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
  </p:notesMasterIdLst>
  <p:handoutMasterIdLst>
    <p:handoutMasterId r:id="rId25"/>
  </p:handoutMasterIdLst>
  <p:sldIdLst>
    <p:sldId id="309" r:id="rId3"/>
    <p:sldId id="261" r:id="rId5"/>
    <p:sldId id="284" r:id="rId6"/>
    <p:sldId id="271" r:id="rId7"/>
    <p:sldId id="313" r:id="rId8"/>
    <p:sldId id="314" r:id="rId9"/>
    <p:sldId id="315" r:id="rId10"/>
    <p:sldId id="316" r:id="rId11"/>
    <p:sldId id="317" r:id="rId12"/>
    <p:sldId id="318" r:id="rId13"/>
    <p:sldId id="319" r:id="rId14"/>
    <p:sldId id="320" r:id="rId15"/>
    <p:sldId id="321" r:id="rId16"/>
    <p:sldId id="322" r:id="rId17"/>
    <p:sldId id="323" r:id="rId18"/>
    <p:sldId id="324" r:id="rId19"/>
    <p:sldId id="325" r:id="rId20"/>
    <p:sldId id="326" r:id="rId21"/>
    <p:sldId id="328" r:id="rId22"/>
    <p:sldId id="329" r:id="rId23"/>
    <p:sldId id="330" r:id="rId24"/>
  </p:sldIdLst>
  <p:sldSz cx="12192000" cy="6858000"/>
  <p:notesSz cx="6858000" cy="9144000"/>
  <p:embeddedFontLst>
    <p:embeddedFont>
      <p:font typeface="汉仪粗简黑简" panose="00020600040101010101" charset="-122"/>
      <p:regular r:id="rId30"/>
    </p:embeddedFont>
  </p:embeddedFontLst>
  <p:custDataLst>
    <p:tags r:id="rId3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uSina" initials="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B786"/>
    <a:srgbClr val="E3C897"/>
    <a:srgbClr val="E3BF6D"/>
    <a:srgbClr val="171717"/>
    <a:srgbClr val="F8EDD9"/>
    <a:srgbClr val="CC9A6E"/>
    <a:srgbClr val="E3C880"/>
    <a:srgbClr val="D0AF69"/>
    <a:srgbClr val="E6D690"/>
    <a:srgbClr val="D5B8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027" autoAdjust="0"/>
    <p:restoredTop sz="94660"/>
  </p:normalViewPr>
  <p:slideViewPr>
    <p:cSldViewPr snapToGrid="0">
      <p:cViewPr varScale="1">
        <p:scale>
          <a:sx n="85" d="100"/>
          <a:sy n="85" d="100"/>
        </p:scale>
        <p:origin x="126" y="216"/>
      </p:cViewPr>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1" Type="http://schemas.openxmlformats.org/officeDocument/2006/relationships/tags" Target="tags/tag1.xml"/><Relationship Id="rId30" Type="http://schemas.openxmlformats.org/officeDocument/2006/relationships/font" Target="fonts/font1.fntdata"/><Relationship Id="rId3" Type="http://schemas.openxmlformats.org/officeDocument/2006/relationships/slide" Target="slides/slide1.xml"/><Relationship Id="rId29" Type="http://schemas.openxmlformats.org/officeDocument/2006/relationships/commentAuthors" Target="commentAuthors.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handoutMaster" Target="handoutMasters/handoutMaster1.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汉仪粗简黑简" panose="00020600040101010101" charset="-122"/>
              <a:ea typeface="汉仪粗简黑简" panose="00020600040101010101" charset="-122"/>
              <a:cs typeface="汉仪粗简黑简" panose="00020600040101010101"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cs typeface="汉仪粗简黑简" panose="00020600040101010101" charset="-122"/>
              </a:rPr>
            </a:fld>
            <a:endParaRPr lang="zh-CN" altLang="en-US">
              <a:cs typeface="汉仪粗简黑简" panose="00020600040101010101"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汉仪粗简黑简" panose="00020600040101010101" charset="-122"/>
              <a:ea typeface="汉仪粗简黑简" panose="00020600040101010101" charset="-122"/>
              <a:cs typeface="汉仪粗简黑简" panose="00020600040101010101"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cs typeface="汉仪粗简黑简" panose="00020600040101010101" charset="-122"/>
              </a:rPr>
            </a:fld>
            <a:endParaRPr lang="zh-CN" altLang="en-US">
              <a:cs typeface="汉仪粗简黑简" panose="00020600040101010101"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汉仪粗简黑简" panose="00020600040101010101" charset="-122"/>
                <a:ea typeface="汉仪粗简黑简" panose="00020600040101010101" charset="-122"/>
                <a:cs typeface="汉仪粗简黑简" panose="00020600040101010101"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汉仪粗简黑简" panose="00020600040101010101" charset="-122"/>
                <a:ea typeface="汉仪粗简黑简" panose="00020600040101010101" charset="-122"/>
                <a:cs typeface="汉仪粗简黑简" panose="00020600040101010101" charset="-122"/>
              </a:defRPr>
            </a:lvl1pPr>
          </a:lstStyle>
          <a:p>
            <a:fld id="{5D13BBE5-0BEA-4494-9BEF-C8C2F48C9E2D}"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汉仪粗简黑简" panose="00020600040101010101" charset="-122"/>
                <a:ea typeface="汉仪粗简黑简" panose="00020600040101010101" charset="-122"/>
                <a:cs typeface="汉仪粗简黑简" panose="00020600040101010101"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汉仪粗简黑简" panose="00020600040101010101" charset="-122"/>
                <a:ea typeface="汉仪粗简黑简" panose="00020600040101010101" charset="-122"/>
                <a:cs typeface="汉仪粗简黑简" panose="00020600040101010101" charset="-122"/>
              </a:defRPr>
            </a:lvl1pPr>
          </a:lstStyle>
          <a:p>
            <a:fld id="{F1CB8912-F0BA-4AD8-8415-DA1F26BCB09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汉仪粗简黑简" panose="00020600040101010101" charset="-122"/>
        <a:ea typeface="汉仪粗简黑简" panose="00020600040101010101" charset="-122"/>
        <a:cs typeface="汉仪粗简黑简" panose="00020600040101010101" charset="-122"/>
      </a:defRPr>
    </a:lvl1pPr>
    <a:lvl2pPr marL="457200" algn="l" defTabSz="914400" rtl="0" eaLnBrk="1" latinLnBrk="0" hangingPunct="1">
      <a:defRPr sz="1200" kern="1200">
        <a:solidFill>
          <a:schemeClr val="tx1"/>
        </a:solidFill>
        <a:latin typeface="汉仪粗简黑简" panose="00020600040101010101" charset="-122"/>
        <a:ea typeface="汉仪粗简黑简" panose="00020600040101010101" charset="-122"/>
        <a:cs typeface="汉仪粗简黑简" panose="00020600040101010101" charset="-122"/>
      </a:defRPr>
    </a:lvl2pPr>
    <a:lvl3pPr marL="914400" algn="l" defTabSz="914400" rtl="0" eaLnBrk="1" latinLnBrk="0" hangingPunct="1">
      <a:defRPr sz="1200" kern="1200">
        <a:solidFill>
          <a:schemeClr val="tx1"/>
        </a:solidFill>
        <a:latin typeface="汉仪粗简黑简" panose="00020600040101010101" charset="-122"/>
        <a:ea typeface="汉仪粗简黑简" panose="00020600040101010101" charset="-122"/>
        <a:cs typeface="汉仪粗简黑简" panose="00020600040101010101" charset="-122"/>
      </a:defRPr>
    </a:lvl3pPr>
    <a:lvl4pPr marL="1371600" algn="l" defTabSz="914400" rtl="0" eaLnBrk="1" latinLnBrk="0" hangingPunct="1">
      <a:defRPr sz="1200" kern="1200">
        <a:solidFill>
          <a:schemeClr val="tx1"/>
        </a:solidFill>
        <a:latin typeface="汉仪粗简黑简" panose="00020600040101010101" charset="-122"/>
        <a:ea typeface="汉仪粗简黑简" panose="00020600040101010101" charset="-122"/>
        <a:cs typeface="汉仪粗简黑简" panose="00020600040101010101" charset="-122"/>
      </a:defRPr>
    </a:lvl4pPr>
    <a:lvl5pPr marL="1828800" algn="l" defTabSz="914400" rtl="0" eaLnBrk="1" latinLnBrk="0" hangingPunct="1">
      <a:defRPr sz="1200" kern="1200">
        <a:solidFill>
          <a:schemeClr val="tx1"/>
        </a:solidFill>
        <a:latin typeface="汉仪粗简黑简" panose="00020600040101010101" charset="-122"/>
        <a:ea typeface="汉仪粗简黑简" panose="00020600040101010101" charset="-122"/>
        <a:cs typeface="汉仪粗简黑简" panose="00020600040101010101"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rcRect t="35231" b="27315"/>
          <a:stretch>
            <a:fillRect/>
          </a:stretch>
        </p:blipFill>
        <p:spPr>
          <a:xfrm>
            <a:off x="0" y="-7620"/>
            <a:ext cx="12192000" cy="6865620"/>
          </a:xfrm>
          <a:prstGeom prst="rect">
            <a:avLst/>
          </a:prstGeom>
        </p:spPr>
      </p:pic>
      <p:sp>
        <p:nvSpPr>
          <p:cNvPr id="3" name="矩形 2"/>
          <p:cNvSpPr/>
          <p:nvPr userDrawn="1"/>
        </p:nvSpPr>
        <p:spPr>
          <a:xfrm>
            <a:off x="-8255" y="8890"/>
            <a:ext cx="12191365" cy="6871335"/>
          </a:xfrm>
          <a:prstGeom prst="rect">
            <a:avLst/>
          </a:prstGeom>
          <a:solidFill>
            <a:srgbClr val="191919">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粗简黑简" panose="0002060004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xml"/><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xml"/><Relationship Id="rId3" Type="http://schemas.openxmlformats.org/officeDocument/2006/relationships/image" Target="../media/image4.jpeg"/><Relationship Id="rId2" Type="http://schemas.openxmlformats.org/officeDocument/2006/relationships/image" Target="../media/image7.jpeg"/><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任意多边形 31"/>
          <p:cNvSpPr/>
          <p:nvPr/>
        </p:nvSpPr>
        <p:spPr>
          <a:xfrm>
            <a:off x="-11430" y="3328670"/>
            <a:ext cx="3390900" cy="3543300"/>
          </a:xfrm>
          <a:custGeom>
            <a:avLst/>
            <a:gdLst>
              <a:gd name="connsiteX0" fmla="*/ 0 w 4455"/>
              <a:gd name="connsiteY0" fmla="*/ 0 h 5580"/>
              <a:gd name="connsiteX1" fmla="*/ 2490 w 4455"/>
              <a:gd name="connsiteY1" fmla="*/ 3079 h 5580"/>
              <a:gd name="connsiteX2" fmla="*/ 4455 w 4455"/>
              <a:gd name="connsiteY2" fmla="*/ 5580 h 5580"/>
              <a:gd name="connsiteX3" fmla="*/ 0 w 4455"/>
              <a:gd name="connsiteY3" fmla="*/ 5580 h 5580"/>
              <a:gd name="connsiteX4" fmla="*/ 0 w 4455"/>
              <a:gd name="connsiteY4" fmla="*/ 0 h 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5" h="5580">
                <a:moveTo>
                  <a:pt x="0" y="0"/>
                </a:moveTo>
                <a:lnTo>
                  <a:pt x="2490" y="3079"/>
                </a:lnTo>
                <a:lnTo>
                  <a:pt x="4455" y="5580"/>
                </a:lnTo>
                <a:lnTo>
                  <a:pt x="0" y="5580"/>
                </a:lnTo>
                <a:lnTo>
                  <a:pt x="0" y="0"/>
                </a:lnTo>
                <a:close/>
              </a:path>
            </a:pathLst>
          </a:custGeom>
          <a:gradFill>
            <a:gsLst>
              <a:gs pos="15000">
                <a:srgbClr val="222428"/>
              </a:gs>
              <a:gs pos="87000">
                <a:srgbClr val="222428"/>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40" name="直接连接符 39"/>
          <p:cNvCxnSpPr/>
          <p:nvPr/>
        </p:nvCxnSpPr>
        <p:spPr>
          <a:xfrm>
            <a:off x="353060" y="5347970"/>
            <a:ext cx="1258570" cy="154559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916305" y="4262755"/>
            <a:ext cx="4772660" cy="260921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a:off x="5622925" y="1143635"/>
            <a:ext cx="5304790" cy="4114800"/>
            <a:chOff x="8855" y="1801"/>
            <a:chExt cx="8354" cy="6480"/>
          </a:xfrm>
        </p:grpSpPr>
        <p:sp>
          <p:nvSpPr>
            <p:cNvPr id="6" name="文本框 5"/>
            <p:cNvSpPr txBox="1"/>
            <p:nvPr/>
          </p:nvSpPr>
          <p:spPr>
            <a:xfrm>
              <a:off x="8959" y="3061"/>
              <a:ext cx="7803" cy="1800"/>
            </a:xfrm>
            <a:prstGeom prst="rect">
              <a:avLst/>
            </a:prstGeom>
            <a:noFill/>
          </p:spPr>
          <p:txBody>
            <a:bodyPr wrap="none" rtlCol="0">
              <a:prstTxWarp prst="textPlain">
                <a:avLst>
                  <a:gd name="adj" fmla="val 49807"/>
                </a:avLst>
              </a:prstTxWarp>
              <a:spAutoFit/>
            </a:bodyPr>
            <a:lstStyle/>
            <a:p>
              <a:pPr algn="ctr"/>
              <a:r>
                <a:rPr lang="zh-CN" altLang="en-US" sz="9600" b="1" spc="-300" dirty="0">
                  <a:gradFill flip="none" rotWithShape="1">
                    <a:gsLst>
                      <a:gs pos="15000">
                        <a:srgbClr val="D3B586"/>
                      </a:gs>
                      <a:gs pos="60000">
                        <a:srgbClr val="F8EDD9"/>
                      </a:gs>
                    </a:gsLst>
                    <a:lin ang="2700000" scaled="1"/>
                    <a:tileRect/>
                  </a:gradFill>
                  <a:cs typeface="+mn-ea"/>
                  <a:sym typeface="+mn-lt"/>
                </a:rPr>
                <a:t>简历竞聘</a:t>
              </a:r>
              <a:endParaRPr lang="zh-CN" altLang="en-US" sz="9600" b="1" spc="-300" dirty="0">
                <a:gradFill flip="none" rotWithShape="1">
                  <a:gsLst>
                    <a:gs pos="15000">
                      <a:srgbClr val="D3B586"/>
                    </a:gs>
                    <a:gs pos="60000">
                      <a:srgbClr val="F8EDD9"/>
                    </a:gs>
                  </a:gsLst>
                  <a:lin ang="2700000" scaled="1"/>
                  <a:tileRect/>
                </a:gradFill>
                <a:cs typeface="+mn-ea"/>
                <a:sym typeface="+mn-lt"/>
              </a:endParaRPr>
            </a:p>
          </p:txBody>
        </p:sp>
        <p:sp>
          <p:nvSpPr>
            <p:cNvPr id="22" name="任意多边形: 形状 21"/>
            <p:cNvSpPr/>
            <p:nvPr/>
          </p:nvSpPr>
          <p:spPr>
            <a:xfrm rot="5400000" flipV="1">
              <a:off x="12595" y="1636"/>
              <a:ext cx="531" cy="8012"/>
            </a:xfrm>
            <a:custGeom>
              <a:avLst/>
              <a:gdLst>
                <a:gd name="connsiteX0" fmla="*/ 2381 w 337394"/>
                <a:gd name="connsiteY0" fmla="*/ 0 h 5087356"/>
                <a:gd name="connsiteX1" fmla="*/ 2381 w 337394"/>
                <a:gd name="connsiteY1" fmla="*/ 2196000 h 5087356"/>
                <a:gd name="connsiteX2" fmla="*/ 38381 w 337394"/>
                <a:gd name="connsiteY2" fmla="*/ 2196000 h 5087356"/>
                <a:gd name="connsiteX3" fmla="*/ 38381 w 337394"/>
                <a:gd name="connsiteY3" fmla="*/ 0 h 5087356"/>
                <a:gd name="connsiteX4" fmla="*/ 0 w 337394"/>
                <a:gd name="connsiteY4" fmla="*/ 2196002 h 5087356"/>
                <a:gd name="connsiteX5" fmla="*/ 300119 w 337394"/>
                <a:gd name="connsiteY5" fmla="*/ 2543823 h 5087356"/>
                <a:gd name="connsiteX6" fmla="*/ 0 w 337394"/>
                <a:gd name="connsiteY6" fmla="*/ 2891644 h 5087356"/>
                <a:gd name="connsiteX7" fmla="*/ 2381 w 337394"/>
                <a:gd name="connsiteY7" fmla="*/ 2891644 h 5087356"/>
                <a:gd name="connsiteX8" fmla="*/ 2381 w 337394"/>
                <a:gd name="connsiteY8" fmla="*/ 5087356 h 5087356"/>
                <a:gd name="connsiteX9" fmla="*/ 38381 w 337394"/>
                <a:gd name="connsiteY9" fmla="*/ 5087356 h 5087356"/>
                <a:gd name="connsiteX10" fmla="*/ 38381 w 337394"/>
                <a:gd name="connsiteY10" fmla="*/ 2891356 h 5087356"/>
                <a:gd name="connsiteX11" fmla="*/ 37524 w 337394"/>
                <a:gd name="connsiteY11" fmla="*/ 2891356 h 5087356"/>
                <a:gd name="connsiteX12" fmla="*/ 337394 w 337394"/>
                <a:gd name="connsiteY12" fmla="*/ 2543823 h 5087356"/>
                <a:gd name="connsiteX13" fmla="*/ 37275 w 337394"/>
                <a:gd name="connsiteY13" fmla="*/ 2196002 h 50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394" h="5087356">
                  <a:moveTo>
                    <a:pt x="2381" y="0"/>
                  </a:moveTo>
                  <a:lnTo>
                    <a:pt x="2381" y="2196000"/>
                  </a:lnTo>
                  <a:lnTo>
                    <a:pt x="38381" y="2196000"/>
                  </a:lnTo>
                  <a:lnTo>
                    <a:pt x="38381" y="0"/>
                  </a:lnTo>
                  <a:close/>
                  <a:moveTo>
                    <a:pt x="0" y="2196002"/>
                  </a:moveTo>
                  <a:lnTo>
                    <a:pt x="300119" y="2543823"/>
                  </a:lnTo>
                  <a:lnTo>
                    <a:pt x="0" y="2891644"/>
                  </a:lnTo>
                  <a:lnTo>
                    <a:pt x="2381" y="2891644"/>
                  </a:lnTo>
                  <a:lnTo>
                    <a:pt x="2381" y="5087356"/>
                  </a:lnTo>
                  <a:lnTo>
                    <a:pt x="38381" y="5087356"/>
                  </a:lnTo>
                  <a:lnTo>
                    <a:pt x="38381" y="2891356"/>
                  </a:lnTo>
                  <a:lnTo>
                    <a:pt x="37524" y="2891356"/>
                  </a:lnTo>
                  <a:lnTo>
                    <a:pt x="337394" y="2543823"/>
                  </a:lnTo>
                  <a:lnTo>
                    <a:pt x="37275" y="219600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33" name="组合 32"/>
            <p:cNvGrpSpPr/>
            <p:nvPr/>
          </p:nvGrpSpPr>
          <p:grpSpPr>
            <a:xfrm>
              <a:off x="8855" y="1801"/>
              <a:ext cx="8012" cy="824"/>
              <a:chOff x="5226893" y="1362813"/>
              <a:chExt cx="5087356" cy="523220"/>
            </a:xfrm>
          </p:grpSpPr>
          <p:sp>
            <p:nvSpPr>
              <p:cNvPr id="31" name="任意多边形: 形状 30"/>
              <p:cNvSpPr/>
              <p:nvPr/>
            </p:nvSpPr>
            <p:spPr>
              <a:xfrm>
                <a:off x="5226893" y="1606423"/>
                <a:ext cx="5087356" cy="36000"/>
              </a:xfrm>
              <a:custGeom>
                <a:avLst/>
                <a:gdLst>
                  <a:gd name="connsiteX0" fmla="*/ 3539356 w 5087356"/>
                  <a:gd name="connsiteY0" fmla="*/ 0 h 36000"/>
                  <a:gd name="connsiteX1" fmla="*/ 5087356 w 5087356"/>
                  <a:gd name="connsiteY1" fmla="*/ 0 h 36000"/>
                  <a:gd name="connsiteX2" fmla="*/ 5087356 w 5087356"/>
                  <a:gd name="connsiteY2" fmla="*/ 36000 h 36000"/>
                  <a:gd name="connsiteX3" fmla="*/ 3539356 w 5087356"/>
                  <a:gd name="connsiteY3" fmla="*/ 36000 h 36000"/>
                  <a:gd name="connsiteX4" fmla="*/ 0 w 5087356"/>
                  <a:gd name="connsiteY4" fmla="*/ 0 h 36000"/>
                  <a:gd name="connsiteX5" fmla="*/ 1548000 w 5087356"/>
                  <a:gd name="connsiteY5" fmla="*/ 0 h 36000"/>
                  <a:gd name="connsiteX6" fmla="*/ 1548000 w 5087356"/>
                  <a:gd name="connsiteY6" fmla="*/ 36000 h 36000"/>
                  <a:gd name="connsiteX7" fmla="*/ 0 w 5087356"/>
                  <a:gd name="connsiteY7" fmla="*/ 36000 h 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7356" h="36000">
                    <a:moveTo>
                      <a:pt x="3539356" y="0"/>
                    </a:moveTo>
                    <a:lnTo>
                      <a:pt x="5087356" y="0"/>
                    </a:lnTo>
                    <a:lnTo>
                      <a:pt x="5087356" y="36000"/>
                    </a:lnTo>
                    <a:lnTo>
                      <a:pt x="3539356" y="36000"/>
                    </a:lnTo>
                    <a:close/>
                    <a:moveTo>
                      <a:pt x="0" y="0"/>
                    </a:moveTo>
                    <a:lnTo>
                      <a:pt x="1548000" y="0"/>
                    </a:lnTo>
                    <a:lnTo>
                      <a:pt x="1548000" y="36000"/>
                    </a:lnTo>
                    <a:lnTo>
                      <a:pt x="0" y="36000"/>
                    </a:lnTo>
                    <a:close/>
                  </a:path>
                </a:pathLst>
              </a:custGeom>
              <a:gradFill flip="none" rotWithShape="1">
                <a:gsLst>
                  <a:gs pos="15000">
                    <a:srgbClr val="D3B586"/>
                  </a:gs>
                  <a:gs pos="60000">
                    <a:srgbClr val="F8EDD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9" name="文本框 18"/>
              <p:cNvSpPr txBox="1"/>
              <p:nvPr/>
            </p:nvSpPr>
            <p:spPr>
              <a:xfrm>
                <a:off x="6744574" y="1362813"/>
                <a:ext cx="2051994" cy="523220"/>
              </a:xfrm>
              <a:prstGeom prst="rect">
                <a:avLst/>
              </a:prstGeom>
              <a:noFill/>
            </p:spPr>
            <p:txBody>
              <a:bodyPr wrap="none" rtlCol="0">
                <a:spAutoFit/>
              </a:bodyPr>
              <a:lstStyle/>
              <a:p>
                <a:pPr algn="ctr"/>
                <a:r>
                  <a:rPr lang="en-US" altLang="zh-CN" sz="2800" dirty="0">
                    <a:gradFill flip="none" rotWithShape="1">
                      <a:gsLst>
                        <a:gs pos="15000">
                          <a:srgbClr val="D3B586"/>
                        </a:gs>
                        <a:gs pos="60000">
                          <a:srgbClr val="F8EDD9"/>
                        </a:gs>
                      </a:gsLst>
                      <a:lin ang="2700000" scaled="1"/>
                      <a:tileRect/>
                    </a:gradFill>
                    <a:cs typeface="+mn-ea"/>
                    <a:sym typeface="+mn-lt"/>
                  </a:rPr>
                  <a:t>ABOUT ME</a:t>
                </a:r>
                <a:endParaRPr lang="zh-CN" altLang="en-US" sz="2800" dirty="0">
                  <a:gradFill flip="none" rotWithShape="1">
                    <a:gsLst>
                      <a:gs pos="15000">
                        <a:srgbClr val="D3B586"/>
                      </a:gs>
                      <a:gs pos="60000">
                        <a:srgbClr val="F8EDD9"/>
                      </a:gs>
                    </a:gsLst>
                    <a:lin ang="2700000" scaled="1"/>
                    <a:tileRect/>
                  </a:gradFill>
                  <a:cs typeface="+mn-ea"/>
                  <a:sym typeface="+mn-lt"/>
                </a:endParaRPr>
              </a:p>
            </p:txBody>
          </p:sp>
        </p:grpSp>
        <p:sp>
          <p:nvSpPr>
            <p:cNvPr id="25" name="文本框 24"/>
            <p:cNvSpPr txBox="1"/>
            <p:nvPr/>
          </p:nvSpPr>
          <p:spPr>
            <a:xfrm>
              <a:off x="8860" y="5980"/>
              <a:ext cx="8007" cy="837"/>
            </a:xfrm>
            <a:prstGeom prst="rect">
              <a:avLst/>
            </a:prstGeom>
            <a:noFill/>
          </p:spPr>
          <p:txBody>
            <a:bodyPr wrap="square" rtlCol="0">
              <a:spAutoFit/>
              <a:scene3d>
                <a:camera prst="orthographicFront"/>
                <a:lightRig rig="threePt" dir="t"/>
              </a:scene3d>
              <a:sp3d contourW="12700"/>
            </a:bodyPr>
            <a:lstStyle>
              <a:defPPr>
                <a:defRPr lang="en-US"/>
              </a:defPPr>
              <a:lvl1pPr algn="ctr">
                <a:lnSpc>
                  <a:spcPct val="125000"/>
                </a:lnSpc>
                <a:defRPr sz="1200">
                  <a:solidFill>
                    <a:schemeClr val="tx1">
                      <a:lumMod val="50000"/>
                      <a:lumOff val="50000"/>
                    </a:schemeClr>
                  </a:solidFill>
                  <a:latin typeface="方正俊黑简体" panose="02000000000000000000" pitchFamily="2" charset="-122"/>
                  <a:ea typeface="方正俊黑简体" panose="02000000000000000000" pitchFamily="2" charset="-122"/>
                  <a:cs typeface="Angsana New" panose="02020603050405020304" pitchFamily="18" charset="-34"/>
                </a:defRPr>
              </a:lvl1pPr>
            </a:lstStyle>
            <a:p>
              <a:r>
                <a:rPr lang="en-US" altLang="zh-CN" cap="all">
                  <a:solidFill>
                    <a:srgbClr val="E3C897"/>
                  </a:solidFill>
                  <a:uFillTx/>
                  <a:latin typeface="+mn-lt"/>
                  <a:ea typeface="+mn-ea"/>
                  <a:cs typeface="+mn-ea"/>
                  <a:sym typeface="+mn-lt"/>
                </a:rPr>
                <a:t>You are welcome to download the PPT template for black gold business style job competition</a:t>
              </a:r>
              <a:endParaRPr lang="en-US" altLang="zh-CN" cap="all">
                <a:solidFill>
                  <a:srgbClr val="E3C897"/>
                </a:solidFill>
                <a:uFillTx/>
                <a:latin typeface="+mn-lt"/>
                <a:ea typeface="+mn-ea"/>
                <a:cs typeface="+mn-ea"/>
                <a:sym typeface="+mn-lt"/>
              </a:endParaRPr>
            </a:p>
          </p:txBody>
        </p:sp>
        <p:grpSp>
          <p:nvGrpSpPr>
            <p:cNvPr id="34" name="组合 33"/>
            <p:cNvGrpSpPr/>
            <p:nvPr/>
          </p:nvGrpSpPr>
          <p:grpSpPr>
            <a:xfrm>
              <a:off x="8855" y="7750"/>
              <a:ext cx="3661" cy="531"/>
              <a:chOff x="5226892" y="5140029"/>
              <a:chExt cx="2324433" cy="337395"/>
            </a:xfrm>
          </p:grpSpPr>
          <p:sp>
            <p:nvSpPr>
              <p:cNvPr id="26" name="矩形 25"/>
              <p:cNvSpPr/>
              <p:nvPr/>
            </p:nvSpPr>
            <p:spPr>
              <a:xfrm>
                <a:off x="5226892" y="5140029"/>
                <a:ext cx="2324433" cy="337395"/>
              </a:xfrm>
              <a:prstGeom prst="rect">
                <a:avLst/>
              </a:prstGeom>
              <a:noFill/>
              <a:ln w="19050">
                <a:solidFill>
                  <a:srgbClr val="E3C897">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9" name="文本框 28"/>
              <p:cNvSpPr txBox="1"/>
              <p:nvPr/>
            </p:nvSpPr>
            <p:spPr>
              <a:xfrm>
                <a:off x="5259444" y="5140134"/>
                <a:ext cx="2259330" cy="337185"/>
              </a:xfrm>
              <a:prstGeom prst="rect">
                <a:avLst/>
              </a:prstGeom>
              <a:noFill/>
            </p:spPr>
            <p:txBody>
              <a:bodyPr wrap="square" rtlCol="0">
                <a:spAutoFit/>
              </a:bodyPr>
              <a:lstStyle/>
              <a:p>
                <a:pPr algn="ctr"/>
                <a:r>
                  <a:rPr lang="zh-CN" altLang="en-US" sz="1600" spc="600" dirty="0">
                    <a:gradFill flip="none" rotWithShape="1">
                      <a:gsLst>
                        <a:gs pos="15000">
                          <a:srgbClr val="D3B586"/>
                        </a:gs>
                        <a:gs pos="60000">
                          <a:srgbClr val="F8EDD9"/>
                        </a:gs>
                      </a:gsLst>
                      <a:lin ang="2700000" scaled="1"/>
                      <a:tileRect/>
                    </a:gradFill>
                    <a:cs typeface="+mn-ea"/>
                    <a:sym typeface="+mn-lt"/>
                  </a:rPr>
                  <a:t>竞聘者：</a:t>
                </a:r>
                <a:r>
                  <a:rPr lang="en-US" altLang="zh-CN" sz="1600" spc="600" dirty="0">
                    <a:gradFill flip="none" rotWithShape="1">
                      <a:gsLst>
                        <a:gs pos="15000">
                          <a:srgbClr val="D3B586"/>
                        </a:gs>
                        <a:gs pos="60000">
                          <a:srgbClr val="F8EDD9"/>
                        </a:gs>
                      </a:gsLst>
                      <a:lin ang="2700000" scaled="1"/>
                      <a:tileRect/>
                    </a:gradFill>
                    <a:cs typeface="+mn-ea"/>
                    <a:sym typeface="+mn-lt"/>
                  </a:rPr>
                  <a:t>XXX</a:t>
                </a:r>
                <a:endParaRPr lang="en-US" altLang="zh-CN" sz="1600" spc="600" dirty="0">
                  <a:gradFill flip="none" rotWithShape="1">
                    <a:gsLst>
                      <a:gs pos="15000">
                        <a:srgbClr val="D3B586"/>
                      </a:gs>
                      <a:gs pos="60000">
                        <a:srgbClr val="F8EDD9"/>
                      </a:gs>
                    </a:gsLst>
                    <a:lin ang="2700000" scaled="1"/>
                    <a:tileRect/>
                  </a:gradFill>
                  <a:cs typeface="+mn-ea"/>
                  <a:sym typeface="+mn-lt"/>
                </a:endParaRPr>
              </a:p>
            </p:txBody>
          </p:sp>
        </p:grpSp>
        <p:grpSp>
          <p:nvGrpSpPr>
            <p:cNvPr id="35" name="组合 34"/>
            <p:cNvGrpSpPr/>
            <p:nvPr/>
          </p:nvGrpSpPr>
          <p:grpSpPr>
            <a:xfrm>
              <a:off x="12864" y="7750"/>
              <a:ext cx="4345" cy="531"/>
              <a:chOff x="7772494" y="5140029"/>
              <a:chExt cx="2759075" cy="337395"/>
            </a:xfrm>
          </p:grpSpPr>
          <p:sp>
            <p:nvSpPr>
              <p:cNvPr id="27" name="矩形 26"/>
              <p:cNvSpPr/>
              <p:nvPr/>
            </p:nvSpPr>
            <p:spPr>
              <a:xfrm>
                <a:off x="7989815" y="5140029"/>
                <a:ext cx="2324433" cy="337395"/>
              </a:xfrm>
              <a:prstGeom prst="rect">
                <a:avLst/>
              </a:prstGeom>
              <a:noFill/>
              <a:ln w="19050">
                <a:solidFill>
                  <a:srgbClr val="E3C897">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0" name="文本框 29"/>
              <p:cNvSpPr txBox="1"/>
              <p:nvPr/>
            </p:nvSpPr>
            <p:spPr>
              <a:xfrm>
                <a:off x="7772494" y="5140134"/>
                <a:ext cx="2759075" cy="337185"/>
              </a:xfrm>
              <a:prstGeom prst="rect">
                <a:avLst/>
              </a:prstGeom>
              <a:noFill/>
            </p:spPr>
            <p:txBody>
              <a:bodyPr wrap="square" rtlCol="0">
                <a:spAutoFit/>
              </a:bodyPr>
              <a:lstStyle/>
              <a:p>
                <a:pPr algn="ctr"/>
                <a:r>
                  <a:rPr lang="zh-CN" altLang="en-US" sz="1600" spc="600" dirty="0">
                    <a:gradFill flip="none" rotWithShape="1">
                      <a:gsLst>
                        <a:gs pos="15000">
                          <a:srgbClr val="D3B586"/>
                        </a:gs>
                        <a:gs pos="60000">
                          <a:srgbClr val="F8EDD9"/>
                        </a:gs>
                      </a:gsLst>
                      <a:lin ang="2700000" scaled="1"/>
                      <a:tileRect/>
                    </a:gradFill>
                    <a:cs typeface="+mn-ea"/>
                    <a:sym typeface="+mn-lt"/>
                  </a:rPr>
                  <a:t>竞聘日期</a:t>
                </a:r>
                <a:r>
                  <a:rPr lang="en-US" altLang="zh-CN" sz="1600" spc="600" dirty="0">
                    <a:gradFill flip="none" rotWithShape="1">
                      <a:gsLst>
                        <a:gs pos="15000">
                          <a:srgbClr val="D3B586"/>
                        </a:gs>
                        <a:gs pos="60000">
                          <a:srgbClr val="F8EDD9"/>
                        </a:gs>
                      </a:gsLst>
                      <a:lin ang="2700000" scaled="1"/>
                      <a:tileRect/>
                    </a:gradFill>
                    <a:cs typeface="+mn-ea"/>
                    <a:sym typeface="+mn-lt"/>
                  </a:rPr>
                  <a:t>:XX.XX</a:t>
                </a:r>
                <a:endParaRPr lang="zh-CN" altLang="en-US" sz="1600" spc="600" dirty="0">
                  <a:gradFill flip="none" rotWithShape="1">
                    <a:gsLst>
                      <a:gs pos="15000">
                        <a:srgbClr val="D3B586"/>
                      </a:gs>
                      <a:gs pos="60000">
                        <a:srgbClr val="F8EDD9"/>
                      </a:gs>
                    </a:gsLst>
                    <a:lin ang="2700000" scaled="1"/>
                    <a:tileRect/>
                  </a:gradFill>
                  <a:cs typeface="+mn-ea"/>
                  <a:sym typeface="+mn-lt"/>
                </a:endParaRPr>
              </a:p>
            </p:txBody>
          </p:sp>
        </p:grpSp>
      </p:grpSp>
      <p:sp>
        <p:nvSpPr>
          <p:cNvPr id="36" name="任意多边形 35"/>
          <p:cNvSpPr/>
          <p:nvPr/>
        </p:nvSpPr>
        <p:spPr>
          <a:xfrm rot="13440000">
            <a:off x="-1011693" y="336532"/>
            <a:ext cx="3390900" cy="5488940"/>
          </a:xfrm>
          <a:custGeom>
            <a:avLst/>
            <a:gdLst>
              <a:gd name="connsiteX0" fmla="*/ 0 w 5340"/>
              <a:gd name="connsiteY0" fmla="*/ 0 h 8644"/>
              <a:gd name="connsiteX1" fmla="*/ 2985 w 5340"/>
              <a:gd name="connsiteY1" fmla="*/ 3079 h 8644"/>
              <a:gd name="connsiteX2" fmla="*/ 5340 w 5340"/>
              <a:gd name="connsiteY2" fmla="*/ 5580 h 8644"/>
              <a:gd name="connsiteX3" fmla="*/ 3170 w 5340"/>
              <a:gd name="connsiteY3" fmla="*/ 8644 h 8644"/>
              <a:gd name="connsiteX4" fmla="*/ 0 w 5340"/>
              <a:gd name="connsiteY4" fmla="*/ 0 h 8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0" h="8644">
                <a:moveTo>
                  <a:pt x="0" y="0"/>
                </a:moveTo>
                <a:lnTo>
                  <a:pt x="2985" y="3079"/>
                </a:lnTo>
                <a:lnTo>
                  <a:pt x="5340" y="5580"/>
                </a:lnTo>
                <a:lnTo>
                  <a:pt x="3170" y="8644"/>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7" name="任意多边形 36"/>
          <p:cNvSpPr/>
          <p:nvPr/>
        </p:nvSpPr>
        <p:spPr>
          <a:xfrm rot="6600000">
            <a:off x="368311" y="-1700065"/>
            <a:ext cx="4451985" cy="562737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41" name="直接连接符 40"/>
          <p:cNvCxnSpPr/>
          <p:nvPr/>
        </p:nvCxnSpPr>
        <p:spPr>
          <a:xfrm flipV="1">
            <a:off x="-11430" y="2540"/>
            <a:ext cx="3765550" cy="13849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组合 5"/>
          <p:cNvGrpSpPr/>
          <p:nvPr/>
        </p:nvGrpSpPr>
        <p:grpSpPr>
          <a:xfrm>
            <a:off x="3717290" y="490855"/>
            <a:ext cx="4757420" cy="1149350"/>
            <a:chOff x="5854" y="773"/>
            <a:chExt cx="7492" cy="1810"/>
          </a:xfrm>
        </p:grpSpPr>
        <p:grpSp>
          <p:nvGrpSpPr>
            <p:cNvPr id="2" name="组合 1"/>
            <p:cNvGrpSpPr/>
            <p:nvPr/>
          </p:nvGrpSpPr>
          <p:grpSpPr>
            <a:xfrm>
              <a:off x="6234" y="773"/>
              <a:ext cx="6734" cy="1279"/>
              <a:chOff x="5735374" y="2162647"/>
              <a:chExt cx="4275097" cy="812375"/>
            </a:xfrm>
          </p:grpSpPr>
          <p:sp>
            <p:nvSpPr>
              <p:cNvPr id="3" name="文本框 2"/>
              <p:cNvSpPr txBox="1"/>
              <p:nvPr/>
            </p:nvSpPr>
            <p:spPr>
              <a:xfrm>
                <a:off x="5735374" y="2162647"/>
                <a:ext cx="4275097" cy="645326"/>
              </a:xfrm>
              <a:prstGeom prst="rect">
                <a:avLst/>
              </a:prstGeom>
              <a:noFill/>
            </p:spPr>
            <p:txBody>
              <a:bodyPr wrap="none" rtlCol="0">
                <a:spAutoFit/>
              </a:bodyPr>
              <a:lstStyle/>
              <a:p>
                <a:pPr algn="ctr">
                  <a:lnSpc>
                    <a:spcPct val="100000"/>
                  </a:lnSpc>
                </a:pPr>
                <a:r>
                  <a:rPr lang="zh-CN" altLang="en-US" sz="3600" b="1" dirty="0">
                    <a:gradFill flip="none" rotWithShape="1">
                      <a:gsLst>
                        <a:gs pos="15000">
                          <a:srgbClr val="D3B586"/>
                        </a:gs>
                        <a:gs pos="60000">
                          <a:srgbClr val="F8EDD9"/>
                        </a:gs>
                      </a:gsLst>
                      <a:lin ang="2700000" scaled="1"/>
                      <a:tileRect/>
                    </a:gradFill>
                    <a:cs typeface="+mn-ea"/>
                    <a:sym typeface="+mn-lt"/>
                  </a:rPr>
                  <a:t>所需知识与技能认知</a:t>
                </a:r>
                <a:endParaRPr lang="zh-CN" altLang="en-US" sz="3600" b="1" dirty="0">
                  <a:gradFill flip="none" rotWithShape="1">
                    <a:gsLst>
                      <a:gs pos="15000">
                        <a:srgbClr val="D3B586"/>
                      </a:gs>
                      <a:gs pos="60000">
                        <a:srgbClr val="F8EDD9"/>
                      </a:gs>
                    </a:gsLst>
                    <a:lin ang="2700000" scaled="1"/>
                    <a:tileRect/>
                  </a:gradFill>
                  <a:cs typeface="+mn-ea"/>
                  <a:sym typeface="+mn-lt"/>
                </a:endParaRPr>
              </a:p>
            </p:txBody>
          </p:sp>
          <p:sp>
            <p:nvSpPr>
              <p:cNvPr id="4" name="任意多边形: 形状 3"/>
              <p:cNvSpPr/>
              <p:nvPr/>
            </p:nvSpPr>
            <p:spPr>
              <a:xfrm rot="5400000" flipV="1">
                <a:off x="7811771" y="1991964"/>
                <a:ext cx="122283" cy="1843832"/>
              </a:xfrm>
              <a:custGeom>
                <a:avLst/>
                <a:gdLst>
                  <a:gd name="connsiteX0" fmla="*/ 2381 w 337394"/>
                  <a:gd name="connsiteY0" fmla="*/ 0 h 5087356"/>
                  <a:gd name="connsiteX1" fmla="*/ 2381 w 337394"/>
                  <a:gd name="connsiteY1" fmla="*/ 2196000 h 5087356"/>
                  <a:gd name="connsiteX2" fmla="*/ 38381 w 337394"/>
                  <a:gd name="connsiteY2" fmla="*/ 2196000 h 5087356"/>
                  <a:gd name="connsiteX3" fmla="*/ 38381 w 337394"/>
                  <a:gd name="connsiteY3" fmla="*/ 0 h 5087356"/>
                  <a:gd name="connsiteX4" fmla="*/ 0 w 337394"/>
                  <a:gd name="connsiteY4" fmla="*/ 2196002 h 5087356"/>
                  <a:gd name="connsiteX5" fmla="*/ 300119 w 337394"/>
                  <a:gd name="connsiteY5" fmla="*/ 2543823 h 5087356"/>
                  <a:gd name="connsiteX6" fmla="*/ 0 w 337394"/>
                  <a:gd name="connsiteY6" fmla="*/ 2891644 h 5087356"/>
                  <a:gd name="connsiteX7" fmla="*/ 2381 w 337394"/>
                  <a:gd name="connsiteY7" fmla="*/ 2891644 h 5087356"/>
                  <a:gd name="connsiteX8" fmla="*/ 2381 w 337394"/>
                  <a:gd name="connsiteY8" fmla="*/ 5087356 h 5087356"/>
                  <a:gd name="connsiteX9" fmla="*/ 38381 w 337394"/>
                  <a:gd name="connsiteY9" fmla="*/ 5087356 h 5087356"/>
                  <a:gd name="connsiteX10" fmla="*/ 38381 w 337394"/>
                  <a:gd name="connsiteY10" fmla="*/ 2891356 h 5087356"/>
                  <a:gd name="connsiteX11" fmla="*/ 37524 w 337394"/>
                  <a:gd name="connsiteY11" fmla="*/ 2891356 h 5087356"/>
                  <a:gd name="connsiteX12" fmla="*/ 337394 w 337394"/>
                  <a:gd name="connsiteY12" fmla="*/ 2543823 h 5087356"/>
                  <a:gd name="connsiteX13" fmla="*/ 37275 w 337394"/>
                  <a:gd name="connsiteY13" fmla="*/ 2196002 h 50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394" h="5087356">
                    <a:moveTo>
                      <a:pt x="2381" y="0"/>
                    </a:moveTo>
                    <a:lnTo>
                      <a:pt x="2381" y="2196000"/>
                    </a:lnTo>
                    <a:lnTo>
                      <a:pt x="38381" y="2196000"/>
                    </a:lnTo>
                    <a:lnTo>
                      <a:pt x="38381" y="0"/>
                    </a:lnTo>
                    <a:close/>
                    <a:moveTo>
                      <a:pt x="0" y="2196002"/>
                    </a:moveTo>
                    <a:lnTo>
                      <a:pt x="300119" y="2543823"/>
                    </a:lnTo>
                    <a:lnTo>
                      <a:pt x="0" y="2891644"/>
                    </a:lnTo>
                    <a:lnTo>
                      <a:pt x="2381" y="2891644"/>
                    </a:lnTo>
                    <a:lnTo>
                      <a:pt x="2381" y="5087356"/>
                    </a:lnTo>
                    <a:lnTo>
                      <a:pt x="38381" y="5087356"/>
                    </a:lnTo>
                    <a:lnTo>
                      <a:pt x="38381" y="2891356"/>
                    </a:lnTo>
                    <a:lnTo>
                      <a:pt x="37524" y="2891356"/>
                    </a:lnTo>
                    <a:lnTo>
                      <a:pt x="337394" y="2543823"/>
                    </a:lnTo>
                    <a:lnTo>
                      <a:pt x="37275" y="219600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grpSp>
        <p:sp>
          <p:nvSpPr>
            <p:cNvPr id="5" name="文本框 4"/>
            <p:cNvSpPr txBox="1"/>
            <p:nvPr/>
          </p:nvSpPr>
          <p:spPr>
            <a:xfrm>
              <a:off x="5854" y="2099"/>
              <a:ext cx="7492" cy="484"/>
            </a:xfrm>
            <a:prstGeom prst="rect">
              <a:avLst/>
            </a:prstGeom>
            <a:noFill/>
          </p:spPr>
          <p:txBody>
            <a:bodyPr wrap="square" rtlCol="0">
              <a:spAutoFit/>
              <a:scene3d>
                <a:camera prst="orthographicFront"/>
                <a:lightRig rig="threePt" dir="t"/>
              </a:scene3d>
              <a:sp3d contourW="12700"/>
            </a:bodyPr>
            <a:lstStyle>
              <a:defPPr>
                <a:defRPr lang="en-US"/>
              </a:defPPr>
              <a:lvl1pPr algn="ctr">
                <a:lnSpc>
                  <a:spcPct val="125000"/>
                </a:lnSpc>
                <a:defRPr sz="1200">
                  <a:solidFill>
                    <a:schemeClr val="tx1">
                      <a:lumMod val="50000"/>
                      <a:lumOff val="50000"/>
                    </a:schemeClr>
                  </a:solidFill>
                  <a:latin typeface="方正俊黑简体" panose="02000000000000000000" pitchFamily="2" charset="-122"/>
                  <a:ea typeface="方正俊黑简体" panose="02000000000000000000" pitchFamily="2" charset="-122"/>
                  <a:cs typeface="Angsana New" panose="02020603050405020304" pitchFamily="18" charset="-34"/>
                </a:defRPr>
              </a:lvl1pPr>
            </a:lstStyle>
            <a:p>
              <a:pPr algn="dist">
                <a:lnSpc>
                  <a:spcPct val="130000"/>
                </a:lnSpc>
              </a:pPr>
              <a:r>
                <a:rPr lang="en-US" altLang="zh-CN" cap="all" dirty="0">
                  <a:solidFill>
                    <a:srgbClr val="E3C897"/>
                  </a:solidFill>
                  <a:uFillTx/>
                  <a:latin typeface="+mn-lt"/>
                  <a:ea typeface="+mn-ea"/>
                  <a:cs typeface="+mn-ea"/>
                  <a:sym typeface="+mn-lt"/>
                </a:rPr>
                <a:t>Knowledge and Skill Cognition</a:t>
              </a:r>
              <a:endParaRPr lang="en-US" altLang="zh-CN" cap="all" dirty="0">
                <a:solidFill>
                  <a:srgbClr val="E3C897"/>
                </a:solidFill>
                <a:uFillTx/>
                <a:latin typeface="+mn-lt"/>
                <a:ea typeface="+mn-ea"/>
                <a:cs typeface="+mn-ea"/>
                <a:sym typeface="+mn-lt"/>
              </a:endParaRPr>
            </a:p>
          </p:txBody>
        </p:sp>
      </p:grpSp>
      <p:sp>
        <p:nvSpPr>
          <p:cNvPr id="90" name="任意多边形 89"/>
          <p:cNvSpPr/>
          <p:nvPr/>
        </p:nvSpPr>
        <p:spPr>
          <a:xfrm rot="6600000">
            <a:off x="210820" y="-913130"/>
            <a:ext cx="2451735" cy="309880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2" name="直接连接符 91"/>
          <p:cNvCxnSpPr/>
          <p:nvPr/>
        </p:nvCxnSpPr>
        <p:spPr>
          <a:xfrm flipV="1">
            <a:off x="-33655" y="14605"/>
            <a:ext cx="2649855" cy="103378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5" name="任意多边形 94"/>
          <p:cNvSpPr/>
          <p:nvPr/>
        </p:nvSpPr>
        <p:spPr>
          <a:xfrm rot="15000000" flipH="1">
            <a:off x="10325735" y="-654685"/>
            <a:ext cx="1736090" cy="219456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6" name="直接连接符 95"/>
          <p:cNvCxnSpPr/>
          <p:nvPr/>
        </p:nvCxnSpPr>
        <p:spPr>
          <a:xfrm>
            <a:off x="9865995" y="40640"/>
            <a:ext cx="2349500" cy="24263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666750" y="2143125"/>
            <a:ext cx="10858500" cy="4380865"/>
            <a:chOff x="1050" y="3375"/>
            <a:chExt cx="17100" cy="6899"/>
          </a:xfrm>
        </p:grpSpPr>
        <p:sp>
          <p:nvSpPr>
            <p:cNvPr id="8" name="3"/>
            <p:cNvSpPr/>
            <p:nvPr/>
          </p:nvSpPr>
          <p:spPr>
            <a:xfrm>
              <a:off x="7705" y="6721"/>
              <a:ext cx="3729" cy="763"/>
            </a:xfrm>
            <a:prstGeom prst="ellipse">
              <a:avLst/>
            </a:prstGeom>
            <a:solidFill>
              <a:srgbClr val="E3C897">
                <a:alpha val="77000"/>
              </a:srgbClr>
            </a:solidFill>
            <a:ln w="12700">
              <a:solidFill>
                <a:srgbClr val="161619"/>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85000" lnSpcReduction="20000"/>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lnSpc>
                  <a:spcPct val="140000"/>
                </a:lnSpc>
              </a:pPr>
              <a:endParaRPr lang="en-US" dirty="0">
                <a:solidFill>
                  <a:srgbClr val="E6D690"/>
                </a:solidFill>
                <a:cs typeface="+mn-ea"/>
                <a:sym typeface="+mn-lt"/>
              </a:endParaRPr>
            </a:p>
          </p:txBody>
        </p:sp>
        <p:sp>
          <p:nvSpPr>
            <p:cNvPr id="98" name="3"/>
            <p:cNvSpPr/>
            <p:nvPr/>
          </p:nvSpPr>
          <p:spPr bwMode="auto">
            <a:xfrm>
              <a:off x="8955" y="3609"/>
              <a:ext cx="1188" cy="3581"/>
            </a:xfrm>
            <a:custGeom>
              <a:avLst/>
              <a:gdLst>
                <a:gd name="T0" fmla="*/ 708 w 763"/>
                <a:gd name="T1" fmla="*/ 643 h 2299"/>
                <a:gd name="T2" fmla="*/ 649 w 763"/>
                <a:gd name="T3" fmla="*/ 471 h 2299"/>
                <a:gd name="T4" fmla="*/ 472 w 763"/>
                <a:gd name="T5" fmla="*/ 389 h 2299"/>
                <a:gd name="T6" fmla="*/ 413 w 763"/>
                <a:gd name="T7" fmla="*/ 656 h 2299"/>
                <a:gd name="T8" fmla="*/ 390 w 763"/>
                <a:gd name="T9" fmla="*/ 389 h 2299"/>
                <a:gd name="T10" fmla="*/ 470 w 763"/>
                <a:gd name="T11" fmla="*/ 255 h 2299"/>
                <a:gd name="T12" fmla="*/ 503 w 763"/>
                <a:gd name="T13" fmla="*/ 183 h 2299"/>
                <a:gd name="T14" fmla="*/ 503 w 763"/>
                <a:gd name="T15" fmla="*/ 130 h 2299"/>
                <a:gd name="T16" fmla="*/ 493 w 763"/>
                <a:gd name="T17" fmla="*/ 79 h 2299"/>
                <a:gd name="T18" fmla="*/ 475 w 763"/>
                <a:gd name="T19" fmla="*/ 63 h 2299"/>
                <a:gd name="T20" fmla="*/ 454 w 763"/>
                <a:gd name="T21" fmla="*/ 37 h 2299"/>
                <a:gd name="T22" fmla="*/ 434 w 763"/>
                <a:gd name="T23" fmla="*/ 22 h 2299"/>
                <a:gd name="T24" fmla="*/ 416 w 763"/>
                <a:gd name="T25" fmla="*/ 5 h 2299"/>
                <a:gd name="T26" fmla="*/ 399 w 763"/>
                <a:gd name="T27" fmla="*/ 14 h 2299"/>
                <a:gd name="T28" fmla="*/ 373 w 763"/>
                <a:gd name="T29" fmla="*/ 6 h 2299"/>
                <a:gd name="T30" fmla="*/ 347 w 763"/>
                <a:gd name="T31" fmla="*/ 29 h 2299"/>
                <a:gd name="T32" fmla="*/ 324 w 763"/>
                <a:gd name="T33" fmla="*/ 42 h 2299"/>
                <a:gd name="T34" fmla="*/ 297 w 763"/>
                <a:gd name="T35" fmla="*/ 68 h 2299"/>
                <a:gd name="T36" fmla="*/ 283 w 763"/>
                <a:gd name="T37" fmla="*/ 90 h 2299"/>
                <a:gd name="T38" fmla="*/ 273 w 763"/>
                <a:gd name="T39" fmla="*/ 136 h 2299"/>
                <a:gd name="T40" fmla="*/ 275 w 763"/>
                <a:gd name="T41" fmla="*/ 226 h 2299"/>
                <a:gd name="T42" fmla="*/ 311 w 763"/>
                <a:gd name="T43" fmla="*/ 330 h 2299"/>
                <a:gd name="T44" fmla="*/ 351 w 763"/>
                <a:gd name="T45" fmla="*/ 416 h 2299"/>
                <a:gd name="T46" fmla="*/ 323 w 763"/>
                <a:gd name="T47" fmla="*/ 600 h 2299"/>
                <a:gd name="T48" fmla="*/ 291 w 763"/>
                <a:gd name="T49" fmla="*/ 382 h 2299"/>
                <a:gd name="T50" fmla="*/ 195 w 763"/>
                <a:gd name="T51" fmla="*/ 433 h 2299"/>
                <a:gd name="T52" fmla="*/ 75 w 763"/>
                <a:gd name="T53" fmla="*/ 554 h 2299"/>
                <a:gd name="T54" fmla="*/ 16 w 763"/>
                <a:gd name="T55" fmla="*/ 759 h 2299"/>
                <a:gd name="T56" fmla="*/ 33 w 763"/>
                <a:gd name="T57" fmla="*/ 886 h 2299"/>
                <a:gd name="T58" fmla="*/ 157 w 763"/>
                <a:gd name="T59" fmla="*/ 958 h 2299"/>
                <a:gd name="T60" fmla="*/ 141 w 763"/>
                <a:gd name="T61" fmla="*/ 1087 h 2299"/>
                <a:gd name="T62" fmla="*/ 122 w 763"/>
                <a:gd name="T63" fmla="*/ 1283 h 2299"/>
                <a:gd name="T64" fmla="*/ 121 w 763"/>
                <a:gd name="T65" fmla="*/ 1525 h 2299"/>
                <a:gd name="T66" fmla="*/ 126 w 763"/>
                <a:gd name="T67" fmla="*/ 1708 h 2299"/>
                <a:gd name="T68" fmla="*/ 102 w 763"/>
                <a:gd name="T69" fmla="*/ 1915 h 2299"/>
                <a:gd name="T70" fmla="*/ 97 w 763"/>
                <a:gd name="T71" fmla="*/ 2037 h 2299"/>
                <a:gd name="T72" fmla="*/ 85 w 763"/>
                <a:gd name="T73" fmla="*/ 2149 h 2299"/>
                <a:gd name="T74" fmla="*/ 19 w 763"/>
                <a:gd name="T75" fmla="*/ 2291 h 2299"/>
                <a:gd name="T76" fmla="*/ 161 w 763"/>
                <a:gd name="T77" fmla="*/ 2250 h 2299"/>
                <a:gd name="T78" fmla="*/ 205 w 763"/>
                <a:gd name="T79" fmla="*/ 2200 h 2299"/>
                <a:gd name="T80" fmla="*/ 252 w 763"/>
                <a:gd name="T81" fmla="*/ 2069 h 2299"/>
                <a:gd name="T82" fmla="*/ 240 w 763"/>
                <a:gd name="T83" fmla="*/ 1931 h 2299"/>
                <a:gd name="T84" fmla="*/ 299 w 763"/>
                <a:gd name="T85" fmla="*/ 1589 h 2299"/>
                <a:gd name="T86" fmla="*/ 374 w 763"/>
                <a:gd name="T87" fmla="*/ 1324 h 2299"/>
                <a:gd name="T88" fmla="*/ 422 w 763"/>
                <a:gd name="T89" fmla="*/ 1592 h 2299"/>
                <a:gd name="T90" fmla="*/ 446 w 763"/>
                <a:gd name="T91" fmla="*/ 1901 h 2299"/>
                <a:gd name="T92" fmla="*/ 477 w 763"/>
                <a:gd name="T93" fmla="*/ 2103 h 2299"/>
                <a:gd name="T94" fmla="*/ 521 w 763"/>
                <a:gd name="T95" fmla="*/ 2213 h 2299"/>
                <a:gd name="T96" fmla="*/ 550 w 763"/>
                <a:gd name="T97" fmla="*/ 2260 h 2299"/>
                <a:gd name="T98" fmla="*/ 690 w 763"/>
                <a:gd name="T99" fmla="*/ 2263 h 2299"/>
                <a:gd name="T100" fmla="*/ 623 w 763"/>
                <a:gd name="T101" fmla="*/ 2153 h 2299"/>
                <a:gd name="T102" fmla="*/ 622 w 763"/>
                <a:gd name="T103" fmla="*/ 2043 h 2299"/>
                <a:gd name="T104" fmla="*/ 602 w 763"/>
                <a:gd name="T105" fmla="*/ 1921 h 2299"/>
                <a:gd name="T106" fmla="*/ 588 w 763"/>
                <a:gd name="T107" fmla="*/ 1685 h 2299"/>
                <a:gd name="T108" fmla="*/ 593 w 763"/>
                <a:gd name="T109" fmla="*/ 1513 h 2299"/>
                <a:gd name="T110" fmla="*/ 609 w 763"/>
                <a:gd name="T111" fmla="*/ 1316 h 2299"/>
                <a:gd name="T112" fmla="*/ 602 w 763"/>
                <a:gd name="T113" fmla="*/ 1096 h 2299"/>
                <a:gd name="T114" fmla="*/ 635 w 763"/>
                <a:gd name="T115" fmla="*/ 889 h 2299"/>
                <a:gd name="T116" fmla="*/ 753 w 763"/>
                <a:gd name="T117" fmla="*/ 847 h 2299"/>
                <a:gd name="T118" fmla="*/ 176 w 763"/>
                <a:gd name="T119" fmla="*/ 760 h 2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63" h="2299">
                  <a:moveTo>
                    <a:pt x="763" y="802"/>
                  </a:moveTo>
                  <a:lnTo>
                    <a:pt x="763" y="802"/>
                  </a:lnTo>
                  <a:lnTo>
                    <a:pt x="762" y="797"/>
                  </a:lnTo>
                  <a:lnTo>
                    <a:pt x="759" y="792"/>
                  </a:lnTo>
                  <a:lnTo>
                    <a:pt x="759" y="792"/>
                  </a:lnTo>
                  <a:lnTo>
                    <a:pt x="748" y="764"/>
                  </a:lnTo>
                  <a:lnTo>
                    <a:pt x="748" y="764"/>
                  </a:lnTo>
                  <a:lnTo>
                    <a:pt x="742" y="749"/>
                  </a:lnTo>
                  <a:lnTo>
                    <a:pt x="742" y="749"/>
                  </a:lnTo>
                  <a:lnTo>
                    <a:pt x="733" y="730"/>
                  </a:lnTo>
                  <a:lnTo>
                    <a:pt x="733" y="730"/>
                  </a:lnTo>
                  <a:lnTo>
                    <a:pt x="728" y="716"/>
                  </a:lnTo>
                  <a:lnTo>
                    <a:pt x="728" y="716"/>
                  </a:lnTo>
                  <a:lnTo>
                    <a:pt x="723" y="703"/>
                  </a:lnTo>
                  <a:lnTo>
                    <a:pt x="719" y="689"/>
                  </a:lnTo>
                  <a:lnTo>
                    <a:pt x="719" y="689"/>
                  </a:lnTo>
                  <a:lnTo>
                    <a:pt x="715" y="667"/>
                  </a:lnTo>
                  <a:lnTo>
                    <a:pt x="708" y="643"/>
                  </a:lnTo>
                  <a:lnTo>
                    <a:pt x="708" y="643"/>
                  </a:lnTo>
                  <a:lnTo>
                    <a:pt x="700" y="615"/>
                  </a:lnTo>
                  <a:lnTo>
                    <a:pt x="691" y="586"/>
                  </a:lnTo>
                  <a:lnTo>
                    <a:pt x="691" y="586"/>
                  </a:lnTo>
                  <a:lnTo>
                    <a:pt x="686" y="569"/>
                  </a:lnTo>
                  <a:lnTo>
                    <a:pt x="686" y="569"/>
                  </a:lnTo>
                  <a:lnTo>
                    <a:pt x="680" y="532"/>
                  </a:lnTo>
                  <a:lnTo>
                    <a:pt x="680" y="532"/>
                  </a:lnTo>
                  <a:lnTo>
                    <a:pt x="675" y="516"/>
                  </a:lnTo>
                  <a:lnTo>
                    <a:pt x="671" y="500"/>
                  </a:lnTo>
                  <a:lnTo>
                    <a:pt x="671" y="500"/>
                  </a:lnTo>
                  <a:lnTo>
                    <a:pt x="666" y="482"/>
                  </a:lnTo>
                  <a:lnTo>
                    <a:pt x="666" y="482"/>
                  </a:lnTo>
                  <a:lnTo>
                    <a:pt x="664" y="477"/>
                  </a:lnTo>
                  <a:lnTo>
                    <a:pt x="661" y="473"/>
                  </a:lnTo>
                  <a:lnTo>
                    <a:pt x="658" y="471"/>
                  </a:lnTo>
                  <a:lnTo>
                    <a:pt x="651" y="471"/>
                  </a:lnTo>
                  <a:lnTo>
                    <a:pt x="651" y="471"/>
                  </a:lnTo>
                  <a:lnTo>
                    <a:pt x="649" y="471"/>
                  </a:lnTo>
                  <a:lnTo>
                    <a:pt x="649" y="471"/>
                  </a:lnTo>
                  <a:lnTo>
                    <a:pt x="640" y="467"/>
                  </a:lnTo>
                  <a:lnTo>
                    <a:pt x="640" y="467"/>
                  </a:lnTo>
                  <a:lnTo>
                    <a:pt x="582" y="444"/>
                  </a:lnTo>
                  <a:lnTo>
                    <a:pt x="582" y="444"/>
                  </a:lnTo>
                  <a:lnTo>
                    <a:pt x="534" y="424"/>
                  </a:lnTo>
                  <a:lnTo>
                    <a:pt x="534" y="424"/>
                  </a:lnTo>
                  <a:lnTo>
                    <a:pt x="529" y="421"/>
                  </a:lnTo>
                  <a:lnTo>
                    <a:pt x="525" y="419"/>
                  </a:lnTo>
                  <a:lnTo>
                    <a:pt x="525" y="419"/>
                  </a:lnTo>
                  <a:lnTo>
                    <a:pt x="514" y="415"/>
                  </a:lnTo>
                  <a:lnTo>
                    <a:pt x="504" y="409"/>
                  </a:lnTo>
                  <a:lnTo>
                    <a:pt x="495" y="403"/>
                  </a:lnTo>
                  <a:lnTo>
                    <a:pt x="485" y="395"/>
                  </a:lnTo>
                  <a:lnTo>
                    <a:pt x="485" y="395"/>
                  </a:lnTo>
                  <a:lnTo>
                    <a:pt x="478" y="389"/>
                  </a:lnTo>
                  <a:lnTo>
                    <a:pt x="472" y="384"/>
                  </a:lnTo>
                  <a:lnTo>
                    <a:pt x="472" y="384"/>
                  </a:lnTo>
                  <a:lnTo>
                    <a:pt x="470" y="387"/>
                  </a:lnTo>
                  <a:lnTo>
                    <a:pt x="472" y="389"/>
                  </a:lnTo>
                  <a:lnTo>
                    <a:pt x="472" y="389"/>
                  </a:lnTo>
                  <a:lnTo>
                    <a:pt x="474" y="415"/>
                  </a:lnTo>
                  <a:lnTo>
                    <a:pt x="477" y="440"/>
                  </a:lnTo>
                  <a:lnTo>
                    <a:pt x="477" y="440"/>
                  </a:lnTo>
                  <a:lnTo>
                    <a:pt x="478" y="461"/>
                  </a:lnTo>
                  <a:lnTo>
                    <a:pt x="477" y="481"/>
                  </a:lnTo>
                  <a:lnTo>
                    <a:pt x="474" y="500"/>
                  </a:lnTo>
                  <a:lnTo>
                    <a:pt x="469" y="519"/>
                  </a:lnTo>
                  <a:lnTo>
                    <a:pt x="469" y="519"/>
                  </a:lnTo>
                  <a:lnTo>
                    <a:pt x="461" y="547"/>
                  </a:lnTo>
                  <a:lnTo>
                    <a:pt x="451" y="573"/>
                  </a:lnTo>
                  <a:lnTo>
                    <a:pt x="451" y="573"/>
                  </a:lnTo>
                  <a:lnTo>
                    <a:pt x="417" y="656"/>
                  </a:lnTo>
                  <a:lnTo>
                    <a:pt x="417" y="656"/>
                  </a:lnTo>
                  <a:lnTo>
                    <a:pt x="415" y="661"/>
                  </a:lnTo>
                  <a:lnTo>
                    <a:pt x="415" y="661"/>
                  </a:lnTo>
                  <a:lnTo>
                    <a:pt x="413" y="658"/>
                  </a:lnTo>
                  <a:lnTo>
                    <a:pt x="413" y="656"/>
                  </a:lnTo>
                  <a:lnTo>
                    <a:pt x="413" y="656"/>
                  </a:lnTo>
                  <a:lnTo>
                    <a:pt x="413" y="596"/>
                  </a:lnTo>
                  <a:lnTo>
                    <a:pt x="415" y="537"/>
                  </a:lnTo>
                  <a:lnTo>
                    <a:pt x="415" y="537"/>
                  </a:lnTo>
                  <a:lnTo>
                    <a:pt x="415" y="512"/>
                  </a:lnTo>
                  <a:lnTo>
                    <a:pt x="412" y="487"/>
                  </a:lnTo>
                  <a:lnTo>
                    <a:pt x="406" y="464"/>
                  </a:lnTo>
                  <a:lnTo>
                    <a:pt x="397" y="439"/>
                  </a:lnTo>
                  <a:lnTo>
                    <a:pt x="397" y="439"/>
                  </a:lnTo>
                  <a:lnTo>
                    <a:pt x="396" y="435"/>
                  </a:lnTo>
                  <a:lnTo>
                    <a:pt x="397" y="431"/>
                  </a:lnTo>
                  <a:lnTo>
                    <a:pt x="397" y="431"/>
                  </a:lnTo>
                  <a:lnTo>
                    <a:pt x="405" y="405"/>
                  </a:lnTo>
                  <a:lnTo>
                    <a:pt x="405" y="405"/>
                  </a:lnTo>
                  <a:lnTo>
                    <a:pt x="406" y="402"/>
                  </a:lnTo>
                  <a:lnTo>
                    <a:pt x="406" y="399"/>
                  </a:lnTo>
                  <a:lnTo>
                    <a:pt x="404" y="397"/>
                  </a:lnTo>
                  <a:lnTo>
                    <a:pt x="401" y="394"/>
                  </a:lnTo>
                  <a:lnTo>
                    <a:pt x="401" y="394"/>
                  </a:lnTo>
                  <a:lnTo>
                    <a:pt x="390" y="389"/>
                  </a:lnTo>
                  <a:lnTo>
                    <a:pt x="390" y="389"/>
                  </a:lnTo>
                  <a:lnTo>
                    <a:pt x="400" y="384"/>
                  </a:lnTo>
                  <a:lnTo>
                    <a:pt x="400" y="384"/>
                  </a:lnTo>
                  <a:lnTo>
                    <a:pt x="449" y="348"/>
                  </a:lnTo>
                  <a:lnTo>
                    <a:pt x="449" y="348"/>
                  </a:lnTo>
                  <a:lnTo>
                    <a:pt x="453" y="346"/>
                  </a:lnTo>
                  <a:lnTo>
                    <a:pt x="454" y="345"/>
                  </a:lnTo>
                  <a:lnTo>
                    <a:pt x="454" y="342"/>
                  </a:lnTo>
                  <a:lnTo>
                    <a:pt x="454" y="342"/>
                  </a:lnTo>
                  <a:lnTo>
                    <a:pt x="454" y="335"/>
                  </a:lnTo>
                  <a:lnTo>
                    <a:pt x="456" y="327"/>
                  </a:lnTo>
                  <a:lnTo>
                    <a:pt x="456" y="327"/>
                  </a:lnTo>
                  <a:lnTo>
                    <a:pt x="458" y="302"/>
                  </a:lnTo>
                  <a:lnTo>
                    <a:pt x="458" y="302"/>
                  </a:lnTo>
                  <a:lnTo>
                    <a:pt x="459" y="294"/>
                  </a:lnTo>
                  <a:lnTo>
                    <a:pt x="461" y="284"/>
                  </a:lnTo>
                  <a:lnTo>
                    <a:pt x="461" y="284"/>
                  </a:lnTo>
                  <a:lnTo>
                    <a:pt x="470" y="255"/>
                  </a:lnTo>
                  <a:lnTo>
                    <a:pt x="470" y="255"/>
                  </a:lnTo>
                  <a:lnTo>
                    <a:pt x="475" y="255"/>
                  </a:lnTo>
                  <a:lnTo>
                    <a:pt x="478" y="255"/>
                  </a:lnTo>
                  <a:lnTo>
                    <a:pt x="480" y="253"/>
                  </a:lnTo>
                  <a:lnTo>
                    <a:pt x="483" y="248"/>
                  </a:lnTo>
                  <a:lnTo>
                    <a:pt x="483" y="248"/>
                  </a:lnTo>
                  <a:lnTo>
                    <a:pt x="485" y="244"/>
                  </a:lnTo>
                  <a:lnTo>
                    <a:pt x="485" y="244"/>
                  </a:lnTo>
                  <a:lnTo>
                    <a:pt x="491" y="236"/>
                  </a:lnTo>
                  <a:lnTo>
                    <a:pt x="491" y="236"/>
                  </a:lnTo>
                  <a:lnTo>
                    <a:pt x="495" y="229"/>
                  </a:lnTo>
                  <a:lnTo>
                    <a:pt x="499" y="222"/>
                  </a:lnTo>
                  <a:lnTo>
                    <a:pt x="501" y="214"/>
                  </a:lnTo>
                  <a:lnTo>
                    <a:pt x="503" y="206"/>
                  </a:lnTo>
                  <a:lnTo>
                    <a:pt x="503" y="206"/>
                  </a:lnTo>
                  <a:lnTo>
                    <a:pt x="500" y="197"/>
                  </a:lnTo>
                  <a:lnTo>
                    <a:pt x="500" y="192"/>
                  </a:lnTo>
                  <a:lnTo>
                    <a:pt x="503" y="187"/>
                  </a:lnTo>
                  <a:lnTo>
                    <a:pt x="503" y="187"/>
                  </a:lnTo>
                  <a:lnTo>
                    <a:pt x="503" y="183"/>
                  </a:lnTo>
                  <a:lnTo>
                    <a:pt x="504" y="180"/>
                  </a:lnTo>
                  <a:lnTo>
                    <a:pt x="504" y="172"/>
                  </a:lnTo>
                  <a:lnTo>
                    <a:pt x="504" y="172"/>
                  </a:lnTo>
                  <a:lnTo>
                    <a:pt x="505" y="161"/>
                  </a:lnTo>
                  <a:lnTo>
                    <a:pt x="505" y="161"/>
                  </a:lnTo>
                  <a:lnTo>
                    <a:pt x="506" y="154"/>
                  </a:lnTo>
                  <a:lnTo>
                    <a:pt x="506" y="154"/>
                  </a:lnTo>
                  <a:lnTo>
                    <a:pt x="503" y="138"/>
                  </a:lnTo>
                  <a:lnTo>
                    <a:pt x="503" y="138"/>
                  </a:lnTo>
                  <a:lnTo>
                    <a:pt x="504" y="138"/>
                  </a:lnTo>
                  <a:lnTo>
                    <a:pt x="504" y="138"/>
                  </a:lnTo>
                  <a:lnTo>
                    <a:pt x="508" y="143"/>
                  </a:lnTo>
                  <a:lnTo>
                    <a:pt x="508" y="143"/>
                  </a:lnTo>
                  <a:lnTo>
                    <a:pt x="508" y="138"/>
                  </a:lnTo>
                  <a:lnTo>
                    <a:pt x="508" y="138"/>
                  </a:lnTo>
                  <a:lnTo>
                    <a:pt x="504" y="133"/>
                  </a:lnTo>
                  <a:lnTo>
                    <a:pt x="504" y="133"/>
                  </a:lnTo>
                  <a:lnTo>
                    <a:pt x="503" y="130"/>
                  </a:lnTo>
                  <a:lnTo>
                    <a:pt x="503" y="130"/>
                  </a:lnTo>
                  <a:lnTo>
                    <a:pt x="504" y="128"/>
                  </a:lnTo>
                  <a:lnTo>
                    <a:pt x="503" y="124"/>
                  </a:lnTo>
                  <a:lnTo>
                    <a:pt x="500" y="119"/>
                  </a:lnTo>
                  <a:lnTo>
                    <a:pt x="500" y="119"/>
                  </a:lnTo>
                  <a:lnTo>
                    <a:pt x="495" y="112"/>
                  </a:lnTo>
                  <a:lnTo>
                    <a:pt x="495" y="112"/>
                  </a:lnTo>
                  <a:lnTo>
                    <a:pt x="496" y="109"/>
                  </a:lnTo>
                  <a:lnTo>
                    <a:pt x="496" y="109"/>
                  </a:lnTo>
                  <a:lnTo>
                    <a:pt x="494" y="108"/>
                  </a:lnTo>
                  <a:lnTo>
                    <a:pt x="491" y="105"/>
                  </a:lnTo>
                  <a:lnTo>
                    <a:pt x="491" y="105"/>
                  </a:lnTo>
                  <a:lnTo>
                    <a:pt x="488" y="100"/>
                  </a:lnTo>
                  <a:lnTo>
                    <a:pt x="488" y="98"/>
                  </a:lnTo>
                  <a:lnTo>
                    <a:pt x="488" y="95"/>
                  </a:lnTo>
                  <a:lnTo>
                    <a:pt x="488" y="95"/>
                  </a:lnTo>
                  <a:lnTo>
                    <a:pt x="491" y="88"/>
                  </a:lnTo>
                  <a:lnTo>
                    <a:pt x="491" y="88"/>
                  </a:lnTo>
                  <a:lnTo>
                    <a:pt x="493" y="84"/>
                  </a:lnTo>
                  <a:lnTo>
                    <a:pt x="493" y="79"/>
                  </a:lnTo>
                  <a:lnTo>
                    <a:pt x="493" y="79"/>
                  </a:lnTo>
                  <a:lnTo>
                    <a:pt x="489" y="88"/>
                  </a:lnTo>
                  <a:lnTo>
                    <a:pt x="489" y="88"/>
                  </a:lnTo>
                  <a:lnTo>
                    <a:pt x="485" y="83"/>
                  </a:lnTo>
                  <a:lnTo>
                    <a:pt x="485" y="83"/>
                  </a:lnTo>
                  <a:lnTo>
                    <a:pt x="487" y="81"/>
                  </a:lnTo>
                  <a:lnTo>
                    <a:pt x="487" y="78"/>
                  </a:lnTo>
                  <a:lnTo>
                    <a:pt x="485" y="76"/>
                  </a:lnTo>
                  <a:lnTo>
                    <a:pt x="483" y="74"/>
                  </a:lnTo>
                  <a:lnTo>
                    <a:pt x="483" y="74"/>
                  </a:lnTo>
                  <a:lnTo>
                    <a:pt x="488" y="68"/>
                  </a:lnTo>
                  <a:lnTo>
                    <a:pt x="488" y="68"/>
                  </a:lnTo>
                  <a:lnTo>
                    <a:pt x="488" y="68"/>
                  </a:lnTo>
                  <a:lnTo>
                    <a:pt x="488" y="68"/>
                  </a:lnTo>
                  <a:lnTo>
                    <a:pt x="484" y="68"/>
                  </a:lnTo>
                  <a:lnTo>
                    <a:pt x="480" y="68"/>
                  </a:lnTo>
                  <a:lnTo>
                    <a:pt x="478" y="66"/>
                  </a:lnTo>
                  <a:lnTo>
                    <a:pt x="475" y="63"/>
                  </a:lnTo>
                  <a:lnTo>
                    <a:pt x="475" y="63"/>
                  </a:lnTo>
                  <a:lnTo>
                    <a:pt x="475" y="62"/>
                  </a:lnTo>
                  <a:lnTo>
                    <a:pt x="475" y="62"/>
                  </a:lnTo>
                  <a:lnTo>
                    <a:pt x="474" y="59"/>
                  </a:lnTo>
                  <a:lnTo>
                    <a:pt x="475" y="57"/>
                  </a:lnTo>
                  <a:lnTo>
                    <a:pt x="475" y="57"/>
                  </a:lnTo>
                  <a:lnTo>
                    <a:pt x="473" y="59"/>
                  </a:lnTo>
                  <a:lnTo>
                    <a:pt x="473" y="59"/>
                  </a:lnTo>
                  <a:lnTo>
                    <a:pt x="465" y="57"/>
                  </a:lnTo>
                  <a:lnTo>
                    <a:pt x="465" y="57"/>
                  </a:lnTo>
                  <a:lnTo>
                    <a:pt x="467" y="53"/>
                  </a:lnTo>
                  <a:lnTo>
                    <a:pt x="467" y="53"/>
                  </a:lnTo>
                  <a:lnTo>
                    <a:pt x="465" y="48"/>
                  </a:lnTo>
                  <a:lnTo>
                    <a:pt x="464" y="42"/>
                  </a:lnTo>
                  <a:lnTo>
                    <a:pt x="464" y="42"/>
                  </a:lnTo>
                  <a:lnTo>
                    <a:pt x="463" y="42"/>
                  </a:lnTo>
                  <a:lnTo>
                    <a:pt x="463" y="42"/>
                  </a:lnTo>
                  <a:lnTo>
                    <a:pt x="458" y="40"/>
                  </a:lnTo>
                  <a:lnTo>
                    <a:pt x="454" y="37"/>
                  </a:lnTo>
                  <a:lnTo>
                    <a:pt x="454" y="37"/>
                  </a:lnTo>
                  <a:lnTo>
                    <a:pt x="449" y="35"/>
                  </a:lnTo>
                  <a:lnTo>
                    <a:pt x="449" y="35"/>
                  </a:lnTo>
                  <a:lnTo>
                    <a:pt x="449" y="33"/>
                  </a:lnTo>
                  <a:lnTo>
                    <a:pt x="449" y="33"/>
                  </a:lnTo>
                  <a:lnTo>
                    <a:pt x="452" y="38"/>
                  </a:lnTo>
                  <a:lnTo>
                    <a:pt x="452" y="38"/>
                  </a:lnTo>
                  <a:lnTo>
                    <a:pt x="451" y="40"/>
                  </a:lnTo>
                  <a:lnTo>
                    <a:pt x="451" y="40"/>
                  </a:lnTo>
                  <a:lnTo>
                    <a:pt x="442" y="29"/>
                  </a:lnTo>
                  <a:lnTo>
                    <a:pt x="442" y="29"/>
                  </a:lnTo>
                  <a:lnTo>
                    <a:pt x="441" y="33"/>
                  </a:lnTo>
                  <a:lnTo>
                    <a:pt x="441" y="33"/>
                  </a:lnTo>
                  <a:lnTo>
                    <a:pt x="438" y="27"/>
                  </a:lnTo>
                  <a:lnTo>
                    <a:pt x="438" y="27"/>
                  </a:lnTo>
                  <a:lnTo>
                    <a:pt x="438" y="26"/>
                  </a:lnTo>
                  <a:lnTo>
                    <a:pt x="438" y="26"/>
                  </a:lnTo>
                  <a:lnTo>
                    <a:pt x="437" y="25"/>
                  </a:lnTo>
                  <a:lnTo>
                    <a:pt x="437" y="25"/>
                  </a:lnTo>
                  <a:lnTo>
                    <a:pt x="434" y="22"/>
                  </a:lnTo>
                  <a:lnTo>
                    <a:pt x="433" y="21"/>
                  </a:lnTo>
                  <a:lnTo>
                    <a:pt x="433" y="19"/>
                  </a:lnTo>
                  <a:lnTo>
                    <a:pt x="433" y="19"/>
                  </a:lnTo>
                  <a:lnTo>
                    <a:pt x="434" y="16"/>
                  </a:lnTo>
                  <a:lnTo>
                    <a:pt x="434" y="16"/>
                  </a:lnTo>
                  <a:lnTo>
                    <a:pt x="432" y="14"/>
                  </a:lnTo>
                  <a:lnTo>
                    <a:pt x="430" y="10"/>
                  </a:lnTo>
                  <a:lnTo>
                    <a:pt x="430" y="10"/>
                  </a:lnTo>
                  <a:lnTo>
                    <a:pt x="430" y="12"/>
                  </a:lnTo>
                  <a:lnTo>
                    <a:pt x="427" y="14"/>
                  </a:lnTo>
                  <a:lnTo>
                    <a:pt x="427" y="14"/>
                  </a:lnTo>
                  <a:lnTo>
                    <a:pt x="426" y="14"/>
                  </a:lnTo>
                  <a:lnTo>
                    <a:pt x="423" y="14"/>
                  </a:lnTo>
                  <a:lnTo>
                    <a:pt x="421" y="12"/>
                  </a:lnTo>
                  <a:lnTo>
                    <a:pt x="420" y="10"/>
                  </a:lnTo>
                  <a:lnTo>
                    <a:pt x="420" y="10"/>
                  </a:lnTo>
                  <a:lnTo>
                    <a:pt x="420" y="7"/>
                  </a:lnTo>
                  <a:lnTo>
                    <a:pt x="420" y="7"/>
                  </a:lnTo>
                  <a:lnTo>
                    <a:pt x="416" y="5"/>
                  </a:lnTo>
                  <a:lnTo>
                    <a:pt x="412" y="4"/>
                  </a:lnTo>
                  <a:lnTo>
                    <a:pt x="412" y="4"/>
                  </a:lnTo>
                  <a:lnTo>
                    <a:pt x="413" y="5"/>
                  </a:lnTo>
                  <a:lnTo>
                    <a:pt x="413" y="5"/>
                  </a:lnTo>
                  <a:lnTo>
                    <a:pt x="416" y="9"/>
                  </a:lnTo>
                  <a:lnTo>
                    <a:pt x="417" y="12"/>
                  </a:lnTo>
                  <a:lnTo>
                    <a:pt x="417" y="12"/>
                  </a:lnTo>
                  <a:lnTo>
                    <a:pt x="420" y="19"/>
                  </a:lnTo>
                  <a:lnTo>
                    <a:pt x="418" y="20"/>
                  </a:lnTo>
                  <a:lnTo>
                    <a:pt x="417" y="22"/>
                  </a:lnTo>
                  <a:lnTo>
                    <a:pt x="417" y="22"/>
                  </a:lnTo>
                  <a:lnTo>
                    <a:pt x="413" y="17"/>
                  </a:lnTo>
                  <a:lnTo>
                    <a:pt x="411" y="15"/>
                  </a:lnTo>
                  <a:lnTo>
                    <a:pt x="412" y="11"/>
                  </a:lnTo>
                  <a:lnTo>
                    <a:pt x="412" y="11"/>
                  </a:lnTo>
                  <a:lnTo>
                    <a:pt x="406" y="12"/>
                  </a:lnTo>
                  <a:lnTo>
                    <a:pt x="406" y="2"/>
                  </a:lnTo>
                  <a:lnTo>
                    <a:pt x="406" y="2"/>
                  </a:lnTo>
                  <a:lnTo>
                    <a:pt x="399" y="14"/>
                  </a:lnTo>
                  <a:lnTo>
                    <a:pt x="399" y="14"/>
                  </a:lnTo>
                  <a:lnTo>
                    <a:pt x="396" y="9"/>
                  </a:lnTo>
                  <a:lnTo>
                    <a:pt x="396" y="9"/>
                  </a:lnTo>
                  <a:lnTo>
                    <a:pt x="394" y="0"/>
                  </a:lnTo>
                  <a:lnTo>
                    <a:pt x="394" y="0"/>
                  </a:lnTo>
                  <a:lnTo>
                    <a:pt x="392" y="0"/>
                  </a:lnTo>
                  <a:lnTo>
                    <a:pt x="392" y="0"/>
                  </a:lnTo>
                  <a:lnTo>
                    <a:pt x="390" y="7"/>
                  </a:lnTo>
                  <a:lnTo>
                    <a:pt x="390" y="7"/>
                  </a:lnTo>
                  <a:lnTo>
                    <a:pt x="389" y="7"/>
                  </a:lnTo>
                  <a:lnTo>
                    <a:pt x="389" y="7"/>
                  </a:lnTo>
                  <a:lnTo>
                    <a:pt x="389" y="4"/>
                  </a:lnTo>
                  <a:lnTo>
                    <a:pt x="389" y="4"/>
                  </a:lnTo>
                  <a:lnTo>
                    <a:pt x="385" y="6"/>
                  </a:lnTo>
                  <a:lnTo>
                    <a:pt x="380" y="6"/>
                  </a:lnTo>
                  <a:lnTo>
                    <a:pt x="380" y="6"/>
                  </a:lnTo>
                  <a:lnTo>
                    <a:pt x="379" y="14"/>
                  </a:lnTo>
                  <a:lnTo>
                    <a:pt x="379" y="14"/>
                  </a:lnTo>
                  <a:lnTo>
                    <a:pt x="373" y="6"/>
                  </a:lnTo>
                  <a:lnTo>
                    <a:pt x="373" y="6"/>
                  </a:lnTo>
                  <a:lnTo>
                    <a:pt x="371" y="7"/>
                  </a:lnTo>
                  <a:lnTo>
                    <a:pt x="371" y="7"/>
                  </a:lnTo>
                  <a:lnTo>
                    <a:pt x="376" y="19"/>
                  </a:lnTo>
                  <a:lnTo>
                    <a:pt x="376" y="19"/>
                  </a:lnTo>
                  <a:lnTo>
                    <a:pt x="368" y="12"/>
                  </a:lnTo>
                  <a:lnTo>
                    <a:pt x="368" y="12"/>
                  </a:lnTo>
                  <a:lnTo>
                    <a:pt x="369" y="16"/>
                  </a:lnTo>
                  <a:lnTo>
                    <a:pt x="370" y="19"/>
                  </a:lnTo>
                  <a:lnTo>
                    <a:pt x="369" y="21"/>
                  </a:lnTo>
                  <a:lnTo>
                    <a:pt x="366" y="22"/>
                  </a:lnTo>
                  <a:lnTo>
                    <a:pt x="366" y="22"/>
                  </a:lnTo>
                  <a:lnTo>
                    <a:pt x="363" y="21"/>
                  </a:lnTo>
                  <a:lnTo>
                    <a:pt x="360" y="21"/>
                  </a:lnTo>
                  <a:lnTo>
                    <a:pt x="360" y="21"/>
                  </a:lnTo>
                  <a:lnTo>
                    <a:pt x="351" y="26"/>
                  </a:lnTo>
                  <a:lnTo>
                    <a:pt x="351" y="26"/>
                  </a:lnTo>
                  <a:lnTo>
                    <a:pt x="348" y="29"/>
                  </a:lnTo>
                  <a:lnTo>
                    <a:pt x="347" y="29"/>
                  </a:lnTo>
                  <a:lnTo>
                    <a:pt x="344" y="27"/>
                  </a:lnTo>
                  <a:lnTo>
                    <a:pt x="344" y="17"/>
                  </a:lnTo>
                  <a:lnTo>
                    <a:pt x="344" y="17"/>
                  </a:lnTo>
                  <a:lnTo>
                    <a:pt x="342" y="17"/>
                  </a:lnTo>
                  <a:lnTo>
                    <a:pt x="342" y="17"/>
                  </a:lnTo>
                  <a:lnTo>
                    <a:pt x="343" y="21"/>
                  </a:lnTo>
                  <a:lnTo>
                    <a:pt x="342" y="24"/>
                  </a:lnTo>
                  <a:lnTo>
                    <a:pt x="339" y="30"/>
                  </a:lnTo>
                  <a:lnTo>
                    <a:pt x="335" y="33"/>
                  </a:lnTo>
                  <a:lnTo>
                    <a:pt x="330" y="38"/>
                  </a:lnTo>
                  <a:lnTo>
                    <a:pt x="330" y="38"/>
                  </a:lnTo>
                  <a:lnTo>
                    <a:pt x="333" y="30"/>
                  </a:lnTo>
                  <a:lnTo>
                    <a:pt x="333" y="30"/>
                  </a:lnTo>
                  <a:lnTo>
                    <a:pt x="338" y="21"/>
                  </a:lnTo>
                  <a:lnTo>
                    <a:pt x="338" y="21"/>
                  </a:lnTo>
                  <a:lnTo>
                    <a:pt x="335" y="22"/>
                  </a:lnTo>
                  <a:lnTo>
                    <a:pt x="334" y="24"/>
                  </a:lnTo>
                  <a:lnTo>
                    <a:pt x="334" y="24"/>
                  </a:lnTo>
                  <a:lnTo>
                    <a:pt x="324" y="42"/>
                  </a:lnTo>
                  <a:lnTo>
                    <a:pt x="324" y="42"/>
                  </a:lnTo>
                  <a:lnTo>
                    <a:pt x="322" y="47"/>
                  </a:lnTo>
                  <a:lnTo>
                    <a:pt x="319" y="48"/>
                  </a:lnTo>
                  <a:lnTo>
                    <a:pt x="316" y="48"/>
                  </a:lnTo>
                  <a:lnTo>
                    <a:pt x="316" y="48"/>
                  </a:lnTo>
                  <a:lnTo>
                    <a:pt x="320" y="40"/>
                  </a:lnTo>
                  <a:lnTo>
                    <a:pt x="320" y="40"/>
                  </a:lnTo>
                  <a:lnTo>
                    <a:pt x="319" y="38"/>
                  </a:lnTo>
                  <a:lnTo>
                    <a:pt x="319" y="38"/>
                  </a:lnTo>
                  <a:lnTo>
                    <a:pt x="308" y="55"/>
                  </a:lnTo>
                  <a:lnTo>
                    <a:pt x="308" y="55"/>
                  </a:lnTo>
                  <a:lnTo>
                    <a:pt x="308" y="51"/>
                  </a:lnTo>
                  <a:lnTo>
                    <a:pt x="308" y="51"/>
                  </a:lnTo>
                  <a:lnTo>
                    <a:pt x="307" y="51"/>
                  </a:lnTo>
                  <a:lnTo>
                    <a:pt x="307" y="51"/>
                  </a:lnTo>
                  <a:lnTo>
                    <a:pt x="303" y="64"/>
                  </a:lnTo>
                  <a:lnTo>
                    <a:pt x="303" y="64"/>
                  </a:lnTo>
                  <a:lnTo>
                    <a:pt x="299" y="66"/>
                  </a:lnTo>
                  <a:lnTo>
                    <a:pt x="297" y="68"/>
                  </a:lnTo>
                  <a:lnTo>
                    <a:pt x="294" y="73"/>
                  </a:lnTo>
                  <a:lnTo>
                    <a:pt x="294" y="73"/>
                  </a:lnTo>
                  <a:lnTo>
                    <a:pt x="288" y="78"/>
                  </a:lnTo>
                  <a:lnTo>
                    <a:pt x="288" y="78"/>
                  </a:lnTo>
                  <a:lnTo>
                    <a:pt x="283" y="78"/>
                  </a:lnTo>
                  <a:lnTo>
                    <a:pt x="283" y="78"/>
                  </a:lnTo>
                  <a:lnTo>
                    <a:pt x="291" y="82"/>
                  </a:lnTo>
                  <a:lnTo>
                    <a:pt x="291" y="82"/>
                  </a:lnTo>
                  <a:lnTo>
                    <a:pt x="291" y="83"/>
                  </a:lnTo>
                  <a:lnTo>
                    <a:pt x="291" y="83"/>
                  </a:lnTo>
                  <a:lnTo>
                    <a:pt x="286" y="83"/>
                  </a:lnTo>
                  <a:lnTo>
                    <a:pt x="286" y="83"/>
                  </a:lnTo>
                  <a:lnTo>
                    <a:pt x="286" y="83"/>
                  </a:lnTo>
                  <a:lnTo>
                    <a:pt x="286" y="83"/>
                  </a:lnTo>
                  <a:lnTo>
                    <a:pt x="291" y="84"/>
                  </a:lnTo>
                  <a:lnTo>
                    <a:pt x="291" y="84"/>
                  </a:lnTo>
                  <a:lnTo>
                    <a:pt x="291" y="90"/>
                  </a:lnTo>
                  <a:lnTo>
                    <a:pt x="283" y="90"/>
                  </a:lnTo>
                  <a:lnTo>
                    <a:pt x="283" y="90"/>
                  </a:lnTo>
                  <a:lnTo>
                    <a:pt x="285" y="94"/>
                  </a:lnTo>
                  <a:lnTo>
                    <a:pt x="285" y="98"/>
                  </a:lnTo>
                  <a:lnTo>
                    <a:pt x="283" y="102"/>
                  </a:lnTo>
                  <a:lnTo>
                    <a:pt x="280" y="104"/>
                  </a:lnTo>
                  <a:lnTo>
                    <a:pt x="280" y="104"/>
                  </a:lnTo>
                  <a:lnTo>
                    <a:pt x="277" y="109"/>
                  </a:lnTo>
                  <a:lnTo>
                    <a:pt x="277" y="109"/>
                  </a:lnTo>
                  <a:lnTo>
                    <a:pt x="278" y="109"/>
                  </a:lnTo>
                  <a:lnTo>
                    <a:pt x="278" y="109"/>
                  </a:lnTo>
                  <a:lnTo>
                    <a:pt x="286" y="102"/>
                  </a:lnTo>
                  <a:lnTo>
                    <a:pt x="286" y="102"/>
                  </a:lnTo>
                  <a:lnTo>
                    <a:pt x="283" y="107"/>
                  </a:lnTo>
                  <a:lnTo>
                    <a:pt x="281" y="112"/>
                  </a:lnTo>
                  <a:lnTo>
                    <a:pt x="281" y="112"/>
                  </a:lnTo>
                  <a:lnTo>
                    <a:pt x="273" y="131"/>
                  </a:lnTo>
                  <a:lnTo>
                    <a:pt x="273" y="131"/>
                  </a:lnTo>
                  <a:lnTo>
                    <a:pt x="273" y="134"/>
                  </a:lnTo>
                  <a:lnTo>
                    <a:pt x="273" y="136"/>
                  </a:lnTo>
                  <a:lnTo>
                    <a:pt x="273" y="136"/>
                  </a:lnTo>
                  <a:lnTo>
                    <a:pt x="276" y="136"/>
                  </a:lnTo>
                  <a:lnTo>
                    <a:pt x="277" y="139"/>
                  </a:lnTo>
                  <a:lnTo>
                    <a:pt x="276" y="143"/>
                  </a:lnTo>
                  <a:lnTo>
                    <a:pt x="276" y="143"/>
                  </a:lnTo>
                  <a:lnTo>
                    <a:pt x="275" y="151"/>
                  </a:lnTo>
                  <a:lnTo>
                    <a:pt x="272" y="161"/>
                  </a:lnTo>
                  <a:lnTo>
                    <a:pt x="272" y="161"/>
                  </a:lnTo>
                  <a:lnTo>
                    <a:pt x="273" y="166"/>
                  </a:lnTo>
                  <a:lnTo>
                    <a:pt x="273" y="174"/>
                  </a:lnTo>
                  <a:lnTo>
                    <a:pt x="273" y="174"/>
                  </a:lnTo>
                  <a:lnTo>
                    <a:pt x="275" y="177"/>
                  </a:lnTo>
                  <a:lnTo>
                    <a:pt x="275" y="182"/>
                  </a:lnTo>
                  <a:lnTo>
                    <a:pt x="275" y="182"/>
                  </a:lnTo>
                  <a:lnTo>
                    <a:pt x="272" y="190"/>
                  </a:lnTo>
                  <a:lnTo>
                    <a:pt x="271" y="197"/>
                  </a:lnTo>
                  <a:lnTo>
                    <a:pt x="271" y="205"/>
                  </a:lnTo>
                  <a:lnTo>
                    <a:pt x="272" y="212"/>
                  </a:lnTo>
                  <a:lnTo>
                    <a:pt x="272" y="212"/>
                  </a:lnTo>
                  <a:lnTo>
                    <a:pt x="275" y="226"/>
                  </a:lnTo>
                  <a:lnTo>
                    <a:pt x="275" y="226"/>
                  </a:lnTo>
                  <a:lnTo>
                    <a:pt x="278" y="237"/>
                  </a:lnTo>
                  <a:lnTo>
                    <a:pt x="285" y="248"/>
                  </a:lnTo>
                  <a:lnTo>
                    <a:pt x="285" y="248"/>
                  </a:lnTo>
                  <a:lnTo>
                    <a:pt x="288" y="252"/>
                  </a:lnTo>
                  <a:lnTo>
                    <a:pt x="291" y="253"/>
                  </a:lnTo>
                  <a:lnTo>
                    <a:pt x="293" y="253"/>
                  </a:lnTo>
                  <a:lnTo>
                    <a:pt x="293" y="253"/>
                  </a:lnTo>
                  <a:lnTo>
                    <a:pt x="297" y="253"/>
                  </a:lnTo>
                  <a:lnTo>
                    <a:pt x="298" y="255"/>
                  </a:lnTo>
                  <a:lnTo>
                    <a:pt x="298" y="255"/>
                  </a:lnTo>
                  <a:lnTo>
                    <a:pt x="303" y="266"/>
                  </a:lnTo>
                  <a:lnTo>
                    <a:pt x="306" y="279"/>
                  </a:lnTo>
                  <a:lnTo>
                    <a:pt x="306" y="279"/>
                  </a:lnTo>
                  <a:lnTo>
                    <a:pt x="308" y="296"/>
                  </a:lnTo>
                  <a:lnTo>
                    <a:pt x="309" y="312"/>
                  </a:lnTo>
                  <a:lnTo>
                    <a:pt x="309" y="312"/>
                  </a:lnTo>
                  <a:lnTo>
                    <a:pt x="311" y="330"/>
                  </a:lnTo>
                  <a:lnTo>
                    <a:pt x="311" y="330"/>
                  </a:lnTo>
                  <a:lnTo>
                    <a:pt x="311" y="336"/>
                  </a:lnTo>
                  <a:lnTo>
                    <a:pt x="312" y="340"/>
                  </a:lnTo>
                  <a:lnTo>
                    <a:pt x="314" y="342"/>
                  </a:lnTo>
                  <a:lnTo>
                    <a:pt x="314" y="342"/>
                  </a:lnTo>
                  <a:lnTo>
                    <a:pt x="328" y="352"/>
                  </a:lnTo>
                  <a:lnTo>
                    <a:pt x="342" y="362"/>
                  </a:lnTo>
                  <a:lnTo>
                    <a:pt x="342" y="362"/>
                  </a:lnTo>
                  <a:lnTo>
                    <a:pt x="351" y="373"/>
                  </a:lnTo>
                  <a:lnTo>
                    <a:pt x="361" y="384"/>
                  </a:lnTo>
                  <a:lnTo>
                    <a:pt x="361" y="384"/>
                  </a:lnTo>
                  <a:lnTo>
                    <a:pt x="343" y="398"/>
                  </a:lnTo>
                  <a:lnTo>
                    <a:pt x="343" y="398"/>
                  </a:lnTo>
                  <a:lnTo>
                    <a:pt x="340" y="400"/>
                  </a:lnTo>
                  <a:lnTo>
                    <a:pt x="340" y="402"/>
                  </a:lnTo>
                  <a:lnTo>
                    <a:pt x="340" y="404"/>
                  </a:lnTo>
                  <a:lnTo>
                    <a:pt x="342" y="407"/>
                  </a:lnTo>
                  <a:lnTo>
                    <a:pt x="342" y="407"/>
                  </a:lnTo>
                  <a:lnTo>
                    <a:pt x="347" y="412"/>
                  </a:lnTo>
                  <a:lnTo>
                    <a:pt x="351" y="416"/>
                  </a:lnTo>
                  <a:lnTo>
                    <a:pt x="351" y="416"/>
                  </a:lnTo>
                  <a:lnTo>
                    <a:pt x="358" y="424"/>
                  </a:lnTo>
                  <a:lnTo>
                    <a:pt x="361" y="430"/>
                  </a:lnTo>
                  <a:lnTo>
                    <a:pt x="363" y="439"/>
                  </a:lnTo>
                  <a:lnTo>
                    <a:pt x="363" y="449"/>
                  </a:lnTo>
                  <a:lnTo>
                    <a:pt x="363" y="449"/>
                  </a:lnTo>
                  <a:lnTo>
                    <a:pt x="361" y="457"/>
                  </a:lnTo>
                  <a:lnTo>
                    <a:pt x="358" y="467"/>
                  </a:lnTo>
                  <a:lnTo>
                    <a:pt x="354" y="475"/>
                  </a:lnTo>
                  <a:lnTo>
                    <a:pt x="349" y="482"/>
                  </a:lnTo>
                  <a:lnTo>
                    <a:pt x="349" y="482"/>
                  </a:lnTo>
                  <a:lnTo>
                    <a:pt x="343" y="491"/>
                  </a:lnTo>
                  <a:lnTo>
                    <a:pt x="338" y="500"/>
                  </a:lnTo>
                  <a:lnTo>
                    <a:pt x="335" y="509"/>
                  </a:lnTo>
                  <a:lnTo>
                    <a:pt x="333" y="519"/>
                  </a:lnTo>
                  <a:lnTo>
                    <a:pt x="333" y="519"/>
                  </a:lnTo>
                  <a:lnTo>
                    <a:pt x="325" y="592"/>
                  </a:lnTo>
                  <a:lnTo>
                    <a:pt x="325" y="592"/>
                  </a:lnTo>
                  <a:lnTo>
                    <a:pt x="323" y="600"/>
                  </a:lnTo>
                  <a:lnTo>
                    <a:pt x="323" y="600"/>
                  </a:lnTo>
                  <a:lnTo>
                    <a:pt x="320" y="599"/>
                  </a:lnTo>
                  <a:lnTo>
                    <a:pt x="320" y="599"/>
                  </a:lnTo>
                  <a:lnTo>
                    <a:pt x="319" y="597"/>
                  </a:lnTo>
                  <a:lnTo>
                    <a:pt x="319" y="597"/>
                  </a:lnTo>
                  <a:lnTo>
                    <a:pt x="311" y="576"/>
                  </a:lnTo>
                  <a:lnTo>
                    <a:pt x="303" y="557"/>
                  </a:lnTo>
                  <a:lnTo>
                    <a:pt x="297" y="535"/>
                  </a:lnTo>
                  <a:lnTo>
                    <a:pt x="296" y="524"/>
                  </a:lnTo>
                  <a:lnTo>
                    <a:pt x="293" y="513"/>
                  </a:lnTo>
                  <a:lnTo>
                    <a:pt x="293" y="513"/>
                  </a:lnTo>
                  <a:lnTo>
                    <a:pt x="291" y="491"/>
                  </a:lnTo>
                  <a:lnTo>
                    <a:pt x="290" y="470"/>
                  </a:lnTo>
                  <a:lnTo>
                    <a:pt x="290" y="470"/>
                  </a:lnTo>
                  <a:lnTo>
                    <a:pt x="287" y="425"/>
                  </a:lnTo>
                  <a:lnTo>
                    <a:pt x="287" y="404"/>
                  </a:lnTo>
                  <a:lnTo>
                    <a:pt x="288" y="393"/>
                  </a:lnTo>
                  <a:lnTo>
                    <a:pt x="291" y="382"/>
                  </a:lnTo>
                  <a:lnTo>
                    <a:pt x="291" y="382"/>
                  </a:lnTo>
                  <a:lnTo>
                    <a:pt x="281" y="387"/>
                  </a:lnTo>
                  <a:lnTo>
                    <a:pt x="271" y="397"/>
                  </a:lnTo>
                  <a:lnTo>
                    <a:pt x="271" y="397"/>
                  </a:lnTo>
                  <a:lnTo>
                    <a:pt x="261" y="405"/>
                  </a:lnTo>
                  <a:lnTo>
                    <a:pt x="256" y="408"/>
                  </a:lnTo>
                  <a:lnTo>
                    <a:pt x="250" y="410"/>
                  </a:lnTo>
                  <a:lnTo>
                    <a:pt x="250" y="410"/>
                  </a:lnTo>
                  <a:lnTo>
                    <a:pt x="242" y="413"/>
                  </a:lnTo>
                  <a:lnTo>
                    <a:pt x="240" y="414"/>
                  </a:lnTo>
                  <a:lnTo>
                    <a:pt x="237" y="416"/>
                  </a:lnTo>
                  <a:lnTo>
                    <a:pt x="237" y="416"/>
                  </a:lnTo>
                  <a:lnTo>
                    <a:pt x="235" y="419"/>
                  </a:lnTo>
                  <a:lnTo>
                    <a:pt x="231" y="420"/>
                  </a:lnTo>
                  <a:lnTo>
                    <a:pt x="225" y="423"/>
                  </a:lnTo>
                  <a:lnTo>
                    <a:pt x="225" y="423"/>
                  </a:lnTo>
                  <a:lnTo>
                    <a:pt x="209" y="428"/>
                  </a:lnTo>
                  <a:lnTo>
                    <a:pt x="209" y="428"/>
                  </a:lnTo>
                  <a:lnTo>
                    <a:pt x="195" y="433"/>
                  </a:lnTo>
                  <a:lnTo>
                    <a:pt x="195" y="433"/>
                  </a:lnTo>
                  <a:lnTo>
                    <a:pt x="167" y="444"/>
                  </a:lnTo>
                  <a:lnTo>
                    <a:pt x="167" y="444"/>
                  </a:lnTo>
                  <a:lnTo>
                    <a:pt x="162" y="445"/>
                  </a:lnTo>
                  <a:lnTo>
                    <a:pt x="162" y="445"/>
                  </a:lnTo>
                  <a:lnTo>
                    <a:pt x="138" y="454"/>
                  </a:lnTo>
                  <a:lnTo>
                    <a:pt x="138" y="454"/>
                  </a:lnTo>
                  <a:lnTo>
                    <a:pt x="119" y="462"/>
                  </a:lnTo>
                  <a:lnTo>
                    <a:pt x="119" y="462"/>
                  </a:lnTo>
                  <a:lnTo>
                    <a:pt x="110" y="466"/>
                  </a:lnTo>
                  <a:lnTo>
                    <a:pt x="110" y="466"/>
                  </a:lnTo>
                  <a:lnTo>
                    <a:pt x="106" y="466"/>
                  </a:lnTo>
                  <a:lnTo>
                    <a:pt x="104" y="466"/>
                  </a:lnTo>
                  <a:lnTo>
                    <a:pt x="100" y="469"/>
                  </a:lnTo>
                  <a:lnTo>
                    <a:pt x="99" y="471"/>
                  </a:lnTo>
                  <a:lnTo>
                    <a:pt x="99" y="471"/>
                  </a:lnTo>
                  <a:lnTo>
                    <a:pt x="95" y="480"/>
                  </a:lnTo>
                  <a:lnTo>
                    <a:pt x="92" y="488"/>
                  </a:lnTo>
                  <a:lnTo>
                    <a:pt x="92" y="488"/>
                  </a:lnTo>
                  <a:lnTo>
                    <a:pt x="75" y="554"/>
                  </a:lnTo>
                  <a:lnTo>
                    <a:pt x="75" y="554"/>
                  </a:lnTo>
                  <a:lnTo>
                    <a:pt x="65" y="592"/>
                  </a:lnTo>
                  <a:lnTo>
                    <a:pt x="65" y="592"/>
                  </a:lnTo>
                  <a:lnTo>
                    <a:pt x="64" y="591"/>
                  </a:lnTo>
                  <a:lnTo>
                    <a:pt x="64" y="591"/>
                  </a:lnTo>
                  <a:lnTo>
                    <a:pt x="64" y="599"/>
                  </a:lnTo>
                  <a:lnTo>
                    <a:pt x="64" y="599"/>
                  </a:lnTo>
                  <a:lnTo>
                    <a:pt x="62" y="607"/>
                  </a:lnTo>
                  <a:lnTo>
                    <a:pt x="62" y="607"/>
                  </a:lnTo>
                  <a:lnTo>
                    <a:pt x="52" y="650"/>
                  </a:lnTo>
                  <a:lnTo>
                    <a:pt x="52" y="650"/>
                  </a:lnTo>
                  <a:lnTo>
                    <a:pt x="43" y="692"/>
                  </a:lnTo>
                  <a:lnTo>
                    <a:pt x="43" y="692"/>
                  </a:lnTo>
                  <a:lnTo>
                    <a:pt x="39" y="703"/>
                  </a:lnTo>
                  <a:lnTo>
                    <a:pt x="35" y="714"/>
                  </a:lnTo>
                  <a:lnTo>
                    <a:pt x="35" y="714"/>
                  </a:lnTo>
                  <a:lnTo>
                    <a:pt x="32" y="725"/>
                  </a:lnTo>
                  <a:lnTo>
                    <a:pt x="27" y="736"/>
                  </a:lnTo>
                  <a:lnTo>
                    <a:pt x="16" y="759"/>
                  </a:lnTo>
                  <a:lnTo>
                    <a:pt x="16" y="759"/>
                  </a:lnTo>
                  <a:lnTo>
                    <a:pt x="14" y="760"/>
                  </a:lnTo>
                  <a:lnTo>
                    <a:pt x="12" y="762"/>
                  </a:lnTo>
                  <a:lnTo>
                    <a:pt x="12" y="762"/>
                  </a:lnTo>
                  <a:lnTo>
                    <a:pt x="8" y="786"/>
                  </a:lnTo>
                  <a:lnTo>
                    <a:pt x="8" y="786"/>
                  </a:lnTo>
                  <a:lnTo>
                    <a:pt x="5" y="799"/>
                  </a:lnTo>
                  <a:lnTo>
                    <a:pt x="2" y="813"/>
                  </a:lnTo>
                  <a:lnTo>
                    <a:pt x="2" y="813"/>
                  </a:lnTo>
                  <a:lnTo>
                    <a:pt x="0" y="824"/>
                  </a:lnTo>
                  <a:lnTo>
                    <a:pt x="0" y="837"/>
                  </a:lnTo>
                  <a:lnTo>
                    <a:pt x="0" y="837"/>
                  </a:lnTo>
                  <a:lnTo>
                    <a:pt x="2" y="847"/>
                  </a:lnTo>
                  <a:lnTo>
                    <a:pt x="6" y="855"/>
                  </a:lnTo>
                  <a:lnTo>
                    <a:pt x="12" y="864"/>
                  </a:lnTo>
                  <a:lnTo>
                    <a:pt x="18" y="873"/>
                  </a:lnTo>
                  <a:lnTo>
                    <a:pt x="18" y="873"/>
                  </a:lnTo>
                  <a:lnTo>
                    <a:pt x="24" y="880"/>
                  </a:lnTo>
                  <a:lnTo>
                    <a:pt x="33" y="886"/>
                  </a:lnTo>
                  <a:lnTo>
                    <a:pt x="43" y="890"/>
                  </a:lnTo>
                  <a:lnTo>
                    <a:pt x="54" y="890"/>
                  </a:lnTo>
                  <a:lnTo>
                    <a:pt x="54" y="890"/>
                  </a:lnTo>
                  <a:lnTo>
                    <a:pt x="59" y="890"/>
                  </a:lnTo>
                  <a:lnTo>
                    <a:pt x="64" y="891"/>
                  </a:lnTo>
                  <a:lnTo>
                    <a:pt x="64" y="891"/>
                  </a:lnTo>
                  <a:lnTo>
                    <a:pt x="101" y="895"/>
                  </a:lnTo>
                  <a:lnTo>
                    <a:pt x="101" y="895"/>
                  </a:lnTo>
                  <a:lnTo>
                    <a:pt x="131" y="897"/>
                  </a:lnTo>
                  <a:lnTo>
                    <a:pt x="131" y="897"/>
                  </a:lnTo>
                  <a:lnTo>
                    <a:pt x="161" y="902"/>
                  </a:lnTo>
                  <a:lnTo>
                    <a:pt x="161" y="902"/>
                  </a:lnTo>
                  <a:lnTo>
                    <a:pt x="162" y="904"/>
                  </a:lnTo>
                  <a:lnTo>
                    <a:pt x="164" y="905"/>
                  </a:lnTo>
                  <a:lnTo>
                    <a:pt x="164" y="905"/>
                  </a:lnTo>
                  <a:lnTo>
                    <a:pt x="163" y="915"/>
                  </a:lnTo>
                  <a:lnTo>
                    <a:pt x="163" y="925"/>
                  </a:lnTo>
                  <a:lnTo>
                    <a:pt x="163" y="925"/>
                  </a:lnTo>
                  <a:lnTo>
                    <a:pt x="157" y="958"/>
                  </a:lnTo>
                  <a:lnTo>
                    <a:pt x="157" y="958"/>
                  </a:lnTo>
                  <a:lnTo>
                    <a:pt x="156" y="958"/>
                  </a:lnTo>
                  <a:lnTo>
                    <a:pt x="156" y="958"/>
                  </a:lnTo>
                  <a:lnTo>
                    <a:pt x="157" y="958"/>
                  </a:lnTo>
                  <a:lnTo>
                    <a:pt x="157" y="959"/>
                  </a:lnTo>
                  <a:lnTo>
                    <a:pt x="157" y="959"/>
                  </a:lnTo>
                  <a:lnTo>
                    <a:pt x="157" y="973"/>
                  </a:lnTo>
                  <a:lnTo>
                    <a:pt x="157" y="973"/>
                  </a:lnTo>
                  <a:lnTo>
                    <a:pt x="156" y="985"/>
                  </a:lnTo>
                  <a:lnTo>
                    <a:pt x="156" y="985"/>
                  </a:lnTo>
                  <a:lnTo>
                    <a:pt x="157" y="1005"/>
                  </a:lnTo>
                  <a:lnTo>
                    <a:pt x="157" y="1014"/>
                  </a:lnTo>
                  <a:lnTo>
                    <a:pt x="156" y="1024"/>
                  </a:lnTo>
                  <a:lnTo>
                    <a:pt x="156" y="1024"/>
                  </a:lnTo>
                  <a:lnTo>
                    <a:pt x="153" y="1035"/>
                  </a:lnTo>
                  <a:lnTo>
                    <a:pt x="151" y="1047"/>
                  </a:lnTo>
                  <a:lnTo>
                    <a:pt x="145" y="1070"/>
                  </a:lnTo>
                  <a:lnTo>
                    <a:pt x="145" y="1070"/>
                  </a:lnTo>
                  <a:lnTo>
                    <a:pt x="141" y="1087"/>
                  </a:lnTo>
                  <a:lnTo>
                    <a:pt x="138" y="1104"/>
                  </a:lnTo>
                  <a:lnTo>
                    <a:pt x="138" y="1104"/>
                  </a:lnTo>
                  <a:lnTo>
                    <a:pt x="133" y="1145"/>
                  </a:lnTo>
                  <a:lnTo>
                    <a:pt x="133" y="1145"/>
                  </a:lnTo>
                  <a:lnTo>
                    <a:pt x="128" y="1175"/>
                  </a:lnTo>
                  <a:lnTo>
                    <a:pt x="128" y="1175"/>
                  </a:lnTo>
                  <a:lnTo>
                    <a:pt x="127" y="1186"/>
                  </a:lnTo>
                  <a:lnTo>
                    <a:pt x="127" y="1191"/>
                  </a:lnTo>
                  <a:lnTo>
                    <a:pt x="130" y="1197"/>
                  </a:lnTo>
                  <a:lnTo>
                    <a:pt x="130" y="1197"/>
                  </a:lnTo>
                  <a:lnTo>
                    <a:pt x="131" y="1200"/>
                  </a:lnTo>
                  <a:lnTo>
                    <a:pt x="131" y="1204"/>
                  </a:lnTo>
                  <a:lnTo>
                    <a:pt x="131" y="1204"/>
                  </a:lnTo>
                  <a:lnTo>
                    <a:pt x="128" y="1230"/>
                  </a:lnTo>
                  <a:lnTo>
                    <a:pt x="128" y="1230"/>
                  </a:lnTo>
                  <a:lnTo>
                    <a:pt x="126" y="1244"/>
                  </a:lnTo>
                  <a:lnTo>
                    <a:pt x="125" y="1259"/>
                  </a:lnTo>
                  <a:lnTo>
                    <a:pt x="125" y="1259"/>
                  </a:lnTo>
                  <a:lnTo>
                    <a:pt x="122" y="1283"/>
                  </a:lnTo>
                  <a:lnTo>
                    <a:pt x="122" y="1308"/>
                  </a:lnTo>
                  <a:lnTo>
                    <a:pt x="122" y="1308"/>
                  </a:lnTo>
                  <a:lnTo>
                    <a:pt x="122" y="1336"/>
                  </a:lnTo>
                  <a:lnTo>
                    <a:pt x="122" y="1363"/>
                  </a:lnTo>
                  <a:lnTo>
                    <a:pt x="122" y="1363"/>
                  </a:lnTo>
                  <a:lnTo>
                    <a:pt x="121" y="1388"/>
                  </a:lnTo>
                  <a:lnTo>
                    <a:pt x="121" y="1388"/>
                  </a:lnTo>
                  <a:lnTo>
                    <a:pt x="122" y="1399"/>
                  </a:lnTo>
                  <a:lnTo>
                    <a:pt x="122" y="1399"/>
                  </a:lnTo>
                  <a:lnTo>
                    <a:pt x="121" y="1434"/>
                  </a:lnTo>
                  <a:lnTo>
                    <a:pt x="121" y="1434"/>
                  </a:lnTo>
                  <a:lnTo>
                    <a:pt x="120" y="1466"/>
                  </a:lnTo>
                  <a:lnTo>
                    <a:pt x="120" y="1466"/>
                  </a:lnTo>
                  <a:lnTo>
                    <a:pt x="119" y="1492"/>
                  </a:lnTo>
                  <a:lnTo>
                    <a:pt x="120" y="1506"/>
                  </a:lnTo>
                  <a:lnTo>
                    <a:pt x="121" y="1520"/>
                  </a:lnTo>
                  <a:lnTo>
                    <a:pt x="121" y="1520"/>
                  </a:lnTo>
                  <a:lnTo>
                    <a:pt x="121" y="1525"/>
                  </a:lnTo>
                  <a:lnTo>
                    <a:pt x="121" y="1525"/>
                  </a:lnTo>
                  <a:lnTo>
                    <a:pt x="123" y="1536"/>
                  </a:lnTo>
                  <a:lnTo>
                    <a:pt x="123" y="1547"/>
                  </a:lnTo>
                  <a:lnTo>
                    <a:pt x="125" y="1569"/>
                  </a:lnTo>
                  <a:lnTo>
                    <a:pt x="125" y="1569"/>
                  </a:lnTo>
                  <a:lnTo>
                    <a:pt x="126" y="1613"/>
                  </a:lnTo>
                  <a:lnTo>
                    <a:pt x="126" y="1613"/>
                  </a:lnTo>
                  <a:lnTo>
                    <a:pt x="127" y="1630"/>
                  </a:lnTo>
                  <a:lnTo>
                    <a:pt x="127" y="1637"/>
                  </a:lnTo>
                  <a:lnTo>
                    <a:pt x="126" y="1646"/>
                  </a:lnTo>
                  <a:lnTo>
                    <a:pt x="126" y="1646"/>
                  </a:lnTo>
                  <a:lnTo>
                    <a:pt x="125" y="1655"/>
                  </a:lnTo>
                  <a:lnTo>
                    <a:pt x="125" y="1665"/>
                  </a:lnTo>
                  <a:lnTo>
                    <a:pt x="125" y="1673"/>
                  </a:lnTo>
                  <a:lnTo>
                    <a:pt x="127" y="1682"/>
                  </a:lnTo>
                  <a:lnTo>
                    <a:pt x="127" y="1682"/>
                  </a:lnTo>
                  <a:lnTo>
                    <a:pt x="130" y="1689"/>
                  </a:lnTo>
                  <a:lnTo>
                    <a:pt x="130" y="1696"/>
                  </a:lnTo>
                  <a:lnTo>
                    <a:pt x="130" y="1702"/>
                  </a:lnTo>
                  <a:lnTo>
                    <a:pt x="126" y="1708"/>
                  </a:lnTo>
                  <a:lnTo>
                    <a:pt x="126" y="1708"/>
                  </a:lnTo>
                  <a:lnTo>
                    <a:pt x="125" y="1712"/>
                  </a:lnTo>
                  <a:lnTo>
                    <a:pt x="125" y="1712"/>
                  </a:lnTo>
                  <a:lnTo>
                    <a:pt x="115" y="1745"/>
                  </a:lnTo>
                  <a:lnTo>
                    <a:pt x="115" y="1745"/>
                  </a:lnTo>
                  <a:lnTo>
                    <a:pt x="109" y="1770"/>
                  </a:lnTo>
                  <a:lnTo>
                    <a:pt x="105" y="1782"/>
                  </a:lnTo>
                  <a:lnTo>
                    <a:pt x="104" y="1795"/>
                  </a:lnTo>
                  <a:lnTo>
                    <a:pt x="104" y="1795"/>
                  </a:lnTo>
                  <a:lnTo>
                    <a:pt x="102" y="1808"/>
                  </a:lnTo>
                  <a:lnTo>
                    <a:pt x="102" y="1823"/>
                  </a:lnTo>
                  <a:lnTo>
                    <a:pt x="104" y="1838"/>
                  </a:lnTo>
                  <a:lnTo>
                    <a:pt x="106" y="1852"/>
                  </a:lnTo>
                  <a:lnTo>
                    <a:pt x="106" y="1852"/>
                  </a:lnTo>
                  <a:lnTo>
                    <a:pt x="107" y="1861"/>
                  </a:lnTo>
                  <a:lnTo>
                    <a:pt x="109" y="1869"/>
                  </a:lnTo>
                  <a:lnTo>
                    <a:pt x="109" y="1869"/>
                  </a:lnTo>
                  <a:lnTo>
                    <a:pt x="105" y="1892"/>
                  </a:lnTo>
                  <a:lnTo>
                    <a:pt x="102" y="1915"/>
                  </a:lnTo>
                  <a:lnTo>
                    <a:pt x="102" y="1915"/>
                  </a:lnTo>
                  <a:lnTo>
                    <a:pt x="100" y="1939"/>
                  </a:lnTo>
                  <a:lnTo>
                    <a:pt x="100" y="1961"/>
                  </a:lnTo>
                  <a:lnTo>
                    <a:pt x="100" y="1961"/>
                  </a:lnTo>
                  <a:lnTo>
                    <a:pt x="100" y="1970"/>
                  </a:lnTo>
                  <a:lnTo>
                    <a:pt x="100" y="1973"/>
                  </a:lnTo>
                  <a:lnTo>
                    <a:pt x="101" y="1978"/>
                  </a:lnTo>
                  <a:lnTo>
                    <a:pt x="101" y="1978"/>
                  </a:lnTo>
                  <a:lnTo>
                    <a:pt x="116" y="2004"/>
                  </a:lnTo>
                  <a:lnTo>
                    <a:pt x="116" y="2004"/>
                  </a:lnTo>
                  <a:lnTo>
                    <a:pt x="119" y="2009"/>
                  </a:lnTo>
                  <a:lnTo>
                    <a:pt x="122" y="2014"/>
                  </a:lnTo>
                  <a:lnTo>
                    <a:pt x="122" y="2014"/>
                  </a:lnTo>
                  <a:lnTo>
                    <a:pt x="125" y="2017"/>
                  </a:lnTo>
                  <a:lnTo>
                    <a:pt x="125" y="2019"/>
                  </a:lnTo>
                  <a:lnTo>
                    <a:pt x="123" y="2020"/>
                  </a:lnTo>
                  <a:lnTo>
                    <a:pt x="121" y="2023"/>
                  </a:lnTo>
                  <a:lnTo>
                    <a:pt x="121" y="2023"/>
                  </a:lnTo>
                  <a:lnTo>
                    <a:pt x="97" y="2037"/>
                  </a:lnTo>
                  <a:lnTo>
                    <a:pt x="97" y="2037"/>
                  </a:lnTo>
                  <a:lnTo>
                    <a:pt x="94" y="2039"/>
                  </a:lnTo>
                  <a:lnTo>
                    <a:pt x="91" y="2042"/>
                  </a:lnTo>
                  <a:lnTo>
                    <a:pt x="88" y="2049"/>
                  </a:lnTo>
                  <a:lnTo>
                    <a:pt x="86" y="2055"/>
                  </a:lnTo>
                  <a:lnTo>
                    <a:pt x="86" y="2064"/>
                  </a:lnTo>
                  <a:lnTo>
                    <a:pt x="86" y="2064"/>
                  </a:lnTo>
                  <a:lnTo>
                    <a:pt x="88" y="2074"/>
                  </a:lnTo>
                  <a:lnTo>
                    <a:pt x="88" y="2074"/>
                  </a:lnTo>
                  <a:lnTo>
                    <a:pt x="89" y="2091"/>
                  </a:lnTo>
                  <a:lnTo>
                    <a:pt x="89" y="2091"/>
                  </a:lnTo>
                  <a:lnTo>
                    <a:pt x="91" y="2107"/>
                  </a:lnTo>
                  <a:lnTo>
                    <a:pt x="91" y="2107"/>
                  </a:lnTo>
                  <a:lnTo>
                    <a:pt x="92" y="2120"/>
                  </a:lnTo>
                  <a:lnTo>
                    <a:pt x="91" y="2125"/>
                  </a:lnTo>
                  <a:lnTo>
                    <a:pt x="90" y="2131"/>
                  </a:lnTo>
                  <a:lnTo>
                    <a:pt x="90" y="2131"/>
                  </a:lnTo>
                  <a:lnTo>
                    <a:pt x="88" y="2141"/>
                  </a:lnTo>
                  <a:lnTo>
                    <a:pt x="85" y="2149"/>
                  </a:lnTo>
                  <a:lnTo>
                    <a:pt x="85" y="2149"/>
                  </a:lnTo>
                  <a:lnTo>
                    <a:pt x="84" y="2156"/>
                  </a:lnTo>
                  <a:lnTo>
                    <a:pt x="83" y="2159"/>
                  </a:lnTo>
                  <a:lnTo>
                    <a:pt x="81" y="2162"/>
                  </a:lnTo>
                  <a:lnTo>
                    <a:pt x="81" y="2162"/>
                  </a:lnTo>
                  <a:lnTo>
                    <a:pt x="53" y="2201"/>
                  </a:lnTo>
                  <a:lnTo>
                    <a:pt x="53" y="2201"/>
                  </a:lnTo>
                  <a:lnTo>
                    <a:pt x="44" y="2215"/>
                  </a:lnTo>
                  <a:lnTo>
                    <a:pt x="37" y="2227"/>
                  </a:lnTo>
                  <a:lnTo>
                    <a:pt x="37" y="2227"/>
                  </a:lnTo>
                  <a:lnTo>
                    <a:pt x="33" y="2237"/>
                  </a:lnTo>
                  <a:lnTo>
                    <a:pt x="29" y="2246"/>
                  </a:lnTo>
                  <a:lnTo>
                    <a:pt x="29" y="2246"/>
                  </a:lnTo>
                  <a:lnTo>
                    <a:pt x="14" y="2278"/>
                  </a:lnTo>
                  <a:lnTo>
                    <a:pt x="14" y="2278"/>
                  </a:lnTo>
                  <a:lnTo>
                    <a:pt x="13" y="2282"/>
                  </a:lnTo>
                  <a:lnTo>
                    <a:pt x="14" y="2286"/>
                  </a:lnTo>
                  <a:lnTo>
                    <a:pt x="16" y="2289"/>
                  </a:lnTo>
                  <a:lnTo>
                    <a:pt x="19" y="2291"/>
                  </a:lnTo>
                  <a:lnTo>
                    <a:pt x="19" y="2291"/>
                  </a:lnTo>
                  <a:lnTo>
                    <a:pt x="34" y="2294"/>
                  </a:lnTo>
                  <a:lnTo>
                    <a:pt x="34" y="2294"/>
                  </a:lnTo>
                  <a:lnTo>
                    <a:pt x="53" y="2297"/>
                  </a:lnTo>
                  <a:lnTo>
                    <a:pt x="70" y="2299"/>
                  </a:lnTo>
                  <a:lnTo>
                    <a:pt x="70" y="2299"/>
                  </a:lnTo>
                  <a:lnTo>
                    <a:pt x="86" y="2299"/>
                  </a:lnTo>
                  <a:lnTo>
                    <a:pt x="101" y="2298"/>
                  </a:lnTo>
                  <a:lnTo>
                    <a:pt x="101" y="2298"/>
                  </a:lnTo>
                  <a:lnTo>
                    <a:pt x="114" y="2296"/>
                  </a:lnTo>
                  <a:lnTo>
                    <a:pt x="125" y="2292"/>
                  </a:lnTo>
                  <a:lnTo>
                    <a:pt x="125" y="2292"/>
                  </a:lnTo>
                  <a:lnTo>
                    <a:pt x="137" y="2284"/>
                  </a:lnTo>
                  <a:lnTo>
                    <a:pt x="148" y="2276"/>
                  </a:lnTo>
                  <a:lnTo>
                    <a:pt x="148" y="2276"/>
                  </a:lnTo>
                  <a:lnTo>
                    <a:pt x="154" y="2271"/>
                  </a:lnTo>
                  <a:lnTo>
                    <a:pt x="158" y="2265"/>
                  </a:lnTo>
                  <a:lnTo>
                    <a:pt x="161" y="2257"/>
                  </a:lnTo>
                  <a:lnTo>
                    <a:pt x="161" y="2250"/>
                  </a:lnTo>
                  <a:lnTo>
                    <a:pt x="161" y="2250"/>
                  </a:lnTo>
                  <a:lnTo>
                    <a:pt x="161" y="2242"/>
                  </a:lnTo>
                  <a:lnTo>
                    <a:pt x="162" y="2235"/>
                  </a:lnTo>
                  <a:lnTo>
                    <a:pt x="163" y="2229"/>
                  </a:lnTo>
                  <a:lnTo>
                    <a:pt x="167" y="2221"/>
                  </a:lnTo>
                  <a:lnTo>
                    <a:pt x="167" y="2221"/>
                  </a:lnTo>
                  <a:lnTo>
                    <a:pt x="168" y="2219"/>
                  </a:lnTo>
                  <a:lnTo>
                    <a:pt x="169" y="2218"/>
                  </a:lnTo>
                  <a:lnTo>
                    <a:pt x="172" y="2218"/>
                  </a:lnTo>
                  <a:lnTo>
                    <a:pt x="173" y="2219"/>
                  </a:lnTo>
                  <a:lnTo>
                    <a:pt x="173" y="2219"/>
                  </a:lnTo>
                  <a:lnTo>
                    <a:pt x="176" y="2220"/>
                  </a:lnTo>
                  <a:lnTo>
                    <a:pt x="178" y="2220"/>
                  </a:lnTo>
                  <a:lnTo>
                    <a:pt x="182" y="2219"/>
                  </a:lnTo>
                  <a:lnTo>
                    <a:pt x="182" y="2219"/>
                  </a:lnTo>
                  <a:lnTo>
                    <a:pt x="190" y="2213"/>
                  </a:lnTo>
                  <a:lnTo>
                    <a:pt x="198" y="2206"/>
                  </a:lnTo>
                  <a:lnTo>
                    <a:pt x="198" y="2206"/>
                  </a:lnTo>
                  <a:lnTo>
                    <a:pt x="205" y="2200"/>
                  </a:lnTo>
                  <a:lnTo>
                    <a:pt x="208" y="2196"/>
                  </a:lnTo>
                  <a:lnTo>
                    <a:pt x="209" y="2191"/>
                  </a:lnTo>
                  <a:lnTo>
                    <a:pt x="209" y="2191"/>
                  </a:lnTo>
                  <a:lnTo>
                    <a:pt x="209" y="2163"/>
                  </a:lnTo>
                  <a:lnTo>
                    <a:pt x="209" y="2163"/>
                  </a:lnTo>
                  <a:lnTo>
                    <a:pt x="210" y="2149"/>
                  </a:lnTo>
                  <a:lnTo>
                    <a:pt x="210" y="2149"/>
                  </a:lnTo>
                  <a:lnTo>
                    <a:pt x="211" y="2143"/>
                  </a:lnTo>
                  <a:lnTo>
                    <a:pt x="211" y="2143"/>
                  </a:lnTo>
                  <a:lnTo>
                    <a:pt x="211" y="2138"/>
                  </a:lnTo>
                  <a:lnTo>
                    <a:pt x="214" y="2133"/>
                  </a:lnTo>
                  <a:lnTo>
                    <a:pt x="214" y="2133"/>
                  </a:lnTo>
                  <a:lnTo>
                    <a:pt x="229" y="2117"/>
                  </a:lnTo>
                  <a:lnTo>
                    <a:pt x="235" y="2108"/>
                  </a:lnTo>
                  <a:lnTo>
                    <a:pt x="241" y="2099"/>
                  </a:lnTo>
                  <a:lnTo>
                    <a:pt x="241" y="2099"/>
                  </a:lnTo>
                  <a:lnTo>
                    <a:pt x="249" y="2085"/>
                  </a:lnTo>
                  <a:lnTo>
                    <a:pt x="251" y="2077"/>
                  </a:lnTo>
                  <a:lnTo>
                    <a:pt x="252" y="2069"/>
                  </a:lnTo>
                  <a:lnTo>
                    <a:pt x="252" y="2069"/>
                  </a:lnTo>
                  <a:lnTo>
                    <a:pt x="254" y="2051"/>
                  </a:lnTo>
                  <a:lnTo>
                    <a:pt x="254" y="2051"/>
                  </a:lnTo>
                  <a:lnTo>
                    <a:pt x="254" y="2040"/>
                  </a:lnTo>
                  <a:lnTo>
                    <a:pt x="252" y="2030"/>
                  </a:lnTo>
                  <a:lnTo>
                    <a:pt x="252" y="2030"/>
                  </a:lnTo>
                  <a:lnTo>
                    <a:pt x="249" y="2022"/>
                  </a:lnTo>
                  <a:lnTo>
                    <a:pt x="246" y="2012"/>
                  </a:lnTo>
                  <a:lnTo>
                    <a:pt x="237" y="1994"/>
                  </a:lnTo>
                  <a:lnTo>
                    <a:pt x="237" y="1994"/>
                  </a:lnTo>
                  <a:lnTo>
                    <a:pt x="233" y="1983"/>
                  </a:lnTo>
                  <a:lnTo>
                    <a:pt x="229" y="1972"/>
                  </a:lnTo>
                  <a:lnTo>
                    <a:pt x="229" y="1972"/>
                  </a:lnTo>
                  <a:lnTo>
                    <a:pt x="228" y="1967"/>
                  </a:lnTo>
                  <a:lnTo>
                    <a:pt x="229" y="1963"/>
                  </a:lnTo>
                  <a:lnTo>
                    <a:pt x="229" y="1963"/>
                  </a:lnTo>
                  <a:lnTo>
                    <a:pt x="233" y="1952"/>
                  </a:lnTo>
                  <a:lnTo>
                    <a:pt x="233" y="1952"/>
                  </a:lnTo>
                  <a:lnTo>
                    <a:pt x="240" y="1931"/>
                  </a:lnTo>
                  <a:lnTo>
                    <a:pt x="246" y="1910"/>
                  </a:lnTo>
                  <a:lnTo>
                    <a:pt x="246" y="1910"/>
                  </a:lnTo>
                  <a:lnTo>
                    <a:pt x="251" y="1889"/>
                  </a:lnTo>
                  <a:lnTo>
                    <a:pt x="256" y="1867"/>
                  </a:lnTo>
                  <a:lnTo>
                    <a:pt x="256" y="1867"/>
                  </a:lnTo>
                  <a:lnTo>
                    <a:pt x="265" y="1815"/>
                  </a:lnTo>
                  <a:lnTo>
                    <a:pt x="265" y="1815"/>
                  </a:lnTo>
                  <a:lnTo>
                    <a:pt x="272" y="1770"/>
                  </a:lnTo>
                  <a:lnTo>
                    <a:pt x="272" y="1770"/>
                  </a:lnTo>
                  <a:lnTo>
                    <a:pt x="277" y="1732"/>
                  </a:lnTo>
                  <a:lnTo>
                    <a:pt x="277" y="1732"/>
                  </a:lnTo>
                  <a:lnTo>
                    <a:pt x="287" y="1678"/>
                  </a:lnTo>
                  <a:lnTo>
                    <a:pt x="287" y="1678"/>
                  </a:lnTo>
                  <a:lnTo>
                    <a:pt x="292" y="1642"/>
                  </a:lnTo>
                  <a:lnTo>
                    <a:pt x="292" y="1642"/>
                  </a:lnTo>
                  <a:lnTo>
                    <a:pt x="294" y="1620"/>
                  </a:lnTo>
                  <a:lnTo>
                    <a:pt x="294" y="1620"/>
                  </a:lnTo>
                  <a:lnTo>
                    <a:pt x="299" y="1589"/>
                  </a:lnTo>
                  <a:lnTo>
                    <a:pt x="299" y="1589"/>
                  </a:lnTo>
                  <a:lnTo>
                    <a:pt x="304" y="1556"/>
                  </a:lnTo>
                  <a:lnTo>
                    <a:pt x="304" y="1556"/>
                  </a:lnTo>
                  <a:lnTo>
                    <a:pt x="312" y="1521"/>
                  </a:lnTo>
                  <a:lnTo>
                    <a:pt x="312" y="1521"/>
                  </a:lnTo>
                  <a:lnTo>
                    <a:pt x="323" y="1461"/>
                  </a:lnTo>
                  <a:lnTo>
                    <a:pt x="323" y="1461"/>
                  </a:lnTo>
                  <a:lnTo>
                    <a:pt x="332" y="1418"/>
                  </a:lnTo>
                  <a:lnTo>
                    <a:pt x="332" y="1418"/>
                  </a:lnTo>
                  <a:lnTo>
                    <a:pt x="345" y="1360"/>
                  </a:lnTo>
                  <a:lnTo>
                    <a:pt x="345" y="1360"/>
                  </a:lnTo>
                  <a:lnTo>
                    <a:pt x="356" y="1310"/>
                  </a:lnTo>
                  <a:lnTo>
                    <a:pt x="356" y="1310"/>
                  </a:lnTo>
                  <a:lnTo>
                    <a:pt x="364" y="1282"/>
                  </a:lnTo>
                  <a:lnTo>
                    <a:pt x="364" y="1282"/>
                  </a:lnTo>
                  <a:lnTo>
                    <a:pt x="365" y="1282"/>
                  </a:lnTo>
                  <a:lnTo>
                    <a:pt x="365" y="1282"/>
                  </a:lnTo>
                  <a:lnTo>
                    <a:pt x="368" y="1289"/>
                  </a:lnTo>
                  <a:lnTo>
                    <a:pt x="368" y="1289"/>
                  </a:lnTo>
                  <a:lnTo>
                    <a:pt x="374" y="1324"/>
                  </a:lnTo>
                  <a:lnTo>
                    <a:pt x="374" y="1324"/>
                  </a:lnTo>
                  <a:lnTo>
                    <a:pt x="381" y="1367"/>
                  </a:lnTo>
                  <a:lnTo>
                    <a:pt x="381" y="1367"/>
                  </a:lnTo>
                  <a:lnTo>
                    <a:pt x="387" y="1401"/>
                  </a:lnTo>
                  <a:lnTo>
                    <a:pt x="387" y="1401"/>
                  </a:lnTo>
                  <a:lnTo>
                    <a:pt x="397" y="1454"/>
                  </a:lnTo>
                  <a:lnTo>
                    <a:pt x="397" y="1454"/>
                  </a:lnTo>
                  <a:lnTo>
                    <a:pt x="401" y="1478"/>
                  </a:lnTo>
                  <a:lnTo>
                    <a:pt x="401" y="1478"/>
                  </a:lnTo>
                  <a:lnTo>
                    <a:pt x="405" y="1496"/>
                  </a:lnTo>
                  <a:lnTo>
                    <a:pt x="405" y="1496"/>
                  </a:lnTo>
                  <a:lnTo>
                    <a:pt x="406" y="1510"/>
                  </a:lnTo>
                  <a:lnTo>
                    <a:pt x="408" y="1522"/>
                  </a:lnTo>
                  <a:lnTo>
                    <a:pt x="408" y="1522"/>
                  </a:lnTo>
                  <a:lnTo>
                    <a:pt x="417" y="1566"/>
                  </a:lnTo>
                  <a:lnTo>
                    <a:pt x="417" y="1566"/>
                  </a:lnTo>
                  <a:lnTo>
                    <a:pt x="420" y="1578"/>
                  </a:lnTo>
                  <a:lnTo>
                    <a:pt x="422" y="1592"/>
                  </a:lnTo>
                  <a:lnTo>
                    <a:pt x="422" y="1592"/>
                  </a:lnTo>
                  <a:lnTo>
                    <a:pt x="427" y="1649"/>
                  </a:lnTo>
                  <a:lnTo>
                    <a:pt x="427" y="1649"/>
                  </a:lnTo>
                  <a:lnTo>
                    <a:pt x="428" y="1662"/>
                  </a:lnTo>
                  <a:lnTo>
                    <a:pt x="428" y="1662"/>
                  </a:lnTo>
                  <a:lnTo>
                    <a:pt x="431" y="1675"/>
                  </a:lnTo>
                  <a:lnTo>
                    <a:pt x="432" y="1687"/>
                  </a:lnTo>
                  <a:lnTo>
                    <a:pt x="432" y="1687"/>
                  </a:lnTo>
                  <a:lnTo>
                    <a:pt x="432" y="1756"/>
                  </a:lnTo>
                  <a:lnTo>
                    <a:pt x="432" y="1756"/>
                  </a:lnTo>
                  <a:lnTo>
                    <a:pt x="432" y="1765"/>
                  </a:lnTo>
                  <a:lnTo>
                    <a:pt x="432" y="1775"/>
                  </a:lnTo>
                  <a:lnTo>
                    <a:pt x="432" y="1775"/>
                  </a:lnTo>
                  <a:lnTo>
                    <a:pt x="438" y="1816"/>
                  </a:lnTo>
                  <a:lnTo>
                    <a:pt x="438" y="1816"/>
                  </a:lnTo>
                  <a:lnTo>
                    <a:pt x="439" y="1838"/>
                  </a:lnTo>
                  <a:lnTo>
                    <a:pt x="439" y="1838"/>
                  </a:lnTo>
                  <a:lnTo>
                    <a:pt x="444" y="1885"/>
                  </a:lnTo>
                  <a:lnTo>
                    <a:pt x="444" y="1885"/>
                  </a:lnTo>
                  <a:lnTo>
                    <a:pt x="446" y="1901"/>
                  </a:lnTo>
                  <a:lnTo>
                    <a:pt x="447" y="1910"/>
                  </a:lnTo>
                  <a:lnTo>
                    <a:pt x="449" y="1918"/>
                  </a:lnTo>
                  <a:lnTo>
                    <a:pt x="449" y="1918"/>
                  </a:lnTo>
                  <a:lnTo>
                    <a:pt x="458" y="1940"/>
                  </a:lnTo>
                  <a:lnTo>
                    <a:pt x="467" y="1961"/>
                  </a:lnTo>
                  <a:lnTo>
                    <a:pt x="467" y="1961"/>
                  </a:lnTo>
                  <a:lnTo>
                    <a:pt x="468" y="1966"/>
                  </a:lnTo>
                  <a:lnTo>
                    <a:pt x="468" y="1966"/>
                  </a:lnTo>
                  <a:lnTo>
                    <a:pt x="463" y="2002"/>
                  </a:lnTo>
                  <a:lnTo>
                    <a:pt x="463" y="2002"/>
                  </a:lnTo>
                  <a:lnTo>
                    <a:pt x="461" y="2029"/>
                  </a:lnTo>
                  <a:lnTo>
                    <a:pt x="461" y="2029"/>
                  </a:lnTo>
                  <a:lnTo>
                    <a:pt x="459" y="2038"/>
                  </a:lnTo>
                  <a:lnTo>
                    <a:pt x="459" y="2046"/>
                  </a:lnTo>
                  <a:lnTo>
                    <a:pt x="461" y="2065"/>
                  </a:lnTo>
                  <a:lnTo>
                    <a:pt x="461" y="2065"/>
                  </a:lnTo>
                  <a:lnTo>
                    <a:pt x="464" y="2079"/>
                  </a:lnTo>
                  <a:lnTo>
                    <a:pt x="470" y="2091"/>
                  </a:lnTo>
                  <a:lnTo>
                    <a:pt x="477" y="2103"/>
                  </a:lnTo>
                  <a:lnTo>
                    <a:pt x="485" y="2115"/>
                  </a:lnTo>
                  <a:lnTo>
                    <a:pt x="485" y="2115"/>
                  </a:lnTo>
                  <a:lnTo>
                    <a:pt x="489" y="2123"/>
                  </a:lnTo>
                  <a:lnTo>
                    <a:pt x="490" y="2128"/>
                  </a:lnTo>
                  <a:lnTo>
                    <a:pt x="490" y="2133"/>
                  </a:lnTo>
                  <a:lnTo>
                    <a:pt x="490" y="2133"/>
                  </a:lnTo>
                  <a:lnTo>
                    <a:pt x="489" y="2153"/>
                  </a:lnTo>
                  <a:lnTo>
                    <a:pt x="489" y="2173"/>
                  </a:lnTo>
                  <a:lnTo>
                    <a:pt x="489" y="2173"/>
                  </a:lnTo>
                  <a:lnTo>
                    <a:pt x="489" y="2180"/>
                  </a:lnTo>
                  <a:lnTo>
                    <a:pt x="489" y="2180"/>
                  </a:lnTo>
                  <a:lnTo>
                    <a:pt x="489" y="2184"/>
                  </a:lnTo>
                  <a:lnTo>
                    <a:pt x="490" y="2188"/>
                  </a:lnTo>
                  <a:lnTo>
                    <a:pt x="491" y="2191"/>
                  </a:lnTo>
                  <a:lnTo>
                    <a:pt x="495" y="2194"/>
                  </a:lnTo>
                  <a:lnTo>
                    <a:pt x="495" y="2194"/>
                  </a:lnTo>
                  <a:lnTo>
                    <a:pt x="519" y="2210"/>
                  </a:lnTo>
                  <a:lnTo>
                    <a:pt x="519" y="2210"/>
                  </a:lnTo>
                  <a:lnTo>
                    <a:pt x="521" y="2213"/>
                  </a:lnTo>
                  <a:lnTo>
                    <a:pt x="524" y="2213"/>
                  </a:lnTo>
                  <a:lnTo>
                    <a:pt x="526" y="2213"/>
                  </a:lnTo>
                  <a:lnTo>
                    <a:pt x="529" y="2210"/>
                  </a:lnTo>
                  <a:lnTo>
                    <a:pt x="529" y="2210"/>
                  </a:lnTo>
                  <a:lnTo>
                    <a:pt x="532" y="2209"/>
                  </a:lnTo>
                  <a:lnTo>
                    <a:pt x="536" y="2206"/>
                  </a:lnTo>
                  <a:lnTo>
                    <a:pt x="536" y="2206"/>
                  </a:lnTo>
                  <a:lnTo>
                    <a:pt x="537" y="2211"/>
                  </a:lnTo>
                  <a:lnTo>
                    <a:pt x="537" y="2211"/>
                  </a:lnTo>
                  <a:lnTo>
                    <a:pt x="539" y="2218"/>
                  </a:lnTo>
                  <a:lnTo>
                    <a:pt x="540" y="2224"/>
                  </a:lnTo>
                  <a:lnTo>
                    <a:pt x="540" y="2224"/>
                  </a:lnTo>
                  <a:lnTo>
                    <a:pt x="542" y="2232"/>
                  </a:lnTo>
                  <a:lnTo>
                    <a:pt x="542" y="2242"/>
                  </a:lnTo>
                  <a:lnTo>
                    <a:pt x="542" y="2242"/>
                  </a:lnTo>
                  <a:lnTo>
                    <a:pt x="542" y="2247"/>
                  </a:lnTo>
                  <a:lnTo>
                    <a:pt x="544" y="2252"/>
                  </a:lnTo>
                  <a:lnTo>
                    <a:pt x="546" y="2256"/>
                  </a:lnTo>
                  <a:lnTo>
                    <a:pt x="550" y="2260"/>
                  </a:lnTo>
                  <a:lnTo>
                    <a:pt x="550" y="2260"/>
                  </a:lnTo>
                  <a:lnTo>
                    <a:pt x="556" y="2267"/>
                  </a:lnTo>
                  <a:lnTo>
                    <a:pt x="565" y="2272"/>
                  </a:lnTo>
                  <a:lnTo>
                    <a:pt x="573" y="2277"/>
                  </a:lnTo>
                  <a:lnTo>
                    <a:pt x="582" y="2281"/>
                  </a:lnTo>
                  <a:lnTo>
                    <a:pt x="582" y="2281"/>
                  </a:lnTo>
                  <a:lnTo>
                    <a:pt x="601" y="2284"/>
                  </a:lnTo>
                  <a:lnTo>
                    <a:pt x="619" y="2288"/>
                  </a:lnTo>
                  <a:lnTo>
                    <a:pt x="619" y="2288"/>
                  </a:lnTo>
                  <a:lnTo>
                    <a:pt x="632" y="2289"/>
                  </a:lnTo>
                  <a:lnTo>
                    <a:pt x="644" y="2287"/>
                  </a:lnTo>
                  <a:lnTo>
                    <a:pt x="644" y="2287"/>
                  </a:lnTo>
                  <a:lnTo>
                    <a:pt x="664" y="2283"/>
                  </a:lnTo>
                  <a:lnTo>
                    <a:pt x="682" y="2278"/>
                  </a:lnTo>
                  <a:lnTo>
                    <a:pt x="682" y="2278"/>
                  </a:lnTo>
                  <a:lnTo>
                    <a:pt x="689" y="2277"/>
                  </a:lnTo>
                  <a:lnTo>
                    <a:pt x="691" y="2273"/>
                  </a:lnTo>
                  <a:lnTo>
                    <a:pt x="691" y="2270"/>
                  </a:lnTo>
                  <a:lnTo>
                    <a:pt x="690" y="2263"/>
                  </a:lnTo>
                  <a:lnTo>
                    <a:pt x="690" y="2263"/>
                  </a:lnTo>
                  <a:lnTo>
                    <a:pt x="689" y="2261"/>
                  </a:lnTo>
                  <a:lnTo>
                    <a:pt x="687" y="2260"/>
                  </a:lnTo>
                  <a:lnTo>
                    <a:pt x="687" y="2260"/>
                  </a:lnTo>
                  <a:lnTo>
                    <a:pt x="684" y="2256"/>
                  </a:lnTo>
                  <a:lnTo>
                    <a:pt x="684" y="2256"/>
                  </a:lnTo>
                  <a:lnTo>
                    <a:pt x="681" y="2247"/>
                  </a:lnTo>
                  <a:lnTo>
                    <a:pt x="681" y="2247"/>
                  </a:lnTo>
                  <a:lnTo>
                    <a:pt x="670" y="2227"/>
                  </a:lnTo>
                  <a:lnTo>
                    <a:pt x="670" y="2227"/>
                  </a:lnTo>
                  <a:lnTo>
                    <a:pt x="660" y="2211"/>
                  </a:lnTo>
                  <a:lnTo>
                    <a:pt x="654" y="2203"/>
                  </a:lnTo>
                  <a:lnTo>
                    <a:pt x="649" y="2195"/>
                  </a:lnTo>
                  <a:lnTo>
                    <a:pt x="649" y="2195"/>
                  </a:lnTo>
                  <a:lnTo>
                    <a:pt x="635" y="2177"/>
                  </a:lnTo>
                  <a:lnTo>
                    <a:pt x="624" y="2158"/>
                  </a:lnTo>
                  <a:lnTo>
                    <a:pt x="624" y="2158"/>
                  </a:lnTo>
                  <a:lnTo>
                    <a:pt x="623" y="2156"/>
                  </a:lnTo>
                  <a:lnTo>
                    <a:pt x="623" y="2153"/>
                  </a:lnTo>
                  <a:lnTo>
                    <a:pt x="623" y="2153"/>
                  </a:lnTo>
                  <a:lnTo>
                    <a:pt x="622" y="2143"/>
                  </a:lnTo>
                  <a:lnTo>
                    <a:pt x="619" y="2134"/>
                  </a:lnTo>
                  <a:lnTo>
                    <a:pt x="617" y="2126"/>
                  </a:lnTo>
                  <a:lnTo>
                    <a:pt x="613" y="2117"/>
                  </a:lnTo>
                  <a:lnTo>
                    <a:pt x="613" y="2117"/>
                  </a:lnTo>
                  <a:lnTo>
                    <a:pt x="613" y="2115"/>
                  </a:lnTo>
                  <a:lnTo>
                    <a:pt x="613" y="2115"/>
                  </a:lnTo>
                  <a:lnTo>
                    <a:pt x="613" y="2108"/>
                  </a:lnTo>
                  <a:lnTo>
                    <a:pt x="613" y="2108"/>
                  </a:lnTo>
                  <a:lnTo>
                    <a:pt x="613" y="2100"/>
                  </a:lnTo>
                  <a:lnTo>
                    <a:pt x="614" y="2092"/>
                  </a:lnTo>
                  <a:lnTo>
                    <a:pt x="614" y="2092"/>
                  </a:lnTo>
                  <a:lnTo>
                    <a:pt x="615" y="2086"/>
                  </a:lnTo>
                  <a:lnTo>
                    <a:pt x="618" y="2080"/>
                  </a:lnTo>
                  <a:lnTo>
                    <a:pt x="618" y="2080"/>
                  </a:lnTo>
                  <a:lnTo>
                    <a:pt x="622" y="2048"/>
                  </a:lnTo>
                  <a:lnTo>
                    <a:pt x="622" y="2048"/>
                  </a:lnTo>
                  <a:lnTo>
                    <a:pt x="622" y="2043"/>
                  </a:lnTo>
                  <a:lnTo>
                    <a:pt x="620" y="2039"/>
                  </a:lnTo>
                  <a:lnTo>
                    <a:pt x="617" y="2035"/>
                  </a:lnTo>
                  <a:lnTo>
                    <a:pt x="613" y="2033"/>
                  </a:lnTo>
                  <a:lnTo>
                    <a:pt x="613" y="2033"/>
                  </a:lnTo>
                  <a:lnTo>
                    <a:pt x="599" y="2025"/>
                  </a:lnTo>
                  <a:lnTo>
                    <a:pt x="599" y="2025"/>
                  </a:lnTo>
                  <a:lnTo>
                    <a:pt x="598" y="2024"/>
                  </a:lnTo>
                  <a:lnTo>
                    <a:pt x="598" y="2022"/>
                  </a:lnTo>
                  <a:lnTo>
                    <a:pt x="598" y="2022"/>
                  </a:lnTo>
                  <a:lnTo>
                    <a:pt x="602" y="2008"/>
                  </a:lnTo>
                  <a:lnTo>
                    <a:pt x="602" y="2008"/>
                  </a:lnTo>
                  <a:lnTo>
                    <a:pt x="604" y="1994"/>
                  </a:lnTo>
                  <a:lnTo>
                    <a:pt x="607" y="1981"/>
                  </a:lnTo>
                  <a:lnTo>
                    <a:pt x="607" y="1981"/>
                  </a:lnTo>
                  <a:lnTo>
                    <a:pt x="607" y="1968"/>
                  </a:lnTo>
                  <a:lnTo>
                    <a:pt x="605" y="1956"/>
                  </a:lnTo>
                  <a:lnTo>
                    <a:pt x="605" y="1956"/>
                  </a:lnTo>
                  <a:lnTo>
                    <a:pt x="602" y="1921"/>
                  </a:lnTo>
                  <a:lnTo>
                    <a:pt x="602" y="1921"/>
                  </a:lnTo>
                  <a:lnTo>
                    <a:pt x="598" y="1880"/>
                  </a:lnTo>
                  <a:lnTo>
                    <a:pt x="598" y="1880"/>
                  </a:lnTo>
                  <a:lnTo>
                    <a:pt x="596" y="1843"/>
                  </a:lnTo>
                  <a:lnTo>
                    <a:pt x="596" y="1843"/>
                  </a:lnTo>
                  <a:lnTo>
                    <a:pt x="596" y="1838"/>
                  </a:lnTo>
                  <a:lnTo>
                    <a:pt x="596" y="1838"/>
                  </a:lnTo>
                  <a:lnTo>
                    <a:pt x="599" y="1818"/>
                  </a:lnTo>
                  <a:lnTo>
                    <a:pt x="599" y="1810"/>
                  </a:lnTo>
                  <a:lnTo>
                    <a:pt x="599" y="1800"/>
                  </a:lnTo>
                  <a:lnTo>
                    <a:pt x="599" y="1800"/>
                  </a:lnTo>
                  <a:lnTo>
                    <a:pt x="597" y="1780"/>
                  </a:lnTo>
                  <a:lnTo>
                    <a:pt x="596" y="1760"/>
                  </a:lnTo>
                  <a:lnTo>
                    <a:pt x="596" y="1760"/>
                  </a:lnTo>
                  <a:lnTo>
                    <a:pt x="593" y="1738"/>
                  </a:lnTo>
                  <a:lnTo>
                    <a:pt x="593" y="1738"/>
                  </a:lnTo>
                  <a:lnTo>
                    <a:pt x="591" y="1714"/>
                  </a:lnTo>
                  <a:lnTo>
                    <a:pt x="591" y="1714"/>
                  </a:lnTo>
                  <a:lnTo>
                    <a:pt x="588" y="1685"/>
                  </a:lnTo>
                  <a:lnTo>
                    <a:pt x="588" y="1685"/>
                  </a:lnTo>
                  <a:lnTo>
                    <a:pt x="584" y="1670"/>
                  </a:lnTo>
                  <a:lnTo>
                    <a:pt x="583" y="1661"/>
                  </a:lnTo>
                  <a:lnTo>
                    <a:pt x="583" y="1652"/>
                  </a:lnTo>
                  <a:lnTo>
                    <a:pt x="583" y="1652"/>
                  </a:lnTo>
                  <a:lnTo>
                    <a:pt x="584" y="1644"/>
                  </a:lnTo>
                  <a:lnTo>
                    <a:pt x="584" y="1635"/>
                  </a:lnTo>
                  <a:lnTo>
                    <a:pt x="583" y="1618"/>
                  </a:lnTo>
                  <a:lnTo>
                    <a:pt x="583" y="1618"/>
                  </a:lnTo>
                  <a:lnTo>
                    <a:pt x="581" y="1597"/>
                  </a:lnTo>
                  <a:lnTo>
                    <a:pt x="581" y="1597"/>
                  </a:lnTo>
                  <a:lnTo>
                    <a:pt x="579" y="1583"/>
                  </a:lnTo>
                  <a:lnTo>
                    <a:pt x="581" y="1575"/>
                  </a:lnTo>
                  <a:lnTo>
                    <a:pt x="582" y="1569"/>
                  </a:lnTo>
                  <a:lnTo>
                    <a:pt x="582" y="1569"/>
                  </a:lnTo>
                  <a:lnTo>
                    <a:pt x="587" y="1556"/>
                  </a:lnTo>
                  <a:lnTo>
                    <a:pt x="591" y="1542"/>
                  </a:lnTo>
                  <a:lnTo>
                    <a:pt x="592" y="1527"/>
                  </a:lnTo>
                  <a:lnTo>
                    <a:pt x="593" y="1513"/>
                  </a:lnTo>
                  <a:lnTo>
                    <a:pt x="593" y="1513"/>
                  </a:lnTo>
                  <a:lnTo>
                    <a:pt x="594" y="1486"/>
                  </a:lnTo>
                  <a:lnTo>
                    <a:pt x="596" y="1473"/>
                  </a:lnTo>
                  <a:lnTo>
                    <a:pt x="597" y="1459"/>
                  </a:lnTo>
                  <a:lnTo>
                    <a:pt x="597" y="1459"/>
                  </a:lnTo>
                  <a:lnTo>
                    <a:pt x="598" y="1447"/>
                  </a:lnTo>
                  <a:lnTo>
                    <a:pt x="599" y="1434"/>
                  </a:lnTo>
                  <a:lnTo>
                    <a:pt x="599" y="1434"/>
                  </a:lnTo>
                  <a:lnTo>
                    <a:pt x="603" y="1399"/>
                  </a:lnTo>
                  <a:lnTo>
                    <a:pt x="603" y="1399"/>
                  </a:lnTo>
                  <a:lnTo>
                    <a:pt x="603" y="1394"/>
                  </a:lnTo>
                  <a:lnTo>
                    <a:pt x="603" y="1394"/>
                  </a:lnTo>
                  <a:lnTo>
                    <a:pt x="605" y="1370"/>
                  </a:lnTo>
                  <a:lnTo>
                    <a:pt x="605" y="1370"/>
                  </a:lnTo>
                  <a:lnTo>
                    <a:pt x="608" y="1336"/>
                  </a:lnTo>
                  <a:lnTo>
                    <a:pt x="608" y="1336"/>
                  </a:lnTo>
                  <a:lnTo>
                    <a:pt x="608" y="1325"/>
                  </a:lnTo>
                  <a:lnTo>
                    <a:pt x="608" y="1325"/>
                  </a:lnTo>
                  <a:lnTo>
                    <a:pt x="609" y="1316"/>
                  </a:lnTo>
                  <a:lnTo>
                    <a:pt x="609" y="1316"/>
                  </a:lnTo>
                  <a:lnTo>
                    <a:pt x="610" y="1306"/>
                  </a:lnTo>
                  <a:lnTo>
                    <a:pt x="610" y="1306"/>
                  </a:lnTo>
                  <a:lnTo>
                    <a:pt x="609" y="1279"/>
                  </a:lnTo>
                  <a:lnTo>
                    <a:pt x="609" y="1279"/>
                  </a:lnTo>
                  <a:lnTo>
                    <a:pt x="609" y="1249"/>
                  </a:lnTo>
                  <a:lnTo>
                    <a:pt x="609" y="1249"/>
                  </a:lnTo>
                  <a:lnTo>
                    <a:pt x="608" y="1209"/>
                  </a:lnTo>
                  <a:lnTo>
                    <a:pt x="608" y="1209"/>
                  </a:lnTo>
                  <a:lnTo>
                    <a:pt x="608" y="1201"/>
                  </a:lnTo>
                  <a:lnTo>
                    <a:pt x="609" y="1192"/>
                  </a:lnTo>
                  <a:lnTo>
                    <a:pt x="609" y="1192"/>
                  </a:lnTo>
                  <a:lnTo>
                    <a:pt x="608" y="1166"/>
                  </a:lnTo>
                  <a:lnTo>
                    <a:pt x="608" y="1166"/>
                  </a:lnTo>
                  <a:lnTo>
                    <a:pt x="605" y="1129"/>
                  </a:lnTo>
                  <a:lnTo>
                    <a:pt x="605" y="1129"/>
                  </a:lnTo>
                  <a:lnTo>
                    <a:pt x="605" y="1123"/>
                  </a:lnTo>
                  <a:lnTo>
                    <a:pt x="605" y="1123"/>
                  </a:lnTo>
                  <a:lnTo>
                    <a:pt x="602" y="1096"/>
                  </a:lnTo>
                  <a:lnTo>
                    <a:pt x="602" y="1096"/>
                  </a:lnTo>
                  <a:lnTo>
                    <a:pt x="598" y="1046"/>
                  </a:lnTo>
                  <a:lnTo>
                    <a:pt x="598" y="1046"/>
                  </a:lnTo>
                  <a:lnTo>
                    <a:pt x="596" y="1010"/>
                  </a:lnTo>
                  <a:lnTo>
                    <a:pt x="596" y="1010"/>
                  </a:lnTo>
                  <a:lnTo>
                    <a:pt x="589" y="967"/>
                  </a:lnTo>
                  <a:lnTo>
                    <a:pt x="589" y="967"/>
                  </a:lnTo>
                  <a:lnTo>
                    <a:pt x="584" y="925"/>
                  </a:lnTo>
                  <a:lnTo>
                    <a:pt x="584" y="925"/>
                  </a:lnTo>
                  <a:lnTo>
                    <a:pt x="584" y="911"/>
                  </a:lnTo>
                  <a:lnTo>
                    <a:pt x="584" y="897"/>
                  </a:lnTo>
                  <a:lnTo>
                    <a:pt x="584" y="897"/>
                  </a:lnTo>
                  <a:lnTo>
                    <a:pt x="584" y="888"/>
                  </a:lnTo>
                  <a:lnTo>
                    <a:pt x="584" y="888"/>
                  </a:lnTo>
                  <a:lnTo>
                    <a:pt x="601" y="888"/>
                  </a:lnTo>
                  <a:lnTo>
                    <a:pt x="601" y="888"/>
                  </a:lnTo>
                  <a:lnTo>
                    <a:pt x="619" y="888"/>
                  </a:lnTo>
                  <a:lnTo>
                    <a:pt x="619" y="888"/>
                  </a:lnTo>
                  <a:lnTo>
                    <a:pt x="635" y="889"/>
                  </a:lnTo>
                  <a:lnTo>
                    <a:pt x="635" y="889"/>
                  </a:lnTo>
                  <a:lnTo>
                    <a:pt x="645" y="889"/>
                  </a:lnTo>
                  <a:lnTo>
                    <a:pt x="654" y="889"/>
                  </a:lnTo>
                  <a:lnTo>
                    <a:pt x="654" y="889"/>
                  </a:lnTo>
                  <a:lnTo>
                    <a:pt x="680" y="885"/>
                  </a:lnTo>
                  <a:lnTo>
                    <a:pt x="680" y="885"/>
                  </a:lnTo>
                  <a:lnTo>
                    <a:pt x="687" y="884"/>
                  </a:lnTo>
                  <a:lnTo>
                    <a:pt x="687" y="884"/>
                  </a:lnTo>
                  <a:lnTo>
                    <a:pt x="707" y="885"/>
                  </a:lnTo>
                  <a:lnTo>
                    <a:pt x="716" y="884"/>
                  </a:lnTo>
                  <a:lnTo>
                    <a:pt x="726" y="881"/>
                  </a:lnTo>
                  <a:lnTo>
                    <a:pt x="726" y="881"/>
                  </a:lnTo>
                  <a:lnTo>
                    <a:pt x="732" y="878"/>
                  </a:lnTo>
                  <a:lnTo>
                    <a:pt x="738" y="873"/>
                  </a:lnTo>
                  <a:lnTo>
                    <a:pt x="743" y="866"/>
                  </a:lnTo>
                  <a:lnTo>
                    <a:pt x="747" y="860"/>
                  </a:lnTo>
                  <a:lnTo>
                    <a:pt x="747" y="860"/>
                  </a:lnTo>
                  <a:lnTo>
                    <a:pt x="750" y="853"/>
                  </a:lnTo>
                  <a:lnTo>
                    <a:pt x="753" y="847"/>
                  </a:lnTo>
                  <a:lnTo>
                    <a:pt x="753" y="847"/>
                  </a:lnTo>
                  <a:lnTo>
                    <a:pt x="759" y="835"/>
                  </a:lnTo>
                  <a:lnTo>
                    <a:pt x="762" y="826"/>
                  </a:lnTo>
                  <a:lnTo>
                    <a:pt x="763" y="813"/>
                  </a:lnTo>
                  <a:lnTo>
                    <a:pt x="763" y="802"/>
                  </a:lnTo>
                  <a:lnTo>
                    <a:pt x="763" y="802"/>
                  </a:lnTo>
                  <a:close/>
                  <a:moveTo>
                    <a:pt x="161" y="760"/>
                  </a:moveTo>
                  <a:lnTo>
                    <a:pt x="161" y="760"/>
                  </a:lnTo>
                  <a:lnTo>
                    <a:pt x="156" y="761"/>
                  </a:lnTo>
                  <a:lnTo>
                    <a:pt x="151" y="764"/>
                  </a:lnTo>
                  <a:lnTo>
                    <a:pt x="151" y="764"/>
                  </a:lnTo>
                  <a:lnTo>
                    <a:pt x="140" y="765"/>
                  </a:lnTo>
                  <a:lnTo>
                    <a:pt x="140" y="765"/>
                  </a:lnTo>
                  <a:lnTo>
                    <a:pt x="157" y="718"/>
                  </a:lnTo>
                  <a:lnTo>
                    <a:pt x="157" y="718"/>
                  </a:lnTo>
                  <a:lnTo>
                    <a:pt x="159" y="714"/>
                  </a:lnTo>
                  <a:lnTo>
                    <a:pt x="161" y="713"/>
                  </a:lnTo>
                  <a:lnTo>
                    <a:pt x="163" y="714"/>
                  </a:lnTo>
                  <a:lnTo>
                    <a:pt x="163" y="714"/>
                  </a:lnTo>
                  <a:lnTo>
                    <a:pt x="176" y="760"/>
                  </a:lnTo>
                  <a:lnTo>
                    <a:pt x="176" y="760"/>
                  </a:lnTo>
                  <a:lnTo>
                    <a:pt x="161" y="760"/>
                  </a:lnTo>
                  <a:lnTo>
                    <a:pt x="161" y="760"/>
                  </a:lnTo>
                  <a:close/>
                  <a:moveTo>
                    <a:pt x="587" y="749"/>
                  </a:moveTo>
                  <a:lnTo>
                    <a:pt x="587" y="749"/>
                  </a:lnTo>
                  <a:lnTo>
                    <a:pt x="591" y="738"/>
                  </a:lnTo>
                  <a:lnTo>
                    <a:pt x="593" y="726"/>
                  </a:lnTo>
                  <a:lnTo>
                    <a:pt x="596" y="705"/>
                  </a:lnTo>
                  <a:lnTo>
                    <a:pt x="596" y="705"/>
                  </a:lnTo>
                  <a:lnTo>
                    <a:pt x="617" y="750"/>
                  </a:lnTo>
                  <a:lnTo>
                    <a:pt x="617" y="750"/>
                  </a:lnTo>
                  <a:lnTo>
                    <a:pt x="587" y="749"/>
                  </a:lnTo>
                  <a:lnTo>
                    <a:pt x="587" y="749"/>
                  </a:lnTo>
                  <a:close/>
                </a:path>
              </a:pathLst>
            </a:custGeom>
            <a:gradFill>
              <a:gsLst>
                <a:gs pos="43000">
                  <a:srgbClr val="D5B88A"/>
                </a:gs>
                <a:gs pos="96000">
                  <a:srgbClr val="F7ECD7"/>
                </a:gs>
              </a:gsLst>
              <a:lin ang="5400000" scaled="0"/>
            </a:gradFill>
            <a:ln>
              <a:noFill/>
            </a:ln>
          </p:spPr>
          <p:txBody>
            <a:bodyPr vert="horz" wrap="square" lIns="91440" tIns="45720" rIns="91440" bIns="45720" numCol="1" anchor="t" anchorCtr="0" compatLnSpc="1">
              <a:norm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en-US" dirty="0">
                <a:solidFill>
                  <a:srgbClr val="E6D690"/>
                </a:solidFill>
                <a:cs typeface="+mn-ea"/>
                <a:sym typeface="+mn-lt"/>
              </a:endParaRPr>
            </a:p>
          </p:txBody>
        </p:sp>
        <p:sp>
          <p:nvSpPr>
            <p:cNvPr id="115" name="3"/>
            <p:cNvSpPr/>
            <p:nvPr/>
          </p:nvSpPr>
          <p:spPr>
            <a:xfrm>
              <a:off x="5637" y="7086"/>
              <a:ext cx="1415" cy="290"/>
            </a:xfrm>
            <a:prstGeom prst="ellipse">
              <a:avLst/>
            </a:prstGeom>
            <a:solidFill>
              <a:srgbClr val="B7A37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25000" lnSpcReduction="20000"/>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lnSpc>
                  <a:spcPct val="150000"/>
                </a:lnSpc>
              </a:pPr>
              <a:endParaRPr lang="en-US" dirty="0">
                <a:solidFill>
                  <a:srgbClr val="E6D690"/>
                </a:solidFill>
                <a:cs typeface="+mn-ea"/>
                <a:sym typeface="+mn-lt"/>
              </a:endParaRPr>
            </a:p>
          </p:txBody>
        </p:sp>
        <p:grpSp>
          <p:nvGrpSpPr>
            <p:cNvPr id="116" name="3"/>
            <p:cNvGrpSpPr/>
            <p:nvPr/>
          </p:nvGrpSpPr>
          <p:grpSpPr>
            <a:xfrm>
              <a:off x="6111" y="5430"/>
              <a:ext cx="467" cy="1900"/>
              <a:chOff x="3754908" y="3433078"/>
              <a:chExt cx="309085" cy="1258777"/>
            </a:xfrm>
            <a:solidFill>
              <a:schemeClr val="accent2"/>
            </a:solidFill>
          </p:grpSpPr>
          <p:sp>
            <p:nvSpPr>
              <p:cNvPr id="117" name="3"/>
              <p:cNvSpPr/>
              <p:nvPr/>
            </p:nvSpPr>
            <p:spPr bwMode="auto">
              <a:xfrm>
                <a:off x="3754908" y="3613904"/>
                <a:ext cx="309085" cy="1077951"/>
              </a:xfrm>
              <a:custGeom>
                <a:avLst/>
                <a:gdLst>
                  <a:gd name="T0" fmla="*/ 342 w 441"/>
                  <a:gd name="T1" fmla="*/ 582 h 1538"/>
                  <a:gd name="T2" fmla="*/ 335 w 441"/>
                  <a:gd name="T3" fmla="*/ 449 h 1538"/>
                  <a:gd name="T4" fmla="*/ 346 w 441"/>
                  <a:gd name="T5" fmla="*/ 406 h 1538"/>
                  <a:gd name="T6" fmla="*/ 363 w 441"/>
                  <a:gd name="T7" fmla="*/ 365 h 1538"/>
                  <a:gd name="T8" fmla="*/ 414 w 441"/>
                  <a:gd name="T9" fmla="*/ 378 h 1538"/>
                  <a:gd name="T10" fmla="*/ 441 w 441"/>
                  <a:gd name="T11" fmla="*/ 313 h 1538"/>
                  <a:gd name="T12" fmla="*/ 433 w 441"/>
                  <a:gd name="T13" fmla="*/ 256 h 1538"/>
                  <a:gd name="T14" fmla="*/ 392 w 441"/>
                  <a:gd name="T15" fmla="*/ 140 h 1538"/>
                  <a:gd name="T16" fmla="*/ 392 w 441"/>
                  <a:gd name="T17" fmla="*/ 62 h 1538"/>
                  <a:gd name="T18" fmla="*/ 384 w 441"/>
                  <a:gd name="T19" fmla="*/ 39 h 1538"/>
                  <a:gd name="T20" fmla="*/ 346 w 441"/>
                  <a:gd name="T21" fmla="*/ 20 h 1538"/>
                  <a:gd name="T22" fmla="*/ 319 w 441"/>
                  <a:gd name="T23" fmla="*/ 10 h 1538"/>
                  <a:gd name="T24" fmla="*/ 296 w 441"/>
                  <a:gd name="T25" fmla="*/ 11 h 1538"/>
                  <a:gd name="T26" fmla="*/ 300 w 441"/>
                  <a:gd name="T27" fmla="*/ 62 h 1538"/>
                  <a:gd name="T28" fmla="*/ 325 w 441"/>
                  <a:gd name="T29" fmla="*/ 116 h 1538"/>
                  <a:gd name="T30" fmla="*/ 268 w 441"/>
                  <a:gd name="T31" fmla="*/ 89 h 1538"/>
                  <a:gd name="T32" fmla="*/ 247 w 441"/>
                  <a:gd name="T33" fmla="*/ 49 h 1538"/>
                  <a:gd name="T34" fmla="*/ 220 w 441"/>
                  <a:gd name="T35" fmla="*/ 46 h 1538"/>
                  <a:gd name="T36" fmla="*/ 238 w 441"/>
                  <a:gd name="T37" fmla="*/ 85 h 1538"/>
                  <a:gd name="T38" fmla="*/ 181 w 441"/>
                  <a:gd name="T39" fmla="*/ 39 h 1538"/>
                  <a:gd name="T40" fmla="*/ 124 w 441"/>
                  <a:gd name="T41" fmla="*/ 1 h 1538"/>
                  <a:gd name="T42" fmla="*/ 101 w 441"/>
                  <a:gd name="T43" fmla="*/ 21 h 1538"/>
                  <a:gd name="T44" fmla="*/ 51 w 441"/>
                  <a:gd name="T45" fmla="*/ 36 h 1538"/>
                  <a:gd name="T46" fmla="*/ 5 w 441"/>
                  <a:gd name="T47" fmla="*/ 78 h 1538"/>
                  <a:gd name="T48" fmla="*/ 16 w 441"/>
                  <a:gd name="T49" fmla="*/ 182 h 1538"/>
                  <a:gd name="T50" fmla="*/ 32 w 441"/>
                  <a:gd name="T51" fmla="*/ 239 h 1538"/>
                  <a:gd name="T52" fmla="*/ 49 w 441"/>
                  <a:gd name="T53" fmla="*/ 274 h 1538"/>
                  <a:gd name="T54" fmla="*/ 63 w 441"/>
                  <a:gd name="T55" fmla="*/ 325 h 1538"/>
                  <a:gd name="T56" fmla="*/ 78 w 441"/>
                  <a:gd name="T57" fmla="*/ 371 h 1538"/>
                  <a:gd name="T58" fmla="*/ 51 w 441"/>
                  <a:gd name="T59" fmla="*/ 463 h 1538"/>
                  <a:gd name="T60" fmla="*/ 44 w 441"/>
                  <a:gd name="T61" fmla="*/ 569 h 1538"/>
                  <a:gd name="T62" fmla="*/ 47 w 441"/>
                  <a:gd name="T63" fmla="*/ 658 h 1538"/>
                  <a:gd name="T64" fmla="*/ 57 w 441"/>
                  <a:gd name="T65" fmla="*/ 717 h 1538"/>
                  <a:gd name="T66" fmla="*/ 56 w 441"/>
                  <a:gd name="T67" fmla="*/ 758 h 1538"/>
                  <a:gd name="T68" fmla="*/ 58 w 441"/>
                  <a:gd name="T69" fmla="*/ 816 h 1538"/>
                  <a:gd name="T70" fmla="*/ 52 w 441"/>
                  <a:gd name="T71" fmla="*/ 873 h 1538"/>
                  <a:gd name="T72" fmla="*/ 56 w 441"/>
                  <a:gd name="T73" fmla="*/ 944 h 1538"/>
                  <a:gd name="T74" fmla="*/ 26 w 441"/>
                  <a:gd name="T75" fmla="*/ 1112 h 1538"/>
                  <a:gd name="T76" fmla="*/ 34 w 441"/>
                  <a:gd name="T77" fmla="*/ 1335 h 1538"/>
                  <a:gd name="T78" fmla="*/ 55 w 441"/>
                  <a:gd name="T79" fmla="*/ 1397 h 1538"/>
                  <a:gd name="T80" fmla="*/ 52 w 441"/>
                  <a:gd name="T81" fmla="*/ 1473 h 1538"/>
                  <a:gd name="T82" fmla="*/ 87 w 441"/>
                  <a:gd name="T83" fmla="*/ 1493 h 1538"/>
                  <a:gd name="T84" fmla="*/ 143 w 441"/>
                  <a:gd name="T85" fmla="*/ 1525 h 1538"/>
                  <a:gd name="T86" fmla="*/ 264 w 441"/>
                  <a:gd name="T87" fmla="*/ 1534 h 1538"/>
                  <a:gd name="T88" fmla="*/ 284 w 441"/>
                  <a:gd name="T89" fmla="*/ 1506 h 1538"/>
                  <a:gd name="T90" fmla="*/ 242 w 441"/>
                  <a:gd name="T91" fmla="*/ 1478 h 1538"/>
                  <a:gd name="T92" fmla="*/ 200 w 441"/>
                  <a:gd name="T93" fmla="*/ 1437 h 1538"/>
                  <a:gd name="T94" fmla="*/ 211 w 441"/>
                  <a:gd name="T95" fmla="*/ 1422 h 1538"/>
                  <a:gd name="T96" fmla="*/ 330 w 441"/>
                  <a:gd name="T97" fmla="*/ 1457 h 1538"/>
                  <a:gd name="T98" fmla="*/ 394 w 441"/>
                  <a:gd name="T99" fmla="*/ 1433 h 1538"/>
                  <a:gd name="T100" fmla="*/ 374 w 441"/>
                  <a:gd name="T101" fmla="*/ 1406 h 1538"/>
                  <a:gd name="T102" fmla="*/ 319 w 441"/>
                  <a:gd name="T103" fmla="*/ 1396 h 1538"/>
                  <a:gd name="T104" fmla="*/ 264 w 441"/>
                  <a:gd name="T105" fmla="*/ 1361 h 1538"/>
                  <a:gd name="T106" fmla="*/ 243 w 441"/>
                  <a:gd name="T107" fmla="*/ 1308 h 1538"/>
                  <a:gd name="T108" fmla="*/ 254 w 441"/>
                  <a:gd name="T109" fmla="*/ 1282 h 1538"/>
                  <a:gd name="T110" fmla="*/ 239 w 441"/>
                  <a:gd name="T111" fmla="*/ 1208 h 1538"/>
                  <a:gd name="T112" fmla="*/ 257 w 441"/>
                  <a:gd name="T113" fmla="*/ 1154 h 1538"/>
                  <a:gd name="T114" fmla="*/ 279 w 441"/>
                  <a:gd name="T115" fmla="*/ 1041 h 1538"/>
                  <a:gd name="T116" fmla="*/ 325 w 441"/>
                  <a:gd name="T117" fmla="*/ 789 h 1538"/>
                  <a:gd name="T118" fmla="*/ 334 w 441"/>
                  <a:gd name="T119" fmla="*/ 650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41" h="1538">
                    <a:moveTo>
                      <a:pt x="334" y="650"/>
                    </a:moveTo>
                    <a:lnTo>
                      <a:pt x="334" y="650"/>
                    </a:lnTo>
                    <a:lnTo>
                      <a:pt x="340" y="649"/>
                    </a:lnTo>
                    <a:lnTo>
                      <a:pt x="344" y="646"/>
                    </a:lnTo>
                    <a:lnTo>
                      <a:pt x="345" y="642"/>
                    </a:lnTo>
                    <a:lnTo>
                      <a:pt x="345" y="636"/>
                    </a:lnTo>
                    <a:lnTo>
                      <a:pt x="345" y="636"/>
                    </a:lnTo>
                    <a:lnTo>
                      <a:pt x="341" y="599"/>
                    </a:lnTo>
                    <a:lnTo>
                      <a:pt x="341" y="599"/>
                    </a:lnTo>
                    <a:lnTo>
                      <a:pt x="342" y="582"/>
                    </a:lnTo>
                    <a:lnTo>
                      <a:pt x="342" y="582"/>
                    </a:lnTo>
                    <a:lnTo>
                      <a:pt x="342" y="565"/>
                    </a:lnTo>
                    <a:lnTo>
                      <a:pt x="342" y="549"/>
                    </a:lnTo>
                    <a:lnTo>
                      <a:pt x="342" y="549"/>
                    </a:lnTo>
                    <a:lnTo>
                      <a:pt x="339" y="495"/>
                    </a:lnTo>
                    <a:lnTo>
                      <a:pt x="339" y="495"/>
                    </a:lnTo>
                    <a:lnTo>
                      <a:pt x="336" y="453"/>
                    </a:lnTo>
                    <a:lnTo>
                      <a:pt x="336" y="453"/>
                    </a:lnTo>
                    <a:lnTo>
                      <a:pt x="335" y="449"/>
                    </a:lnTo>
                    <a:lnTo>
                      <a:pt x="335" y="449"/>
                    </a:lnTo>
                    <a:lnTo>
                      <a:pt x="332" y="429"/>
                    </a:lnTo>
                    <a:lnTo>
                      <a:pt x="329" y="409"/>
                    </a:lnTo>
                    <a:lnTo>
                      <a:pt x="329" y="409"/>
                    </a:lnTo>
                    <a:lnTo>
                      <a:pt x="329" y="408"/>
                    </a:lnTo>
                    <a:lnTo>
                      <a:pt x="329" y="408"/>
                    </a:lnTo>
                    <a:lnTo>
                      <a:pt x="332" y="407"/>
                    </a:lnTo>
                    <a:lnTo>
                      <a:pt x="336" y="407"/>
                    </a:lnTo>
                    <a:lnTo>
                      <a:pt x="344" y="409"/>
                    </a:lnTo>
                    <a:lnTo>
                      <a:pt x="344" y="409"/>
                    </a:lnTo>
                    <a:lnTo>
                      <a:pt x="346" y="406"/>
                    </a:lnTo>
                    <a:lnTo>
                      <a:pt x="346" y="402"/>
                    </a:lnTo>
                    <a:lnTo>
                      <a:pt x="348" y="393"/>
                    </a:lnTo>
                    <a:lnTo>
                      <a:pt x="348" y="393"/>
                    </a:lnTo>
                    <a:lnTo>
                      <a:pt x="352" y="377"/>
                    </a:lnTo>
                    <a:lnTo>
                      <a:pt x="352" y="377"/>
                    </a:lnTo>
                    <a:lnTo>
                      <a:pt x="353" y="370"/>
                    </a:lnTo>
                    <a:lnTo>
                      <a:pt x="355" y="365"/>
                    </a:lnTo>
                    <a:lnTo>
                      <a:pt x="356" y="361"/>
                    </a:lnTo>
                    <a:lnTo>
                      <a:pt x="356" y="361"/>
                    </a:lnTo>
                    <a:lnTo>
                      <a:pt x="363" y="365"/>
                    </a:lnTo>
                    <a:lnTo>
                      <a:pt x="371" y="371"/>
                    </a:lnTo>
                    <a:lnTo>
                      <a:pt x="371" y="371"/>
                    </a:lnTo>
                    <a:lnTo>
                      <a:pt x="376" y="375"/>
                    </a:lnTo>
                    <a:lnTo>
                      <a:pt x="381" y="377"/>
                    </a:lnTo>
                    <a:lnTo>
                      <a:pt x="386" y="378"/>
                    </a:lnTo>
                    <a:lnTo>
                      <a:pt x="392" y="378"/>
                    </a:lnTo>
                    <a:lnTo>
                      <a:pt x="392" y="378"/>
                    </a:lnTo>
                    <a:lnTo>
                      <a:pt x="410" y="378"/>
                    </a:lnTo>
                    <a:lnTo>
                      <a:pt x="410" y="378"/>
                    </a:lnTo>
                    <a:lnTo>
                      <a:pt x="414" y="378"/>
                    </a:lnTo>
                    <a:lnTo>
                      <a:pt x="418" y="377"/>
                    </a:lnTo>
                    <a:lnTo>
                      <a:pt x="425" y="373"/>
                    </a:lnTo>
                    <a:lnTo>
                      <a:pt x="425" y="373"/>
                    </a:lnTo>
                    <a:lnTo>
                      <a:pt x="430" y="368"/>
                    </a:lnTo>
                    <a:lnTo>
                      <a:pt x="435" y="361"/>
                    </a:lnTo>
                    <a:lnTo>
                      <a:pt x="435" y="361"/>
                    </a:lnTo>
                    <a:lnTo>
                      <a:pt x="439" y="350"/>
                    </a:lnTo>
                    <a:lnTo>
                      <a:pt x="441" y="337"/>
                    </a:lnTo>
                    <a:lnTo>
                      <a:pt x="441" y="337"/>
                    </a:lnTo>
                    <a:lnTo>
                      <a:pt x="441" y="313"/>
                    </a:lnTo>
                    <a:lnTo>
                      <a:pt x="440" y="300"/>
                    </a:lnTo>
                    <a:lnTo>
                      <a:pt x="439" y="288"/>
                    </a:lnTo>
                    <a:lnTo>
                      <a:pt x="439" y="288"/>
                    </a:lnTo>
                    <a:lnTo>
                      <a:pt x="439" y="280"/>
                    </a:lnTo>
                    <a:lnTo>
                      <a:pt x="439" y="280"/>
                    </a:lnTo>
                    <a:lnTo>
                      <a:pt x="438" y="272"/>
                    </a:lnTo>
                    <a:lnTo>
                      <a:pt x="435" y="264"/>
                    </a:lnTo>
                    <a:lnTo>
                      <a:pt x="435" y="264"/>
                    </a:lnTo>
                    <a:lnTo>
                      <a:pt x="433" y="256"/>
                    </a:lnTo>
                    <a:lnTo>
                      <a:pt x="433" y="256"/>
                    </a:lnTo>
                    <a:lnTo>
                      <a:pt x="431" y="248"/>
                    </a:lnTo>
                    <a:lnTo>
                      <a:pt x="428" y="239"/>
                    </a:lnTo>
                    <a:lnTo>
                      <a:pt x="428" y="239"/>
                    </a:lnTo>
                    <a:lnTo>
                      <a:pt x="425" y="236"/>
                    </a:lnTo>
                    <a:lnTo>
                      <a:pt x="424" y="232"/>
                    </a:lnTo>
                    <a:lnTo>
                      <a:pt x="424" y="232"/>
                    </a:lnTo>
                    <a:lnTo>
                      <a:pt x="420" y="220"/>
                    </a:lnTo>
                    <a:lnTo>
                      <a:pt x="420" y="220"/>
                    </a:lnTo>
                    <a:lnTo>
                      <a:pt x="392" y="140"/>
                    </a:lnTo>
                    <a:lnTo>
                      <a:pt x="392" y="140"/>
                    </a:lnTo>
                    <a:lnTo>
                      <a:pt x="386" y="125"/>
                    </a:lnTo>
                    <a:lnTo>
                      <a:pt x="386" y="125"/>
                    </a:lnTo>
                    <a:lnTo>
                      <a:pt x="384" y="120"/>
                    </a:lnTo>
                    <a:lnTo>
                      <a:pt x="383" y="116"/>
                    </a:lnTo>
                    <a:lnTo>
                      <a:pt x="383" y="109"/>
                    </a:lnTo>
                    <a:lnTo>
                      <a:pt x="383" y="104"/>
                    </a:lnTo>
                    <a:lnTo>
                      <a:pt x="383" y="104"/>
                    </a:lnTo>
                    <a:lnTo>
                      <a:pt x="389" y="75"/>
                    </a:lnTo>
                    <a:lnTo>
                      <a:pt x="389" y="75"/>
                    </a:lnTo>
                    <a:lnTo>
                      <a:pt x="392" y="62"/>
                    </a:lnTo>
                    <a:lnTo>
                      <a:pt x="392" y="62"/>
                    </a:lnTo>
                    <a:lnTo>
                      <a:pt x="393" y="57"/>
                    </a:lnTo>
                    <a:lnTo>
                      <a:pt x="392" y="52"/>
                    </a:lnTo>
                    <a:lnTo>
                      <a:pt x="392" y="52"/>
                    </a:lnTo>
                    <a:lnTo>
                      <a:pt x="391" y="46"/>
                    </a:lnTo>
                    <a:lnTo>
                      <a:pt x="389" y="44"/>
                    </a:lnTo>
                    <a:lnTo>
                      <a:pt x="387" y="42"/>
                    </a:lnTo>
                    <a:lnTo>
                      <a:pt x="387" y="42"/>
                    </a:lnTo>
                    <a:lnTo>
                      <a:pt x="384" y="39"/>
                    </a:lnTo>
                    <a:lnTo>
                      <a:pt x="384" y="39"/>
                    </a:lnTo>
                    <a:lnTo>
                      <a:pt x="383" y="36"/>
                    </a:lnTo>
                    <a:lnTo>
                      <a:pt x="383" y="36"/>
                    </a:lnTo>
                    <a:lnTo>
                      <a:pt x="376" y="32"/>
                    </a:lnTo>
                    <a:lnTo>
                      <a:pt x="368" y="28"/>
                    </a:lnTo>
                    <a:lnTo>
                      <a:pt x="368" y="28"/>
                    </a:lnTo>
                    <a:lnTo>
                      <a:pt x="362" y="26"/>
                    </a:lnTo>
                    <a:lnTo>
                      <a:pt x="362" y="26"/>
                    </a:lnTo>
                    <a:lnTo>
                      <a:pt x="356" y="24"/>
                    </a:lnTo>
                    <a:lnTo>
                      <a:pt x="356" y="24"/>
                    </a:lnTo>
                    <a:lnTo>
                      <a:pt x="346" y="20"/>
                    </a:lnTo>
                    <a:lnTo>
                      <a:pt x="341" y="18"/>
                    </a:lnTo>
                    <a:lnTo>
                      <a:pt x="337" y="14"/>
                    </a:lnTo>
                    <a:lnTo>
                      <a:pt x="337" y="14"/>
                    </a:lnTo>
                    <a:lnTo>
                      <a:pt x="331" y="9"/>
                    </a:lnTo>
                    <a:lnTo>
                      <a:pt x="331" y="9"/>
                    </a:lnTo>
                    <a:lnTo>
                      <a:pt x="327" y="6"/>
                    </a:lnTo>
                    <a:lnTo>
                      <a:pt x="325" y="6"/>
                    </a:lnTo>
                    <a:lnTo>
                      <a:pt x="321" y="8"/>
                    </a:lnTo>
                    <a:lnTo>
                      <a:pt x="319" y="10"/>
                    </a:lnTo>
                    <a:lnTo>
                      <a:pt x="319" y="10"/>
                    </a:lnTo>
                    <a:lnTo>
                      <a:pt x="315" y="16"/>
                    </a:lnTo>
                    <a:lnTo>
                      <a:pt x="315" y="16"/>
                    </a:lnTo>
                    <a:lnTo>
                      <a:pt x="311" y="21"/>
                    </a:lnTo>
                    <a:lnTo>
                      <a:pt x="311" y="21"/>
                    </a:lnTo>
                    <a:lnTo>
                      <a:pt x="308" y="16"/>
                    </a:lnTo>
                    <a:lnTo>
                      <a:pt x="308" y="16"/>
                    </a:lnTo>
                    <a:lnTo>
                      <a:pt x="304" y="14"/>
                    </a:lnTo>
                    <a:lnTo>
                      <a:pt x="301" y="11"/>
                    </a:lnTo>
                    <a:lnTo>
                      <a:pt x="301" y="11"/>
                    </a:lnTo>
                    <a:lnTo>
                      <a:pt x="296" y="11"/>
                    </a:lnTo>
                    <a:lnTo>
                      <a:pt x="294" y="13"/>
                    </a:lnTo>
                    <a:lnTo>
                      <a:pt x="291" y="15"/>
                    </a:lnTo>
                    <a:lnTo>
                      <a:pt x="290" y="20"/>
                    </a:lnTo>
                    <a:lnTo>
                      <a:pt x="290" y="20"/>
                    </a:lnTo>
                    <a:lnTo>
                      <a:pt x="293" y="31"/>
                    </a:lnTo>
                    <a:lnTo>
                      <a:pt x="293" y="31"/>
                    </a:lnTo>
                    <a:lnTo>
                      <a:pt x="299" y="52"/>
                    </a:lnTo>
                    <a:lnTo>
                      <a:pt x="299" y="52"/>
                    </a:lnTo>
                    <a:lnTo>
                      <a:pt x="300" y="62"/>
                    </a:lnTo>
                    <a:lnTo>
                      <a:pt x="300" y="62"/>
                    </a:lnTo>
                    <a:lnTo>
                      <a:pt x="301" y="71"/>
                    </a:lnTo>
                    <a:lnTo>
                      <a:pt x="303" y="80"/>
                    </a:lnTo>
                    <a:lnTo>
                      <a:pt x="303" y="80"/>
                    </a:lnTo>
                    <a:lnTo>
                      <a:pt x="309" y="96"/>
                    </a:lnTo>
                    <a:lnTo>
                      <a:pt x="309" y="96"/>
                    </a:lnTo>
                    <a:lnTo>
                      <a:pt x="313" y="103"/>
                    </a:lnTo>
                    <a:lnTo>
                      <a:pt x="319" y="109"/>
                    </a:lnTo>
                    <a:lnTo>
                      <a:pt x="319" y="109"/>
                    </a:lnTo>
                    <a:lnTo>
                      <a:pt x="325" y="116"/>
                    </a:lnTo>
                    <a:lnTo>
                      <a:pt x="325" y="116"/>
                    </a:lnTo>
                    <a:lnTo>
                      <a:pt x="329" y="122"/>
                    </a:lnTo>
                    <a:lnTo>
                      <a:pt x="329" y="122"/>
                    </a:lnTo>
                    <a:lnTo>
                      <a:pt x="316" y="119"/>
                    </a:lnTo>
                    <a:lnTo>
                      <a:pt x="308" y="114"/>
                    </a:lnTo>
                    <a:lnTo>
                      <a:pt x="308" y="114"/>
                    </a:lnTo>
                    <a:lnTo>
                      <a:pt x="296" y="107"/>
                    </a:lnTo>
                    <a:lnTo>
                      <a:pt x="296" y="107"/>
                    </a:lnTo>
                    <a:lnTo>
                      <a:pt x="280" y="96"/>
                    </a:lnTo>
                    <a:lnTo>
                      <a:pt x="280" y="96"/>
                    </a:lnTo>
                    <a:lnTo>
                      <a:pt x="268" y="89"/>
                    </a:lnTo>
                    <a:lnTo>
                      <a:pt x="268" y="89"/>
                    </a:lnTo>
                    <a:lnTo>
                      <a:pt x="264" y="87"/>
                    </a:lnTo>
                    <a:lnTo>
                      <a:pt x="262" y="83"/>
                    </a:lnTo>
                    <a:lnTo>
                      <a:pt x="262" y="83"/>
                    </a:lnTo>
                    <a:lnTo>
                      <a:pt x="260" y="77"/>
                    </a:lnTo>
                    <a:lnTo>
                      <a:pt x="260" y="77"/>
                    </a:lnTo>
                    <a:lnTo>
                      <a:pt x="258" y="68"/>
                    </a:lnTo>
                    <a:lnTo>
                      <a:pt x="256" y="62"/>
                    </a:lnTo>
                    <a:lnTo>
                      <a:pt x="247" y="49"/>
                    </a:lnTo>
                    <a:lnTo>
                      <a:pt x="247" y="49"/>
                    </a:lnTo>
                    <a:lnTo>
                      <a:pt x="244" y="46"/>
                    </a:lnTo>
                    <a:lnTo>
                      <a:pt x="244" y="46"/>
                    </a:lnTo>
                    <a:lnTo>
                      <a:pt x="238" y="41"/>
                    </a:lnTo>
                    <a:lnTo>
                      <a:pt x="233" y="40"/>
                    </a:lnTo>
                    <a:lnTo>
                      <a:pt x="230" y="41"/>
                    </a:lnTo>
                    <a:lnTo>
                      <a:pt x="225" y="42"/>
                    </a:lnTo>
                    <a:lnTo>
                      <a:pt x="225" y="42"/>
                    </a:lnTo>
                    <a:lnTo>
                      <a:pt x="222" y="44"/>
                    </a:lnTo>
                    <a:lnTo>
                      <a:pt x="222" y="44"/>
                    </a:lnTo>
                    <a:lnTo>
                      <a:pt x="220" y="46"/>
                    </a:lnTo>
                    <a:lnTo>
                      <a:pt x="217" y="50"/>
                    </a:lnTo>
                    <a:lnTo>
                      <a:pt x="216" y="52"/>
                    </a:lnTo>
                    <a:lnTo>
                      <a:pt x="217" y="56"/>
                    </a:lnTo>
                    <a:lnTo>
                      <a:pt x="217" y="56"/>
                    </a:lnTo>
                    <a:lnTo>
                      <a:pt x="218" y="61"/>
                    </a:lnTo>
                    <a:lnTo>
                      <a:pt x="222" y="66"/>
                    </a:lnTo>
                    <a:lnTo>
                      <a:pt x="222" y="66"/>
                    </a:lnTo>
                    <a:lnTo>
                      <a:pt x="234" y="80"/>
                    </a:lnTo>
                    <a:lnTo>
                      <a:pt x="234" y="80"/>
                    </a:lnTo>
                    <a:lnTo>
                      <a:pt x="238" y="85"/>
                    </a:lnTo>
                    <a:lnTo>
                      <a:pt x="239" y="92"/>
                    </a:lnTo>
                    <a:lnTo>
                      <a:pt x="239" y="92"/>
                    </a:lnTo>
                    <a:lnTo>
                      <a:pt x="246" y="127"/>
                    </a:lnTo>
                    <a:lnTo>
                      <a:pt x="246" y="127"/>
                    </a:lnTo>
                    <a:lnTo>
                      <a:pt x="242" y="122"/>
                    </a:lnTo>
                    <a:lnTo>
                      <a:pt x="242" y="122"/>
                    </a:lnTo>
                    <a:lnTo>
                      <a:pt x="217" y="87"/>
                    </a:lnTo>
                    <a:lnTo>
                      <a:pt x="192" y="54"/>
                    </a:lnTo>
                    <a:lnTo>
                      <a:pt x="192" y="54"/>
                    </a:lnTo>
                    <a:lnTo>
                      <a:pt x="181" y="39"/>
                    </a:lnTo>
                    <a:lnTo>
                      <a:pt x="169" y="26"/>
                    </a:lnTo>
                    <a:lnTo>
                      <a:pt x="169" y="26"/>
                    </a:lnTo>
                    <a:lnTo>
                      <a:pt x="151" y="11"/>
                    </a:lnTo>
                    <a:lnTo>
                      <a:pt x="151" y="11"/>
                    </a:lnTo>
                    <a:lnTo>
                      <a:pt x="146" y="8"/>
                    </a:lnTo>
                    <a:lnTo>
                      <a:pt x="140" y="5"/>
                    </a:lnTo>
                    <a:lnTo>
                      <a:pt x="134" y="3"/>
                    </a:lnTo>
                    <a:lnTo>
                      <a:pt x="128" y="1"/>
                    </a:lnTo>
                    <a:lnTo>
                      <a:pt x="128" y="1"/>
                    </a:lnTo>
                    <a:lnTo>
                      <a:pt x="124" y="1"/>
                    </a:lnTo>
                    <a:lnTo>
                      <a:pt x="124" y="1"/>
                    </a:lnTo>
                    <a:lnTo>
                      <a:pt x="122" y="0"/>
                    </a:lnTo>
                    <a:lnTo>
                      <a:pt x="118" y="1"/>
                    </a:lnTo>
                    <a:lnTo>
                      <a:pt x="115" y="3"/>
                    </a:lnTo>
                    <a:lnTo>
                      <a:pt x="114" y="5"/>
                    </a:lnTo>
                    <a:lnTo>
                      <a:pt x="114" y="5"/>
                    </a:lnTo>
                    <a:lnTo>
                      <a:pt x="109" y="13"/>
                    </a:lnTo>
                    <a:lnTo>
                      <a:pt x="109" y="13"/>
                    </a:lnTo>
                    <a:lnTo>
                      <a:pt x="104" y="19"/>
                    </a:lnTo>
                    <a:lnTo>
                      <a:pt x="101" y="21"/>
                    </a:lnTo>
                    <a:lnTo>
                      <a:pt x="96" y="23"/>
                    </a:lnTo>
                    <a:lnTo>
                      <a:pt x="96" y="23"/>
                    </a:lnTo>
                    <a:lnTo>
                      <a:pt x="91" y="25"/>
                    </a:lnTo>
                    <a:lnTo>
                      <a:pt x="86" y="28"/>
                    </a:lnTo>
                    <a:lnTo>
                      <a:pt x="86" y="28"/>
                    </a:lnTo>
                    <a:lnTo>
                      <a:pt x="78" y="30"/>
                    </a:lnTo>
                    <a:lnTo>
                      <a:pt x="78" y="30"/>
                    </a:lnTo>
                    <a:lnTo>
                      <a:pt x="58" y="35"/>
                    </a:lnTo>
                    <a:lnTo>
                      <a:pt x="58" y="35"/>
                    </a:lnTo>
                    <a:lnTo>
                      <a:pt x="51" y="36"/>
                    </a:lnTo>
                    <a:lnTo>
                      <a:pt x="51" y="36"/>
                    </a:lnTo>
                    <a:lnTo>
                      <a:pt x="45" y="37"/>
                    </a:lnTo>
                    <a:lnTo>
                      <a:pt x="39" y="40"/>
                    </a:lnTo>
                    <a:lnTo>
                      <a:pt x="26" y="46"/>
                    </a:lnTo>
                    <a:lnTo>
                      <a:pt x="26" y="46"/>
                    </a:lnTo>
                    <a:lnTo>
                      <a:pt x="19" y="52"/>
                    </a:lnTo>
                    <a:lnTo>
                      <a:pt x="13" y="62"/>
                    </a:lnTo>
                    <a:lnTo>
                      <a:pt x="13" y="62"/>
                    </a:lnTo>
                    <a:lnTo>
                      <a:pt x="8" y="70"/>
                    </a:lnTo>
                    <a:lnTo>
                      <a:pt x="5" y="78"/>
                    </a:lnTo>
                    <a:lnTo>
                      <a:pt x="3" y="87"/>
                    </a:lnTo>
                    <a:lnTo>
                      <a:pt x="1" y="96"/>
                    </a:lnTo>
                    <a:lnTo>
                      <a:pt x="0" y="113"/>
                    </a:lnTo>
                    <a:lnTo>
                      <a:pt x="3" y="132"/>
                    </a:lnTo>
                    <a:lnTo>
                      <a:pt x="3" y="132"/>
                    </a:lnTo>
                    <a:lnTo>
                      <a:pt x="8" y="154"/>
                    </a:lnTo>
                    <a:lnTo>
                      <a:pt x="14" y="175"/>
                    </a:lnTo>
                    <a:lnTo>
                      <a:pt x="14" y="175"/>
                    </a:lnTo>
                    <a:lnTo>
                      <a:pt x="16" y="182"/>
                    </a:lnTo>
                    <a:lnTo>
                      <a:pt x="16" y="182"/>
                    </a:lnTo>
                    <a:lnTo>
                      <a:pt x="18" y="190"/>
                    </a:lnTo>
                    <a:lnTo>
                      <a:pt x="19" y="196"/>
                    </a:lnTo>
                    <a:lnTo>
                      <a:pt x="19" y="196"/>
                    </a:lnTo>
                    <a:lnTo>
                      <a:pt x="23" y="210"/>
                    </a:lnTo>
                    <a:lnTo>
                      <a:pt x="25" y="223"/>
                    </a:lnTo>
                    <a:lnTo>
                      <a:pt x="25" y="223"/>
                    </a:lnTo>
                    <a:lnTo>
                      <a:pt x="28" y="232"/>
                    </a:lnTo>
                    <a:lnTo>
                      <a:pt x="30" y="236"/>
                    </a:lnTo>
                    <a:lnTo>
                      <a:pt x="32" y="239"/>
                    </a:lnTo>
                    <a:lnTo>
                      <a:pt x="32" y="239"/>
                    </a:lnTo>
                    <a:lnTo>
                      <a:pt x="34" y="241"/>
                    </a:lnTo>
                    <a:lnTo>
                      <a:pt x="35" y="243"/>
                    </a:lnTo>
                    <a:lnTo>
                      <a:pt x="35" y="243"/>
                    </a:lnTo>
                    <a:lnTo>
                      <a:pt x="35" y="246"/>
                    </a:lnTo>
                    <a:lnTo>
                      <a:pt x="36" y="248"/>
                    </a:lnTo>
                    <a:lnTo>
                      <a:pt x="39" y="252"/>
                    </a:lnTo>
                    <a:lnTo>
                      <a:pt x="39" y="252"/>
                    </a:lnTo>
                    <a:lnTo>
                      <a:pt x="41" y="258"/>
                    </a:lnTo>
                    <a:lnTo>
                      <a:pt x="41" y="258"/>
                    </a:lnTo>
                    <a:lnTo>
                      <a:pt x="49" y="274"/>
                    </a:lnTo>
                    <a:lnTo>
                      <a:pt x="51" y="282"/>
                    </a:lnTo>
                    <a:lnTo>
                      <a:pt x="54" y="290"/>
                    </a:lnTo>
                    <a:lnTo>
                      <a:pt x="54" y="290"/>
                    </a:lnTo>
                    <a:lnTo>
                      <a:pt x="57" y="300"/>
                    </a:lnTo>
                    <a:lnTo>
                      <a:pt x="61" y="309"/>
                    </a:lnTo>
                    <a:lnTo>
                      <a:pt x="61" y="309"/>
                    </a:lnTo>
                    <a:lnTo>
                      <a:pt x="62" y="311"/>
                    </a:lnTo>
                    <a:lnTo>
                      <a:pt x="63" y="315"/>
                    </a:lnTo>
                    <a:lnTo>
                      <a:pt x="63" y="315"/>
                    </a:lnTo>
                    <a:lnTo>
                      <a:pt x="63" y="325"/>
                    </a:lnTo>
                    <a:lnTo>
                      <a:pt x="65" y="334"/>
                    </a:lnTo>
                    <a:lnTo>
                      <a:pt x="68" y="342"/>
                    </a:lnTo>
                    <a:lnTo>
                      <a:pt x="72" y="351"/>
                    </a:lnTo>
                    <a:lnTo>
                      <a:pt x="72" y="351"/>
                    </a:lnTo>
                    <a:lnTo>
                      <a:pt x="76" y="356"/>
                    </a:lnTo>
                    <a:lnTo>
                      <a:pt x="77" y="363"/>
                    </a:lnTo>
                    <a:lnTo>
                      <a:pt x="77" y="363"/>
                    </a:lnTo>
                    <a:lnTo>
                      <a:pt x="77" y="367"/>
                    </a:lnTo>
                    <a:lnTo>
                      <a:pt x="77" y="367"/>
                    </a:lnTo>
                    <a:lnTo>
                      <a:pt x="78" y="371"/>
                    </a:lnTo>
                    <a:lnTo>
                      <a:pt x="77" y="375"/>
                    </a:lnTo>
                    <a:lnTo>
                      <a:pt x="75" y="383"/>
                    </a:lnTo>
                    <a:lnTo>
                      <a:pt x="75" y="383"/>
                    </a:lnTo>
                    <a:lnTo>
                      <a:pt x="71" y="392"/>
                    </a:lnTo>
                    <a:lnTo>
                      <a:pt x="68" y="401"/>
                    </a:lnTo>
                    <a:lnTo>
                      <a:pt x="63" y="419"/>
                    </a:lnTo>
                    <a:lnTo>
                      <a:pt x="63" y="419"/>
                    </a:lnTo>
                    <a:lnTo>
                      <a:pt x="60" y="435"/>
                    </a:lnTo>
                    <a:lnTo>
                      <a:pt x="60" y="435"/>
                    </a:lnTo>
                    <a:lnTo>
                      <a:pt x="51" y="463"/>
                    </a:lnTo>
                    <a:lnTo>
                      <a:pt x="51" y="463"/>
                    </a:lnTo>
                    <a:lnTo>
                      <a:pt x="50" y="476"/>
                    </a:lnTo>
                    <a:lnTo>
                      <a:pt x="51" y="491"/>
                    </a:lnTo>
                    <a:lnTo>
                      <a:pt x="51" y="491"/>
                    </a:lnTo>
                    <a:lnTo>
                      <a:pt x="51" y="501"/>
                    </a:lnTo>
                    <a:lnTo>
                      <a:pt x="50" y="511"/>
                    </a:lnTo>
                    <a:lnTo>
                      <a:pt x="50" y="511"/>
                    </a:lnTo>
                    <a:lnTo>
                      <a:pt x="46" y="541"/>
                    </a:lnTo>
                    <a:lnTo>
                      <a:pt x="44" y="569"/>
                    </a:lnTo>
                    <a:lnTo>
                      <a:pt x="44" y="569"/>
                    </a:lnTo>
                    <a:lnTo>
                      <a:pt x="42" y="627"/>
                    </a:lnTo>
                    <a:lnTo>
                      <a:pt x="42" y="627"/>
                    </a:lnTo>
                    <a:lnTo>
                      <a:pt x="42" y="632"/>
                    </a:lnTo>
                    <a:lnTo>
                      <a:pt x="42" y="635"/>
                    </a:lnTo>
                    <a:lnTo>
                      <a:pt x="44" y="637"/>
                    </a:lnTo>
                    <a:lnTo>
                      <a:pt x="44" y="637"/>
                    </a:lnTo>
                    <a:lnTo>
                      <a:pt x="45" y="639"/>
                    </a:lnTo>
                    <a:lnTo>
                      <a:pt x="45" y="641"/>
                    </a:lnTo>
                    <a:lnTo>
                      <a:pt x="45" y="641"/>
                    </a:lnTo>
                    <a:lnTo>
                      <a:pt x="47" y="658"/>
                    </a:lnTo>
                    <a:lnTo>
                      <a:pt x="47" y="658"/>
                    </a:lnTo>
                    <a:lnTo>
                      <a:pt x="49" y="670"/>
                    </a:lnTo>
                    <a:lnTo>
                      <a:pt x="51" y="682"/>
                    </a:lnTo>
                    <a:lnTo>
                      <a:pt x="51" y="682"/>
                    </a:lnTo>
                    <a:lnTo>
                      <a:pt x="54" y="694"/>
                    </a:lnTo>
                    <a:lnTo>
                      <a:pt x="56" y="708"/>
                    </a:lnTo>
                    <a:lnTo>
                      <a:pt x="56" y="708"/>
                    </a:lnTo>
                    <a:lnTo>
                      <a:pt x="56" y="710"/>
                    </a:lnTo>
                    <a:lnTo>
                      <a:pt x="56" y="710"/>
                    </a:lnTo>
                    <a:lnTo>
                      <a:pt x="57" y="717"/>
                    </a:lnTo>
                    <a:lnTo>
                      <a:pt x="58" y="722"/>
                    </a:lnTo>
                    <a:lnTo>
                      <a:pt x="58" y="722"/>
                    </a:lnTo>
                    <a:lnTo>
                      <a:pt x="57" y="727"/>
                    </a:lnTo>
                    <a:lnTo>
                      <a:pt x="56" y="732"/>
                    </a:lnTo>
                    <a:lnTo>
                      <a:pt x="56" y="732"/>
                    </a:lnTo>
                    <a:lnTo>
                      <a:pt x="58" y="750"/>
                    </a:lnTo>
                    <a:lnTo>
                      <a:pt x="58" y="750"/>
                    </a:lnTo>
                    <a:lnTo>
                      <a:pt x="58" y="754"/>
                    </a:lnTo>
                    <a:lnTo>
                      <a:pt x="56" y="758"/>
                    </a:lnTo>
                    <a:lnTo>
                      <a:pt x="56" y="758"/>
                    </a:lnTo>
                    <a:lnTo>
                      <a:pt x="54" y="764"/>
                    </a:lnTo>
                    <a:lnTo>
                      <a:pt x="51" y="769"/>
                    </a:lnTo>
                    <a:lnTo>
                      <a:pt x="51" y="775"/>
                    </a:lnTo>
                    <a:lnTo>
                      <a:pt x="51" y="781"/>
                    </a:lnTo>
                    <a:lnTo>
                      <a:pt x="51" y="781"/>
                    </a:lnTo>
                    <a:lnTo>
                      <a:pt x="54" y="796"/>
                    </a:lnTo>
                    <a:lnTo>
                      <a:pt x="55" y="803"/>
                    </a:lnTo>
                    <a:lnTo>
                      <a:pt x="57" y="811"/>
                    </a:lnTo>
                    <a:lnTo>
                      <a:pt x="57" y="811"/>
                    </a:lnTo>
                    <a:lnTo>
                      <a:pt x="58" y="816"/>
                    </a:lnTo>
                    <a:lnTo>
                      <a:pt x="58" y="821"/>
                    </a:lnTo>
                    <a:lnTo>
                      <a:pt x="57" y="827"/>
                    </a:lnTo>
                    <a:lnTo>
                      <a:pt x="55" y="832"/>
                    </a:lnTo>
                    <a:lnTo>
                      <a:pt x="55" y="832"/>
                    </a:lnTo>
                    <a:lnTo>
                      <a:pt x="54" y="837"/>
                    </a:lnTo>
                    <a:lnTo>
                      <a:pt x="51" y="843"/>
                    </a:lnTo>
                    <a:lnTo>
                      <a:pt x="51" y="849"/>
                    </a:lnTo>
                    <a:lnTo>
                      <a:pt x="51" y="854"/>
                    </a:lnTo>
                    <a:lnTo>
                      <a:pt x="51" y="854"/>
                    </a:lnTo>
                    <a:lnTo>
                      <a:pt x="52" y="873"/>
                    </a:lnTo>
                    <a:lnTo>
                      <a:pt x="52" y="873"/>
                    </a:lnTo>
                    <a:lnTo>
                      <a:pt x="51" y="904"/>
                    </a:lnTo>
                    <a:lnTo>
                      <a:pt x="51" y="904"/>
                    </a:lnTo>
                    <a:lnTo>
                      <a:pt x="52" y="919"/>
                    </a:lnTo>
                    <a:lnTo>
                      <a:pt x="54" y="925"/>
                    </a:lnTo>
                    <a:lnTo>
                      <a:pt x="56" y="932"/>
                    </a:lnTo>
                    <a:lnTo>
                      <a:pt x="56" y="932"/>
                    </a:lnTo>
                    <a:lnTo>
                      <a:pt x="57" y="937"/>
                    </a:lnTo>
                    <a:lnTo>
                      <a:pt x="56" y="944"/>
                    </a:lnTo>
                    <a:lnTo>
                      <a:pt x="56" y="944"/>
                    </a:lnTo>
                    <a:lnTo>
                      <a:pt x="50" y="961"/>
                    </a:lnTo>
                    <a:lnTo>
                      <a:pt x="50" y="961"/>
                    </a:lnTo>
                    <a:lnTo>
                      <a:pt x="45" y="982"/>
                    </a:lnTo>
                    <a:lnTo>
                      <a:pt x="40" y="1003"/>
                    </a:lnTo>
                    <a:lnTo>
                      <a:pt x="40" y="1003"/>
                    </a:lnTo>
                    <a:lnTo>
                      <a:pt x="29" y="1082"/>
                    </a:lnTo>
                    <a:lnTo>
                      <a:pt x="29" y="1082"/>
                    </a:lnTo>
                    <a:lnTo>
                      <a:pt x="26" y="1097"/>
                    </a:lnTo>
                    <a:lnTo>
                      <a:pt x="26" y="1112"/>
                    </a:lnTo>
                    <a:lnTo>
                      <a:pt x="26" y="1112"/>
                    </a:lnTo>
                    <a:lnTo>
                      <a:pt x="26" y="1214"/>
                    </a:lnTo>
                    <a:lnTo>
                      <a:pt x="26" y="1214"/>
                    </a:lnTo>
                    <a:lnTo>
                      <a:pt x="25" y="1262"/>
                    </a:lnTo>
                    <a:lnTo>
                      <a:pt x="25" y="1262"/>
                    </a:lnTo>
                    <a:lnTo>
                      <a:pt x="25" y="1278"/>
                    </a:lnTo>
                    <a:lnTo>
                      <a:pt x="26" y="1293"/>
                    </a:lnTo>
                    <a:lnTo>
                      <a:pt x="28" y="1309"/>
                    </a:lnTo>
                    <a:lnTo>
                      <a:pt x="31" y="1324"/>
                    </a:lnTo>
                    <a:lnTo>
                      <a:pt x="31" y="1324"/>
                    </a:lnTo>
                    <a:lnTo>
                      <a:pt x="34" y="1335"/>
                    </a:lnTo>
                    <a:lnTo>
                      <a:pt x="37" y="1346"/>
                    </a:lnTo>
                    <a:lnTo>
                      <a:pt x="42" y="1356"/>
                    </a:lnTo>
                    <a:lnTo>
                      <a:pt x="49" y="1366"/>
                    </a:lnTo>
                    <a:lnTo>
                      <a:pt x="49" y="1366"/>
                    </a:lnTo>
                    <a:lnTo>
                      <a:pt x="52" y="1374"/>
                    </a:lnTo>
                    <a:lnTo>
                      <a:pt x="54" y="1377"/>
                    </a:lnTo>
                    <a:lnTo>
                      <a:pt x="54" y="1382"/>
                    </a:lnTo>
                    <a:lnTo>
                      <a:pt x="54" y="1382"/>
                    </a:lnTo>
                    <a:lnTo>
                      <a:pt x="55" y="1397"/>
                    </a:lnTo>
                    <a:lnTo>
                      <a:pt x="55" y="1397"/>
                    </a:lnTo>
                    <a:lnTo>
                      <a:pt x="54" y="1408"/>
                    </a:lnTo>
                    <a:lnTo>
                      <a:pt x="52" y="1421"/>
                    </a:lnTo>
                    <a:lnTo>
                      <a:pt x="52" y="1421"/>
                    </a:lnTo>
                    <a:lnTo>
                      <a:pt x="51" y="1424"/>
                    </a:lnTo>
                    <a:lnTo>
                      <a:pt x="51" y="1424"/>
                    </a:lnTo>
                    <a:lnTo>
                      <a:pt x="50" y="1444"/>
                    </a:lnTo>
                    <a:lnTo>
                      <a:pt x="50" y="1465"/>
                    </a:lnTo>
                    <a:lnTo>
                      <a:pt x="50" y="1465"/>
                    </a:lnTo>
                    <a:lnTo>
                      <a:pt x="51" y="1469"/>
                    </a:lnTo>
                    <a:lnTo>
                      <a:pt x="52" y="1473"/>
                    </a:lnTo>
                    <a:lnTo>
                      <a:pt x="54" y="1477"/>
                    </a:lnTo>
                    <a:lnTo>
                      <a:pt x="57" y="1479"/>
                    </a:lnTo>
                    <a:lnTo>
                      <a:pt x="57" y="1479"/>
                    </a:lnTo>
                    <a:lnTo>
                      <a:pt x="62" y="1483"/>
                    </a:lnTo>
                    <a:lnTo>
                      <a:pt x="70" y="1486"/>
                    </a:lnTo>
                    <a:lnTo>
                      <a:pt x="82" y="1493"/>
                    </a:lnTo>
                    <a:lnTo>
                      <a:pt x="82" y="1493"/>
                    </a:lnTo>
                    <a:lnTo>
                      <a:pt x="85" y="1494"/>
                    </a:lnTo>
                    <a:lnTo>
                      <a:pt x="87" y="1493"/>
                    </a:lnTo>
                    <a:lnTo>
                      <a:pt x="87" y="1493"/>
                    </a:lnTo>
                    <a:lnTo>
                      <a:pt x="94" y="1488"/>
                    </a:lnTo>
                    <a:lnTo>
                      <a:pt x="94" y="1488"/>
                    </a:lnTo>
                    <a:lnTo>
                      <a:pt x="99" y="1491"/>
                    </a:lnTo>
                    <a:lnTo>
                      <a:pt x="99" y="1491"/>
                    </a:lnTo>
                    <a:lnTo>
                      <a:pt x="112" y="1506"/>
                    </a:lnTo>
                    <a:lnTo>
                      <a:pt x="112" y="1506"/>
                    </a:lnTo>
                    <a:lnTo>
                      <a:pt x="119" y="1512"/>
                    </a:lnTo>
                    <a:lnTo>
                      <a:pt x="127" y="1517"/>
                    </a:lnTo>
                    <a:lnTo>
                      <a:pt x="134" y="1522"/>
                    </a:lnTo>
                    <a:lnTo>
                      <a:pt x="143" y="1525"/>
                    </a:lnTo>
                    <a:lnTo>
                      <a:pt x="143" y="1525"/>
                    </a:lnTo>
                    <a:lnTo>
                      <a:pt x="175" y="1535"/>
                    </a:lnTo>
                    <a:lnTo>
                      <a:pt x="175" y="1535"/>
                    </a:lnTo>
                    <a:lnTo>
                      <a:pt x="185" y="1536"/>
                    </a:lnTo>
                    <a:lnTo>
                      <a:pt x="195" y="1537"/>
                    </a:lnTo>
                    <a:lnTo>
                      <a:pt x="216" y="1538"/>
                    </a:lnTo>
                    <a:lnTo>
                      <a:pt x="216" y="1538"/>
                    </a:lnTo>
                    <a:lnTo>
                      <a:pt x="239" y="1537"/>
                    </a:lnTo>
                    <a:lnTo>
                      <a:pt x="252" y="1535"/>
                    </a:lnTo>
                    <a:lnTo>
                      <a:pt x="264" y="1534"/>
                    </a:lnTo>
                    <a:lnTo>
                      <a:pt x="264" y="1534"/>
                    </a:lnTo>
                    <a:lnTo>
                      <a:pt x="275" y="1530"/>
                    </a:lnTo>
                    <a:lnTo>
                      <a:pt x="285" y="1525"/>
                    </a:lnTo>
                    <a:lnTo>
                      <a:pt x="285" y="1525"/>
                    </a:lnTo>
                    <a:lnTo>
                      <a:pt x="289" y="1522"/>
                    </a:lnTo>
                    <a:lnTo>
                      <a:pt x="290" y="1520"/>
                    </a:lnTo>
                    <a:lnTo>
                      <a:pt x="290" y="1516"/>
                    </a:lnTo>
                    <a:lnTo>
                      <a:pt x="288" y="1512"/>
                    </a:lnTo>
                    <a:lnTo>
                      <a:pt x="288" y="1512"/>
                    </a:lnTo>
                    <a:lnTo>
                      <a:pt x="284" y="1506"/>
                    </a:lnTo>
                    <a:lnTo>
                      <a:pt x="284" y="1506"/>
                    </a:lnTo>
                    <a:lnTo>
                      <a:pt x="283" y="1501"/>
                    </a:lnTo>
                    <a:lnTo>
                      <a:pt x="280" y="1498"/>
                    </a:lnTo>
                    <a:lnTo>
                      <a:pt x="277" y="1495"/>
                    </a:lnTo>
                    <a:lnTo>
                      <a:pt x="272" y="1493"/>
                    </a:lnTo>
                    <a:lnTo>
                      <a:pt x="272" y="1493"/>
                    </a:lnTo>
                    <a:lnTo>
                      <a:pt x="256" y="1485"/>
                    </a:lnTo>
                    <a:lnTo>
                      <a:pt x="256" y="1485"/>
                    </a:lnTo>
                    <a:lnTo>
                      <a:pt x="249" y="1483"/>
                    </a:lnTo>
                    <a:lnTo>
                      <a:pt x="242" y="1478"/>
                    </a:lnTo>
                    <a:lnTo>
                      <a:pt x="242" y="1478"/>
                    </a:lnTo>
                    <a:lnTo>
                      <a:pt x="237" y="1474"/>
                    </a:lnTo>
                    <a:lnTo>
                      <a:pt x="237" y="1474"/>
                    </a:lnTo>
                    <a:lnTo>
                      <a:pt x="232" y="1470"/>
                    </a:lnTo>
                    <a:lnTo>
                      <a:pt x="232" y="1470"/>
                    </a:lnTo>
                    <a:lnTo>
                      <a:pt x="220" y="1459"/>
                    </a:lnTo>
                    <a:lnTo>
                      <a:pt x="220" y="1459"/>
                    </a:lnTo>
                    <a:lnTo>
                      <a:pt x="213" y="1454"/>
                    </a:lnTo>
                    <a:lnTo>
                      <a:pt x="208" y="1448"/>
                    </a:lnTo>
                    <a:lnTo>
                      <a:pt x="200" y="1437"/>
                    </a:lnTo>
                    <a:lnTo>
                      <a:pt x="200" y="1437"/>
                    </a:lnTo>
                    <a:lnTo>
                      <a:pt x="199" y="1433"/>
                    </a:lnTo>
                    <a:lnTo>
                      <a:pt x="197" y="1429"/>
                    </a:lnTo>
                    <a:lnTo>
                      <a:pt x="197" y="1426"/>
                    </a:lnTo>
                    <a:lnTo>
                      <a:pt x="200" y="1422"/>
                    </a:lnTo>
                    <a:lnTo>
                      <a:pt x="200" y="1422"/>
                    </a:lnTo>
                    <a:lnTo>
                      <a:pt x="202" y="1417"/>
                    </a:lnTo>
                    <a:lnTo>
                      <a:pt x="202" y="1417"/>
                    </a:lnTo>
                    <a:lnTo>
                      <a:pt x="211" y="1422"/>
                    </a:lnTo>
                    <a:lnTo>
                      <a:pt x="211" y="1422"/>
                    </a:lnTo>
                    <a:lnTo>
                      <a:pt x="247" y="1442"/>
                    </a:lnTo>
                    <a:lnTo>
                      <a:pt x="247" y="1442"/>
                    </a:lnTo>
                    <a:lnTo>
                      <a:pt x="257" y="1447"/>
                    </a:lnTo>
                    <a:lnTo>
                      <a:pt x="267" y="1449"/>
                    </a:lnTo>
                    <a:lnTo>
                      <a:pt x="277" y="1452"/>
                    </a:lnTo>
                    <a:lnTo>
                      <a:pt x="287" y="1454"/>
                    </a:lnTo>
                    <a:lnTo>
                      <a:pt x="287" y="1454"/>
                    </a:lnTo>
                    <a:lnTo>
                      <a:pt x="314" y="1457"/>
                    </a:lnTo>
                    <a:lnTo>
                      <a:pt x="314" y="1457"/>
                    </a:lnTo>
                    <a:lnTo>
                      <a:pt x="330" y="1457"/>
                    </a:lnTo>
                    <a:lnTo>
                      <a:pt x="345" y="1455"/>
                    </a:lnTo>
                    <a:lnTo>
                      <a:pt x="360" y="1453"/>
                    </a:lnTo>
                    <a:lnTo>
                      <a:pt x="374" y="1449"/>
                    </a:lnTo>
                    <a:lnTo>
                      <a:pt x="374" y="1449"/>
                    </a:lnTo>
                    <a:lnTo>
                      <a:pt x="379" y="1447"/>
                    </a:lnTo>
                    <a:lnTo>
                      <a:pt x="384" y="1444"/>
                    </a:lnTo>
                    <a:lnTo>
                      <a:pt x="388" y="1442"/>
                    </a:lnTo>
                    <a:lnTo>
                      <a:pt x="392" y="1437"/>
                    </a:lnTo>
                    <a:lnTo>
                      <a:pt x="392" y="1437"/>
                    </a:lnTo>
                    <a:lnTo>
                      <a:pt x="394" y="1433"/>
                    </a:lnTo>
                    <a:lnTo>
                      <a:pt x="396" y="1431"/>
                    </a:lnTo>
                    <a:lnTo>
                      <a:pt x="394" y="1427"/>
                    </a:lnTo>
                    <a:lnTo>
                      <a:pt x="392" y="1423"/>
                    </a:lnTo>
                    <a:lnTo>
                      <a:pt x="392" y="1423"/>
                    </a:lnTo>
                    <a:lnTo>
                      <a:pt x="391" y="1419"/>
                    </a:lnTo>
                    <a:lnTo>
                      <a:pt x="391" y="1419"/>
                    </a:lnTo>
                    <a:lnTo>
                      <a:pt x="388" y="1415"/>
                    </a:lnTo>
                    <a:lnTo>
                      <a:pt x="384" y="1411"/>
                    </a:lnTo>
                    <a:lnTo>
                      <a:pt x="379" y="1408"/>
                    </a:lnTo>
                    <a:lnTo>
                      <a:pt x="374" y="1406"/>
                    </a:lnTo>
                    <a:lnTo>
                      <a:pt x="374" y="1406"/>
                    </a:lnTo>
                    <a:lnTo>
                      <a:pt x="365" y="1405"/>
                    </a:lnTo>
                    <a:lnTo>
                      <a:pt x="355" y="1403"/>
                    </a:lnTo>
                    <a:lnTo>
                      <a:pt x="355" y="1403"/>
                    </a:lnTo>
                    <a:lnTo>
                      <a:pt x="345" y="1403"/>
                    </a:lnTo>
                    <a:lnTo>
                      <a:pt x="345" y="1403"/>
                    </a:lnTo>
                    <a:lnTo>
                      <a:pt x="335" y="1402"/>
                    </a:lnTo>
                    <a:lnTo>
                      <a:pt x="325" y="1398"/>
                    </a:lnTo>
                    <a:lnTo>
                      <a:pt x="325" y="1398"/>
                    </a:lnTo>
                    <a:lnTo>
                      <a:pt x="319" y="1396"/>
                    </a:lnTo>
                    <a:lnTo>
                      <a:pt x="319" y="1396"/>
                    </a:lnTo>
                    <a:lnTo>
                      <a:pt x="305" y="1392"/>
                    </a:lnTo>
                    <a:lnTo>
                      <a:pt x="291" y="1386"/>
                    </a:lnTo>
                    <a:lnTo>
                      <a:pt x="291" y="1386"/>
                    </a:lnTo>
                    <a:lnTo>
                      <a:pt x="282" y="1380"/>
                    </a:lnTo>
                    <a:lnTo>
                      <a:pt x="272" y="1372"/>
                    </a:lnTo>
                    <a:lnTo>
                      <a:pt x="272" y="1372"/>
                    </a:lnTo>
                    <a:lnTo>
                      <a:pt x="268" y="1367"/>
                    </a:lnTo>
                    <a:lnTo>
                      <a:pt x="268" y="1367"/>
                    </a:lnTo>
                    <a:lnTo>
                      <a:pt x="264" y="1361"/>
                    </a:lnTo>
                    <a:lnTo>
                      <a:pt x="264" y="1361"/>
                    </a:lnTo>
                    <a:lnTo>
                      <a:pt x="262" y="1358"/>
                    </a:lnTo>
                    <a:lnTo>
                      <a:pt x="260" y="1353"/>
                    </a:lnTo>
                    <a:lnTo>
                      <a:pt x="260" y="1353"/>
                    </a:lnTo>
                    <a:lnTo>
                      <a:pt x="258" y="1345"/>
                    </a:lnTo>
                    <a:lnTo>
                      <a:pt x="258" y="1345"/>
                    </a:lnTo>
                    <a:lnTo>
                      <a:pt x="246" y="1314"/>
                    </a:lnTo>
                    <a:lnTo>
                      <a:pt x="246" y="1314"/>
                    </a:lnTo>
                    <a:lnTo>
                      <a:pt x="243" y="1308"/>
                    </a:lnTo>
                    <a:lnTo>
                      <a:pt x="243" y="1308"/>
                    </a:lnTo>
                    <a:lnTo>
                      <a:pt x="243" y="1304"/>
                    </a:lnTo>
                    <a:lnTo>
                      <a:pt x="243" y="1302"/>
                    </a:lnTo>
                    <a:lnTo>
                      <a:pt x="244" y="1298"/>
                    </a:lnTo>
                    <a:lnTo>
                      <a:pt x="247" y="1296"/>
                    </a:lnTo>
                    <a:lnTo>
                      <a:pt x="247" y="1296"/>
                    </a:lnTo>
                    <a:lnTo>
                      <a:pt x="249" y="1293"/>
                    </a:lnTo>
                    <a:lnTo>
                      <a:pt x="249" y="1293"/>
                    </a:lnTo>
                    <a:lnTo>
                      <a:pt x="252" y="1289"/>
                    </a:lnTo>
                    <a:lnTo>
                      <a:pt x="253" y="1286"/>
                    </a:lnTo>
                    <a:lnTo>
                      <a:pt x="254" y="1282"/>
                    </a:lnTo>
                    <a:lnTo>
                      <a:pt x="254" y="1277"/>
                    </a:lnTo>
                    <a:lnTo>
                      <a:pt x="254" y="1277"/>
                    </a:lnTo>
                    <a:lnTo>
                      <a:pt x="253" y="1268"/>
                    </a:lnTo>
                    <a:lnTo>
                      <a:pt x="251" y="1260"/>
                    </a:lnTo>
                    <a:lnTo>
                      <a:pt x="251" y="1260"/>
                    </a:lnTo>
                    <a:lnTo>
                      <a:pt x="238" y="1220"/>
                    </a:lnTo>
                    <a:lnTo>
                      <a:pt x="238" y="1220"/>
                    </a:lnTo>
                    <a:lnTo>
                      <a:pt x="237" y="1214"/>
                    </a:lnTo>
                    <a:lnTo>
                      <a:pt x="239" y="1208"/>
                    </a:lnTo>
                    <a:lnTo>
                      <a:pt x="239" y="1208"/>
                    </a:lnTo>
                    <a:lnTo>
                      <a:pt x="244" y="1198"/>
                    </a:lnTo>
                    <a:lnTo>
                      <a:pt x="244" y="1198"/>
                    </a:lnTo>
                    <a:lnTo>
                      <a:pt x="248" y="1191"/>
                    </a:lnTo>
                    <a:lnTo>
                      <a:pt x="248" y="1191"/>
                    </a:lnTo>
                    <a:lnTo>
                      <a:pt x="253" y="1184"/>
                    </a:lnTo>
                    <a:lnTo>
                      <a:pt x="256" y="1178"/>
                    </a:lnTo>
                    <a:lnTo>
                      <a:pt x="257" y="1173"/>
                    </a:lnTo>
                    <a:lnTo>
                      <a:pt x="257" y="1163"/>
                    </a:lnTo>
                    <a:lnTo>
                      <a:pt x="257" y="1163"/>
                    </a:lnTo>
                    <a:lnTo>
                      <a:pt x="257" y="1154"/>
                    </a:lnTo>
                    <a:lnTo>
                      <a:pt x="257" y="1154"/>
                    </a:lnTo>
                    <a:lnTo>
                      <a:pt x="257" y="1149"/>
                    </a:lnTo>
                    <a:lnTo>
                      <a:pt x="257" y="1144"/>
                    </a:lnTo>
                    <a:lnTo>
                      <a:pt x="259" y="1136"/>
                    </a:lnTo>
                    <a:lnTo>
                      <a:pt x="259" y="1136"/>
                    </a:lnTo>
                    <a:lnTo>
                      <a:pt x="265" y="1115"/>
                    </a:lnTo>
                    <a:lnTo>
                      <a:pt x="270" y="1093"/>
                    </a:lnTo>
                    <a:lnTo>
                      <a:pt x="270" y="1093"/>
                    </a:lnTo>
                    <a:lnTo>
                      <a:pt x="279" y="1041"/>
                    </a:lnTo>
                    <a:lnTo>
                      <a:pt x="279" y="1041"/>
                    </a:lnTo>
                    <a:lnTo>
                      <a:pt x="285" y="998"/>
                    </a:lnTo>
                    <a:lnTo>
                      <a:pt x="285" y="998"/>
                    </a:lnTo>
                    <a:lnTo>
                      <a:pt x="291" y="948"/>
                    </a:lnTo>
                    <a:lnTo>
                      <a:pt x="295" y="925"/>
                    </a:lnTo>
                    <a:lnTo>
                      <a:pt x="300" y="900"/>
                    </a:lnTo>
                    <a:lnTo>
                      <a:pt x="300" y="900"/>
                    </a:lnTo>
                    <a:lnTo>
                      <a:pt x="313" y="846"/>
                    </a:lnTo>
                    <a:lnTo>
                      <a:pt x="313" y="846"/>
                    </a:lnTo>
                    <a:lnTo>
                      <a:pt x="325" y="789"/>
                    </a:lnTo>
                    <a:lnTo>
                      <a:pt x="325" y="789"/>
                    </a:lnTo>
                    <a:lnTo>
                      <a:pt x="329" y="769"/>
                    </a:lnTo>
                    <a:lnTo>
                      <a:pt x="331" y="748"/>
                    </a:lnTo>
                    <a:lnTo>
                      <a:pt x="331" y="748"/>
                    </a:lnTo>
                    <a:lnTo>
                      <a:pt x="332" y="729"/>
                    </a:lnTo>
                    <a:lnTo>
                      <a:pt x="334" y="712"/>
                    </a:lnTo>
                    <a:lnTo>
                      <a:pt x="334" y="712"/>
                    </a:lnTo>
                    <a:lnTo>
                      <a:pt x="334" y="657"/>
                    </a:lnTo>
                    <a:lnTo>
                      <a:pt x="334" y="657"/>
                    </a:lnTo>
                    <a:lnTo>
                      <a:pt x="334" y="650"/>
                    </a:lnTo>
                    <a:lnTo>
                      <a:pt x="334" y="650"/>
                    </a:lnTo>
                    <a:close/>
                  </a:path>
                </a:pathLst>
              </a:custGeom>
              <a:gradFill>
                <a:gsLst>
                  <a:gs pos="43000">
                    <a:srgbClr val="D5B88A"/>
                  </a:gs>
                  <a:gs pos="96000">
                    <a:srgbClr val="F7ECD7"/>
                  </a:gs>
                </a:gsLst>
                <a:lin ang="540000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en-US" dirty="0">
                  <a:solidFill>
                    <a:srgbClr val="E6D690"/>
                  </a:solidFill>
                  <a:cs typeface="+mn-ea"/>
                  <a:sym typeface="+mn-lt"/>
                </a:endParaRPr>
              </a:p>
            </p:txBody>
          </p:sp>
          <p:sp>
            <p:nvSpPr>
              <p:cNvPr id="118" name="3"/>
              <p:cNvSpPr/>
              <p:nvPr/>
            </p:nvSpPr>
            <p:spPr bwMode="auto">
              <a:xfrm>
                <a:off x="3829901" y="3433078"/>
                <a:ext cx="138072" cy="208161"/>
              </a:xfrm>
              <a:custGeom>
                <a:avLst/>
                <a:gdLst>
                  <a:gd name="T0" fmla="*/ 4 w 197"/>
                  <a:gd name="T1" fmla="*/ 127 h 297"/>
                  <a:gd name="T2" fmla="*/ 5 w 197"/>
                  <a:gd name="T3" fmla="*/ 109 h 297"/>
                  <a:gd name="T4" fmla="*/ 5 w 197"/>
                  <a:gd name="T5" fmla="*/ 88 h 297"/>
                  <a:gd name="T6" fmla="*/ 7 w 197"/>
                  <a:gd name="T7" fmla="*/ 77 h 297"/>
                  <a:gd name="T8" fmla="*/ 8 w 197"/>
                  <a:gd name="T9" fmla="*/ 69 h 297"/>
                  <a:gd name="T10" fmla="*/ 5 w 197"/>
                  <a:gd name="T11" fmla="*/ 69 h 297"/>
                  <a:gd name="T12" fmla="*/ 15 w 197"/>
                  <a:gd name="T13" fmla="*/ 62 h 297"/>
                  <a:gd name="T14" fmla="*/ 25 w 197"/>
                  <a:gd name="T15" fmla="*/ 51 h 297"/>
                  <a:gd name="T16" fmla="*/ 30 w 197"/>
                  <a:gd name="T17" fmla="*/ 46 h 297"/>
                  <a:gd name="T18" fmla="*/ 39 w 197"/>
                  <a:gd name="T19" fmla="*/ 38 h 297"/>
                  <a:gd name="T20" fmla="*/ 43 w 197"/>
                  <a:gd name="T21" fmla="*/ 30 h 297"/>
                  <a:gd name="T22" fmla="*/ 51 w 197"/>
                  <a:gd name="T23" fmla="*/ 30 h 297"/>
                  <a:gd name="T24" fmla="*/ 72 w 197"/>
                  <a:gd name="T25" fmla="*/ 20 h 297"/>
                  <a:gd name="T26" fmla="*/ 88 w 197"/>
                  <a:gd name="T27" fmla="*/ 15 h 297"/>
                  <a:gd name="T28" fmla="*/ 103 w 197"/>
                  <a:gd name="T29" fmla="*/ 13 h 297"/>
                  <a:gd name="T30" fmla="*/ 111 w 197"/>
                  <a:gd name="T31" fmla="*/ 8 h 297"/>
                  <a:gd name="T32" fmla="*/ 115 w 197"/>
                  <a:gd name="T33" fmla="*/ 5 h 297"/>
                  <a:gd name="T34" fmla="*/ 116 w 197"/>
                  <a:gd name="T35" fmla="*/ 10 h 297"/>
                  <a:gd name="T36" fmla="*/ 124 w 197"/>
                  <a:gd name="T37" fmla="*/ 7 h 297"/>
                  <a:gd name="T38" fmla="*/ 125 w 197"/>
                  <a:gd name="T39" fmla="*/ 2 h 297"/>
                  <a:gd name="T40" fmla="*/ 135 w 197"/>
                  <a:gd name="T41" fmla="*/ 0 h 297"/>
                  <a:gd name="T42" fmla="*/ 147 w 197"/>
                  <a:gd name="T43" fmla="*/ 10 h 297"/>
                  <a:gd name="T44" fmla="*/ 155 w 197"/>
                  <a:gd name="T45" fmla="*/ 8 h 297"/>
                  <a:gd name="T46" fmla="*/ 158 w 197"/>
                  <a:gd name="T47" fmla="*/ 5 h 297"/>
                  <a:gd name="T48" fmla="*/ 160 w 197"/>
                  <a:gd name="T49" fmla="*/ 14 h 297"/>
                  <a:gd name="T50" fmla="*/ 175 w 197"/>
                  <a:gd name="T51" fmla="*/ 30 h 297"/>
                  <a:gd name="T52" fmla="*/ 180 w 197"/>
                  <a:gd name="T53" fmla="*/ 26 h 297"/>
                  <a:gd name="T54" fmla="*/ 180 w 197"/>
                  <a:gd name="T55" fmla="*/ 33 h 297"/>
                  <a:gd name="T56" fmla="*/ 186 w 197"/>
                  <a:gd name="T57" fmla="*/ 48 h 297"/>
                  <a:gd name="T58" fmla="*/ 187 w 197"/>
                  <a:gd name="T59" fmla="*/ 55 h 297"/>
                  <a:gd name="T60" fmla="*/ 184 w 197"/>
                  <a:gd name="T61" fmla="*/ 59 h 297"/>
                  <a:gd name="T62" fmla="*/ 191 w 197"/>
                  <a:gd name="T63" fmla="*/ 65 h 297"/>
                  <a:gd name="T64" fmla="*/ 196 w 197"/>
                  <a:gd name="T65" fmla="*/ 70 h 297"/>
                  <a:gd name="T66" fmla="*/ 189 w 197"/>
                  <a:gd name="T67" fmla="*/ 75 h 297"/>
                  <a:gd name="T68" fmla="*/ 188 w 197"/>
                  <a:gd name="T69" fmla="*/ 77 h 297"/>
                  <a:gd name="T70" fmla="*/ 189 w 197"/>
                  <a:gd name="T71" fmla="*/ 81 h 297"/>
                  <a:gd name="T72" fmla="*/ 186 w 197"/>
                  <a:gd name="T73" fmla="*/ 83 h 297"/>
                  <a:gd name="T74" fmla="*/ 188 w 197"/>
                  <a:gd name="T75" fmla="*/ 92 h 297"/>
                  <a:gd name="T76" fmla="*/ 184 w 197"/>
                  <a:gd name="T77" fmla="*/ 92 h 297"/>
                  <a:gd name="T78" fmla="*/ 183 w 197"/>
                  <a:gd name="T79" fmla="*/ 119 h 297"/>
                  <a:gd name="T80" fmla="*/ 180 w 197"/>
                  <a:gd name="T81" fmla="*/ 143 h 297"/>
                  <a:gd name="T82" fmla="*/ 180 w 197"/>
                  <a:gd name="T83" fmla="*/ 173 h 297"/>
                  <a:gd name="T84" fmla="*/ 171 w 197"/>
                  <a:gd name="T85" fmla="*/ 206 h 297"/>
                  <a:gd name="T86" fmla="*/ 156 w 197"/>
                  <a:gd name="T87" fmla="*/ 237 h 297"/>
                  <a:gd name="T88" fmla="*/ 136 w 197"/>
                  <a:gd name="T89" fmla="*/ 252 h 297"/>
                  <a:gd name="T90" fmla="*/ 127 w 197"/>
                  <a:gd name="T91" fmla="*/ 264 h 297"/>
                  <a:gd name="T92" fmla="*/ 123 w 197"/>
                  <a:gd name="T93" fmla="*/ 287 h 297"/>
                  <a:gd name="T94" fmla="*/ 113 w 197"/>
                  <a:gd name="T95" fmla="*/ 290 h 297"/>
                  <a:gd name="T96" fmla="*/ 69 w 197"/>
                  <a:gd name="T97" fmla="*/ 258 h 297"/>
                  <a:gd name="T98" fmla="*/ 32 w 197"/>
                  <a:gd name="T99" fmla="*/ 243 h 297"/>
                  <a:gd name="T100" fmla="*/ 26 w 197"/>
                  <a:gd name="T101" fmla="*/ 241 h 297"/>
                  <a:gd name="T102" fmla="*/ 27 w 197"/>
                  <a:gd name="T103" fmla="*/ 226 h 297"/>
                  <a:gd name="T104" fmla="*/ 23 w 197"/>
                  <a:gd name="T105" fmla="*/ 210 h 297"/>
                  <a:gd name="T106" fmla="*/ 18 w 197"/>
                  <a:gd name="T107" fmla="*/ 193 h 297"/>
                  <a:gd name="T108" fmla="*/ 4 w 197"/>
                  <a:gd name="T109" fmla="*/ 167 h 297"/>
                  <a:gd name="T110" fmla="*/ 2 w 197"/>
                  <a:gd name="T111" fmla="*/ 157 h 297"/>
                  <a:gd name="T112" fmla="*/ 2 w 197"/>
                  <a:gd name="T113" fmla="*/ 14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7" h="297">
                    <a:moveTo>
                      <a:pt x="2" y="140"/>
                    </a:moveTo>
                    <a:lnTo>
                      <a:pt x="2" y="140"/>
                    </a:lnTo>
                    <a:lnTo>
                      <a:pt x="4" y="133"/>
                    </a:lnTo>
                    <a:lnTo>
                      <a:pt x="4" y="127"/>
                    </a:lnTo>
                    <a:lnTo>
                      <a:pt x="4" y="127"/>
                    </a:lnTo>
                    <a:lnTo>
                      <a:pt x="4" y="118"/>
                    </a:lnTo>
                    <a:lnTo>
                      <a:pt x="5" y="109"/>
                    </a:lnTo>
                    <a:lnTo>
                      <a:pt x="5" y="109"/>
                    </a:lnTo>
                    <a:lnTo>
                      <a:pt x="6" y="102"/>
                    </a:lnTo>
                    <a:lnTo>
                      <a:pt x="5" y="93"/>
                    </a:lnTo>
                    <a:lnTo>
                      <a:pt x="5" y="93"/>
                    </a:lnTo>
                    <a:lnTo>
                      <a:pt x="5" y="88"/>
                    </a:lnTo>
                    <a:lnTo>
                      <a:pt x="5" y="83"/>
                    </a:lnTo>
                    <a:lnTo>
                      <a:pt x="5" y="83"/>
                    </a:lnTo>
                    <a:lnTo>
                      <a:pt x="7" y="77"/>
                    </a:lnTo>
                    <a:lnTo>
                      <a:pt x="7" y="77"/>
                    </a:lnTo>
                    <a:lnTo>
                      <a:pt x="8" y="74"/>
                    </a:lnTo>
                    <a:lnTo>
                      <a:pt x="10" y="69"/>
                    </a:lnTo>
                    <a:lnTo>
                      <a:pt x="10" y="69"/>
                    </a:lnTo>
                    <a:lnTo>
                      <a:pt x="8" y="69"/>
                    </a:lnTo>
                    <a:lnTo>
                      <a:pt x="7" y="69"/>
                    </a:lnTo>
                    <a:lnTo>
                      <a:pt x="6" y="70"/>
                    </a:lnTo>
                    <a:lnTo>
                      <a:pt x="5" y="69"/>
                    </a:lnTo>
                    <a:lnTo>
                      <a:pt x="5" y="69"/>
                    </a:lnTo>
                    <a:lnTo>
                      <a:pt x="8" y="66"/>
                    </a:lnTo>
                    <a:lnTo>
                      <a:pt x="8" y="66"/>
                    </a:lnTo>
                    <a:lnTo>
                      <a:pt x="11" y="65"/>
                    </a:lnTo>
                    <a:lnTo>
                      <a:pt x="15" y="62"/>
                    </a:lnTo>
                    <a:lnTo>
                      <a:pt x="18" y="56"/>
                    </a:lnTo>
                    <a:lnTo>
                      <a:pt x="18" y="56"/>
                    </a:lnTo>
                    <a:lnTo>
                      <a:pt x="21" y="54"/>
                    </a:lnTo>
                    <a:lnTo>
                      <a:pt x="25" y="51"/>
                    </a:lnTo>
                    <a:lnTo>
                      <a:pt x="25" y="51"/>
                    </a:lnTo>
                    <a:lnTo>
                      <a:pt x="27" y="50"/>
                    </a:lnTo>
                    <a:lnTo>
                      <a:pt x="30" y="46"/>
                    </a:lnTo>
                    <a:lnTo>
                      <a:pt x="30" y="46"/>
                    </a:lnTo>
                    <a:lnTo>
                      <a:pt x="33" y="44"/>
                    </a:lnTo>
                    <a:lnTo>
                      <a:pt x="33" y="44"/>
                    </a:lnTo>
                    <a:lnTo>
                      <a:pt x="37" y="41"/>
                    </a:lnTo>
                    <a:lnTo>
                      <a:pt x="39" y="38"/>
                    </a:lnTo>
                    <a:lnTo>
                      <a:pt x="39" y="38"/>
                    </a:lnTo>
                    <a:lnTo>
                      <a:pt x="41" y="34"/>
                    </a:lnTo>
                    <a:lnTo>
                      <a:pt x="43" y="30"/>
                    </a:lnTo>
                    <a:lnTo>
                      <a:pt x="43" y="30"/>
                    </a:lnTo>
                    <a:lnTo>
                      <a:pt x="46" y="30"/>
                    </a:lnTo>
                    <a:lnTo>
                      <a:pt x="47" y="30"/>
                    </a:lnTo>
                    <a:lnTo>
                      <a:pt x="47" y="30"/>
                    </a:lnTo>
                    <a:lnTo>
                      <a:pt x="51" y="30"/>
                    </a:lnTo>
                    <a:lnTo>
                      <a:pt x="53" y="29"/>
                    </a:lnTo>
                    <a:lnTo>
                      <a:pt x="53" y="29"/>
                    </a:lnTo>
                    <a:lnTo>
                      <a:pt x="72" y="20"/>
                    </a:lnTo>
                    <a:lnTo>
                      <a:pt x="72" y="20"/>
                    </a:lnTo>
                    <a:lnTo>
                      <a:pt x="79" y="17"/>
                    </a:lnTo>
                    <a:lnTo>
                      <a:pt x="84" y="15"/>
                    </a:lnTo>
                    <a:lnTo>
                      <a:pt x="88" y="15"/>
                    </a:lnTo>
                    <a:lnTo>
                      <a:pt x="88" y="15"/>
                    </a:lnTo>
                    <a:lnTo>
                      <a:pt x="93" y="14"/>
                    </a:lnTo>
                    <a:lnTo>
                      <a:pt x="93" y="14"/>
                    </a:lnTo>
                    <a:lnTo>
                      <a:pt x="98" y="13"/>
                    </a:lnTo>
                    <a:lnTo>
                      <a:pt x="103" y="13"/>
                    </a:lnTo>
                    <a:lnTo>
                      <a:pt x="103" y="13"/>
                    </a:lnTo>
                    <a:lnTo>
                      <a:pt x="108" y="12"/>
                    </a:lnTo>
                    <a:lnTo>
                      <a:pt x="111" y="8"/>
                    </a:lnTo>
                    <a:lnTo>
                      <a:pt x="111" y="8"/>
                    </a:lnTo>
                    <a:lnTo>
                      <a:pt x="113" y="5"/>
                    </a:lnTo>
                    <a:lnTo>
                      <a:pt x="113" y="5"/>
                    </a:lnTo>
                    <a:lnTo>
                      <a:pt x="115" y="5"/>
                    </a:lnTo>
                    <a:lnTo>
                      <a:pt x="115" y="5"/>
                    </a:lnTo>
                    <a:lnTo>
                      <a:pt x="115" y="5"/>
                    </a:lnTo>
                    <a:lnTo>
                      <a:pt x="114" y="10"/>
                    </a:lnTo>
                    <a:lnTo>
                      <a:pt x="114" y="10"/>
                    </a:lnTo>
                    <a:lnTo>
                      <a:pt x="116" y="10"/>
                    </a:lnTo>
                    <a:lnTo>
                      <a:pt x="119" y="10"/>
                    </a:lnTo>
                    <a:lnTo>
                      <a:pt x="123" y="8"/>
                    </a:lnTo>
                    <a:lnTo>
                      <a:pt x="123" y="8"/>
                    </a:lnTo>
                    <a:lnTo>
                      <a:pt x="124" y="7"/>
                    </a:lnTo>
                    <a:lnTo>
                      <a:pt x="124" y="5"/>
                    </a:lnTo>
                    <a:lnTo>
                      <a:pt x="125" y="2"/>
                    </a:lnTo>
                    <a:lnTo>
                      <a:pt x="125" y="2"/>
                    </a:lnTo>
                    <a:lnTo>
                      <a:pt x="125" y="2"/>
                    </a:lnTo>
                    <a:lnTo>
                      <a:pt x="130" y="5"/>
                    </a:lnTo>
                    <a:lnTo>
                      <a:pt x="130" y="5"/>
                    </a:lnTo>
                    <a:lnTo>
                      <a:pt x="135" y="0"/>
                    </a:lnTo>
                    <a:lnTo>
                      <a:pt x="135" y="0"/>
                    </a:lnTo>
                    <a:lnTo>
                      <a:pt x="136" y="4"/>
                    </a:lnTo>
                    <a:lnTo>
                      <a:pt x="141" y="9"/>
                    </a:lnTo>
                    <a:lnTo>
                      <a:pt x="141" y="9"/>
                    </a:lnTo>
                    <a:lnTo>
                      <a:pt x="147" y="10"/>
                    </a:lnTo>
                    <a:lnTo>
                      <a:pt x="147" y="10"/>
                    </a:lnTo>
                    <a:lnTo>
                      <a:pt x="150" y="10"/>
                    </a:lnTo>
                    <a:lnTo>
                      <a:pt x="152" y="9"/>
                    </a:lnTo>
                    <a:lnTo>
                      <a:pt x="155" y="8"/>
                    </a:lnTo>
                    <a:lnTo>
                      <a:pt x="157" y="5"/>
                    </a:lnTo>
                    <a:lnTo>
                      <a:pt x="157" y="5"/>
                    </a:lnTo>
                    <a:lnTo>
                      <a:pt x="158" y="5"/>
                    </a:lnTo>
                    <a:lnTo>
                      <a:pt x="158" y="5"/>
                    </a:lnTo>
                    <a:lnTo>
                      <a:pt x="160" y="8"/>
                    </a:lnTo>
                    <a:lnTo>
                      <a:pt x="160" y="9"/>
                    </a:lnTo>
                    <a:lnTo>
                      <a:pt x="160" y="9"/>
                    </a:lnTo>
                    <a:lnTo>
                      <a:pt x="160" y="14"/>
                    </a:lnTo>
                    <a:lnTo>
                      <a:pt x="162" y="18"/>
                    </a:lnTo>
                    <a:lnTo>
                      <a:pt x="162" y="18"/>
                    </a:lnTo>
                    <a:lnTo>
                      <a:pt x="168" y="24"/>
                    </a:lnTo>
                    <a:lnTo>
                      <a:pt x="175" y="30"/>
                    </a:lnTo>
                    <a:lnTo>
                      <a:pt x="175" y="30"/>
                    </a:lnTo>
                    <a:lnTo>
                      <a:pt x="177" y="30"/>
                    </a:lnTo>
                    <a:lnTo>
                      <a:pt x="177" y="30"/>
                    </a:lnTo>
                    <a:lnTo>
                      <a:pt x="180" y="26"/>
                    </a:lnTo>
                    <a:lnTo>
                      <a:pt x="180" y="26"/>
                    </a:lnTo>
                    <a:lnTo>
                      <a:pt x="180" y="30"/>
                    </a:lnTo>
                    <a:lnTo>
                      <a:pt x="180" y="33"/>
                    </a:lnTo>
                    <a:lnTo>
                      <a:pt x="180" y="33"/>
                    </a:lnTo>
                    <a:lnTo>
                      <a:pt x="182" y="36"/>
                    </a:lnTo>
                    <a:lnTo>
                      <a:pt x="182" y="40"/>
                    </a:lnTo>
                    <a:lnTo>
                      <a:pt x="183" y="44"/>
                    </a:lnTo>
                    <a:lnTo>
                      <a:pt x="186" y="48"/>
                    </a:lnTo>
                    <a:lnTo>
                      <a:pt x="186" y="48"/>
                    </a:lnTo>
                    <a:lnTo>
                      <a:pt x="187" y="51"/>
                    </a:lnTo>
                    <a:lnTo>
                      <a:pt x="187" y="55"/>
                    </a:lnTo>
                    <a:lnTo>
                      <a:pt x="187" y="55"/>
                    </a:lnTo>
                    <a:lnTo>
                      <a:pt x="187" y="56"/>
                    </a:lnTo>
                    <a:lnTo>
                      <a:pt x="186" y="56"/>
                    </a:lnTo>
                    <a:lnTo>
                      <a:pt x="186" y="56"/>
                    </a:lnTo>
                    <a:lnTo>
                      <a:pt x="184" y="59"/>
                    </a:lnTo>
                    <a:lnTo>
                      <a:pt x="184" y="59"/>
                    </a:lnTo>
                    <a:lnTo>
                      <a:pt x="184" y="64"/>
                    </a:lnTo>
                    <a:lnTo>
                      <a:pt x="184" y="64"/>
                    </a:lnTo>
                    <a:lnTo>
                      <a:pt x="191" y="65"/>
                    </a:lnTo>
                    <a:lnTo>
                      <a:pt x="191" y="65"/>
                    </a:lnTo>
                    <a:lnTo>
                      <a:pt x="197" y="67"/>
                    </a:lnTo>
                    <a:lnTo>
                      <a:pt x="197" y="67"/>
                    </a:lnTo>
                    <a:lnTo>
                      <a:pt x="196" y="70"/>
                    </a:lnTo>
                    <a:lnTo>
                      <a:pt x="196" y="70"/>
                    </a:lnTo>
                    <a:lnTo>
                      <a:pt x="193" y="72"/>
                    </a:lnTo>
                    <a:lnTo>
                      <a:pt x="189" y="75"/>
                    </a:lnTo>
                    <a:lnTo>
                      <a:pt x="189" y="75"/>
                    </a:lnTo>
                    <a:lnTo>
                      <a:pt x="188" y="76"/>
                    </a:lnTo>
                    <a:lnTo>
                      <a:pt x="188" y="76"/>
                    </a:lnTo>
                    <a:lnTo>
                      <a:pt x="188" y="77"/>
                    </a:lnTo>
                    <a:lnTo>
                      <a:pt x="188" y="77"/>
                    </a:lnTo>
                    <a:lnTo>
                      <a:pt x="189" y="80"/>
                    </a:lnTo>
                    <a:lnTo>
                      <a:pt x="189" y="80"/>
                    </a:lnTo>
                    <a:lnTo>
                      <a:pt x="189" y="81"/>
                    </a:lnTo>
                    <a:lnTo>
                      <a:pt x="189" y="81"/>
                    </a:lnTo>
                    <a:lnTo>
                      <a:pt x="188" y="83"/>
                    </a:lnTo>
                    <a:lnTo>
                      <a:pt x="188" y="83"/>
                    </a:lnTo>
                    <a:lnTo>
                      <a:pt x="186" y="83"/>
                    </a:lnTo>
                    <a:lnTo>
                      <a:pt x="186" y="83"/>
                    </a:lnTo>
                    <a:lnTo>
                      <a:pt x="184" y="86"/>
                    </a:lnTo>
                    <a:lnTo>
                      <a:pt x="184" y="87"/>
                    </a:lnTo>
                    <a:lnTo>
                      <a:pt x="184" y="87"/>
                    </a:lnTo>
                    <a:lnTo>
                      <a:pt x="188" y="92"/>
                    </a:lnTo>
                    <a:lnTo>
                      <a:pt x="188" y="92"/>
                    </a:lnTo>
                    <a:lnTo>
                      <a:pt x="188" y="92"/>
                    </a:lnTo>
                    <a:lnTo>
                      <a:pt x="188" y="92"/>
                    </a:lnTo>
                    <a:lnTo>
                      <a:pt x="184" y="92"/>
                    </a:lnTo>
                    <a:lnTo>
                      <a:pt x="184" y="92"/>
                    </a:lnTo>
                    <a:lnTo>
                      <a:pt x="184" y="106"/>
                    </a:lnTo>
                    <a:lnTo>
                      <a:pt x="184" y="106"/>
                    </a:lnTo>
                    <a:lnTo>
                      <a:pt x="183" y="119"/>
                    </a:lnTo>
                    <a:lnTo>
                      <a:pt x="181" y="133"/>
                    </a:lnTo>
                    <a:lnTo>
                      <a:pt x="181" y="133"/>
                    </a:lnTo>
                    <a:lnTo>
                      <a:pt x="180" y="138"/>
                    </a:lnTo>
                    <a:lnTo>
                      <a:pt x="180" y="143"/>
                    </a:lnTo>
                    <a:lnTo>
                      <a:pt x="180" y="143"/>
                    </a:lnTo>
                    <a:lnTo>
                      <a:pt x="182" y="158"/>
                    </a:lnTo>
                    <a:lnTo>
                      <a:pt x="181" y="165"/>
                    </a:lnTo>
                    <a:lnTo>
                      <a:pt x="180" y="173"/>
                    </a:lnTo>
                    <a:lnTo>
                      <a:pt x="180" y="173"/>
                    </a:lnTo>
                    <a:lnTo>
                      <a:pt x="175" y="195"/>
                    </a:lnTo>
                    <a:lnTo>
                      <a:pt x="175" y="195"/>
                    </a:lnTo>
                    <a:lnTo>
                      <a:pt x="171" y="206"/>
                    </a:lnTo>
                    <a:lnTo>
                      <a:pt x="167" y="217"/>
                    </a:lnTo>
                    <a:lnTo>
                      <a:pt x="162" y="227"/>
                    </a:lnTo>
                    <a:lnTo>
                      <a:pt x="156" y="237"/>
                    </a:lnTo>
                    <a:lnTo>
                      <a:pt x="156" y="237"/>
                    </a:lnTo>
                    <a:lnTo>
                      <a:pt x="152" y="242"/>
                    </a:lnTo>
                    <a:lnTo>
                      <a:pt x="147" y="247"/>
                    </a:lnTo>
                    <a:lnTo>
                      <a:pt x="142" y="250"/>
                    </a:lnTo>
                    <a:lnTo>
                      <a:pt x="136" y="252"/>
                    </a:lnTo>
                    <a:lnTo>
                      <a:pt x="136" y="252"/>
                    </a:lnTo>
                    <a:lnTo>
                      <a:pt x="131" y="252"/>
                    </a:lnTo>
                    <a:lnTo>
                      <a:pt x="131" y="252"/>
                    </a:lnTo>
                    <a:lnTo>
                      <a:pt x="127" y="264"/>
                    </a:lnTo>
                    <a:lnTo>
                      <a:pt x="125" y="277"/>
                    </a:lnTo>
                    <a:lnTo>
                      <a:pt x="125" y="277"/>
                    </a:lnTo>
                    <a:lnTo>
                      <a:pt x="125" y="282"/>
                    </a:lnTo>
                    <a:lnTo>
                      <a:pt x="123" y="287"/>
                    </a:lnTo>
                    <a:lnTo>
                      <a:pt x="119" y="297"/>
                    </a:lnTo>
                    <a:lnTo>
                      <a:pt x="119" y="297"/>
                    </a:lnTo>
                    <a:lnTo>
                      <a:pt x="115" y="293"/>
                    </a:lnTo>
                    <a:lnTo>
                      <a:pt x="113" y="290"/>
                    </a:lnTo>
                    <a:lnTo>
                      <a:pt x="113" y="290"/>
                    </a:lnTo>
                    <a:lnTo>
                      <a:pt x="98" y="278"/>
                    </a:lnTo>
                    <a:lnTo>
                      <a:pt x="84" y="267"/>
                    </a:lnTo>
                    <a:lnTo>
                      <a:pt x="69" y="258"/>
                    </a:lnTo>
                    <a:lnTo>
                      <a:pt x="53" y="250"/>
                    </a:lnTo>
                    <a:lnTo>
                      <a:pt x="53" y="250"/>
                    </a:lnTo>
                    <a:lnTo>
                      <a:pt x="42" y="246"/>
                    </a:lnTo>
                    <a:lnTo>
                      <a:pt x="32" y="243"/>
                    </a:lnTo>
                    <a:lnTo>
                      <a:pt x="32" y="243"/>
                    </a:lnTo>
                    <a:lnTo>
                      <a:pt x="28" y="243"/>
                    </a:lnTo>
                    <a:lnTo>
                      <a:pt x="27" y="242"/>
                    </a:lnTo>
                    <a:lnTo>
                      <a:pt x="26" y="241"/>
                    </a:lnTo>
                    <a:lnTo>
                      <a:pt x="26" y="241"/>
                    </a:lnTo>
                    <a:lnTo>
                      <a:pt x="27" y="233"/>
                    </a:lnTo>
                    <a:lnTo>
                      <a:pt x="27" y="233"/>
                    </a:lnTo>
                    <a:lnTo>
                      <a:pt x="27" y="226"/>
                    </a:lnTo>
                    <a:lnTo>
                      <a:pt x="25" y="219"/>
                    </a:lnTo>
                    <a:lnTo>
                      <a:pt x="25" y="219"/>
                    </a:lnTo>
                    <a:lnTo>
                      <a:pt x="23" y="215"/>
                    </a:lnTo>
                    <a:lnTo>
                      <a:pt x="23" y="210"/>
                    </a:lnTo>
                    <a:lnTo>
                      <a:pt x="23" y="210"/>
                    </a:lnTo>
                    <a:lnTo>
                      <a:pt x="21" y="201"/>
                    </a:lnTo>
                    <a:lnTo>
                      <a:pt x="21" y="201"/>
                    </a:lnTo>
                    <a:lnTo>
                      <a:pt x="18" y="193"/>
                    </a:lnTo>
                    <a:lnTo>
                      <a:pt x="18" y="193"/>
                    </a:lnTo>
                    <a:lnTo>
                      <a:pt x="15" y="185"/>
                    </a:lnTo>
                    <a:lnTo>
                      <a:pt x="15" y="185"/>
                    </a:lnTo>
                    <a:lnTo>
                      <a:pt x="4" y="167"/>
                    </a:lnTo>
                    <a:lnTo>
                      <a:pt x="4" y="167"/>
                    </a:lnTo>
                    <a:lnTo>
                      <a:pt x="2" y="163"/>
                    </a:lnTo>
                    <a:lnTo>
                      <a:pt x="2" y="163"/>
                    </a:lnTo>
                    <a:lnTo>
                      <a:pt x="2" y="157"/>
                    </a:lnTo>
                    <a:lnTo>
                      <a:pt x="1" y="152"/>
                    </a:lnTo>
                    <a:lnTo>
                      <a:pt x="1" y="152"/>
                    </a:lnTo>
                    <a:lnTo>
                      <a:pt x="0" y="145"/>
                    </a:lnTo>
                    <a:lnTo>
                      <a:pt x="2" y="140"/>
                    </a:lnTo>
                    <a:lnTo>
                      <a:pt x="2" y="140"/>
                    </a:lnTo>
                    <a:close/>
                  </a:path>
                </a:pathLst>
              </a:custGeom>
              <a:gradFill>
                <a:gsLst>
                  <a:gs pos="43000">
                    <a:srgbClr val="D5B88A"/>
                  </a:gs>
                  <a:gs pos="96000">
                    <a:srgbClr val="F7ECD7"/>
                  </a:gs>
                </a:gsLst>
                <a:lin ang="540000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32500" lnSpcReduction="20000"/>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50000"/>
                  </a:lnSpc>
                </a:pPr>
                <a:endParaRPr lang="en-US" dirty="0">
                  <a:solidFill>
                    <a:srgbClr val="E6D690"/>
                  </a:solidFill>
                  <a:cs typeface="+mn-ea"/>
                  <a:sym typeface="+mn-lt"/>
                </a:endParaRPr>
              </a:p>
            </p:txBody>
          </p:sp>
        </p:grpSp>
        <p:sp>
          <p:nvSpPr>
            <p:cNvPr id="111" name="2"/>
            <p:cNvSpPr/>
            <p:nvPr/>
          </p:nvSpPr>
          <p:spPr>
            <a:xfrm>
              <a:off x="12148" y="7086"/>
              <a:ext cx="1415" cy="290"/>
            </a:xfrm>
            <a:prstGeom prst="ellipse">
              <a:avLst/>
            </a:prstGeom>
            <a:solidFill>
              <a:srgbClr val="B7A37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25000" lnSpcReduction="20000"/>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lnSpc>
                  <a:spcPct val="150000"/>
                </a:lnSpc>
              </a:pPr>
              <a:endParaRPr lang="en-US" dirty="0">
                <a:solidFill>
                  <a:srgbClr val="E6D690"/>
                </a:solidFill>
                <a:cs typeface="+mn-ea"/>
                <a:sym typeface="+mn-lt"/>
              </a:endParaRPr>
            </a:p>
          </p:txBody>
        </p:sp>
        <p:grpSp>
          <p:nvGrpSpPr>
            <p:cNvPr id="112" name="2"/>
            <p:cNvGrpSpPr/>
            <p:nvPr/>
          </p:nvGrpSpPr>
          <p:grpSpPr>
            <a:xfrm>
              <a:off x="12559" y="5431"/>
              <a:ext cx="593" cy="1898"/>
              <a:chOff x="8072736" y="3405452"/>
              <a:chExt cx="393129" cy="1257757"/>
            </a:xfrm>
            <a:solidFill>
              <a:schemeClr val="accent2"/>
            </a:solidFill>
          </p:grpSpPr>
          <p:sp>
            <p:nvSpPr>
              <p:cNvPr id="113" name="2"/>
              <p:cNvSpPr/>
              <p:nvPr/>
            </p:nvSpPr>
            <p:spPr bwMode="auto">
              <a:xfrm>
                <a:off x="8072736" y="3585768"/>
                <a:ext cx="393129" cy="1077441"/>
              </a:xfrm>
              <a:custGeom>
                <a:avLst/>
                <a:gdLst>
                  <a:gd name="T0" fmla="*/ 577 w 617"/>
                  <a:gd name="T1" fmla="*/ 78 h 1691"/>
                  <a:gd name="T2" fmla="*/ 613 w 617"/>
                  <a:gd name="T3" fmla="*/ 209 h 1691"/>
                  <a:gd name="T4" fmla="*/ 601 w 617"/>
                  <a:gd name="T5" fmla="*/ 295 h 1691"/>
                  <a:gd name="T6" fmla="*/ 598 w 617"/>
                  <a:gd name="T7" fmla="*/ 396 h 1691"/>
                  <a:gd name="T8" fmla="*/ 565 w 617"/>
                  <a:gd name="T9" fmla="*/ 518 h 1691"/>
                  <a:gd name="T10" fmla="*/ 528 w 617"/>
                  <a:gd name="T11" fmla="*/ 608 h 1691"/>
                  <a:gd name="T12" fmla="*/ 523 w 617"/>
                  <a:gd name="T13" fmla="*/ 735 h 1691"/>
                  <a:gd name="T14" fmla="*/ 496 w 617"/>
                  <a:gd name="T15" fmla="*/ 808 h 1691"/>
                  <a:gd name="T16" fmla="*/ 500 w 617"/>
                  <a:gd name="T17" fmla="*/ 854 h 1691"/>
                  <a:gd name="T18" fmla="*/ 491 w 617"/>
                  <a:gd name="T19" fmla="*/ 914 h 1691"/>
                  <a:gd name="T20" fmla="*/ 497 w 617"/>
                  <a:gd name="T21" fmla="*/ 996 h 1691"/>
                  <a:gd name="T22" fmla="*/ 502 w 617"/>
                  <a:gd name="T23" fmla="*/ 1092 h 1691"/>
                  <a:gd name="T24" fmla="*/ 522 w 617"/>
                  <a:gd name="T25" fmla="*/ 1253 h 1691"/>
                  <a:gd name="T26" fmla="*/ 500 w 617"/>
                  <a:gd name="T27" fmla="*/ 1418 h 1691"/>
                  <a:gd name="T28" fmla="*/ 500 w 617"/>
                  <a:gd name="T29" fmla="*/ 1524 h 1691"/>
                  <a:gd name="T30" fmla="*/ 492 w 617"/>
                  <a:gd name="T31" fmla="*/ 1617 h 1691"/>
                  <a:gd name="T32" fmla="*/ 441 w 617"/>
                  <a:gd name="T33" fmla="*/ 1659 h 1691"/>
                  <a:gd name="T34" fmla="*/ 295 w 617"/>
                  <a:gd name="T35" fmla="*/ 1688 h 1691"/>
                  <a:gd name="T36" fmla="*/ 272 w 617"/>
                  <a:gd name="T37" fmla="*/ 1665 h 1691"/>
                  <a:gd name="T38" fmla="*/ 326 w 617"/>
                  <a:gd name="T39" fmla="*/ 1610 h 1691"/>
                  <a:gd name="T40" fmla="*/ 375 w 617"/>
                  <a:gd name="T41" fmla="*/ 1496 h 1691"/>
                  <a:gd name="T42" fmla="*/ 386 w 617"/>
                  <a:gd name="T43" fmla="*/ 1440 h 1691"/>
                  <a:gd name="T44" fmla="*/ 368 w 617"/>
                  <a:gd name="T45" fmla="*/ 1237 h 1691"/>
                  <a:gd name="T46" fmla="*/ 367 w 617"/>
                  <a:gd name="T47" fmla="*/ 1145 h 1691"/>
                  <a:gd name="T48" fmla="*/ 331 w 617"/>
                  <a:gd name="T49" fmla="*/ 1078 h 1691"/>
                  <a:gd name="T50" fmla="*/ 328 w 617"/>
                  <a:gd name="T51" fmla="*/ 1292 h 1691"/>
                  <a:gd name="T52" fmla="*/ 312 w 617"/>
                  <a:gd name="T53" fmla="*/ 1437 h 1691"/>
                  <a:gd name="T54" fmla="*/ 318 w 617"/>
                  <a:gd name="T55" fmla="*/ 1532 h 1691"/>
                  <a:gd name="T56" fmla="*/ 291 w 617"/>
                  <a:gd name="T57" fmla="*/ 1577 h 1691"/>
                  <a:gd name="T58" fmla="*/ 137 w 617"/>
                  <a:gd name="T59" fmla="*/ 1574 h 1691"/>
                  <a:gd name="T60" fmla="*/ 25 w 617"/>
                  <a:gd name="T61" fmla="*/ 1543 h 1691"/>
                  <a:gd name="T62" fmla="*/ 100 w 617"/>
                  <a:gd name="T63" fmla="*/ 1515 h 1691"/>
                  <a:gd name="T64" fmla="*/ 171 w 617"/>
                  <a:gd name="T65" fmla="*/ 1481 h 1691"/>
                  <a:gd name="T66" fmla="*/ 192 w 617"/>
                  <a:gd name="T67" fmla="*/ 1416 h 1691"/>
                  <a:gd name="T68" fmla="*/ 189 w 617"/>
                  <a:gd name="T69" fmla="*/ 1353 h 1691"/>
                  <a:gd name="T70" fmla="*/ 182 w 617"/>
                  <a:gd name="T71" fmla="*/ 1082 h 1691"/>
                  <a:gd name="T72" fmla="*/ 196 w 617"/>
                  <a:gd name="T73" fmla="*/ 863 h 1691"/>
                  <a:gd name="T74" fmla="*/ 198 w 617"/>
                  <a:gd name="T75" fmla="*/ 813 h 1691"/>
                  <a:gd name="T76" fmla="*/ 224 w 617"/>
                  <a:gd name="T77" fmla="*/ 727 h 1691"/>
                  <a:gd name="T78" fmla="*/ 208 w 617"/>
                  <a:gd name="T79" fmla="*/ 699 h 1691"/>
                  <a:gd name="T80" fmla="*/ 218 w 617"/>
                  <a:gd name="T81" fmla="*/ 535 h 1691"/>
                  <a:gd name="T82" fmla="*/ 255 w 617"/>
                  <a:gd name="T83" fmla="*/ 332 h 1691"/>
                  <a:gd name="T84" fmla="*/ 220 w 617"/>
                  <a:gd name="T85" fmla="*/ 278 h 1691"/>
                  <a:gd name="T86" fmla="*/ 109 w 617"/>
                  <a:gd name="T87" fmla="*/ 199 h 1691"/>
                  <a:gd name="T88" fmla="*/ 75 w 617"/>
                  <a:gd name="T89" fmla="*/ 151 h 1691"/>
                  <a:gd name="T90" fmla="*/ 23 w 617"/>
                  <a:gd name="T91" fmla="*/ 101 h 1691"/>
                  <a:gd name="T92" fmla="*/ 9 w 617"/>
                  <a:gd name="T93" fmla="*/ 70 h 1691"/>
                  <a:gd name="T94" fmla="*/ 30 w 617"/>
                  <a:gd name="T95" fmla="*/ 71 h 1691"/>
                  <a:gd name="T96" fmla="*/ 10 w 617"/>
                  <a:gd name="T97" fmla="*/ 44 h 1691"/>
                  <a:gd name="T98" fmla="*/ 53 w 617"/>
                  <a:gd name="T99" fmla="*/ 68 h 1691"/>
                  <a:gd name="T100" fmla="*/ 32 w 617"/>
                  <a:gd name="T101" fmla="*/ 29 h 1691"/>
                  <a:gd name="T102" fmla="*/ 90 w 617"/>
                  <a:gd name="T103" fmla="*/ 50 h 1691"/>
                  <a:gd name="T104" fmla="*/ 99 w 617"/>
                  <a:gd name="T105" fmla="*/ 22 h 1691"/>
                  <a:gd name="T106" fmla="*/ 106 w 617"/>
                  <a:gd name="T107" fmla="*/ 81 h 1691"/>
                  <a:gd name="T108" fmla="*/ 202 w 617"/>
                  <a:gd name="T109" fmla="*/ 162 h 1691"/>
                  <a:gd name="T110" fmla="*/ 240 w 617"/>
                  <a:gd name="T111" fmla="*/ 174 h 1691"/>
                  <a:gd name="T112" fmla="*/ 290 w 617"/>
                  <a:gd name="T113" fmla="*/ 102 h 1691"/>
                  <a:gd name="T114" fmla="*/ 328 w 617"/>
                  <a:gd name="T115" fmla="*/ 52 h 1691"/>
                  <a:gd name="T116" fmla="*/ 321 w 617"/>
                  <a:gd name="T117" fmla="*/ 101 h 1691"/>
                  <a:gd name="T118" fmla="*/ 336 w 617"/>
                  <a:gd name="T119" fmla="*/ 119 h 1691"/>
                  <a:gd name="T120" fmla="*/ 467 w 617"/>
                  <a:gd name="T121" fmla="*/ 2 h 1691"/>
                  <a:gd name="T122" fmla="*/ 268 w 617"/>
                  <a:gd name="T123" fmla="*/ 241 h 1691"/>
                  <a:gd name="T124" fmla="*/ 263 w 617"/>
                  <a:gd name="T125" fmla="*/ 259 h 1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17" h="1691">
                    <a:moveTo>
                      <a:pt x="478" y="29"/>
                    </a:moveTo>
                    <a:lnTo>
                      <a:pt x="478" y="29"/>
                    </a:lnTo>
                    <a:lnTo>
                      <a:pt x="484" y="29"/>
                    </a:lnTo>
                    <a:lnTo>
                      <a:pt x="489" y="32"/>
                    </a:lnTo>
                    <a:lnTo>
                      <a:pt x="499" y="37"/>
                    </a:lnTo>
                    <a:lnTo>
                      <a:pt x="499" y="37"/>
                    </a:lnTo>
                    <a:lnTo>
                      <a:pt x="510" y="42"/>
                    </a:lnTo>
                    <a:lnTo>
                      <a:pt x="522" y="47"/>
                    </a:lnTo>
                    <a:lnTo>
                      <a:pt x="522" y="47"/>
                    </a:lnTo>
                    <a:lnTo>
                      <a:pt x="543" y="57"/>
                    </a:lnTo>
                    <a:lnTo>
                      <a:pt x="561" y="69"/>
                    </a:lnTo>
                    <a:lnTo>
                      <a:pt x="561" y="69"/>
                    </a:lnTo>
                    <a:lnTo>
                      <a:pt x="572" y="74"/>
                    </a:lnTo>
                    <a:lnTo>
                      <a:pt x="572" y="74"/>
                    </a:lnTo>
                    <a:lnTo>
                      <a:pt x="577" y="78"/>
                    </a:lnTo>
                    <a:lnTo>
                      <a:pt x="582" y="81"/>
                    </a:lnTo>
                    <a:lnTo>
                      <a:pt x="586" y="85"/>
                    </a:lnTo>
                    <a:lnTo>
                      <a:pt x="590" y="90"/>
                    </a:lnTo>
                    <a:lnTo>
                      <a:pt x="590" y="90"/>
                    </a:lnTo>
                    <a:lnTo>
                      <a:pt x="597" y="102"/>
                    </a:lnTo>
                    <a:lnTo>
                      <a:pt x="605" y="115"/>
                    </a:lnTo>
                    <a:lnTo>
                      <a:pt x="605" y="115"/>
                    </a:lnTo>
                    <a:lnTo>
                      <a:pt x="611" y="128"/>
                    </a:lnTo>
                    <a:lnTo>
                      <a:pt x="613" y="142"/>
                    </a:lnTo>
                    <a:lnTo>
                      <a:pt x="616" y="156"/>
                    </a:lnTo>
                    <a:lnTo>
                      <a:pt x="617" y="171"/>
                    </a:lnTo>
                    <a:lnTo>
                      <a:pt x="617" y="171"/>
                    </a:lnTo>
                    <a:lnTo>
                      <a:pt x="616" y="190"/>
                    </a:lnTo>
                    <a:lnTo>
                      <a:pt x="613" y="209"/>
                    </a:lnTo>
                    <a:lnTo>
                      <a:pt x="613" y="209"/>
                    </a:lnTo>
                    <a:lnTo>
                      <a:pt x="613" y="223"/>
                    </a:lnTo>
                    <a:lnTo>
                      <a:pt x="613" y="223"/>
                    </a:lnTo>
                    <a:lnTo>
                      <a:pt x="611" y="230"/>
                    </a:lnTo>
                    <a:lnTo>
                      <a:pt x="607" y="237"/>
                    </a:lnTo>
                    <a:lnTo>
                      <a:pt x="607" y="237"/>
                    </a:lnTo>
                    <a:lnTo>
                      <a:pt x="606" y="240"/>
                    </a:lnTo>
                    <a:lnTo>
                      <a:pt x="606" y="242"/>
                    </a:lnTo>
                    <a:lnTo>
                      <a:pt x="606" y="242"/>
                    </a:lnTo>
                    <a:lnTo>
                      <a:pt x="606" y="257"/>
                    </a:lnTo>
                    <a:lnTo>
                      <a:pt x="605" y="272"/>
                    </a:lnTo>
                    <a:lnTo>
                      <a:pt x="605" y="272"/>
                    </a:lnTo>
                    <a:lnTo>
                      <a:pt x="603" y="280"/>
                    </a:lnTo>
                    <a:lnTo>
                      <a:pt x="603" y="280"/>
                    </a:lnTo>
                    <a:lnTo>
                      <a:pt x="601" y="295"/>
                    </a:lnTo>
                    <a:lnTo>
                      <a:pt x="601" y="295"/>
                    </a:lnTo>
                    <a:lnTo>
                      <a:pt x="600" y="299"/>
                    </a:lnTo>
                    <a:lnTo>
                      <a:pt x="600" y="299"/>
                    </a:lnTo>
                    <a:lnTo>
                      <a:pt x="598" y="318"/>
                    </a:lnTo>
                    <a:lnTo>
                      <a:pt x="598" y="318"/>
                    </a:lnTo>
                    <a:lnTo>
                      <a:pt x="598" y="324"/>
                    </a:lnTo>
                    <a:lnTo>
                      <a:pt x="598" y="324"/>
                    </a:lnTo>
                    <a:lnTo>
                      <a:pt x="600" y="337"/>
                    </a:lnTo>
                    <a:lnTo>
                      <a:pt x="600" y="337"/>
                    </a:lnTo>
                    <a:lnTo>
                      <a:pt x="600" y="344"/>
                    </a:lnTo>
                    <a:lnTo>
                      <a:pt x="600" y="344"/>
                    </a:lnTo>
                    <a:lnTo>
                      <a:pt x="600" y="369"/>
                    </a:lnTo>
                    <a:lnTo>
                      <a:pt x="600" y="369"/>
                    </a:lnTo>
                    <a:lnTo>
                      <a:pt x="600" y="383"/>
                    </a:lnTo>
                    <a:lnTo>
                      <a:pt x="600" y="390"/>
                    </a:lnTo>
                    <a:lnTo>
                      <a:pt x="598" y="396"/>
                    </a:lnTo>
                    <a:lnTo>
                      <a:pt x="598" y="396"/>
                    </a:lnTo>
                    <a:lnTo>
                      <a:pt x="597" y="404"/>
                    </a:lnTo>
                    <a:lnTo>
                      <a:pt x="597" y="410"/>
                    </a:lnTo>
                    <a:lnTo>
                      <a:pt x="597" y="410"/>
                    </a:lnTo>
                    <a:lnTo>
                      <a:pt x="597" y="421"/>
                    </a:lnTo>
                    <a:lnTo>
                      <a:pt x="596" y="432"/>
                    </a:lnTo>
                    <a:lnTo>
                      <a:pt x="595" y="443"/>
                    </a:lnTo>
                    <a:lnTo>
                      <a:pt x="592" y="454"/>
                    </a:lnTo>
                    <a:lnTo>
                      <a:pt x="592" y="454"/>
                    </a:lnTo>
                    <a:lnTo>
                      <a:pt x="586" y="473"/>
                    </a:lnTo>
                    <a:lnTo>
                      <a:pt x="579" y="493"/>
                    </a:lnTo>
                    <a:lnTo>
                      <a:pt x="579" y="493"/>
                    </a:lnTo>
                    <a:lnTo>
                      <a:pt x="571" y="508"/>
                    </a:lnTo>
                    <a:lnTo>
                      <a:pt x="571" y="508"/>
                    </a:lnTo>
                    <a:lnTo>
                      <a:pt x="565" y="518"/>
                    </a:lnTo>
                    <a:lnTo>
                      <a:pt x="557" y="526"/>
                    </a:lnTo>
                    <a:lnTo>
                      <a:pt x="557" y="526"/>
                    </a:lnTo>
                    <a:lnTo>
                      <a:pt x="554" y="530"/>
                    </a:lnTo>
                    <a:lnTo>
                      <a:pt x="551" y="535"/>
                    </a:lnTo>
                    <a:lnTo>
                      <a:pt x="549" y="540"/>
                    </a:lnTo>
                    <a:lnTo>
                      <a:pt x="549" y="545"/>
                    </a:lnTo>
                    <a:lnTo>
                      <a:pt x="549" y="545"/>
                    </a:lnTo>
                    <a:lnTo>
                      <a:pt x="548" y="552"/>
                    </a:lnTo>
                    <a:lnTo>
                      <a:pt x="545" y="560"/>
                    </a:lnTo>
                    <a:lnTo>
                      <a:pt x="545" y="560"/>
                    </a:lnTo>
                    <a:lnTo>
                      <a:pt x="538" y="581"/>
                    </a:lnTo>
                    <a:lnTo>
                      <a:pt x="529" y="601"/>
                    </a:lnTo>
                    <a:lnTo>
                      <a:pt x="529" y="601"/>
                    </a:lnTo>
                    <a:lnTo>
                      <a:pt x="528" y="608"/>
                    </a:lnTo>
                    <a:lnTo>
                      <a:pt x="528" y="608"/>
                    </a:lnTo>
                    <a:lnTo>
                      <a:pt x="528" y="634"/>
                    </a:lnTo>
                    <a:lnTo>
                      <a:pt x="528" y="634"/>
                    </a:lnTo>
                    <a:lnTo>
                      <a:pt x="529" y="656"/>
                    </a:lnTo>
                    <a:lnTo>
                      <a:pt x="529" y="666"/>
                    </a:lnTo>
                    <a:lnTo>
                      <a:pt x="528" y="678"/>
                    </a:lnTo>
                    <a:lnTo>
                      <a:pt x="528" y="678"/>
                    </a:lnTo>
                    <a:lnTo>
                      <a:pt x="528" y="691"/>
                    </a:lnTo>
                    <a:lnTo>
                      <a:pt x="528" y="691"/>
                    </a:lnTo>
                    <a:lnTo>
                      <a:pt x="528" y="696"/>
                    </a:lnTo>
                    <a:lnTo>
                      <a:pt x="526" y="700"/>
                    </a:lnTo>
                    <a:lnTo>
                      <a:pt x="526" y="700"/>
                    </a:lnTo>
                    <a:lnTo>
                      <a:pt x="526" y="704"/>
                    </a:lnTo>
                    <a:lnTo>
                      <a:pt x="526" y="704"/>
                    </a:lnTo>
                    <a:lnTo>
                      <a:pt x="525" y="720"/>
                    </a:lnTo>
                    <a:lnTo>
                      <a:pt x="523" y="735"/>
                    </a:lnTo>
                    <a:lnTo>
                      <a:pt x="518" y="749"/>
                    </a:lnTo>
                    <a:lnTo>
                      <a:pt x="512" y="764"/>
                    </a:lnTo>
                    <a:lnTo>
                      <a:pt x="512" y="764"/>
                    </a:lnTo>
                    <a:lnTo>
                      <a:pt x="503" y="780"/>
                    </a:lnTo>
                    <a:lnTo>
                      <a:pt x="503" y="780"/>
                    </a:lnTo>
                    <a:lnTo>
                      <a:pt x="502" y="783"/>
                    </a:lnTo>
                    <a:lnTo>
                      <a:pt x="502" y="783"/>
                    </a:lnTo>
                    <a:lnTo>
                      <a:pt x="499" y="798"/>
                    </a:lnTo>
                    <a:lnTo>
                      <a:pt x="499" y="798"/>
                    </a:lnTo>
                    <a:lnTo>
                      <a:pt x="497" y="801"/>
                    </a:lnTo>
                    <a:lnTo>
                      <a:pt x="497" y="801"/>
                    </a:lnTo>
                    <a:lnTo>
                      <a:pt x="494" y="805"/>
                    </a:lnTo>
                    <a:lnTo>
                      <a:pt x="494" y="806"/>
                    </a:lnTo>
                    <a:lnTo>
                      <a:pt x="496" y="808"/>
                    </a:lnTo>
                    <a:lnTo>
                      <a:pt x="496" y="808"/>
                    </a:lnTo>
                    <a:lnTo>
                      <a:pt x="498" y="815"/>
                    </a:lnTo>
                    <a:lnTo>
                      <a:pt x="498" y="815"/>
                    </a:lnTo>
                    <a:lnTo>
                      <a:pt x="499" y="819"/>
                    </a:lnTo>
                    <a:lnTo>
                      <a:pt x="500" y="821"/>
                    </a:lnTo>
                    <a:lnTo>
                      <a:pt x="499" y="825"/>
                    </a:lnTo>
                    <a:lnTo>
                      <a:pt x="498" y="829"/>
                    </a:lnTo>
                    <a:lnTo>
                      <a:pt x="498" y="829"/>
                    </a:lnTo>
                    <a:lnTo>
                      <a:pt x="496" y="832"/>
                    </a:lnTo>
                    <a:lnTo>
                      <a:pt x="496" y="839"/>
                    </a:lnTo>
                    <a:lnTo>
                      <a:pt x="496" y="839"/>
                    </a:lnTo>
                    <a:lnTo>
                      <a:pt x="496" y="845"/>
                    </a:lnTo>
                    <a:lnTo>
                      <a:pt x="496" y="847"/>
                    </a:lnTo>
                    <a:lnTo>
                      <a:pt x="498" y="850"/>
                    </a:lnTo>
                    <a:lnTo>
                      <a:pt x="498" y="850"/>
                    </a:lnTo>
                    <a:lnTo>
                      <a:pt x="500" y="854"/>
                    </a:lnTo>
                    <a:lnTo>
                      <a:pt x="500" y="857"/>
                    </a:lnTo>
                    <a:lnTo>
                      <a:pt x="499" y="861"/>
                    </a:lnTo>
                    <a:lnTo>
                      <a:pt x="496" y="865"/>
                    </a:lnTo>
                    <a:lnTo>
                      <a:pt x="496" y="865"/>
                    </a:lnTo>
                    <a:lnTo>
                      <a:pt x="493" y="867"/>
                    </a:lnTo>
                    <a:lnTo>
                      <a:pt x="491" y="870"/>
                    </a:lnTo>
                    <a:lnTo>
                      <a:pt x="491" y="873"/>
                    </a:lnTo>
                    <a:lnTo>
                      <a:pt x="491" y="876"/>
                    </a:lnTo>
                    <a:lnTo>
                      <a:pt x="491" y="876"/>
                    </a:lnTo>
                    <a:lnTo>
                      <a:pt x="491" y="893"/>
                    </a:lnTo>
                    <a:lnTo>
                      <a:pt x="491" y="893"/>
                    </a:lnTo>
                    <a:lnTo>
                      <a:pt x="489" y="906"/>
                    </a:lnTo>
                    <a:lnTo>
                      <a:pt x="489" y="906"/>
                    </a:lnTo>
                    <a:lnTo>
                      <a:pt x="489" y="911"/>
                    </a:lnTo>
                    <a:lnTo>
                      <a:pt x="491" y="914"/>
                    </a:lnTo>
                    <a:lnTo>
                      <a:pt x="491" y="914"/>
                    </a:lnTo>
                    <a:lnTo>
                      <a:pt x="493" y="924"/>
                    </a:lnTo>
                    <a:lnTo>
                      <a:pt x="494" y="935"/>
                    </a:lnTo>
                    <a:lnTo>
                      <a:pt x="494" y="935"/>
                    </a:lnTo>
                    <a:lnTo>
                      <a:pt x="494" y="940"/>
                    </a:lnTo>
                    <a:lnTo>
                      <a:pt x="494" y="940"/>
                    </a:lnTo>
                    <a:lnTo>
                      <a:pt x="492" y="949"/>
                    </a:lnTo>
                    <a:lnTo>
                      <a:pt x="492" y="949"/>
                    </a:lnTo>
                    <a:lnTo>
                      <a:pt x="491" y="953"/>
                    </a:lnTo>
                    <a:lnTo>
                      <a:pt x="491" y="956"/>
                    </a:lnTo>
                    <a:lnTo>
                      <a:pt x="491" y="956"/>
                    </a:lnTo>
                    <a:lnTo>
                      <a:pt x="494" y="976"/>
                    </a:lnTo>
                    <a:lnTo>
                      <a:pt x="496" y="986"/>
                    </a:lnTo>
                    <a:lnTo>
                      <a:pt x="497" y="996"/>
                    </a:lnTo>
                    <a:lnTo>
                      <a:pt x="497" y="996"/>
                    </a:lnTo>
                    <a:lnTo>
                      <a:pt x="496" y="1012"/>
                    </a:lnTo>
                    <a:lnTo>
                      <a:pt x="496" y="1012"/>
                    </a:lnTo>
                    <a:lnTo>
                      <a:pt x="494" y="1022"/>
                    </a:lnTo>
                    <a:lnTo>
                      <a:pt x="491" y="1032"/>
                    </a:lnTo>
                    <a:lnTo>
                      <a:pt x="491" y="1032"/>
                    </a:lnTo>
                    <a:lnTo>
                      <a:pt x="488" y="1035"/>
                    </a:lnTo>
                    <a:lnTo>
                      <a:pt x="488" y="1035"/>
                    </a:lnTo>
                    <a:lnTo>
                      <a:pt x="487" y="1037"/>
                    </a:lnTo>
                    <a:lnTo>
                      <a:pt x="487" y="1041"/>
                    </a:lnTo>
                    <a:lnTo>
                      <a:pt x="488" y="1046"/>
                    </a:lnTo>
                    <a:lnTo>
                      <a:pt x="488" y="1046"/>
                    </a:lnTo>
                    <a:lnTo>
                      <a:pt x="500" y="1078"/>
                    </a:lnTo>
                    <a:lnTo>
                      <a:pt x="500" y="1078"/>
                    </a:lnTo>
                    <a:lnTo>
                      <a:pt x="502" y="1084"/>
                    </a:lnTo>
                    <a:lnTo>
                      <a:pt x="502" y="1092"/>
                    </a:lnTo>
                    <a:lnTo>
                      <a:pt x="502" y="1092"/>
                    </a:lnTo>
                    <a:lnTo>
                      <a:pt x="502" y="1098"/>
                    </a:lnTo>
                    <a:lnTo>
                      <a:pt x="503" y="1104"/>
                    </a:lnTo>
                    <a:lnTo>
                      <a:pt x="503" y="1104"/>
                    </a:lnTo>
                    <a:lnTo>
                      <a:pt x="510" y="1136"/>
                    </a:lnTo>
                    <a:lnTo>
                      <a:pt x="517" y="1168"/>
                    </a:lnTo>
                    <a:lnTo>
                      <a:pt x="517" y="1168"/>
                    </a:lnTo>
                    <a:lnTo>
                      <a:pt x="519" y="1186"/>
                    </a:lnTo>
                    <a:lnTo>
                      <a:pt x="519" y="1186"/>
                    </a:lnTo>
                    <a:lnTo>
                      <a:pt x="520" y="1203"/>
                    </a:lnTo>
                    <a:lnTo>
                      <a:pt x="522" y="1220"/>
                    </a:lnTo>
                    <a:lnTo>
                      <a:pt x="522" y="1220"/>
                    </a:lnTo>
                    <a:lnTo>
                      <a:pt x="522" y="1237"/>
                    </a:lnTo>
                    <a:lnTo>
                      <a:pt x="522" y="1253"/>
                    </a:lnTo>
                    <a:lnTo>
                      <a:pt x="522" y="1253"/>
                    </a:lnTo>
                    <a:lnTo>
                      <a:pt x="520" y="1263"/>
                    </a:lnTo>
                    <a:lnTo>
                      <a:pt x="520" y="1263"/>
                    </a:lnTo>
                    <a:lnTo>
                      <a:pt x="519" y="1289"/>
                    </a:lnTo>
                    <a:lnTo>
                      <a:pt x="515" y="1313"/>
                    </a:lnTo>
                    <a:lnTo>
                      <a:pt x="515" y="1313"/>
                    </a:lnTo>
                    <a:lnTo>
                      <a:pt x="514" y="1326"/>
                    </a:lnTo>
                    <a:lnTo>
                      <a:pt x="514" y="1338"/>
                    </a:lnTo>
                    <a:lnTo>
                      <a:pt x="514" y="1338"/>
                    </a:lnTo>
                    <a:lnTo>
                      <a:pt x="513" y="1354"/>
                    </a:lnTo>
                    <a:lnTo>
                      <a:pt x="512" y="1372"/>
                    </a:lnTo>
                    <a:lnTo>
                      <a:pt x="508" y="1388"/>
                    </a:lnTo>
                    <a:lnTo>
                      <a:pt x="504" y="1404"/>
                    </a:lnTo>
                    <a:lnTo>
                      <a:pt x="504" y="1404"/>
                    </a:lnTo>
                    <a:lnTo>
                      <a:pt x="500" y="1418"/>
                    </a:lnTo>
                    <a:lnTo>
                      <a:pt x="500" y="1418"/>
                    </a:lnTo>
                    <a:lnTo>
                      <a:pt x="499" y="1424"/>
                    </a:lnTo>
                    <a:lnTo>
                      <a:pt x="498" y="1430"/>
                    </a:lnTo>
                    <a:lnTo>
                      <a:pt x="500" y="1442"/>
                    </a:lnTo>
                    <a:lnTo>
                      <a:pt x="500" y="1442"/>
                    </a:lnTo>
                    <a:lnTo>
                      <a:pt x="503" y="1451"/>
                    </a:lnTo>
                    <a:lnTo>
                      <a:pt x="503" y="1451"/>
                    </a:lnTo>
                    <a:lnTo>
                      <a:pt x="504" y="1457"/>
                    </a:lnTo>
                    <a:lnTo>
                      <a:pt x="505" y="1463"/>
                    </a:lnTo>
                    <a:lnTo>
                      <a:pt x="505" y="1477"/>
                    </a:lnTo>
                    <a:lnTo>
                      <a:pt x="505" y="1477"/>
                    </a:lnTo>
                    <a:lnTo>
                      <a:pt x="504" y="1497"/>
                    </a:lnTo>
                    <a:lnTo>
                      <a:pt x="504" y="1497"/>
                    </a:lnTo>
                    <a:lnTo>
                      <a:pt x="503" y="1510"/>
                    </a:lnTo>
                    <a:lnTo>
                      <a:pt x="500" y="1524"/>
                    </a:lnTo>
                    <a:lnTo>
                      <a:pt x="500" y="1524"/>
                    </a:lnTo>
                    <a:lnTo>
                      <a:pt x="497" y="1532"/>
                    </a:lnTo>
                    <a:lnTo>
                      <a:pt x="497" y="1532"/>
                    </a:lnTo>
                    <a:lnTo>
                      <a:pt x="489" y="1550"/>
                    </a:lnTo>
                    <a:lnTo>
                      <a:pt x="489" y="1550"/>
                    </a:lnTo>
                    <a:lnTo>
                      <a:pt x="489" y="1553"/>
                    </a:lnTo>
                    <a:lnTo>
                      <a:pt x="489" y="1555"/>
                    </a:lnTo>
                    <a:lnTo>
                      <a:pt x="489" y="1555"/>
                    </a:lnTo>
                    <a:lnTo>
                      <a:pt x="492" y="1561"/>
                    </a:lnTo>
                    <a:lnTo>
                      <a:pt x="493" y="1569"/>
                    </a:lnTo>
                    <a:lnTo>
                      <a:pt x="493" y="1576"/>
                    </a:lnTo>
                    <a:lnTo>
                      <a:pt x="493" y="1584"/>
                    </a:lnTo>
                    <a:lnTo>
                      <a:pt x="493" y="1584"/>
                    </a:lnTo>
                    <a:lnTo>
                      <a:pt x="492" y="1587"/>
                    </a:lnTo>
                    <a:lnTo>
                      <a:pt x="492" y="1587"/>
                    </a:lnTo>
                    <a:lnTo>
                      <a:pt x="492" y="1617"/>
                    </a:lnTo>
                    <a:lnTo>
                      <a:pt x="492" y="1617"/>
                    </a:lnTo>
                    <a:lnTo>
                      <a:pt x="491" y="1621"/>
                    </a:lnTo>
                    <a:lnTo>
                      <a:pt x="488" y="1625"/>
                    </a:lnTo>
                    <a:lnTo>
                      <a:pt x="488" y="1625"/>
                    </a:lnTo>
                    <a:lnTo>
                      <a:pt x="471" y="1637"/>
                    </a:lnTo>
                    <a:lnTo>
                      <a:pt x="471" y="1637"/>
                    </a:lnTo>
                    <a:lnTo>
                      <a:pt x="468" y="1638"/>
                    </a:lnTo>
                    <a:lnTo>
                      <a:pt x="466" y="1638"/>
                    </a:lnTo>
                    <a:lnTo>
                      <a:pt x="466" y="1638"/>
                    </a:lnTo>
                    <a:lnTo>
                      <a:pt x="457" y="1633"/>
                    </a:lnTo>
                    <a:lnTo>
                      <a:pt x="457" y="1633"/>
                    </a:lnTo>
                    <a:lnTo>
                      <a:pt x="453" y="1638"/>
                    </a:lnTo>
                    <a:lnTo>
                      <a:pt x="453" y="1638"/>
                    </a:lnTo>
                    <a:lnTo>
                      <a:pt x="441" y="1659"/>
                    </a:lnTo>
                    <a:lnTo>
                      <a:pt x="441" y="1659"/>
                    </a:lnTo>
                    <a:lnTo>
                      <a:pt x="436" y="1664"/>
                    </a:lnTo>
                    <a:lnTo>
                      <a:pt x="432" y="1669"/>
                    </a:lnTo>
                    <a:lnTo>
                      <a:pt x="426" y="1673"/>
                    </a:lnTo>
                    <a:lnTo>
                      <a:pt x="421" y="1675"/>
                    </a:lnTo>
                    <a:lnTo>
                      <a:pt x="421" y="1675"/>
                    </a:lnTo>
                    <a:lnTo>
                      <a:pt x="408" y="1680"/>
                    </a:lnTo>
                    <a:lnTo>
                      <a:pt x="394" y="1685"/>
                    </a:lnTo>
                    <a:lnTo>
                      <a:pt x="380" y="1688"/>
                    </a:lnTo>
                    <a:lnTo>
                      <a:pt x="365" y="1690"/>
                    </a:lnTo>
                    <a:lnTo>
                      <a:pt x="365" y="1690"/>
                    </a:lnTo>
                    <a:lnTo>
                      <a:pt x="349" y="1691"/>
                    </a:lnTo>
                    <a:lnTo>
                      <a:pt x="332" y="1691"/>
                    </a:lnTo>
                    <a:lnTo>
                      <a:pt x="332" y="1691"/>
                    </a:lnTo>
                    <a:lnTo>
                      <a:pt x="307" y="1689"/>
                    </a:lnTo>
                    <a:lnTo>
                      <a:pt x="295" y="1688"/>
                    </a:lnTo>
                    <a:lnTo>
                      <a:pt x="284" y="1684"/>
                    </a:lnTo>
                    <a:lnTo>
                      <a:pt x="284" y="1684"/>
                    </a:lnTo>
                    <a:lnTo>
                      <a:pt x="271" y="1680"/>
                    </a:lnTo>
                    <a:lnTo>
                      <a:pt x="271" y="1680"/>
                    </a:lnTo>
                    <a:lnTo>
                      <a:pt x="269" y="1678"/>
                    </a:lnTo>
                    <a:lnTo>
                      <a:pt x="268" y="1678"/>
                    </a:lnTo>
                    <a:lnTo>
                      <a:pt x="268" y="1675"/>
                    </a:lnTo>
                    <a:lnTo>
                      <a:pt x="268" y="1675"/>
                    </a:lnTo>
                    <a:lnTo>
                      <a:pt x="268" y="1672"/>
                    </a:lnTo>
                    <a:lnTo>
                      <a:pt x="269" y="1670"/>
                    </a:lnTo>
                    <a:lnTo>
                      <a:pt x="271" y="1669"/>
                    </a:lnTo>
                    <a:lnTo>
                      <a:pt x="271" y="1669"/>
                    </a:lnTo>
                    <a:lnTo>
                      <a:pt x="272" y="1668"/>
                    </a:lnTo>
                    <a:lnTo>
                      <a:pt x="272" y="1665"/>
                    </a:lnTo>
                    <a:lnTo>
                      <a:pt x="272" y="1665"/>
                    </a:lnTo>
                    <a:lnTo>
                      <a:pt x="274" y="1662"/>
                    </a:lnTo>
                    <a:lnTo>
                      <a:pt x="275" y="1657"/>
                    </a:lnTo>
                    <a:lnTo>
                      <a:pt x="280" y="1651"/>
                    </a:lnTo>
                    <a:lnTo>
                      <a:pt x="280" y="1651"/>
                    </a:lnTo>
                    <a:lnTo>
                      <a:pt x="289" y="1646"/>
                    </a:lnTo>
                    <a:lnTo>
                      <a:pt x="289" y="1646"/>
                    </a:lnTo>
                    <a:lnTo>
                      <a:pt x="295" y="1642"/>
                    </a:lnTo>
                    <a:lnTo>
                      <a:pt x="295" y="1642"/>
                    </a:lnTo>
                    <a:lnTo>
                      <a:pt x="301" y="1638"/>
                    </a:lnTo>
                    <a:lnTo>
                      <a:pt x="307" y="1633"/>
                    </a:lnTo>
                    <a:lnTo>
                      <a:pt x="313" y="1627"/>
                    </a:lnTo>
                    <a:lnTo>
                      <a:pt x="317" y="1621"/>
                    </a:lnTo>
                    <a:lnTo>
                      <a:pt x="317" y="1621"/>
                    </a:lnTo>
                    <a:lnTo>
                      <a:pt x="326" y="1610"/>
                    </a:lnTo>
                    <a:lnTo>
                      <a:pt x="326" y="1610"/>
                    </a:lnTo>
                    <a:lnTo>
                      <a:pt x="337" y="1597"/>
                    </a:lnTo>
                    <a:lnTo>
                      <a:pt x="337" y="1597"/>
                    </a:lnTo>
                    <a:lnTo>
                      <a:pt x="342" y="1590"/>
                    </a:lnTo>
                    <a:lnTo>
                      <a:pt x="342" y="1590"/>
                    </a:lnTo>
                    <a:lnTo>
                      <a:pt x="353" y="1575"/>
                    </a:lnTo>
                    <a:lnTo>
                      <a:pt x="353" y="1575"/>
                    </a:lnTo>
                    <a:lnTo>
                      <a:pt x="354" y="1571"/>
                    </a:lnTo>
                    <a:lnTo>
                      <a:pt x="354" y="1571"/>
                    </a:lnTo>
                    <a:lnTo>
                      <a:pt x="360" y="1550"/>
                    </a:lnTo>
                    <a:lnTo>
                      <a:pt x="360" y="1550"/>
                    </a:lnTo>
                    <a:lnTo>
                      <a:pt x="368" y="1508"/>
                    </a:lnTo>
                    <a:lnTo>
                      <a:pt x="368" y="1508"/>
                    </a:lnTo>
                    <a:lnTo>
                      <a:pt x="370" y="1501"/>
                    </a:lnTo>
                    <a:lnTo>
                      <a:pt x="372" y="1498"/>
                    </a:lnTo>
                    <a:lnTo>
                      <a:pt x="375" y="1496"/>
                    </a:lnTo>
                    <a:lnTo>
                      <a:pt x="375" y="1496"/>
                    </a:lnTo>
                    <a:lnTo>
                      <a:pt x="377" y="1493"/>
                    </a:lnTo>
                    <a:lnTo>
                      <a:pt x="378" y="1491"/>
                    </a:lnTo>
                    <a:lnTo>
                      <a:pt x="378" y="1491"/>
                    </a:lnTo>
                    <a:lnTo>
                      <a:pt x="379" y="1476"/>
                    </a:lnTo>
                    <a:lnTo>
                      <a:pt x="379" y="1476"/>
                    </a:lnTo>
                    <a:lnTo>
                      <a:pt x="383" y="1466"/>
                    </a:lnTo>
                    <a:lnTo>
                      <a:pt x="383" y="1466"/>
                    </a:lnTo>
                    <a:lnTo>
                      <a:pt x="385" y="1458"/>
                    </a:lnTo>
                    <a:lnTo>
                      <a:pt x="385" y="1458"/>
                    </a:lnTo>
                    <a:lnTo>
                      <a:pt x="388" y="1447"/>
                    </a:lnTo>
                    <a:lnTo>
                      <a:pt x="388" y="1447"/>
                    </a:lnTo>
                    <a:lnTo>
                      <a:pt x="388" y="1444"/>
                    </a:lnTo>
                    <a:lnTo>
                      <a:pt x="386" y="1440"/>
                    </a:lnTo>
                    <a:lnTo>
                      <a:pt x="386" y="1440"/>
                    </a:lnTo>
                    <a:lnTo>
                      <a:pt x="384" y="1435"/>
                    </a:lnTo>
                    <a:lnTo>
                      <a:pt x="382" y="1430"/>
                    </a:lnTo>
                    <a:lnTo>
                      <a:pt x="380" y="1424"/>
                    </a:lnTo>
                    <a:lnTo>
                      <a:pt x="380" y="1419"/>
                    </a:lnTo>
                    <a:lnTo>
                      <a:pt x="380" y="1419"/>
                    </a:lnTo>
                    <a:lnTo>
                      <a:pt x="383" y="1385"/>
                    </a:lnTo>
                    <a:lnTo>
                      <a:pt x="383" y="1385"/>
                    </a:lnTo>
                    <a:lnTo>
                      <a:pt x="382" y="1357"/>
                    </a:lnTo>
                    <a:lnTo>
                      <a:pt x="382" y="1357"/>
                    </a:lnTo>
                    <a:lnTo>
                      <a:pt x="382" y="1346"/>
                    </a:lnTo>
                    <a:lnTo>
                      <a:pt x="382" y="1346"/>
                    </a:lnTo>
                    <a:lnTo>
                      <a:pt x="379" y="1311"/>
                    </a:lnTo>
                    <a:lnTo>
                      <a:pt x="374" y="1276"/>
                    </a:lnTo>
                    <a:lnTo>
                      <a:pt x="374" y="1276"/>
                    </a:lnTo>
                    <a:lnTo>
                      <a:pt x="368" y="1237"/>
                    </a:lnTo>
                    <a:lnTo>
                      <a:pt x="368" y="1237"/>
                    </a:lnTo>
                    <a:lnTo>
                      <a:pt x="367" y="1228"/>
                    </a:lnTo>
                    <a:lnTo>
                      <a:pt x="367" y="1220"/>
                    </a:lnTo>
                    <a:lnTo>
                      <a:pt x="368" y="1213"/>
                    </a:lnTo>
                    <a:lnTo>
                      <a:pt x="369" y="1206"/>
                    </a:lnTo>
                    <a:lnTo>
                      <a:pt x="369" y="1206"/>
                    </a:lnTo>
                    <a:lnTo>
                      <a:pt x="378" y="1171"/>
                    </a:lnTo>
                    <a:lnTo>
                      <a:pt x="378" y="1171"/>
                    </a:lnTo>
                    <a:lnTo>
                      <a:pt x="379" y="1165"/>
                    </a:lnTo>
                    <a:lnTo>
                      <a:pt x="378" y="1162"/>
                    </a:lnTo>
                    <a:lnTo>
                      <a:pt x="377" y="1160"/>
                    </a:lnTo>
                    <a:lnTo>
                      <a:pt x="377" y="1160"/>
                    </a:lnTo>
                    <a:lnTo>
                      <a:pt x="375" y="1157"/>
                    </a:lnTo>
                    <a:lnTo>
                      <a:pt x="375" y="1157"/>
                    </a:lnTo>
                    <a:lnTo>
                      <a:pt x="367" y="1145"/>
                    </a:lnTo>
                    <a:lnTo>
                      <a:pt x="363" y="1137"/>
                    </a:lnTo>
                    <a:lnTo>
                      <a:pt x="360" y="1129"/>
                    </a:lnTo>
                    <a:lnTo>
                      <a:pt x="358" y="1113"/>
                    </a:lnTo>
                    <a:lnTo>
                      <a:pt x="358" y="1113"/>
                    </a:lnTo>
                    <a:lnTo>
                      <a:pt x="344" y="1057"/>
                    </a:lnTo>
                    <a:lnTo>
                      <a:pt x="344" y="1057"/>
                    </a:lnTo>
                    <a:lnTo>
                      <a:pt x="343" y="1053"/>
                    </a:lnTo>
                    <a:lnTo>
                      <a:pt x="343" y="1053"/>
                    </a:lnTo>
                    <a:lnTo>
                      <a:pt x="341" y="1056"/>
                    </a:lnTo>
                    <a:lnTo>
                      <a:pt x="341" y="1056"/>
                    </a:lnTo>
                    <a:lnTo>
                      <a:pt x="331" y="1073"/>
                    </a:lnTo>
                    <a:lnTo>
                      <a:pt x="331" y="1073"/>
                    </a:lnTo>
                    <a:lnTo>
                      <a:pt x="331" y="1075"/>
                    </a:lnTo>
                    <a:lnTo>
                      <a:pt x="331" y="1078"/>
                    </a:lnTo>
                    <a:lnTo>
                      <a:pt x="331" y="1078"/>
                    </a:lnTo>
                    <a:lnTo>
                      <a:pt x="332" y="1092"/>
                    </a:lnTo>
                    <a:lnTo>
                      <a:pt x="332" y="1092"/>
                    </a:lnTo>
                    <a:lnTo>
                      <a:pt x="333" y="1106"/>
                    </a:lnTo>
                    <a:lnTo>
                      <a:pt x="333" y="1106"/>
                    </a:lnTo>
                    <a:lnTo>
                      <a:pt x="334" y="1160"/>
                    </a:lnTo>
                    <a:lnTo>
                      <a:pt x="334" y="1160"/>
                    </a:lnTo>
                    <a:lnTo>
                      <a:pt x="333" y="1178"/>
                    </a:lnTo>
                    <a:lnTo>
                      <a:pt x="332" y="1197"/>
                    </a:lnTo>
                    <a:lnTo>
                      <a:pt x="332" y="1197"/>
                    </a:lnTo>
                    <a:lnTo>
                      <a:pt x="331" y="1225"/>
                    </a:lnTo>
                    <a:lnTo>
                      <a:pt x="331" y="1225"/>
                    </a:lnTo>
                    <a:lnTo>
                      <a:pt x="329" y="1265"/>
                    </a:lnTo>
                    <a:lnTo>
                      <a:pt x="329" y="1265"/>
                    </a:lnTo>
                    <a:lnTo>
                      <a:pt x="328" y="1292"/>
                    </a:lnTo>
                    <a:lnTo>
                      <a:pt x="328" y="1292"/>
                    </a:lnTo>
                    <a:lnTo>
                      <a:pt x="326" y="1330"/>
                    </a:lnTo>
                    <a:lnTo>
                      <a:pt x="326" y="1330"/>
                    </a:lnTo>
                    <a:lnTo>
                      <a:pt x="325" y="1364"/>
                    </a:lnTo>
                    <a:lnTo>
                      <a:pt x="325" y="1364"/>
                    </a:lnTo>
                    <a:lnTo>
                      <a:pt x="323" y="1400"/>
                    </a:lnTo>
                    <a:lnTo>
                      <a:pt x="323" y="1400"/>
                    </a:lnTo>
                    <a:lnTo>
                      <a:pt x="322" y="1404"/>
                    </a:lnTo>
                    <a:lnTo>
                      <a:pt x="322" y="1406"/>
                    </a:lnTo>
                    <a:lnTo>
                      <a:pt x="320" y="1410"/>
                    </a:lnTo>
                    <a:lnTo>
                      <a:pt x="316" y="1411"/>
                    </a:lnTo>
                    <a:lnTo>
                      <a:pt x="316" y="1411"/>
                    </a:lnTo>
                    <a:lnTo>
                      <a:pt x="315" y="1414"/>
                    </a:lnTo>
                    <a:lnTo>
                      <a:pt x="313" y="1416"/>
                    </a:lnTo>
                    <a:lnTo>
                      <a:pt x="313" y="1416"/>
                    </a:lnTo>
                    <a:lnTo>
                      <a:pt x="312" y="1437"/>
                    </a:lnTo>
                    <a:lnTo>
                      <a:pt x="312" y="1437"/>
                    </a:lnTo>
                    <a:lnTo>
                      <a:pt x="312" y="1452"/>
                    </a:lnTo>
                    <a:lnTo>
                      <a:pt x="313" y="1467"/>
                    </a:lnTo>
                    <a:lnTo>
                      <a:pt x="313" y="1467"/>
                    </a:lnTo>
                    <a:lnTo>
                      <a:pt x="315" y="1482"/>
                    </a:lnTo>
                    <a:lnTo>
                      <a:pt x="315" y="1496"/>
                    </a:lnTo>
                    <a:lnTo>
                      <a:pt x="315" y="1496"/>
                    </a:lnTo>
                    <a:lnTo>
                      <a:pt x="316" y="1502"/>
                    </a:lnTo>
                    <a:lnTo>
                      <a:pt x="316" y="1502"/>
                    </a:lnTo>
                    <a:lnTo>
                      <a:pt x="318" y="1515"/>
                    </a:lnTo>
                    <a:lnTo>
                      <a:pt x="318" y="1515"/>
                    </a:lnTo>
                    <a:lnTo>
                      <a:pt x="318" y="1523"/>
                    </a:lnTo>
                    <a:lnTo>
                      <a:pt x="318" y="1527"/>
                    </a:lnTo>
                    <a:lnTo>
                      <a:pt x="318" y="1532"/>
                    </a:lnTo>
                    <a:lnTo>
                      <a:pt x="318" y="1532"/>
                    </a:lnTo>
                    <a:lnTo>
                      <a:pt x="318" y="1533"/>
                    </a:lnTo>
                    <a:lnTo>
                      <a:pt x="318" y="1533"/>
                    </a:lnTo>
                    <a:lnTo>
                      <a:pt x="320" y="1535"/>
                    </a:lnTo>
                    <a:lnTo>
                      <a:pt x="320" y="1539"/>
                    </a:lnTo>
                    <a:lnTo>
                      <a:pt x="321" y="1545"/>
                    </a:lnTo>
                    <a:lnTo>
                      <a:pt x="321" y="1545"/>
                    </a:lnTo>
                    <a:lnTo>
                      <a:pt x="321" y="1558"/>
                    </a:lnTo>
                    <a:lnTo>
                      <a:pt x="321" y="1558"/>
                    </a:lnTo>
                    <a:lnTo>
                      <a:pt x="320" y="1563"/>
                    </a:lnTo>
                    <a:lnTo>
                      <a:pt x="318" y="1568"/>
                    </a:lnTo>
                    <a:lnTo>
                      <a:pt x="313" y="1571"/>
                    </a:lnTo>
                    <a:lnTo>
                      <a:pt x="308" y="1574"/>
                    </a:lnTo>
                    <a:lnTo>
                      <a:pt x="308" y="1574"/>
                    </a:lnTo>
                    <a:lnTo>
                      <a:pt x="300" y="1576"/>
                    </a:lnTo>
                    <a:lnTo>
                      <a:pt x="291" y="1577"/>
                    </a:lnTo>
                    <a:lnTo>
                      <a:pt x="291" y="1577"/>
                    </a:lnTo>
                    <a:lnTo>
                      <a:pt x="276" y="1577"/>
                    </a:lnTo>
                    <a:lnTo>
                      <a:pt x="263" y="1576"/>
                    </a:lnTo>
                    <a:lnTo>
                      <a:pt x="263" y="1576"/>
                    </a:lnTo>
                    <a:lnTo>
                      <a:pt x="229" y="1574"/>
                    </a:lnTo>
                    <a:lnTo>
                      <a:pt x="229" y="1574"/>
                    </a:lnTo>
                    <a:lnTo>
                      <a:pt x="229" y="1556"/>
                    </a:lnTo>
                    <a:lnTo>
                      <a:pt x="229" y="1556"/>
                    </a:lnTo>
                    <a:lnTo>
                      <a:pt x="224" y="1555"/>
                    </a:lnTo>
                    <a:lnTo>
                      <a:pt x="220" y="1556"/>
                    </a:lnTo>
                    <a:lnTo>
                      <a:pt x="220" y="1556"/>
                    </a:lnTo>
                    <a:lnTo>
                      <a:pt x="186" y="1565"/>
                    </a:lnTo>
                    <a:lnTo>
                      <a:pt x="186" y="1565"/>
                    </a:lnTo>
                    <a:lnTo>
                      <a:pt x="161" y="1571"/>
                    </a:lnTo>
                    <a:lnTo>
                      <a:pt x="137" y="1574"/>
                    </a:lnTo>
                    <a:lnTo>
                      <a:pt x="137" y="1574"/>
                    </a:lnTo>
                    <a:lnTo>
                      <a:pt x="125" y="1574"/>
                    </a:lnTo>
                    <a:lnTo>
                      <a:pt x="113" y="1574"/>
                    </a:lnTo>
                    <a:lnTo>
                      <a:pt x="113" y="1574"/>
                    </a:lnTo>
                    <a:lnTo>
                      <a:pt x="92" y="1571"/>
                    </a:lnTo>
                    <a:lnTo>
                      <a:pt x="92" y="1571"/>
                    </a:lnTo>
                    <a:lnTo>
                      <a:pt x="77" y="1569"/>
                    </a:lnTo>
                    <a:lnTo>
                      <a:pt x="63" y="1566"/>
                    </a:lnTo>
                    <a:lnTo>
                      <a:pt x="49" y="1561"/>
                    </a:lnTo>
                    <a:lnTo>
                      <a:pt x="36" y="1555"/>
                    </a:lnTo>
                    <a:lnTo>
                      <a:pt x="36" y="1555"/>
                    </a:lnTo>
                    <a:lnTo>
                      <a:pt x="28" y="1550"/>
                    </a:lnTo>
                    <a:lnTo>
                      <a:pt x="28" y="1550"/>
                    </a:lnTo>
                    <a:lnTo>
                      <a:pt x="26" y="1546"/>
                    </a:lnTo>
                    <a:lnTo>
                      <a:pt x="25" y="1543"/>
                    </a:lnTo>
                    <a:lnTo>
                      <a:pt x="25" y="1543"/>
                    </a:lnTo>
                    <a:lnTo>
                      <a:pt x="28" y="1534"/>
                    </a:lnTo>
                    <a:lnTo>
                      <a:pt x="30" y="1530"/>
                    </a:lnTo>
                    <a:lnTo>
                      <a:pt x="33" y="1528"/>
                    </a:lnTo>
                    <a:lnTo>
                      <a:pt x="33" y="1528"/>
                    </a:lnTo>
                    <a:lnTo>
                      <a:pt x="36" y="1524"/>
                    </a:lnTo>
                    <a:lnTo>
                      <a:pt x="39" y="1520"/>
                    </a:lnTo>
                    <a:lnTo>
                      <a:pt x="39" y="1520"/>
                    </a:lnTo>
                    <a:lnTo>
                      <a:pt x="43" y="1517"/>
                    </a:lnTo>
                    <a:lnTo>
                      <a:pt x="48" y="1513"/>
                    </a:lnTo>
                    <a:lnTo>
                      <a:pt x="53" y="1512"/>
                    </a:lnTo>
                    <a:lnTo>
                      <a:pt x="59" y="1512"/>
                    </a:lnTo>
                    <a:lnTo>
                      <a:pt x="59" y="1512"/>
                    </a:lnTo>
                    <a:lnTo>
                      <a:pt x="80" y="1513"/>
                    </a:lnTo>
                    <a:lnTo>
                      <a:pt x="100" y="1515"/>
                    </a:lnTo>
                    <a:lnTo>
                      <a:pt x="100" y="1515"/>
                    </a:lnTo>
                    <a:lnTo>
                      <a:pt x="106" y="1515"/>
                    </a:lnTo>
                    <a:lnTo>
                      <a:pt x="111" y="1515"/>
                    </a:lnTo>
                    <a:lnTo>
                      <a:pt x="111" y="1515"/>
                    </a:lnTo>
                    <a:lnTo>
                      <a:pt x="130" y="1512"/>
                    </a:lnTo>
                    <a:lnTo>
                      <a:pt x="130" y="1512"/>
                    </a:lnTo>
                    <a:lnTo>
                      <a:pt x="136" y="1510"/>
                    </a:lnTo>
                    <a:lnTo>
                      <a:pt x="144" y="1508"/>
                    </a:lnTo>
                    <a:lnTo>
                      <a:pt x="144" y="1508"/>
                    </a:lnTo>
                    <a:lnTo>
                      <a:pt x="151" y="1502"/>
                    </a:lnTo>
                    <a:lnTo>
                      <a:pt x="157" y="1496"/>
                    </a:lnTo>
                    <a:lnTo>
                      <a:pt x="170" y="1483"/>
                    </a:lnTo>
                    <a:lnTo>
                      <a:pt x="170" y="1483"/>
                    </a:lnTo>
                    <a:lnTo>
                      <a:pt x="171" y="1481"/>
                    </a:lnTo>
                    <a:lnTo>
                      <a:pt x="171" y="1481"/>
                    </a:lnTo>
                    <a:lnTo>
                      <a:pt x="175" y="1471"/>
                    </a:lnTo>
                    <a:lnTo>
                      <a:pt x="180" y="1462"/>
                    </a:lnTo>
                    <a:lnTo>
                      <a:pt x="189" y="1444"/>
                    </a:lnTo>
                    <a:lnTo>
                      <a:pt x="189" y="1444"/>
                    </a:lnTo>
                    <a:lnTo>
                      <a:pt x="192" y="1441"/>
                    </a:lnTo>
                    <a:lnTo>
                      <a:pt x="194" y="1439"/>
                    </a:lnTo>
                    <a:lnTo>
                      <a:pt x="194" y="1439"/>
                    </a:lnTo>
                    <a:lnTo>
                      <a:pt x="197" y="1437"/>
                    </a:lnTo>
                    <a:lnTo>
                      <a:pt x="197" y="1437"/>
                    </a:lnTo>
                    <a:lnTo>
                      <a:pt x="198" y="1431"/>
                    </a:lnTo>
                    <a:lnTo>
                      <a:pt x="198" y="1429"/>
                    </a:lnTo>
                    <a:lnTo>
                      <a:pt x="197" y="1425"/>
                    </a:lnTo>
                    <a:lnTo>
                      <a:pt x="197" y="1425"/>
                    </a:lnTo>
                    <a:lnTo>
                      <a:pt x="192" y="1416"/>
                    </a:lnTo>
                    <a:lnTo>
                      <a:pt x="192" y="1416"/>
                    </a:lnTo>
                    <a:lnTo>
                      <a:pt x="189" y="1413"/>
                    </a:lnTo>
                    <a:lnTo>
                      <a:pt x="189" y="1408"/>
                    </a:lnTo>
                    <a:lnTo>
                      <a:pt x="188" y="1404"/>
                    </a:lnTo>
                    <a:lnTo>
                      <a:pt x="189" y="1399"/>
                    </a:lnTo>
                    <a:lnTo>
                      <a:pt x="189" y="1399"/>
                    </a:lnTo>
                    <a:lnTo>
                      <a:pt x="192" y="1387"/>
                    </a:lnTo>
                    <a:lnTo>
                      <a:pt x="192" y="1387"/>
                    </a:lnTo>
                    <a:lnTo>
                      <a:pt x="192" y="1384"/>
                    </a:lnTo>
                    <a:lnTo>
                      <a:pt x="191" y="1380"/>
                    </a:lnTo>
                    <a:lnTo>
                      <a:pt x="191" y="1380"/>
                    </a:lnTo>
                    <a:lnTo>
                      <a:pt x="189" y="1377"/>
                    </a:lnTo>
                    <a:lnTo>
                      <a:pt x="188" y="1374"/>
                    </a:lnTo>
                    <a:lnTo>
                      <a:pt x="188" y="1374"/>
                    </a:lnTo>
                    <a:lnTo>
                      <a:pt x="189" y="1353"/>
                    </a:lnTo>
                    <a:lnTo>
                      <a:pt x="189" y="1353"/>
                    </a:lnTo>
                    <a:lnTo>
                      <a:pt x="189" y="1312"/>
                    </a:lnTo>
                    <a:lnTo>
                      <a:pt x="189" y="1312"/>
                    </a:lnTo>
                    <a:lnTo>
                      <a:pt x="188" y="1255"/>
                    </a:lnTo>
                    <a:lnTo>
                      <a:pt x="188" y="1255"/>
                    </a:lnTo>
                    <a:lnTo>
                      <a:pt x="188" y="1230"/>
                    </a:lnTo>
                    <a:lnTo>
                      <a:pt x="188" y="1230"/>
                    </a:lnTo>
                    <a:lnTo>
                      <a:pt x="186" y="1194"/>
                    </a:lnTo>
                    <a:lnTo>
                      <a:pt x="186" y="1194"/>
                    </a:lnTo>
                    <a:lnTo>
                      <a:pt x="184" y="1184"/>
                    </a:lnTo>
                    <a:lnTo>
                      <a:pt x="184" y="1184"/>
                    </a:lnTo>
                    <a:lnTo>
                      <a:pt x="184" y="1142"/>
                    </a:lnTo>
                    <a:lnTo>
                      <a:pt x="184" y="1142"/>
                    </a:lnTo>
                    <a:lnTo>
                      <a:pt x="183" y="1108"/>
                    </a:lnTo>
                    <a:lnTo>
                      <a:pt x="183" y="1108"/>
                    </a:lnTo>
                    <a:lnTo>
                      <a:pt x="182" y="1082"/>
                    </a:lnTo>
                    <a:lnTo>
                      <a:pt x="183" y="1054"/>
                    </a:lnTo>
                    <a:lnTo>
                      <a:pt x="183" y="1054"/>
                    </a:lnTo>
                    <a:lnTo>
                      <a:pt x="184" y="1032"/>
                    </a:lnTo>
                    <a:lnTo>
                      <a:pt x="187" y="1011"/>
                    </a:lnTo>
                    <a:lnTo>
                      <a:pt x="187" y="1011"/>
                    </a:lnTo>
                    <a:lnTo>
                      <a:pt x="188" y="986"/>
                    </a:lnTo>
                    <a:lnTo>
                      <a:pt x="188" y="986"/>
                    </a:lnTo>
                    <a:lnTo>
                      <a:pt x="192" y="950"/>
                    </a:lnTo>
                    <a:lnTo>
                      <a:pt x="192" y="950"/>
                    </a:lnTo>
                    <a:lnTo>
                      <a:pt x="193" y="917"/>
                    </a:lnTo>
                    <a:lnTo>
                      <a:pt x="193" y="917"/>
                    </a:lnTo>
                    <a:lnTo>
                      <a:pt x="193" y="889"/>
                    </a:lnTo>
                    <a:lnTo>
                      <a:pt x="194" y="877"/>
                    </a:lnTo>
                    <a:lnTo>
                      <a:pt x="196" y="863"/>
                    </a:lnTo>
                    <a:lnTo>
                      <a:pt x="196" y="863"/>
                    </a:lnTo>
                    <a:lnTo>
                      <a:pt x="197" y="854"/>
                    </a:lnTo>
                    <a:lnTo>
                      <a:pt x="197" y="850"/>
                    </a:lnTo>
                    <a:lnTo>
                      <a:pt x="198" y="845"/>
                    </a:lnTo>
                    <a:lnTo>
                      <a:pt x="198" y="845"/>
                    </a:lnTo>
                    <a:lnTo>
                      <a:pt x="198" y="841"/>
                    </a:lnTo>
                    <a:lnTo>
                      <a:pt x="198" y="841"/>
                    </a:lnTo>
                    <a:lnTo>
                      <a:pt x="197" y="832"/>
                    </a:lnTo>
                    <a:lnTo>
                      <a:pt x="197" y="829"/>
                    </a:lnTo>
                    <a:lnTo>
                      <a:pt x="199" y="825"/>
                    </a:lnTo>
                    <a:lnTo>
                      <a:pt x="199" y="825"/>
                    </a:lnTo>
                    <a:lnTo>
                      <a:pt x="199" y="823"/>
                    </a:lnTo>
                    <a:lnTo>
                      <a:pt x="199" y="819"/>
                    </a:lnTo>
                    <a:lnTo>
                      <a:pt x="199" y="819"/>
                    </a:lnTo>
                    <a:lnTo>
                      <a:pt x="198" y="816"/>
                    </a:lnTo>
                    <a:lnTo>
                      <a:pt x="198" y="813"/>
                    </a:lnTo>
                    <a:lnTo>
                      <a:pt x="201" y="805"/>
                    </a:lnTo>
                    <a:lnTo>
                      <a:pt x="201" y="805"/>
                    </a:lnTo>
                    <a:lnTo>
                      <a:pt x="203" y="799"/>
                    </a:lnTo>
                    <a:lnTo>
                      <a:pt x="203" y="799"/>
                    </a:lnTo>
                    <a:lnTo>
                      <a:pt x="207" y="789"/>
                    </a:lnTo>
                    <a:lnTo>
                      <a:pt x="208" y="779"/>
                    </a:lnTo>
                    <a:lnTo>
                      <a:pt x="208" y="779"/>
                    </a:lnTo>
                    <a:lnTo>
                      <a:pt x="209" y="774"/>
                    </a:lnTo>
                    <a:lnTo>
                      <a:pt x="211" y="770"/>
                    </a:lnTo>
                    <a:lnTo>
                      <a:pt x="211" y="770"/>
                    </a:lnTo>
                    <a:lnTo>
                      <a:pt x="213" y="767"/>
                    </a:lnTo>
                    <a:lnTo>
                      <a:pt x="213" y="767"/>
                    </a:lnTo>
                    <a:lnTo>
                      <a:pt x="223" y="732"/>
                    </a:lnTo>
                    <a:lnTo>
                      <a:pt x="223" y="732"/>
                    </a:lnTo>
                    <a:lnTo>
                      <a:pt x="224" y="727"/>
                    </a:lnTo>
                    <a:lnTo>
                      <a:pt x="224" y="727"/>
                    </a:lnTo>
                    <a:lnTo>
                      <a:pt x="225" y="718"/>
                    </a:lnTo>
                    <a:lnTo>
                      <a:pt x="225" y="710"/>
                    </a:lnTo>
                    <a:lnTo>
                      <a:pt x="225" y="710"/>
                    </a:lnTo>
                    <a:lnTo>
                      <a:pt x="224" y="700"/>
                    </a:lnTo>
                    <a:lnTo>
                      <a:pt x="227" y="690"/>
                    </a:lnTo>
                    <a:lnTo>
                      <a:pt x="227" y="690"/>
                    </a:lnTo>
                    <a:lnTo>
                      <a:pt x="225" y="690"/>
                    </a:lnTo>
                    <a:lnTo>
                      <a:pt x="225" y="690"/>
                    </a:lnTo>
                    <a:lnTo>
                      <a:pt x="217" y="700"/>
                    </a:lnTo>
                    <a:lnTo>
                      <a:pt x="217" y="700"/>
                    </a:lnTo>
                    <a:lnTo>
                      <a:pt x="214" y="702"/>
                    </a:lnTo>
                    <a:lnTo>
                      <a:pt x="212" y="704"/>
                    </a:lnTo>
                    <a:lnTo>
                      <a:pt x="209" y="702"/>
                    </a:lnTo>
                    <a:lnTo>
                      <a:pt x="208" y="699"/>
                    </a:lnTo>
                    <a:lnTo>
                      <a:pt x="208" y="699"/>
                    </a:lnTo>
                    <a:lnTo>
                      <a:pt x="207" y="692"/>
                    </a:lnTo>
                    <a:lnTo>
                      <a:pt x="207" y="687"/>
                    </a:lnTo>
                    <a:lnTo>
                      <a:pt x="207" y="687"/>
                    </a:lnTo>
                    <a:lnTo>
                      <a:pt x="208" y="661"/>
                    </a:lnTo>
                    <a:lnTo>
                      <a:pt x="208" y="661"/>
                    </a:lnTo>
                    <a:lnTo>
                      <a:pt x="214" y="611"/>
                    </a:lnTo>
                    <a:lnTo>
                      <a:pt x="214" y="611"/>
                    </a:lnTo>
                    <a:lnTo>
                      <a:pt x="215" y="592"/>
                    </a:lnTo>
                    <a:lnTo>
                      <a:pt x="215" y="592"/>
                    </a:lnTo>
                    <a:lnTo>
                      <a:pt x="217" y="577"/>
                    </a:lnTo>
                    <a:lnTo>
                      <a:pt x="217" y="577"/>
                    </a:lnTo>
                    <a:lnTo>
                      <a:pt x="217" y="556"/>
                    </a:lnTo>
                    <a:lnTo>
                      <a:pt x="218" y="535"/>
                    </a:lnTo>
                    <a:lnTo>
                      <a:pt x="218" y="535"/>
                    </a:lnTo>
                    <a:lnTo>
                      <a:pt x="219" y="508"/>
                    </a:lnTo>
                    <a:lnTo>
                      <a:pt x="222" y="494"/>
                    </a:lnTo>
                    <a:lnTo>
                      <a:pt x="224" y="480"/>
                    </a:lnTo>
                    <a:lnTo>
                      <a:pt x="224" y="480"/>
                    </a:lnTo>
                    <a:lnTo>
                      <a:pt x="227" y="467"/>
                    </a:lnTo>
                    <a:lnTo>
                      <a:pt x="227" y="467"/>
                    </a:lnTo>
                    <a:lnTo>
                      <a:pt x="238" y="431"/>
                    </a:lnTo>
                    <a:lnTo>
                      <a:pt x="248" y="394"/>
                    </a:lnTo>
                    <a:lnTo>
                      <a:pt x="248" y="394"/>
                    </a:lnTo>
                    <a:lnTo>
                      <a:pt x="254" y="360"/>
                    </a:lnTo>
                    <a:lnTo>
                      <a:pt x="254" y="360"/>
                    </a:lnTo>
                    <a:lnTo>
                      <a:pt x="255" y="347"/>
                    </a:lnTo>
                    <a:lnTo>
                      <a:pt x="255" y="333"/>
                    </a:lnTo>
                    <a:lnTo>
                      <a:pt x="255" y="333"/>
                    </a:lnTo>
                    <a:lnTo>
                      <a:pt x="255" y="332"/>
                    </a:lnTo>
                    <a:lnTo>
                      <a:pt x="255" y="332"/>
                    </a:lnTo>
                    <a:lnTo>
                      <a:pt x="255" y="324"/>
                    </a:lnTo>
                    <a:lnTo>
                      <a:pt x="254" y="316"/>
                    </a:lnTo>
                    <a:lnTo>
                      <a:pt x="251" y="301"/>
                    </a:lnTo>
                    <a:lnTo>
                      <a:pt x="251" y="301"/>
                    </a:lnTo>
                    <a:lnTo>
                      <a:pt x="249" y="280"/>
                    </a:lnTo>
                    <a:lnTo>
                      <a:pt x="249" y="280"/>
                    </a:lnTo>
                    <a:lnTo>
                      <a:pt x="248" y="276"/>
                    </a:lnTo>
                    <a:lnTo>
                      <a:pt x="248" y="276"/>
                    </a:lnTo>
                    <a:lnTo>
                      <a:pt x="238" y="277"/>
                    </a:lnTo>
                    <a:lnTo>
                      <a:pt x="238" y="277"/>
                    </a:lnTo>
                    <a:lnTo>
                      <a:pt x="230" y="278"/>
                    </a:lnTo>
                    <a:lnTo>
                      <a:pt x="230" y="278"/>
                    </a:lnTo>
                    <a:lnTo>
                      <a:pt x="225" y="278"/>
                    </a:lnTo>
                    <a:lnTo>
                      <a:pt x="220" y="278"/>
                    </a:lnTo>
                    <a:lnTo>
                      <a:pt x="217" y="277"/>
                    </a:lnTo>
                    <a:lnTo>
                      <a:pt x="212" y="275"/>
                    </a:lnTo>
                    <a:lnTo>
                      <a:pt x="212" y="275"/>
                    </a:lnTo>
                    <a:lnTo>
                      <a:pt x="178" y="254"/>
                    </a:lnTo>
                    <a:lnTo>
                      <a:pt x="178" y="254"/>
                    </a:lnTo>
                    <a:lnTo>
                      <a:pt x="172" y="250"/>
                    </a:lnTo>
                    <a:lnTo>
                      <a:pt x="165" y="245"/>
                    </a:lnTo>
                    <a:lnTo>
                      <a:pt x="154" y="234"/>
                    </a:lnTo>
                    <a:lnTo>
                      <a:pt x="154" y="234"/>
                    </a:lnTo>
                    <a:lnTo>
                      <a:pt x="127" y="213"/>
                    </a:lnTo>
                    <a:lnTo>
                      <a:pt x="127" y="213"/>
                    </a:lnTo>
                    <a:lnTo>
                      <a:pt x="123" y="209"/>
                    </a:lnTo>
                    <a:lnTo>
                      <a:pt x="118" y="205"/>
                    </a:lnTo>
                    <a:lnTo>
                      <a:pt x="118" y="205"/>
                    </a:lnTo>
                    <a:lnTo>
                      <a:pt x="109" y="199"/>
                    </a:lnTo>
                    <a:lnTo>
                      <a:pt x="109" y="199"/>
                    </a:lnTo>
                    <a:lnTo>
                      <a:pt x="93" y="184"/>
                    </a:lnTo>
                    <a:lnTo>
                      <a:pt x="93" y="184"/>
                    </a:lnTo>
                    <a:lnTo>
                      <a:pt x="88" y="179"/>
                    </a:lnTo>
                    <a:lnTo>
                      <a:pt x="84" y="174"/>
                    </a:lnTo>
                    <a:lnTo>
                      <a:pt x="80" y="168"/>
                    </a:lnTo>
                    <a:lnTo>
                      <a:pt x="78" y="162"/>
                    </a:lnTo>
                    <a:lnTo>
                      <a:pt x="78" y="162"/>
                    </a:lnTo>
                    <a:lnTo>
                      <a:pt x="79" y="162"/>
                    </a:lnTo>
                    <a:lnTo>
                      <a:pt x="82" y="162"/>
                    </a:lnTo>
                    <a:lnTo>
                      <a:pt x="82" y="162"/>
                    </a:lnTo>
                    <a:lnTo>
                      <a:pt x="82" y="158"/>
                    </a:lnTo>
                    <a:lnTo>
                      <a:pt x="80" y="156"/>
                    </a:lnTo>
                    <a:lnTo>
                      <a:pt x="75" y="151"/>
                    </a:lnTo>
                    <a:lnTo>
                      <a:pt x="75" y="151"/>
                    </a:lnTo>
                    <a:lnTo>
                      <a:pt x="72" y="149"/>
                    </a:lnTo>
                    <a:lnTo>
                      <a:pt x="69" y="147"/>
                    </a:lnTo>
                    <a:lnTo>
                      <a:pt x="66" y="142"/>
                    </a:lnTo>
                    <a:lnTo>
                      <a:pt x="66" y="142"/>
                    </a:lnTo>
                    <a:lnTo>
                      <a:pt x="62" y="138"/>
                    </a:lnTo>
                    <a:lnTo>
                      <a:pt x="56" y="135"/>
                    </a:lnTo>
                    <a:lnTo>
                      <a:pt x="56" y="135"/>
                    </a:lnTo>
                    <a:lnTo>
                      <a:pt x="36" y="120"/>
                    </a:lnTo>
                    <a:lnTo>
                      <a:pt x="36" y="120"/>
                    </a:lnTo>
                    <a:lnTo>
                      <a:pt x="32" y="116"/>
                    </a:lnTo>
                    <a:lnTo>
                      <a:pt x="30" y="111"/>
                    </a:lnTo>
                    <a:lnTo>
                      <a:pt x="30" y="111"/>
                    </a:lnTo>
                    <a:lnTo>
                      <a:pt x="28" y="107"/>
                    </a:lnTo>
                    <a:lnTo>
                      <a:pt x="26" y="104"/>
                    </a:lnTo>
                    <a:lnTo>
                      <a:pt x="23" y="101"/>
                    </a:lnTo>
                    <a:lnTo>
                      <a:pt x="20" y="99"/>
                    </a:lnTo>
                    <a:lnTo>
                      <a:pt x="20" y="99"/>
                    </a:lnTo>
                    <a:lnTo>
                      <a:pt x="18" y="99"/>
                    </a:lnTo>
                    <a:lnTo>
                      <a:pt x="18" y="99"/>
                    </a:lnTo>
                    <a:lnTo>
                      <a:pt x="5" y="84"/>
                    </a:lnTo>
                    <a:lnTo>
                      <a:pt x="5" y="84"/>
                    </a:lnTo>
                    <a:lnTo>
                      <a:pt x="4" y="81"/>
                    </a:lnTo>
                    <a:lnTo>
                      <a:pt x="4" y="78"/>
                    </a:lnTo>
                    <a:lnTo>
                      <a:pt x="4" y="78"/>
                    </a:lnTo>
                    <a:lnTo>
                      <a:pt x="5" y="76"/>
                    </a:lnTo>
                    <a:lnTo>
                      <a:pt x="6" y="75"/>
                    </a:lnTo>
                    <a:lnTo>
                      <a:pt x="10" y="76"/>
                    </a:lnTo>
                    <a:lnTo>
                      <a:pt x="10" y="76"/>
                    </a:lnTo>
                    <a:lnTo>
                      <a:pt x="10" y="73"/>
                    </a:lnTo>
                    <a:lnTo>
                      <a:pt x="9" y="70"/>
                    </a:lnTo>
                    <a:lnTo>
                      <a:pt x="9" y="70"/>
                    </a:lnTo>
                    <a:lnTo>
                      <a:pt x="1" y="64"/>
                    </a:lnTo>
                    <a:lnTo>
                      <a:pt x="1" y="64"/>
                    </a:lnTo>
                    <a:lnTo>
                      <a:pt x="0" y="63"/>
                    </a:lnTo>
                    <a:lnTo>
                      <a:pt x="0" y="60"/>
                    </a:lnTo>
                    <a:lnTo>
                      <a:pt x="1" y="58"/>
                    </a:lnTo>
                    <a:lnTo>
                      <a:pt x="1" y="55"/>
                    </a:lnTo>
                    <a:lnTo>
                      <a:pt x="1" y="55"/>
                    </a:lnTo>
                    <a:lnTo>
                      <a:pt x="5" y="54"/>
                    </a:lnTo>
                    <a:lnTo>
                      <a:pt x="7" y="55"/>
                    </a:lnTo>
                    <a:lnTo>
                      <a:pt x="7" y="55"/>
                    </a:lnTo>
                    <a:lnTo>
                      <a:pt x="15" y="61"/>
                    </a:lnTo>
                    <a:lnTo>
                      <a:pt x="15" y="61"/>
                    </a:lnTo>
                    <a:lnTo>
                      <a:pt x="30" y="71"/>
                    </a:lnTo>
                    <a:lnTo>
                      <a:pt x="30" y="71"/>
                    </a:lnTo>
                    <a:lnTo>
                      <a:pt x="38" y="79"/>
                    </a:lnTo>
                    <a:lnTo>
                      <a:pt x="38" y="79"/>
                    </a:lnTo>
                    <a:lnTo>
                      <a:pt x="41" y="80"/>
                    </a:lnTo>
                    <a:lnTo>
                      <a:pt x="41" y="80"/>
                    </a:lnTo>
                    <a:lnTo>
                      <a:pt x="41" y="80"/>
                    </a:lnTo>
                    <a:lnTo>
                      <a:pt x="41" y="80"/>
                    </a:lnTo>
                    <a:lnTo>
                      <a:pt x="39" y="78"/>
                    </a:lnTo>
                    <a:lnTo>
                      <a:pt x="39" y="78"/>
                    </a:lnTo>
                    <a:lnTo>
                      <a:pt x="32" y="71"/>
                    </a:lnTo>
                    <a:lnTo>
                      <a:pt x="26" y="64"/>
                    </a:lnTo>
                    <a:lnTo>
                      <a:pt x="26" y="64"/>
                    </a:lnTo>
                    <a:lnTo>
                      <a:pt x="21" y="59"/>
                    </a:lnTo>
                    <a:lnTo>
                      <a:pt x="21" y="59"/>
                    </a:lnTo>
                    <a:lnTo>
                      <a:pt x="10" y="44"/>
                    </a:lnTo>
                    <a:lnTo>
                      <a:pt x="10" y="44"/>
                    </a:lnTo>
                    <a:lnTo>
                      <a:pt x="10" y="43"/>
                    </a:lnTo>
                    <a:lnTo>
                      <a:pt x="9" y="40"/>
                    </a:lnTo>
                    <a:lnTo>
                      <a:pt x="11" y="38"/>
                    </a:lnTo>
                    <a:lnTo>
                      <a:pt x="11" y="38"/>
                    </a:lnTo>
                    <a:lnTo>
                      <a:pt x="13" y="35"/>
                    </a:lnTo>
                    <a:lnTo>
                      <a:pt x="16" y="35"/>
                    </a:lnTo>
                    <a:lnTo>
                      <a:pt x="18" y="37"/>
                    </a:lnTo>
                    <a:lnTo>
                      <a:pt x="18" y="37"/>
                    </a:lnTo>
                    <a:lnTo>
                      <a:pt x="25" y="42"/>
                    </a:lnTo>
                    <a:lnTo>
                      <a:pt x="25" y="42"/>
                    </a:lnTo>
                    <a:lnTo>
                      <a:pt x="41" y="57"/>
                    </a:lnTo>
                    <a:lnTo>
                      <a:pt x="41" y="57"/>
                    </a:lnTo>
                    <a:lnTo>
                      <a:pt x="49" y="65"/>
                    </a:lnTo>
                    <a:lnTo>
                      <a:pt x="49" y="65"/>
                    </a:lnTo>
                    <a:lnTo>
                      <a:pt x="53" y="68"/>
                    </a:lnTo>
                    <a:lnTo>
                      <a:pt x="53" y="68"/>
                    </a:lnTo>
                    <a:lnTo>
                      <a:pt x="54" y="69"/>
                    </a:lnTo>
                    <a:lnTo>
                      <a:pt x="57" y="69"/>
                    </a:lnTo>
                    <a:lnTo>
                      <a:pt x="57" y="69"/>
                    </a:lnTo>
                    <a:lnTo>
                      <a:pt x="57" y="66"/>
                    </a:lnTo>
                    <a:lnTo>
                      <a:pt x="57" y="64"/>
                    </a:lnTo>
                    <a:lnTo>
                      <a:pt x="57" y="64"/>
                    </a:lnTo>
                    <a:lnTo>
                      <a:pt x="36" y="42"/>
                    </a:lnTo>
                    <a:lnTo>
                      <a:pt x="36" y="42"/>
                    </a:lnTo>
                    <a:lnTo>
                      <a:pt x="31" y="37"/>
                    </a:lnTo>
                    <a:lnTo>
                      <a:pt x="31" y="37"/>
                    </a:lnTo>
                    <a:lnTo>
                      <a:pt x="30" y="35"/>
                    </a:lnTo>
                    <a:lnTo>
                      <a:pt x="30" y="33"/>
                    </a:lnTo>
                    <a:lnTo>
                      <a:pt x="32" y="29"/>
                    </a:lnTo>
                    <a:lnTo>
                      <a:pt x="32" y="29"/>
                    </a:lnTo>
                    <a:lnTo>
                      <a:pt x="35" y="27"/>
                    </a:lnTo>
                    <a:lnTo>
                      <a:pt x="39" y="28"/>
                    </a:lnTo>
                    <a:lnTo>
                      <a:pt x="39" y="28"/>
                    </a:lnTo>
                    <a:lnTo>
                      <a:pt x="46" y="33"/>
                    </a:lnTo>
                    <a:lnTo>
                      <a:pt x="46" y="33"/>
                    </a:lnTo>
                    <a:lnTo>
                      <a:pt x="56" y="40"/>
                    </a:lnTo>
                    <a:lnTo>
                      <a:pt x="64" y="49"/>
                    </a:lnTo>
                    <a:lnTo>
                      <a:pt x="64" y="49"/>
                    </a:lnTo>
                    <a:lnTo>
                      <a:pt x="73" y="57"/>
                    </a:lnTo>
                    <a:lnTo>
                      <a:pt x="84" y="63"/>
                    </a:lnTo>
                    <a:lnTo>
                      <a:pt x="84" y="63"/>
                    </a:lnTo>
                    <a:lnTo>
                      <a:pt x="88" y="61"/>
                    </a:lnTo>
                    <a:lnTo>
                      <a:pt x="90" y="58"/>
                    </a:lnTo>
                    <a:lnTo>
                      <a:pt x="90" y="54"/>
                    </a:lnTo>
                    <a:lnTo>
                      <a:pt x="90" y="50"/>
                    </a:lnTo>
                    <a:lnTo>
                      <a:pt x="90" y="50"/>
                    </a:lnTo>
                    <a:lnTo>
                      <a:pt x="88" y="40"/>
                    </a:lnTo>
                    <a:lnTo>
                      <a:pt x="88" y="40"/>
                    </a:lnTo>
                    <a:lnTo>
                      <a:pt x="88" y="35"/>
                    </a:lnTo>
                    <a:lnTo>
                      <a:pt x="88" y="30"/>
                    </a:lnTo>
                    <a:lnTo>
                      <a:pt x="90" y="26"/>
                    </a:lnTo>
                    <a:lnTo>
                      <a:pt x="92" y="22"/>
                    </a:lnTo>
                    <a:lnTo>
                      <a:pt x="92" y="22"/>
                    </a:lnTo>
                    <a:lnTo>
                      <a:pt x="94" y="19"/>
                    </a:lnTo>
                    <a:lnTo>
                      <a:pt x="94" y="19"/>
                    </a:lnTo>
                    <a:lnTo>
                      <a:pt x="97" y="18"/>
                    </a:lnTo>
                    <a:lnTo>
                      <a:pt x="98" y="19"/>
                    </a:lnTo>
                    <a:lnTo>
                      <a:pt x="99" y="19"/>
                    </a:lnTo>
                    <a:lnTo>
                      <a:pt x="99" y="22"/>
                    </a:lnTo>
                    <a:lnTo>
                      <a:pt x="99" y="22"/>
                    </a:lnTo>
                    <a:lnTo>
                      <a:pt x="100" y="30"/>
                    </a:lnTo>
                    <a:lnTo>
                      <a:pt x="104" y="38"/>
                    </a:lnTo>
                    <a:lnTo>
                      <a:pt x="104" y="38"/>
                    </a:lnTo>
                    <a:lnTo>
                      <a:pt x="105" y="42"/>
                    </a:lnTo>
                    <a:lnTo>
                      <a:pt x="105" y="42"/>
                    </a:lnTo>
                    <a:lnTo>
                      <a:pt x="109" y="57"/>
                    </a:lnTo>
                    <a:lnTo>
                      <a:pt x="109" y="57"/>
                    </a:lnTo>
                    <a:lnTo>
                      <a:pt x="110" y="61"/>
                    </a:lnTo>
                    <a:lnTo>
                      <a:pt x="109" y="65"/>
                    </a:lnTo>
                    <a:lnTo>
                      <a:pt x="109" y="65"/>
                    </a:lnTo>
                    <a:lnTo>
                      <a:pt x="106" y="73"/>
                    </a:lnTo>
                    <a:lnTo>
                      <a:pt x="106" y="73"/>
                    </a:lnTo>
                    <a:lnTo>
                      <a:pt x="106" y="78"/>
                    </a:lnTo>
                    <a:lnTo>
                      <a:pt x="106" y="81"/>
                    </a:lnTo>
                    <a:lnTo>
                      <a:pt x="106" y="81"/>
                    </a:lnTo>
                    <a:lnTo>
                      <a:pt x="106" y="85"/>
                    </a:lnTo>
                    <a:lnTo>
                      <a:pt x="106" y="89"/>
                    </a:lnTo>
                    <a:lnTo>
                      <a:pt x="106" y="89"/>
                    </a:lnTo>
                    <a:lnTo>
                      <a:pt x="106" y="92"/>
                    </a:lnTo>
                    <a:lnTo>
                      <a:pt x="108" y="96"/>
                    </a:lnTo>
                    <a:lnTo>
                      <a:pt x="108" y="96"/>
                    </a:lnTo>
                    <a:lnTo>
                      <a:pt x="119" y="106"/>
                    </a:lnTo>
                    <a:lnTo>
                      <a:pt x="130" y="116"/>
                    </a:lnTo>
                    <a:lnTo>
                      <a:pt x="130" y="116"/>
                    </a:lnTo>
                    <a:lnTo>
                      <a:pt x="163" y="137"/>
                    </a:lnTo>
                    <a:lnTo>
                      <a:pt x="163" y="137"/>
                    </a:lnTo>
                    <a:lnTo>
                      <a:pt x="193" y="154"/>
                    </a:lnTo>
                    <a:lnTo>
                      <a:pt x="193" y="154"/>
                    </a:lnTo>
                    <a:lnTo>
                      <a:pt x="198" y="157"/>
                    </a:lnTo>
                    <a:lnTo>
                      <a:pt x="202" y="162"/>
                    </a:lnTo>
                    <a:lnTo>
                      <a:pt x="202" y="162"/>
                    </a:lnTo>
                    <a:lnTo>
                      <a:pt x="203" y="163"/>
                    </a:lnTo>
                    <a:lnTo>
                      <a:pt x="206" y="164"/>
                    </a:lnTo>
                    <a:lnTo>
                      <a:pt x="206" y="164"/>
                    </a:lnTo>
                    <a:lnTo>
                      <a:pt x="218" y="168"/>
                    </a:lnTo>
                    <a:lnTo>
                      <a:pt x="218" y="168"/>
                    </a:lnTo>
                    <a:lnTo>
                      <a:pt x="222" y="169"/>
                    </a:lnTo>
                    <a:lnTo>
                      <a:pt x="222" y="169"/>
                    </a:lnTo>
                    <a:lnTo>
                      <a:pt x="227" y="169"/>
                    </a:lnTo>
                    <a:lnTo>
                      <a:pt x="229" y="171"/>
                    </a:lnTo>
                    <a:lnTo>
                      <a:pt x="232" y="173"/>
                    </a:lnTo>
                    <a:lnTo>
                      <a:pt x="234" y="177"/>
                    </a:lnTo>
                    <a:lnTo>
                      <a:pt x="234" y="177"/>
                    </a:lnTo>
                    <a:lnTo>
                      <a:pt x="240" y="174"/>
                    </a:lnTo>
                    <a:lnTo>
                      <a:pt x="240" y="174"/>
                    </a:lnTo>
                    <a:lnTo>
                      <a:pt x="241" y="172"/>
                    </a:lnTo>
                    <a:lnTo>
                      <a:pt x="241" y="171"/>
                    </a:lnTo>
                    <a:lnTo>
                      <a:pt x="241" y="171"/>
                    </a:lnTo>
                    <a:lnTo>
                      <a:pt x="244" y="162"/>
                    </a:lnTo>
                    <a:lnTo>
                      <a:pt x="244" y="162"/>
                    </a:lnTo>
                    <a:lnTo>
                      <a:pt x="245" y="154"/>
                    </a:lnTo>
                    <a:lnTo>
                      <a:pt x="249" y="147"/>
                    </a:lnTo>
                    <a:lnTo>
                      <a:pt x="254" y="141"/>
                    </a:lnTo>
                    <a:lnTo>
                      <a:pt x="259" y="135"/>
                    </a:lnTo>
                    <a:lnTo>
                      <a:pt x="259" y="135"/>
                    </a:lnTo>
                    <a:lnTo>
                      <a:pt x="272" y="120"/>
                    </a:lnTo>
                    <a:lnTo>
                      <a:pt x="287" y="106"/>
                    </a:lnTo>
                    <a:lnTo>
                      <a:pt x="287" y="106"/>
                    </a:lnTo>
                    <a:lnTo>
                      <a:pt x="290" y="102"/>
                    </a:lnTo>
                    <a:lnTo>
                      <a:pt x="290" y="102"/>
                    </a:lnTo>
                    <a:lnTo>
                      <a:pt x="291" y="100"/>
                    </a:lnTo>
                    <a:lnTo>
                      <a:pt x="291" y="100"/>
                    </a:lnTo>
                    <a:lnTo>
                      <a:pt x="294" y="90"/>
                    </a:lnTo>
                    <a:lnTo>
                      <a:pt x="297" y="81"/>
                    </a:lnTo>
                    <a:lnTo>
                      <a:pt x="302" y="73"/>
                    </a:lnTo>
                    <a:lnTo>
                      <a:pt x="308" y="65"/>
                    </a:lnTo>
                    <a:lnTo>
                      <a:pt x="308" y="65"/>
                    </a:lnTo>
                    <a:lnTo>
                      <a:pt x="312" y="61"/>
                    </a:lnTo>
                    <a:lnTo>
                      <a:pt x="316" y="58"/>
                    </a:lnTo>
                    <a:lnTo>
                      <a:pt x="316" y="58"/>
                    </a:lnTo>
                    <a:lnTo>
                      <a:pt x="323" y="52"/>
                    </a:lnTo>
                    <a:lnTo>
                      <a:pt x="323" y="52"/>
                    </a:lnTo>
                    <a:lnTo>
                      <a:pt x="326" y="50"/>
                    </a:lnTo>
                    <a:lnTo>
                      <a:pt x="328" y="52"/>
                    </a:lnTo>
                    <a:lnTo>
                      <a:pt x="328" y="52"/>
                    </a:lnTo>
                    <a:lnTo>
                      <a:pt x="329" y="52"/>
                    </a:lnTo>
                    <a:lnTo>
                      <a:pt x="329" y="52"/>
                    </a:lnTo>
                    <a:lnTo>
                      <a:pt x="333" y="53"/>
                    </a:lnTo>
                    <a:lnTo>
                      <a:pt x="336" y="55"/>
                    </a:lnTo>
                    <a:lnTo>
                      <a:pt x="338" y="59"/>
                    </a:lnTo>
                    <a:lnTo>
                      <a:pt x="341" y="63"/>
                    </a:lnTo>
                    <a:lnTo>
                      <a:pt x="341" y="63"/>
                    </a:lnTo>
                    <a:lnTo>
                      <a:pt x="342" y="66"/>
                    </a:lnTo>
                    <a:lnTo>
                      <a:pt x="343" y="69"/>
                    </a:lnTo>
                    <a:lnTo>
                      <a:pt x="342" y="71"/>
                    </a:lnTo>
                    <a:lnTo>
                      <a:pt x="339" y="75"/>
                    </a:lnTo>
                    <a:lnTo>
                      <a:pt x="339" y="75"/>
                    </a:lnTo>
                    <a:lnTo>
                      <a:pt x="331" y="88"/>
                    </a:lnTo>
                    <a:lnTo>
                      <a:pt x="331" y="88"/>
                    </a:lnTo>
                    <a:lnTo>
                      <a:pt x="321" y="101"/>
                    </a:lnTo>
                    <a:lnTo>
                      <a:pt x="321" y="101"/>
                    </a:lnTo>
                    <a:lnTo>
                      <a:pt x="316" y="106"/>
                    </a:lnTo>
                    <a:lnTo>
                      <a:pt x="316" y="106"/>
                    </a:lnTo>
                    <a:lnTo>
                      <a:pt x="311" y="114"/>
                    </a:lnTo>
                    <a:lnTo>
                      <a:pt x="307" y="121"/>
                    </a:lnTo>
                    <a:lnTo>
                      <a:pt x="305" y="128"/>
                    </a:lnTo>
                    <a:lnTo>
                      <a:pt x="303" y="136"/>
                    </a:lnTo>
                    <a:lnTo>
                      <a:pt x="303" y="136"/>
                    </a:lnTo>
                    <a:lnTo>
                      <a:pt x="301" y="153"/>
                    </a:lnTo>
                    <a:lnTo>
                      <a:pt x="301" y="153"/>
                    </a:lnTo>
                    <a:lnTo>
                      <a:pt x="300" y="158"/>
                    </a:lnTo>
                    <a:lnTo>
                      <a:pt x="300" y="158"/>
                    </a:lnTo>
                    <a:lnTo>
                      <a:pt x="303" y="156"/>
                    </a:lnTo>
                    <a:lnTo>
                      <a:pt x="303" y="156"/>
                    </a:lnTo>
                    <a:lnTo>
                      <a:pt x="336" y="119"/>
                    </a:lnTo>
                    <a:lnTo>
                      <a:pt x="352" y="100"/>
                    </a:lnTo>
                    <a:lnTo>
                      <a:pt x="368" y="80"/>
                    </a:lnTo>
                    <a:lnTo>
                      <a:pt x="368" y="80"/>
                    </a:lnTo>
                    <a:lnTo>
                      <a:pt x="377" y="69"/>
                    </a:lnTo>
                    <a:lnTo>
                      <a:pt x="386" y="58"/>
                    </a:lnTo>
                    <a:lnTo>
                      <a:pt x="398" y="47"/>
                    </a:lnTo>
                    <a:lnTo>
                      <a:pt x="409" y="37"/>
                    </a:lnTo>
                    <a:lnTo>
                      <a:pt x="432" y="18"/>
                    </a:lnTo>
                    <a:lnTo>
                      <a:pt x="458" y="2"/>
                    </a:lnTo>
                    <a:lnTo>
                      <a:pt x="458" y="2"/>
                    </a:lnTo>
                    <a:lnTo>
                      <a:pt x="460" y="1"/>
                    </a:lnTo>
                    <a:lnTo>
                      <a:pt x="460" y="1"/>
                    </a:lnTo>
                    <a:lnTo>
                      <a:pt x="463" y="0"/>
                    </a:lnTo>
                    <a:lnTo>
                      <a:pt x="466" y="0"/>
                    </a:lnTo>
                    <a:lnTo>
                      <a:pt x="467" y="2"/>
                    </a:lnTo>
                    <a:lnTo>
                      <a:pt x="469" y="4"/>
                    </a:lnTo>
                    <a:lnTo>
                      <a:pt x="469" y="4"/>
                    </a:lnTo>
                    <a:lnTo>
                      <a:pt x="473" y="13"/>
                    </a:lnTo>
                    <a:lnTo>
                      <a:pt x="473" y="13"/>
                    </a:lnTo>
                    <a:lnTo>
                      <a:pt x="478" y="29"/>
                    </a:lnTo>
                    <a:lnTo>
                      <a:pt x="478" y="29"/>
                    </a:lnTo>
                    <a:close/>
                    <a:moveTo>
                      <a:pt x="269" y="277"/>
                    </a:moveTo>
                    <a:lnTo>
                      <a:pt x="269" y="277"/>
                    </a:lnTo>
                    <a:lnTo>
                      <a:pt x="270" y="275"/>
                    </a:lnTo>
                    <a:lnTo>
                      <a:pt x="270" y="275"/>
                    </a:lnTo>
                    <a:lnTo>
                      <a:pt x="270" y="270"/>
                    </a:lnTo>
                    <a:lnTo>
                      <a:pt x="270" y="264"/>
                    </a:lnTo>
                    <a:lnTo>
                      <a:pt x="270" y="264"/>
                    </a:lnTo>
                    <a:lnTo>
                      <a:pt x="268" y="249"/>
                    </a:lnTo>
                    <a:lnTo>
                      <a:pt x="268" y="241"/>
                    </a:lnTo>
                    <a:lnTo>
                      <a:pt x="268" y="234"/>
                    </a:lnTo>
                    <a:lnTo>
                      <a:pt x="268" y="234"/>
                    </a:lnTo>
                    <a:lnTo>
                      <a:pt x="272" y="187"/>
                    </a:lnTo>
                    <a:lnTo>
                      <a:pt x="272" y="187"/>
                    </a:lnTo>
                    <a:lnTo>
                      <a:pt x="272" y="183"/>
                    </a:lnTo>
                    <a:lnTo>
                      <a:pt x="272" y="183"/>
                    </a:lnTo>
                    <a:lnTo>
                      <a:pt x="271" y="185"/>
                    </a:lnTo>
                    <a:lnTo>
                      <a:pt x="271" y="185"/>
                    </a:lnTo>
                    <a:lnTo>
                      <a:pt x="261" y="226"/>
                    </a:lnTo>
                    <a:lnTo>
                      <a:pt x="261" y="226"/>
                    </a:lnTo>
                    <a:lnTo>
                      <a:pt x="260" y="234"/>
                    </a:lnTo>
                    <a:lnTo>
                      <a:pt x="260" y="242"/>
                    </a:lnTo>
                    <a:lnTo>
                      <a:pt x="260" y="242"/>
                    </a:lnTo>
                    <a:lnTo>
                      <a:pt x="261" y="251"/>
                    </a:lnTo>
                    <a:lnTo>
                      <a:pt x="263" y="259"/>
                    </a:lnTo>
                    <a:lnTo>
                      <a:pt x="268" y="275"/>
                    </a:lnTo>
                    <a:lnTo>
                      <a:pt x="268" y="275"/>
                    </a:lnTo>
                    <a:lnTo>
                      <a:pt x="269" y="277"/>
                    </a:lnTo>
                    <a:lnTo>
                      <a:pt x="269" y="277"/>
                    </a:lnTo>
                    <a:close/>
                  </a:path>
                </a:pathLst>
              </a:custGeom>
              <a:gradFill>
                <a:gsLst>
                  <a:gs pos="43000">
                    <a:srgbClr val="D5B88A"/>
                  </a:gs>
                  <a:gs pos="96000">
                    <a:srgbClr val="F7ECD7"/>
                  </a:gs>
                </a:gsLst>
                <a:lin ang="540000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en-US" dirty="0">
                  <a:solidFill>
                    <a:srgbClr val="E6D690"/>
                  </a:solidFill>
                  <a:cs typeface="+mn-ea"/>
                  <a:sym typeface="+mn-lt"/>
                </a:endParaRPr>
              </a:p>
            </p:txBody>
          </p:sp>
          <p:sp>
            <p:nvSpPr>
              <p:cNvPr id="114" name="2"/>
              <p:cNvSpPr/>
              <p:nvPr/>
            </p:nvSpPr>
            <p:spPr bwMode="auto">
              <a:xfrm>
                <a:off x="8242221" y="3405452"/>
                <a:ext cx="133804" cy="210901"/>
              </a:xfrm>
              <a:custGeom>
                <a:avLst/>
                <a:gdLst>
                  <a:gd name="T0" fmla="*/ 206 w 210"/>
                  <a:gd name="T1" fmla="*/ 115 h 331"/>
                  <a:gd name="T2" fmla="*/ 202 w 210"/>
                  <a:gd name="T3" fmla="*/ 99 h 331"/>
                  <a:gd name="T4" fmla="*/ 203 w 210"/>
                  <a:gd name="T5" fmla="*/ 82 h 331"/>
                  <a:gd name="T6" fmla="*/ 197 w 210"/>
                  <a:gd name="T7" fmla="*/ 68 h 331"/>
                  <a:gd name="T8" fmla="*/ 191 w 210"/>
                  <a:gd name="T9" fmla="*/ 59 h 331"/>
                  <a:gd name="T10" fmla="*/ 187 w 210"/>
                  <a:gd name="T11" fmla="*/ 53 h 331"/>
                  <a:gd name="T12" fmla="*/ 176 w 210"/>
                  <a:gd name="T13" fmla="*/ 47 h 331"/>
                  <a:gd name="T14" fmla="*/ 170 w 210"/>
                  <a:gd name="T15" fmla="*/ 42 h 331"/>
                  <a:gd name="T16" fmla="*/ 163 w 210"/>
                  <a:gd name="T17" fmla="*/ 31 h 331"/>
                  <a:gd name="T18" fmla="*/ 155 w 210"/>
                  <a:gd name="T19" fmla="*/ 27 h 331"/>
                  <a:gd name="T20" fmla="*/ 143 w 210"/>
                  <a:gd name="T21" fmla="*/ 21 h 331"/>
                  <a:gd name="T22" fmla="*/ 119 w 210"/>
                  <a:gd name="T23" fmla="*/ 12 h 331"/>
                  <a:gd name="T24" fmla="*/ 98 w 210"/>
                  <a:gd name="T25" fmla="*/ 10 h 331"/>
                  <a:gd name="T26" fmla="*/ 82 w 210"/>
                  <a:gd name="T27" fmla="*/ 6 h 331"/>
                  <a:gd name="T28" fmla="*/ 77 w 210"/>
                  <a:gd name="T29" fmla="*/ 0 h 331"/>
                  <a:gd name="T30" fmla="*/ 70 w 210"/>
                  <a:gd name="T31" fmla="*/ 7 h 331"/>
                  <a:gd name="T32" fmla="*/ 62 w 210"/>
                  <a:gd name="T33" fmla="*/ 6 h 331"/>
                  <a:gd name="T34" fmla="*/ 61 w 210"/>
                  <a:gd name="T35" fmla="*/ 5 h 331"/>
                  <a:gd name="T36" fmla="*/ 54 w 210"/>
                  <a:gd name="T37" fmla="*/ 0 h 331"/>
                  <a:gd name="T38" fmla="*/ 54 w 210"/>
                  <a:gd name="T39" fmla="*/ 5 h 331"/>
                  <a:gd name="T40" fmla="*/ 52 w 210"/>
                  <a:gd name="T41" fmla="*/ 5 h 331"/>
                  <a:gd name="T42" fmla="*/ 41 w 210"/>
                  <a:gd name="T43" fmla="*/ 7 h 331"/>
                  <a:gd name="T44" fmla="*/ 30 w 210"/>
                  <a:gd name="T45" fmla="*/ 5 h 331"/>
                  <a:gd name="T46" fmla="*/ 28 w 210"/>
                  <a:gd name="T47" fmla="*/ 16 h 331"/>
                  <a:gd name="T48" fmla="*/ 18 w 210"/>
                  <a:gd name="T49" fmla="*/ 26 h 331"/>
                  <a:gd name="T50" fmla="*/ 11 w 210"/>
                  <a:gd name="T51" fmla="*/ 33 h 331"/>
                  <a:gd name="T52" fmla="*/ 10 w 210"/>
                  <a:gd name="T53" fmla="*/ 40 h 331"/>
                  <a:gd name="T54" fmla="*/ 9 w 210"/>
                  <a:gd name="T55" fmla="*/ 43 h 331"/>
                  <a:gd name="T56" fmla="*/ 9 w 210"/>
                  <a:gd name="T57" fmla="*/ 35 h 331"/>
                  <a:gd name="T58" fmla="*/ 6 w 210"/>
                  <a:gd name="T59" fmla="*/ 28 h 331"/>
                  <a:gd name="T60" fmla="*/ 4 w 210"/>
                  <a:gd name="T61" fmla="*/ 40 h 331"/>
                  <a:gd name="T62" fmla="*/ 0 w 210"/>
                  <a:gd name="T63" fmla="*/ 52 h 331"/>
                  <a:gd name="T64" fmla="*/ 2 w 210"/>
                  <a:gd name="T65" fmla="*/ 58 h 331"/>
                  <a:gd name="T66" fmla="*/ 4 w 210"/>
                  <a:gd name="T67" fmla="*/ 66 h 331"/>
                  <a:gd name="T68" fmla="*/ 4 w 210"/>
                  <a:gd name="T69" fmla="*/ 67 h 331"/>
                  <a:gd name="T70" fmla="*/ 4 w 210"/>
                  <a:gd name="T71" fmla="*/ 88 h 331"/>
                  <a:gd name="T72" fmla="*/ 6 w 210"/>
                  <a:gd name="T73" fmla="*/ 88 h 331"/>
                  <a:gd name="T74" fmla="*/ 4 w 210"/>
                  <a:gd name="T75" fmla="*/ 100 h 331"/>
                  <a:gd name="T76" fmla="*/ 4 w 210"/>
                  <a:gd name="T77" fmla="*/ 113 h 331"/>
                  <a:gd name="T78" fmla="*/ 4 w 210"/>
                  <a:gd name="T79" fmla="*/ 130 h 331"/>
                  <a:gd name="T80" fmla="*/ 10 w 210"/>
                  <a:gd name="T81" fmla="*/ 155 h 331"/>
                  <a:gd name="T82" fmla="*/ 10 w 210"/>
                  <a:gd name="T83" fmla="*/ 180 h 331"/>
                  <a:gd name="T84" fmla="*/ 18 w 210"/>
                  <a:gd name="T85" fmla="*/ 201 h 331"/>
                  <a:gd name="T86" fmla="*/ 25 w 210"/>
                  <a:gd name="T87" fmla="*/ 235 h 331"/>
                  <a:gd name="T88" fmla="*/ 41 w 210"/>
                  <a:gd name="T89" fmla="*/ 268 h 331"/>
                  <a:gd name="T90" fmla="*/ 62 w 210"/>
                  <a:gd name="T91" fmla="*/ 280 h 331"/>
                  <a:gd name="T92" fmla="*/ 68 w 210"/>
                  <a:gd name="T93" fmla="*/ 320 h 331"/>
                  <a:gd name="T94" fmla="*/ 73 w 210"/>
                  <a:gd name="T95" fmla="*/ 331 h 331"/>
                  <a:gd name="T96" fmla="*/ 94 w 210"/>
                  <a:gd name="T97" fmla="*/ 309 h 331"/>
                  <a:gd name="T98" fmla="*/ 149 w 210"/>
                  <a:gd name="T99" fmla="*/ 275 h 331"/>
                  <a:gd name="T100" fmla="*/ 180 w 210"/>
                  <a:gd name="T101" fmla="*/ 245 h 331"/>
                  <a:gd name="T102" fmla="*/ 186 w 210"/>
                  <a:gd name="T103" fmla="*/ 222 h 331"/>
                  <a:gd name="T104" fmla="*/ 192 w 210"/>
                  <a:gd name="T105" fmla="*/ 203 h 331"/>
                  <a:gd name="T106" fmla="*/ 201 w 210"/>
                  <a:gd name="T107" fmla="*/ 186 h 331"/>
                  <a:gd name="T108" fmla="*/ 208 w 210"/>
                  <a:gd name="T109" fmla="*/ 170 h 331"/>
                  <a:gd name="T110" fmla="*/ 207 w 210"/>
                  <a:gd name="T111" fmla="*/ 144 h 331"/>
                  <a:gd name="T112" fmla="*/ 6 w 210"/>
                  <a:gd name="T113" fmla="*/ 102 h 331"/>
                  <a:gd name="T114" fmla="*/ 6 w 210"/>
                  <a:gd name="T115" fmla="*/ 102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0" h="331">
                    <a:moveTo>
                      <a:pt x="207" y="139"/>
                    </a:moveTo>
                    <a:lnTo>
                      <a:pt x="207" y="139"/>
                    </a:lnTo>
                    <a:lnTo>
                      <a:pt x="207" y="128"/>
                    </a:lnTo>
                    <a:lnTo>
                      <a:pt x="207" y="128"/>
                    </a:lnTo>
                    <a:lnTo>
                      <a:pt x="206" y="115"/>
                    </a:lnTo>
                    <a:lnTo>
                      <a:pt x="203" y="104"/>
                    </a:lnTo>
                    <a:lnTo>
                      <a:pt x="203" y="104"/>
                    </a:lnTo>
                    <a:lnTo>
                      <a:pt x="202" y="102"/>
                    </a:lnTo>
                    <a:lnTo>
                      <a:pt x="202" y="99"/>
                    </a:lnTo>
                    <a:lnTo>
                      <a:pt x="202" y="99"/>
                    </a:lnTo>
                    <a:lnTo>
                      <a:pt x="203" y="95"/>
                    </a:lnTo>
                    <a:lnTo>
                      <a:pt x="203" y="90"/>
                    </a:lnTo>
                    <a:lnTo>
                      <a:pt x="203" y="87"/>
                    </a:lnTo>
                    <a:lnTo>
                      <a:pt x="203" y="82"/>
                    </a:lnTo>
                    <a:lnTo>
                      <a:pt x="203" y="82"/>
                    </a:lnTo>
                    <a:lnTo>
                      <a:pt x="202" y="80"/>
                    </a:lnTo>
                    <a:lnTo>
                      <a:pt x="202" y="80"/>
                    </a:lnTo>
                    <a:lnTo>
                      <a:pt x="200" y="74"/>
                    </a:lnTo>
                    <a:lnTo>
                      <a:pt x="200" y="74"/>
                    </a:lnTo>
                    <a:lnTo>
                      <a:pt x="197" y="68"/>
                    </a:lnTo>
                    <a:lnTo>
                      <a:pt x="197" y="68"/>
                    </a:lnTo>
                    <a:lnTo>
                      <a:pt x="195" y="64"/>
                    </a:lnTo>
                    <a:lnTo>
                      <a:pt x="192" y="61"/>
                    </a:lnTo>
                    <a:lnTo>
                      <a:pt x="192" y="61"/>
                    </a:lnTo>
                    <a:lnTo>
                      <a:pt x="191" y="59"/>
                    </a:lnTo>
                    <a:lnTo>
                      <a:pt x="191" y="59"/>
                    </a:lnTo>
                    <a:lnTo>
                      <a:pt x="190" y="58"/>
                    </a:lnTo>
                    <a:lnTo>
                      <a:pt x="190" y="58"/>
                    </a:lnTo>
                    <a:lnTo>
                      <a:pt x="187" y="53"/>
                    </a:lnTo>
                    <a:lnTo>
                      <a:pt x="187" y="53"/>
                    </a:lnTo>
                    <a:lnTo>
                      <a:pt x="185" y="51"/>
                    </a:lnTo>
                    <a:lnTo>
                      <a:pt x="184" y="49"/>
                    </a:lnTo>
                    <a:lnTo>
                      <a:pt x="184" y="49"/>
                    </a:lnTo>
                    <a:lnTo>
                      <a:pt x="179" y="48"/>
                    </a:lnTo>
                    <a:lnTo>
                      <a:pt x="176" y="47"/>
                    </a:lnTo>
                    <a:lnTo>
                      <a:pt x="175" y="45"/>
                    </a:lnTo>
                    <a:lnTo>
                      <a:pt x="175" y="45"/>
                    </a:lnTo>
                    <a:lnTo>
                      <a:pt x="174" y="42"/>
                    </a:lnTo>
                    <a:lnTo>
                      <a:pt x="171" y="42"/>
                    </a:lnTo>
                    <a:lnTo>
                      <a:pt x="170" y="42"/>
                    </a:lnTo>
                    <a:lnTo>
                      <a:pt x="170" y="42"/>
                    </a:lnTo>
                    <a:lnTo>
                      <a:pt x="169" y="38"/>
                    </a:lnTo>
                    <a:lnTo>
                      <a:pt x="166" y="36"/>
                    </a:lnTo>
                    <a:lnTo>
                      <a:pt x="166" y="36"/>
                    </a:lnTo>
                    <a:lnTo>
                      <a:pt x="163" y="31"/>
                    </a:lnTo>
                    <a:lnTo>
                      <a:pt x="161" y="26"/>
                    </a:lnTo>
                    <a:lnTo>
                      <a:pt x="161" y="26"/>
                    </a:lnTo>
                    <a:lnTo>
                      <a:pt x="156" y="25"/>
                    </a:lnTo>
                    <a:lnTo>
                      <a:pt x="156" y="25"/>
                    </a:lnTo>
                    <a:lnTo>
                      <a:pt x="155" y="27"/>
                    </a:lnTo>
                    <a:lnTo>
                      <a:pt x="155" y="27"/>
                    </a:lnTo>
                    <a:lnTo>
                      <a:pt x="149" y="25"/>
                    </a:lnTo>
                    <a:lnTo>
                      <a:pt x="145" y="23"/>
                    </a:lnTo>
                    <a:lnTo>
                      <a:pt x="143" y="21"/>
                    </a:lnTo>
                    <a:lnTo>
                      <a:pt x="143" y="21"/>
                    </a:lnTo>
                    <a:lnTo>
                      <a:pt x="140" y="22"/>
                    </a:lnTo>
                    <a:lnTo>
                      <a:pt x="140" y="22"/>
                    </a:lnTo>
                    <a:lnTo>
                      <a:pt x="122" y="12"/>
                    </a:lnTo>
                    <a:lnTo>
                      <a:pt x="122" y="12"/>
                    </a:lnTo>
                    <a:lnTo>
                      <a:pt x="119" y="12"/>
                    </a:lnTo>
                    <a:lnTo>
                      <a:pt x="119" y="12"/>
                    </a:lnTo>
                    <a:lnTo>
                      <a:pt x="114" y="12"/>
                    </a:lnTo>
                    <a:lnTo>
                      <a:pt x="109" y="11"/>
                    </a:lnTo>
                    <a:lnTo>
                      <a:pt x="109" y="11"/>
                    </a:lnTo>
                    <a:lnTo>
                      <a:pt x="98" y="10"/>
                    </a:lnTo>
                    <a:lnTo>
                      <a:pt x="93" y="9"/>
                    </a:lnTo>
                    <a:lnTo>
                      <a:pt x="87" y="9"/>
                    </a:lnTo>
                    <a:lnTo>
                      <a:pt x="87" y="9"/>
                    </a:lnTo>
                    <a:lnTo>
                      <a:pt x="85" y="9"/>
                    </a:lnTo>
                    <a:lnTo>
                      <a:pt x="82" y="6"/>
                    </a:lnTo>
                    <a:lnTo>
                      <a:pt x="82" y="6"/>
                    </a:lnTo>
                    <a:lnTo>
                      <a:pt x="77" y="0"/>
                    </a:lnTo>
                    <a:lnTo>
                      <a:pt x="77" y="0"/>
                    </a:lnTo>
                    <a:lnTo>
                      <a:pt x="77" y="0"/>
                    </a:lnTo>
                    <a:lnTo>
                      <a:pt x="77" y="0"/>
                    </a:lnTo>
                    <a:lnTo>
                      <a:pt x="81" y="9"/>
                    </a:lnTo>
                    <a:lnTo>
                      <a:pt x="81" y="9"/>
                    </a:lnTo>
                    <a:lnTo>
                      <a:pt x="72" y="7"/>
                    </a:lnTo>
                    <a:lnTo>
                      <a:pt x="72" y="7"/>
                    </a:lnTo>
                    <a:lnTo>
                      <a:pt x="70" y="7"/>
                    </a:lnTo>
                    <a:lnTo>
                      <a:pt x="70" y="7"/>
                    </a:lnTo>
                    <a:lnTo>
                      <a:pt x="68" y="9"/>
                    </a:lnTo>
                    <a:lnTo>
                      <a:pt x="66" y="9"/>
                    </a:lnTo>
                    <a:lnTo>
                      <a:pt x="62" y="6"/>
                    </a:lnTo>
                    <a:lnTo>
                      <a:pt x="62" y="6"/>
                    </a:lnTo>
                    <a:lnTo>
                      <a:pt x="67" y="1"/>
                    </a:lnTo>
                    <a:lnTo>
                      <a:pt x="67" y="1"/>
                    </a:lnTo>
                    <a:lnTo>
                      <a:pt x="65" y="2"/>
                    </a:lnTo>
                    <a:lnTo>
                      <a:pt x="63" y="4"/>
                    </a:lnTo>
                    <a:lnTo>
                      <a:pt x="61" y="5"/>
                    </a:lnTo>
                    <a:lnTo>
                      <a:pt x="61" y="5"/>
                    </a:lnTo>
                    <a:lnTo>
                      <a:pt x="60" y="5"/>
                    </a:lnTo>
                    <a:lnTo>
                      <a:pt x="57" y="2"/>
                    </a:lnTo>
                    <a:lnTo>
                      <a:pt x="56" y="1"/>
                    </a:lnTo>
                    <a:lnTo>
                      <a:pt x="54" y="0"/>
                    </a:lnTo>
                    <a:lnTo>
                      <a:pt x="54" y="0"/>
                    </a:lnTo>
                    <a:lnTo>
                      <a:pt x="56" y="4"/>
                    </a:lnTo>
                    <a:lnTo>
                      <a:pt x="56" y="4"/>
                    </a:lnTo>
                    <a:lnTo>
                      <a:pt x="54" y="5"/>
                    </a:lnTo>
                    <a:lnTo>
                      <a:pt x="54" y="5"/>
                    </a:lnTo>
                    <a:lnTo>
                      <a:pt x="56" y="7"/>
                    </a:lnTo>
                    <a:lnTo>
                      <a:pt x="56" y="7"/>
                    </a:lnTo>
                    <a:lnTo>
                      <a:pt x="55" y="9"/>
                    </a:lnTo>
                    <a:lnTo>
                      <a:pt x="54" y="7"/>
                    </a:lnTo>
                    <a:lnTo>
                      <a:pt x="52" y="5"/>
                    </a:lnTo>
                    <a:lnTo>
                      <a:pt x="52" y="5"/>
                    </a:lnTo>
                    <a:lnTo>
                      <a:pt x="50" y="7"/>
                    </a:lnTo>
                    <a:lnTo>
                      <a:pt x="47" y="7"/>
                    </a:lnTo>
                    <a:lnTo>
                      <a:pt x="41" y="7"/>
                    </a:lnTo>
                    <a:lnTo>
                      <a:pt x="41" y="7"/>
                    </a:lnTo>
                    <a:lnTo>
                      <a:pt x="45" y="10"/>
                    </a:lnTo>
                    <a:lnTo>
                      <a:pt x="45" y="10"/>
                    </a:lnTo>
                    <a:lnTo>
                      <a:pt x="35" y="9"/>
                    </a:lnTo>
                    <a:lnTo>
                      <a:pt x="31" y="7"/>
                    </a:lnTo>
                    <a:lnTo>
                      <a:pt x="30" y="5"/>
                    </a:lnTo>
                    <a:lnTo>
                      <a:pt x="30" y="5"/>
                    </a:lnTo>
                    <a:lnTo>
                      <a:pt x="29" y="9"/>
                    </a:lnTo>
                    <a:lnTo>
                      <a:pt x="29" y="12"/>
                    </a:lnTo>
                    <a:lnTo>
                      <a:pt x="29" y="12"/>
                    </a:lnTo>
                    <a:lnTo>
                      <a:pt x="28" y="16"/>
                    </a:lnTo>
                    <a:lnTo>
                      <a:pt x="26" y="18"/>
                    </a:lnTo>
                    <a:lnTo>
                      <a:pt x="26" y="18"/>
                    </a:lnTo>
                    <a:lnTo>
                      <a:pt x="23" y="22"/>
                    </a:lnTo>
                    <a:lnTo>
                      <a:pt x="18" y="26"/>
                    </a:lnTo>
                    <a:lnTo>
                      <a:pt x="18" y="26"/>
                    </a:lnTo>
                    <a:lnTo>
                      <a:pt x="16" y="28"/>
                    </a:lnTo>
                    <a:lnTo>
                      <a:pt x="16" y="28"/>
                    </a:lnTo>
                    <a:lnTo>
                      <a:pt x="15" y="31"/>
                    </a:lnTo>
                    <a:lnTo>
                      <a:pt x="15" y="31"/>
                    </a:lnTo>
                    <a:lnTo>
                      <a:pt x="11" y="33"/>
                    </a:lnTo>
                    <a:lnTo>
                      <a:pt x="11" y="36"/>
                    </a:lnTo>
                    <a:lnTo>
                      <a:pt x="11" y="38"/>
                    </a:lnTo>
                    <a:lnTo>
                      <a:pt x="11" y="38"/>
                    </a:lnTo>
                    <a:lnTo>
                      <a:pt x="11" y="40"/>
                    </a:lnTo>
                    <a:lnTo>
                      <a:pt x="10" y="40"/>
                    </a:lnTo>
                    <a:lnTo>
                      <a:pt x="10" y="40"/>
                    </a:lnTo>
                    <a:lnTo>
                      <a:pt x="11" y="47"/>
                    </a:lnTo>
                    <a:lnTo>
                      <a:pt x="11" y="47"/>
                    </a:lnTo>
                    <a:lnTo>
                      <a:pt x="9" y="45"/>
                    </a:lnTo>
                    <a:lnTo>
                      <a:pt x="9" y="43"/>
                    </a:lnTo>
                    <a:lnTo>
                      <a:pt x="9" y="38"/>
                    </a:lnTo>
                    <a:lnTo>
                      <a:pt x="9" y="38"/>
                    </a:lnTo>
                    <a:lnTo>
                      <a:pt x="9" y="38"/>
                    </a:lnTo>
                    <a:lnTo>
                      <a:pt x="9" y="37"/>
                    </a:lnTo>
                    <a:lnTo>
                      <a:pt x="9" y="35"/>
                    </a:lnTo>
                    <a:lnTo>
                      <a:pt x="9" y="35"/>
                    </a:lnTo>
                    <a:lnTo>
                      <a:pt x="8" y="33"/>
                    </a:lnTo>
                    <a:lnTo>
                      <a:pt x="8" y="32"/>
                    </a:lnTo>
                    <a:lnTo>
                      <a:pt x="8" y="30"/>
                    </a:lnTo>
                    <a:lnTo>
                      <a:pt x="6" y="28"/>
                    </a:lnTo>
                    <a:lnTo>
                      <a:pt x="6" y="28"/>
                    </a:lnTo>
                    <a:lnTo>
                      <a:pt x="6" y="35"/>
                    </a:lnTo>
                    <a:lnTo>
                      <a:pt x="5" y="37"/>
                    </a:lnTo>
                    <a:lnTo>
                      <a:pt x="4" y="40"/>
                    </a:lnTo>
                    <a:lnTo>
                      <a:pt x="4" y="40"/>
                    </a:lnTo>
                    <a:lnTo>
                      <a:pt x="4" y="41"/>
                    </a:lnTo>
                    <a:lnTo>
                      <a:pt x="4" y="41"/>
                    </a:lnTo>
                    <a:lnTo>
                      <a:pt x="3" y="47"/>
                    </a:lnTo>
                    <a:lnTo>
                      <a:pt x="3" y="49"/>
                    </a:lnTo>
                    <a:lnTo>
                      <a:pt x="0" y="52"/>
                    </a:lnTo>
                    <a:lnTo>
                      <a:pt x="0" y="52"/>
                    </a:lnTo>
                    <a:lnTo>
                      <a:pt x="0" y="56"/>
                    </a:lnTo>
                    <a:lnTo>
                      <a:pt x="0" y="57"/>
                    </a:lnTo>
                    <a:lnTo>
                      <a:pt x="2" y="58"/>
                    </a:lnTo>
                    <a:lnTo>
                      <a:pt x="2" y="58"/>
                    </a:lnTo>
                    <a:lnTo>
                      <a:pt x="4" y="58"/>
                    </a:lnTo>
                    <a:lnTo>
                      <a:pt x="5" y="59"/>
                    </a:lnTo>
                    <a:lnTo>
                      <a:pt x="6" y="63"/>
                    </a:lnTo>
                    <a:lnTo>
                      <a:pt x="6" y="63"/>
                    </a:lnTo>
                    <a:lnTo>
                      <a:pt x="4" y="66"/>
                    </a:lnTo>
                    <a:lnTo>
                      <a:pt x="4" y="66"/>
                    </a:lnTo>
                    <a:lnTo>
                      <a:pt x="5" y="68"/>
                    </a:lnTo>
                    <a:lnTo>
                      <a:pt x="5" y="68"/>
                    </a:lnTo>
                    <a:lnTo>
                      <a:pt x="4" y="67"/>
                    </a:lnTo>
                    <a:lnTo>
                      <a:pt x="4" y="67"/>
                    </a:lnTo>
                    <a:lnTo>
                      <a:pt x="3" y="67"/>
                    </a:lnTo>
                    <a:lnTo>
                      <a:pt x="3" y="67"/>
                    </a:lnTo>
                    <a:lnTo>
                      <a:pt x="2" y="69"/>
                    </a:lnTo>
                    <a:lnTo>
                      <a:pt x="2" y="69"/>
                    </a:lnTo>
                    <a:lnTo>
                      <a:pt x="4" y="88"/>
                    </a:lnTo>
                    <a:lnTo>
                      <a:pt x="4" y="88"/>
                    </a:lnTo>
                    <a:lnTo>
                      <a:pt x="5" y="87"/>
                    </a:lnTo>
                    <a:lnTo>
                      <a:pt x="5" y="87"/>
                    </a:lnTo>
                    <a:lnTo>
                      <a:pt x="6" y="88"/>
                    </a:lnTo>
                    <a:lnTo>
                      <a:pt x="6" y="88"/>
                    </a:lnTo>
                    <a:lnTo>
                      <a:pt x="4" y="92"/>
                    </a:lnTo>
                    <a:lnTo>
                      <a:pt x="4" y="92"/>
                    </a:lnTo>
                    <a:lnTo>
                      <a:pt x="5" y="100"/>
                    </a:lnTo>
                    <a:lnTo>
                      <a:pt x="5" y="100"/>
                    </a:lnTo>
                    <a:lnTo>
                      <a:pt x="4" y="100"/>
                    </a:lnTo>
                    <a:lnTo>
                      <a:pt x="4" y="100"/>
                    </a:lnTo>
                    <a:lnTo>
                      <a:pt x="4" y="108"/>
                    </a:lnTo>
                    <a:lnTo>
                      <a:pt x="4" y="108"/>
                    </a:lnTo>
                    <a:lnTo>
                      <a:pt x="4" y="113"/>
                    </a:lnTo>
                    <a:lnTo>
                      <a:pt x="4" y="113"/>
                    </a:lnTo>
                    <a:lnTo>
                      <a:pt x="5" y="119"/>
                    </a:lnTo>
                    <a:lnTo>
                      <a:pt x="5" y="119"/>
                    </a:lnTo>
                    <a:lnTo>
                      <a:pt x="4" y="125"/>
                    </a:lnTo>
                    <a:lnTo>
                      <a:pt x="4" y="125"/>
                    </a:lnTo>
                    <a:lnTo>
                      <a:pt x="4" y="130"/>
                    </a:lnTo>
                    <a:lnTo>
                      <a:pt x="5" y="135"/>
                    </a:lnTo>
                    <a:lnTo>
                      <a:pt x="5" y="135"/>
                    </a:lnTo>
                    <a:lnTo>
                      <a:pt x="10" y="151"/>
                    </a:lnTo>
                    <a:lnTo>
                      <a:pt x="10" y="151"/>
                    </a:lnTo>
                    <a:lnTo>
                      <a:pt x="10" y="155"/>
                    </a:lnTo>
                    <a:lnTo>
                      <a:pt x="10" y="157"/>
                    </a:lnTo>
                    <a:lnTo>
                      <a:pt x="10" y="157"/>
                    </a:lnTo>
                    <a:lnTo>
                      <a:pt x="9" y="165"/>
                    </a:lnTo>
                    <a:lnTo>
                      <a:pt x="9" y="172"/>
                    </a:lnTo>
                    <a:lnTo>
                      <a:pt x="10" y="180"/>
                    </a:lnTo>
                    <a:lnTo>
                      <a:pt x="13" y="186"/>
                    </a:lnTo>
                    <a:lnTo>
                      <a:pt x="13" y="186"/>
                    </a:lnTo>
                    <a:lnTo>
                      <a:pt x="15" y="193"/>
                    </a:lnTo>
                    <a:lnTo>
                      <a:pt x="18" y="201"/>
                    </a:lnTo>
                    <a:lnTo>
                      <a:pt x="18" y="201"/>
                    </a:lnTo>
                    <a:lnTo>
                      <a:pt x="25" y="225"/>
                    </a:lnTo>
                    <a:lnTo>
                      <a:pt x="25" y="225"/>
                    </a:lnTo>
                    <a:lnTo>
                      <a:pt x="25" y="230"/>
                    </a:lnTo>
                    <a:lnTo>
                      <a:pt x="25" y="230"/>
                    </a:lnTo>
                    <a:lnTo>
                      <a:pt x="25" y="235"/>
                    </a:lnTo>
                    <a:lnTo>
                      <a:pt x="26" y="239"/>
                    </a:lnTo>
                    <a:lnTo>
                      <a:pt x="26" y="239"/>
                    </a:lnTo>
                    <a:lnTo>
                      <a:pt x="37" y="261"/>
                    </a:lnTo>
                    <a:lnTo>
                      <a:pt x="37" y="261"/>
                    </a:lnTo>
                    <a:lnTo>
                      <a:pt x="41" y="268"/>
                    </a:lnTo>
                    <a:lnTo>
                      <a:pt x="46" y="273"/>
                    </a:lnTo>
                    <a:lnTo>
                      <a:pt x="52" y="276"/>
                    </a:lnTo>
                    <a:lnTo>
                      <a:pt x="60" y="279"/>
                    </a:lnTo>
                    <a:lnTo>
                      <a:pt x="60" y="279"/>
                    </a:lnTo>
                    <a:lnTo>
                      <a:pt x="62" y="280"/>
                    </a:lnTo>
                    <a:lnTo>
                      <a:pt x="63" y="283"/>
                    </a:lnTo>
                    <a:lnTo>
                      <a:pt x="63" y="283"/>
                    </a:lnTo>
                    <a:lnTo>
                      <a:pt x="68" y="313"/>
                    </a:lnTo>
                    <a:lnTo>
                      <a:pt x="68" y="313"/>
                    </a:lnTo>
                    <a:lnTo>
                      <a:pt x="68" y="320"/>
                    </a:lnTo>
                    <a:lnTo>
                      <a:pt x="68" y="320"/>
                    </a:lnTo>
                    <a:lnTo>
                      <a:pt x="71" y="322"/>
                    </a:lnTo>
                    <a:lnTo>
                      <a:pt x="71" y="325"/>
                    </a:lnTo>
                    <a:lnTo>
                      <a:pt x="72" y="328"/>
                    </a:lnTo>
                    <a:lnTo>
                      <a:pt x="73" y="331"/>
                    </a:lnTo>
                    <a:lnTo>
                      <a:pt x="73" y="331"/>
                    </a:lnTo>
                    <a:lnTo>
                      <a:pt x="75" y="330"/>
                    </a:lnTo>
                    <a:lnTo>
                      <a:pt x="75" y="330"/>
                    </a:lnTo>
                    <a:lnTo>
                      <a:pt x="85" y="318"/>
                    </a:lnTo>
                    <a:lnTo>
                      <a:pt x="94" y="309"/>
                    </a:lnTo>
                    <a:lnTo>
                      <a:pt x="106" y="300"/>
                    </a:lnTo>
                    <a:lnTo>
                      <a:pt x="118" y="291"/>
                    </a:lnTo>
                    <a:lnTo>
                      <a:pt x="118" y="291"/>
                    </a:lnTo>
                    <a:lnTo>
                      <a:pt x="133" y="283"/>
                    </a:lnTo>
                    <a:lnTo>
                      <a:pt x="149" y="275"/>
                    </a:lnTo>
                    <a:lnTo>
                      <a:pt x="165" y="269"/>
                    </a:lnTo>
                    <a:lnTo>
                      <a:pt x="181" y="263"/>
                    </a:lnTo>
                    <a:lnTo>
                      <a:pt x="181" y="263"/>
                    </a:lnTo>
                    <a:lnTo>
                      <a:pt x="180" y="245"/>
                    </a:lnTo>
                    <a:lnTo>
                      <a:pt x="180" y="245"/>
                    </a:lnTo>
                    <a:lnTo>
                      <a:pt x="180" y="243"/>
                    </a:lnTo>
                    <a:lnTo>
                      <a:pt x="181" y="239"/>
                    </a:lnTo>
                    <a:lnTo>
                      <a:pt x="181" y="239"/>
                    </a:lnTo>
                    <a:lnTo>
                      <a:pt x="185" y="230"/>
                    </a:lnTo>
                    <a:lnTo>
                      <a:pt x="186" y="222"/>
                    </a:lnTo>
                    <a:lnTo>
                      <a:pt x="186" y="222"/>
                    </a:lnTo>
                    <a:lnTo>
                      <a:pt x="187" y="218"/>
                    </a:lnTo>
                    <a:lnTo>
                      <a:pt x="187" y="218"/>
                    </a:lnTo>
                    <a:lnTo>
                      <a:pt x="192" y="203"/>
                    </a:lnTo>
                    <a:lnTo>
                      <a:pt x="192" y="203"/>
                    </a:lnTo>
                    <a:lnTo>
                      <a:pt x="197" y="192"/>
                    </a:lnTo>
                    <a:lnTo>
                      <a:pt x="197" y="192"/>
                    </a:lnTo>
                    <a:lnTo>
                      <a:pt x="200" y="190"/>
                    </a:lnTo>
                    <a:lnTo>
                      <a:pt x="201" y="186"/>
                    </a:lnTo>
                    <a:lnTo>
                      <a:pt x="201" y="186"/>
                    </a:lnTo>
                    <a:lnTo>
                      <a:pt x="202" y="182"/>
                    </a:lnTo>
                    <a:lnTo>
                      <a:pt x="205" y="178"/>
                    </a:lnTo>
                    <a:lnTo>
                      <a:pt x="205" y="178"/>
                    </a:lnTo>
                    <a:lnTo>
                      <a:pt x="207" y="173"/>
                    </a:lnTo>
                    <a:lnTo>
                      <a:pt x="208" y="170"/>
                    </a:lnTo>
                    <a:lnTo>
                      <a:pt x="208" y="170"/>
                    </a:lnTo>
                    <a:lnTo>
                      <a:pt x="210" y="156"/>
                    </a:lnTo>
                    <a:lnTo>
                      <a:pt x="210" y="156"/>
                    </a:lnTo>
                    <a:lnTo>
                      <a:pt x="210" y="150"/>
                    </a:lnTo>
                    <a:lnTo>
                      <a:pt x="207" y="144"/>
                    </a:lnTo>
                    <a:lnTo>
                      <a:pt x="207" y="144"/>
                    </a:lnTo>
                    <a:lnTo>
                      <a:pt x="207" y="139"/>
                    </a:lnTo>
                    <a:lnTo>
                      <a:pt x="207" y="139"/>
                    </a:lnTo>
                    <a:close/>
                    <a:moveTo>
                      <a:pt x="6" y="102"/>
                    </a:moveTo>
                    <a:lnTo>
                      <a:pt x="6" y="102"/>
                    </a:lnTo>
                    <a:lnTo>
                      <a:pt x="5" y="97"/>
                    </a:lnTo>
                    <a:lnTo>
                      <a:pt x="8" y="93"/>
                    </a:lnTo>
                    <a:lnTo>
                      <a:pt x="8" y="93"/>
                    </a:lnTo>
                    <a:lnTo>
                      <a:pt x="6" y="102"/>
                    </a:lnTo>
                    <a:lnTo>
                      <a:pt x="6" y="102"/>
                    </a:lnTo>
                    <a:close/>
                  </a:path>
                </a:pathLst>
              </a:custGeom>
              <a:gradFill>
                <a:gsLst>
                  <a:gs pos="43000">
                    <a:srgbClr val="D5B88A"/>
                  </a:gs>
                  <a:gs pos="96000">
                    <a:srgbClr val="F7ECD7"/>
                  </a:gs>
                </a:gsLst>
                <a:lin ang="540000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fontScale="32500" lnSpcReduction="20000"/>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50000"/>
                  </a:lnSpc>
                </a:pPr>
                <a:endParaRPr lang="en-US" dirty="0">
                  <a:solidFill>
                    <a:srgbClr val="E6D690"/>
                  </a:solidFill>
                  <a:cs typeface="+mn-ea"/>
                  <a:sym typeface="+mn-lt"/>
                </a:endParaRPr>
              </a:p>
            </p:txBody>
          </p:sp>
        </p:grpSp>
        <p:sp>
          <p:nvSpPr>
            <p:cNvPr id="109" name="2"/>
            <p:cNvSpPr/>
            <p:nvPr/>
          </p:nvSpPr>
          <p:spPr>
            <a:xfrm>
              <a:off x="10948" y="5119"/>
              <a:ext cx="1415" cy="290"/>
            </a:xfrm>
            <a:prstGeom prst="ellipse">
              <a:avLst/>
            </a:prstGeom>
            <a:solidFill>
              <a:srgbClr val="B7A37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25000" lnSpcReduction="20000"/>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lnSpc>
                  <a:spcPct val="150000"/>
                </a:lnSpc>
              </a:pPr>
              <a:endParaRPr lang="en-US" dirty="0">
                <a:solidFill>
                  <a:srgbClr val="E6D690"/>
                </a:solidFill>
                <a:cs typeface="+mn-ea"/>
                <a:sym typeface="+mn-lt"/>
              </a:endParaRPr>
            </a:p>
          </p:txBody>
        </p:sp>
        <p:sp>
          <p:nvSpPr>
            <p:cNvPr id="110" name="2"/>
            <p:cNvSpPr/>
            <p:nvPr/>
          </p:nvSpPr>
          <p:spPr bwMode="auto">
            <a:xfrm>
              <a:off x="11331" y="3479"/>
              <a:ext cx="649" cy="1884"/>
            </a:xfrm>
            <a:custGeom>
              <a:avLst/>
              <a:gdLst>
                <a:gd name="T0" fmla="*/ 651 w 675"/>
                <a:gd name="T1" fmla="*/ 517 h 1959"/>
                <a:gd name="T2" fmla="*/ 621 w 675"/>
                <a:gd name="T3" fmla="*/ 387 h 1959"/>
                <a:gd name="T4" fmla="*/ 459 w 675"/>
                <a:gd name="T5" fmla="*/ 375 h 1959"/>
                <a:gd name="T6" fmla="*/ 398 w 675"/>
                <a:gd name="T7" fmla="*/ 365 h 1959"/>
                <a:gd name="T8" fmla="*/ 461 w 675"/>
                <a:gd name="T9" fmla="*/ 263 h 1959"/>
                <a:gd name="T10" fmla="*/ 510 w 675"/>
                <a:gd name="T11" fmla="*/ 170 h 1959"/>
                <a:gd name="T12" fmla="*/ 507 w 675"/>
                <a:gd name="T13" fmla="*/ 75 h 1959"/>
                <a:gd name="T14" fmla="*/ 477 w 675"/>
                <a:gd name="T15" fmla="*/ 16 h 1959"/>
                <a:gd name="T16" fmla="*/ 453 w 675"/>
                <a:gd name="T17" fmla="*/ 11 h 1959"/>
                <a:gd name="T18" fmla="*/ 425 w 675"/>
                <a:gd name="T19" fmla="*/ 7 h 1959"/>
                <a:gd name="T20" fmla="*/ 365 w 675"/>
                <a:gd name="T21" fmla="*/ 29 h 1959"/>
                <a:gd name="T22" fmla="*/ 330 w 675"/>
                <a:gd name="T23" fmla="*/ 78 h 1959"/>
                <a:gd name="T24" fmla="*/ 316 w 675"/>
                <a:gd name="T25" fmla="*/ 150 h 1959"/>
                <a:gd name="T26" fmla="*/ 345 w 675"/>
                <a:gd name="T27" fmla="*/ 288 h 1959"/>
                <a:gd name="T28" fmla="*/ 367 w 675"/>
                <a:gd name="T29" fmla="*/ 355 h 1959"/>
                <a:gd name="T30" fmla="*/ 318 w 675"/>
                <a:gd name="T31" fmla="*/ 323 h 1959"/>
                <a:gd name="T32" fmla="*/ 174 w 675"/>
                <a:gd name="T33" fmla="*/ 366 h 1959"/>
                <a:gd name="T34" fmla="*/ 133 w 675"/>
                <a:gd name="T35" fmla="*/ 407 h 1959"/>
                <a:gd name="T36" fmla="*/ 91 w 675"/>
                <a:gd name="T37" fmla="*/ 460 h 1959"/>
                <a:gd name="T38" fmla="*/ 55 w 675"/>
                <a:gd name="T39" fmla="*/ 573 h 1959"/>
                <a:gd name="T40" fmla="*/ 72 w 675"/>
                <a:gd name="T41" fmla="*/ 599 h 1959"/>
                <a:gd name="T42" fmla="*/ 143 w 675"/>
                <a:gd name="T43" fmla="*/ 574 h 1959"/>
                <a:gd name="T44" fmla="*/ 196 w 675"/>
                <a:gd name="T45" fmla="*/ 572 h 1959"/>
                <a:gd name="T46" fmla="*/ 160 w 675"/>
                <a:gd name="T47" fmla="*/ 844 h 1959"/>
                <a:gd name="T48" fmla="*/ 154 w 675"/>
                <a:gd name="T49" fmla="*/ 1023 h 1959"/>
                <a:gd name="T50" fmla="*/ 129 w 675"/>
                <a:gd name="T51" fmla="*/ 1113 h 1959"/>
                <a:gd name="T52" fmla="*/ 118 w 675"/>
                <a:gd name="T53" fmla="*/ 1263 h 1959"/>
                <a:gd name="T54" fmla="*/ 111 w 675"/>
                <a:gd name="T55" fmla="*/ 1406 h 1959"/>
                <a:gd name="T56" fmla="*/ 144 w 675"/>
                <a:gd name="T57" fmla="*/ 1664 h 1959"/>
                <a:gd name="T58" fmla="*/ 140 w 675"/>
                <a:gd name="T59" fmla="*/ 1757 h 1959"/>
                <a:gd name="T60" fmla="*/ 137 w 675"/>
                <a:gd name="T61" fmla="*/ 1830 h 1959"/>
                <a:gd name="T62" fmla="*/ 24 w 675"/>
                <a:gd name="T63" fmla="*/ 1908 h 1959"/>
                <a:gd name="T64" fmla="*/ 44 w 675"/>
                <a:gd name="T65" fmla="*/ 1956 h 1959"/>
                <a:gd name="T66" fmla="*/ 204 w 675"/>
                <a:gd name="T67" fmla="*/ 1901 h 1959"/>
                <a:gd name="T68" fmla="*/ 274 w 675"/>
                <a:gd name="T69" fmla="*/ 1844 h 1959"/>
                <a:gd name="T70" fmla="*/ 258 w 675"/>
                <a:gd name="T71" fmla="*/ 1677 h 1959"/>
                <a:gd name="T72" fmla="*/ 252 w 675"/>
                <a:gd name="T73" fmla="*/ 1469 h 1959"/>
                <a:gd name="T74" fmla="*/ 276 w 675"/>
                <a:gd name="T75" fmla="*/ 1334 h 1959"/>
                <a:gd name="T76" fmla="*/ 342 w 675"/>
                <a:gd name="T77" fmla="*/ 1137 h 1959"/>
                <a:gd name="T78" fmla="*/ 382 w 675"/>
                <a:gd name="T79" fmla="*/ 1379 h 1959"/>
                <a:gd name="T80" fmla="*/ 372 w 675"/>
                <a:gd name="T81" fmla="*/ 1615 h 1959"/>
                <a:gd name="T82" fmla="*/ 370 w 675"/>
                <a:gd name="T83" fmla="*/ 1791 h 1959"/>
                <a:gd name="T84" fmla="*/ 407 w 675"/>
                <a:gd name="T85" fmla="*/ 1898 h 1959"/>
                <a:gd name="T86" fmla="*/ 510 w 675"/>
                <a:gd name="T87" fmla="*/ 1945 h 1959"/>
                <a:gd name="T88" fmla="*/ 496 w 675"/>
                <a:gd name="T89" fmla="*/ 1855 h 1959"/>
                <a:gd name="T90" fmla="*/ 504 w 675"/>
                <a:gd name="T91" fmla="*/ 1754 h 1959"/>
                <a:gd name="T92" fmla="*/ 505 w 675"/>
                <a:gd name="T93" fmla="*/ 1661 h 1959"/>
                <a:gd name="T94" fmla="*/ 512 w 675"/>
                <a:gd name="T95" fmla="*/ 1363 h 1959"/>
                <a:gd name="T96" fmla="*/ 543 w 675"/>
                <a:gd name="T97" fmla="*/ 1148 h 1959"/>
                <a:gd name="T98" fmla="*/ 559 w 675"/>
                <a:gd name="T99" fmla="*/ 1043 h 1959"/>
                <a:gd name="T100" fmla="*/ 622 w 675"/>
                <a:gd name="T101" fmla="*/ 986 h 1959"/>
                <a:gd name="T102" fmla="*/ 655 w 675"/>
                <a:gd name="T103" fmla="*/ 909 h 1959"/>
                <a:gd name="T104" fmla="*/ 350 w 675"/>
                <a:gd name="T105" fmla="*/ 833 h 1959"/>
                <a:gd name="T106" fmla="*/ 387 w 675"/>
                <a:gd name="T107" fmla="*/ 820 h 1959"/>
                <a:gd name="T108" fmla="*/ 526 w 675"/>
                <a:gd name="T109" fmla="*/ 949 h 1959"/>
                <a:gd name="T110" fmla="*/ 526 w 675"/>
                <a:gd name="T111" fmla="*/ 982 h 1959"/>
                <a:gd name="T112" fmla="*/ 523 w 675"/>
                <a:gd name="T113" fmla="*/ 1011 h 1959"/>
                <a:gd name="T114" fmla="*/ 409 w 675"/>
                <a:gd name="T115" fmla="*/ 883 h 1959"/>
                <a:gd name="T116" fmla="*/ 547 w 675"/>
                <a:gd name="T117" fmla="*/ 780 h 1959"/>
                <a:gd name="T118" fmla="*/ 567 w 675"/>
                <a:gd name="T119" fmla="*/ 642 h 1959"/>
                <a:gd name="T120" fmla="*/ 575 w 675"/>
                <a:gd name="T121" fmla="*/ 779 h 19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75" h="1959">
                  <a:moveTo>
                    <a:pt x="675" y="722"/>
                  </a:moveTo>
                  <a:lnTo>
                    <a:pt x="675" y="722"/>
                  </a:lnTo>
                  <a:lnTo>
                    <a:pt x="675" y="706"/>
                  </a:lnTo>
                  <a:lnTo>
                    <a:pt x="675" y="697"/>
                  </a:lnTo>
                  <a:lnTo>
                    <a:pt x="672" y="690"/>
                  </a:lnTo>
                  <a:lnTo>
                    <a:pt x="672" y="690"/>
                  </a:lnTo>
                  <a:lnTo>
                    <a:pt x="671" y="678"/>
                  </a:lnTo>
                  <a:lnTo>
                    <a:pt x="670" y="667"/>
                  </a:lnTo>
                  <a:lnTo>
                    <a:pt x="670" y="667"/>
                  </a:lnTo>
                  <a:lnTo>
                    <a:pt x="667" y="635"/>
                  </a:lnTo>
                  <a:lnTo>
                    <a:pt x="667" y="635"/>
                  </a:lnTo>
                  <a:lnTo>
                    <a:pt x="665" y="611"/>
                  </a:lnTo>
                  <a:lnTo>
                    <a:pt x="660" y="588"/>
                  </a:lnTo>
                  <a:lnTo>
                    <a:pt x="660" y="588"/>
                  </a:lnTo>
                  <a:lnTo>
                    <a:pt x="657" y="568"/>
                  </a:lnTo>
                  <a:lnTo>
                    <a:pt x="657" y="568"/>
                  </a:lnTo>
                  <a:lnTo>
                    <a:pt x="655" y="544"/>
                  </a:lnTo>
                  <a:lnTo>
                    <a:pt x="655" y="544"/>
                  </a:lnTo>
                  <a:lnTo>
                    <a:pt x="651" y="517"/>
                  </a:lnTo>
                  <a:lnTo>
                    <a:pt x="650" y="505"/>
                  </a:lnTo>
                  <a:lnTo>
                    <a:pt x="648" y="491"/>
                  </a:lnTo>
                  <a:lnTo>
                    <a:pt x="648" y="491"/>
                  </a:lnTo>
                  <a:lnTo>
                    <a:pt x="648" y="478"/>
                  </a:lnTo>
                  <a:lnTo>
                    <a:pt x="647" y="463"/>
                  </a:lnTo>
                  <a:lnTo>
                    <a:pt x="647" y="463"/>
                  </a:lnTo>
                  <a:lnTo>
                    <a:pt x="646" y="452"/>
                  </a:lnTo>
                  <a:lnTo>
                    <a:pt x="645" y="440"/>
                  </a:lnTo>
                  <a:lnTo>
                    <a:pt x="641" y="429"/>
                  </a:lnTo>
                  <a:lnTo>
                    <a:pt x="637" y="418"/>
                  </a:lnTo>
                  <a:lnTo>
                    <a:pt x="637" y="418"/>
                  </a:lnTo>
                  <a:lnTo>
                    <a:pt x="631" y="398"/>
                  </a:lnTo>
                  <a:lnTo>
                    <a:pt x="631" y="398"/>
                  </a:lnTo>
                  <a:lnTo>
                    <a:pt x="629" y="393"/>
                  </a:lnTo>
                  <a:lnTo>
                    <a:pt x="626" y="390"/>
                  </a:lnTo>
                  <a:lnTo>
                    <a:pt x="626" y="390"/>
                  </a:lnTo>
                  <a:lnTo>
                    <a:pt x="624" y="388"/>
                  </a:lnTo>
                  <a:lnTo>
                    <a:pt x="621" y="387"/>
                  </a:lnTo>
                  <a:lnTo>
                    <a:pt x="621" y="387"/>
                  </a:lnTo>
                  <a:lnTo>
                    <a:pt x="619" y="388"/>
                  </a:lnTo>
                  <a:lnTo>
                    <a:pt x="616" y="387"/>
                  </a:lnTo>
                  <a:lnTo>
                    <a:pt x="613" y="386"/>
                  </a:lnTo>
                  <a:lnTo>
                    <a:pt x="613" y="386"/>
                  </a:lnTo>
                  <a:lnTo>
                    <a:pt x="580" y="371"/>
                  </a:lnTo>
                  <a:lnTo>
                    <a:pt x="580" y="371"/>
                  </a:lnTo>
                  <a:lnTo>
                    <a:pt x="497" y="336"/>
                  </a:lnTo>
                  <a:lnTo>
                    <a:pt x="497" y="336"/>
                  </a:lnTo>
                  <a:lnTo>
                    <a:pt x="485" y="330"/>
                  </a:lnTo>
                  <a:lnTo>
                    <a:pt x="475" y="321"/>
                  </a:lnTo>
                  <a:lnTo>
                    <a:pt x="475" y="321"/>
                  </a:lnTo>
                  <a:lnTo>
                    <a:pt x="471" y="316"/>
                  </a:lnTo>
                  <a:lnTo>
                    <a:pt x="471" y="316"/>
                  </a:lnTo>
                  <a:lnTo>
                    <a:pt x="469" y="315"/>
                  </a:lnTo>
                  <a:lnTo>
                    <a:pt x="466" y="315"/>
                  </a:lnTo>
                  <a:lnTo>
                    <a:pt x="466" y="315"/>
                  </a:lnTo>
                  <a:lnTo>
                    <a:pt x="465" y="333"/>
                  </a:lnTo>
                  <a:lnTo>
                    <a:pt x="465" y="333"/>
                  </a:lnTo>
                  <a:lnTo>
                    <a:pt x="459" y="375"/>
                  </a:lnTo>
                  <a:lnTo>
                    <a:pt x="459" y="375"/>
                  </a:lnTo>
                  <a:lnTo>
                    <a:pt x="455" y="393"/>
                  </a:lnTo>
                  <a:lnTo>
                    <a:pt x="450" y="413"/>
                  </a:lnTo>
                  <a:lnTo>
                    <a:pt x="450" y="413"/>
                  </a:lnTo>
                  <a:lnTo>
                    <a:pt x="428" y="491"/>
                  </a:lnTo>
                  <a:lnTo>
                    <a:pt x="428" y="491"/>
                  </a:lnTo>
                  <a:lnTo>
                    <a:pt x="413" y="549"/>
                  </a:lnTo>
                  <a:lnTo>
                    <a:pt x="413" y="549"/>
                  </a:lnTo>
                  <a:lnTo>
                    <a:pt x="412" y="553"/>
                  </a:lnTo>
                  <a:lnTo>
                    <a:pt x="409" y="557"/>
                  </a:lnTo>
                  <a:lnTo>
                    <a:pt x="409" y="557"/>
                  </a:lnTo>
                  <a:lnTo>
                    <a:pt x="409" y="547"/>
                  </a:lnTo>
                  <a:lnTo>
                    <a:pt x="409" y="547"/>
                  </a:lnTo>
                  <a:lnTo>
                    <a:pt x="407" y="479"/>
                  </a:lnTo>
                  <a:lnTo>
                    <a:pt x="407" y="479"/>
                  </a:lnTo>
                  <a:lnTo>
                    <a:pt x="403" y="383"/>
                  </a:lnTo>
                  <a:lnTo>
                    <a:pt x="403" y="383"/>
                  </a:lnTo>
                  <a:lnTo>
                    <a:pt x="402" y="373"/>
                  </a:lnTo>
                  <a:lnTo>
                    <a:pt x="398" y="365"/>
                  </a:lnTo>
                  <a:lnTo>
                    <a:pt x="398" y="365"/>
                  </a:lnTo>
                  <a:lnTo>
                    <a:pt x="394" y="357"/>
                  </a:lnTo>
                  <a:lnTo>
                    <a:pt x="394" y="357"/>
                  </a:lnTo>
                  <a:lnTo>
                    <a:pt x="399" y="345"/>
                  </a:lnTo>
                  <a:lnTo>
                    <a:pt x="399" y="345"/>
                  </a:lnTo>
                  <a:lnTo>
                    <a:pt x="404" y="331"/>
                  </a:lnTo>
                  <a:lnTo>
                    <a:pt x="404" y="331"/>
                  </a:lnTo>
                  <a:lnTo>
                    <a:pt x="406" y="328"/>
                  </a:lnTo>
                  <a:lnTo>
                    <a:pt x="404" y="324"/>
                  </a:lnTo>
                  <a:lnTo>
                    <a:pt x="402" y="321"/>
                  </a:lnTo>
                  <a:lnTo>
                    <a:pt x="398" y="319"/>
                  </a:lnTo>
                  <a:lnTo>
                    <a:pt x="398" y="319"/>
                  </a:lnTo>
                  <a:lnTo>
                    <a:pt x="394" y="316"/>
                  </a:lnTo>
                  <a:lnTo>
                    <a:pt x="394" y="316"/>
                  </a:lnTo>
                  <a:lnTo>
                    <a:pt x="455" y="283"/>
                  </a:lnTo>
                  <a:lnTo>
                    <a:pt x="455" y="283"/>
                  </a:lnTo>
                  <a:lnTo>
                    <a:pt x="460" y="269"/>
                  </a:lnTo>
                  <a:lnTo>
                    <a:pt x="460" y="269"/>
                  </a:lnTo>
                  <a:lnTo>
                    <a:pt x="461" y="263"/>
                  </a:lnTo>
                  <a:lnTo>
                    <a:pt x="465" y="257"/>
                  </a:lnTo>
                  <a:lnTo>
                    <a:pt x="465" y="257"/>
                  </a:lnTo>
                  <a:lnTo>
                    <a:pt x="471" y="248"/>
                  </a:lnTo>
                  <a:lnTo>
                    <a:pt x="476" y="238"/>
                  </a:lnTo>
                  <a:lnTo>
                    <a:pt x="476" y="238"/>
                  </a:lnTo>
                  <a:lnTo>
                    <a:pt x="482" y="223"/>
                  </a:lnTo>
                  <a:lnTo>
                    <a:pt x="490" y="210"/>
                  </a:lnTo>
                  <a:lnTo>
                    <a:pt x="490" y="210"/>
                  </a:lnTo>
                  <a:lnTo>
                    <a:pt x="494" y="204"/>
                  </a:lnTo>
                  <a:lnTo>
                    <a:pt x="495" y="200"/>
                  </a:lnTo>
                  <a:lnTo>
                    <a:pt x="499" y="199"/>
                  </a:lnTo>
                  <a:lnTo>
                    <a:pt x="499" y="199"/>
                  </a:lnTo>
                  <a:lnTo>
                    <a:pt x="502" y="194"/>
                  </a:lnTo>
                  <a:lnTo>
                    <a:pt x="506" y="189"/>
                  </a:lnTo>
                  <a:lnTo>
                    <a:pt x="506" y="189"/>
                  </a:lnTo>
                  <a:lnTo>
                    <a:pt x="508" y="181"/>
                  </a:lnTo>
                  <a:lnTo>
                    <a:pt x="510" y="174"/>
                  </a:lnTo>
                  <a:lnTo>
                    <a:pt x="510" y="174"/>
                  </a:lnTo>
                  <a:lnTo>
                    <a:pt x="510" y="170"/>
                  </a:lnTo>
                  <a:lnTo>
                    <a:pt x="511" y="166"/>
                  </a:lnTo>
                  <a:lnTo>
                    <a:pt x="511" y="166"/>
                  </a:lnTo>
                  <a:lnTo>
                    <a:pt x="515" y="157"/>
                  </a:lnTo>
                  <a:lnTo>
                    <a:pt x="517" y="145"/>
                  </a:lnTo>
                  <a:lnTo>
                    <a:pt x="517" y="145"/>
                  </a:lnTo>
                  <a:lnTo>
                    <a:pt x="518" y="139"/>
                  </a:lnTo>
                  <a:lnTo>
                    <a:pt x="520" y="134"/>
                  </a:lnTo>
                  <a:lnTo>
                    <a:pt x="520" y="128"/>
                  </a:lnTo>
                  <a:lnTo>
                    <a:pt x="517" y="122"/>
                  </a:lnTo>
                  <a:lnTo>
                    <a:pt x="517" y="122"/>
                  </a:lnTo>
                  <a:lnTo>
                    <a:pt x="516" y="119"/>
                  </a:lnTo>
                  <a:lnTo>
                    <a:pt x="516" y="117"/>
                  </a:lnTo>
                  <a:lnTo>
                    <a:pt x="520" y="111"/>
                  </a:lnTo>
                  <a:lnTo>
                    <a:pt x="520" y="111"/>
                  </a:lnTo>
                  <a:lnTo>
                    <a:pt x="515" y="93"/>
                  </a:lnTo>
                  <a:lnTo>
                    <a:pt x="515" y="93"/>
                  </a:lnTo>
                  <a:lnTo>
                    <a:pt x="511" y="85"/>
                  </a:lnTo>
                  <a:lnTo>
                    <a:pt x="507" y="75"/>
                  </a:lnTo>
                  <a:lnTo>
                    <a:pt x="507" y="75"/>
                  </a:lnTo>
                  <a:lnTo>
                    <a:pt x="506" y="71"/>
                  </a:lnTo>
                  <a:lnTo>
                    <a:pt x="506" y="67"/>
                  </a:lnTo>
                  <a:lnTo>
                    <a:pt x="506" y="67"/>
                  </a:lnTo>
                  <a:lnTo>
                    <a:pt x="506" y="65"/>
                  </a:lnTo>
                  <a:lnTo>
                    <a:pt x="505" y="64"/>
                  </a:lnTo>
                  <a:lnTo>
                    <a:pt x="505" y="64"/>
                  </a:lnTo>
                  <a:lnTo>
                    <a:pt x="502" y="59"/>
                  </a:lnTo>
                  <a:lnTo>
                    <a:pt x="502" y="59"/>
                  </a:lnTo>
                  <a:lnTo>
                    <a:pt x="500" y="51"/>
                  </a:lnTo>
                  <a:lnTo>
                    <a:pt x="494" y="45"/>
                  </a:lnTo>
                  <a:lnTo>
                    <a:pt x="494" y="45"/>
                  </a:lnTo>
                  <a:lnTo>
                    <a:pt x="490" y="40"/>
                  </a:lnTo>
                  <a:lnTo>
                    <a:pt x="487" y="35"/>
                  </a:lnTo>
                  <a:lnTo>
                    <a:pt x="487" y="35"/>
                  </a:lnTo>
                  <a:lnTo>
                    <a:pt x="485" y="33"/>
                  </a:lnTo>
                  <a:lnTo>
                    <a:pt x="482" y="30"/>
                  </a:lnTo>
                  <a:lnTo>
                    <a:pt x="480" y="23"/>
                  </a:lnTo>
                  <a:lnTo>
                    <a:pt x="480" y="23"/>
                  </a:lnTo>
                  <a:lnTo>
                    <a:pt x="477" y="16"/>
                  </a:lnTo>
                  <a:lnTo>
                    <a:pt x="477" y="16"/>
                  </a:lnTo>
                  <a:lnTo>
                    <a:pt x="474" y="21"/>
                  </a:lnTo>
                  <a:lnTo>
                    <a:pt x="474" y="21"/>
                  </a:lnTo>
                  <a:lnTo>
                    <a:pt x="473" y="13"/>
                  </a:lnTo>
                  <a:lnTo>
                    <a:pt x="470" y="9"/>
                  </a:lnTo>
                  <a:lnTo>
                    <a:pt x="468" y="5"/>
                  </a:lnTo>
                  <a:lnTo>
                    <a:pt x="468" y="5"/>
                  </a:lnTo>
                  <a:lnTo>
                    <a:pt x="469" y="10"/>
                  </a:lnTo>
                  <a:lnTo>
                    <a:pt x="469" y="10"/>
                  </a:lnTo>
                  <a:lnTo>
                    <a:pt x="469" y="18"/>
                  </a:lnTo>
                  <a:lnTo>
                    <a:pt x="469" y="18"/>
                  </a:lnTo>
                  <a:lnTo>
                    <a:pt x="466" y="16"/>
                  </a:lnTo>
                  <a:lnTo>
                    <a:pt x="465" y="16"/>
                  </a:lnTo>
                  <a:lnTo>
                    <a:pt x="464" y="18"/>
                  </a:lnTo>
                  <a:lnTo>
                    <a:pt x="464" y="18"/>
                  </a:lnTo>
                  <a:lnTo>
                    <a:pt x="460" y="18"/>
                  </a:lnTo>
                  <a:lnTo>
                    <a:pt x="458" y="15"/>
                  </a:lnTo>
                  <a:lnTo>
                    <a:pt x="455" y="13"/>
                  </a:lnTo>
                  <a:lnTo>
                    <a:pt x="453" y="11"/>
                  </a:lnTo>
                  <a:lnTo>
                    <a:pt x="453" y="11"/>
                  </a:lnTo>
                  <a:lnTo>
                    <a:pt x="451" y="10"/>
                  </a:lnTo>
                  <a:lnTo>
                    <a:pt x="451" y="10"/>
                  </a:lnTo>
                  <a:lnTo>
                    <a:pt x="450" y="7"/>
                  </a:lnTo>
                  <a:lnTo>
                    <a:pt x="450" y="7"/>
                  </a:lnTo>
                  <a:lnTo>
                    <a:pt x="448" y="5"/>
                  </a:lnTo>
                  <a:lnTo>
                    <a:pt x="447" y="5"/>
                  </a:lnTo>
                  <a:lnTo>
                    <a:pt x="445" y="4"/>
                  </a:lnTo>
                  <a:lnTo>
                    <a:pt x="445" y="4"/>
                  </a:lnTo>
                  <a:lnTo>
                    <a:pt x="445" y="4"/>
                  </a:lnTo>
                  <a:lnTo>
                    <a:pt x="442" y="0"/>
                  </a:lnTo>
                  <a:lnTo>
                    <a:pt x="442" y="0"/>
                  </a:lnTo>
                  <a:lnTo>
                    <a:pt x="439" y="2"/>
                  </a:lnTo>
                  <a:lnTo>
                    <a:pt x="437" y="3"/>
                  </a:lnTo>
                  <a:lnTo>
                    <a:pt x="434" y="4"/>
                  </a:lnTo>
                  <a:lnTo>
                    <a:pt x="430" y="4"/>
                  </a:lnTo>
                  <a:lnTo>
                    <a:pt x="430" y="4"/>
                  </a:lnTo>
                  <a:lnTo>
                    <a:pt x="428" y="7"/>
                  </a:lnTo>
                  <a:lnTo>
                    <a:pt x="425" y="7"/>
                  </a:lnTo>
                  <a:lnTo>
                    <a:pt x="419" y="8"/>
                  </a:lnTo>
                  <a:lnTo>
                    <a:pt x="419" y="8"/>
                  </a:lnTo>
                  <a:lnTo>
                    <a:pt x="416" y="9"/>
                  </a:lnTo>
                  <a:lnTo>
                    <a:pt x="412" y="9"/>
                  </a:lnTo>
                  <a:lnTo>
                    <a:pt x="412" y="9"/>
                  </a:lnTo>
                  <a:lnTo>
                    <a:pt x="411" y="9"/>
                  </a:lnTo>
                  <a:lnTo>
                    <a:pt x="408" y="9"/>
                  </a:lnTo>
                  <a:lnTo>
                    <a:pt x="408" y="9"/>
                  </a:lnTo>
                  <a:lnTo>
                    <a:pt x="388" y="16"/>
                  </a:lnTo>
                  <a:lnTo>
                    <a:pt x="388" y="16"/>
                  </a:lnTo>
                  <a:lnTo>
                    <a:pt x="386" y="16"/>
                  </a:lnTo>
                  <a:lnTo>
                    <a:pt x="383" y="18"/>
                  </a:lnTo>
                  <a:lnTo>
                    <a:pt x="383" y="18"/>
                  </a:lnTo>
                  <a:lnTo>
                    <a:pt x="378" y="23"/>
                  </a:lnTo>
                  <a:lnTo>
                    <a:pt x="375" y="24"/>
                  </a:lnTo>
                  <a:lnTo>
                    <a:pt x="371" y="24"/>
                  </a:lnTo>
                  <a:lnTo>
                    <a:pt x="371" y="24"/>
                  </a:lnTo>
                  <a:lnTo>
                    <a:pt x="367" y="25"/>
                  </a:lnTo>
                  <a:lnTo>
                    <a:pt x="365" y="29"/>
                  </a:lnTo>
                  <a:lnTo>
                    <a:pt x="365" y="29"/>
                  </a:lnTo>
                  <a:lnTo>
                    <a:pt x="363" y="33"/>
                  </a:lnTo>
                  <a:lnTo>
                    <a:pt x="361" y="36"/>
                  </a:lnTo>
                  <a:lnTo>
                    <a:pt x="355" y="41"/>
                  </a:lnTo>
                  <a:lnTo>
                    <a:pt x="355" y="41"/>
                  </a:lnTo>
                  <a:lnTo>
                    <a:pt x="352" y="42"/>
                  </a:lnTo>
                  <a:lnTo>
                    <a:pt x="351" y="46"/>
                  </a:lnTo>
                  <a:lnTo>
                    <a:pt x="351" y="46"/>
                  </a:lnTo>
                  <a:lnTo>
                    <a:pt x="350" y="50"/>
                  </a:lnTo>
                  <a:lnTo>
                    <a:pt x="347" y="52"/>
                  </a:lnTo>
                  <a:lnTo>
                    <a:pt x="347" y="52"/>
                  </a:lnTo>
                  <a:lnTo>
                    <a:pt x="344" y="55"/>
                  </a:lnTo>
                  <a:lnTo>
                    <a:pt x="342" y="59"/>
                  </a:lnTo>
                  <a:lnTo>
                    <a:pt x="342" y="59"/>
                  </a:lnTo>
                  <a:lnTo>
                    <a:pt x="340" y="65"/>
                  </a:lnTo>
                  <a:lnTo>
                    <a:pt x="336" y="70"/>
                  </a:lnTo>
                  <a:lnTo>
                    <a:pt x="336" y="70"/>
                  </a:lnTo>
                  <a:lnTo>
                    <a:pt x="330" y="78"/>
                  </a:lnTo>
                  <a:lnTo>
                    <a:pt x="330" y="78"/>
                  </a:lnTo>
                  <a:lnTo>
                    <a:pt x="329" y="81"/>
                  </a:lnTo>
                  <a:lnTo>
                    <a:pt x="330" y="82"/>
                  </a:lnTo>
                  <a:lnTo>
                    <a:pt x="331" y="82"/>
                  </a:lnTo>
                  <a:lnTo>
                    <a:pt x="333" y="83"/>
                  </a:lnTo>
                  <a:lnTo>
                    <a:pt x="333" y="83"/>
                  </a:lnTo>
                  <a:lnTo>
                    <a:pt x="330" y="90"/>
                  </a:lnTo>
                  <a:lnTo>
                    <a:pt x="328" y="96"/>
                  </a:lnTo>
                  <a:lnTo>
                    <a:pt x="324" y="108"/>
                  </a:lnTo>
                  <a:lnTo>
                    <a:pt x="324" y="108"/>
                  </a:lnTo>
                  <a:lnTo>
                    <a:pt x="323" y="114"/>
                  </a:lnTo>
                  <a:lnTo>
                    <a:pt x="323" y="119"/>
                  </a:lnTo>
                  <a:lnTo>
                    <a:pt x="323" y="119"/>
                  </a:lnTo>
                  <a:lnTo>
                    <a:pt x="323" y="126"/>
                  </a:lnTo>
                  <a:lnTo>
                    <a:pt x="320" y="132"/>
                  </a:lnTo>
                  <a:lnTo>
                    <a:pt x="320" y="132"/>
                  </a:lnTo>
                  <a:lnTo>
                    <a:pt x="316" y="142"/>
                  </a:lnTo>
                  <a:lnTo>
                    <a:pt x="316" y="145"/>
                  </a:lnTo>
                  <a:lnTo>
                    <a:pt x="316" y="150"/>
                  </a:lnTo>
                  <a:lnTo>
                    <a:pt x="316" y="150"/>
                  </a:lnTo>
                  <a:lnTo>
                    <a:pt x="319" y="170"/>
                  </a:lnTo>
                  <a:lnTo>
                    <a:pt x="319" y="170"/>
                  </a:lnTo>
                  <a:lnTo>
                    <a:pt x="320" y="176"/>
                  </a:lnTo>
                  <a:lnTo>
                    <a:pt x="321" y="181"/>
                  </a:lnTo>
                  <a:lnTo>
                    <a:pt x="321" y="181"/>
                  </a:lnTo>
                  <a:lnTo>
                    <a:pt x="323" y="185"/>
                  </a:lnTo>
                  <a:lnTo>
                    <a:pt x="325" y="187"/>
                  </a:lnTo>
                  <a:lnTo>
                    <a:pt x="329" y="190"/>
                  </a:lnTo>
                  <a:lnTo>
                    <a:pt x="333" y="190"/>
                  </a:lnTo>
                  <a:lnTo>
                    <a:pt x="333" y="190"/>
                  </a:lnTo>
                  <a:lnTo>
                    <a:pt x="335" y="191"/>
                  </a:lnTo>
                  <a:lnTo>
                    <a:pt x="335" y="191"/>
                  </a:lnTo>
                  <a:lnTo>
                    <a:pt x="339" y="216"/>
                  </a:lnTo>
                  <a:lnTo>
                    <a:pt x="339" y="216"/>
                  </a:lnTo>
                  <a:lnTo>
                    <a:pt x="339" y="220"/>
                  </a:lnTo>
                  <a:lnTo>
                    <a:pt x="339" y="220"/>
                  </a:lnTo>
                  <a:lnTo>
                    <a:pt x="336" y="279"/>
                  </a:lnTo>
                  <a:lnTo>
                    <a:pt x="336" y="279"/>
                  </a:lnTo>
                  <a:lnTo>
                    <a:pt x="345" y="288"/>
                  </a:lnTo>
                  <a:lnTo>
                    <a:pt x="345" y="288"/>
                  </a:lnTo>
                  <a:lnTo>
                    <a:pt x="354" y="295"/>
                  </a:lnTo>
                  <a:lnTo>
                    <a:pt x="354" y="295"/>
                  </a:lnTo>
                  <a:lnTo>
                    <a:pt x="362" y="303"/>
                  </a:lnTo>
                  <a:lnTo>
                    <a:pt x="362" y="303"/>
                  </a:lnTo>
                  <a:lnTo>
                    <a:pt x="367" y="308"/>
                  </a:lnTo>
                  <a:lnTo>
                    <a:pt x="371" y="313"/>
                  </a:lnTo>
                  <a:lnTo>
                    <a:pt x="371" y="313"/>
                  </a:lnTo>
                  <a:lnTo>
                    <a:pt x="365" y="315"/>
                  </a:lnTo>
                  <a:lnTo>
                    <a:pt x="359" y="319"/>
                  </a:lnTo>
                  <a:lnTo>
                    <a:pt x="354" y="323"/>
                  </a:lnTo>
                  <a:lnTo>
                    <a:pt x="350" y="328"/>
                  </a:lnTo>
                  <a:lnTo>
                    <a:pt x="350" y="328"/>
                  </a:lnTo>
                  <a:lnTo>
                    <a:pt x="354" y="334"/>
                  </a:lnTo>
                  <a:lnTo>
                    <a:pt x="354" y="334"/>
                  </a:lnTo>
                  <a:lnTo>
                    <a:pt x="363" y="346"/>
                  </a:lnTo>
                  <a:lnTo>
                    <a:pt x="363" y="346"/>
                  </a:lnTo>
                  <a:lnTo>
                    <a:pt x="366" y="350"/>
                  </a:lnTo>
                  <a:lnTo>
                    <a:pt x="367" y="355"/>
                  </a:lnTo>
                  <a:lnTo>
                    <a:pt x="367" y="359"/>
                  </a:lnTo>
                  <a:lnTo>
                    <a:pt x="366" y="364"/>
                  </a:lnTo>
                  <a:lnTo>
                    <a:pt x="366" y="364"/>
                  </a:lnTo>
                  <a:lnTo>
                    <a:pt x="357" y="383"/>
                  </a:lnTo>
                  <a:lnTo>
                    <a:pt x="354" y="393"/>
                  </a:lnTo>
                  <a:lnTo>
                    <a:pt x="347" y="402"/>
                  </a:lnTo>
                  <a:lnTo>
                    <a:pt x="347" y="402"/>
                  </a:lnTo>
                  <a:lnTo>
                    <a:pt x="344" y="408"/>
                  </a:lnTo>
                  <a:lnTo>
                    <a:pt x="342" y="416"/>
                  </a:lnTo>
                  <a:lnTo>
                    <a:pt x="342" y="416"/>
                  </a:lnTo>
                  <a:lnTo>
                    <a:pt x="341" y="427"/>
                  </a:lnTo>
                  <a:lnTo>
                    <a:pt x="341" y="427"/>
                  </a:lnTo>
                  <a:lnTo>
                    <a:pt x="339" y="430"/>
                  </a:lnTo>
                  <a:lnTo>
                    <a:pt x="339" y="430"/>
                  </a:lnTo>
                  <a:lnTo>
                    <a:pt x="336" y="418"/>
                  </a:lnTo>
                  <a:lnTo>
                    <a:pt x="336" y="418"/>
                  </a:lnTo>
                  <a:lnTo>
                    <a:pt x="320" y="334"/>
                  </a:lnTo>
                  <a:lnTo>
                    <a:pt x="320" y="334"/>
                  </a:lnTo>
                  <a:lnTo>
                    <a:pt x="318" y="323"/>
                  </a:lnTo>
                  <a:lnTo>
                    <a:pt x="318" y="316"/>
                  </a:lnTo>
                  <a:lnTo>
                    <a:pt x="318" y="309"/>
                  </a:lnTo>
                  <a:lnTo>
                    <a:pt x="318" y="309"/>
                  </a:lnTo>
                  <a:lnTo>
                    <a:pt x="313" y="313"/>
                  </a:lnTo>
                  <a:lnTo>
                    <a:pt x="313" y="313"/>
                  </a:lnTo>
                  <a:lnTo>
                    <a:pt x="299" y="326"/>
                  </a:lnTo>
                  <a:lnTo>
                    <a:pt x="299" y="326"/>
                  </a:lnTo>
                  <a:lnTo>
                    <a:pt x="294" y="330"/>
                  </a:lnTo>
                  <a:lnTo>
                    <a:pt x="288" y="334"/>
                  </a:lnTo>
                  <a:lnTo>
                    <a:pt x="288" y="334"/>
                  </a:lnTo>
                  <a:lnTo>
                    <a:pt x="280" y="337"/>
                  </a:lnTo>
                  <a:lnTo>
                    <a:pt x="273" y="341"/>
                  </a:lnTo>
                  <a:lnTo>
                    <a:pt x="273" y="341"/>
                  </a:lnTo>
                  <a:lnTo>
                    <a:pt x="271" y="342"/>
                  </a:lnTo>
                  <a:lnTo>
                    <a:pt x="267" y="344"/>
                  </a:lnTo>
                  <a:lnTo>
                    <a:pt x="267" y="344"/>
                  </a:lnTo>
                  <a:lnTo>
                    <a:pt x="236" y="351"/>
                  </a:lnTo>
                  <a:lnTo>
                    <a:pt x="236" y="351"/>
                  </a:lnTo>
                  <a:lnTo>
                    <a:pt x="174" y="366"/>
                  </a:lnTo>
                  <a:lnTo>
                    <a:pt x="174" y="366"/>
                  </a:lnTo>
                  <a:lnTo>
                    <a:pt x="170" y="367"/>
                  </a:lnTo>
                  <a:lnTo>
                    <a:pt x="166" y="366"/>
                  </a:lnTo>
                  <a:lnTo>
                    <a:pt x="166" y="366"/>
                  </a:lnTo>
                  <a:lnTo>
                    <a:pt x="163" y="365"/>
                  </a:lnTo>
                  <a:lnTo>
                    <a:pt x="160" y="366"/>
                  </a:lnTo>
                  <a:lnTo>
                    <a:pt x="157" y="367"/>
                  </a:lnTo>
                  <a:lnTo>
                    <a:pt x="154" y="370"/>
                  </a:lnTo>
                  <a:lnTo>
                    <a:pt x="154" y="370"/>
                  </a:lnTo>
                  <a:lnTo>
                    <a:pt x="149" y="377"/>
                  </a:lnTo>
                  <a:lnTo>
                    <a:pt x="148" y="381"/>
                  </a:lnTo>
                  <a:lnTo>
                    <a:pt x="147" y="385"/>
                  </a:lnTo>
                  <a:lnTo>
                    <a:pt x="147" y="385"/>
                  </a:lnTo>
                  <a:lnTo>
                    <a:pt x="145" y="390"/>
                  </a:lnTo>
                  <a:lnTo>
                    <a:pt x="143" y="394"/>
                  </a:lnTo>
                  <a:lnTo>
                    <a:pt x="140" y="398"/>
                  </a:lnTo>
                  <a:lnTo>
                    <a:pt x="137" y="402"/>
                  </a:lnTo>
                  <a:lnTo>
                    <a:pt x="137" y="402"/>
                  </a:lnTo>
                  <a:lnTo>
                    <a:pt x="133" y="407"/>
                  </a:lnTo>
                  <a:lnTo>
                    <a:pt x="131" y="412"/>
                  </a:lnTo>
                  <a:lnTo>
                    <a:pt x="129" y="418"/>
                  </a:lnTo>
                  <a:lnTo>
                    <a:pt x="128" y="424"/>
                  </a:lnTo>
                  <a:lnTo>
                    <a:pt x="128" y="424"/>
                  </a:lnTo>
                  <a:lnTo>
                    <a:pt x="128" y="428"/>
                  </a:lnTo>
                  <a:lnTo>
                    <a:pt x="127" y="432"/>
                  </a:lnTo>
                  <a:lnTo>
                    <a:pt x="127" y="432"/>
                  </a:lnTo>
                  <a:lnTo>
                    <a:pt x="123" y="440"/>
                  </a:lnTo>
                  <a:lnTo>
                    <a:pt x="123" y="440"/>
                  </a:lnTo>
                  <a:lnTo>
                    <a:pt x="118" y="442"/>
                  </a:lnTo>
                  <a:lnTo>
                    <a:pt x="118" y="442"/>
                  </a:lnTo>
                  <a:lnTo>
                    <a:pt x="112" y="444"/>
                  </a:lnTo>
                  <a:lnTo>
                    <a:pt x="107" y="447"/>
                  </a:lnTo>
                  <a:lnTo>
                    <a:pt x="102" y="452"/>
                  </a:lnTo>
                  <a:lnTo>
                    <a:pt x="97" y="456"/>
                  </a:lnTo>
                  <a:lnTo>
                    <a:pt x="97" y="456"/>
                  </a:lnTo>
                  <a:lnTo>
                    <a:pt x="95" y="459"/>
                  </a:lnTo>
                  <a:lnTo>
                    <a:pt x="91" y="460"/>
                  </a:lnTo>
                  <a:lnTo>
                    <a:pt x="91" y="460"/>
                  </a:lnTo>
                  <a:lnTo>
                    <a:pt x="69" y="471"/>
                  </a:lnTo>
                  <a:lnTo>
                    <a:pt x="69" y="471"/>
                  </a:lnTo>
                  <a:lnTo>
                    <a:pt x="61" y="476"/>
                  </a:lnTo>
                  <a:lnTo>
                    <a:pt x="55" y="484"/>
                  </a:lnTo>
                  <a:lnTo>
                    <a:pt x="55" y="484"/>
                  </a:lnTo>
                  <a:lnTo>
                    <a:pt x="45" y="497"/>
                  </a:lnTo>
                  <a:lnTo>
                    <a:pt x="45" y="497"/>
                  </a:lnTo>
                  <a:lnTo>
                    <a:pt x="41" y="502"/>
                  </a:lnTo>
                  <a:lnTo>
                    <a:pt x="40" y="509"/>
                  </a:lnTo>
                  <a:lnTo>
                    <a:pt x="39" y="513"/>
                  </a:lnTo>
                  <a:lnTo>
                    <a:pt x="39" y="520"/>
                  </a:lnTo>
                  <a:lnTo>
                    <a:pt x="39" y="520"/>
                  </a:lnTo>
                  <a:lnTo>
                    <a:pt x="40" y="531"/>
                  </a:lnTo>
                  <a:lnTo>
                    <a:pt x="43" y="541"/>
                  </a:lnTo>
                  <a:lnTo>
                    <a:pt x="46" y="551"/>
                  </a:lnTo>
                  <a:lnTo>
                    <a:pt x="51" y="561"/>
                  </a:lnTo>
                  <a:lnTo>
                    <a:pt x="51" y="561"/>
                  </a:lnTo>
                  <a:lnTo>
                    <a:pt x="55" y="567"/>
                  </a:lnTo>
                  <a:lnTo>
                    <a:pt x="55" y="573"/>
                  </a:lnTo>
                  <a:lnTo>
                    <a:pt x="55" y="573"/>
                  </a:lnTo>
                  <a:lnTo>
                    <a:pt x="54" y="587"/>
                  </a:lnTo>
                  <a:lnTo>
                    <a:pt x="54" y="587"/>
                  </a:lnTo>
                  <a:lnTo>
                    <a:pt x="54" y="589"/>
                  </a:lnTo>
                  <a:lnTo>
                    <a:pt x="54" y="590"/>
                  </a:lnTo>
                  <a:lnTo>
                    <a:pt x="55" y="590"/>
                  </a:lnTo>
                  <a:lnTo>
                    <a:pt x="55" y="590"/>
                  </a:lnTo>
                  <a:lnTo>
                    <a:pt x="56" y="590"/>
                  </a:lnTo>
                  <a:lnTo>
                    <a:pt x="57" y="588"/>
                  </a:lnTo>
                  <a:lnTo>
                    <a:pt x="60" y="585"/>
                  </a:lnTo>
                  <a:lnTo>
                    <a:pt x="62" y="585"/>
                  </a:lnTo>
                  <a:lnTo>
                    <a:pt x="62" y="585"/>
                  </a:lnTo>
                  <a:lnTo>
                    <a:pt x="65" y="593"/>
                  </a:lnTo>
                  <a:lnTo>
                    <a:pt x="65" y="593"/>
                  </a:lnTo>
                  <a:lnTo>
                    <a:pt x="66" y="595"/>
                  </a:lnTo>
                  <a:lnTo>
                    <a:pt x="67" y="598"/>
                  </a:lnTo>
                  <a:lnTo>
                    <a:pt x="70" y="599"/>
                  </a:lnTo>
                  <a:lnTo>
                    <a:pt x="72" y="599"/>
                  </a:lnTo>
                  <a:lnTo>
                    <a:pt x="72" y="599"/>
                  </a:lnTo>
                  <a:lnTo>
                    <a:pt x="80" y="598"/>
                  </a:lnTo>
                  <a:lnTo>
                    <a:pt x="80" y="598"/>
                  </a:lnTo>
                  <a:lnTo>
                    <a:pt x="87" y="594"/>
                  </a:lnTo>
                  <a:lnTo>
                    <a:pt x="95" y="589"/>
                  </a:lnTo>
                  <a:lnTo>
                    <a:pt x="95" y="589"/>
                  </a:lnTo>
                  <a:lnTo>
                    <a:pt x="105" y="579"/>
                  </a:lnTo>
                  <a:lnTo>
                    <a:pt x="105" y="579"/>
                  </a:lnTo>
                  <a:lnTo>
                    <a:pt x="108" y="577"/>
                  </a:lnTo>
                  <a:lnTo>
                    <a:pt x="112" y="575"/>
                  </a:lnTo>
                  <a:lnTo>
                    <a:pt x="117" y="574"/>
                  </a:lnTo>
                  <a:lnTo>
                    <a:pt x="121" y="574"/>
                  </a:lnTo>
                  <a:lnTo>
                    <a:pt x="121" y="574"/>
                  </a:lnTo>
                  <a:lnTo>
                    <a:pt x="126" y="574"/>
                  </a:lnTo>
                  <a:lnTo>
                    <a:pt x="129" y="573"/>
                  </a:lnTo>
                  <a:lnTo>
                    <a:pt x="129" y="573"/>
                  </a:lnTo>
                  <a:lnTo>
                    <a:pt x="134" y="573"/>
                  </a:lnTo>
                  <a:lnTo>
                    <a:pt x="139" y="573"/>
                  </a:lnTo>
                  <a:lnTo>
                    <a:pt x="139" y="573"/>
                  </a:lnTo>
                  <a:lnTo>
                    <a:pt x="143" y="574"/>
                  </a:lnTo>
                  <a:lnTo>
                    <a:pt x="147" y="574"/>
                  </a:lnTo>
                  <a:lnTo>
                    <a:pt x="150" y="573"/>
                  </a:lnTo>
                  <a:lnTo>
                    <a:pt x="154" y="569"/>
                  </a:lnTo>
                  <a:lnTo>
                    <a:pt x="154" y="569"/>
                  </a:lnTo>
                  <a:lnTo>
                    <a:pt x="157" y="568"/>
                  </a:lnTo>
                  <a:lnTo>
                    <a:pt x="159" y="567"/>
                  </a:lnTo>
                  <a:lnTo>
                    <a:pt x="159" y="567"/>
                  </a:lnTo>
                  <a:lnTo>
                    <a:pt x="164" y="567"/>
                  </a:lnTo>
                  <a:lnTo>
                    <a:pt x="168" y="566"/>
                  </a:lnTo>
                  <a:lnTo>
                    <a:pt x="171" y="563"/>
                  </a:lnTo>
                  <a:lnTo>
                    <a:pt x="175" y="561"/>
                  </a:lnTo>
                  <a:lnTo>
                    <a:pt x="175" y="561"/>
                  </a:lnTo>
                  <a:lnTo>
                    <a:pt x="180" y="553"/>
                  </a:lnTo>
                  <a:lnTo>
                    <a:pt x="180" y="553"/>
                  </a:lnTo>
                  <a:lnTo>
                    <a:pt x="194" y="563"/>
                  </a:lnTo>
                  <a:lnTo>
                    <a:pt x="194" y="563"/>
                  </a:lnTo>
                  <a:lnTo>
                    <a:pt x="196" y="566"/>
                  </a:lnTo>
                  <a:lnTo>
                    <a:pt x="196" y="566"/>
                  </a:lnTo>
                  <a:lnTo>
                    <a:pt x="196" y="572"/>
                  </a:lnTo>
                  <a:lnTo>
                    <a:pt x="196" y="572"/>
                  </a:lnTo>
                  <a:lnTo>
                    <a:pt x="197" y="609"/>
                  </a:lnTo>
                  <a:lnTo>
                    <a:pt x="196" y="628"/>
                  </a:lnTo>
                  <a:lnTo>
                    <a:pt x="195" y="646"/>
                  </a:lnTo>
                  <a:lnTo>
                    <a:pt x="195" y="646"/>
                  </a:lnTo>
                  <a:lnTo>
                    <a:pt x="191" y="687"/>
                  </a:lnTo>
                  <a:lnTo>
                    <a:pt x="186" y="728"/>
                  </a:lnTo>
                  <a:lnTo>
                    <a:pt x="186" y="728"/>
                  </a:lnTo>
                  <a:lnTo>
                    <a:pt x="184" y="737"/>
                  </a:lnTo>
                  <a:lnTo>
                    <a:pt x="181" y="744"/>
                  </a:lnTo>
                  <a:lnTo>
                    <a:pt x="181" y="744"/>
                  </a:lnTo>
                  <a:lnTo>
                    <a:pt x="180" y="748"/>
                  </a:lnTo>
                  <a:lnTo>
                    <a:pt x="179" y="751"/>
                  </a:lnTo>
                  <a:lnTo>
                    <a:pt x="179" y="751"/>
                  </a:lnTo>
                  <a:lnTo>
                    <a:pt x="175" y="778"/>
                  </a:lnTo>
                  <a:lnTo>
                    <a:pt x="175" y="778"/>
                  </a:lnTo>
                  <a:lnTo>
                    <a:pt x="166" y="813"/>
                  </a:lnTo>
                  <a:lnTo>
                    <a:pt x="166" y="813"/>
                  </a:lnTo>
                  <a:lnTo>
                    <a:pt x="160" y="844"/>
                  </a:lnTo>
                  <a:lnTo>
                    <a:pt x="158" y="859"/>
                  </a:lnTo>
                  <a:lnTo>
                    <a:pt x="154" y="874"/>
                  </a:lnTo>
                  <a:lnTo>
                    <a:pt x="154" y="874"/>
                  </a:lnTo>
                  <a:lnTo>
                    <a:pt x="143" y="918"/>
                  </a:lnTo>
                  <a:lnTo>
                    <a:pt x="132" y="960"/>
                  </a:lnTo>
                  <a:lnTo>
                    <a:pt x="132" y="960"/>
                  </a:lnTo>
                  <a:lnTo>
                    <a:pt x="132" y="965"/>
                  </a:lnTo>
                  <a:lnTo>
                    <a:pt x="132" y="965"/>
                  </a:lnTo>
                  <a:lnTo>
                    <a:pt x="154" y="975"/>
                  </a:lnTo>
                  <a:lnTo>
                    <a:pt x="154" y="975"/>
                  </a:lnTo>
                  <a:lnTo>
                    <a:pt x="155" y="991"/>
                  </a:lnTo>
                  <a:lnTo>
                    <a:pt x="154" y="1006"/>
                  </a:lnTo>
                  <a:lnTo>
                    <a:pt x="154" y="1006"/>
                  </a:lnTo>
                  <a:lnTo>
                    <a:pt x="154" y="1011"/>
                  </a:lnTo>
                  <a:lnTo>
                    <a:pt x="154" y="1015"/>
                  </a:lnTo>
                  <a:lnTo>
                    <a:pt x="154" y="1015"/>
                  </a:lnTo>
                  <a:lnTo>
                    <a:pt x="155" y="1019"/>
                  </a:lnTo>
                  <a:lnTo>
                    <a:pt x="154" y="1023"/>
                  </a:lnTo>
                  <a:lnTo>
                    <a:pt x="154" y="1023"/>
                  </a:lnTo>
                  <a:lnTo>
                    <a:pt x="148" y="1038"/>
                  </a:lnTo>
                  <a:lnTo>
                    <a:pt x="148" y="1038"/>
                  </a:lnTo>
                  <a:lnTo>
                    <a:pt x="143" y="1051"/>
                  </a:lnTo>
                  <a:lnTo>
                    <a:pt x="142" y="1059"/>
                  </a:lnTo>
                  <a:lnTo>
                    <a:pt x="139" y="1066"/>
                  </a:lnTo>
                  <a:lnTo>
                    <a:pt x="139" y="1066"/>
                  </a:lnTo>
                  <a:lnTo>
                    <a:pt x="139" y="1075"/>
                  </a:lnTo>
                  <a:lnTo>
                    <a:pt x="137" y="1084"/>
                  </a:lnTo>
                  <a:lnTo>
                    <a:pt x="137" y="1084"/>
                  </a:lnTo>
                  <a:lnTo>
                    <a:pt x="133" y="1094"/>
                  </a:lnTo>
                  <a:lnTo>
                    <a:pt x="133" y="1097"/>
                  </a:lnTo>
                  <a:lnTo>
                    <a:pt x="134" y="1102"/>
                  </a:lnTo>
                  <a:lnTo>
                    <a:pt x="134" y="1102"/>
                  </a:lnTo>
                  <a:lnTo>
                    <a:pt x="134" y="1104"/>
                  </a:lnTo>
                  <a:lnTo>
                    <a:pt x="134" y="1104"/>
                  </a:lnTo>
                  <a:lnTo>
                    <a:pt x="133" y="1105"/>
                  </a:lnTo>
                  <a:lnTo>
                    <a:pt x="133" y="1105"/>
                  </a:lnTo>
                  <a:lnTo>
                    <a:pt x="131" y="1110"/>
                  </a:lnTo>
                  <a:lnTo>
                    <a:pt x="129" y="1113"/>
                  </a:lnTo>
                  <a:lnTo>
                    <a:pt x="129" y="1117"/>
                  </a:lnTo>
                  <a:lnTo>
                    <a:pt x="131" y="1122"/>
                  </a:lnTo>
                  <a:lnTo>
                    <a:pt x="131" y="1122"/>
                  </a:lnTo>
                  <a:lnTo>
                    <a:pt x="132" y="1126"/>
                  </a:lnTo>
                  <a:lnTo>
                    <a:pt x="131" y="1128"/>
                  </a:lnTo>
                  <a:lnTo>
                    <a:pt x="131" y="1128"/>
                  </a:lnTo>
                  <a:lnTo>
                    <a:pt x="129" y="1136"/>
                  </a:lnTo>
                  <a:lnTo>
                    <a:pt x="128" y="1144"/>
                  </a:lnTo>
                  <a:lnTo>
                    <a:pt x="128" y="1144"/>
                  </a:lnTo>
                  <a:lnTo>
                    <a:pt x="127" y="1151"/>
                  </a:lnTo>
                  <a:lnTo>
                    <a:pt x="127" y="1151"/>
                  </a:lnTo>
                  <a:lnTo>
                    <a:pt x="123" y="1178"/>
                  </a:lnTo>
                  <a:lnTo>
                    <a:pt x="123" y="1178"/>
                  </a:lnTo>
                  <a:lnTo>
                    <a:pt x="121" y="1204"/>
                  </a:lnTo>
                  <a:lnTo>
                    <a:pt x="119" y="1231"/>
                  </a:lnTo>
                  <a:lnTo>
                    <a:pt x="119" y="1231"/>
                  </a:lnTo>
                  <a:lnTo>
                    <a:pt x="119" y="1253"/>
                  </a:lnTo>
                  <a:lnTo>
                    <a:pt x="119" y="1253"/>
                  </a:lnTo>
                  <a:lnTo>
                    <a:pt x="118" y="1263"/>
                  </a:lnTo>
                  <a:lnTo>
                    <a:pt x="118" y="1263"/>
                  </a:lnTo>
                  <a:lnTo>
                    <a:pt x="117" y="1272"/>
                  </a:lnTo>
                  <a:lnTo>
                    <a:pt x="116" y="1280"/>
                  </a:lnTo>
                  <a:lnTo>
                    <a:pt x="116" y="1288"/>
                  </a:lnTo>
                  <a:lnTo>
                    <a:pt x="117" y="1296"/>
                  </a:lnTo>
                  <a:lnTo>
                    <a:pt x="117" y="1296"/>
                  </a:lnTo>
                  <a:lnTo>
                    <a:pt x="118" y="1302"/>
                  </a:lnTo>
                  <a:lnTo>
                    <a:pt x="118" y="1309"/>
                  </a:lnTo>
                  <a:lnTo>
                    <a:pt x="118" y="1309"/>
                  </a:lnTo>
                  <a:lnTo>
                    <a:pt x="116" y="1320"/>
                  </a:lnTo>
                  <a:lnTo>
                    <a:pt x="114" y="1332"/>
                  </a:lnTo>
                  <a:lnTo>
                    <a:pt x="112" y="1355"/>
                  </a:lnTo>
                  <a:lnTo>
                    <a:pt x="112" y="1355"/>
                  </a:lnTo>
                  <a:lnTo>
                    <a:pt x="112" y="1369"/>
                  </a:lnTo>
                  <a:lnTo>
                    <a:pt x="111" y="1382"/>
                  </a:lnTo>
                  <a:lnTo>
                    <a:pt x="111" y="1382"/>
                  </a:lnTo>
                  <a:lnTo>
                    <a:pt x="109" y="1391"/>
                  </a:lnTo>
                  <a:lnTo>
                    <a:pt x="109" y="1399"/>
                  </a:lnTo>
                  <a:lnTo>
                    <a:pt x="111" y="1406"/>
                  </a:lnTo>
                  <a:lnTo>
                    <a:pt x="114" y="1415"/>
                  </a:lnTo>
                  <a:lnTo>
                    <a:pt x="114" y="1415"/>
                  </a:lnTo>
                  <a:lnTo>
                    <a:pt x="117" y="1422"/>
                  </a:lnTo>
                  <a:lnTo>
                    <a:pt x="118" y="1431"/>
                  </a:lnTo>
                  <a:lnTo>
                    <a:pt x="118" y="1431"/>
                  </a:lnTo>
                  <a:lnTo>
                    <a:pt x="118" y="1442"/>
                  </a:lnTo>
                  <a:lnTo>
                    <a:pt x="118" y="1442"/>
                  </a:lnTo>
                  <a:lnTo>
                    <a:pt x="119" y="1469"/>
                  </a:lnTo>
                  <a:lnTo>
                    <a:pt x="124" y="1496"/>
                  </a:lnTo>
                  <a:lnTo>
                    <a:pt x="124" y="1496"/>
                  </a:lnTo>
                  <a:lnTo>
                    <a:pt x="127" y="1510"/>
                  </a:lnTo>
                  <a:lnTo>
                    <a:pt x="128" y="1524"/>
                  </a:lnTo>
                  <a:lnTo>
                    <a:pt x="128" y="1524"/>
                  </a:lnTo>
                  <a:lnTo>
                    <a:pt x="134" y="1583"/>
                  </a:lnTo>
                  <a:lnTo>
                    <a:pt x="134" y="1583"/>
                  </a:lnTo>
                  <a:lnTo>
                    <a:pt x="135" y="1603"/>
                  </a:lnTo>
                  <a:lnTo>
                    <a:pt x="135" y="1603"/>
                  </a:lnTo>
                  <a:lnTo>
                    <a:pt x="140" y="1633"/>
                  </a:lnTo>
                  <a:lnTo>
                    <a:pt x="144" y="1664"/>
                  </a:lnTo>
                  <a:lnTo>
                    <a:pt x="144" y="1664"/>
                  </a:lnTo>
                  <a:lnTo>
                    <a:pt x="145" y="1671"/>
                  </a:lnTo>
                  <a:lnTo>
                    <a:pt x="147" y="1679"/>
                  </a:lnTo>
                  <a:lnTo>
                    <a:pt x="147" y="1679"/>
                  </a:lnTo>
                  <a:lnTo>
                    <a:pt x="148" y="1684"/>
                  </a:lnTo>
                  <a:lnTo>
                    <a:pt x="148" y="1690"/>
                  </a:lnTo>
                  <a:lnTo>
                    <a:pt x="148" y="1695"/>
                  </a:lnTo>
                  <a:lnTo>
                    <a:pt x="147" y="1700"/>
                  </a:lnTo>
                  <a:lnTo>
                    <a:pt x="147" y="1700"/>
                  </a:lnTo>
                  <a:lnTo>
                    <a:pt x="143" y="1711"/>
                  </a:lnTo>
                  <a:lnTo>
                    <a:pt x="143" y="1711"/>
                  </a:lnTo>
                  <a:lnTo>
                    <a:pt x="137" y="1739"/>
                  </a:lnTo>
                  <a:lnTo>
                    <a:pt x="137" y="1739"/>
                  </a:lnTo>
                  <a:lnTo>
                    <a:pt x="135" y="1743"/>
                  </a:lnTo>
                  <a:lnTo>
                    <a:pt x="137" y="1747"/>
                  </a:lnTo>
                  <a:lnTo>
                    <a:pt x="137" y="1751"/>
                  </a:lnTo>
                  <a:lnTo>
                    <a:pt x="139" y="1754"/>
                  </a:lnTo>
                  <a:lnTo>
                    <a:pt x="139" y="1754"/>
                  </a:lnTo>
                  <a:lnTo>
                    <a:pt x="140" y="1757"/>
                  </a:lnTo>
                  <a:lnTo>
                    <a:pt x="142" y="1760"/>
                  </a:lnTo>
                  <a:lnTo>
                    <a:pt x="143" y="1768"/>
                  </a:lnTo>
                  <a:lnTo>
                    <a:pt x="143" y="1768"/>
                  </a:lnTo>
                  <a:lnTo>
                    <a:pt x="142" y="1783"/>
                  </a:lnTo>
                  <a:lnTo>
                    <a:pt x="143" y="1791"/>
                  </a:lnTo>
                  <a:lnTo>
                    <a:pt x="143" y="1799"/>
                  </a:lnTo>
                  <a:lnTo>
                    <a:pt x="143" y="1799"/>
                  </a:lnTo>
                  <a:lnTo>
                    <a:pt x="143" y="1801"/>
                  </a:lnTo>
                  <a:lnTo>
                    <a:pt x="143" y="1805"/>
                  </a:lnTo>
                  <a:lnTo>
                    <a:pt x="143" y="1805"/>
                  </a:lnTo>
                  <a:lnTo>
                    <a:pt x="139" y="1815"/>
                  </a:lnTo>
                  <a:lnTo>
                    <a:pt x="139" y="1815"/>
                  </a:lnTo>
                  <a:lnTo>
                    <a:pt x="138" y="1819"/>
                  </a:lnTo>
                  <a:lnTo>
                    <a:pt x="138" y="1822"/>
                  </a:lnTo>
                  <a:lnTo>
                    <a:pt x="138" y="1825"/>
                  </a:lnTo>
                  <a:lnTo>
                    <a:pt x="138" y="1825"/>
                  </a:lnTo>
                  <a:lnTo>
                    <a:pt x="138" y="1827"/>
                  </a:lnTo>
                  <a:lnTo>
                    <a:pt x="137" y="1830"/>
                  </a:lnTo>
                  <a:lnTo>
                    <a:pt x="137" y="1830"/>
                  </a:lnTo>
                  <a:lnTo>
                    <a:pt x="127" y="1850"/>
                  </a:lnTo>
                  <a:lnTo>
                    <a:pt x="127" y="1850"/>
                  </a:lnTo>
                  <a:lnTo>
                    <a:pt x="119" y="1858"/>
                  </a:lnTo>
                  <a:lnTo>
                    <a:pt x="119" y="1858"/>
                  </a:lnTo>
                  <a:lnTo>
                    <a:pt x="111" y="1867"/>
                  </a:lnTo>
                  <a:lnTo>
                    <a:pt x="102" y="1873"/>
                  </a:lnTo>
                  <a:lnTo>
                    <a:pt x="83" y="1887"/>
                  </a:lnTo>
                  <a:lnTo>
                    <a:pt x="83" y="1887"/>
                  </a:lnTo>
                  <a:lnTo>
                    <a:pt x="77" y="1889"/>
                  </a:lnTo>
                  <a:lnTo>
                    <a:pt x="77" y="1889"/>
                  </a:lnTo>
                  <a:lnTo>
                    <a:pt x="70" y="1892"/>
                  </a:lnTo>
                  <a:lnTo>
                    <a:pt x="65" y="1897"/>
                  </a:lnTo>
                  <a:lnTo>
                    <a:pt x="65" y="1897"/>
                  </a:lnTo>
                  <a:lnTo>
                    <a:pt x="60" y="1899"/>
                  </a:lnTo>
                  <a:lnTo>
                    <a:pt x="54" y="1901"/>
                  </a:lnTo>
                  <a:lnTo>
                    <a:pt x="54" y="1901"/>
                  </a:lnTo>
                  <a:lnTo>
                    <a:pt x="30" y="1907"/>
                  </a:lnTo>
                  <a:lnTo>
                    <a:pt x="30" y="1907"/>
                  </a:lnTo>
                  <a:lnTo>
                    <a:pt x="24" y="1908"/>
                  </a:lnTo>
                  <a:lnTo>
                    <a:pt x="18" y="1910"/>
                  </a:lnTo>
                  <a:lnTo>
                    <a:pt x="18" y="1910"/>
                  </a:lnTo>
                  <a:lnTo>
                    <a:pt x="13" y="1914"/>
                  </a:lnTo>
                  <a:lnTo>
                    <a:pt x="9" y="1918"/>
                  </a:lnTo>
                  <a:lnTo>
                    <a:pt x="8" y="1922"/>
                  </a:lnTo>
                  <a:lnTo>
                    <a:pt x="7" y="1928"/>
                  </a:lnTo>
                  <a:lnTo>
                    <a:pt x="7" y="1928"/>
                  </a:lnTo>
                  <a:lnTo>
                    <a:pt x="5" y="1930"/>
                  </a:lnTo>
                  <a:lnTo>
                    <a:pt x="4" y="1933"/>
                  </a:lnTo>
                  <a:lnTo>
                    <a:pt x="4" y="1933"/>
                  </a:lnTo>
                  <a:lnTo>
                    <a:pt x="2" y="1935"/>
                  </a:lnTo>
                  <a:lnTo>
                    <a:pt x="0" y="1939"/>
                  </a:lnTo>
                  <a:lnTo>
                    <a:pt x="2" y="1941"/>
                  </a:lnTo>
                  <a:lnTo>
                    <a:pt x="5" y="1944"/>
                  </a:lnTo>
                  <a:lnTo>
                    <a:pt x="5" y="1944"/>
                  </a:lnTo>
                  <a:lnTo>
                    <a:pt x="17" y="1949"/>
                  </a:lnTo>
                  <a:lnTo>
                    <a:pt x="28" y="1953"/>
                  </a:lnTo>
                  <a:lnTo>
                    <a:pt x="28" y="1953"/>
                  </a:lnTo>
                  <a:lnTo>
                    <a:pt x="44" y="1956"/>
                  </a:lnTo>
                  <a:lnTo>
                    <a:pt x="60" y="1958"/>
                  </a:lnTo>
                  <a:lnTo>
                    <a:pt x="76" y="1959"/>
                  </a:lnTo>
                  <a:lnTo>
                    <a:pt x="92" y="1958"/>
                  </a:lnTo>
                  <a:lnTo>
                    <a:pt x="92" y="1958"/>
                  </a:lnTo>
                  <a:lnTo>
                    <a:pt x="106" y="1955"/>
                  </a:lnTo>
                  <a:lnTo>
                    <a:pt x="118" y="1953"/>
                  </a:lnTo>
                  <a:lnTo>
                    <a:pt x="143" y="1945"/>
                  </a:lnTo>
                  <a:lnTo>
                    <a:pt x="143" y="1945"/>
                  </a:lnTo>
                  <a:lnTo>
                    <a:pt x="154" y="1940"/>
                  </a:lnTo>
                  <a:lnTo>
                    <a:pt x="163" y="1935"/>
                  </a:lnTo>
                  <a:lnTo>
                    <a:pt x="171" y="1928"/>
                  </a:lnTo>
                  <a:lnTo>
                    <a:pt x="180" y="1920"/>
                  </a:lnTo>
                  <a:lnTo>
                    <a:pt x="180" y="1920"/>
                  </a:lnTo>
                  <a:lnTo>
                    <a:pt x="188" y="1912"/>
                  </a:lnTo>
                  <a:lnTo>
                    <a:pt x="188" y="1912"/>
                  </a:lnTo>
                  <a:lnTo>
                    <a:pt x="195" y="1905"/>
                  </a:lnTo>
                  <a:lnTo>
                    <a:pt x="200" y="1903"/>
                  </a:lnTo>
                  <a:lnTo>
                    <a:pt x="204" y="1901"/>
                  </a:lnTo>
                  <a:lnTo>
                    <a:pt x="204" y="1901"/>
                  </a:lnTo>
                  <a:lnTo>
                    <a:pt x="217" y="1912"/>
                  </a:lnTo>
                  <a:lnTo>
                    <a:pt x="217" y="1912"/>
                  </a:lnTo>
                  <a:lnTo>
                    <a:pt x="230" y="1909"/>
                  </a:lnTo>
                  <a:lnTo>
                    <a:pt x="243" y="1905"/>
                  </a:lnTo>
                  <a:lnTo>
                    <a:pt x="256" y="1902"/>
                  </a:lnTo>
                  <a:lnTo>
                    <a:pt x="268" y="1897"/>
                  </a:lnTo>
                  <a:lnTo>
                    <a:pt x="268" y="1897"/>
                  </a:lnTo>
                  <a:lnTo>
                    <a:pt x="272" y="1894"/>
                  </a:lnTo>
                  <a:lnTo>
                    <a:pt x="274" y="1892"/>
                  </a:lnTo>
                  <a:lnTo>
                    <a:pt x="276" y="1888"/>
                  </a:lnTo>
                  <a:lnTo>
                    <a:pt x="277" y="1884"/>
                  </a:lnTo>
                  <a:lnTo>
                    <a:pt x="277" y="1884"/>
                  </a:lnTo>
                  <a:lnTo>
                    <a:pt x="276" y="1873"/>
                  </a:lnTo>
                  <a:lnTo>
                    <a:pt x="276" y="1861"/>
                  </a:lnTo>
                  <a:lnTo>
                    <a:pt x="276" y="1861"/>
                  </a:lnTo>
                  <a:lnTo>
                    <a:pt x="274" y="1856"/>
                  </a:lnTo>
                  <a:lnTo>
                    <a:pt x="274" y="1850"/>
                  </a:lnTo>
                  <a:lnTo>
                    <a:pt x="274" y="1850"/>
                  </a:lnTo>
                  <a:lnTo>
                    <a:pt x="274" y="1844"/>
                  </a:lnTo>
                  <a:lnTo>
                    <a:pt x="273" y="1839"/>
                  </a:lnTo>
                  <a:lnTo>
                    <a:pt x="273" y="1839"/>
                  </a:lnTo>
                  <a:lnTo>
                    <a:pt x="264" y="1806"/>
                  </a:lnTo>
                  <a:lnTo>
                    <a:pt x="264" y="1806"/>
                  </a:lnTo>
                  <a:lnTo>
                    <a:pt x="263" y="1799"/>
                  </a:lnTo>
                  <a:lnTo>
                    <a:pt x="264" y="1790"/>
                  </a:lnTo>
                  <a:lnTo>
                    <a:pt x="264" y="1790"/>
                  </a:lnTo>
                  <a:lnTo>
                    <a:pt x="268" y="1767"/>
                  </a:lnTo>
                  <a:lnTo>
                    <a:pt x="271" y="1742"/>
                  </a:lnTo>
                  <a:lnTo>
                    <a:pt x="271" y="1742"/>
                  </a:lnTo>
                  <a:lnTo>
                    <a:pt x="271" y="1728"/>
                  </a:lnTo>
                  <a:lnTo>
                    <a:pt x="269" y="1716"/>
                  </a:lnTo>
                  <a:lnTo>
                    <a:pt x="269" y="1716"/>
                  </a:lnTo>
                  <a:lnTo>
                    <a:pt x="267" y="1702"/>
                  </a:lnTo>
                  <a:lnTo>
                    <a:pt x="264" y="1695"/>
                  </a:lnTo>
                  <a:lnTo>
                    <a:pt x="262" y="1689"/>
                  </a:lnTo>
                  <a:lnTo>
                    <a:pt x="262" y="1689"/>
                  </a:lnTo>
                  <a:lnTo>
                    <a:pt x="259" y="1682"/>
                  </a:lnTo>
                  <a:lnTo>
                    <a:pt x="258" y="1677"/>
                  </a:lnTo>
                  <a:lnTo>
                    <a:pt x="257" y="1665"/>
                  </a:lnTo>
                  <a:lnTo>
                    <a:pt x="257" y="1665"/>
                  </a:lnTo>
                  <a:lnTo>
                    <a:pt x="256" y="1629"/>
                  </a:lnTo>
                  <a:lnTo>
                    <a:pt x="256" y="1629"/>
                  </a:lnTo>
                  <a:lnTo>
                    <a:pt x="254" y="1598"/>
                  </a:lnTo>
                  <a:lnTo>
                    <a:pt x="254" y="1598"/>
                  </a:lnTo>
                  <a:lnTo>
                    <a:pt x="256" y="1570"/>
                  </a:lnTo>
                  <a:lnTo>
                    <a:pt x="256" y="1570"/>
                  </a:lnTo>
                  <a:lnTo>
                    <a:pt x="256" y="1548"/>
                  </a:lnTo>
                  <a:lnTo>
                    <a:pt x="254" y="1527"/>
                  </a:lnTo>
                  <a:lnTo>
                    <a:pt x="254" y="1527"/>
                  </a:lnTo>
                  <a:lnTo>
                    <a:pt x="253" y="1509"/>
                  </a:lnTo>
                  <a:lnTo>
                    <a:pt x="252" y="1500"/>
                  </a:lnTo>
                  <a:lnTo>
                    <a:pt x="251" y="1491"/>
                  </a:lnTo>
                  <a:lnTo>
                    <a:pt x="251" y="1491"/>
                  </a:lnTo>
                  <a:lnTo>
                    <a:pt x="251" y="1487"/>
                  </a:lnTo>
                  <a:lnTo>
                    <a:pt x="251" y="1487"/>
                  </a:lnTo>
                  <a:lnTo>
                    <a:pt x="252" y="1469"/>
                  </a:lnTo>
                  <a:lnTo>
                    <a:pt x="252" y="1469"/>
                  </a:lnTo>
                  <a:lnTo>
                    <a:pt x="252" y="1446"/>
                  </a:lnTo>
                  <a:lnTo>
                    <a:pt x="252" y="1434"/>
                  </a:lnTo>
                  <a:lnTo>
                    <a:pt x="249" y="1423"/>
                  </a:lnTo>
                  <a:lnTo>
                    <a:pt x="249" y="1423"/>
                  </a:lnTo>
                  <a:lnTo>
                    <a:pt x="249" y="1418"/>
                  </a:lnTo>
                  <a:lnTo>
                    <a:pt x="251" y="1413"/>
                  </a:lnTo>
                  <a:lnTo>
                    <a:pt x="251" y="1413"/>
                  </a:lnTo>
                  <a:lnTo>
                    <a:pt x="253" y="1402"/>
                  </a:lnTo>
                  <a:lnTo>
                    <a:pt x="254" y="1391"/>
                  </a:lnTo>
                  <a:lnTo>
                    <a:pt x="254" y="1391"/>
                  </a:lnTo>
                  <a:lnTo>
                    <a:pt x="256" y="1376"/>
                  </a:lnTo>
                  <a:lnTo>
                    <a:pt x="256" y="1376"/>
                  </a:lnTo>
                  <a:lnTo>
                    <a:pt x="256" y="1372"/>
                  </a:lnTo>
                  <a:lnTo>
                    <a:pt x="258" y="1369"/>
                  </a:lnTo>
                  <a:lnTo>
                    <a:pt x="258" y="1369"/>
                  </a:lnTo>
                  <a:lnTo>
                    <a:pt x="262" y="1363"/>
                  </a:lnTo>
                  <a:lnTo>
                    <a:pt x="266" y="1358"/>
                  </a:lnTo>
                  <a:lnTo>
                    <a:pt x="266" y="1358"/>
                  </a:lnTo>
                  <a:lnTo>
                    <a:pt x="276" y="1334"/>
                  </a:lnTo>
                  <a:lnTo>
                    <a:pt x="280" y="1322"/>
                  </a:lnTo>
                  <a:lnTo>
                    <a:pt x="284" y="1309"/>
                  </a:lnTo>
                  <a:lnTo>
                    <a:pt x="284" y="1309"/>
                  </a:lnTo>
                  <a:lnTo>
                    <a:pt x="288" y="1292"/>
                  </a:lnTo>
                  <a:lnTo>
                    <a:pt x="289" y="1283"/>
                  </a:lnTo>
                  <a:lnTo>
                    <a:pt x="293" y="1276"/>
                  </a:lnTo>
                  <a:lnTo>
                    <a:pt x="293" y="1276"/>
                  </a:lnTo>
                  <a:lnTo>
                    <a:pt x="294" y="1272"/>
                  </a:lnTo>
                  <a:lnTo>
                    <a:pt x="294" y="1272"/>
                  </a:lnTo>
                  <a:lnTo>
                    <a:pt x="297" y="1263"/>
                  </a:lnTo>
                  <a:lnTo>
                    <a:pt x="299" y="1256"/>
                  </a:lnTo>
                  <a:lnTo>
                    <a:pt x="299" y="1256"/>
                  </a:lnTo>
                  <a:lnTo>
                    <a:pt x="309" y="1231"/>
                  </a:lnTo>
                  <a:lnTo>
                    <a:pt x="318" y="1206"/>
                  </a:lnTo>
                  <a:lnTo>
                    <a:pt x="335" y="1156"/>
                  </a:lnTo>
                  <a:lnTo>
                    <a:pt x="335" y="1156"/>
                  </a:lnTo>
                  <a:lnTo>
                    <a:pt x="340" y="1141"/>
                  </a:lnTo>
                  <a:lnTo>
                    <a:pt x="340" y="1141"/>
                  </a:lnTo>
                  <a:lnTo>
                    <a:pt x="342" y="1137"/>
                  </a:lnTo>
                  <a:lnTo>
                    <a:pt x="342" y="1137"/>
                  </a:lnTo>
                  <a:lnTo>
                    <a:pt x="344" y="1141"/>
                  </a:lnTo>
                  <a:lnTo>
                    <a:pt x="344" y="1141"/>
                  </a:lnTo>
                  <a:lnTo>
                    <a:pt x="347" y="1156"/>
                  </a:lnTo>
                  <a:lnTo>
                    <a:pt x="350" y="1169"/>
                  </a:lnTo>
                  <a:lnTo>
                    <a:pt x="350" y="1169"/>
                  </a:lnTo>
                  <a:lnTo>
                    <a:pt x="354" y="1195"/>
                  </a:lnTo>
                  <a:lnTo>
                    <a:pt x="359" y="1221"/>
                  </a:lnTo>
                  <a:lnTo>
                    <a:pt x="359" y="1221"/>
                  </a:lnTo>
                  <a:lnTo>
                    <a:pt x="368" y="1278"/>
                  </a:lnTo>
                  <a:lnTo>
                    <a:pt x="368" y="1278"/>
                  </a:lnTo>
                  <a:lnTo>
                    <a:pt x="375" y="1319"/>
                  </a:lnTo>
                  <a:lnTo>
                    <a:pt x="375" y="1319"/>
                  </a:lnTo>
                  <a:lnTo>
                    <a:pt x="377" y="1332"/>
                  </a:lnTo>
                  <a:lnTo>
                    <a:pt x="377" y="1332"/>
                  </a:lnTo>
                  <a:lnTo>
                    <a:pt x="378" y="1348"/>
                  </a:lnTo>
                  <a:lnTo>
                    <a:pt x="381" y="1364"/>
                  </a:lnTo>
                  <a:lnTo>
                    <a:pt x="381" y="1364"/>
                  </a:lnTo>
                  <a:lnTo>
                    <a:pt x="382" y="1379"/>
                  </a:lnTo>
                  <a:lnTo>
                    <a:pt x="383" y="1395"/>
                  </a:lnTo>
                  <a:lnTo>
                    <a:pt x="383" y="1395"/>
                  </a:lnTo>
                  <a:lnTo>
                    <a:pt x="385" y="1411"/>
                  </a:lnTo>
                  <a:lnTo>
                    <a:pt x="386" y="1426"/>
                  </a:lnTo>
                  <a:lnTo>
                    <a:pt x="388" y="1441"/>
                  </a:lnTo>
                  <a:lnTo>
                    <a:pt x="393" y="1454"/>
                  </a:lnTo>
                  <a:lnTo>
                    <a:pt x="393" y="1454"/>
                  </a:lnTo>
                  <a:lnTo>
                    <a:pt x="394" y="1460"/>
                  </a:lnTo>
                  <a:lnTo>
                    <a:pt x="393" y="1468"/>
                  </a:lnTo>
                  <a:lnTo>
                    <a:pt x="393" y="1468"/>
                  </a:lnTo>
                  <a:lnTo>
                    <a:pt x="390" y="1484"/>
                  </a:lnTo>
                  <a:lnTo>
                    <a:pt x="390" y="1484"/>
                  </a:lnTo>
                  <a:lnTo>
                    <a:pt x="386" y="1525"/>
                  </a:lnTo>
                  <a:lnTo>
                    <a:pt x="386" y="1525"/>
                  </a:lnTo>
                  <a:lnTo>
                    <a:pt x="380" y="1556"/>
                  </a:lnTo>
                  <a:lnTo>
                    <a:pt x="380" y="1556"/>
                  </a:lnTo>
                  <a:lnTo>
                    <a:pt x="373" y="1597"/>
                  </a:lnTo>
                  <a:lnTo>
                    <a:pt x="373" y="1597"/>
                  </a:lnTo>
                  <a:lnTo>
                    <a:pt x="372" y="1615"/>
                  </a:lnTo>
                  <a:lnTo>
                    <a:pt x="372" y="1615"/>
                  </a:lnTo>
                  <a:lnTo>
                    <a:pt x="372" y="1641"/>
                  </a:lnTo>
                  <a:lnTo>
                    <a:pt x="376" y="1667"/>
                  </a:lnTo>
                  <a:lnTo>
                    <a:pt x="376" y="1667"/>
                  </a:lnTo>
                  <a:lnTo>
                    <a:pt x="385" y="1715"/>
                  </a:lnTo>
                  <a:lnTo>
                    <a:pt x="385" y="1715"/>
                  </a:lnTo>
                  <a:lnTo>
                    <a:pt x="385" y="1721"/>
                  </a:lnTo>
                  <a:lnTo>
                    <a:pt x="382" y="1726"/>
                  </a:lnTo>
                  <a:lnTo>
                    <a:pt x="382" y="1726"/>
                  </a:lnTo>
                  <a:lnTo>
                    <a:pt x="362" y="1751"/>
                  </a:lnTo>
                  <a:lnTo>
                    <a:pt x="362" y="1751"/>
                  </a:lnTo>
                  <a:lnTo>
                    <a:pt x="359" y="1757"/>
                  </a:lnTo>
                  <a:lnTo>
                    <a:pt x="359" y="1759"/>
                  </a:lnTo>
                  <a:lnTo>
                    <a:pt x="359" y="1763"/>
                  </a:lnTo>
                  <a:lnTo>
                    <a:pt x="359" y="1763"/>
                  </a:lnTo>
                  <a:lnTo>
                    <a:pt x="363" y="1778"/>
                  </a:lnTo>
                  <a:lnTo>
                    <a:pt x="366" y="1784"/>
                  </a:lnTo>
                  <a:lnTo>
                    <a:pt x="370" y="1791"/>
                  </a:lnTo>
                  <a:lnTo>
                    <a:pt x="370" y="1791"/>
                  </a:lnTo>
                  <a:lnTo>
                    <a:pt x="378" y="1805"/>
                  </a:lnTo>
                  <a:lnTo>
                    <a:pt x="387" y="1819"/>
                  </a:lnTo>
                  <a:lnTo>
                    <a:pt x="387" y="1819"/>
                  </a:lnTo>
                  <a:lnTo>
                    <a:pt x="387" y="1831"/>
                  </a:lnTo>
                  <a:lnTo>
                    <a:pt x="387" y="1837"/>
                  </a:lnTo>
                  <a:lnTo>
                    <a:pt x="388" y="1842"/>
                  </a:lnTo>
                  <a:lnTo>
                    <a:pt x="388" y="1842"/>
                  </a:lnTo>
                  <a:lnTo>
                    <a:pt x="390" y="1845"/>
                  </a:lnTo>
                  <a:lnTo>
                    <a:pt x="390" y="1845"/>
                  </a:lnTo>
                  <a:lnTo>
                    <a:pt x="391" y="1873"/>
                  </a:lnTo>
                  <a:lnTo>
                    <a:pt x="391" y="1873"/>
                  </a:lnTo>
                  <a:lnTo>
                    <a:pt x="392" y="1879"/>
                  </a:lnTo>
                  <a:lnTo>
                    <a:pt x="394" y="1884"/>
                  </a:lnTo>
                  <a:lnTo>
                    <a:pt x="394" y="1884"/>
                  </a:lnTo>
                  <a:lnTo>
                    <a:pt x="403" y="1891"/>
                  </a:lnTo>
                  <a:lnTo>
                    <a:pt x="403" y="1891"/>
                  </a:lnTo>
                  <a:lnTo>
                    <a:pt x="406" y="1893"/>
                  </a:lnTo>
                  <a:lnTo>
                    <a:pt x="407" y="1898"/>
                  </a:lnTo>
                  <a:lnTo>
                    <a:pt x="407" y="1898"/>
                  </a:lnTo>
                  <a:lnTo>
                    <a:pt x="409" y="1912"/>
                  </a:lnTo>
                  <a:lnTo>
                    <a:pt x="409" y="1912"/>
                  </a:lnTo>
                  <a:lnTo>
                    <a:pt x="409" y="1919"/>
                  </a:lnTo>
                  <a:lnTo>
                    <a:pt x="409" y="1919"/>
                  </a:lnTo>
                  <a:lnTo>
                    <a:pt x="408" y="1923"/>
                  </a:lnTo>
                  <a:lnTo>
                    <a:pt x="409" y="1925"/>
                  </a:lnTo>
                  <a:lnTo>
                    <a:pt x="409" y="1925"/>
                  </a:lnTo>
                  <a:lnTo>
                    <a:pt x="414" y="1935"/>
                  </a:lnTo>
                  <a:lnTo>
                    <a:pt x="420" y="1943"/>
                  </a:lnTo>
                  <a:lnTo>
                    <a:pt x="428" y="1949"/>
                  </a:lnTo>
                  <a:lnTo>
                    <a:pt x="433" y="1950"/>
                  </a:lnTo>
                  <a:lnTo>
                    <a:pt x="439" y="1951"/>
                  </a:lnTo>
                  <a:lnTo>
                    <a:pt x="439" y="1951"/>
                  </a:lnTo>
                  <a:lnTo>
                    <a:pt x="445" y="1953"/>
                  </a:lnTo>
                  <a:lnTo>
                    <a:pt x="453" y="1954"/>
                  </a:lnTo>
                  <a:lnTo>
                    <a:pt x="468" y="1953"/>
                  </a:lnTo>
                  <a:lnTo>
                    <a:pt x="468" y="1953"/>
                  </a:lnTo>
                  <a:lnTo>
                    <a:pt x="489" y="1950"/>
                  </a:lnTo>
                  <a:lnTo>
                    <a:pt x="510" y="1945"/>
                  </a:lnTo>
                  <a:lnTo>
                    <a:pt x="510" y="1945"/>
                  </a:lnTo>
                  <a:lnTo>
                    <a:pt x="517" y="1943"/>
                  </a:lnTo>
                  <a:lnTo>
                    <a:pt x="517" y="1943"/>
                  </a:lnTo>
                  <a:lnTo>
                    <a:pt x="521" y="1941"/>
                  </a:lnTo>
                  <a:lnTo>
                    <a:pt x="523" y="1939"/>
                  </a:lnTo>
                  <a:lnTo>
                    <a:pt x="525" y="1936"/>
                  </a:lnTo>
                  <a:lnTo>
                    <a:pt x="525" y="1933"/>
                  </a:lnTo>
                  <a:lnTo>
                    <a:pt x="525" y="1933"/>
                  </a:lnTo>
                  <a:lnTo>
                    <a:pt x="525" y="1919"/>
                  </a:lnTo>
                  <a:lnTo>
                    <a:pt x="525" y="1919"/>
                  </a:lnTo>
                  <a:lnTo>
                    <a:pt x="523" y="1912"/>
                  </a:lnTo>
                  <a:lnTo>
                    <a:pt x="521" y="1905"/>
                  </a:lnTo>
                  <a:lnTo>
                    <a:pt x="521" y="1905"/>
                  </a:lnTo>
                  <a:lnTo>
                    <a:pt x="518" y="1901"/>
                  </a:lnTo>
                  <a:lnTo>
                    <a:pt x="518" y="1901"/>
                  </a:lnTo>
                  <a:lnTo>
                    <a:pt x="516" y="1893"/>
                  </a:lnTo>
                  <a:lnTo>
                    <a:pt x="512" y="1886"/>
                  </a:lnTo>
                  <a:lnTo>
                    <a:pt x="512" y="1886"/>
                  </a:lnTo>
                  <a:lnTo>
                    <a:pt x="496" y="1855"/>
                  </a:lnTo>
                  <a:lnTo>
                    <a:pt x="496" y="1855"/>
                  </a:lnTo>
                  <a:lnTo>
                    <a:pt x="491" y="1846"/>
                  </a:lnTo>
                  <a:lnTo>
                    <a:pt x="487" y="1836"/>
                  </a:lnTo>
                  <a:lnTo>
                    <a:pt x="485" y="1827"/>
                  </a:lnTo>
                  <a:lnTo>
                    <a:pt x="484" y="1816"/>
                  </a:lnTo>
                  <a:lnTo>
                    <a:pt x="484" y="1816"/>
                  </a:lnTo>
                  <a:lnTo>
                    <a:pt x="484" y="1815"/>
                  </a:lnTo>
                  <a:lnTo>
                    <a:pt x="484" y="1815"/>
                  </a:lnTo>
                  <a:lnTo>
                    <a:pt x="487" y="1809"/>
                  </a:lnTo>
                  <a:lnTo>
                    <a:pt x="487" y="1809"/>
                  </a:lnTo>
                  <a:lnTo>
                    <a:pt x="492" y="1798"/>
                  </a:lnTo>
                  <a:lnTo>
                    <a:pt x="496" y="1788"/>
                  </a:lnTo>
                  <a:lnTo>
                    <a:pt x="496" y="1788"/>
                  </a:lnTo>
                  <a:lnTo>
                    <a:pt x="499" y="1783"/>
                  </a:lnTo>
                  <a:lnTo>
                    <a:pt x="500" y="1777"/>
                  </a:lnTo>
                  <a:lnTo>
                    <a:pt x="504" y="1765"/>
                  </a:lnTo>
                  <a:lnTo>
                    <a:pt x="504" y="1765"/>
                  </a:lnTo>
                  <a:lnTo>
                    <a:pt x="505" y="1760"/>
                  </a:lnTo>
                  <a:lnTo>
                    <a:pt x="504" y="1754"/>
                  </a:lnTo>
                  <a:lnTo>
                    <a:pt x="501" y="1751"/>
                  </a:lnTo>
                  <a:lnTo>
                    <a:pt x="496" y="1747"/>
                  </a:lnTo>
                  <a:lnTo>
                    <a:pt x="496" y="1747"/>
                  </a:lnTo>
                  <a:lnTo>
                    <a:pt x="487" y="1742"/>
                  </a:lnTo>
                  <a:lnTo>
                    <a:pt x="487" y="1742"/>
                  </a:lnTo>
                  <a:lnTo>
                    <a:pt x="481" y="1738"/>
                  </a:lnTo>
                  <a:lnTo>
                    <a:pt x="481" y="1738"/>
                  </a:lnTo>
                  <a:lnTo>
                    <a:pt x="479" y="1736"/>
                  </a:lnTo>
                  <a:lnTo>
                    <a:pt x="477" y="1733"/>
                  </a:lnTo>
                  <a:lnTo>
                    <a:pt x="477" y="1731"/>
                  </a:lnTo>
                  <a:lnTo>
                    <a:pt x="479" y="1728"/>
                  </a:lnTo>
                  <a:lnTo>
                    <a:pt x="479" y="1728"/>
                  </a:lnTo>
                  <a:lnTo>
                    <a:pt x="485" y="1717"/>
                  </a:lnTo>
                  <a:lnTo>
                    <a:pt x="485" y="1717"/>
                  </a:lnTo>
                  <a:lnTo>
                    <a:pt x="496" y="1694"/>
                  </a:lnTo>
                  <a:lnTo>
                    <a:pt x="496" y="1694"/>
                  </a:lnTo>
                  <a:lnTo>
                    <a:pt x="501" y="1677"/>
                  </a:lnTo>
                  <a:lnTo>
                    <a:pt x="505" y="1661"/>
                  </a:lnTo>
                  <a:lnTo>
                    <a:pt x="505" y="1661"/>
                  </a:lnTo>
                  <a:lnTo>
                    <a:pt x="508" y="1624"/>
                  </a:lnTo>
                  <a:lnTo>
                    <a:pt x="508" y="1624"/>
                  </a:lnTo>
                  <a:lnTo>
                    <a:pt x="513" y="1546"/>
                  </a:lnTo>
                  <a:lnTo>
                    <a:pt x="513" y="1546"/>
                  </a:lnTo>
                  <a:lnTo>
                    <a:pt x="515" y="1535"/>
                  </a:lnTo>
                  <a:lnTo>
                    <a:pt x="515" y="1522"/>
                  </a:lnTo>
                  <a:lnTo>
                    <a:pt x="515" y="1522"/>
                  </a:lnTo>
                  <a:lnTo>
                    <a:pt x="512" y="1493"/>
                  </a:lnTo>
                  <a:lnTo>
                    <a:pt x="511" y="1463"/>
                  </a:lnTo>
                  <a:lnTo>
                    <a:pt x="511" y="1463"/>
                  </a:lnTo>
                  <a:lnTo>
                    <a:pt x="510" y="1431"/>
                  </a:lnTo>
                  <a:lnTo>
                    <a:pt x="510" y="1431"/>
                  </a:lnTo>
                  <a:lnTo>
                    <a:pt x="510" y="1427"/>
                  </a:lnTo>
                  <a:lnTo>
                    <a:pt x="510" y="1427"/>
                  </a:lnTo>
                  <a:lnTo>
                    <a:pt x="512" y="1407"/>
                  </a:lnTo>
                  <a:lnTo>
                    <a:pt x="512" y="1407"/>
                  </a:lnTo>
                  <a:lnTo>
                    <a:pt x="513" y="1385"/>
                  </a:lnTo>
                  <a:lnTo>
                    <a:pt x="512" y="1363"/>
                  </a:lnTo>
                  <a:lnTo>
                    <a:pt x="512" y="1363"/>
                  </a:lnTo>
                  <a:lnTo>
                    <a:pt x="512" y="1354"/>
                  </a:lnTo>
                  <a:lnTo>
                    <a:pt x="513" y="1344"/>
                  </a:lnTo>
                  <a:lnTo>
                    <a:pt x="513" y="1344"/>
                  </a:lnTo>
                  <a:lnTo>
                    <a:pt x="521" y="1315"/>
                  </a:lnTo>
                  <a:lnTo>
                    <a:pt x="523" y="1301"/>
                  </a:lnTo>
                  <a:lnTo>
                    <a:pt x="526" y="1286"/>
                  </a:lnTo>
                  <a:lnTo>
                    <a:pt x="526" y="1286"/>
                  </a:lnTo>
                  <a:lnTo>
                    <a:pt x="530" y="1256"/>
                  </a:lnTo>
                  <a:lnTo>
                    <a:pt x="532" y="1227"/>
                  </a:lnTo>
                  <a:lnTo>
                    <a:pt x="532" y="1227"/>
                  </a:lnTo>
                  <a:lnTo>
                    <a:pt x="533" y="1208"/>
                  </a:lnTo>
                  <a:lnTo>
                    <a:pt x="536" y="1198"/>
                  </a:lnTo>
                  <a:lnTo>
                    <a:pt x="538" y="1189"/>
                  </a:lnTo>
                  <a:lnTo>
                    <a:pt x="538" y="1189"/>
                  </a:lnTo>
                  <a:lnTo>
                    <a:pt x="541" y="1178"/>
                  </a:lnTo>
                  <a:lnTo>
                    <a:pt x="541" y="1165"/>
                  </a:lnTo>
                  <a:lnTo>
                    <a:pt x="541" y="1165"/>
                  </a:lnTo>
                  <a:lnTo>
                    <a:pt x="541" y="1154"/>
                  </a:lnTo>
                  <a:lnTo>
                    <a:pt x="543" y="1148"/>
                  </a:lnTo>
                  <a:lnTo>
                    <a:pt x="544" y="1142"/>
                  </a:lnTo>
                  <a:lnTo>
                    <a:pt x="544" y="1142"/>
                  </a:lnTo>
                  <a:lnTo>
                    <a:pt x="546" y="1139"/>
                  </a:lnTo>
                  <a:lnTo>
                    <a:pt x="546" y="1139"/>
                  </a:lnTo>
                  <a:lnTo>
                    <a:pt x="548" y="1130"/>
                  </a:lnTo>
                  <a:lnTo>
                    <a:pt x="551" y="1120"/>
                  </a:lnTo>
                  <a:lnTo>
                    <a:pt x="551" y="1110"/>
                  </a:lnTo>
                  <a:lnTo>
                    <a:pt x="551" y="1100"/>
                  </a:lnTo>
                  <a:lnTo>
                    <a:pt x="551" y="1100"/>
                  </a:lnTo>
                  <a:lnTo>
                    <a:pt x="551" y="1096"/>
                  </a:lnTo>
                  <a:lnTo>
                    <a:pt x="553" y="1091"/>
                  </a:lnTo>
                  <a:lnTo>
                    <a:pt x="553" y="1091"/>
                  </a:lnTo>
                  <a:lnTo>
                    <a:pt x="558" y="1082"/>
                  </a:lnTo>
                  <a:lnTo>
                    <a:pt x="561" y="1073"/>
                  </a:lnTo>
                  <a:lnTo>
                    <a:pt x="562" y="1063"/>
                  </a:lnTo>
                  <a:lnTo>
                    <a:pt x="561" y="1053"/>
                  </a:lnTo>
                  <a:lnTo>
                    <a:pt x="561" y="1053"/>
                  </a:lnTo>
                  <a:lnTo>
                    <a:pt x="559" y="1043"/>
                  </a:lnTo>
                  <a:lnTo>
                    <a:pt x="559" y="1043"/>
                  </a:lnTo>
                  <a:lnTo>
                    <a:pt x="561" y="1038"/>
                  </a:lnTo>
                  <a:lnTo>
                    <a:pt x="561" y="1038"/>
                  </a:lnTo>
                  <a:lnTo>
                    <a:pt x="568" y="1038"/>
                  </a:lnTo>
                  <a:lnTo>
                    <a:pt x="568" y="1038"/>
                  </a:lnTo>
                  <a:lnTo>
                    <a:pt x="574" y="1038"/>
                  </a:lnTo>
                  <a:lnTo>
                    <a:pt x="582" y="1037"/>
                  </a:lnTo>
                  <a:lnTo>
                    <a:pt x="582" y="1037"/>
                  </a:lnTo>
                  <a:lnTo>
                    <a:pt x="589" y="1035"/>
                  </a:lnTo>
                  <a:lnTo>
                    <a:pt x="598" y="1034"/>
                  </a:lnTo>
                  <a:lnTo>
                    <a:pt x="598" y="1034"/>
                  </a:lnTo>
                  <a:lnTo>
                    <a:pt x="603" y="1034"/>
                  </a:lnTo>
                  <a:lnTo>
                    <a:pt x="606" y="1030"/>
                  </a:lnTo>
                  <a:lnTo>
                    <a:pt x="606" y="1030"/>
                  </a:lnTo>
                  <a:lnTo>
                    <a:pt x="609" y="1027"/>
                  </a:lnTo>
                  <a:lnTo>
                    <a:pt x="611" y="1022"/>
                  </a:lnTo>
                  <a:lnTo>
                    <a:pt x="611" y="1022"/>
                  </a:lnTo>
                  <a:lnTo>
                    <a:pt x="618" y="1003"/>
                  </a:lnTo>
                  <a:lnTo>
                    <a:pt x="620" y="994"/>
                  </a:lnTo>
                  <a:lnTo>
                    <a:pt x="622" y="986"/>
                  </a:lnTo>
                  <a:lnTo>
                    <a:pt x="622" y="986"/>
                  </a:lnTo>
                  <a:lnTo>
                    <a:pt x="630" y="977"/>
                  </a:lnTo>
                  <a:lnTo>
                    <a:pt x="630" y="977"/>
                  </a:lnTo>
                  <a:lnTo>
                    <a:pt x="632" y="976"/>
                  </a:lnTo>
                  <a:lnTo>
                    <a:pt x="632" y="976"/>
                  </a:lnTo>
                  <a:lnTo>
                    <a:pt x="634" y="985"/>
                  </a:lnTo>
                  <a:lnTo>
                    <a:pt x="636" y="988"/>
                  </a:lnTo>
                  <a:lnTo>
                    <a:pt x="636" y="988"/>
                  </a:lnTo>
                  <a:lnTo>
                    <a:pt x="639" y="983"/>
                  </a:lnTo>
                  <a:lnTo>
                    <a:pt x="639" y="983"/>
                  </a:lnTo>
                  <a:lnTo>
                    <a:pt x="650" y="926"/>
                  </a:lnTo>
                  <a:lnTo>
                    <a:pt x="650" y="926"/>
                  </a:lnTo>
                  <a:lnTo>
                    <a:pt x="651" y="920"/>
                  </a:lnTo>
                  <a:lnTo>
                    <a:pt x="652" y="916"/>
                  </a:lnTo>
                  <a:lnTo>
                    <a:pt x="653" y="913"/>
                  </a:lnTo>
                  <a:lnTo>
                    <a:pt x="653" y="913"/>
                  </a:lnTo>
                  <a:lnTo>
                    <a:pt x="655" y="911"/>
                  </a:lnTo>
                  <a:lnTo>
                    <a:pt x="655" y="909"/>
                  </a:lnTo>
                  <a:lnTo>
                    <a:pt x="655" y="909"/>
                  </a:lnTo>
                  <a:lnTo>
                    <a:pt x="653" y="903"/>
                  </a:lnTo>
                  <a:lnTo>
                    <a:pt x="655" y="895"/>
                  </a:lnTo>
                  <a:lnTo>
                    <a:pt x="657" y="883"/>
                  </a:lnTo>
                  <a:lnTo>
                    <a:pt x="657" y="883"/>
                  </a:lnTo>
                  <a:lnTo>
                    <a:pt x="665" y="842"/>
                  </a:lnTo>
                  <a:lnTo>
                    <a:pt x="672" y="801"/>
                  </a:lnTo>
                  <a:lnTo>
                    <a:pt x="672" y="801"/>
                  </a:lnTo>
                  <a:lnTo>
                    <a:pt x="673" y="789"/>
                  </a:lnTo>
                  <a:lnTo>
                    <a:pt x="675" y="775"/>
                  </a:lnTo>
                  <a:lnTo>
                    <a:pt x="675" y="763"/>
                  </a:lnTo>
                  <a:lnTo>
                    <a:pt x="675" y="749"/>
                  </a:lnTo>
                  <a:lnTo>
                    <a:pt x="675" y="749"/>
                  </a:lnTo>
                  <a:lnTo>
                    <a:pt x="673" y="735"/>
                  </a:lnTo>
                  <a:lnTo>
                    <a:pt x="675" y="722"/>
                  </a:lnTo>
                  <a:lnTo>
                    <a:pt x="675" y="722"/>
                  </a:lnTo>
                  <a:close/>
                  <a:moveTo>
                    <a:pt x="382" y="830"/>
                  </a:moveTo>
                  <a:lnTo>
                    <a:pt x="382" y="830"/>
                  </a:lnTo>
                  <a:lnTo>
                    <a:pt x="366" y="832"/>
                  </a:lnTo>
                  <a:lnTo>
                    <a:pt x="350" y="833"/>
                  </a:lnTo>
                  <a:lnTo>
                    <a:pt x="350" y="833"/>
                  </a:lnTo>
                  <a:lnTo>
                    <a:pt x="346" y="830"/>
                  </a:lnTo>
                  <a:lnTo>
                    <a:pt x="346" y="825"/>
                  </a:lnTo>
                  <a:lnTo>
                    <a:pt x="346" y="825"/>
                  </a:lnTo>
                  <a:lnTo>
                    <a:pt x="354" y="775"/>
                  </a:lnTo>
                  <a:lnTo>
                    <a:pt x="354" y="775"/>
                  </a:lnTo>
                  <a:lnTo>
                    <a:pt x="355" y="771"/>
                  </a:lnTo>
                  <a:lnTo>
                    <a:pt x="355" y="771"/>
                  </a:lnTo>
                  <a:lnTo>
                    <a:pt x="362" y="780"/>
                  </a:lnTo>
                  <a:lnTo>
                    <a:pt x="362" y="780"/>
                  </a:lnTo>
                  <a:lnTo>
                    <a:pt x="368" y="775"/>
                  </a:lnTo>
                  <a:lnTo>
                    <a:pt x="373" y="770"/>
                  </a:lnTo>
                  <a:lnTo>
                    <a:pt x="380" y="764"/>
                  </a:lnTo>
                  <a:lnTo>
                    <a:pt x="385" y="759"/>
                  </a:lnTo>
                  <a:lnTo>
                    <a:pt x="385" y="759"/>
                  </a:lnTo>
                  <a:lnTo>
                    <a:pt x="387" y="761"/>
                  </a:lnTo>
                  <a:lnTo>
                    <a:pt x="387" y="763"/>
                  </a:lnTo>
                  <a:lnTo>
                    <a:pt x="387" y="763"/>
                  </a:lnTo>
                  <a:lnTo>
                    <a:pt x="387" y="820"/>
                  </a:lnTo>
                  <a:lnTo>
                    <a:pt x="387" y="820"/>
                  </a:lnTo>
                  <a:lnTo>
                    <a:pt x="388" y="822"/>
                  </a:lnTo>
                  <a:lnTo>
                    <a:pt x="388" y="822"/>
                  </a:lnTo>
                  <a:lnTo>
                    <a:pt x="387" y="825"/>
                  </a:lnTo>
                  <a:lnTo>
                    <a:pt x="386" y="827"/>
                  </a:lnTo>
                  <a:lnTo>
                    <a:pt x="385" y="828"/>
                  </a:lnTo>
                  <a:lnTo>
                    <a:pt x="382" y="830"/>
                  </a:lnTo>
                  <a:lnTo>
                    <a:pt x="382" y="830"/>
                  </a:lnTo>
                  <a:close/>
                  <a:moveTo>
                    <a:pt x="575" y="862"/>
                  </a:moveTo>
                  <a:lnTo>
                    <a:pt x="575" y="862"/>
                  </a:lnTo>
                  <a:lnTo>
                    <a:pt x="568" y="878"/>
                  </a:lnTo>
                  <a:lnTo>
                    <a:pt x="561" y="894"/>
                  </a:lnTo>
                  <a:lnTo>
                    <a:pt x="546" y="929"/>
                  </a:lnTo>
                  <a:lnTo>
                    <a:pt x="546" y="929"/>
                  </a:lnTo>
                  <a:lnTo>
                    <a:pt x="543" y="934"/>
                  </a:lnTo>
                  <a:lnTo>
                    <a:pt x="538" y="937"/>
                  </a:lnTo>
                  <a:lnTo>
                    <a:pt x="538" y="937"/>
                  </a:lnTo>
                  <a:lnTo>
                    <a:pt x="531" y="942"/>
                  </a:lnTo>
                  <a:lnTo>
                    <a:pt x="526" y="949"/>
                  </a:lnTo>
                  <a:lnTo>
                    <a:pt x="526" y="949"/>
                  </a:lnTo>
                  <a:lnTo>
                    <a:pt x="520" y="955"/>
                  </a:lnTo>
                  <a:lnTo>
                    <a:pt x="520" y="955"/>
                  </a:lnTo>
                  <a:lnTo>
                    <a:pt x="502" y="970"/>
                  </a:lnTo>
                  <a:lnTo>
                    <a:pt x="502" y="970"/>
                  </a:lnTo>
                  <a:lnTo>
                    <a:pt x="500" y="973"/>
                  </a:lnTo>
                  <a:lnTo>
                    <a:pt x="497" y="977"/>
                  </a:lnTo>
                  <a:lnTo>
                    <a:pt x="497" y="977"/>
                  </a:lnTo>
                  <a:lnTo>
                    <a:pt x="496" y="980"/>
                  </a:lnTo>
                  <a:lnTo>
                    <a:pt x="496" y="982"/>
                  </a:lnTo>
                  <a:lnTo>
                    <a:pt x="497" y="983"/>
                  </a:lnTo>
                  <a:lnTo>
                    <a:pt x="500" y="986"/>
                  </a:lnTo>
                  <a:lnTo>
                    <a:pt x="500" y="986"/>
                  </a:lnTo>
                  <a:lnTo>
                    <a:pt x="505" y="987"/>
                  </a:lnTo>
                  <a:lnTo>
                    <a:pt x="511" y="988"/>
                  </a:lnTo>
                  <a:lnTo>
                    <a:pt x="516" y="988"/>
                  </a:lnTo>
                  <a:lnTo>
                    <a:pt x="521" y="986"/>
                  </a:lnTo>
                  <a:lnTo>
                    <a:pt x="521" y="986"/>
                  </a:lnTo>
                  <a:lnTo>
                    <a:pt x="526" y="982"/>
                  </a:lnTo>
                  <a:lnTo>
                    <a:pt x="531" y="978"/>
                  </a:lnTo>
                  <a:lnTo>
                    <a:pt x="531" y="978"/>
                  </a:lnTo>
                  <a:lnTo>
                    <a:pt x="533" y="975"/>
                  </a:lnTo>
                  <a:lnTo>
                    <a:pt x="533" y="975"/>
                  </a:lnTo>
                  <a:lnTo>
                    <a:pt x="536" y="973"/>
                  </a:lnTo>
                  <a:lnTo>
                    <a:pt x="537" y="973"/>
                  </a:lnTo>
                  <a:lnTo>
                    <a:pt x="538" y="975"/>
                  </a:lnTo>
                  <a:lnTo>
                    <a:pt x="539" y="976"/>
                  </a:lnTo>
                  <a:lnTo>
                    <a:pt x="539" y="976"/>
                  </a:lnTo>
                  <a:lnTo>
                    <a:pt x="542" y="981"/>
                  </a:lnTo>
                  <a:lnTo>
                    <a:pt x="542" y="985"/>
                  </a:lnTo>
                  <a:lnTo>
                    <a:pt x="543" y="989"/>
                  </a:lnTo>
                  <a:lnTo>
                    <a:pt x="542" y="994"/>
                  </a:lnTo>
                  <a:lnTo>
                    <a:pt x="542" y="994"/>
                  </a:lnTo>
                  <a:lnTo>
                    <a:pt x="541" y="998"/>
                  </a:lnTo>
                  <a:lnTo>
                    <a:pt x="539" y="1001"/>
                  </a:lnTo>
                  <a:lnTo>
                    <a:pt x="533" y="1006"/>
                  </a:lnTo>
                  <a:lnTo>
                    <a:pt x="533" y="1006"/>
                  </a:lnTo>
                  <a:lnTo>
                    <a:pt x="523" y="1011"/>
                  </a:lnTo>
                  <a:lnTo>
                    <a:pt x="523" y="1011"/>
                  </a:lnTo>
                  <a:lnTo>
                    <a:pt x="521" y="1012"/>
                  </a:lnTo>
                  <a:lnTo>
                    <a:pt x="518" y="1012"/>
                  </a:lnTo>
                  <a:lnTo>
                    <a:pt x="513" y="1011"/>
                  </a:lnTo>
                  <a:lnTo>
                    <a:pt x="513" y="1011"/>
                  </a:lnTo>
                  <a:lnTo>
                    <a:pt x="476" y="1004"/>
                  </a:lnTo>
                  <a:lnTo>
                    <a:pt x="476" y="1004"/>
                  </a:lnTo>
                  <a:lnTo>
                    <a:pt x="440" y="997"/>
                  </a:lnTo>
                  <a:lnTo>
                    <a:pt x="440" y="997"/>
                  </a:lnTo>
                  <a:lnTo>
                    <a:pt x="435" y="996"/>
                  </a:lnTo>
                  <a:lnTo>
                    <a:pt x="435" y="996"/>
                  </a:lnTo>
                  <a:lnTo>
                    <a:pt x="430" y="994"/>
                  </a:lnTo>
                  <a:lnTo>
                    <a:pt x="427" y="992"/>
                  </a:lnTo>
                  <a:lnTo>
                    <a:pt x="424" y="988"/>
                  </a:lnTo>
                  <a:lnTo>
                    <a:pt x="422" y="983"/>
                  </a:lnTo>
                  <a:lnTo>
                    <a:pt x="422" y="983"/>
                  </a:lnTo>
                  <a:lnTo>
                    <a:pt x="420" y="973"/>
                  </a:lnTo>
                  <a:lnTo>
                    <a:pt x="420" y="973"/>
                  </a:lnTo>
                  <a:lnTo>
                    <a:pt x="409" y="883"/>
                  </a:lnTo>
                  <a:lnTo>
                    <a:pt x="409" y="883"/>
                  </a:lnTo>
                  <a:lnTo>
                    <a:pt x="397" y="795"/>
                  </a:lnTo>
                  <a:lnTo>
                    <a:pt x="397" y="795"/>
                  </a:lnTo>
                  <a:lnTo>
                    <a:pt x="393" y="763"/>
                  </a:lnTo>
                  <a:lnTo>
                    <a:pt x="393" y="763"/>
                  </a:lnTo>
                  <a:lnTo>
                    <a:pt x="393" y="758"/>
                  </a:lnTo>
                  <a:lnTo>
                    <a:pt x="394" y="753"/>
                  </a:lnTo>
                  <a:lnTo>
                    <a:pt x="397" y="749"/>
                  </a:lnTo>
                  <a:lnTo>
                    <a:pt x="399" y="745"/>
                  </a:lnTo>
                  <a:lnTo>
                    <a:pt x="399" y="745"/>
                  </a:lnTo>
                  <a:lnTo>
                    <a:pt x="402" y="744"/>
                  </a:lnTo>
                  <a:lnTo>
                    <a:pt x="404" y="743"/>
                  </a:lnTo>
                  <a:lnTo>
                    <a:pt x="411" y="743"/>
                  </a:lnTo>
                  <a:lnTo>
                    <a:pt x="411" y="743"/>
                  </a:lnTo>
                  <a:lnTo>
                    <a:pt x="432" y="748"/>
                  </a:lnTo>
                  <a:lnTo>
                    <a:pt x="432" y="748"/>
                  </a:lnTo>
                  <a:lnTo>
                    <a:pt x="541" y="778"/>
                  </a:lnTo>
                  <a:lnTo>
                    <a:pt x="541" y="778"/>
                  </a:lnTo>
                  <a:lnTo>
                    <a:pt x="547" y="780"/>
                  </a:lnTo>
                  <a:lnTo>
                    <a:pt x="552" y="780"/>
                  </a:lnTo>
                  <a:lnTo>
                    <a:pt x="552" y="780"/>
                  </a:lnTo>
                  <a:lnTo>
                    <a:pt x="552" y="763"/>
                  </a:lnTo>
                  <a:lnTo>
                    <a:pt x="552" y="755"/>
                  </a:lnTo>
                  <a:lnTo>
                    <a:pt x="552" y="747"/>
                  </a:lnTo>
                  <a:lnTo>
                    <a:pt x="552" y="747"/>
                  </a:lnTo>
                  <a:lnTo>
                    <a:pt x="553" y="733"/>
                  </a:lnTo>
                  <a:lnTo>
                    <a:pt x="553" y="719"/>
                  </a:lnTo>
                  <a:lnTo>
                    <a:pt x="553" y="719"/>
                  </a:lnTo>
                  <a:lnTo>
                    <a:pt x="554" y="650"/>
                  </a:lnTo>
                  <a:lnTo>
                    <a:pt x="554" y="650"/>
                  </a:lnTo>
                  <a:lnTo>
                    <a:pt x="556" y="630"/>
                  </a:lnTo>
                  <a:lnTo>
                    <a:pt x="559" y="609"/>
                  </a:lnTo>
                  <a:lnTo>
                    <a:pt x="559" y="609"/>
                  </a:lnTo>
                  <a:lnTo>
                    <a:pt x="562" y="613"/>
                  </a:lnTo>
                  <a:lnTo>
                    <a:pt x="562" y="613"/>
                  </a:lnTo>
                  <a:lnTo>
                    <a:pt x="565" y="635"/>
                  </a:lnTo>
                  <a:lnTo>
                    <a:pt x="565" y="635"/>
                  </a:lnTo>
                  <a:lnTo>
                    <a:pt x="567" y="642"/>
                  </a:lnTo>
                  <a:lnTo>
                    <a:pt x="567" y="642"/>
                  </a:lnTo>
                  <a:lnTo>
                    <a:pt x="568" y="657"/>
                  </a:lnTo>
                  <a:lnTo>
                    <a:pt x="569" y="671"/>
                  </a:lnTo>
                  <a:lnTo>
                    <a:pt x="569" y="671"/>
                  </a:lnTo>
                  <a:lnTo>
                    <a:pt x="570" y="676"/>
                  </a:lnTo>
                  <a:lnTo>
                    <a:pt x="570" y="682"/>
                  </a:lnTo>
                  <a:lnTo>
                    <a:pt x="570" y="682"/>
                  </a:lnTo>
                  <a:lnTo>
                    <a:pt x="569" y="713"/>
                  </a:lnTo>
                  <a:lnTo>
                    <a:pt x="569" y="713"/>
                  </a:lnTo>
                  <a:lnTo>
                    <a:pt x="569" y="719"/>
                  </a:lnTo>
                  <a:lnTo>
                    <a:pt x="572" y="725"/>
                  </a:lnTo>
                  <a:lnTo>
                    <a:pt x="572" y="725"/>
                  </a:lnTo>
                  <a:lnTo>
                    <a:pt x="573" y="735"/>
                  </a:lnTo>
                  <a:lnTo>
                    <a:pt x="575" y="745"/>
                  </a:lnTo>
                  <a:lnTo>
                    <a:pt x="575" y="766"/>
                  </a:lnTo>
                  <a:lnTo>
                    <a:pt x="575" y="766"/>
                  </a:lnTo>
                  <a:lnTo>
                    <a:pt x="575" y="768"/>
                  </a:lnTo>
                  <a:lnTo>
                    <a:pt x="575" y="768"/>
                  </a:lnTo>
                  <a:lnTo>
                    <a:pt x="575" y="779"/>
                  </a:lnTo>
                  <a:lnTo>
                    <a:pt x="575" y="790"/>
                  </a:lnTo>
                  <a:lnTo>
                    <a:pt x="574" y="812"/>
                  </a:lnTo>
                  <a:lnTo>
                    <a:pt x="574" y="812"/>
                  </a:lnTo>
                  <a:lnTo>
                    <a:pt x="574" y="823"/>
                  </a:lnTo>
                  <a:lnTo>
                    <a:pt x="575" y="830"/>
                  </a:lnTo>
                  <a:lnTo>
                    <a:pt x="577" y="835"/>
                  </a:lnTo>
                  <a:lnTo>
                    <a:pt x="577" y="835"/>
                  </a:lnTo>
                  <a:lnTo>
                    <a:pt x="578" y="839"/>
                  </a:lnTo>
                  <a:lnTo>
                    <a:pt x="578" y="844"/>
                  </a:lnTo>
                  <a:lnTo>
                    <a:pt x="579" y="853"/>
                  </a:lnTo>
                  <a:lnTo>
                    <a:pt x="579" y="853"/>
                  </a:lnTo>
                  <a:lnTo>
                    <a:pt x="578" y="857"/>
                  </a:lnTo>
                  <a:lnTo>
                    <a:pt x="575" y="862"/>
                  </a:lnTo>
                  <a:lnTo>
                    <a:pt x="575" y="862"/>
                  </a:lnTo>
                  <a:close/>
                </a:path>
              </a:pathLst>
            </a:custGeom>
            <a:gradFill>
              <a:gsLst>
                <a:gs pos="43000">
                  <a:srgbClr val="D5B88A"/>
                </a:gs>
                <a:gs pos="96000">
                  <a:srgbClr val="F7ECD7"/>
                </a:gs>
              </a:gsLst>
              <a:lin ang="5400000" scaled="0"/>
            </a:gradFill>
            <a:ln>
              <a:noFill/>
            </a:ln>
          </p:spPr>
          <p:txBody>
            <a:bodyPr vert="horz" wrap="square" lIns="91440" tIns="45720" rIns="91440" bIns="45720" numCol="1" anchor="t" anchorCtr="0" compatLnSpc="1">
              <a:norm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en-US" dirty="0">
                <a:solidFill>
                  <a:srgbClr val="E6D690"/>
                </a:solidFill>
                <a:cs typeface="+mn-ea"/>
                <a:sym typeface="+mn-lt"/>
              </a:endParaRPr>
            </a:p>
          </p:txBody>
        </p:sp>
        <p:sp>
          <p:nvSpPr>
            <p:cNvPr id="107" name="2"/>
            <p:cNvSpPr/>
            <p:nvPr/>
          </p:nvSpPr>
          <p:spPr>
            <a:xfrm>
              <a:off x="6734" y="5119"/>
              <a:ext cx="1415" cy="290"/>
            </a:xfrm>
            <a:prstGeom prst="ellipse">
              <a:avLst/>
            </a:prstGeom>
            <a:solidFill>
              <a:srgbClr val="B7A37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25000" lnSpcReduction="20000"/>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lnSpc>
                  <a:spcPct val="150000"/>
                </a:lnSpc>
              </a:pPr>
              <a:endParaRPr lang="en-US" dirty="0">
                <a:solidFill>
                  <a:srgbClr val="E6D690"/>
                </a:solidFill>
                <a:cs typeface="+mn-ea"/>
                <a:sym typeface="+mn-lt"/>
              </a:endParaRPr>
            </a:p>
          </p:txBody>
        </p:sp>
        <p:sp>
          <p:nvSpPr>
            <p:cNvPr id="108" name="2"/>
            <p:cNvSpPr/>
            <p:nvPr/>
          </p:nvSpPr>
          <p:spPr bwMode="auto">
            <a:xfrm>
              <a:off x="7179" y="3375"/>
              <a:ext cx="526" cy="1988"/>
            </a:xfrm>
            <a:custGeom>
              <a:avLst/>
              <a:gdLst>
                <a:gd name="T0" fmla="*/ 22 w 497"/>
                <a:gd name="T1" fmla="*/ 991 h 1879"/>
                <a:gd name="T2" fmla="*/ 81 w 497"/>
                <a:gd name="T3" fmla="*/ 1012 h 1879"/>
                <a:gd name="T4" fmla="*/ 113 w 497"/>
                <a:gd name="T5" fmla="*/ 1092 h 1879"/>
                <a:gd name="T6" fmla="*/ 118 w 497"/>
                <a:gd name="T7" fmla="*/ 1238 h 1879"/>
                <a:gd name="T8" fmla="*/ 97 w 497"/>
                <a:gd name="T9" fmla="*/ 1333 h 1879"/>
                <a:gd name="T10" fmla="*/ 71 w 497"/>
                <a:gd name="T11" fmla="*/ 1513 h 1879"/>
                <a:gd name="T12" fmla="*/ 50 w 497"/>
                <a:gd name="T13" fmla="*/ 1659 h 1879"/>
                <a:gd name="T14" fmla="*/ 57 w 497"/>
                <a:gd name="T15" fmla="*/ 1745 h 1879"/>
                <a:gd name="T16" fmla="*/ 72 w 497"/>
                <a:gd name="T17" fmla="*/ 1870 h 1879"/>
                <a:gd name="T18" fmla="*/ 162 w 497"/>
                <a:gd name="T19" fmla="*/ 1859 h 1879"/>
                <a:gd name="T20" fmla="*/ 158 w 497"/>
                <a:gd name="T21" fmla="*/ 1721 h 1879"/>
                <a:gd name="T22" fmla="*/ 184 w 497"/>
                <a:gd name="T23" fmla="*/ 1600 h 1879"/>
                <a:gd name="T24" fmla="*/ 231 w 497"/>
                <a:gd name="T25" fmla="*/ 1327 h 1879"/>
                <a:gd name="T26" fmla="*/ 262 w 497"/>
                <a:gd name="T27" fmla="*/ 1211 h 1879"/>
                <a:gd name="T28" fmla="*/ 249 w 497"/>
                <a:gd name="T29" fmla="*/ 1379 h 1879"/>
                <a:gd name="T30" fmla="*/ 247 w 497"/>
                <a:gd name="T31" fmla="*/ 1506 h 1879"/>
                <a:gd name="T32" fmla="*/ 247 w 497"/>
                <a:gd name="T33" fmla="*/ 1619 h 1879"/>
                <a:gd name="T34" fmla="*/ 242 w 497"/>
                <a:gd name="T35" fmla="*/ 1725 h 1879"/>
                <a:gd name="T36" fmla="*/ 352 w 497"/>
                <a:gd name="T37" fmla="*/ 1759 h 1879"/>
                <a:gd name="T38" fmla="*/ 493 w 497"/>
                <a:gd name="T39" fmla="*/ 1756 h 1879"/>
                <a:gd name="T40" fmla="*/ 439 w 497"/>
                <a:gd name="T41" fmla="*/ 1718 h 1879"/>
                <a:gd name="T42" fmla="*/ 358 w 497"/>
                <a:gd name="T43" fmla="*/ 1642 h 1879"/>
                <a:gd name="T44" fmla="*/ 346 w 497"/>
                <a:gd name="T45" fmla="*/ 1564 h 1879"/>
                <a:gd name="T46" fmla="*/ 384 w 497"/>
                <a:gd name="T47" fmla="*/ 1415 h 1879"/>
                <a:gd name="T48" fmla="*/ 419 w 497"/>
                <a:gd name="T49" fmla="*/ 1170 h 1879"/>
                <a:gd name="T50" fmla="*/ 459 w 497"/>
                <a:gd name="T51" fmla="*/ 999 h 1879"/>
                <a:gd name="T52" fmla="*/ 485 w 497"/>
                <a:gd name="T53" fmla="*/ 913 h 1879"/>
                <a:gd name="T54" fmla="*/ 454 w 497"/>
                <a:gd name="T55" fmla="*/ 699 h 1879"/>
                <a:gd name="T56" fmla="*/ 450 w 497"/>
                <a:gd name="T57" fmla="*/ 447 h 1879"/>
                <a:gd name="T58" fmla="*/ 382 w 497"/>
                <a:gd name="T59" fmla="*/ 354 h 1879"/>
                <a:gd name="T60" fmla="*/ 398 w 497"/>
                <a:gd name="T61" fmla="*/ 461 h 1879"/>
                <a:gd name="T62" fmla="*/ 428 w 497"/>
                <a:gd name="T63" fmla="*/ 798 h 1879"/>
                <a:gd name="T64" fmla="*/ 386 w 497"/>
                <a:gd name="T65" fmla="*/ 760 h 1879"/>
                <a:gd name="T66" fmla="*/ 382 w 497"/>
                <a:gd name="T67" fmla="*/ 456 h 1879"/>
                <a:gd name="T68" fmla="*/ 331 w 497"/>
                <a:gd name="T69" fmla="*/ 315 h 1879"/>
                <a:gd name="T70" fmla="*/ 372 w 497"/>
                <a:gd name="T71" fmla="*/ 217 h 1879"/>
                <a:gd name="T72" fmla="*/ 390 w 497"/>
                <a:gd name="T73" fmla="*/ 129 h 1879"/>
                <a:gd name="T74" fmla="*/ 392 w 497"/>
                <a:gd name="T75" fmla="*/ 86 h 1879"/>
                <a:gd name="T76" fmla="*/ 392 w 497"/>
                <a:gd name="T77" fmla="*/ 63 h 1879"/>
                <a:gd name="T78" fmla="*/ 373 w 497"/>
                <a:gd name="T79" fmla="*/ 34 h 1879"/>
                <a:gd name="T80" fmla="*/ 350 w 497"/>
                <a:gd name="T81" fmla="*/ 21 h 1879"/>
                <a:gd name="T82" fmla="*/ 329 w 497"/>
                <a:gd name="T83" fmla="*/ 5 h 1879"/>
                <a:gd name="T84" fmla="*/ 320 w 497"/>
                <a:gd name="T85" fmla="*/ 6 h 1879"/>
                <a:gd name="T86" fmla="*/ 310 w 497"/>
                <a:gd name="T87" fmla="*/ 1 h 1879"/>
                <a:gd name="T88" fmla="*/ 289 w 497"/>
                <a:gd name="T89" fmla="*/ 10 h 1879"/>
                <a:gd name="T90" fmla="*/ 268 w 497"/>
                <a:gd name="T91" fmla="*/ 28 h 1879"/>
                <a:gd name="T92" fmla="*/ 228 w 497"/>
                <a:gd name="T93" fmla="*/ 57 h 1879"/>
                <a:gd name="T94" fmla="*/ 206 w 497"/>
                <a:gd name="T95" fmla="*/ 99 h 1879"/>
                <a:gd name="T96" fmla="*/ 208 w 497"/>
                <a:gd name="T97" fmla="*/ 136 h 1879"/>
                <a:gd name="T98" fmla="*/ 233 w 497"/>
                <a:gd name="T99" fmla="*/ 210 h 1879"/>
                <a:gd name="T100" fmla="*/ 314 w 497"/>
                <a:gd name="T101" fmla="*/ 318 h 1879"/>
                <a:gd name="T102" fmla="*/ 335 w 497"/>
                <a:gd name="T103" fmla="*/ 527 h 1879"/>
                <a:gd name="T104" fmla="*/ 210 w 497"/>
                <a:gd name="T105" fmla="*/ 287 h 1879"/>
                <a:gd name="T106" fmla="*/ 73 w 497"/>
                <a:gd name="T107" fmla="*/ 341 h 1879"/>
                <a:gd name="T108" fmla="*/ 42 w 497"/>
                <a:gd name="T109" fmla="*/ 479 h 1879"/>
                <a:gd name="T110" fmla="*/ 32 w 497"/>
                <a:gd name="T111" fmla="*/ 598 h 1879"/>
                <a:gd name="T112" fmla="*/ 21 w 497"/>
                <a:gd name="T113" fmla="*/ 704 h 1879"/>
                <a:gd name="T114" fmla="*/ 298 w 497"/>
                <a:gd name="T115" fmla="*/ 12 h 1879"/>
                <a:gd name="T116" fmla="*/ 104 w 497"/>
                <a:gd name="T117" fmla="*/ 985 h 1879"/>
                <a:gd name="T118" fmla="*/ 113 w 497"/>
                <a:gd name="T119" fmla="*/ 772 h 1879"/>
                <a:gd name="T120" fmla="*/ 252 w 497"/>
                <a:gd name="T121" fmla="*/ 1005 h 1879"/>
                <a:gd name="T122" fmla="*/ 124 w 497"/>
                <a:gd name="T123" fmla="*/ 958 h 1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97" h="1879">
                  <a:moveTo>
                    <a:pt x="0" y="933"/>
                  </a:moveTo>
                  <a:lnTo>
                    <a:pt x="0" y="933"/>
                  </a:lnTo>
                  <a:lnTo>
                    <a:pt x="10" y="931"/>
                  </a:lnTo>
                  <a:lnTo>
                    <a:pt x="10" y="931"/>
                  </a:lnTo>
                  <a:lnTo>
                    <a:pt x="10" y="933"/>
                  </a:lnTo>
                  <a:lnTo>
                    <a:pt x="11" y="936"/>
                  </a:lnTo>
                  <a:lnTo>
                    <a:pt x="16" y="938"/>
                  </a:lnTo>
                  <a:lnTo>
                    <a:pt x="16" y="938"/>
                  </a:lnTo>
                  <a:lnTo>
                    <a:pt x="19" y="941"/>
                  </a:lnTo>
                  <a:lnTo>
                    <a:pt x="20" y="944"/>
                  </a:lnTo>
                  <a:lnTo>
                    <a:pt x="20" y="944"/>
                  </a:lnTo>
                  <a:lnTo>
                    <a:pt x="20" y="973"/>
                  </a:lnTo>
                  <a:lnTo>
                    <a:pt x="20" y="973"/>
                  </a:lnTo>
                  <a:lnTo>
                    <a:pt x="20" y="983"/>
                  </a:lnTo>
                  <a:lnTo>
                    <a:pt x="22" y="991"/>
                  </a:lnTo>
                  <a:lnTo>
                    <a:pt x="22" y="991"/>
                  </a:lnTo>
                  <a:lnTo>
                    <a:pt x="25" y="995"/>
                  </a:lnTo>
                  <a:lnTo>
                    <a:pt x="29" y="999"/>
                  </a:lnTo>
                  <a:lnTo>
                    <a:pt x="29" y="999"/>
                  </a:lnTo>
                  <a:lnTo>
                    <a:pt x="39" y="1006"/>
                  </a:lnTo>
                  <a:lnTo>
                    <a:pt x="50" y="1011"/>
                  </a:lnTo>
                  <a:lnTo>
                    <a:pt x="50" y="1011"/>
                  </a:lnTo>
                  <a:lnTo>
                    <a:pt x="53" y="1012"/>
                  </a:lnTo>
                  <a:lnTo>
                    <a:pt x="57" y="1011"/>
                  </a:lnTo>
                  <a:lnTo>
                    <a:pt x="57" y="1011"/>
                  </a:lnTo>
                  <a:lnTo>
                    <a:pt x="61" y="1011"/>
                  </a:lnTo>
                  <a:lnTo>
                    <a:pt x="63" y="1011"/>
                  </a:lnTo>
                  <a:lnTo>
                    <a:pt x="63" y="1011"/>
                  </a:lnTo>
                  <a:lnTo>
                    <a:pt x="72" y="1014"/>
                  </a:lnTo>
                  <a:lnTo>
                    <a:pt x="77" y="1014"/>
                  </a:lnTo>
                  <a:lnTo>
                    <a:pt x="81" y="1012"/>
                  </a:lnTo>
                  <a:lnTo>
                    <a:pt x="81" y="1012"/>
                  </a:lnTo>
                  <a:lnTo>
                    <a:pt x="84" y="1012"/>
                  </a:lnTo>
                  <a:lnTo>
                    <a:pt x="84" y="1012"/>
                  </a:lnTo>
                  <a:lnTo>
                    <a:pt x="91" y="1014"/>
                  </a:lnTo>
                  <a:lnTo>
                    <a:pt x="91" y="1014"/>
                  </a:lnTo>
                  <a:lnTo>
                    <a:pt x="99" y="1012"/>
                  </a:lnTo>
                  <a:lnTo>
                    <a:pt x="107" y="1014"/>
                  </a:lnTo>
                  <a:lnTo>
                    <a:pt x="107" y="1014"/>
                  </a:lnTo>
                  <a:lnTo>
                    <a:pt x="110" y="1014"/>
                  </a:lnTo>
                  <a:lnTo>
                    <a:pt x="114" y="1012"/>
                  </a:lnTo>
                  <a:lnTo>
                    <a:pt x="114" y="1012"/>
                  </a:lnTo>
                  <a:lnTo>
                    <a:pt x="113" y="1022"/>
                  </a:lnTo>
                  <a:lnTo>
                    <a:pt x="113" y="1022"/>
                  </a:lnTo>
                  <a:lnTo>
                    <a:pt x="112" y="1052"/>
                  </a:lnTo>
                  <a:lnTo>
                    <a:pt x="112" y="1052"/>
                  </a:lnTo>
                  <a:lnTo>
                    <a:pt x="113" y="1092"/>
                  </a:lnTo>
                  <a:lnTo>
                    <a:pt x="113" y="1092"/>
                  </a:lnTo>
                  <a:lnTo>
                    <a:pt x="114" y="1125"/>
                  </a:lnTo>
                  <a:lnTo>
                    <a:pt x="114" y="1125"/>
                  </a:lnTo>
                  <a:lnTo>
                    <a:pt x="118" y="1169"/>
                  </a:lnTo>
                  <a:lnTo>
                    <a:pt x="118" y="1169"/>
                  </a:lnTo>
                  <a:lnTo>
                    <a:pt x="119" y="1191"/>
                  </a:lnTo>
                  <a:lnTo>
                    <a:pt x="119" y="1191"/>
                  </a:lnTo>
                  <a:lnTo>
                    <a:pt x="119" y="1200"/>
                  </a:lnTo>
                  <a:lnTo>
                    <a:pt x="118" y="1208"/>
                  </a:lnTo>
                  <a:lnTo>
                    <a:pt x="118" y="1208"/>
                  </a:lnTo>
                  <a:lnTo>
                    <a:pt x="119" y="1216"/>
                  </a:lnTo>
                  <a:lnTo>
                    <a:pt x="120" y="1223"/>
                  </a:lnTo>
                  <a:lnTo>
                    <a:pt x="120" y="1223"/>
                  </a:lnTo>
                  <a:lnTo>
                    <a:pt x="120" y="1227"/>
                  </a:lnTo>
                  <a:lnTo>
                    <a:pt x="119" y="1231"/>
                  </a:lnTo>
                  <a:lnTo>
                    <a:pt x="118" y="1238"/>
                  </a:lnTo>
                  <a:lnTo>
                    <a:pt x="118" y="1238"/>
                  </a:lnTo>
                  <a:lnTo>
                    <a:pt x="118" y="1260"/>
                  </a:lnTo>
                  <a:lnTo>
                    <a:pt x="118" y="1260"/>
                  </a:lnTo>
                  <a:lnTo>
                    <a:pt x="118" y="1268"/>
                  </a:lnTo>
                  <a:lnTo>
                    <a:pt x="118" y="1268"/>
                  </a:lnTo>
                  <a:lnTo>
                    <a:pt x="117" y="1271"/>
                  </a:lnTo>
                  <a:lnTo>
                    <a:pt x="115" y="1276"/>
                  </a:lnTo>
                  <a:lnTo>
                    <a:pt x="115" y="1276"/>
                  </a:lnTo>
                  <a:lnTo>
                    <a:pt x="115" y="1285"/>
                  </a:lnTo>
                  <a:lnTo>
                    <a:pt x="115" y="1294"/>
                  </a:lnTo>
                  <a:lnTo>
                    <a:pt x="112" y="1312"/>
                  </a:lnTo>
                  <a:lnTo>
                    <a:pt x="112" y="1312"/>
                  </a:lnTo>
                  <a:lnTo>
                    <a:pt x="109" y="1317"/>
                  </a:lnTo>
                  <a:lnTo>
                    <a:pt x="105" y="1321"/>
                  </a:lnTo>
                  <a:lnTo>
                    <a:pt x="105" y="1321"/>
                  </a:lnTo>
                  <a:lnTo>
                    <a:pt x="101" y="1327"/>
                  </a:lnTo>
                  <a:lnTo>
                    <a:pt x="97" y="1333"/>
                  </a:lnTo>
                  <a:lnTo>
                    <a:pt x="94" y="1340"/>
                  </a:lnTo>
                  <a:lnTo>
                    <a:pt x="93" y="1347"/>
                  </a:lnTo>
                  <a:lnTo>
                    <a:pt x="93" y="1347"/>
                  </a:lnTo>
                  <a:lnTo>
                    <a:pt x="91" y="1366"/>
                  </a:lnTo>
                  <a:lnTo>
                    <a:pt x="88" y="1384"/>
                  </a:lnTo>
                  <a:lnTo>
                    <a:pt x="88" y="1384"/>
                  </a:lnTo>
                  <a:lnTo>
                    <a:pt x="86" y="1395"/>
                  </a:lnTo>
                  <a:lnTo>
                    <a:pt x="82" y="1407"/>
                  </a:lnTo>
                  <a:lnTo>
                    <a:pt x="82" y="1407"/>
                  </a:lnTo>
                  <a:lnTo>
                    <a:pt x="78" y="1421"/>
                  </a:lnTo>
                  <a:lnTo>
                    <a:pt x="76" y="1438"/>
                  </a:lnTo>
                  <a:lnTo>
                    <a:pt x="76" y="1438"/>
                  </a:lnTo>
                  <a:lnTo>
                    <a:pt x="73" y="1459"/>
                  </a:lnTo>
                  <a:lnTo>
                    <a:pt x="72" y="1481"/>
                  </a:lnTo>
                  <a:lnTo>
                    <a:pt x="72" y="1481"/>
                  </a:lnTo>
                  <a:lnTo>
                    <a:pt x="71" y="1513"/>
                  </a:lnTo>
                  <a:lnTo>
                    <a:pt x="71" y="1513"/>
                  </a:lnTo>
                  <a:lnTo>
                    <a:pt x="71" y="1542"/>
                  </a:lnTo>
                  <a:lnTo>
                    <a:pt x="71" y="1542"/>
                  </a:lnTo>
                  <a:lnTo>
                    <a:pt x="73" y="1554"/>
                  </a:lnTo>
                  <a:lnTo>
                    <a:pt x="73" y="1554"/>
                  </a:lnTo>
                  <a:lnTo>
                    <a:pt x="73" y="1563"/>
                  </a:lnTo>
                  <a:lnTo>
                    <a:pt x="71" y="1571"/>
                  </a:lnTo>
                  <a:lnTo>
                    <a:pt x="66" y="1586"/>
                  </a:lnTo>
                  <a:lnTo>
                    <a:pt x="66" y="1586"/>
                  </a:lnTo>
                  <a:lnTo>
                    <a:pt x="61" y="1599"/>
                  </a:lnTo>
                  <a:lnTo>
                    <a:pt x="57" y="1611"/>
                  </a:lnTo>
                  <a:lnTo>
                    <a:pt x="52" y="1637"/>
                  </a:lnTo>
                  <a:lnTo>
                    <a:pt x="52" y="1637"/>
                  </a:lnTo>
                  <a:lnTo>
                    <a:pt x="50" y="1648"/>
                  </a:lnTo>
                  <a:lnTo>
                    <a:pt x="50" y="1659"/>
                  </a:lnTo>
                  <a:lnTo>
                    <a:pt x="50" y="1659"/>
                  </a:lnTo>
                  <a:lnTo>
                    <a:pt x="47" y="1678"/>
                  </a:lnTo>
                  <a:lnTo>
                    <a:pt x="47" y="1678"/>
                  </a:lnTo>
                  <a:lnTo>
                    <a:pt x="47" y="1687"/>
                  </a:lnTo>
                  <a:lnTo>
                    <a:pt x="48" y="1694"/>
                  </a:lnTo>
                  <a:lnTo>
                    <a:pt x="53" y="1710"/>
                  </a:lnTo>
                  <a:lnTo>
                    <a:pt x="53" y="1710"/>
                  </a:lnTo>
                  <a:lnTo>
                    <a:pt x="58" y="1725"/>
                  </a:lnTo>
                  <a:lnTo>
                    <a:pt x="58" y="1725"/>
                  </a:lnTo>
                  <a:lnTo>
                    <a:pt x="58" y="1725"/>
                  </a:lnTo>
                  <a:lnTo>
                    <a:pt x="58" y="1725"/>
                  </a:lnTo>
                  <a:lnTo>
                    <a:pt x="62" y="1729"/>
                  </a:lnTo>
                  <a:lnTo>
                    <a:pt x="62" y="1730"/>
                  </a:lnTo>
                  <a:lnTo>
                    <a:pt x="61" y="1733"/>
                  </a:lnTo>
                  <a:lnTo>
                    <a:pt x="61" y="1733"/>
                  </a:lnTo>
                  <a:lnTo>
                    <a:pt x="58" y="1739"/>
                  </a:lnTo>
                  <a:lnTo>
                    <a:pt x="57" y="1745"/>
                  </a:lnTo>
                  <a:lnTo>
                    <a:pt x="57" y="1756"/>
                  </a:lnTo>
                  <a:lnTo>
                    <a:pt x="57" y="1756"/>
                  </a:lnTo>
                  <a:lnTo>
                    <a:pt x="55" y="1775"/>
                  </a:lnTo>
                  <a:lnTo>
                    <a:pt x="55" y="1775"/>
                  </a:lnTo>
                  <a:lnTo>
                    <a:pt x="52" y="1795"/>
                  </a:lnTo>
                  <a:lnTo>
                    <a:pt x="52" y="1795"/>
                  </a:lnTo>
                  <a:lnTo>
                    <a:pt x="50" y="1812"/>
                  </a:lnTo>
                  <a:lnTo>
                    <a:pt x="47" y="1828"/>
                  </a:lnTo>
                  <a:lnTo>
                    <a:pt x="47" y="1828"/>
                  </a:lnTo>
                  <a:lnTo>
                    <a:pt x="46" y="1833"/>
                  </a:lnTo>
                  <a:lnTo>
                    <a:pt x="47" y="1838"/>
                  </a:lnTo>
                  <a:lnTo>
                    <a:pt x="50" y="1848"/>
                  </a:lnTo>
                  <a:lnTo>
                    <a:pt x="50" y="1848"/>
                  </a:lnTo>
                  <a:lnTo>
                    <a:pt x="56" y="1857"/>
                  </a:lnTo>
                  <a:lnTo>
                    <a:pt x="63" y="1864"/>
                  </a:lnTo>
                  <a:lnTo>
                    <a:pt x="72" y="1870"/>
                  </a:lnTo>
                  <a:lnTo>
                    <a:pt x="82" y="1875"/>
                  </a:lnTo>
                  <a:lnTo>
                    <a:pt x="82" y="1875"/>
                  </a:lnTo>
                  <a:lnTo>
                    <a:pt x="89" y="1878"/>
                  </a:lnTo>
                  <a:lnTo>
                    <a:pt x="97" y="1878"/>
                  </a:lnTo>
                  <a:lnTo>
                    <a:pt x="97" y="1878"/>
                  </a:lnTo>
                  <a:lnTo>
                    <a:pt x="112" y="1879"/>
                  </a:lnTo>
                  <a:lnTo>
                    <a:pt x="128" y="1879"/>
                  </a:lnTo>
                  <a:lnTo>
                    <a:pt x="128" y="1879"/>
                  </a:lnTo>
                  <a:lnTo>
                    <a:pt x="140" y="1878"/>
                  </a:lnTo>
                  <a:lnTo>
                    <a:pt x="146" y="1876"/>
                  </a:lnTo>
                  <a:lnTo>
                    <a:pt x="153" y="1873"/>
                  </a:lnTo>
                  <a:lnTo>
                    <a:pt x="153" y="1873"/>
                  </a:lnTo>
                  <a:lnTo>
                    <a:pt x="156" y="1870"/>
                  </a:lnTo>
                  <a:lnTo>
                    <a:pt x="160" y="1868"/>
                  </a:lnTo>
                  <a:lnTo>
                    <a:pt x="161" y="1864"/>
                  </a:lnTo>
                  <a:lnTo>
                    <a:pt x="162" y="1859"/>
                  </a:lnTo>
                  <a:lnTo>
                    <a:pt x="162" y="1859"/>
                  </a:lnTo>
                  <a:lnTo>
                    <a:pt x="162" y="1848"/>
                  </a:lnTo>
                  <a:lnTo>
                    <a:pt x="161" y="1835"/>
                  </a:lnTo>
                  <a:lnTo>
                    <a:pt x="161" y="1835"/>
                  </a:lnTo>
                  <a:lnTo>
                    <a:pt x="159" y="1819"/>
                  </a:lnTo>
                  <a:lnTo>
                    <a:pt x="156" y="1803"/>
                  </a:lnTo>
                  <a:lnTo>
                    <a:pt x="156" y="1803"/>
                  </a:lnTo>
                  <a:lnTo>
                    <a:pt x="150" y="1767"/>
                  </a:lnTo>
                  <a:lnTo>
                    <a:pt x="150" y="1767"/>
                  </a:lnTo>
                  <a:lnTo>
                    <a:pt x="149" y="1736"/>
                  </a:lnTo>
                  <a:lnTo>
                    <a:pt x="149" y="1736"/>
                  </a:lnTo>
                  <a:lnTo>
                    <a:pt x="153" y="1736"/>
                  </a:lnTo>
                  <a:lnTo>
                    <a:pt x="154" y="1734"/>
                  </a:lnTo>
                  <a:lnTo>
                    <a:pt x="155" y="1729"/>
                  </a:lnTo>
                  <a:lnTo>
                    <a:pt x="155" y="1729"/>
                  </a:lnTo>
                  <a:lnTo>
                    <a:pt x="158" y="1721"/>
                  </a:lnTo>
                  <a:lnTo>
                    <a:pt x="161" y="1716"/>
                  </a:lnTo>
                  <a:lnTo>
                    <a:pt x="169" y="1704"/>
                  </a:lnTo>
                  <a:lnTo>
                    <a:pt x="169" y="1704"/>
                  </a:lnTo>
                  <a:lnTo>
                    <a:pt x="174" y="1694"/>
                  </a:lnTo>
                  <a:lnTo>
                    <a:pt x="179" y="1684"/>
                  </a:lnTo>
                  <a:lnTo>
                    <a:pt x="181" y="1673"/>
                  </a:lnTo>
                  <a:lnTo>
                    <a:pt x="184" y="1662"/>
                  </a:lnTo>
                  <a:lnTo>
                    <a:pt x="184" y="1662"/>
                  </a:lnTo>
                  <a:lnTo>
                    <a:pt x="184" y="1658"/>
                  </a:lnTo>
                  <a:lnTo>
                    <a:pt x="180" y="1656"/>
                  </a:lnTo>
                  <a:lnTo>
                    <a:pt x="180" y="1656"/>
                  </a:lnTo>
                  <a:lnTo>
                    <a:pt x="179" y="1652"/>
                  </a:lnTo>
                  <a:lnTo>
                    <a:pt x="177" y="1650"/>
                  </a:lnTo>
                  <a:lnTo>
                    <a:pt x="177" y="1647"/>
                  </a:lnTo>
                  <a:lnTo>
                    <a:pt x="177" y="1647"/>
                  </a:lnTo>
                  <a:lnTo>
                    <a:pt x="184" y="1600"/>
                  </a:lnTo>
                  <a:lnTo>
                    <a:pt x="184" y="1600"/>
                  </a:lnTo>
                  <a:lnTo>
                    <a:pt x="189" y="1558"/>
                  </a:lnTo>
                  <a:lnTo>
                    <a:pt x="189" y="1558"/>
                  </a:lnTo>
                  <a:lnTo>
                    <a:pt x="195" y="1531"/>
                  </a:lnTo>
                  <a:lnTo>
                    <a:pt x="195" y="1531"/>
                  </a:lnTo>
                  <a:lnTo>
                    <a:pt x="201" y="1492"/>
                  </a:lnTo>
                  <a:lnTo>
                    <a:pt x="201" y="1492"/>
                  </a:lnTo>
                  <a:lnTo>
                    <a:pt x="207" y="1461"/>
                  </a:lnTo>
                  <a:lnTo>
                    <a:pt x="207" y="1461"/>
                  </a:lnTo>
                  <a:lnTo>
                    <a:pt x="213" y="1421"/>
                  </a:lnTo>
                  <a:lnTo>
                    <a:pt x="213" y="1421"/>
                  </a:lnTo>
                  <a:lnTo>
                    <a:pt x="223" y="1379"/>
                  </a:lnTo>
                  <a:lnTo>
                    <a:pt x="223" y="1379"/>
                  </a:lnTo>
                  <a:lnTo>
                    <a:pt x="227" y="1352"/>
                  </a:lnTo>
                  <a:lnTo>
                    <a:pt x="227" y="1352"/>
                  </a:lnTo>
                  <a:lnTo>
                    <a:pt x="231" y="1327"/>
                  </a:lnTo>
                  <a:lnTo>
                    <a:pt x="231" y="1327"/>
                  </a:lnTo>
                  <a:lnTo>
                    <a:pt x="237" y="1288"/>
                  </a:lnTo>
                  <a:lnTo>
                    <a:pt x="237" y="1288"/>
                  </a:lnTo>
                  <a:lnTo>
                    <a:pt x="239" y="1275"/>
                  </a:lnTo>
                  <a:lnTo>
                    <a:pt x="242" y="1263"/>
                  </a:lnTo>
                  <a:lnTo>
                    <a:pt x="249" y="1240"/>
                  </a:lnTo>
                  <a:lnTo>
                    <a:pt x="249" y="1240"/>
                  </a:lnTo>
                  <a:lnTo>
                    <a:pt x="253" y="1227"/>
                  </a:lnTo>
                  <a:lnTo>
                    <a:pt x="255" y="1213"/>
                  </a:lnTo>
                  <a:lnTo>
                    <a:pt x="255" y="1213"/>
                  </a:lnTo>
                  <a:lnTo>
                    <a:pt x="260" y="1180"/>
                  </a:lnTo>
                  <a:lnTo>
                    <a:pt x="260" y="1180"/>
                  </a:lnTo>
                  <a:lnTo>
                    <a:pt x="263" y="1187"/>
                  </a:lnTo>
                  <a:lnTo>
                    <a:pt x="263" y="1196"/>
                  </a:lnTo>
                  <a:lnTo>
                    <a:pt x="263" y="1203"/>
                  </a:lnTo>
                  <a:lnTo>
                    <a:pt x="262" y="1211"/>
                  </a:lnTo>
                  <a:lnTo>
                    <a:pt x="262" y="1211"/>
                  </a:lnTo>
                  <a:lnTo>
                    <a:pt x="258" y="1236"/>
                  </a:lnTo>
                  <a:lnTo>
                    <a:pt x="257" y="1248"/>
                  </a:lnTo>
                  <a:lnTo>
                    <a:pt x="257" y="1260"/>
                  </a:lnTo>
                  <a:lnTo>
                    <a:pt x="257" y="1260"/>
                  </a:lnTo>
                  <a:lnTo>
                    <a:pt x="257" y="1283"/>
                  </a:lnTo>
                  <a:lnTo>
                    <a:pt x="257" y="1283"/>
                  </a:lnTo>
                  <a:lnTo>
                    <a:pt x="258" y="1294"/>
                  </a:lnTo>
                  <a:lnTo>
                    <a:pt x="258" y="1294"/>
                  </a:lnTo>
                  <a:lnTo>
                    <a:pt x="254" y="1321"/>
                  </a:lnTo>
                  <a:lnTo>
                    <a:pt x="254" y="1321"/>
                  </a:lnTo>
                  <a:lnTo>
                    <a:pt x="253" y="1337"/>
                  </a:lnTo>
                  <a:lnTo>
                    <a:pt x="253" y="1337"/>
                  </a:lnTo>
                  <a:lnTo>
                    <a:pt x="250" y="1357"/>
                  </a:lnTo>
                  <a:lnTo>
                    <a:pt x="250" y="1357"/>
                  </a:lnTo>
                  <a:lnTo>
                    <a:pt x="249" y="1379"/>
                  </a:lnTo>
                  <a:lnTo>
                    <a:pt x="249" y="1379"/>
                  </a:lnTo>
                  <a:lnTo>
                    <a:pt x="249" y="1388"/>
                  </a:lnTo>
                  <a:lnTo>
                    <a:pt x="249" y="1388"/>
                  </a:lnTo>
                  <a:lnTo>
                    <a:pt x="249" y="1405"/>
                  </a:lnTo>
                  <a:lnTo>
                    <a:pt x="249" y="1423"/>
                  </a:lnTo>
                  <a:lnTo>
                    <a:pt x="249" y="1423"/>
                  </a:lnTo>
                  <a:lnTo>
                    <a:pt x="250" y="1434"/>
                  </a:lnTo>
                  <a:lnTo>
                    <a:pt x="253" y="1446"/>
                  </a:lnTo>
                  <a:lnTo>
                    <a:pt x="253" y="1446"/>
                  </a:lnTo>
                  <a:lnTo>
                    <a:pt x="253" y="1454"/>
                  </a:lnTo>
                  <a:lnTo>
                    <a:pt x="252" y="1461"/>
                  </a:lnTo>
                  <a:lnTo>
                    <a:pt x="252" y="1461"/>
                  </a:lnTo>
                  <a:lnTo>
                    <a:pt x="250" y="1481"/>
                  </a:lnTo>
                  <a:lnTo>
                    <a:pt x="250" y="1481"/>
                  </a:lnTo>
                  <a:lnTo>
                    <a:pt x="247" y="1506"/>
                  </a:lnTo>
                  <a:lnTo>
                    <a:pt x="247" y="1506"/>
                  </a:lnTo>
                  <a:lnTo>
                    <a:pt x="247" y="1527"/>
                  </a:lnTo>
                  <a:lnTo>
                    <a:pt x="247" y="1527"/>
                  </a:lnTo>
                  <a:lnTo>
                    <a:pt x="247" y="1540"/>
                  </a:lnTo>
                  <a:lnTo>
                    <a:pt x="247" y="1554"/>
                  </a:lnTo>
                  <a:lnTo>
                    <a:pt x="247" y="1554"/>
                  </a:lnTo>
                  <a:lnTo>
                    <a:pt x="246" y="1564"/>
                  </a:lnTo>
                  <a:lnTo>
                    <a:pt x="242" y="1573"/>
                  </a:lnTo>
                  <a:lnTo>
                    <a:pt x="242" y="1573"/>
                  </a:lnTo>
                  <a:lnTo>
                    <a:pt x="233" y="1595"/>
                  </a:lnTo>
                  <a:lnTo>
                    <a:pt x="233" y="1595"/>
                  </a:lnTo>
                  <a:lnTo>
                    <a:pt x="233" y="1599"/>
                  </a:lnTo>
                  <a:lnTo>
                    <a:pt x="233" y="1602"/>
                  </a:lnTo>
                  <a:lnTo>
                    <a:pt x="236" y="1606"/>
                  </a:lnTo>
                  <a:lnTo>
                    <a:pt x="238" y="1609"/>
                  </a:lnTo>
                  <a:lnTo>
                    <a:pt x="238" y="1609"/>
                  </a:lnTo>
                  <a:lnTo>
                    <a:pt x="247" y="1619"/>
                  </a:lnTo>
                  <a:lnTo>
                    <a:pt x="247" y="1619"/>
                  </a:lnTo>
                  <a:lnTo>
                    <a:pt x="249" y="1622"/>
                  </a:lnTo>
                  <a:lnTo>
                    <a:pt x="250" y="1627"/>
                  </a:lnTo>
                  <a:lnTo>
                    <a:pt x="250" y="1632"/>
                  </a:lnTo>
                  <a:lnTo>
                    <a:pt x="249" y="1637"/>
                  </a:lnTo>
                  <a:lnTo>
                    <a:pt x="249" y="1637"/>
                  </a:lnTo>
                  <a:lnTo>
                    <a:pt x="244" y="1658"/>
                  </a:lnTo>
                  <a:lnTo>
                    <a:pt x="244" y="1658"/>
                  </a:lnTo>
                  <a:lnTo>
                    <a:pt x="239" y="1687"/>
                  </a:lnTo>
                  <a:lnTo>
                    <a:pt x="239" y="1687"/>
                  </a:lnTo>
                  <a:lnTo>
                    <a:pt x="239" y="1709"/>
                  </a:lnTo>
                  <a:lnTo>
                    <a:pt x="239" y="1709"/>
                  </a:lnTo>
                  <a:lnTo>
                    <a:pt x="239" y="1715"/>
                  </a:lnTo>
                  <a:lnTo>
                    <a:pt x="241" y="1721"/>
                  </a:lnTo>
                  <a:lnTo>
                    <a:pt x="241" y="1721"/>
                  </a:lnTo>
                  <a:lnTo>
                    <a:pt x="242" y="1725"/>
                  </a:lnTo>
                  <a:lnTo>
                    <a:pt x="244" y="1728"/>
                  </a:lnTo>
                  <a:lnTo>
                    <a:pt x="244" y="1728"/>
                  </a:lnTo>
                  <a:lnTo>
                    <a:pt x="259" y="1733"/>
                  </a:lnTo>
                  <a:lnTo>
                    <a:pt x="274" y="1738"/>
                  </a:lnTo>
                  <a:lnTo>
                    <a:pt x="274" y="1738"/>
                  </a:lnTo>
                  <a:lnTo>
                    <a:pt x="285" y="1740"/>
                  </a:lnTo>
                  <a:lnTo>
                    <a:pt x="298" y="1741"/>
                  </a:lnTo>
                  <a:lnTo>
                    <a:pt x="298" y="1741"/>
                  </a:lnTo>
                  <a:lnTo>
                    <a:pt x="300" y="1741"/>
                  </a:lnTo>
                  <a:lnTo>
                    <a:pt x="300" y="1741"/>
                  </a:lnTo>
                  <a:lnTo>
                    <a:pt x="303" y="1726"/>
                  </a:lnTo>
                  <a:lnTo>
                    <a:pt x="303" y="1726"/>
                  </a:lnTo>
                  <a:lnTo>
                    <a:pt x="332" y="1746"/>
                  </a:lnTo>
                  <a:lnTo>
                    <a:pt x="332" y="1746"/>
                  </a:lnTo>
                  <a:lnTo>
                    <a:pt x="342" y="1752"/>
                  </a:lnTo>
                  <a:lnTo>
                    <a:pt x="352" y="1759"/>
                  </a:lnTo>
                  <a:lnTo>
                    <a:pt x="362" y="1762"/>
                  </a:lnTo>
                  <a:lnTo>
                    <a:pt x="373" y="1766"/>
                  </a:lnTo>
                  <a:lnTo>
                    <a:pt x="373" y="1766"/>
                  </a:lnTo>
                  <a:lnTo>
                    <a:pt x="390" y="1771"/>
                  </a:lnTo>
                  <a:lnTo>
                    <a:pt x="407" y="1773"/>
                  </a:lnTo>
                  <a:lnTo>
                    <a:pt x="407" y="1773"/>
                  </a:lnTo>
                  <a:lnTo>
                    <a:pt x="423" y="1775"/>
                  </a:lnTo>
                  <a:lnTo>
                    <a:pt x="439" y="1773"/>
                  </a:lnTo>
                  <a:lnTo>
                    <a:pt x="439" y="1773"/>
                  </a:lnTo>
                  <a:lnTo>
                    <a:pt x="452" y="1772"/>
                  </a:lnTo>
                  <a:lnTo>
                    <a:pt x="467" y="1771"/>
                  </a:lnTo>
                  <a:lnTo>
                    <a:pt x="467" y="1771"/>
                  </a:lnTo>
                  <a:lnTo>
                    <a:pt x="475" y="1769"/>
                  </a:lnTo>
                  <a:lnTo>
                    <a:pt x="481" y="1765"/>
                  </a:lnTo>
                  <a:lnTo>
                    <a:pt x="487" y="1761"/>
                  </a:lnTo>
                  <a:lnTo>
                    <a:pt x="493" y="1756"/>
                  </a:lnTo>
                  <a:lnTo>
                    <a:pt x="493" y="1756"/>
                  </a:lnTo>
                  <a:lnTo>
                    <a:pt x="497" y="1752"/>
                  </a:lnTo>
                  <a:lnTo>
                    <a:pt x="497" y="1749"/>
                  </a:lnTo>
                  <a:lnTo>
                    <a:pt x="496" y="1746"/>
                  </a:lnTo>
                  <a:lnTo>
                    <a:pt x="492" y="1744"/>
                  </a:lnTo>
                  <a:lnTo>
                    <a:pt x="492" y="1744"/>
                  </a:lnTo>
                  <a:lnTo>
                    <a:pt x="491" y="1739"/>
                  </a:lnTo>
                  <a:lnTo>
                    <a:pt x="490" y="1734"/>
                  </a:lnTo>
                  <a:lnTo>
                    <a:pt x="486" y="1730"/>
                  </a:lnTo>
                  <a:lnTo>
                    <a:pt x="481" y="1728"/>
                  </a:lnTo>
                  <a:lnTo>
                    <a:pt x="481" y="1728"/>
                  </a:lnTo>
                  <a:lnTo>
                    <a:pt x="474" y="1724"/>
                  </a:lnTo>
                  <a:lnTo>
                    <a:pt x="465" y="1721"/>
                  </a:lnTo>
                  <a:lnTo>
                    <a:pt x="447" y="1720"/>
                  </a:lnTo>
                  <a:lnTo>
                    <a:pt x="447" y="1720"/>
                  </a:lnTo>
                  <a:lnTo>
                    <a:pt x="439" y="1718"/>
                  </a:lnTo>
                  <a:lnTo>
                    <a:pt x="430" y="1714"/>
                  </a:lnTo>
                  <a:lnTo>
                    <a:pt x="430" y="1714"/>
                  </a:lnTo>
                  <a:lnTo>
                    <a:pt x="402" y="1700"/>
                  </a:lnTo>
                  <a:lnTo>
                    <a:pt x="402" y="1700"/>
                  </a:lnTo>
                  <a:lnTo>
                    <a:pt x="390" y="1694"/>
                  </a:lnTo>
                  <a:lnTo>
                    <a:pt x="381" y="1685"/>
                  </a:lnTo>
                  <a:lnTo>
                    <a:pt x="372" y="1676"/>
                  </a:lnTo>
                  <a:lnTo>
                    <a:pt x="366" y="1664"/>
                  </a:lnTo>
                  <a:lnTo>
                    <a:pt x="366" y="1664"/>
                  </a:lnTo>
                  <a:lnTo>
                    <a:pt x="363" y="1659"/>
                  </a:lnTo>
                  <a:lnTo>
                    <a:pt x="362" y="1657"/>
                  </a:lnTo>
                  <a:lnTo>
                    <a:pt x="362" y="1654"/>
                  </a:lnTo>
                  <a:lnTo>
                    <a:pt x="362" y="1654"/>
                  </a:lnTo>
                  <a:lnTo>
                    <a:pt x="362" y="1651"/>
                  </a:lnTo>
                  <a:lnTo>
                    <a:pt x="362" y="1648"/>
                  </a:lnTo>
                  <a:lnTo>
                    <a:pt x="358" y="1642"/>
                  </a:lnTo>
                  <a:lnTo>
                    <a:pt x="358" y="1642"/>
                  </a:lnTo>
                  <a:lnTo>
                    <a:pt x="356" y="1636"/>
                  </a:lnTo>
                  <a:lnTo>
                    <a:pt x="355" y="1630"/>
                  </a:lnTo>
                  <a:lnTo>
                    <a:pt x="351" y="1617"/>
                  </a:lnTo>
                  <a:lnTo>
                    <a:pt x="351" y="1617"/>
                  </a:lnTo>
                  <a:lnTo>
                    <a:pt x="347" y="1602"/>
                  </a:lnTo>
                  <a:lnTo>
                    <a:pt x="347" y="1602"/>
                  </a:lnTo>
                  <a:lnTo>
                    <a:pt x="353" y="1599"/>
                  </a:lnTo>
                  <a:lnTo>
                    <a:pt x="353" y="1599"/>
                  </a:lnTo>
                  <a:lnTo>
                    <a:pt x="356" y="1596"/>
                  </a:lnTo>
                  <a:lnTo>
                    <a:pt x="357" y="1593"/>
                  </a:lnTo>
                  <a:lnTo>
                    <a:pt x="357" y="1589"/>
                  </a:lnTo>
                  <a:lnTo>
                    <a:pt x="356" y="1585"/>
                  </a:lnTo>
                  <a:lnTo>
                    <a:pt x="356" y="1585"/>
                  </a:lnTo>
                  <a:lnTo>
                    <a:pt x="346" y="1564"/>
                  </a:lnTo>
                  <a:lnTo>
                    <a:pt x="346" y="1564"/>
                  </a:lnTo>
                  <a:lnTo>
                    <a:pt x="345" y="1562"/>
                  </a:lnTo>
                  <a:lnTo>
                    <a:pt x="345" y="1559"/>
                  </a:lnTo>
                  <a:lnTo>
                    <a:pt x="345" y="1559"/>
                  </a:lnTo>
                  <a:lnTo>
                    <a:pt x="352" y="1544"/>
                  </a:lnTo>
                  <a:lnTo>
                    <a:pt x="358" y="1528"/>
                  </a:lnTo>
                  <a:lnTo>
                    <a:pt x="371" y="1497"/>
                  </a:lnTo>
                  <a:lnTo>
                    <a:pt x="371" y="1497"/>
                  </a:lnTo>
                  <a:lnTo>
                    <a:pt x="376" y="1480"/>
                  </a:lnTo>
                  <a:lnTo>
                    <a:pt x="381" y="1462"/>
                  </a:lnTo>
                  <a:lnTo>
                    <a:pt x="381" y="1462"/>
                  </a:lnTo>
                  <a:lnTo>
                    <a:pt x="382" y="1454"/>
                  </a:lnTo>
                  <a:lnTo>
                    <a:pt x="381" y="1446"/>
                  </a:lnTo>
                  <a:lnTo>
                    <a:pt x="381" y="1446"/>
                  </a:lnTo>
                  <a:lnTo>
                    <a:pt x="382" y="1438"/>
                  </a:lnTo>
                  <a:lnTo>
                    <a:pt x="382" y="1430"/>
                  </a:lnTo>
                  <a:lnTo>
                    <a:pt x="384" y="1415"/>
                  </a:lnTo>
                  <a:lnTo>
                    <a:pt x="384" y="1415"/>
                  </a:lnTo>
                  <a:lnTo>
                    <a:pt x="389" y="1386"/>
                  </a:lnTo>
                  <a:lnTo>
                    <a:pt x="389" y="1386"/>
                  </a:lnTo>
                  <a:lnTo>
                    <a:pt x="393" y="1359"/>
                  </a:lnTo>
                  <a:lnTo>
                    <a:pt x="393" y="1359"/>
                  </a:lnTo>
                  <a:lnTo>
                    <a:pt x="395" y="1343"/>
                  </a:lnTo>
                  <a:lnTo>
                    <a:pt x="395" y="1343"/>
                  </a:lnTo>
                  <a:lnTo>
                    <a:pt x="398" y="1304"/>
                  </a:lnTo>
                  <a:lnTo>
                    <a:pt x="398" y="1304"/>
                  </a:lnTo>
                  <a:lnTo>
                    <a:pt x="399" y="1289"/>
                  </a:lnTo>
                  <a:lnTo>
                    <a:pt x="399" y="1289"/>
                  </a:lnTo>
                  <a:lnTo>
                    <a:pt x="405" y="1244"/>
                  </a:lnTo>
                  <a:lnTo>
                    <a:pt x="405" y="1244"/>
                  </a:lnTo>
                  <a:lnTo>
                    <a:pt x="412" y="1203"/>
                  </a:lnTo>
                  <a:lnTo>
                    <a:pt x="412" y="1203"/>
                  </a:lnTo>
                  <a:lnTo>
                    <a:pt x="419" y="1170"/>
                  </a:lnTo>
                  <a:lnTo>
                    <a:pt x="419" y="1170"/>
                  </a:lnTo>
                  <a:lnTo>
                    <a:pt x="424" y="1138"/>
                  </a:lnTo>
                  <a:lnTo>
                    <a:pt x="424" y="1138"/>
                  </a:lnTo>
                  <a:lnTo>
                    <a:pt x="430" y="1102"/>
                  </a:lnTo>
                  <a:lnTo>
                    <a:pt x="430" y="1102"/>
                  </a:lnTo>
                  <a:lnTo>
                    <a:pt x="436" y="1074"/>
                  </a:lnTo>
                  <a:lnTo>
                    <a:pt x="436" y="1074"/>
                  </a:lnTo>
                  <a:lnTo>
                    <a:pt x="444" y="1038"/>
                  </a:lnTo>
                  <a:lnTo>
                    <a:pt x="444" y="1038"/>
                  </a:lnTo>
                  <a:lnTo>
                    <a:pt x="445" y="1026"/>
                  </a:lnTo>
                  <a:lnTo>
                    <a:pt x="446" y="1014"/>
                  </a:lnTo>
                  <a:lnTo>
                    <a:pt x="446" y="1014"/>
                  </a:lnTo>
                  <a:lnTo>
                    <a:pt x="447" y="999"/>
                  </a:lnTo>
                  <a:lnTo>
                    <a:pt x="447" y="999"/>
                  </a:lnTo>
                  <a:lnTo>
                    <a:pt x="452" y="1000"/>
                  </a:lnTo>
                  <a:lnTo>
                    <a:pt x="459" y="999"/>
                  </a:lnTo>
                  <a:lnTo>
                    <a:pt x="467" y="994"/>
                  </a:lnTo>
                  <a:lnTo>
                    <a:pt x="467" y="994"/>
                  </a:lnTo>
                  <a:lnTo>
                    <a:pt x="480" y="986"/>
                  </a:lnTo>
                  <a:lnTo>
                    <a:pt x="492" y="979"/>
                  </a:lnTo>
                  <a:lnTo>
                    <a:pt x="492" y="979"/>
                  </a:lnTo>
                  <a:lnTo>
                    <a:pt x="496" y="975"/>
                  </a:lnTo>
                  <a:lnTo>
                    <a:pt x="497" y="973"/>
                  </a:lnTo>
                  <a:lnTo>
                    <a:pt x="497" y="968"/>
                  </a:lnTo>
                  <a:lnTo>
                    <a:pt x="496" y="964"/>
                  </a:lnTo>
                  <a:lnTo>
                    <a:pt x="496" y="964"/>
                  </a:lnTo>
                  <a:lnTo>
                    <a:pt x="492" y="949"/>
                  </a:lnTo>
                  <a:lnTo>
                    <a:pt x="488" y="936"/>
                  </a:lnTo>
                  <a:lnTo>
                    <a:pt x="488" y="936"/>
                  </a:lnTo>
                  <a:lnTo>
                    <a:pt x="485" y="919"/>
                  </a:lnTo>
                  <a:lnTo>
                    <a:pt x="485" y="919"/>
                  </a:lnTo>
                  <a:lnTo>
                    <a:pt x="485" y="913"/>
                  </a:lnTo>
                  <a:lnTo>
                    <a:pt x="485" y="908"/>
                  </a:lnTo>
                  <a:lnTo>
                    <a:pt x="485" y="908"/>
                  </a:lnTo>
                  <a:lnTo>
                    <a:pt x="476" y="865"/>
                  </a:lnTo>
                  <a:lnTo>
                    <a:pt x="476" y="865"/>
                  </a:lnTo>
                  <a:lnTo>
                    <a:pt x="470" y="824"/>
                  </a:lnTo>
                  <a:lnTo>
                    <a:pt x="470" y="824"/>
                  </a:lnTo>
                  <a:lnTo>
                    <a:pt x="465" y="794"/>
                  </a:lnTo>
                  <a:lnTo>
                    <a:pt x="465" y="794"/>
                  </a:lnTo>
                  <a:lnTo>
                    <a:pt x="464" y="781"/>
                  </a:lnTo>
                  <a:lnTo>
                    <a:pt x="464" y="781"/>
                  </a:lnTo>
                  <a:lnTo>
                    <a:pt x="461" y="748"/>
                  </a:lnTo>
                  <a:lnTo>
                    <a:pt x="461" y="748"/>
                  </a:lnTo>
                  <a:lnTo>
                    <a:pt x="457" y="722"/>
                  </a:lnTo>
                  <a:lnTo>
                    <a:pt x="457" y="722"/>
                  </a:lnTo>
                  <a:lnTo>
                    <a:pt x="454" y="699"/>
                  </a:lnTo>
                  <a:lnTo>
                    <a:pt x="454" y="699"/>
                  </a:lnTo>
                  <a:lnTo>
                    <a:pt x="449" y="673"/>
                  </a:lnTo>
                  <a:lnTo>
                    <a:pt x="449" y="673"/>
                  </a:lnTo>
                  <a:lnTo>
                    <a:pt x="445" y="637"/>
                  </a:lnTo>
                  <a:lnTo>
                    <a:pt x="445" y="637"/>
                  </a:lnTo>
                  <a:lnTo>
                    <a:pt x="443" y="612"/>
                  </a:lnTo>
                  <a:lnTo>
                    <a:pt x="441" y="589"/>
                  </a:lnTo>
                  <a:lnTo>
                    <a:pt x="441" y="589"/>
                  </a:lnTo>
                  <a:lnTo>
                    <a:pt x="443" y="574"/>
                  </a:lnTo>
                  <a:lnTo>
                    <a:pt x="444" y="560"/>
                  </a:lnTo>
                  <a:lnTo>
                    <a:pt x="444" y="560"/>
                  </a:lnTo>
                  <a:lnTo>
                    <a:pt x="444" y="530"/>
                  </a:lnTo>
                  <a:lnTo>
                    <a:pt x="444" y="530"/>
                  </a:lnTo>
                  <a:lnTo>
                    <a:pt x="446" y="487"/>
                  </a:lnTo>
                  <a:lnTo>
                    <a:pt x="446" y="487"/>
                  </a:lnTo>
                  <a:lnTo>
                    <a:pt x="450" y="447"/>
                  </a:lnTo>
                  <a:lnTo>
                    <a:pt x="450" y="447"/>
                  </a:lnTo>
                  <a:lnTo>
                    <a:pt x="451" y="435"/>
                  </a:lnTo>
                  <a:lnTo>
                    <a:pt x="450" y="421"/>
                  </a:lnTo>
                  <a:lnTo>
                    <a:pt x="450" y="421"/>
                  </a:lnTo>
                  <a:lnTo>
                    <a:pt x="449" y="414"/>
                  </a:lnTo>
                  <a:lnTo>
                    <a:pt x="447" y="406"/>
                  </a:lnTo>
                  <a:lnTo>
                    <a:pt x="443" y="400"/>
                  </a:lnTo>
                  <a:lnTo>
                    <a:pt x="440" y="398"/>
                  </a:lnTo>
                  <a:lnTo>
                    <a:pt x="436" y="396"/>
                  </a:lnTo>
                  <a:lnTo>
                    <a:pt x="436" y="396"/>
                  </a:lnTo>
                  <a:lnTo>
                    <a:pt x="429" y="391"/>
                  </a:lnTo>
                  <a:lnTo>
                    <a:pt x="423" y="385"/>
                  </a:lnTo>
                  <a:lnTo>
                    <a:pt x="409" y="374"/>
                  </a:lnTo>
                  <a:lnTo>
                    <a:pt x="409" y="374"/>
                  </a:lnTo>
                  <a:lnTo>
                    <a:pt x="393" y="362"/>
                  </a:lnTo>
                  <a:lnTo>
                    <a:pt x="393" y="362"/>
                  </a:lnTo>
                  <a:lnTo>
                    <a:pt x="382" y="354"/>
                  </a:lnTo>
                  <a:lnTo>
                    <a:pt x="372" y="346"/>
                  </a:lnTo>
                  <a:lnTo>
                    <a:pt x="372" y="346"/>
                  </a:lnTo>
                  <a:lnTo>
                    <a:pt x="367" y="341"/>
                  </a:lnTo>
                  <a:lnTo>
                    <a:pt x="362" y="334"/>
                  </a:lnTo>
                  <a:lnTo>
                    <a:pt x="362" y="334"/>
                  </a:lnTo>
                  <a:lnTo>
                    <a:pt x="361" y="333"/>
                  </a:lnTo>
                  <a:lnTo>
                    <a:pt x="360" y="332"/>
                  </a:lnTo>
                  <a:lnTo>
                    <a:pt x="360" y="332"/>
                  </a:lnTo>
                  <a:lnTo>
                    <a:pt x="361" y="336"/>
                  </a:lnTo>
                  <a:lnTo>
                    <a:pt x="361" y="336"/>
                  </a:lnTo>
                  <a:lnTo>
                    <a:pt x="369" y="360"/>
                  </a:lnTo>
                  <a:lnTo>
                    <a:pt x="379" y="386"/>
                  </a:lnTo>
                  <a:lnTo>
                    <a:pt x="387" y="411"/>
                  </a:lnTo>
                  <a:lnTo>
                    <a:pt x="393" y="437"/>
                  </a:lnTo>
                  <a:lnTo>
                    <a:pt x="393" y="437"/>
                  </a:lnTo>
                  <a:lnTo>
                    <a:pt x="398" y="461"/>
                  </a:lnTo>
                  <a:lnTo>
                    <a:pt x="402" y="484"/>
                  </a:lnTo>
                  <a:lnTo>
                    <a:pt x="407" y="530"/>
                  </a:lnTo>
                  <a:lnTo>
                    <a:pt x="407" y="530"/>
                  </a:lnTo>
                  <a:lnTo>
                    <a:pt x="414" y="603"/>
                  </a:lnTo>
                  <a:lnTo>
                    <a:pt x="420" y="677"/>
                  </a:lnTo>
                  <a:lnTo>
                    <a:pt x="420" y="677"/>
                  </a:lnTo>
                  <a:lnTo>
                    <a:pt x="423" y="701"/>
                  </a:lnTo>
                  <a:lnTo>
                    <a:pt x="425" y="726"/>
                  </a:lnTo>
                  <a:lnTo>
                    <a:pt x="435" y="776"/>
                  </a:lnTo>
                  <a:lnTo>
                    <a:pt x="435" y="776"/>
                  </a:lnTo>
                  <a:lnTo>
                    <a:pt x="436" y="781"/>
                  </a:lnTo>
                  <a:lnTo>
                    <a:pt x="435" y="786"/>
                  </a:lnTo>
                  <a:lnTo>
                    <a:pt x="433" y="797"/>
                  </a:lnTo>
                  <a:lnTo>
                    <a:pt x="433" y="797"/>
                  </a:lnTo>
                  <a:lnTo>
                    <a:pt x="430" y="798"/>
                  </a:lnTo>
                  <a:lnTo>
                    <a:pt x="428" y="798"/>
                  </a:lnTo>
                  <a:lnTo>
                    <a:pt x="428" y="798"/>
                  </a:lnTo>
                  <a:lnTo>
                    <a:pt x="390" y="796"/>
                  </a:lnTo>
                  <a:lnTo>
                    <a:pt x="390" y="796"/>
                  </a:lnTo>
                  <a:lnTo>
                    <a:pt x="371" y="794"/>
                  </a:lnTo>
                  <a:lnTo>
                    <a:pt x="371" y="794"/>
                  </a:lnTo>
                  <a:lnTo>
                    <a:pt x="368" y="793"/>
                  </a:lnTo>
                  <a:lnTo>
                    <a:pt x="367" y="791"/>
                  </a:lnTo>
                  <a:lnTo>
                    <a:pt x="367" y="791"/>
                  </a:lnTo>
                  <a:lnTo>
                    <a:pt x="366" y="743"/>
                  </a:lnTo>
                  <a:lnTo>
                    <a:pt x="366" y="743"/>
                  </a:lnTo>
                  <a:lnTo>
                    <a:pt x="367" y="741"/>
                  </a:lnTo>
                  <a:lnTo>
                    <a:pt x="367" y="741"/>
                  </a:lnTo>
                  <a:lnTo>
                    <a:pt x="371" y="745"/>
                  </a:lnTo>
                  <a:lnTo>
                    <a:pt x="371" y="745"/>
                  </a:lnTo>
                  <a:lnTo>
                    <a:pt x="386" y="760"/>
                  </a:lnTo>
                  <a:lnTo>
                    <a:pt x="386" y="760"/>
                  </a:lnTo>
                  <a:lnTo>
                    <a:pt x="389" y="762"/>
                  </a:lnTo>
                  <a:lnTo>
                    <a:pt x="390" y="761"/>
                  </a:lnTo>
                  <a:lnTo>
                    <a:pt x="392" y="760"/>
                  </a:lnTo>
                  <a:lnTo>
                    <a:pt x="392" y="760"/>
                  </a:lnTo>
                  <a:lnTo>
                    <a:pt x="414" y="725"/>
                  </a:lnTo>
                  <a:lnTo>
                    <a:pt x="414" y="725"/>
                  </a:lnTo>
                  <a:lnTo>
                    <a:pt x="414" y="722"/>
                  </a:lnTo>
                  <a:lnTo>
                    <a:pt x="414" y="719"/>
                  </a:lnTo>
                  <a:lnTo>
                    <a:pt x="414" y="719"/>
                  </a:lnTo>
                  <a:lnTo>
                    <a:pt x="398" y="641"/>
                  </a:lnTo>
                  <a:lnTo>
                    <a:pt x="398" y="641"/>
                  </a:lnTo>
                  <a:lnTo>
                    <a:pt x="395" y="623"/>
                  </a:lnTo>
                  <a:lnTo>
                    <a:pt x="393" y="605"/>
                  </a:lnTo>
                  <a:lnTo>
                    <a:pt x="392" y="570"/>
                  </a:lnTo>
                  <a:lnTo>
                    <a:pt x="392" y="570"/>
                  </a:lnTo>
                  <a:lnTo>
                    <a:pt x="382" y="456"/>
                  </a:lnTo>
                  <a:lnTo>
                    <a:pt x="382" y="456"/>
                  </a:lnTo>
                  <a:lnTo>
                    <a:pt x="381" y="450"/>
                  </a:lnTo>
                  <a:lnTo>
                    <a:pt x="379" y="443"/>
                  </a:lnTo>
                  <a:lnTo>
                    <a:pt x="379" y="443"/>
                  </a:lnTo>
                  <a:lnTo>
                    <a:pt x="362" y="388"/>
                  </a:lnTo>
                  <a:lnTo>
                    <a:pt x="362" y="388"/>
                  </a:lnTo>
                  <a:lnTo>
                    <a:pt x="353" y="362"/>
                  </a:lnTo>
                  <a:lnTo>
                    <a:pt x="351" y="348"/>
                  </a:lnTo>
                  <a:lnTo>
                    <a:pt x="348" y="334"/>
                  </a:lnTo>
                  <a:lnTo>
                    <a:pt x="348" y="334"/>
                  </a:lnTo>
                  <a:lnTo>
                    <a:pt x="348" y="331"/>
                  </a:lnTo>
                  <a:lnTo>
                    <a:pt x="346" y="327"/>
                  </a:lnTo>
                  <a:lnTo>
                    <a:pt x="342" y="322"/>
                  </a:lnTo>
                  <a:lnTo>
                    <a:pt x="337" y="318"/>
                  </a:lnTo>
                  <a:lnTo>
                    <a:pt x="331" y="315"/>
                  </a:lnTo>
                  <a:lnTo>
                    <a:pt x="331" y="315"/>
                  </a:lnTo>
                  <a:lnTo>
                    <a:pt x="327" y="315"/>
                  </a:lnTo>
                  <a:lnTo>
                    <a:pt x="327" y="315"/>
                  </a:lnTo>
                  <a:lnTo>
                    <a:pt x="340" y="293"/>
                  </a:lnTo>
                  <a:lnTo>
                    <a:pt x="340" y="293"/>
                  </a:lnTo>
                  <a:lnTo>
                    <a:pt x="342" y="290"/>
                  </a:lnTo>
                  <a:lnTo>
                    <a:pt x="343" y="285"/>
                  </a:lnTo>
                  <a:lnTo>
                    <a:pt x="343" y="285"/>
                  </a:lnTo>
                  <a:lnTo>
                    <a:pt x="346" y="271"/>
                  </a:lnTo>
                  <a:lnTo>
                    <a:pt x="350" y="258"/>
                  </a:lnTo>
                  <a:lnTo>
                    <a:pt x="350" y="258"/>
                  </a:lnTo>
                  <a:lnTo>
                    <a:pt x="352" y="251"/>
                  </a:lnTo>
                  <a:lnTo>
                    <a:pt x="357" y="245"/>
                  </a:lnTo>
                  <a:lnTo>
                    <a:pt x="357" y="245"/>
                  </a:lnTo>
                  <a:lnTo>
                    <a:pt x="363" y="236"/>
                  </a:lnTo>
                  <a:lnTo>
                    <a:pt x="368" y="227"/>
                  </a:lnTo>
                  <a:lnTo>
                    <a:pt x="372" y="217"/>
                  </a:lnTo>
                  <a:lnTo>
                    <a:pt x="374" y="205"/>
                  </a:lnTo>
                  <a:lnTo>
                    <a:pt x="374" y="205"/>
                  </a:lnTo>
                  <a:lnTo>
                    <a:pt x="376" y="204"/>
                  </a:lnTo>
                  <a:lnTo>
                    <a:pt x="376" y="204"/>
                  </a:lnTo>
                  <a:lnTo>
                    <a:pt x="378" y="202"/>
                  </a:lnTo>
                  <a:lnTo>
                    <a:pt x="379" y="198"/>
                  </a:lnTo>
                  <a:lnTo>
                    <a:pt x="382" y="191"/>
                  </a:lnTo>
                  <a:lnTo>
                    <a:pt x="382" y="191"/>
                  </a:lnTo>
                  <a:lnTo>
                    <a:pt x="386" y="182"/>
                  </a:lnTo>
                  <a:lnTo>
                    <a:pt x="387" y="173"/>
                  </a:lnTo>
                  <a:lnTo>
                    <a:pt x="389" y="155"/>
                  </a:lnTo>
                  <a:lnTo>
                    <a:pt x="389" y="155"/>
                  </a:lnTo>
                  <a:lnTo>
                    <a:pt x="389" y="144"/>
                  </a:lnTo>
                  <a:lnTo>
                    <a:pt x="389" y="144"/>
                  </a:lnTo>
                  <a:lnTo>
                    <a:pt x="390" y="129"/>
                  </a:lnTo>
                  <a:lnTo>
                    <a:pt x="390" y="129"/>
                  </a:lnTo>
                  <a:lnTo>
                    <a:pt x="389" y="110"/>
                  </a:lnTo>
                  <a:lnTo>
                    <a:pt x="389" y="110"/>
                  </a:lnTo>
                  <a:lnTo>
                    <a:pt x="389" y="105"/>
                  </a:lnTo>
                  <a:lnTo>
                    <a:pt x="389" y="105"/>
                  </a:lnTo>
                  <a:lnTo>
                    <a:pt x="393" y="106"/>
                  </a:lnTo>
                  <a:lnTo>
                    <a:pt x="393" y="106"/>
                  </a:lnTo>
                  <a:lnTo>
                    <a:pt x="393" y="103"/>
                  </a:lnTo>
                  <a:lnTo>
                    <a:pt x="393" y="103"/>
                  </a:lnTo>
                  <a:lnTo>
                    <a:pt x="392" y="96"/>
                  </a:lnTo>
                  <a:lnTo>
                    <a:pt x="392" y="96"/>
                  </a:lnTo>
                  <a:lnTo>
                    <a:pt x="394" y="95"/>
                  </a:lnTo>
                  <a:lnTo>
                    <a:pt x="394" y="95"/>
                  </a:lnTo>
                  <a:lnTo>
                    <a:pt x="392" y="88"/>
                  </a:lnTo>
                  <a:lnTo>
                    <a:pt x="392" y="88"/>
                  </a:lnTo>
                  <a:lnTo>
                    <a:pt x="392" y="86"/>
                  </a:lnTo>
                  <a:lnTo>
                    <a:pt x="392" y="86"/>
                  </a:lnTo>
                  <a:lnTo>
                    <a:pt x="395" y="89"/>
                  </a:lnTo>
                  <a:lnTo>
                    <a:pt x="395" y="89"/>
                  </a:lnTo>
                  <a:lnTo>
                    <a:pt x="397" y="89"/>
                  </a:lnTo>
                  <a:lnTo>
                    <a:pt x="397" y="89"/>
                  </a:lnTo>
                  <a:lnTo>
                    <a:pt x="390" y="79"/>
                  </a:lnTo>
                  <a:lnTo>
                    <a:pt x="390" y="79"/>
                  </a:lnTo>
                  <a:lnTo>
                    <a:pt x="397" y="77"/>
                  </a:lnTo>
                  <a:lnTo>
                    <a:pt x="397" y="77"/>
                  </a:lnTo>
                  <a:lnTo>
                    <a:pt x="387" y="74"/>
                  </a:lnTo>
                  <a:lnTo>
                    <a:pt x="387" y="74"/>
                  </a:lnTo>
                  <a:lnTo>
                    <a:pt x="389" y="69"/>
                  </a:lnTo>
                  <a:lnTo>
                    <a:pt x="389" y="69"/>
                  </a:lnTo>
                  <a:lnTo>
                    <a:pt x="397" y="68"/>
                  </a:lnTo>
                  <a:lnTo>
                    <a:pt x="397" y="68"/>
                  </a:lnTo>
                  <a:lnTo>
                    <a:pt x="392" y="63"/>
                  </a:lnTo>
                  <a:lnTo>
                    <a:pt x="392" y="63"/>
                  </a:lnTo>
                  <a:lnTo>
                    <a:pt x="386" y="60"/>
                  </a:lnTo>
                  <a:lnTo>
                    <a:pt x="386" y="60"/>
                  </a:lnTo>
                  <a:lnTo>
                    <a:pt x="383" y="60"/>
                  </a:lnTo>
                  <a:lnTo>
                    <a:pt x="383" y="60"/>
                  </a:lnTo>
                  <a:lnTo>
                    <a:pt x="381" y="59"/>
                  </a:lnTo>
                  <a:lnTo>
                    <a:pt x="381" y="57"/>
                  </a:lnTo>
                  <a:lnTo>
                    <a:pt x="381" y="57"/>
                  </a:lnTo>
                  <a:lnTo>
                    <a:pt x="381" y="51"/>
                  </a:lnTo>
                  <a:lnTo>
                    <a:pt x="381" y="44"/>
                  </a:lnTo>
                  <a:lnTo>
                    <a:pt x="381" y="44"/>
                  </a:lnTo>
                  <a:lnTo>
                    <a:pt x="379" y="47"/>
                  </a:lnTo>
                  <a:lnTo>
                    <a:pt x="379" y="47"/>
                  </a:lnTo>
                  <a:lnTo>
                    <a:pt x="374" y="34"/>
                  </a:lnTo>
                  <a:lnTo>
                    <a:pt x="374" y="34"/>
                  </a:lnTo>
                  <a:lnTo>
                    <a:pt x="373" y="34"/>
                  </a:lnTo>
                  <a:lnTo>
                    <a:pt x="373" y="34"/>
                  </a:lnTo>
                  <a:lnTo>
                    <a:pt x="374" y="42"/>
                  </a:lnTo>
                  <a:lnTo>
                    <a:pt x="374" y="42"/>
                  </a:lnTo>
                  <a:lnTo>
                    <a:pt x="373" y="42"/>
                  </a:lnTo>
                  <a:lnTo>
                    <a:pt x="373" y="42"/>
                  </a:lnTo>
                  <a:lnTo>
                    <a:pt x="363" y="18"/>
                  </a:lnTo>
                  <a:lnTo>
                    <a:pt x="363" y="18"/>
                  </a:lnTo>
                  <a:lnTo>
                    <a:pt x="362" y="21"/>
                  </a:lnTo>
                  <a:lnTo>
                    <a:pt x="362" y="22"/>
                  </a:lnTo>
                  <a:lnTo>
                    <a:pt x="361" y="25"/>
                  </a:lnTo>
                  <a:lnTo>
                    <a:pt x="358" y="26"/>
                  </a:lnTo>
                  <a:lnTo>
                    <a:pt x="358" y="26"/>
                  </a:lnTo>
                  <a:lnTo>
                    <a:pt x="361" y="31"/>
                  </a:lnTo>
                  <a:lnTo>
                    <a:pt x="361" y="31"/>
                  </a:lnTo>
                  <a:lnTo>
                    <a:pt x="360" y="31"/>
                  </a:lnTo>
                  <a:lnTo>
                    <a:pt x="360" y="31"/>
                  </a:lnTo>
                  <a:lnTo>
                    <a:pt x="350" y="21"/>
                  </a:lnTo>
                  <a:lnTo>
                    <a:pt x="350" y="21"/>
                  </a:lnTo>
                  <a:lnTo>
                    <a:pt x="343" y="17"/>
                  </a:lnTo>
                  <a:lnTo>
                    <a:pt x="343" y="17"/>
                  </a:lnTo>
                  <a:lnTo>
                    <a:pt x="341" y="18"/>
                  </a:lnTo>
                  <a:lnTo>
                    <a:pt x="341" y="18"/>
                  </a:lnTo>
                  <a:lnTo>
                    <a:pt x="341" y="17"/>
                  </a:lnTo>
                  <a:lnTo>
                    <a:pt x="343" y="11"/>
                  </a:lnTo>
                  <a:lnTo>
                    <a:pt x="343" y="11"/>
                  </a:lnTo>
                  <a:lnTo>
                    <a:pt x="333" y="12"/>
                  </a:lnTo>
                  <a:lnTo>
                    <a:pt x="333" y="12"/>
                  </a:lnTo>
                  <a:lnTo>
                    <a:pt x="335" y="6"/>
                  </a:lnTo>
                  <a:lnTo>
                    <a:pt x="335" y="6"/>
                  </a:lnTo>
                  <a:lnTo>
                    <a:pt x="330" y="8"/>
                  </a:lnTo>
                  <a:lnTo>
                    <a:pt x="330" y="8"/>
                  </a:lnTo>
                  <a:lnTo>
                    <a:pt x="329" y="5"/>
                  </a:lnTo>
                  <a:lnTo>
                    <a:pt x="329" y="5"/>
                  </a:lnTo>
                  <a:lnTo>
                    <a:pt x="327" y="7"/>
                  </a:lnTo>
                  <a:lnTo>
                    <a:pt x="327" y="7"/>
                  </a:lnTo>
                  <a:lnTo>
                    <a:pt x="327" y="8"/>
                  </a:lnTo>
                  <a:lnTo>
                    <a:pt x="327" y="8"/>
                  </a:lnTo>
                  <a:lnTo>
                    <a:pt x="327" y="11"/>
                  </a:lnTo>
                  <a:lnTo>
                    <a:pt x="327" y="11"/>
                  </a:lnTo>
                  <a:lnTo>
                    <a:pt x="324" y="11"/>
                  </a:lnTo>
                  <a:lnTo>
                    <a:pt x="321" y="11"/>
                  </a:lnTo>
                  <a:lnTo>
                    <a:pt x="321" y="11"/>
                  </a:lnTo>
                  <a:lnTo>
                    <a:pt x="320" y="8"/>
                  </a:lnTo>
                  <a:lnTo>
                    <a:pt x="320" y="7"/>
                  </a:lnTo>
                  <a:lnTo>
                    <a:pt x="320" y="7"/>
                  </a:lnTo>
                  <a:lnTo>
                    <a:pt x="320" y="7"/>
                  </a:lnTo>
                  <a:lnTo>
                    <a:pt x="320" y="7"/>
                  </a:lnTo>
                  <a:lnTo>
                    <a:pt x="320" y="6"/>
                  </a:lnTo>
                  <a:lnTo>
                    <a:pt x="320" y="6"/>
                  </a:lnTo>
                  <a:lnTo>
                    <a:pt x="320" y="3"/>
                  </a:lnTo>
                  <a:lnTo>
                    <a:pt x="320" y="3"/>
                  </a:lnTo>
                  <a:lnTo>
                    <a:pt x="320" y="3"/>
                  </a:lnTo>
                  <a:lnTo>
                    <a:pt x="320" y="3"/>
                  </a:lnTo>
                  <a:lnTo>
                    <a:pt x="315" y="10"/>
                  </a:lnTo>
                  <a:lnTo>
                    <a:pt x="315" y="10"/>
                  </a:lnTo>
                  <a:lnTo>
                    <a:pt x="311" y="5"/>
                  </a:lnTo>
                  <a:lnTo>
                    <a:pt x="311" y="5"/>
                  </a:lnTo>
                  <a:lnTo>
                    <a:pt x="309" y="5"/>
                  </a:lnTo>
                  <a:lnTo>
                    <a:pt x="309" y="5"/>
                  </a:lnTo>
                  <a:lnTo>
                    <a:pt x="311" y="2"/>
                  </a:lnTo>
                  <a:lnTo>
                    <a:pt x="312" y="1"/>
                  </a:lnTo>
                  <a:lnTo>
                    <a:pt x="312" y="1"/>
                  </a:lnTo>
                  <a:lnTo>
                    <a:pt x="314" y="0"/>
                  </a:lnTo>
                  <a:lnTo>
                    <a:pt x="314" y="0"/>
                  </a:lnTo>
                  <a:lnTo>
                    <a:pt x="310" y="1"/>
                  </a:lnTo>
                  <a:lnTo>
                    <a:pt x="307" y="2"/>
                  </a:lnTo>
                  <a:lnTo>
                    <a:pt x="307" y="2"/>
                  </a:lnTo>
                  <a:lnTo>
                    <a:pt x="303" y="8"/>
                  </a:lnTo>
                  <a:lnTo>
                    <a:pt x="303" y="8"/>
                  </a:lnTo>
                  <a:lnTo>
                    <a:pt x="301" y="11"/>
                  </a:lnTo>
                  <a:lnTo>
                    <a:pt x="299" y="11"/>
                  </a:lnTo>
                  <a:lnTo>
                    <a:pt x="298" y="10"/>
                  </a:lnTo>
                  <a:lnTo>
                    <a:pt x="298" y="10"/>
                  </a:lnTo>
                  <a:lnTo>
                    <a:pt x="291" y="7"/>
                  </a:lnTo>
                  <a:lnTo>
                    <a:pt x="291" y="7"/>
                  </a:lnTo>
                  <a:lnTo>
                    <a:pt x="294" y="1"/>
                  </a:lnTo>
                  <a:lnTo>
                    <a:pt x="294" y="1"/>
                  </a:lnTo>
                  <a:lnTo>
                    <a:pt x="293" y="2"/>
                  </a:lnTo>
                  <a:lnTo>
                    <a:pt x="291" y="5"/>
                  </a:lnTo>
                  <a:lnTo>
                    <a:pt x="289" y="10"/>
                  </a:lnTo>
                  <a:lnTo>
                    <a:pt x="289" y="10"/>
                  </a:lnTo>
                  <a:lnTo>
                    <a:pt x="289" y="10"/>
                  </a:lnTo>
                  <a:lnTo>
                    <a:pt x="288" y="15"/>
                  </a:lnTo>
                  <a:lnTo>
                    <a:pt x="285" y="18"/>
                  </a:lnTo>
                  <a:lnTo>
                    <a:pt x="281" y="21"/>
                  </a:lnTo>
                  <a:lnTo>
                    <a:pt x="275" y="22"/>
                  </a:lnTo>
                  <a:lnTo>
                    <a:pt x="275" y="22"/>
                  </a:lnTo>
                  <a:lnTo>
                    <a:pt x="278" y="18"/>
                  </a:lnTo>
                  <a:lnTo>
                    <a:pt x="278" y="18"/>
                  </a:lnTo>
                  <a:lnTo>
                    <a:pt x="274" y="21"/>
                  </a:lnTo>
                  <a:lnTo>
                    <a:pt x="274" y="21"/>
                  </a:lnTo>
                  <a:lnTo>
                    <a:pt x="274" y="21"/>
                  </a:lnTo>
                  <a:lnTo>
                    <a:pt x="274" y="21"/>
                  </a:lnTo>
                  <a:lnTo>
                    <a:pt x="272" y="25"/>
                  </a:lnTo>
                  <a:lnTo>
                    <a:pt x="272" y="25"/>
                  </a:lnTo>
                  <a:lnTo>
                    <a:pt x="268" y="28"/>
                  </a:lnTo>
                  <a:lnTo>
                    <a:pt x="268" y="28"/>
                  </a:lnTo>
                  <a:lnTo>
                    <a:pt x="254" y="34"/>
                  </a:lnTo>
                  <a:lnTo>
                    <a:pt x="254" y="34"/>
                  </a:lnTo>
                  <a:lnTo>
                    <a:pt x="248" y="38"/>
                  </a:lnTo>
                  <a:lnTo>
                    <a:pt x="242" y="39"/>
                  </a:lnTo>
                  <a:lnTo>
                    <a:pt x="242" y="39"/>
                  </a:lnTo>
                  <a:lnTo>
                    <a:pt x="239" y="42"/>
                  </a:lnTo>
                  <a:lnTo>
                    <a:pt x="239" y="42"/>
                  </a:lnTo>
                  <a:lnTo>
                    <a:pt x="243" y="43"/>
                  </a:lnTo>
                  <a:lnTo>
                    <a:pt x="243" y="43"/>
                  </a:lnTo>
                  <a:lnTo>
                    <a:pt x="242" y="46"/>
                  </a:lnTo>
                  <a:lnTo>
                    <a:pt x="242" y="46"/>
                  </a:lnTo>
                  <a:lnTo>
                    <a:pt x="238" y="51"/>
                  </a:lnTo>
                  <a:lnTo>
                    <a:pt x="234" y="56"/>
                  </a:lnTo>
                  <a:lnTo>
                    <a:pt x="234" y="56"/>
                  </a:lnTo>
                  <a:lnTo>
                    <a:pt x="232" y="57"/>
                  </a:lnTo>
                  <a:lnTo>
                    <a:pt x="228" y="57"/>
                  </a:lnTo>
                  <a:lnTo>
                    <a:pt x="228" y="57"/>
                  </a:lnTo>
                  <a:lnTo>
                    <a:pt x="229" y="58"/>
                  </a:lnTo>
                  <a:lnTo>
                    <a:pt x="229" y="58"/>
                  </a:lnTo>
                  <a:lnTo>
                    <a:pt x="231" y="59"/>
                  </a:lnTo>
                  <a:lnTo>
                    <a:pt x="231" y="62"/>
                  </a:lnTo>
                  <a:lnTo>
                    <a:pt x="228" y="63"/>
                  </a:lnTo>
                  <a:lnTo>
                    <a:pt x="228" y="63"/>
                  </a:lnTo>
                  <a:lnTo>
                    <a:pt x="224" y="65"/>
                  </a:lnTo>
                  <a:lnTo>
                    <a:pt x="219" y="69"/>
                  </a:lnTo>
                  <a:lnTo>
                    <a:pt x="215" y="77"/>
                  </a:lnTo>
                  <a:lnTo>
                    <a:pt x="215" y="77"/>
                  </a:lnTo>
                  <a:lnTo>
                    <a:pt x="202" y="96"/>
                  </a:lnTo>
                  <a:lnTo>
                    <a:pt x="202" y="96"/>
                  </a:lnTo>
                  <a:lnTo>
                    <a:pt x="206" y="96"/>
                  </a:lnTo>
                  <a:lnTo>
                    <a:pt x="206" y="98"/>
                  </a:lnTo>
                  <a:lnTo>
                    <a:pt x="206" y="99"/>
                  </a:lnTo>
                  <a:lnTo>
                    <a:pt x="206" y="99"/>
                  </a:lnTo>
                  <a:lnTo>
                    <a:pt x="213" y="90"/>
                  </a:lnTo>
                  <a:lnTo>
                    <a:pt x="213" y="90"/>
                  </a:lnTo>
                  <a:lnTo>
                    <a:pt x="215" y="90"/>
                  </a:lnTo>
                  <a:lnTo>
                    <a:pt x="215" y="90"/>
                  </a:lnTo>
                  <a:lnTo>
                    <a:pt x="207" y="108"/>
                  </a:lnTo>
                  <a:lnTo>
                    <a:pt x="207" y="108"/>
                  </a:lnTo>
                  <a:lnTo>
                    <a:pt x="207" y="113"/>
                  </a:lnTo>
                  <a:lnTo>
                    <a:pt x="207" y="115"/>
                  </a:lnTo>
                  <a:lnTo>
                    <a:pt x="207" y="115"/>
                  </a:lnTo>
                  <a:lnTo>
                    <a:pt x="208" y="119"/>
                  </a:lnTo>
                  <a:lnTo>
                    <a:pt x="207" y="122"/>
                  </a:lnTo>
                  <a:lnTo>
                    <a:pt x="206" y="130"/>
                  </a:lnTo>
                  <a:lnTo>
                    <a:pt x="206" y="130"/>
                  </a:lnTo>
                  <a:lnTo>
                    <a:pt x="206" y="132"/>
                  </a:lnTo>
                  <a:lnTo>
                    <a:pt x="208" y="136"/>
                  </a:lnTo>
                  <a:lnTo>
                    <a:pt x="208" y="136"/>
                  </a:lnTo>
                  <a:lnTo>
                    <a:pt x="208" y="140"/>
                  </a:lnTo>
                  <a:lnTo>
                    <a:pt x="210" y="142"/>
                  </a:lnTo>
                  <a:lnTo>
                    <a:pt x="207" y="148"/>
                  </a:lnTo>
                  <a:lnTo>
                    <a:pt x="207" y="148"/>
                  </a:lnTo>
                  <a:lnTo>
                    <a:pt x="206" y="155"/>
                  </a:lnTo>
                  <a:lnTo>
                    <a:pt x="207" y="160"/>
                  </a:lnTo>
                  <a:lnTo>
                    <a:pt x="208" y="166"/>
                  </a:lnTo>
                  <a:lnTo>
                    <a:pt x="211" y="171"/>
                  </a:lnTo>
                  <a:lnTo>
                    <a:pt x="211" y="171"/>
                  </a:lnTo>
                  <a:lnTo>
                    <a:pt x="221" y="187"/>
                  </a:lnTo>
                  <a:lnTo>
                    <a:pt x="221" y="187"/>
                  </a:lnTo>
                  <a:lnTo>
                    <a:pt x="228" y="197"/>
                  </a:lnTo>
                  <a:lnTo>
                    <a:pt x="228" y="197"/>
                  </a:lnTo>
                  <a:lnTo>
                    <a:pt x="232" y="203"/>
                  </a:lnTo>
                  <a:lnTo>
                    <a:pt x="233" y="210"/>
                  </a:lnTo>
                  <a:lnTo>
                    <a:pt x="234" y="224"/>
                  </a:lnTo>
                  <a:lnTo>
                    <a:pt x="234" y="224"/>
                  </a:lnTo>
                  <a:lnTo>
                    <a:pt x="234" y="258"/>
                  </a:lnTo>
                  <a:lnTo>
                    <a:pt x="234" y="258"/>
                  </a:lnTo>
                  <a:lnTo>
                    <a:pt x="234" y="260"/>
                  </a:lnTo>
                  <a:lnTo>
                    <a:pt x="237" y="261"/>
                  </a:lnTo>
                  <a:lnTo>
                    <a:pt x="237" y="261"/>
                  </a:lnTo>
                  <a:lnTo>
                    <a:pt x="263" y="275"/>
                  </a:lnTo>
                  <a:lnTo>
                    <a:pt x="263" y="275"/>
                  </a:lnTo>
                  <a:lnTo>
                    <a:pt x="272" y="280"/>
                  </a:lnTo>
                  <a:lnTo>
                    <a:pt x="280" y="286"/>
                  </a:lnTo>
                  <a:lnTo>
                    <a:pt x="289" y="292"/>
                  </a:lnTo>
                  <a:lnTo>
                    <a:pt x="296" y="300"/>
                  </a:lnTo>
                  <a:lnTo>
                    <a:pt x="296" y="300"/>
                  </a:lnTo>
                  <a:lnTo>
                    <a:pt x="314" y="318"/>
                  </a:lnTo>
                  <a:lnTo>
                    <a:pt x="314" y="318"/>
                  </a:lnTo>
                  <a:lnTo>
                    <a:pt x="306" y="328"/>
                  </a:lnTo>
                  <a:lnTo>
                    <a:pt x="306" y="328"/>
                  </a:lnTo>
                  <a:lnTo>
                    <a:pt x="305" y="332"/>
                  </a:lnTo>
                  <a:lnTo>
                    <a:pt x="307" y="334"/>
                  </a:lnTo>
                  <a:lnTo>
                    <a:pt x="307" y="334"/>
                  </a:lnTo>
                  <a:lnTo>
                    <a:pt x="316" y="343"/>
                  </a:lnTo>
                  <a:lnTo>
                    <a:pt x="316" y="343"/>
                  </a:lnTo>
                  <a:lnTo>
                    <a:pt x="321" y="351"/>
                  </a:lnTo>
                  <a:lnTo>
                    <a:pt x="325" y="357"/>
                  </a:lnTo>
                  <a:lnTo>
                    <a:pt x="327" y="365"/>
                  </a:lnTo>
                  <a:lnTo>
                    <a:pt x="327" y="373"/>
                  </a:lnTo>
                  <a:lnTo>
                    <a:pt x="327" y="373"/>
                  </a:lnTo>
                  <a:lnTo>
                    <a:pt x="336" y="519"/>
                  </a:lnTo>
                  <a:lnTo>
                    <a:pt x="336" y="519"/>
                  </a:lnTo>
                  <a:lnTo>
                    <a:pt x="336" y="523"/>
                  </a:lnTo>
                  <a:lnTo>
                    <a:pt x="335" y="527"/>
                  </a:lnTo>
                  <a:lnTo>
                    <a:pt x="335" y="527"/>
                  </a:lnTo>
                  <a:lnTo>
                    <a:pt x="332" y="522"/>
                  </a:lnTo>
                  <a:lnTo>
                    <a:pt x="332" y="522"/>
                  </a:lnTo>
                  <a:lnTo>
                    <a:pt x="310" y="462"/>
                  </a:lnTo>
                  <a:lnTo>
                    <a:pt x="298" y="432"/>
                  </a:lnTo>
                  <a:lnTo>
                    <a:pt x="284" y="404"/>
                  </a:lnTo>
                  <a:lnTo>
                    <a:pt x="284" y="404"/>
                  </a:lnTo>
                  <a:lnTo>
                    <a:pt x="254" y="348"/>
                  </a:lnTo>
                  <a:lnTo>
                    <a:pt x="223" y="293"/>
                  </a:lnTo>
                  <a:lnTo>
                    <a:pt x="223" y="293"/>
                  </a:lnTo>
                  <a:lnTo>
                    <a:pt x="221" y="289"/>
                  </a:lnTo>
                  <a:lnTo>
                    <a:pt x="221" y="289"/>
                  </a:lnTo>
                  <a:lnTo>
                    <a:pt x="218" y="285"/>
                  </a:lnTo>
                  <a:lnTo>
                    <a:pt x="216" y="284"/>
                  </a:lnTo>
                  <a:lnTo>
                    <a:pt x="213" y="285"/>
                  </a:lnTo>
                  <a:lnTo>
                    <a:pt x="210" y="287"/>
                  </a:lnTo>
                  <a:lnTo>
                    <a:pt x="210" y="287"/>
                  </a:lnTo>
                  <a:lnTo>
                    <a:pt x="206" y="292"/>
                  </a:lnTo>
                  <a:lnTo>
                    <a:pt x="201" y="297"/>
                  </a:lnTo>
                  <a:lnTo>
                    <a:pt x="196" y="301"/>
                  </a:lnTo>
                  <a:lnTo>
                    <a:pt x="190" y="303"/>
                  </a:lnTo>
                  <a:lnTo>
                    <a:pt x="190" y="303"/>
                  </a:lnTo>
                  <a:lnTo>
                    <a:pt x="177" y="308"/>
                  </a:lnTo>
                  <a:lnTo>
                    <a:pt x="164" y="313"/>
                  </a:lnTo>
                  <a:lnTo>
                    <a:pt x="164" y="313"/>
                  </a:lnTo>
                  <a:lnTo>
                    <a:pt x="149" y="318"/>
                  </a:lnTo>
                  <a:lnTo>
                    <a:pt x="149" y="318"/>
                  </a:lnTo>
                  <a:lnTo>
                    <a:pt x="110" y="329"/>
                  </a:lnTo>
                  <a:lnTo>
                    <a:pt x="110" y="329"/>
                  </a:lnTo>
                  <a:lnTo>
                    <a:pt x="83" y="338"/>
                  </a:lnTo>
                  <a:lnTo>
                    <a:pt x="83" y="338"/>
                  </a:lnTo>
                  <a:lnTo>
                    <a:pt x="73" y="341"/>
                  </a:lnTo>
                  <a:lnTo>
                    <a:pt x="73" y="341"/>
                  </a:lnTo>
                  <a:lnTo>
                    <a:pt x="66" y="343"/>
                  </a:lnTo>
                  <a:lnTo>
                    <a:pt x="60" y="348"/>
                  </a:lnTo>
                  <a:lnTo>
                    <a:pt x="55" y="354"/>
                  </a:lnTo>
                  <a:lnTo>
                    <a:pt x="52" y="362"/>
                  </a:lnTo>
                  <a:lnTo>
                    <a:pt x="52" y="362"/>
                  </a:lnTo>
                  <a:lnTo>
                    <a:pt x="45" y="380"/>
                  </a:lnTo>
                  <a:lnTo>
                    <a:pt x="45" y="380"/>
                  </a:lnTo>
                  <a:lnTo>
                    <a:pt x="42" y="390"/>
                  </a:lnTo>
                  <a:lnTo>
                    <a:pt x="41" y="400"/>
                  </a:lnTo>
                  <a:lnTo>
                    <a:pt x="40" y="410"/>
                  </a:lnTo>
                  <a:lnTo>
                    <a:pt x="40" y="420"/>
                  </a:lnTo>
                  <a:lnTo>
                    <a:pt x="40" y="420"/>
                  </a:lnTo>
                  <a:lnTo>
                    <a:pt x="42" y="457"/>
                  </a:lnTo>
                  <a:lnTo>
                    <a:pt x="42" y="457"/>
                  </a:lnTo>
                  <a:lnTo>
                    <a:pt x="42" y="479"/>
                  </a:lnTo>
                  <a:lnTo>
                    <a:pt x="42" y="479"/>
                  </a:lnTo>
                  <a:lnTo>
                    <a:pt x="45" y="504"/>
                  </a:lnTo>
                  <a:lnTo>
                    <a:pt x="45" y="504"/>
                  </a:lnTo>
                  <a:lnTo>
                    <a:pt x="44" y="509"/>
                  </a:lnTo>
                  <a:lnTo>
                    <a:pt x="44" y="509"/>
                  </a:lnTo>
                  <a:lnTo>
                    <a:pt x="41" y="517"/>
                  </a:lnTo>
                  <a:lnTo>
                    <a:pt x="40" y="524"/>
                  </a:lnTo>
                  <a:lnTo>
                    <a:pt x="39" y="540"/>
                  </a:lnTo>
                  <a:lnTo>
                    <a:pt x="39" y="540"/>
                  </a:lnTo>
                  <a:lnTo>
                    <a:pt x="39" y="549"/>
                  </a:lnTo>
                  <a:lnTo>
                    <a:pt x="40" y="558"/>
                  </a:lnTo>
                  <a:lnTo>
                    <a:pt x="40" y="558"/>
                  </a:lnTo>
                  <a:lnTo>
                    <a:pt x="40" y="562"/>
                  </a:lnTo>
                  <a:lnTo>
                    <a:pt x="40" y="567"/>
                  </a:lnTo>
                  <a:lnTo>
                    <a:pt x="40" y="567"/>
                  </a:lnTo>
                  <a:lnTo>
                    <a:pt x="32" y="598"/>
                  </a:lnTo>
                  <a:lnTo>
                    <a:pt x="32" y="598"/>
                  </a:lnTo>
                  <a:lnTo>
                    <a:pt x="31" y="608"/>
                  </a:lnTo>
                  <a:lnTo>
                    <a:pt x="31" y="617"/>
                  </a:lnTo>
                  <a:lnTo>
                    <a:pt x="31" y="617"/>
                  </a:lnTo>
                  <a:lnTo>
                    <a:pt x="32" y="628"/>
                  </a:lnTo>
                  <a:lnTo>
                    <a:pt x="34" y="641"/>
                  </a:lnTo>
                  <a:lnTo>
                    <a:pt x="34" y="641"/>
                  </a:lnTo>
                  <a:lnTo>
                    <a:pt x="34" y="643"/>
                  </a:lnTo>
                  <a:lnTo>
                    <a:pt x="34" y="644"/>
                  </a:lnTo>
                  <a:lnTo>
                    <a:pt x="34" y="644"/>
                  </a:lnTo>
                  <a:lnTo>
                    <a:pt x="31" y="653"/>
                  </a:lnTo>
                  <a:lnTo>
                    <a:pt x="29" y="662"/>
                  </a:lnTo>
                  <a:lnTo>
                    <a:pt x="27" y="679"/>
                  </a:lnTo>
                  <a:lnTo>
                    <a:pt x="27" y="679"/>
                  </a:lnTo>
                  <a:lnTo>
                    <a:pt x="25" y="691"/>
                  </a:lnTo>
                  <a:lnTo>
                    <a:pt x="21" y="704"/>
                  </a:lnTo>
                  <a:lnTo>
                    <a:pt x="21" y="704"/>
                  </a:lnTo>
                  <a:lnTo>
                    <a:pt x="18" y="716"/>
                  </a:lnTo>
                  <a:lnTo>
                    <a:pt x="16" y="729"/>
                  </a:lnTo>
                  <a:lnTo>
                    <a:pt x="15" y="742"/>
                  </a:lnTo>
                  <a:lnTo>
                    <a:pt x="15" y="755"/>
                  </a:lnTo>
                  <a:lnTo>
                    <a:pt x="15" y="755"/>
                  </a:lnTo>
                  <a:lnTo>
                    <a:pt x="14" y="774"/>
                  </a:lnTo>
                  <a:lnTo>
                    <a:pt x="14" y="774"/>
                  </a:lnTo>
                  <a:lnTo>
                    <a:pt x="14" y="803"/>
                  </a:lnTo>
                  <a:lnTo>
                    <a:pt x="13" y="831"/>
                  </a:lnTo>
                  <a:lnTo>
                    <a:pt x="13" y="831"/>
                  </a:lnTo>
                  <a:lnTo>
                    <a:pt x="9" y="857"/>
                  </a:lnTo>
                  <a:lnTo>
                    <a:pt x="9" y="857"/>
                  </a:lnTo>
                  <a:lnTo>
                    <a:pt x="0" y="933"/>
                  </a:lnTo>
                  <a:lnTo>
                    <a:pt x="0" y="933"/>
                  </a:lnTo>
                  <a:close/>
                  <a:moveTo>
                    <a:pt x="298" y="12"/>
                  </a:moveTo>
                  <a:lnTo>
                    <a:pt x="298" y="12"/>
                  </a:lnTo>
                  <a:lnTo>
                    <a:pt x="289" y="18"/>
                  </a:lnTo>
                  <a:lnTo>
                    <a:pt x="289" y="18"/>
                  </a:lnTo>
                  <a:lnTo>
                    <a:pt x="291" y="13"/>
                  </a:lnTo>
                  <a:lnTo>
                    <a:pt x="293" y="11"/>
                  </a:lnTo>
                  <a:lnTo>
                    <a:pt x="294" y="11"/>
                  </a:lnTo>
                  <a:lnTo>
                    <a:pt x="298" y="12"/>
                  </a:lnTo>
                  <a:lnTo>
                    <a:pt x="298" y="12"/>
                  </a:lnTo>
                  <a:close/>
                  <a:moveTo>
                    <a:pt x="104" y="970"/>
                  </a:moveTo>
                  <a:lnTo>
                    <a:pt x="104" y="970"/>
                  </a:lnTo>
                  <a:lnTo>
                    <a:pt x="117" y="998"/>
                  </a:lnTo>
                  <a:lnTo>
                    <a:pt x="117" y="998"/>
                  </a:lnTo>
                  <a:lnTo>
                    <a:pt x="113" y="996"/>
                  </a:lnTo>
                  <a:lnTo>
                    <a:pt x="109" y="994"/>
                  </a:lnTo>
                  <a:lnTo>
                    <a:pt x="107" y="990"/>
                  </a:lnTo>
                  <a:lnTo>
                    <a:pt x="104" y="985"/>
                  </a:lnTo>
                  <a:lnTo>
                    <a:pt x="103" y="981"/>
                  </a:lnTo>
                  <a:lnTo>
                    <a:pt x="103" y="978"/>
                  </a:lnTo>
                  <a:lnTo>
                    <a:pt x="103" y="973"/>
                  </a:lnTo>
                  <a:lnTo>
                    <a:pt x="104" y="970"/>
                  </a:lnTo>
                  <a:lnTo>
                    <a:pt x="104" y="970"/>
                  </a:lnTo>
                  <a:close/>
                  <a:moveTo>
                    <a:pt x="99" y="845"/>
                  </a:moveTo>
                  <a:lnTo>
                    <a:pt x="99" y="845"/>
                  </a:lnTo>
                  <a:lnTo>
                    <a:pt x="102" y="834"/>
                  </a:lnTo>
                  <a:lnTo>
                    <a:pt x="103" y="823"/>
                  </a:lnTo>
                  <a:lnTo>
                    <a:pt x="103" y="823"/>
                  </a:lnTo>
                  <a:lnTo>
                    <a:pt x="107" y="777"/>
                  </a:lnTo>
                  <a:lnTo>
                    <a:pt x="107" y="777"/>
                  </a:lnTo>
                  <a:lnTo>
                    <a:pt x="108" y="774"/>
                  </a:lnTo>
                  <a:lnTo>
                    <a:pt x="109" y="772"/>
                  </a:lnTo>
                  <a:lnTo>
                    <a:pt x="110" y="772"/>
                  </a:lnTo>
                  <a:lnTo>
                    <a:pt x="113" y="772"/>
                  </a:lnTo>
                  <a:lnTo>
                    <a:pt x="113" y="772"/>
                  </a:lnTo>
                  <a:lnTo>
                    <a:pt x="304" y="773"/>
                  </a:lnTo>
                  <a:lnTo>
                    <a:pt x="304" y="773"/>
                  </a:lnTo>
                  <a:lnTo>
                    <a:pt x="309" y="774"/>
                  </a:lnTo>
                  <a:lnTo>
                    <a:pt x="314" y="778"/>
                  </a:lnTo>
                  <a:lnTo>
                    <a:pt x="316" y="783"/>
                  </a:lnTo>
                  <a:lnTo>
                    <a:pt x="316" y="789"/>
                  </a:lnTo>
                  <a:lnTo>
                    <a:pt x="316" y="789"/>
                  </a:lnTo>
                  <a:lnTo>
                    <a:pt x="288" y="917"/>
                  </a:lnTo>
                  <a:lnTo>
                    <a:pt x="288" y="917"/>
                  </a:lnTo>
                  <a:lnTo>
                    <a:pt x="270" y="990"/>
                  </a:lnTo>
                  <a:lnTo>
                    <a:pt x="270" y="990"/>
                  </a:lnTo>
                  <a:lnTo>
                    <a:pt x="268" y="998"/>
                  </a:lnTo>
                  <a:lnTo>
                    <a:pt x="264" y="1001"/>
                  </a:lnTo>
                  <a:lnTo>
                    <a:pt x="259" y="1004"/>
                  </a:lnTo>
                  <a:lnTo>
                    <a:pt x="252" y="1005"/>
                  </a:lnTo>
                  <a:lnTo>
                    <a:pt x="252" y="1005"/>
                  </a:lnTo>
                  <a:lnTo>
                    <a:pt x="200" y="1001"/>
                  </a:lnTo>
                  <a:lnTo>
                    <a:pt x="200" y="1001"/>
                  </a:lnTo>
                  <a:lnTo>
                    <a:pt x="200" y="1001"/>
                  </a:lnTo>
                  <a:lnTo>
                    <a:pt x="143" y="999"/>
                  </a:lnTo>
                  <a:lnTo>
                    <a:pt x="143" y="999"/>
                  </a:lnTo>
                  <a:lnTo>
                    <a:pt x="139" y="998"/>
                  </a:lnTo>
                  <a:lnTo>
                    <a:pt x="138" y="998"/>
                  </a:lnTo>
                  <a:lnTo>
                    <a:pt x="136" y="995"/>
                  </a:lnTo>
                  <a:lnTo>
                    <a:pt x="136" y="993"/>
                  </a:lnTo>
                  <a:lnTo>
                    <a:pt x="136" y="993"/>
                  </a:lnTo>
                  <a:lnTo>
                    <a:pt x="134" y="979"/>
                  </a:lnTo>
                  <a:lnTo>
                    <a:pt x="132" y="972"/>
                  </a:lnTo>
                  <a:lnTo>
                    <a:pt x="128" y="965"/>
                  </a:lnTo>
                  <a:lnTo>
                    <a:pt x="128" y="965"/>
                  </a:lnTo>
                  <a:lnTo>
                    <a:pt x="124" y="958"/>
                  </a:lnTo>
                  <a:lnTo>
                    <a:pt x="122" y="949"/>
                  </a:lnTo>
                  <a:lnTo>
                    <a:pt x="122" y="949"/>
                  </a:lnTo>
                  <a:lnTo>
                    <a:pt x="114" y="929"/>
                  </a:lnTo>
                  <a:lnTo>
                    <a:pt x="114" y="929"/>
                  </a:lnTo>
                  <a:lnTo>
                    <a:pt x="110" y="923"/>
                  </a:lnTo>
                  <a:lnTo>
                    <a:pt x="108" y="916"/>
                  </a:lnTo>
                  <a:lnTo>
                    <a:pt x="108" y="916"/>
                  </a:lnTo>
                  <a:lnTo>
                    <a:pt x="98" y="865"/>
                  </a:lnTo>
                  <a:lnTo>
                    <a:pt x="98" y="865"/>
                  </a:lnTo>
                  <a:lnTo>
                    <a:pt x="97" y="855"/>
                  </a:lnTo>
                  <a:lnTo>
                    <a:pt x="99" y="845"/>
                  </a:lnTo>
                  <a:lnTo>
                    <a:pt x="99" y="845"/>
                  </a:lnTo>
                  <a:close/>
                </a:path>
              </a:pathLst>
            </a:custGeom>
            <a:gradFill>
              <a:gsLst>
                <a:gs pos="43000">
                  <a:srgbClr val="D5B88A"/>
                </a:gs>
                <a:gs pos="96000">
                  <a:srgbClr val="F7ECD7"/>
                </a:gs>
              </a:gsLst>
              <a:lin ang="5400000" scaled="0"/>
            </a:gradFill>
            <a:ln>
              <a:noFill/>
            </a:ln>
          </p:spPr>
          <p:txBody>
            <a:bodyPr vert="horz" wrap="square" lIns="91440" tIns="45720" rIns="91440" bIns="45720" numCol="1" anchor="t" anchorCtr="0" compatLnSpc="1">
              <a:norm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en-US" dirty="0">
                <a:solidFill>
                  <a:srgbClr val="E6D690"/>
                </a:solidFill>
                <a:cs typeface="+mn-ea"/>
                <a:sym typeface="+mn-lt"/>
              </a:endParaRPr>
            </a:p>
          </p:txBody>
        </p:sp>
        <p:cxnSp>
          <p:nvCxnSpPr>
            <p:cNvPr id="103" name="直接箭头连接符 102"/>
            <p:cNvCxnSpPr/>
            <p:nvPr/>
          </p:nvCxnSpPr>
          <p:spPr>
            <a:xfrm flipH="1" flipV="1">
              <a:off x="7091" y="7102"/>
              <a:ext cx="581" cy="0"/>
            </a:xfrm>
            <a:prstGeom prst="straightConnector1">
              <a:avLst/>
            </a:prstGeom>
            <a:ln w="12700" cap="rnd" cmpd="sng">
              <a:solidFill>
                <a:srgbClr val="D5B88A"/>
              </a:solidFill>
              <a:prstDash val="dash"/>
              <a:round/>
              <a:tailEnd type="oval" w="sm" len="sm"/>
            </a:ln>
          </p:spPr>
          <p:style>
            <a:lnRef idx="1">
              <a:schemeClr val="accent1"/>
            </a:lnRef>
            <a:fillRef idx="0">
              <a:schemeClr val="accent1"/>
            </a:fillRef>
            <a:effectRef idx="0">
              <a:schemeClr val="accent1"/>
            </a:effectRef>
            <a:fontRef idx="minor">
              <a:schemeClr val="tx1"/>
            </a:fontRef>
          </p:style>
        </p:cxnSp>
        <p:cxnSp>
          <p:nvCxnSpPr>
            <p:cNvPr id="104" name="直接箭头连接符 103"/>
            <p:cNvCxnSpPr/>
            <p:nvPr/>
          </p:nvCxnSpPr>
          <p:spPr>
            <a:xfrm flipH="1" flipV="1">
              <a:off x="7732" y="5518"/>
              <a:ext cx="658" cy="1274"/>
            </a:xfrm>
            <a:prstGeom prst="straightConnector1">
              <a:avLst/>
            </a:prstGeom>
            <a:ln w="12700" cap="rnd" cmpd="sng">
              <a:solidFill>
                <a:srgbClr val="D5B88A"/>
              </a:solidFill>
              <a:prstDash val="dash"/>
              <a:round/>
              <a:tailEnd type="oval" w="sm" len="sm"/>
            </a:ln>
          </p:spPr>
          <p:style>
            <a:lnRef idx="1">
              <a:schemeClr val="accent1"/>
            </a:lnRef>
            <a:fillRef idx="0">
              <a:schemeClr val="accent1"/>
            </a:fillRef>
            <a:effectRef idx="0">
              <a:schemeClr val="accent1"/>
            </a:effectRef>
            <a:fontRef idx="minor">
              <a:schemeClr val="tx1"/>
            </a:fontRef>
          </p:style>
        </p:cxnSp>
        <p:cxnSp>
          <p:nvCxnSpPr>
            <p:cNvPr id="105" name="直接箭头连接符 104"/>
            <p:cNvCxnSpPr/>
            <p:nvPr/>
          </p:nvCxnSpPr>
          <p:spPr>
            <a:xfrm flipV="1">
              <a:off x="10542" y="5517"/>
              <a:ext cx="709" cy="1275"/>
            </a:xfrm>
            <a:prstGeom prst="straightConnector1">
              <a:avLst/>
            </a:prstGeom>
            <a:ln w="12700" cap="rnd" cmpd="sng">
              <a:solidFill>
                <a:srgbClr val="D5B88A"/>
              </a:solidFill>
              <a:prstDash val="dash"/>
              <a:round/>
              <a:tailEnd type="oval" w="sm" len="sm"/>
            </a:ln>
          </p:spPr>
          <p:style>
            <a:lnRef idx="1">
              <a:schemeClr val="accent1"/>
            </a:lnRef>
            <a:fillRef idx="0">
              <a:schemeClr val="accent1"/>
            </a:fillRef>
            <a:effectRef idx="0">
              <a:schemeClr val="accent1"/>
            </a:effectRef>
            <a:fontRef idx="minor">
              <a:schemeClr val="tx1"/>
            </a:fontRef>
          </p:style>
        </p:cxnSp>
        <p:cxnSp>
          <p:nvCxnSpPr>
            <p:cNvPr id="106" name="直接箭头连接符 105"/>
            <p:cNvCxnSpPr/>
            <p:nvPr/>
          </p:nvCxnSpPr>
          <p:spPr>
            <a:xfrm flipV="1">
              <a:off x="11466" y="7102"/>
              <a:ext cx="581" cy="0"/>
            </a:xfrm>
            <a:prstGeom prst="straightConnector1">
              <a:avLst/>
            </a:prstGeom>
            <a:ln w="12700" cap="rnd" cmpd="sng">
              <a:solidFill>
                <a:srgbClr val="D5B88A"/>
              </a:solidFill>
              <a:prstDash val="dash"/>
              <a:round/>
              <a:tailEnd type="oval" w="sm" len="sm"/>
            </a:ln>
          </p:spPr>
          <p:style>
            <a:lnRef idx="1">
              <a:schemeClr val="accent1"/>
            </a:lnRef>
            <a:fillRef idx="0">
              <a:schemeClr val="accent1"/>
            </a:fillRef>
            <a:effectRef idx="0">
              <a:schemeClr val="accent1"/>
            </a:effectRef>
            <a:fontRef idx="minor">
              <a:schemeClr val="tx1"/>
            </a:fontRef>
          </p:style>
        </p:cxnSp>
        <p:grpSp>
          <p:nvGrpSpPr>
            <p:cNvPr id="124" name="2"/>
            <p:cNvGrpSpPr/>
            <p:nvPr/>
          </p:nvGrpSpPr>
          <p:grpSpPr>
            <a:xfrm>
              <a:off x="2164" y="3463"/>
              <a:ext cx="4511" cy="1721"/>
              <a:chOff x="8228164" y="1834582"/>
              <a:chExt cx="3290736" cy="1092891"/>
            </a:xfrm>
          </p:grpSpPr>
          <p:sp>
            <p:nvSpPr>
              <p:cNvPr id="125" name="2"/>
              <p:cNvSpPr/>
              <p:nvPr/>
            </p:nvSpPr>
            <p:spPr bwMode="auto">
              <a:xfrm>
                <a:off x="8228164" y="2222178"/>
                <a:ext cx="3290736" cy="705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请在此处输入代替信息，并做简要说明。请在此处输入并做简要说明处输。</a:t>
                </a:r>
                <a:endParaRPr lang="zh-CN" altLang="en-US" sz="1200" dirty="0">
                  <a:solidFill>
                    <a:srgbClr val="E3C897"/>
                  </a:solidFill>
                  <a:cs typeface="+mn-ea"/>
                  <a:sym typeface="+mn-lt"/>
                </a:endParaRPr>
              </a:p>
            </p:txBody>
          </p:sp>
          <p:sp>
            <p:nvSpPr>
              <p:cNvPr id="126" name="2"/>
              <p:cNvSpPr txBox="1"/>
              <p:nvPr/>
            </p:nvSpPr>
            <p:spPr bwMode="auto">
              <a:xfrm>
                <a:off x="8228164" y="1834582"/>
                <a:ext cx="3290736" cy="38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eaLnBrk="1" hangingPunct="1">
                  <a:lnSpc>
                    <a:spcPct val="130000"/>
                  </a:lnSpc>
                  <a:spcBef>
                    <a:spcPct val="0"/>
                  </a:spcBef>
                  <a:buFontTx/>
                  <a:buNone/>
                </a:pPr>
                <a:r>
                  <a:rPr lang="zh-CN" altLang="en-US" b="1" dirty="0">
                    <a:solidFill>
                      <a:srgbClr val="E3C897"/>
                    </a:solidFill>
                    <a:cs typeface="+mn-ea"/>
                    <a:sym typeface="+mn-lt"/>
                  </a:rPr>
                  <a:t>标题文本</a:t>
                </a:r>
                <a:endParaRPr lang="zh-CN" altLang="en-US" b="1" dirty="0">
                  <a:solidFill>
                    <a:srgbClr val="E3C897"/>
                  </a:solidFill>
                  <a:cs typeface="+mn-ea"/>
                  <a:sym typeface="+mn-lt"/>
                </a:endParaRPr>
              </a:p>
            </p:txBody>
          </p:sp>
        </p:grpSp>
        <p:grpSp>
          <p:nvGrpSpPr>
            <p:cNvPr id="134" name="2"/>
            <p:cNvGrpSpPr/>
            <p:nvPr/>
          </p:nvGrpSpPr>
          <p:grpSpPr>
            <a:xfrm>
              <a:off x="1050" y="5541"/>
              <a:ext cx="4511" cy="1721"/>
              <a:chOff x="8228164" y="1834582"/>
              <a:chExt cx="3290736" cy="1092891"/>
            </a:xfrm>
          </p:grpSpPr>
          <p:sp>
            <p:nvSpPr>
              <p:cNvPr id="135" name="2"/>
              <p:cNvSpPr/>
              <p:nvPr/>
            </p:nvSpPr>
            <p:spPr bwMode="auto">
              <a:xfrm>
                <a:off x="8228164" y="2222178"/>
                <a:ext cx="3290736" cy="705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请在此处输入代替信息，请在此处输入并做简要说明处输入您的的内容。</a:t>
                </a:r>
                <a:endParaRPr lang="zh-CN" altLang="en-US" sz="1200" dirty="0">
                  <a:solidFill>
                    <a:srgbClr val="E3C897"/>
                  </a:solidFill>
                  <a:cs typeface="+mn-ea"/>
                  <a:sym typeface="+mn-lt"/>
                </a:endParaRPr>
              </a:p>
            </p:txBody>
          </p:sp>
          <p:sp>
            <p:nvSpPr>
              <p:cNvPr id="136" name="2"/>
              <p:cNvSpPr txBox="1"/>
              <p:nvPr/>
            </p:nvSpPr>
            <p:spPr bwMode="auto">
              <a:xfrm>
                <a:off x="8228164" y="1834582"/>
                <a:ext cx="3290736" cy="38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eaLnBrk="1" hangingPunct="1">
                  <a:lnSpc>
                    <a:spcPct val="130000"/>
                  </a:lnSpc>
                  <a:spcBef>
                    <a:spcPct val="0"/>
                  </a:spcBef>
                  <a:buFontTx/>
                  <a:buNone/>
                </a:pPr>
                <a:r>
                  <a:rPr lang="zh-CN" altLang="en-US" b="1" dirty="0">
                    <a:solidFill>
                      <a:srgbClr val="E3C897"/>
                    </a:solidFill>
                    <a:cs typeface="+mn-ea"/>
                    <a:sym typeface="+mn-lt"/>
                  </a:rPr>
                  <a:t>更改标题</a:t>
                </a:r>
                <a:endParaRPr lang="zh-CN" altLang="en-US" b="1" dirty="0">
                  <a:solidFill>
                    <a:srgbClr val="E3C897"/>
                  </a:solidFill>
                  <a:cs typeface="+mn-ea"/>
                  <a:sym typeface="+mn-lt"/>
                </a:endParaRPr>
              </a:p>
            </p:txBody>
          </p:sp>
        </p:grpSp>
        <p:grpSp>
          <p:nvGrpSpPr>
            <p:cNvPr id="152" name="2"/>
            <p:cNvGrpSpPr/>
            <p:nvPr/>
          </p:nvGrpSpPr>
          <p:grpSpPr>
            <a:xfrm>
              <a:off x="12526" y="3463"/>
              <a:ext cx="4511" cy="1721"/>
              <a:chOff x="8228164" y="1834582"/>
              <a:chExt cx="3290736" cy="1092891"/>
            </a:xfrm>
          </p:grpSpPr>
          <p:sp>
            <p:nvSpPr>
              <p:cNvPr id="156" name="2"/>
              <p:cNvSpPr/>
              <p:nvPr/>
            </p:nvSpPr>
            <p:spPr bwMode="auto">
              <a:xfrm>
                <a:off x="8228164" y="2222178"/>
                <a:ext cx="3290736" cy="705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请在此处输入代替信息，并做简要说明。请在此处输入并做简要。</a:t>
                </a:r>
                <a:endParaRPr lang="zh-CN" altLang="en-US" sz="1200" dirty="0">
                  <a:solidFill>
                    <a:srgbClr val="E3C897"/>
                  </a:solidFill>
                  <a:cs typeface="+mn-ea"/>
                  <a:sym typeface="+mn-lt"/>
                </a:endParaRPr>
              </a:p>
            </p:txBody>
          </p:sp>
          <p:sp>
            <p:nvSpPr>
              <p:cNvPr id="157" name="2"/>
              <p:cNvSpPr txBox="1"/>
              <p:nvPr/>
            </p:nvSpPr>
            <p:spPr bwMode="auto">
              <a:xfrm>
                <a:off x="8228164" y="1834582"/>
                <a:ext cx="3290736" cy="38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buFontTx/>
                  <a:buNone/>
                </a:pPr>
                <a:r>
                  <a:rPr lang="zh-CN" altLang="en-US" b="1" dirty="0">
                    <a:solidFill>
                      <a:srgbClr val="E3C897"/>
                    </a:solidFill>
                    <a:cs typeface="+mn-ea"/>
                    <a:sym typeface="+mn-lt"/>
                  </a:rPr>
                  <a:t>标题预设</a:t>
                </a:r>
                <a:endParaRPr lang="zh-CN" altLang="en-US" b="1" dirty="0">
                  <a:solidFill>
                    <a:srgbClr val="E3C897"/>
                  </a:solidFill>
                  <a:cs typeface="+mn-ea"/>
                  <a:sym typeface="+mn-lt"/>
                </a:endParaRPr>
              </a:p>
            </p:txBody>
          </p:sp>
        </p:grpSp>
        <p:grpSp>
          <p:nvGrpSpPr>
            <p:cNvPr id="153" name="2"/>
            <p:cNvGrpSpPr/>
            <p:nvPr/>
          </p:nvGrpSpPr>
          <p:grpSpPr>
            <a:xfrm>
              <a:off x="13639" y="5541"/>
              <a:ext cx="4511" cy="1721"/>
              <a:chOff x="8228164" y="1834582"/>
              <a:chExt cx="3290736" cy="1092891"/>
            </a:xfrm>
          </p:grpSpPr>
          <p:sp>
            <p:nvSpPr>
              <p:cNvPr id="154" name="2"/>
              <p:cNvSpPr/>
              <p:nvPr/>
            </p:nvSpPr>
            <p:spPr bwMode="auto">
              <a:xfrm>
                <a:off x="8228164" y="2222178"/>
                <a:ext cx="3290736" cy="705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请在此处输入代替信息，并做简要输入并做简要说明处输入您的的内容。</a:t>
                </a:r>
                <a:endParaRPr lang="zh-CN" altLang="en-US" sz="1200" dirty="0">
                  <a:solidFill>
                    <a:srgbClr val="E3C897"/>
                  </a:solidFill>
                  <a:cs typeface="+mn-ea"/>
                  <a:sym typeface="+mn-lt"/>
                </a:endParaRPr>
              </a:p>
            </p:txBody>
          </p:sp>
          <p:sp>
            <p:nvSpPr>
              <p:cNvPr id="155" name="2"/>
              <p:cNvSpPr txBox="1"/>
              <p:nvPr/>
            </p:nvSpPr>
            <p:spPr bwMode="auto">
              <a:xfrm>
                <a:off x="8228164" y="1834582"/>
                <a:ext cx="3290736" cy="38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buFontTx/>
                  <a:buNone/>
                </a:pPr>
                <a:r>
                  <a:rPr lang="zh-CN" altLang="en-US" b="1" dirty="0">
                    <a:solidFill>
                      <a:srgbClr val="E3C897"/>
                    </a:solidFill>
                    <a:cs typeface="+mn-ea"/>
                    <a:sym typeface="+mn-lt"/>
                  </a:rPr>
                  <a:t>添加标题</a:t>
                </a:r>
                <a:endParaRPr lang="zh-CN" altLang="en-US" b="1" dirty="0">
                  <a:solidFill>
                    <a:srgbClr val="E3C897"/>
                  </a:solidFill>
                  <a:cs typeface="+mn-ea"/>
                  <a:sym typeface="+mn-lt"/>
                </a:endParaRPr>
              </a:p>
            </p:txBody>
          </p:sp>
        </p:grpSp>
        <p:grpSp>
          <p:nvGrpSpPr>
            <p:cNvPr id="9" name="0"/>
            <p:cNvGrpSpPr/>
            <p:nvPr/>
          </p:nvGrpSpPr>
          <p:grpSpPr>
            <a:xfrm>
              <a:off x="1050" y="8308"/>
              <a:ext cx="17100" cy="1967"/>
              <a:chOff x="660399" y="4885351"/>
              <a:chExt cx="10858500" cy="1248749"/>
            </a:xfrm>
          </p:grpSpPr>
          <p:sp>
            <p:nvSpPr>
              <p:cNvPr id="38" name="2"/>
              <p:cNvSpPr txBox="1"/>
              <p:nvPr/>
            </p:nvSpPr>
            <p:spPr>
              <a:xfrm>
                <a:off x="660399" y="4885351"/>
                <a:ext cx="10858500" cy="461634"/>
              </a:xfrm>
              <a:prstGeom prst="rect">
                <a:avLst/>
              </a:prstGeom>
              <a:noFill/>
              <a:ln>
                <a:noFill/>
              </a:ln>
            </p:spPr>
            <p:txBody>
              <a:bodyPr wrap="square" lIns="91440" tIns="45720" rIns="91440" bIns="4572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30000"/>
                  </a:lnSpc>
                  <a:buSzPct val="25000"/>
                </a:pPr>
                <a:r>
                  <a:rPr lang="zh-CN" altLang="en-US" b="1" dirty="0">
                    <a:solidFill>
                      <a:srgbClr val="E3C897"/>
                    </a:solidFill>
                    <a:cs typeface="+mn-ea"/>
                    <a:sym typeface="+mn-lt"/>
                  </a:rPr>
                  <a:t>输入标题</a:t>
                </a:r>
                <a:endParaRPr lang="zh-CN" altLang="en-US" b="1" dirty="0">
                  <a:solidFill>
                    <a:srgbClr val="E3C897"/>
                  </a:solidFill>
                  <a:cs typeface="+mn-ea"/>
                  <a:sym typeface="+mn-lt"/>
                </a:endParaRPr>
              </a:p>
            </p:txBody>
          </p:sp>
          <p:sp>
            <p:nvSpPr>
              <p:cNvPr id="39" name="0"/>
              <p:cNvSpPr txBox="1"/>
              <p:nvPr/>
            </p:nvSpPr>
            <p:spPr>
              <a:xfrm>
                <a:off x="660399" y="5346986"/>
                <a:ext cx="10858500" cy="787114"/>
              </a:xfrm>
              <a:prstGeom prst="rect">
                <a:avLst/>
              </a:prstGeom>
              <a:noFill/>
              <a:ln>
                <a:noFill/>
              </a:ln>
            </p:spPr>
            <p:txBody>
              <a:bodyPr wrap="square" lIns="91440" tIns="45720" rIns="91440" bIns="45720" anchor="t"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说明。请在此处输入并做简要说明处输入您的的内容。请在此处输入代替信息，并做简要说明。请在此处输入并做简要说明处输入您的的内容。请在此处输入代替信息，并做简要说明。请在此处输入并做简要说明处输入您的的内容。</a:t>
                </a:r>
                <a:endParaRPr lang="zh-CN" altLang="en-US" sz="1200" dirty="0">
                  <a:solidFill>
                    <a:srgbClr val="E3C897"/>
                  </a:solidFill>
                  <a:cs typeface="+mn-ea"/>
                  <a:sym typeface="+mn-lt"/>
                </a:endParaRPr>
              </a:p>
            </p:txBody>
          </p:sp>
        </p:grpSp>
      </p:gr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组合 5"/>
          <p:cNvGrpSpPr/>
          <p:nvPr/>
        </p:nvGrpSpPr>
        <p:grpSpPr>
          <a:xfrm>
            <a:off x="3717290" y="490855"/>
            <a:ext cx="4757420" cy="1149350"/>
            <a:chOff x="5854" y="773"/>
            <a:chExt cx="7492" cy="1810"/>
          </a:xfrm>
        </p:grpSpPr>
        <p:grpSp>
          <p:nvGrpSpPr>
            <p:cNvPr id="2" name="组合 1"/>
            <p:cNvGrpSpPr/>
            <p:nvPr/>
          </p:nvGrpSpPr>
          <p:grpSpPr>
            <a:xfrm>
              <a:off x="6115" y="773"/>
              <a:ext cx="6972" cy="1279"/>
              <a:chOff x="5659545" y="2162647"/>
              <a:chExt cx="4426757" cy="812375"/>
            </a:xfrm>
          </p:grpSpPr>
          <p:sp>
            <p:nvSpPr>
              <p:cNvPr id="3" name="文本框 2"/>
              <p:cNvSpPr txBox="1"/>
              <p:nvPr/>
            </p:nvSpPr>
            <p:spPr>
              <a:xfrm>
                <a:off x="5659545" y="2162647"/>
                <a:ext cx="4426757" cy="645326"/>
              </a:xfrm>
              <a:prstGeom prst="rect">
                <a:avLst/>
              </a:prstGeom>
              <a:noFill/>
            </p:spPr>
            <p:txBody>
              <a:bodyPr wrap="none" rtlCol="0">
                <a:spAutoFit/>
              </a:bodyPr>
              <a:lstStyle/>
              <a:p>
                <a:pPr algn="ctr">
                  <a:lnSpc>
                    <a:spcPct val="100000"/>
                  </a:lnSpc>
                </a:pPr>
                <a:r>
                  <a:rPr lang="zh-CN" altLang="en-US" sz="3600" b="1" dirty="0">
                    <a:gradFill flip="none" rotWithShape="1">
                      <a:gsLst>
                        <a:gs pos="15000">
                          <a:srgbClr val="D3B586"/>
                        </a:gs>
                        <a:gs pos="60000">
                          <a:srgbClr val="F8EDD9"/>
                        </a:gs>
                      </a:gsLst>
                      <a:lin ang="2700000" scaled="1"/>
                      <a:tileRect/>
                    </a:gradFill>
                    <a:cs typeface="+mn-ea"/>
                    <a:sym typeface="+mn-lt"/>
                  </a:rPr>
                  <a:t>角色定位认知</a:t>
                </a:r>
                <a:r>
                  <a:rPr lang="en-US" altLang="zh-CN" sz="3600" b="1" dirty="0">
                    <a:gradFill flip="none" rotWithShape="1">
                      <a:gsLst>
                        <a:gs pos="15000">
                          <a:srgbClr val="D3B586"/>
                        </a:gs>
                        <a:gs pos="60000">
                          <a:srgbClr val="F8EDD9"/>
                        </a:gs>
                      </a:gsLst>
                      <a:lin ang="2700000" scaled="1"/>
                      <a:tileRect/>
                    </a:gradFill>
                    <a:cs typeface="+mn-ea"/>
                    <a:sym typeface="+mn-lt"/>
                  </a:rPr>
                  <a:t>-</a:t>
                </a:r>
                <a:r>
                  <a:rPr lang="zh-CN" altLang="en-US" sz="3600" b="1" dirty="0">
                    <a:gradFill flip="none" rotWithShape="1">
                      <a:gsLst>
                        <a:gs pos="15000">
                          <a:srgbClr val="D3B586"/>
                        </a:gs>
                        <a:gs pos="60000">
                          <a:srgbClr val="F8EDD9"/>
                        </a:gs>
                      </a:gsLst>
                      <a:lin ang="2700000" scaled="1"/>
                      <a:tileRect/>
                    </a:gradFill>
                    <a:cs typeface="+mn-ea"/>
                    <a:sym typeface="+mn-lt"/>
                  </a:rPr>
                  <a:t>对上级</a:t>
                </a:r>
                <a:endParaRPr lang="zh-CN" altLang="en-US" sz="3600" b="1" dirty="0">
                  <a:gradFill flip="none" rotWithShape="1">
                    <a:gsLst>
                      <a:gs pos="15000">
                        <a:srgbClr val="D3B586"/>
                      </a:gs>
                      <a:gs pos="60000">
                        <a:srgbClr val="F8EDD9"/>
                      </a:gs>
                    </a:gsLst>
                    <a:lin ang="2700000" scaled="1"/>
                    <a:tileRect/>
                  </a:gradFill>
                  <a:cs typeface="+mn-ea"/>
                  <a:sym typeface="+mn-lt"/>
                </a:endParaRPr>
              </a:p>
            </p:txBody>
          </p:sp>
          <p:sp>
            <p:nvSpPr>
              <p:cNvPr id="4" name="任意多边形: 形状 3"/>
              <p:cNvSpPr/>
              <p:nvPr/>
            </p:nvSpPr>
            <p:spPr>
              <a:xfrm rot="5400000" flipV="1">
                <a:off x="7811771" y="1991964"/>
                <a:ext cx="122283" cy="1843832"/>
              </a:xfrm>
              <a:custGeom>
                <a:avLst/>
                <a:gdLst>
                  <a:gd name="connsiteX0" fmla="*/ 2381 w 337394"/>
                  <a:gd name="connsiteY0" fmla="*/ 0 h 5087356"/>
                  <a:gd name="connsiteX1" fmla="*/ 2381 w 337394"/>
                  <a:gd name="connsiteY1" fmla="*/ 2196000 h 5087356"/>
                  <a:gd name="connsiteX2" fmla="*/ 38381 w 337394"/>
                  <a:gd name="connsiteY2" fmla="*/ 2196000 h 5087356"/>
                  <a:gd name="connsiteX3" fmla="*/ 38381 w 337394"/>
                  <a:gd name="connsiteY3" fmla="*/ 0 h 5087356"/>
                  <a:gd name="connsiteX4" fmla="*/ 0 w 337394"/>
                  <a:gd name="connsiteY4" fmla="*/ 2196002 h 5087356"/>
                  <a:gd name="connsiteX5" fmla="*/ 300119 w 337394"/>
                  <a:gd name="connsiteY5" fmla="*/ 2543823 h 5087356"/>
                  <a:gd name="connsiteX6" fmla="*/ 0 w 337394"/>
                  <a:gd name="connsiteY6" fmla="*/ 2891644 h 5087356"/>
                  <a:gd name="connsiteX7" fmla="*/ 2381 w 337394"/>
                  <a:gd name="connsiteY7" fmla="*/ 2891644 h 5087356"/>
                  <a:gd name="connsiteX8" fmla="*/ 2381 w 337394"/>
                  <a:gd name="connsiteY8" fmla="*/ 5087356 h 5087356"/>
                  <a:gd name="connsiteX9" fmla="*/ 38381 w 337394"/>
                  <a:gd name="connsiteY9" fmla="*/ 5087356 h 5087356"/>
                  <a:gd name="connsiteX10" fmla="*/ 38381 w 337394"/>
                  <a:gd name="connsiteY10" fmla="*/ 2891356 h 5087356"/>
                  <a:gd name="connsiteX11" fmla="*/ 37524 w 337394"/>
                  <a:gd name="connsiteY11" fmla="*/ 2891356 h 5087356"/>
                  <a:gd name="connsiteX12" fmla="*/ 337394 w 337394"/>
                  <a:gd name="connsiteY12" fmla="*/ 2543823 h 5087356"/>
                  <a:gd name="connsiteX13" fmla="*/ 37275 w 337394"/>
                  <a:gd name="connsiteY13" fmla="*/ 2196002 h 50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394" h="5087356">
                    <a:moveTo>
                      <a:pt x="2381" y="0"/>
                    </a:moveTo>
                    <a:lnTo>
                      <a:pt x="2381" y="2196000"/>
                    </a:lnTo>
                    <a:lnTo>
                      <a:pt x="38381" y="2196000"/>
                    </a:lnTo>
                    <a:lnTo>
                      <a:pt x="38381" y="0"/>
                    </a:lnTo>
                    <a:close/>
                    <a:moveTo>
                      <a:pt x="0" y="2196002"/>
                    </a:moveTo>
                    <a:lnTo>
                      <a:pt x="300119" y="2543823"/>
                    </a:lnTo>
                    <a:lnTo>
                      <a:pt x="0" y="2891644"/>
                    </a:lnTo>
                    <a:lnTo>
                      <a:pt x="2381" y="2891644"/>
                    </a:lnTo>
                    <a:lnTo>
                      <a:pt x="2381" y="5087356"/>
                    </a:lnTo>
                    <a:lnTo>
                      <a:pt x="38381" y="5087356"/>
                    </a:lnTo>
                    <a:lnTo>
                      <a:pt x="38381" y="2891356"/>
                    </a:lnTo>
                    <a:lnTo>
                      <a:pt x="37524" y="2891356"/>
                    </a:lnTo>
                    <a:lnTo>
                      <a:pt x="337394" y="2543823"/>
                    </a:lnTo>
                    <a:lnTo>
                      <a:pt x="37275" y="219600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grpSp>
        <p:sp>
          <p:nvSpPr>
            <p:cNvPr id="5" name="文本框 4"/>
            <p:cNvSpPr txBox="1"/>
            <p:nvPr/>
          </p:nvSpPr>
          <p:spPr>
            <a:xfrm>
              <a:off x="5854" y="2099"/>
              <a:ext cx="7492" cy="484"/>
            </a:xfrm>
            <a:prstGeom prst="rect">
              <a:avLst/>
            </a:prstGeom>
            <a:noFill/>
          </p:spPr>
          <p:txBody>
            <a:bodyPr wrap="square" rtlCol="0">
              <a:spAutoFit/>
              <a:scene3d>
                <a:camera prst="orthographicFront"/>
                <a:lightRig rig="threePt" dir="t"/>
              </a:scene3d>
              <a:sp3d contourW="12700"/>
            </a:bodyPr>
            <a:lstStyle>
              <a:defPPr>
                <a:defRPr lang="en-US"/>
              </a:defPPr>
              <a:lvl1pPr algn="ctr">
                <a:lnSpc>
                  <a:spcPct val="125000"/>
                </a:lnSpc>
                <a:defRPr sz="1200">
                  <a:solidFill>
                    <a:schemeClr val="tx1">
                      <a:lumMod val="50000"/>
                      <a:lumOff val="50000"/>
                    </a:schemeClr>
                  </a:solidFill>
                  <a:latin typeface="方正俊黑简体" panose="02000000000000000000" pitchFamily="2" charset="-122"/>
                  <a:ea typeface="方正俊黑简体" panose="02000000000000000000" pitchFamily="2" charset="-122"/>
                  <a:cs typeface="Angsana New" panose="02020603050405020304" pitchFamily="18" charset="-34"/>
                </a:defRPr>
              </a:lvl1pPr>
            </a:lstStyle>
            <a:p>
              <a:pPr algn="dist">
                <a:lnSpc>
                  <a:spcPct val="130000"/>
                </a:lnSpc>
              </a:pPr>
              <a:r>
                <a:rPr lang="en-US" altLang="zh-CN" cap="all" dirty="0">
                  <a:solidFill>
                    <a:srgbClr val="E3C897"/>
                  </a:solidFill>
                  <a:uFillTx/>
                  <a:latin typeface="+mn-lt"/>
                  <a:ea typeface="+mn-ea"/>
                  <a:cs typeface="+mn-ea"/>
                  <a:sym typeface="+mn-lt"/>
                </a:rPr>
                <a:t>Role Location Cognition-Upper Level</a:t>
              </a:r>
              <a:endParaRPr lang="en-US" altLang="zh-CN" cap="all" dirty="0">
                <a:solidFill>
                  <a:srgbClr val="E3C897"/>
                </a:solidFill>
                <a:uFillTx/>
                <a:latin typeface="+mn-lt"/>
                <a:ea typeface="+mn-ea"/>
                <a:cs typeface="+mn-ea"/>
                <a:sym typeface="+mn-lt"/>
              </a:endParaRPr>
            </a:p>
          </p:txBody>
        </p:sp>
      </p:grpSp>
      <p:sp>
        <p:nvSpPr>
          <p:cNvPr id="90" name="任意多边形 89"/>
          <p:cNvSpPr/>
          <p:nvPr/>
        </p:nvSpPr>
        <p:spPr>
          <a:xfrm rot="6600000">
            <a:off x="210820" y="-913130"/>
            <a:ext cx="2451735" cy="309880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2" name="直接连接符 91"/>
          <p:cNvCxnSpPr/>
          <p:nvPr/>
        </p:nvCxnSpPr>
        <p:spPr>
          <a:xfrm flipV="1">
            <a:off x="-33655" y="14605"/>
            <a:ext cx="2649855" cy="103378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5" name="任意多边形 94"/>
          <p:cNvSpPr/>
          <p:nvPr/>
        </p:nvSpPr>
        <p:spPr>
          <a:xfrm rot="15000000" flipH="1">
            <a:off x="10325735" y="-654685"/>
            <a:ext cx="1736090" cy="219456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6" name="直接连接符 95"/>
          <p:cNvCxnSpPr/>
          <p:nvPr/>
        </p:nvCxnSpPr>
        <p:spPr>
          <a:xfrm>
            <a:off x="9865995" y="40640"/>
            <a:ext cx="2349500" cy="24263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27" name="组合 26"/>
          <p:cNvGrpSpPr/>
          <p:nvPr/>
        </p:nvGrpSpPr>
        <p:grpSpPr>
          <a:xfrm>
            <a:off x="894080" y="1948180"/>
            <a:ext cx="10408920" cy="4357370"/>
            <a:chOff x="1408" y="3068"/>
            <a:chExt cx="16392" cy="6862"/>
          </a:xfrm>
        </p:grpSpPr>
        <p:sp>
          <p:nvSpPr>
            <p:cNvPr id="8" name="3"/>
            <p:cNvSpPr/>
            <p:nvPr/>
          </p:nvSpPr>
          <p:spPr>
            <a:xfrm rot="18900000">
              <a:off x="4685" y="3068"/>
              <a:ext cx="4086" cy="4102"/>
            </a:xfrm>
            <a:custGeom>
              <a:avLst/>
              <a:gdLst>
                <a:gd name="connsiteX0" fmla="*/ 1600767 w 2263827"/>
                <a:gd name="connsiteY0" fmla="*/ 663060 h 2263827"/>
                <a:gd name="connsiteX1" fmla="*/ 2263827 w 2263827"/>
                <a:gd name="connsiteY1" fmla="*/ 2263827 h 2263827"/>
                <a:gd name="connsiteX2" fmla="*/ 1994342 w 2263827"/>
                <a:gd name="connsiteY2" fmla="*/ 2263827 h 2263827"/>
                <a:gd name="connsiteX3" fmla="*/ 0 w 2263827"/>
                <a:gd name="connsiteY3" fmla="*/ 269485 h 2263827"/>
                <a:gd name="connsiteX4" fmla="*/ 0 w 2263827"/>
                <a:gd name="connsiteY4" fmla="*/ 0 h 2263827"/>
                <a:gd name="connsiteX5" fmla="*/ 1600767 w 2263827"/>
                <a:gd name="connsiteY5" fmla="*/ 663060 h 2263827"/>
                <a:gd name="connsiteX0-1" fmla="*/ 1994342 w 2263827"/>
                <a:gd name="connsiteY0-2" fmla="*/ 2263827 h 2355267"/>
                <a:gd name="connsiteX1-3" fmla="*/ 0 w 2263827"/>
                <a:gd name="connsiteY1-4" fmla="*/ 269485 h 2355267"/>
                <a:gd name="connsiteX2-5" fmla="*/ 0 w 2263827"/>
                <a:gd name="connsiteY2-6" fmla="*/ 0 h 2355267"/>
                <a:gd name="connsiteX3-7" fmla="*/ 1600767 w 2263827"/>
                <a:gd name="connsiteY3-8" fmla="*/ 663060 h 2355267"/>
                <a:gd name="connsiteX4-9" fmla="*/ 2263827 w 2263827"/>
                <a:gd name="connsiteY4-10" fmla="*/ 2263827 h 2355267"/>
                <a:gd name="connsiteX5-11" fmla="*/ 2085782 w 2263827"/>
                <a:gd name="connsiteY5-12" fmla="*/ 2355267 h 2355267"/>
                <a:gd name="connsiteX0-13" fmla="*/ 1994342 w 2263827"/>
                <a:gd name="connsiteY0-14" fmla="*/ 2263827 h 2263827"/>
                <a:gd name="connsiteX1-15" fmla="*/ 0 w 2263827"/>
                <a:gd name="connsiteY1-16" fmla="*/ 269485 h 2263827"/>
                <a:gd name="connsiteX2-17" fmla="*/ 0 w 2263827"/>
                <a:gd name="connsiteY2-18" fmla="*/ 0 h 2263827"/>
                <a:gd name="connsiteX3-19" fmla="*/ 1600767 w 2263827"/>
                <a:gd name="connsiteY3-20" fmla="*/ 663060 h 2263827"/>
                <a:gd name="connsiteX4-21" fmla="*/ 2263827 w 2263827"/>
                <a:gd name="connsiteY4-22" fmla="*/ 2263827 h 2263827"/>
                <a:gd name="connsiteX0-23" fmla="*/ 0 w 2263827"/>
                <a:gd name="connsiteY0-24" fmla="*/ 269485 h 2263827"/>
                <a:gd name="connsiteX1-25" fmla="*/ 0 w 2263827"/>
                <a:gd name="connsiteY1-26" fmla="*/ 0 h 2263827"/>
                <a:gd name="connsiteX2-27" fmla="*/ 1600767 w 2263827"/>
                <a:gd name="connsiteY2-28" fmla="*/ 663060 h 2263827"/>
                <a:gd name="connsiteX3-29" fmla="*/ 2263827 w 2263827"/>
                <a:gd name="connsiteY3-30" fmla="*/ 2263827 h 2263827"/>
                <a:gd name="connsiteX0-31" fmla="*/ 0 w 2263827"/>
                <a:gd name="connsiteY0-32" fmla="*/ 0 h 2263827"/>
                <a:gd name="connsiteX1-33" fmla="*/ 1600767 w 2263827"/>
                <a:gd name="connsiteY1-34" fmla="*/ 663060 h 2263827"/>
                <a:gd name="connsiteX2-35" fmla="*/ 2263827 w 2263827"/>
                <a:gd name="connsiteY2-36" fmla="*/ 2263827 h 2263827"/>
              </a:gdLst>
              <a:ahLst/>
              <a:cxnLst>
                <a:cxn ang="0">
                  <a:pos x="connsiteX0-1" y="connsiteY0-2"/>
                </a:cxn>
                <a:cxn ang="0">
                  <a:pos x="connsiteX1-3" y="connsiteY1-4"/>
                </a:cxn>
                <a:cxn ang="0">
                  <a:pos x="connsiteX2-5" y="connsiteY2-6"/>
                </a:cxn>
              </a:cxnLst>
              <a:rect l="l" t="t" r="r" b="b"/>
              <a:pathLst>
                <a:path w="2263827" h="2263827">
                  <a:moveTo>
                    <a:pt x="0" y="0"/>
                  </a:moveTo>
                  <a:cubicBezTo>
                    <a:pt x="625138" y="0"/>
                    <a:pt x="1191095" y="253388"/>
                    <a:pt x="1600767" y="663060"/>
                  </a:cubicBezTo>
                  <a:cubicBezTo>
                    <a:pt x="2010440" y="1072732"/>
                    <a:pt x="2263827" y="1638688"/>
                    <a:pt x="2263827" y="2263827"/>
                  </a:cubicBezTo>
                </a:path>
              </a:pathLst>
            </a:custGeom>
            <a:ln w="19050">
              <a:gradFill>
                <a:gsLst>
                  <a:gs pos="0">
                    <a:srgbClr val="D5B88A"/>
                  </a:gs>
                  <a:gs pos="100000">
                    <a:srgbClr val="F8EDD9"/>
                  </a:gs>
                </a:gsLst>
                <a:lin ang="5400000" scaled="1"/>
              </a:gradFill>
              <a:prstDash val="dash"/>
              <a:headEnd type="oval"/>
              <a:tailEnd type="oval"/>
            </a:ln>
          </p:spPr>
          <p:style>
            <a:lnRef idx="1">
              <a:schemeClr val="accent1"/>
            </a:lnRef>
            <a:fillRef idx="0">
              <a:schemeClr val="accent1"/>
            </a:fillRef>
            <a:effectRef idx="0">
              <a:schemeClr val="accent1"/>
            </a:effectRef>
            <a:fontRef idx="minor">
              <a:schemeClr val="tx1"/>
            </a:fontRef>
          </p:style>
          <p:txBody>
            <a:bodyPr wrap="square" lIns="91440" tIns="45720" rIns="91440" bIns="45720" anchor="ctr">
              <a:normAutofit/>
            </a:bodyPr>
            <a:lstStyle/>
            <a:p>
              <a:pPr algn="ctr">
                <a:lnSpc>
                  <a:spcPct val="130000"/>
                </a:lnSpc>
              </a:pPr>
              <a:endParaRPr>
                <a:cs typeface="+mn-ea"/>
                <a:sym typeface="+mn-lt"/>
              </a:endParaRPr>
            </a:p>
          </p:txBody>
        </p:sp>
        <p:sp>
          <p:nvSpPr>
            <p:cNvPr id="19" name="3"/>
            <p:cNvSpPr/>
            <p:nvPr/>
          </p:nvSpPr>
          <p:spPr>
            <a:xfrm rot="18900000">
              <a:off x="10464" y="3068"/>
              <a:ext cx="4086" cy="4102"/>
            </a:xfrm>
            <a:custGeom>
              <a:avLst/>
              <a:gdLst>
                <a:gd name="connsiteX0" fmla="*/ 1600767 w 2263827"/>
                <a:gd name="connsiteY0" fmla="*/ 663060 h 2263827"/>
                <a:gd name="connsiteX1" fmla="*/ 2263827 w 2263827"/>
                <a:gd name="connsiteY1" fmla="*/ 2263827 h 2263827"/>
                <a:gd name="connsiteX2" fmla="*/ 1994342 w 2263827"/>
                <a:gd name="connsiteY2" fmla="*/ 2263827 h 2263827"/>
                <a:gd name="connsiteX3" fmla="*/ 0 w 2263827"/>
                <a:gd name="connsiteY3" fmla="*/ 269485 h 2263827"/>
                <a:gd name="connsiteX4" fmla="*/ 0 w 2263827"/>
                <a:gd name="connsiteY4" fmla="*/ 0 h 2263827"/>
                <a:gd name="connsiteX5" fmla="*/ 1600767 w 2263827"/>
                <a:gd name="connsiteY5" fmla="*/ 663060 h 2263827"/>
                <a:gd name="connsiteX0-1" fmla="*/ 1994342 w 2263827"/>
                <a:gd name="connsiteY0-2" fmla="*/ 2263827 h 2355267"/>
                <a:gd name="connsiteX1-3" fmla="*/ 0 w 2263827"/>
                <a:gd name="connsiteY1-4" fmla="*/ 269485 h 2355267"/>
                <a:gd name="connsiteX2-5" fmla="*/ 0 w 2263827"/>
                <a:gd name="connsiteY2-6" fmla="*/ 0 h 2355267"/>
                <a:gd name="connsiteX3-7" fmla="*/ 1600767 w 2263827"/>
                <a:gd name="connsiteY3-8" fmla="*/ 663060 h 2355267"/>
                <a:gd name="connsiteX4-9" fmla="*/ 2263827 w 2263827"/>
                <a:gd name="connsiteY4-10" fmla="*/ 2263827 h 2355267"/>
                <a:gd name="connsiteX5-11" fmla="*/ 2085782 w 2263827"/>
                <a:gd name="connsiteY5-12" fmla="*/ 2355267 h 2355267"/>
                <a:gd name="connsiteX0-13" fmla="*/ 1994342 w 2263827"/>
                <a:gd name="connsiteY0-14" fmla="*/ 2263827 h 2263827"/>
                <a:gd name="connsiteX1-15" fmla="*/ 0 w 2263827"/>
                <a:gd name="connsiteY1-16" fmla="*/ 269485 h 2263827"/>
                <a:gd name="connsiteX2-17" fmla="*/ 0 w 2263827"/>
                <a:gd name="connsiteY2-18" fmla="*/ 0 h 2263827"/>
                <a:gd name="connsiteX3-19" fmla="*/ 1600767 w 2263827"/>
                <a:gd name="connsiteY3-20" fmla="*/ 663060 h 2263827"/>
                <a:gd name="connsiteX4-21" fmla="*/ 2263827 w 2263827"/>
                <a:gd name="connsiteY4-22" fmla="*/ 2263827 h 2263827"/>
                <a:gd name="connsiteX0-23" fmla="*/ 0 w 2263827"/>
                <a:gd name="connsiteY0-24" fmla="*/ 269485 h 2263827"/>
                <a:gd name="connsiteX1-25" fmla="*/ 0 w 2263827"/>
                <a:gd name="connsiteY1-26" fmla="*/ 0 h 2263827"/>
                <a:gd name="connsiteX2-27" fmla="*/ 1600767 w 2263827"/>
                <a:gd name="connsiteY2-28" fmla="*/ 663060 h 2263827"/>
                <a:gd name="connsiteX3-29" fmla="*/ 2263827 w 2263827"/>
                <a:gd name="connsiteY3-30" fmla="*/ 2263827 h 2263827"/>
                <a:gd name="connsiteX0-31" fmla="*/ 0 w 2263827"/>
                <a:gd name="connsiteY0-32" fmla="*/ 0 h 2263827"/>
                <a:gd name="connsiteX1-33" fmla="*/ 1600767 w 2263827"/>
                <a:gd name="connsiteY1-34" fmla="*/ 663060 h 2263827"/>
                <a:gd name="connsiteX2-35" fmla="*/ 2263827 w 2263827"/>
                <a:gd name="connsiteY2-36" fmla="*/ 2263827 h 2263827"/>
              </a:gdLst>
              <a:ahLst/>
              <a:cxnLst>
                <a:cxn ang="0">
                  <a:pos x="connsiteX0-1" y="connsiteY0-2"/>
                </a:cxn>
                <a:cxn ang="0">
                  <a:pos x="connsiteX1-3" y="connsiteY1-4"/>
                </a:cxn>
                <a:cxn ang="0">
                  <a:pos x="connsiteX2-5" y="connsiteY2-6"/>
                </a:cxn>
              </a:cxnLst>
              <a:rect l="l" t="t" r="r" b="b"/>
              <a:pathLst>
                <a:path w="2263827" h="2263827">
                  <a:moveTo>
                    <a:pt x="0" y="0"/>
                  </a:moveTo>
                  <a:cubicBezTo>
                    <a:pt x="625138" y="0"/>
                    <a:pt x="1191095" y="253388"/>
                    <a:pt x="1600767" y="663060"/>
                  </a:cubicBezTo>
                  <a:cubicBezTo>
                    <a:pt x="2010440" y="1072732"/>
                    <a:pt x="2263827" y="1638688"/>
                    <a:pt x="2263827" y="2263827"/>
                  </a:cubicBezTo>
                </a:path>
              </a:pathLst>
            </a:custGeom>
            <a:ln w="19050">
              <a:gradFill>
                <a:gsLst>
                  <a:gs pos="0">
                    <a:srgbClr val="D5B88A"/>
                  </a:gs>
                  <a:gs pos="100000">
                    <a:srgbClr val="F8EDD9"/>
                  </a:gs>
                </a:gsLst>
                <a:lin ang="5400000" scaled="1"/>
              </a:gradFill>
              <a:prstDash val="dash"/>
              <a:headEnd type="oval"/>
              <a:tailEnd type="oval"/>
            </a:ln>
          </p:spPr>
          <p:style>
            <a:lnRef idx="1">
              <a:schemeClr val="accent1"/>
            </a:lnRef>
            <a:fillRef idx="0">
              <a:schemeClr val="accent1"/>
            </a:fillRef>
            <a:effectRef idx="0">
              <a:schemeClr val="accent1"/>
            </a:effectRef>
            <a:fontRef idx="minor">
              <a:schemeClr val="tx1"/>
            </a:fontRef>
          </p:style>
          <p:txBody>
            <a:bodyPr wrap="square" lIns="91440" tIns="45720" rIns="91440" bIns="45720" anchor="ctr">
              <a:normAutofit/>
            </a:bodyPr>
            <a:lstStyle/>
            <a:p>
              <a:pPr algn="ctr">
                <a:lnSpc>
                  <a:spcPct val="130000"/>
                </a:lnSpc>
              </a:pPr>
              <a:endParaRPr>
                <a:cs typeface="+mn-ea"/>
                <a:sym typeface="+mn-lt"/>
              </a:endParaRPr>
            </a:p>
          </p:txBody>
        </p:sp>
        <p:grpSp>
          <p:nvGrpSpPr>
            <p:cNvPr id="7" name="组合 6"/>
            <p:cNvGrpSpPr/>
            <p:nvPr/>
          </p:nvGrpSpPr>
          <p:grpSpPr>
            <a:xfrm>
              <a:off x="1408" y="3462"/>
              <a:ext cx="16392" cy="6469"/>
              <a:chOff x="1408" y="3462"/>
              <a:chExt cx="16392" cy="6469"/>
            </a:xfrm>
          </p:grpSpPr>
          <p:sp>
            <p:nvSpPr>
              <p:cNvPr id="9" name="3"/>
              <p:cNvSpPr/>
              <p:nvPr/>
            </p:nvSpPr>
            <p:spPr>
              <a:xfrm>
                <a:off x="5552" y="3462"/>
                <a:ext cx="2326" cy="874"/>
              </a:xfrm>
              <a:prstGeom prst="roundRect">
                <a:avLst>
                  <a:gd name="adj" fmla="val 13693"/>
                </a:avLst>
              </a:prstGeom>
              <a:gradFill>
                <a:gsLst>
                  <a:gs pos="0">
                    <a:srgbClr val="D5B88A"/>
                  </a:gs>
                  <a:gs pos="100000">
                    <a:srgbClr val="F8EDD9"/>
                  </a:gs>
                </a:gsLst>
                <a:lin ang="0" scaled="0"/>
              </a:gra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lnSpc>
                    <a:spcPct val="130000"/>
                  </a:lnSpc>
                </a:pPr>
                <a:r>
                  <a:rPr lang="zh-CN" altLang="en-US" b="1" dirty="0">
                    <a:solidFill>
                      <a:schemeClr val="tx1"/>
                    </a:solidFill>
                    <a:cs typeface="+mn-ea"/>
                    <a:sym typeface="+mn-lt"/>
                  </a:rPr>
                  <a:t>标题文本</a:t>
                </a:r>
                <a:endParaRPr lang="zh-CN" altLang="en-US" b="1" dirty="0">
                  <a:solidFill>
                    <a:schemeClr val="tx1"/>
                  </a:solidFill>
                  <a:cs typeface="+mn-ea"/>
                  <a:sym typeface="+mn-lt"/>
                </a:endParaRPr>
              </a:p>
            </p:txBody>
          </p:sp>
          <p:grpSp>
            <p:nvGrpSpPr>
              <p:cNvPr id="10" name="3"/>
              <p:cNvGrpSpPr/>
              <p:nvPr/>
            </p:nvGrpSpPr>
            <p:grpSpPr>
              <a:xfrm>
                <a:off x="3072" y="5168"/>
                <a:ext cx="1507" cy="1513"/>
                <a:chOff x="2900149" y="3011407"/>
                <a:chExt cx="834783" cy="834784"/>
              </a:xfrm>
            </p:grpSpPr>
            <p:sp>
              <p:nvSpPr>
                <p:cNvPr id="11" name="3"/>
                <p:cNvSpPr/>
                <p:nvPr/>
              </p:nvSpPr>
              <p:spPr>
                <a:xfrm>
                  <a:off x="2900149" y="3011407"/>
                  <a:ext cx="834783" cy="834784"/>
                </a:xfrm>
                <a:prstGeom prst="roundRect">
                  <a:avLst/>
                </a:prstGeom>
                <a:noFill/>
                <a:ln w="31750">
                  <a:gradFill>
                    <a:gsLst>
                      <a:gs pos="0">
                        <a:srgbClr val="D5B88A"/>
                      </a:gs>
                      <a:gs pos="100000">
                        <a:srgbClr val="F8EDD9"/>
                      </a:gs>
                    </a:gsLst>
                    <a:lin ang="5400000" scaled="1"/>
                  </a:gra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lnSpc>
                      <a:spcPct val="130000"/>
                    </a:lnSpc>
                  </a:pPr>
                  <a:endParaRPr dirty="0">
                    <a:solidFill>
                      <a:srgbClr val="E3C897"/>
                    </a:solidFill>
                    <a:cs typeface="+mn-ea"/>
                    <a:sym typeface="+mn-lt"/>
                  </a:endParaRPr>
                </a:p>
              </p:txBody>
            </p:sp>
            <p:sp>
              <p:nvSpPr>
                <p:cNvPr id="12" name="3"/>
                <p:cNvSpPr/>
                <p:nvPr/>
              </p:nvSpPr>
              <p:spPr bwMode="auto">
                <a:xfrm>
                  <a:off x="3146381" y="3226477"/>
                  <a:ext cx="342319" cy="404643"/>
                </a:xfrm>
                <a:custGeom>
                  <a:avLst/>
                  <a:gdLst/>
                  <a:ahLst/>
                  <a:cxnLst>
                    <a:cxn ang="0">
                      <a:pos x="250" y="250"/>
                    </a:cxn>
                    <a:cxn ang="0">
                      <a:pos x="125" y="296"/>
                    </a:cxn>
                    <a:cxn ang="0">
                      <a:pos x="0" y="250"/>
                    </a:cxn>
                    <a:cxn ang="0">
                      <a:pos x="66" y="210"/>
                    </a:cxn>
                    <a:cxn ang="0">
                      <a:pos x="79" y="219"/>
                    </a:cxn>
                    <a:cxn ang="0">
                      <a:pos x="70" y="232"/>
                    </a:cxn>
                    <a:cxn ang="0">
                      <a:pos x="23" y="251"/>
                    </a:cxn>
                    <a:cxn ang="0">
                      <a:pos x="125" y="273"/>
                    </a:cxn>
                    <a:cxn ang="0">
                      <a:pos x="228" y="250"/>
                    </a:cxn>
                    <a:cxn ang="0">
                      <a:pos x="180" y="232"/>
                    </a:cxn>
                    <a:cxn ang="0">
                      <a:pos x="171" y="219"/>
                    </a:cxn>
                    <a:cxn ang="0">
                      <a:pos x="184" y="210"/>
                    </a:cxn>
                    <a:cxn ang="0">
                      <a:pos x="250" y="250"/>
                    </a:cxn>
                    <a:cxn ang="0">
                      <a:pos x="80" y="182"/>
                    </a:cxn>
                    <a:cxn ang="0">
                      <a:pos x="91" y="182"/>
                    </a:cxn>
                    <a:cxn ang="0">
                      <a:pos x="91" y="250"/>
                    </a:cxn>
                    <a:cxn ang="0">
                      <a:pos x="102" y="262"/>
                    </a:cxn>
                    <a:cxn ang="0">
                      <a:pos x="148" y="262"/>
                    </a:cxn>
                    <a:cxn ang="0">
                      <a:pos x="159" y="250"/>
                    </a:cxn>
                    <a:cxn ang="0">
                      <a:pos x="159" y="182"/>
                    </a:cxn>
                    <a:cxn ang="0">
                      <a:pos x="171" y="182"/>
                    </a:cxn>
                    <a:cxn ang="0">
                      <a:pos x="182" y="171"/>
                    </a:cxn>
                    <a:cxn ang="0">
                      <a:pos x="182" y="102"/>
                    </a:cxn>
                    <a:cxn ang="0">
                      <a:pos x="157" y="82"/>
                    </a:cxn>
                    <a:cxn ang="0">
                      <a:pos x="125" y="80"/>
                    </a:cxn>
                    <a:cxn ang="0">
                      <a:pos x="93" y="82"/>
                    </a:cxn>
                    <a:cxn ang="0">
                      <a:pos x="68" y="102"/>
                    </a:cxn>
                    <a:cxn ang="0">
                      <a:pos x="68" y="171"/>
                    </a:cxn>
                    <a:cxn ang="0">
                      <a:pos x="80" y="182"/>
                    </a:cxn>
                    <a:cxn ang="0">
                      <a:pos x="125" y="68"/>
                    </a:cxn>
                    <a:cxn ang="0">
                      <a:pos x="159" y="34"/>
                    </a:cxn>
                    <a:cxn ang="0">
                      <a:pos x="125" y="0"/>
                    </a:cxn>
                    <a:cxn ang="0">
                      <a:pos x="91" y="34"/>
                    </a:cxn>
                    <a:cxn ang="0">
                      <a:pos x="125" y="68"/>
                    </a:cxn>
                    <a:cxn ang="0">
                      <a:pos x="125" y="68"/>
                    </a:cxn>
                    <a:cxn ang="0">
                      <a:pos x="125" y="68"/>
                    </a:cxn>
                  </a:cxnLst>
                  <a:rect l="0" t="0" r="r" b="b"/>
                  <a:pathLst>
                    <a:path w="250" h="296">
                      <a:moveTo>
                        <a:pt x="250" y="250"/>
                      </a:moveTo>
                      <a:cubicBezTo>
                        <a:pt x="250" y="282"/>
                        <a:pt x="185" y="296"/>
                        <a:pt x="125" y="296"/>
                      </a:cubicBezTo>
                      <a:cubicBezTo>
                        <a:pt x="65" y="296"/>
                        <a:pt x="0" y="282"/>
                        <a:pt x="0" y="250"/>
                      </a:cubicBezTo>
                      <a:cubicBezTo>
                        <a:pt x="0" y="226"/>
                        <a:pt x="36" y="215"/>
                        <a:pt x="66" y="210"/>
                      </a:cubicBezTo>
                      <a:cubicBezTo>
                        <a:pt x="72" y="209"/>
                        <a:pt x="78" y="213"/>
                        <a:pt x="79" y="219"/>
                      </a:cubicBezTo>
                      <a:cubicBezTo>
                        <a:pt x="80" y="225"/>
                        <a:pt x="76" y="231"/>
                        <a:pt x="70" y="232"/>
                      </a:cubicBezTo>
                      <a:cubicBezTo>
                        <a:pt x="33" y="239"/>
                        <a:pt x="23" y="249"/>
                        <a:pt x="23" y="251"/>
                      </a:cubicBezTo>
                      <a:cubicBezTo>
                        <a:pt x="24" y="257"/>
                        <a:pt x="58" y="273"/>
                        <a:pt x="125" y="273"/>
                      </a:cubicBezTo>
                      <a:cubicBezTo>
                        <a:pt x="192" y="273"/>
                        <a:pt x="226" y="257"/>
                        <a:pt x="228" y="250"/>
                      </a:cubicBezTo>
                      <a:cubicBezTo>
                        <a:pt x="227" y="249"/>
                        <a:pt x="217" y="238"/>
                        <a:pt x="180" y="232"/>
                      </a:cubicBezTo>
                      <a:cubicBezTo>
                        <a:pt x="174" y="231"/>
                        <a:pt x="170" y="225"/>
                        <a:pt x="171" y="219"/>
                      </a:cubicBezTo>
                      <a:cubicBezTo>
                        <a:pt x="172" y="213"/>
                        <a:pt x="178" y="209"/>
                        <a:pt x="184" y="210"/>
                      </a:cubicBezTo>
                      <a:cubicBezTo>
                        <a:pt x="214" y="215"/>
                        <a:pt x="250" y="226"/>
                        <a:pt x="250" y="250"/>
                      </a:cubicBezTo>
                      <a:close/>
                      <a:moveTo>
                        <a:pt x="80" y="182"/>
                      </a:moveTo>
                      <a:cubicBezTo>
                        <a:pt x="91" y="182"/>
                        <a:pt x="91" y="182"/>
                        <a:pt x="91" y="182"/>
                      </a:cubicBezTo>
                      <a:cubicBezTo>
                        <a:pt x="91" y="250"/>
                        <a:pt x="91" y="250"/>
                        <a:pt x="91" y="250"/>
                      </a:cubicBezTo>
                      <a:cubicBezTo>
                        <a:pt x="91" y="257"/>
                        <a:pt x="96" y="262"/>
                        <a:pt x="102" y="262"/>
                      </a:cubicBezTo>
                      <a:cubicBezTo>
                        <a:pt x="148" y="262"/>
                        <a:pt x="148" y="262"/>
                        <a:pt x="148" y="262"/>
                      </a:cubicBezTo>
                      <a:cubicBezTo>
                        <a:pt x="154" y="262"/>
                        <a:pt x="159" y="257"/>
                        <a:pt x="159" y="250"/>
                      </a:cubicBezTo>
                      <a:cubicBezTo>
                        <a:pt x="159" y="182"/>
                        <a:pt x="159" y="182"/>
                        <a:pt x="159" y="182"/>
                      </a:cubicBezTo>
                      <a:cubicBezTo>
                        <a:pt x="171" y="182"/>
                        <a:pt x="171" y="182"/>
                        <a:pt x="171" y="182"/>
                      </a:cubicBezTo>
                      <a:cubicBezTo>
                        <a:pt x="177" y="182"/>
                        <a:pt x="182" y="177"/>
                        <a:pt x="182" y="171"/>
                      </a:cubicBezTo>
                      <a:cubicBezTo>
                        <a:pt x="182" y="102"/>
                        <a:pt x="182" y="102"/>
                        <a:pt x="182" y="102"/>
                      </a:cubicBezTo>
                      <a:cubicBezTo>
                        <a:pt x="182" y="97"/>
                        <a:pt x="173" y="84"/>
                        <a:pt x="157" y="82"/>
                      </a:cubicBezTo>
                      <a:cubicBezTo>
                        <a:pt x="150" y="81"/>
                        <a:pt x="138" y="80"/>
                        <a:pt x="125" y="80"/>
                      </a:cubicBezTo>
                      <a:cubicBezTo>
                        <a:pt x="112" y="80"/>
                        <a:pt x="100" y="81"/>
                        <a:pt x="93" y="82"/>
                      </a:cubicBezTo>
                      <a:cubicBezTo>
                        <a:pt x="77" y="84"/>
                        <a:pt x="68" y="97"/>
                        <a:pt x="68" y="102"/>
                      </a:cubicBezTo>
                      <a:cubicBezTo>
                        <a:pt x="68" y="171"/>
                        <a:pt x="68" y="171"/>
                        <a:pt x="68" y="171"/>
                      </a:cubicBezTo>
                      <a:cubicBezTo>
                        <a:pt x="68" y="177"/>
                        <a:pt x="73" y="182"/>
                        <a:pt x="80" y="182"/>
                      </a:cubicBezTo>
                      <a:close/>
                      <a:moveTo>
                        <a:pt x="125" y="68"/>
                      </a:moveTo>
                      <a:cubicBezTo>
                        <a:pt x="144" y="68"/>
                        <a:pt x="159" y="53"/>
                        <a:pt x="159" y="34"/>
                      </a:cubicBezTo>
                      <a:cubicBezTo>
                        <a:pt x="159" y="15"/>
                        <a:pt x="144" y="0"/>
                        <a:pt x="125" y="0"/>
                      </a:cubicBezTo>
                      <a:cubicBezTo>
                        <a:pt x="106" y="0"/>
                        <a:pt x="91" y="15"/>
                        <a:pt x="91" y="34"/>
                      </a:cubicBezTo>
                      <a:cubicBezTo>
                        <a:pt x="91" y="53"/>
                        <a:pt x="106" y="68"/>
                        <a:pt x="125" y="68"/>
                      </a:cubicBezTo>
                      <a:close/>
                      <a:moveTo>
                        <a:pt x="125" y="68"/>
                      </a:moveTo>
                      <a:cubicBezTo>
                        <a:pt x="125" y="68"/>
                        <a:pt x="125" y="68"/>
                        <a:pt x="125" y="68"/>
                      </a:cubicBezTo>
                    </a:path>
                  </a:pathLst>
                </a:custGeom>
                <a:gradFill>
                  <a:gsLst>
                    <a:gs pos="0">
                      <a:srgbClr val="D5B88A"/>
                    </a:gs>
                    <a:gs pos="100000">
                      <a:srgbClr val="F8EDD9"/>
                    </a:gs>
                  </a:gsLst>
                  <a:lin ang="0" scaled="0"/>
                </a:gradFill>
                <a:ln w="9525">
                  <a:noFill/>
                  <a:round/>
                </a:ln>
              </p:spPr>
              <p:txBody>
                <a:bodyPr wrap="square" lIns="91440" tIns="45720" rIns="91440" bIns="45720" anchor="ctr">
                  <a:normAutofit/>
                </a:bodyPr>
                <a:lstStyle/>
                <a:p>
                  <a:pPr algn="ctr">
                    <a:lnSpc>
                      <a:spcPct val="130000"/>
                    </a:lnSpc>
                  </a:pPr>
                  <a:endParaRPr>
                    <a:solidFill>
                      <a:srgbClr val="E3C897"/>
                    </a:solidFill>
                    <a:cs typeface="+mn-ea"/>
                    <a:sym typeface="+mn-lt"/>
                  </a:endParaRPr>
                </a:p>
              </p:txBody>
            </p:sp>
          </p:grpSp>
          <p:grpSp>
            <p:nvGrpSpPr>
              <p:cNvPr id="13" name="3"/>
              <p:cNvGrpSpPr/>
              <p:nvPr/>
            </p:nvGrpSpPr>
            <p:grpSpPr>
              <a:xfrm>
                <a:off x="8852" y="5168"/>
                <a:ext cx="1507" cy="1513"/>
                <a:chOff x="2900354" y="2828071"/>
                <a:chExt cx="834783" cy="834784"/>
              </a:xfrm>
            </p:grpSpPr>
            <p:sp>
              <p:nvSpPr>
                <p:cNvPr id="14" name="3"/>
                <p:cNvSpPr/>
                <p:nvPr/>
              </p:nvSpPr>
              <p:spPr>
                <a:xfrm>
                  <a:off x="2900354" y="2828071"/>
                  <a:ext cx="834783" cy="834784"/>
                </a:xfrm>
                <a:prstGeom prst="roundRect">
                  <a:avLst/>
                </a:prstGeom>
                <a:noFill/>
                <a:ln w="31750">
                  <a:gradFill>
                    <a:gsLst>
                      <a:gs pos="0">
                        <a:srgbClr val="D5B88A"/>
                      </a:gs>
                      <a:gs pos="100000">
                        <a:srgbClr val="F8EDD9"/>
                      </a:gs>
                    </a:gsLst>
                    <a:lin ang="5400000" scaled="1"/>
                  </a:gra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lnSpc>
                      <a:spcPct val="130000"/>
                    </a:lnSpc>
                  </a:pPr>
                  <a:endParaRPr dirty="0">
                    <a:solidFill>
                      <a:srgbClr val="E3C897"/>
                    </a:solidFill>
                    <a:cs typeface="+mn-ea"/>
                    <a:sym typeface="+mn-lt"/>
                  </a:endParaRPr>
                </a:p>
              </p:txBody>
            </p:sp>
            <p:sp>
              <p:nvSpPr>
                <p:cNvPr id="15" name="3"/>
                <p:cNvSpPr/>
                <p:nvPr/>
              </p:nvSpPr>
              <p:spPr bwMode="auto">
                <a:xfrm>
                  <a:off x="3146586" y="3043141"/>
                  <a:ext cx="342319" cy="404643"/>
                </a:xfrm>
                <a:custGeom>
                  <a:avLst/>
                  <a:gdLst/>
                  <a:ahLst/>
                  <a:cxnLst>
                    <a:cxn ang="0">
                      <a:pos x="250" y="250"/>
                    </a:cxn>
                    <a:cxn ang="0">
                      <a:pos x="125" y="296"/>
                    </a:cxn>
                    <a:cxn ang="0">
                      <a:pos x="0" y="250"/>
                    </a:cxn>
                    <a:cxn ang="0">
                      <a:pos x="66" y="210"/>
                    </a:cxn>
                    <a:cxn ang="0">
                      <a:pos x="79" y="219"/>
                    </a:cxn>
                    <a:cxn ang="0">
                      <a:pos x="70" y="232"/>
                    </a:cxn>
                    <a:cxn ang="0">
                      <a:pos x="23" y="251"/>
                    </a:cxn>
                    <a:cxn ang="0">
                      <a:pos x="125" y="273"/>
                    </a:cxn>
                    <a:cxn ang="0">
                      <a:pos x="228" y="250"/>
                    </a:cxn>
                    <a:cxn ang="0">
                      <a:pos x="180" y="232"/>
                    </a:cxn>
                    <a:cxn ang="0">
                      <a:pos x="171" y="219"/>
                    </a:cxn>
                    <a:cxn ang="0">
                      <a:pos x="184" y="210"/>
                    </a:cxn>
                    <a:cxn ang="0">
                      <a:pos x="250" y="250"/>
                    </a:cxn>
                    <a:cxn ang="0">
                      <a:pos x="80" y="182"/>
                    </a:cxn>
                    <a:cxn ang="0">
                      <a:pos x="91" y="182"/>
                    </a:cxn>
                    <a:cxn ang="0">
                      <a:pos x="91" y="250"/>
                    </a:cxn>
                    <a:cxn ang="0">
                      <a:pos x="102" y="262"/>
                    </a:cxn>
                    <a:cxn ang="0">
                      <a:pos x="148" y="262"/>
                    </a:cxn>
                    <a:cxn ang="0">
                      <a:pos x="159" y="250"/>
                    </a:cxn>
                    <a:cxn ang="0">
                      <a:pos x="159" y="182"/>
                    </a:cxn>
                    <a:cxn ang="0">
                      <a:pos x="171" y="182"/>
                    </a:cxn>
                    <a:cxn ang="0">
                      <a:pos x="182" y="171"/>
                    </a:cxn>
                    <a:cxn ang="0">
                      <a:pos x="182" y="102"/>
                    </a:cxn>
                    <a:cxn ang="0">
                      <a:pos x="157" y="82"/>
                    </a:cxn>
                    <a:cxn ang="0">
                      <a:pos x="125" y="80"/>
                    </a:cxn>
                    <a:cxn ang="0">
                      <a:pos x="93" y="82"/>
                    </a:cxn>
                    <a:cxn ang="0">
                      <a:pos x="68" y="102"/>
                    </a:cxn>
                    <a:cxn ang="0">
                      <a:pos x="68" y="171"/>
                    </a:cxn>
                    <a:cxn ang="0">
                      <a:pos x="80" y="182"/>
                    </a:cxn>
                    <a:cxn ang="0">
                      <a:pos x="125" y="68"/>
                    </a:cxn>
                    <a:cxn ang="0">
                      <a:pos x="159" y="34"/>
                    </a:cxn>
                    <a:cxn ang="0">
                      <a:pos x="125" y="0"/>
                    </a:cxn>
                    <a:cxn ang="0">
                      <a:pos x="91" y="34"/>
                    </a:cxn>
                    <a:cxn ang="0">
                      <a:pos x="125" y="68"/>
                    </a:cxn>
                    <a:cxn ang="0">
                      <a:pos x="125" y="68"/>
                    </a:cxn>
                    <a:cxn ang="0">
                      <a:pos x="125" y="68"/>
                    </a:cxn>
                  </a:cxnLst>
                  <a:rect l="0" t="0" r="r" b="b"/>
                  <a:pathLst>
                    <a:path w="250" h="296">
                      <a:moveTo>
                        <a:pt x="250" y="250"/>
                      </a:moveTo>
                      <a:cubicBezTo>
                        <a:pt x="250" y="282"/>
                        <a:pt x="185" y="296"/>
                        <a:pt x="125" y="296"/>
                      </a:cubicBezTo>
                      <a:cubicBezTo>
                        <a:pt x="65" y="296"/>
                        <a:pt x="0" y="282"/>
                        <a:pt x="0" y="250"/>
                      </a:cubicBezTo>
                      <a:cubicBezTo>
                        <a:pt x="0" y="226"/>
                        <a:pt x="36" y="215"/>
                        <a:pt x="66" y="210"/>
                      </a:cubicBezTo>
                      <a:cubicBezTo>
                        <a:pt x="72" y="209"/>
                        <a:pt x="78" y="213"/>
                        <a:pt x="79" y="219"/>
                      </a:cubicBezTo>
                      <a:cubicBezTo>
                        <a:pt x="80" y="225"/>
                        <a:pt x="76" y="231"/>
                        <a:pt x="70" y="232"/>
                      </a:cubicBezTo>
                      <a:cubicBezTo>
                        <a:pt x="33" y="239"/>
                        <a:pt x="23" y="249"/>
                        <a:pt x="23" y="251"/>
                      </a:cubicBezTo>
                      <a:cubicBezTo>
                        <a:pt x="24" y="257"/>
                        <a:pt x="58" y="273"/>
                        <a:pt x="125" y="273"/>
                      </a:cubicBezTo>
                      <a:cubicBezTo>
                        <a:pt x="192" y="273"/>
                        <a:pt x="226" y="257"/>
                        <a:pt x="228" y="250"/>
                      </a:cubicBezTo>
                      <a:cubicBezTo>
                        <a:pt x="227" y="249"/>
                        <a:pt x="217" y="238"/>
                        <a:pt x="180" y="232"/>
                      </a:cubicBezTo>
                      <a:cubicBezTo>
                        <a:pt x="174" y="231"/>
                        <a:pt x="170" y="225"/>
                        <a:pt x="171" y="219"/>
                      </a:cubicBezTo>
                      <a:cubicBezTo>
                        <a:pt x="172" y="213"/>
                        <a:pt x="178" y="209"/>
                        <a:pt x="184" y="210"/>
                      </a:cubicBezTo>
                      <a:cubicBezTo>
                        <a:pt x="214" y="215"/>
                        <a:pt x="250" y="226"/>
                        <a:pt x="250" y="250"/>
                      </a:cubicBezTo>
                      <a:close/>
                      <a:moveTo>
                        <a:pt x="80" y="182"/>
                      </a:moveTo>
                      <a:cubicBezTo>
                        <a:pt x="91" y="182"/>
                        <a:pt x="91" y="182"/>
                        <a:pt x="91" y="182"/>
                      </a:cubicBezTo>
                      <a:cubicBezTo>
                        <a:pt x="91" y="250"/>
                        <a:pt x="91" y="250"/>
                        <a:pt x="91" y="250"/>
                      </a:cubicBezTo>
                      <a:cubicBezTo>
                        <a:pt x="91" y="257"/>
                        <a:pt x="96" y="262"/>
                        <a:pt x="102" y="262"/>
                      </a:cubicBezTo>
                      <a:cubicBezTo>
                        <a:pt x="148" y="262"/>
                        <a:pt x="148" y="262"/>
                        <a:pt x="148" y="262"/>
                      </a:cubicBezTo>
                      <a:cubicBezTo>
                        <a:pt x="154" y="262"/>
                        <a:pt x="159" y="257"/>
                        <a:pt x="159" y="250"/>
                      </a:cubicBezTo>
                      <a:cubicBezTo>
                        <a:pt x="159" y="182"/>
                        <a:pt x="159" y="182"/>
                        <a:pt x="159" y="182"/>
                      </a:cubicBezTo>
                      <a:cubicBezTo>
                        <a:pt x="171" y="182"/>
                        <a:pt x="171" y="182"/>
                        <a:pt x="171" y="182"/>
                      </a:cubicBezTo>
                      <a:cubicBezTo>
                        <a:pt x="177" y="182"/>
                        <a:pt x="182" y="177"/>
                        <a:pt x="182" y="171"/>
                      </a:cubicBezTo>
                      <a:cubicBezTo>
                        <a:pt x="182" y="102"/>
                        <a:pt x="182" y="102"/>
                        <a:pt x="182" y="102"/>
                      </a:cubicBezTo>
                      <a:cubicBezTo>
                        <a:pt x="182" y="97"/>
                        <a:pt x="173" y="84"/>
                        <a:pt x="157" y="82"/>
                      </a:cubicBezTo>
                      <a:cubicBezTo>
                        <a:pt x="150" y="81"/>
                        <a:pt x="138" y="80"/>
                        <a:pt x="125" y="80"/>
                      </a:cubicBezTo>
                      <a:cubicBezTo>
                        <a:pt x="112" y="80"/>
                        <a:pt x="100" y="81"/>
                        <a:pt x="93" y="82"/>
                      </a:cubicBezTo>
                      <a:cubicBezTo>
                        <a:pt x="77" y="84"/>
                        <a:pt x="68" y="97"/>
                        <a:pt x="68" y="102"/>
                      </a:cubicBezTo>
                      <a:cubicBezTo>
                        <a:pt x="68" y="171"/>
                        <a:pt x="68" y="171"/>
                        <a:pt x="68" y="171"/>
                      </a:cubicBezTo>
                      <a:cubicBezTo>
                        <a:pt x="68" y="177"/>
                        <a:pt x="73" y="182"/>
                        <a:pt x="80" y="182"/>
                      </a:cubicBezTo>
                      <a:close/>
                      <a:moveTo>
                        <a:pt x="125" y="68"/>
                      </a:moveTo>
                      <a:cubicBezTo>
                        <a:pt x="144" y="68"/>
                        <a:pt x="159" y="53"/>
                        <a:pt x="159" y="34"/>
                      </a:cubicBezTo>
                      <a:cubicBezTo>
                        <a:pt x="159" y="15"/>
                        <a:pt x="144" y="0"/>
                        <a:pt x="125" y="0"/>
                      </a:cubicBezTo>
                      <a:cubicBezTo>
                        <a:pt x="106" y="0"/>
                        <a:pt x="91" y="15"/>
                        <a:pt x="91" y="34"/>
                      </a:cubicBezTo>
                      <a:cubicBezTo>
                        <a:pt x="91" y="53"/>
                        <a:pt x="106" y="68"/>
                        <a:pt x="125" y="68"/>
                      </a:cubicBezTo>
                      <a:close/>
                      <a:moveTo>
                        <a:pt x="125" y="68"/>
                      </a:moveTo>
                      <a:cubicBezTo>
                        <a:pt x="125" y="68"/>
                        <a:pt x="125" y="68"/>
                        <a:pt x="125" y="68"/>
                      </a:cubicBezTo>
                    </a:path>
                  </a:pathLst>
                </a:custGeom>
                <a:gradFill>
                  <a:gsLst>
                    <a:gs pos="0">
                      <a:srgbClr val="D5B88A"/>
                    </a:gs>
                    <a:gs pos="100000">
                      <a:srgbClr val="F8EDD9"/>
                    </a:gs>
                  </a:gsLst>
                  <a:lin ang="0" scaled="0"/>
                </a:gradFill>
                <a:ln w="9525">
                  <a:noFill/>
                  <a:round/>
                </a:ln>
              </p:spPr>
              <p:txBody>
                <a:bodyPr wrap="square" lIns="91440" tIns="45720" rIns="91440" bIns="45720" anchor="ctr">
                  <a:normAutofit/>
                </a:bodyPr>
                <a:lstStyle/>
                <a:p>
                  <a:pPr algn="ctr">
                    <a:lnSpc>
                      <a:spcPct val="130000"/>
                    </a:lnSpc>
                  </a:pPr>
                  <a:endParaRPr>
                    <a:solidFill>
                      <a:srgbClr val="E3C897"/>
                    </a:solidFill>
                    <a:cs typeface="+mn-ea"/>
                    <a:sym typeface="+mn-lt"/>
                  </a:endParaRPr>
                </a:p>
              </p:txBody>
            </p:sp>
          </p:grpSp>
          <p:grpSp>
            <p:nvGrpSpPr>
              <p:cNvPr id="16" name="3"/>
              <p:cNvGrpSpPr/>
              <p:nvPr/>
            </p:nvGrpSpPr>
            <p:grpSpPr>
              <a:xfrm>
                <a:off x="14716" y="5168"/>
                <a:ext cx="1507" cy="1513"/>
                <a:chOff x="2983500" y="3233268"/>
                <a:chExt cx="834783" cy="834784"/>
              </a:xfrm>
            </p:grpSpPr>
            <p:sp>
              <p:nvSpPr>
                <p:cNvPr id="17" name="3"/>
                <p:cNvSpPr/>
                <p:nvPr/>
              </p:nvSpPr>
              <p:spPr>
                <a:xfrm>
                  <a:off x="2983500" y="3233268"/>
                  <a:ext cx="834783" cy="834784"/>
                </a:xfrm>
                <a:prstGeom prst="roundRect">
                  <a:avLst/>
                </a:prstGeom>
                <a:noFill/>
                <a:ln w="31750">
                  <a:gradFill>
                    <a:gsLst>
                      <a:gs pos="0">
                        <a:srgbClr val="D5B88A"/>
                      </a:gs>
                      <a:gs pos="100000">
                        <a:srgbClr val="F8EDD9"/>
                      </a:gs>
                    </a:gsLst>
                    <a:lin ang="5400000" scaled="1"/>
                  </a:gra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lnSpc>
                      <a:spcPct val="130000"/>
                    </a:lnSpc>
                  </a:pPr>
                  <a:endParaRPr dirty="0">
                    <a:solidFill>
                      <a:srgbClr val="E3C897"/>
                    </a:solidFill>
                    <a:cs typeface="+mn-ea"/>
                    <a:sym typeface="+mn-lt"/>
                  </a:endParaRPr>
                </a:p>
              </p:txBody>
            </p:sp>
            <p:sp>
              <p:nvSpPr>
                <p:cNvPr id="18" name="3"/>
                <p:cNvSpPr/>
                <p:nvPr/>
              </p:nvSpPr>
              <p:spPr bwMode="auto">
                <a:xfrm>
                  <a:off x="3229732" y="3448338"/>
                  <a:ext cx="342319" cy="404643"/>
                </a:xfrm>
                <a:custGeom>
                  <a:avLst/>
                  <a:gdLst/>
                  <a:ahLst/>
                  <a:cxnLst>
                    <a:cxn ang="0">
                      <a:pos x="250" y="250"/>
                    </a:cxn>
                    <a:cxn ang="0">
                      <a:pos x="125" y="296"/>
                    </a:cxn>
                    <a:cxn ang="0">
                      <a:pos x="0" y="250"/>
                    </a:cxn>
                    <a:cxn ang="0">
                      <a:pos x="66" y="210"/>
                    </a:cxn>
                    <a:cxn ang="0">
                      <a:pos x="79" y="219"/>
                    </a:cxn>
                    <a:cxn ang="0">
                      <a:pos x="70" y="232"/>
                    </a:cxn>
                    <a:cxn ang="0">
                      <a:pos x="23" y="251"/>
                    </a:cxn>
                    <a:cxn ang="0">
                      <a:pos x="125" y="273"/>
                    </a:cxn>
                    <a:cxn ang="0">
                      <a:pos x="228" y="250"/>
                    </a:cxn>
                    <a:cxn ang="0">
                      <a:pos x="180" y="232"/>
                    </a:cxn>
                    <a:cxn ang="0">
                      <a:pos x="171" y="219"/>
                    </a:cxn>
                    <a:cxn ang="0">
                      <a:pos x="184" y="210"/>
                    </a:cxn>
                    <a:cxn ang="0">
                      <a:pos x="250" y="250"/>
                    </a:cxn>
                    <a:cxn ang="0">
                      <a:pos x="80" y="182"/>
                    </a:cxn>
                    <a:cxn ang="0">
                      <a:pos x="91" y="182"/>
                    </a:cxn>
                    <a:cxn ang="0">
                      <a:pos x="91" y="250"/>
                    </a:cxn>
                    <a:cxn ang="0">
                      <a:pos x="102" y="262"/>
                    </a:cxn>
                    <a:cxn ang="0">
                      <a:pos x="148" y="262"/>
                    </a:cxn>
                    <a:cxn ang="0">
                      <a:pos x="159" y="250"/>
                    </a:cxn>
                    <a:cxn ang="0">
                      <a:pos x="159" y="182"/>
                    </a:cxn>
                    <a:cxn ang="0">
                      <a:pos x="171" y="182"/>
                    </a:cxn>
                    <a:cxn ang="0">
                      <a:pos x="182" y="171"/>
                    </a:cxn>
                    <a:cxn ang="0">
                      <a:pos x="182" y="102"/>
                    </a:cxn>
                    <a:cxn ang="0">
                      <a:pos x="157" y="82"/>
                    </a:cxn>
                    <a:cxn ang="0">
                      <a:pos x="125" y="80"/>
                    </a:cxn>
                    <a:cxn ang="0">
                      <a:pos x="93" y="82"/>
                    </a:cxn>
                    <a:cxn ang="0">
                      <a:pos x="68" y="102"/>
                    </a:cxn>
                    <a:cxn ang="0">
                      <a:pos x="68" y="171"/>
                    </a:cxn>
                    <a:cxn ang="0">
                      <a:pos x="80" y="182"/>
                    </a:cxn>
                    <a:cxn ang="0">
                      <a:pos x="125" y="68"/>
                    </a:cxn>
                    <a:cxn ang="0">
                      <a:pos x="159" y="34"/>
                    </a:cxn>
                    <a:cxn ang="0">
                      <a:pos x="125" y="0"/>
                    </a:cxn>
                    <a:cxn ang="0">
                      <a:pos x="91" y="34"/>
                    </a:cxn>
                    <a:cxn ang="0">
                      <a:pos x="125" y="68"/>
                    </a:cxn>
                    <a:cxn ang="0">
                      <a:pos x="125" y="68"/>
                    </a:cxn>
                    <a:cxn ang="0">
                      <a:pos x="125" y="68"/>
                    </a:cxn>
                  </a:cxnLst>
                  <a:rect l="0" t="0" r="r" b="b"/>
                  <a:pathLst>
                    <a:path w="250" h="296">
                      <a:moveTo>
                        <a:pt x="250" y="250"/>
                      </a:moveTo>
                      <a:cubicBezTo>
                        <a:pt x="250" y="282"/>
                        <a:pt x="185" y="296"/>
                        <a:pt x="125" y="296"/>
                      </a:cubicBezTo>
                      <a:cubicBezTo>
                        <a:pt x="65" y="296"/>
                        <a:pt x="0" y="282"/>
                        <a:pt x="0" y="250"/>
                      </a:cubicBezTo>
                      <a:cubicBezTo>
                        <a:pt x="0" y="226"/>
                        <a:pt x="36" y="215"/>
                        <a:pt x="66" y="210"/>
                      </a:cubicBezTo>
                      <a:cubicBezTo>
                        <a:pt x="72" y="209"/>
                        <a:pt x="78" y="213"/>
                        <a:pt x="79" y="219"/>
                      </a:cubicBezTo>
                      <a:cubicBezTo>
                        <a:pt x="80" y="225"/>
                        <a:pt x="76" y="231"/>
                        <a:pt x="70" y="232"/>
                      </a:cubicBezTo>
                      <a:cubicBezTo>
                        <a:pt x="33" y="239"/>
                        <a:pt x="23" y="249"/>
                        <a:pt x="23" y="251"/>
                      </a:cubicBezTo>
                      <a:cubicBezTo>
                        <a:pt x="24" y="257"/>
                        <a:pt x="58" y="273"/>
                        <a:pt x="125" y="273"/>
                      </a:cubicBezTo>
                      <a:cubicBezTo>
                        <a:pt x="192" y="273"/>
                        <a:pt x="226" y="257"/>
                        <a:pt x="228" y="250"/>
                      </a:cubicBezTo>
                      <a:cubicBezTo>
                        <a:pt x="227" y="249"/>
                        <a:pt x="217" y="238"/>
                        <a:pt x="180" y="232"/>
                      </a:cubicBezTo>
                      <a:cubicBezTo>
                        <a:pt x="174" y="231"/>
                        <a:pt x="170" y="225"/>
                        <a:pt x="171" y="219"/>
                      </a:cubicBezTo>
                      <a:cubicBezTo>
                        <a:pt x="172" y="213"/>
                        <a:pt x="178" y="209"/>
                        <a:pt x="184" y="210"/>
                      </a:cubicBezTo>
                      <a:cubicBezTo>
                        <a:pt x="214" y="215"/>
                        <a:pt x="250" y="226"/>
                        <a:pt x="250" y="250"/>
                      </a:cubicBezTo>
                      <a:close/>
                      <a:moveTo>
                        <a:pt x="80" y="182"/>
                      </a:moveTo>
                      <a:cubicBezTo>
                        <a:pt x="91" y="182"/>
                        <a:pt x="91" y="182"/>
                        <a:pt x="91" y="182"/>
                      </a:cubicBezTo>
                      <a:cubicBezTo>
                        <a:pt x="91" y="250"/>
                        <a:pt x="91" y="250"/>
                        <a:pt x="91" y="250"/>
                      </a:cubicBezTo>
                      <a:cubicBezTo>
                        <a:pt x="91" y="257"/>
                        <a:pt x="96" y="262"/>
                        <a:pt x="102" y="262"/>
                      </a:cubicBezTo>
                      <a:cubicBezTo>
                        <a:pt x="148" y="262"/>
                        <a:pt x="148" y="262"/>
                        <a:pt x="148" y="262"/>
                      </a:cubicBezTo>
                      <a:cubicBezTo>
                        <a:pt x="154" y="262"/>
                        <a:pt x="159" y="257"/>
                        <a:pt x="159" y="250"/>
                      </a:cubicBezTo>
                      <a:cubicBezTo>
                        <a:pt x="159" y="182"/>
                        <a:pt x="159" y="182"/>
                        <a:pt x="159" y="182"/>
                      </a:cubicBezTo>
                      <a:cubicBezTo>
                        <a:pt x="171" y="182"/>
                        <a:pt x="171" y="182"/>
                        <a:pt x="171" y="182"/>
                      </a:cubicBezTo>
                      <a:cubicBezTo>
                        <a:pt x="177" y="182"/>
                        <a:pt x="182" y="177"/>
                        <a:pt x="182" y="171"/>
                      </a:cubicBezTo>
                      <a:cubicBezTo>
                        <a:pt x="182" y="102"/>
                        <a:pt x="182" y="102"/>
                        <a:pt x="182" y="102"/>
                      </a:cubicBezTo>
                      <a:cubicBezTo>
                        <a:pt x="182" y="97"/>
                        <a:pt x="173" y="84"/>
                        <a:pt x="157" y="82"/>
                      </a:cubicBezTo>
                      <a:cubicBezTo>
                        <a:pt x="150" y="81"/>
                        <a:pt x="138" y="80"/>
                        <a:pt x="125" y="80"/>
                      </a:cubicBezTo>
                      <a:cubicBezTo>
                        <a:pt x="112" y="80"/>
                        <a:pt x="100" y="81"/>
                        <a:pt x="93" y="82"/>
                      </a:cubicBezTo>
                      <a:cubicBezTo>
                        <a:pt x="77" y="84"/>
                        <a:pt x="68" y="97"/>
                        <a:pt x="68" y="102"/>
                      </a:cubicBezTo>
                      <a:cubicBezTo>
                        <a:pt x="68" y="171"/>
                        <a:pt x="68" y="171"/>
                        <a:pt x="68" y="171"/>
                      </a:cubicBezTo>
                      <a:cubicBezTo>
                        <a:pt x="68" y="177"/>
                        <a:pt x="73" y="182"/>
                        <a:pt x="80" y="182"/>
                      </a:cubicBezTo>
                      <a:close/>
                      <a:moveTo>
                        <a:pt x="125" y="68"/>
                      </a:moveTo>
                      <a:cubicBezTo>
                        <a:pt x="144" y="68"/>
                        <a:pt x="159" y="53"/>
                        <a:pt x="159" y="34"/>
                      </a:cubicBezTo>
                      <a:cubicBezTo>
                        <a:pt x="159" y="15"/>
                        <a:pt x="144" y="0"/>
                        <a:pt x="125" y="0"/>
                      </a:cubicBezTo>
                      <a:cubicBezTo>
                        <a:pt x="106" y="0"/>
                        <a:pt x="91" y="15"/>
                        <a:pt x="91" y="34"/>
                      </a:cubicBezTo>
                      <a:cubicBezTo>
                        <a:pt x="91" y="53"/>
                        <a:pt x="106" y="68"/>
                        <a:pt x="125" y="68"/>
                      </a:cubicBezTo>
                      <a:close/>
                      <a:moveTo>
                        <a:pt x="125" y="68"/>
                      </a:moveTo>
                      <a:cubicBezTo>
                        <a:pt x="125" y="68"/>
                        <a:pt x="125" y="68"/>
                        <a:pt x="125" y="68"/>
                      </a:cubicBezTo>
                    </a:path>
                  </a:pathLst>
                </a:custGeom>
                <a:gradFill>
                  <a:gsLst>
                    <a:gs pos="0">
                      <a:srgbClr val="D5B88A"/>
                    </a:gs>
                    <a:gs pos="100000">
                      <a:srgbClr val="F8EDD9"/>
                    </a:gs>
                  </a:gsLst>
                  <a:lin ang="0" scaled="0"/>
                </a:gradFill>
                <a:ln w="9525">
                  <a:noFill/>
                  <a:round/>
                </a:ln>
              </p:spPr>
              <p:txBody>
                <a:bodyPr wrap="square" lIns="91440" tIns="45720" rIns="91440" bIns="45720" anchor="ctr">
                  <a:normAutofit/>
                </a:bodyPr>
                <a:lstStyle/>
                <a:p>
                  <a:pPr algn="ctr">
                    <a:lnSpc>
                      <a:spcPct val="130000"/>
                    </a:lnSpc>
                  </a:pPr>
                  <a:endParaRPr>
                    <a:solidFill>
                      <a:srgbClr val="E3C897"/>
                    </a:solidFill>
                    <a:cs typeface="+mn-ea"/>
                    <a:sym typeface="+mn-lt"/>
                  </a:endParaRPr>
                </a:p>
              </p:txBody>
            </p:sp>
          </p:grpSp>
          <p:sp>
            <p:nvSpPr>
              <p:cNvPr id="20" name="3"/>
              <p:cNvSpPr/>
              <p:nvPr/>
            </p:nvSpPr>
            <p:spPr>
              <a:xfrm>
                <a:off x="11330" y="3462"/>
                <a:ext cx="2326" cy="874"/>
              </a:xfrm>
              <a:prstGeom prst="roundRect">
                <a:avLst>
                  <a:gd name="adj" fmla="val 13693"/>
                </a:avLst>
              </a:prstGeom>
              <a:gradFill>
                <a:gsLst>
                  <a:gs pos="0">
                    <a:srgbClr val="D5B88A"/>
                  </a:gs>
                  <a:gs pos="100000">
                    <a:srgbClr val="F8EDD9"/>
                  </a:gs>
                </a:gsLst>
                <a:lin ang="0" scaled="0"/>
              </a:gra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lnSpc>
                    <a:spcPct val="130000"/>
                  </a:lnSpc>
                </a:pPr>
                <a:r>
                  <a:rPr lang="zh-CN" altLang="en-US" b="1">
                    <a:solidFill>
                      <a:schemeClr val="tx1"/>
                    </a:solidFill>
                    <a:cs typeface="+mn-ea"/>
                    <a:sym typeface="+mn-lt"/>
                  </a:rPr>
                  <a:t>输入标题</a:t>
                </a:r>
                <a:endParaRPr lang="zh-CN" altLang="en-US" b="1" dirty="0">
                  <a:solidFill>
                    <a:schemeClr val="tx1"/>
                  </a:solidFill>
                  <a:cs typeface="+mn-ea"/>
                  <a:sym typeface="+mn-lt"/>
                </a:endParaRPr>
              </a:p>
            </p:txBody>
          </p:sp>
          <p:sp>
            <p:nvSpPr>
              <p:cNvPr id="21" name="3"/>
              <p:cNvSpPr/>
              <p:nvPr/>
            </p:nvSpPr>
            <p:spPr bwMode="auto">
              <a:xfrm>
                <a:off x="1408" y="8015"/>
                <a:ext cx="4834" cy="1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请在此处输入代替信息，请在此处输入并做简要说明处输入您的的内容。请在此处输入代替信息请在此处输入。</a:t>
                </a:r>
                <a:endParaRPr lang="zh-CN" altLang="en-US" sz="1200" dirty="0">
                  <a:solidFill>
                    <a:srgbClr val="E3C897"/>
                  </a:solidFill>
                  <a:cs typeface="+mn-ea"/>
                  <a:sym typeface="+mn-lt"/>
                </a:endParaRPr>
              </a:p>
              <a:p>
                <a:pPr>
                  <a:lnSpc>
                    <a:spcPct val="130000"/>
                  </a:lnSpc>
                </a:pPr>
                <a:endParaRPr lang="en-US" altLang="zh-CN" sz="1200" dirty="0">
                  <a:solidFill>
                    <a:srgbClr val="E3C897"/>
                  </a:solidFill>
                  <a:cs typeface="+mn-ea"/>
                  <a:sym typeface="+mn-lt"/>
                </a:endParaRPr>
              </a:p>
            </p:txBody>
          </p:sp>
          <p:sp>
            <p:nvSpPr>
              <p:cNvPr id="22" name="3"/>
              <p:cNvSpPr txBox="1"/>
              <p:nvPr/>
            </p:nvSpPr>
            <p:spPr bwMode="auto">
              <a:xfrm>
                <a:off x="1408" y="7316"/>
                <a:ext cx="4834" cy="69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eaLnBrk="1" hangingPunct="1">
                  <a:lnSpc>
                    <a:spcPct val="130000"/>
                  </a:lnSpc>
                  <a:spcBef>
                    <a:spcPct val="0"/>
                  </a:spcBef>
                </a:pPr>
                <a:r>
                  <a:rPr lang="zh-CN" altLang="en-US" b="1">
                    <a:solidFill>
                      <a:srgbClr val="E3C897"/>
                    </a:solidFill>
                    <a:cs typeface="+mn-ea"/>
                    <a:sym typeface="+mn-lt"/>
                  </a:rPr>
                  <a:t>标题文本</a:t>
                </a:r>
                <a:endParaRPr lang="zh-CN" altLang="en-US" b="1" dirty="0">
                  <a:solidFill>
                    <a:srgbClr val="E3C897"/>
                  </a:solidFill>
                  <a:cs typeface="+mn-ea"/>
                  <a:sym typeface="+mn-lt"/>
                </a:endParaRPr>
              </a:p>
            </p:txBody>
          </p:sp>
          <p:sp>
            <p:nvSpPr>
              <p:cNvPr id="23" name="3"/>
              <p:cNvSpPr/>
              <p:nvPr/>
            </p:nvSpPr>
            <p:spPr bwMode="auto">
              <a:xfrm>
                <a:off x="7187" y="8015"/>
                <a:ext cx="4834" cy="1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请在此处输入代替信息，请在此处输入并做简要说明处输入您的的内容。请在此处输入代替信息，请在此处输入并做。</a:t>
                </a:r>
                <a:endParaRPr lang="zh-CN" altLang="en-US" sz="1200" dirty="0">
                  <a:solidFill>
                    <a:srgbClr val="E3C897"/>
                  </a:solidFill>
                  <a:cs typeface="+mn-ea"/>
                  <a:sym typeface="+mn-lt"/>
                </a:endParaRPr>
              </a:p>
              <a:p>
                <a:pPr>
                  <a:lnSpc>
                    <a:spcPct val="130000"/>
                  </a:lnSpc>
                </a:pPr>
                <a:endParaRPr lang="en-US" altLang="zh-CN" sz="1200" dirty="0">
                  <a:solidFill>
                    <a:srgbClr val="E3C897"/>
                  </a:solidFill>
                  <a:cs typeface="+mn-ea"/>
                  <a:sym typeface="+mn-lt"/>
                </a:endParaRPr>
              </a:p>
            </p:txBody>
          </p:sp>
          <p:sp>
            <p:nvSpPr>
              <p:cNvPr id="24" name="3"/>
              <p:cNvSpPr txBox="1"/>
              <p:nvPr/>
            </p:nvSpPr>
            <p:spPr bwMode="auto">
              <a:xfrm>
                <a:off x="7187" y="7316"/>
                <a:ext cx="4834" cy="69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eaLnBrk="1" hangingPunct="1">
                  <a:lnSpc>
                    <a:spcPct val="130000"/>
                  </a:lnSpc>
                  <a:spcBef>
                    <a:spcPct val="0"/>
                  </a:spcBef>
                </a:pPr>
                <a:r>
                  <a:rPr lang="zh-CN" altLang="en-US" b="1">
                    <a:solidFill>
                      <a:srgbClr val="E3C897"/>
                    </a:solidFill>
                    <a:cs typeface="+mn-ea"/>
                    <a:sym typeface="+mn-lt"/>
                  </a:rPr>
                  <a:t>更改标题</a:t>
                </a:r>
                <a:endParaRPr lang="zh-CN" altLang="en-US" b="1" dirty="0">
                  <a:solidFill>
                    <a:srgbClr val="E3C897"/>
                  </a:solidFill>
                  <a:cs typeface="+mn-ea"/>
                  <a:sym typeface="+mn-lt"/>
                </a:endParaRPr>
              </a:p>
            </p:txBody>
          </p:sp>
          <p:sp>
            <p:nvSpPr>
              <p:cNvPr id="25" name="3"/>
              <p:cNvSpPr/>
              <p:nvPr/>
            </p:nvSpPr>
            <p:spPr bwMode="auto">
              <a:xfrm>
                <a:off x="12966" y="8015"/>
                <a:ext cx="4834" cy="1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请在此处输入代替信息，请在此处输入并做简要说明处输入您的的内容。请在此处输入明处输入您的的内容。</a:t>
                </a:r>
                <a:endParaRPr lang="zh-CN" altLang="en-US" sz="1200" dirty="0">
                  <a:solidFill>
                    <a:srgbClr val="E3C897"/>
                  </a:solidFill>
                  <a:cs typeface="+mn-ea"/>
                  <a:sym typeface="+mn-lt"/>
                </a:endParaRPr>
              </a:p>
              <a:p>
                <a:pPr>
                  <a:lnSpc>
                    <a:spcPct val="130000"/>
                  </a:lnSpc>
                </a:pPr>
                <a:endParaRPr lang="en-US" altLang="zh-CN" sz="1200" dirty="0">
                  <a:solidFill>
                    <a:srgbClr val="E3C897"/>
                  </a:solidFill>
                  <a:cs typeface="+mn-ea"/>
                  <a:sym typeface="+mn-lt"/>
                </a:endParaRPr>
              </a:p>
            </p:txBody>
          </p:sp>
          <p:sp>
            <p:nvSpPr>
              <p:cNvPr id="26" name="33"/>
              <p:cNvSpPr txBox="1"/>
              <p:nvPr/>
            </p:nvSpPr>
            <p:spPr bwMode="auto">
              <a:xfrm>
                <a:off x="12966" y="7316"/>
                <a:ext cx="4834" cy="69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eaLnBrk="1" hangingPunct="1">
                  <a:lnSpc>
                    <a:spcPct val="130000"/>
                  </a:lnSpc>
                  <a:spcBef>
                    <a:spcPct val="0"/>
                  </a:spcBef>
                </a:pPr>
                <a:r>
                  <a:rPr lang="zh-CN" altLang="en-US" b="1">
                    <a:solidFill>
                      <a:srgbClr val="E3C897"/>
                    </a:solidFill>
                    <a:cs typeface="+mn-ea"/>
                    <a:sym typeface="+mn-lt"/>
                  </a:rPr>
                  <a:t>标题预设</a:t>
                </a:r>
                <a:endParaRPr lang="zh-CN" altLang="en-US" b="1" dirty="0">
                  <a:solidFill>
                    <a:srgbClr val="E3C897"/>
                  </a:solidFill>
                  <a:cs typeface="+mn-ea"/>
                  <a:sym typeface="+mn-lt"/>
                </a:endParaRPr>
              </a:p>
            </p:txBody>
          </p:sp>
        </p:grpSp>
      </p:gr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8" presetClass="entr" presetSubtype="12" fill="hold" nodeType="after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strips(downLeft)">
                                      <p:cBhvr>
                                        <p:cTn id="1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组合 5"/>
          <p:cNvGrpSpPr/>
          <p:nvPr/>
        </p:nvGrpSpPr>
        <p:grpSpPr>
          <a:xfrm>
            <a:off x="3717290" y="490855"/>
            <a:ext cx="4757420" cy="1149350"/>
            <a:chOff x="5854" y="773"/>
            <a:chExt cx="7492" cy="1810"/>
          </a:xfrm>
        </p:grpSpPr>
        <p:grpSp>
          <p:nvGrpSpPr>
            <p:cNvPr id="2" name="组合 1"/>
            <p:cNvGrpSpPr/>
            <p:nvPr/>
          </p:nvGrpSpPr>
          <p:grpSpPr>
            <a:xfrm>
              <a:off x="6114" y="773"/>
              <a:ext cx="6972" cy="1279"/>
              <a:chOff x="5659500" y="2162647"/>
              <a:chExt cx="4426845" cy="812375"/>
            </a:xfrm>
          </p:grpSpPr>
          <p:sp>
            <p:nvSpPr>
              <p:cNvPr id="3" name="文本框 2"/>
              <p:cNvSpPr txBox="1"/>
              <p:nvPr/>
            </p:nvSpPr>
            <p:spPr>
              <a:xfrm>
                <a:off x="5659500" y="2162647"/>
                <a:ext cx="4426845" cy="645326"/>
              </a:xfrm>
              <a:prstGeom prst="rect">
                <a:avLst/>
              </a:prstGeom>
              <a:noFill/>
            </p:spPr>
            <p:txBody>
              <a:bodyPr wrap="none" rtlCol="0">
                <a:spAutoFit/>
              </a:bodyPr>
              <a:lstStyle/>
              <a:p>
                <a:pPr algn="ctr">
                  <a:lnSpc>
                    <a:spcPct val="100000"/>
                  </a:lnSpc>
                </a:pPr>
                <a:r>
                  <a:rPr lang="zh-CN" altLang="en-US" sz="3600" b="1" dirty="0">
                    <a:gradFill flip="none" rotWithShape="1">
                      <a:gsLst>
                        <a:gs pos="15000">
                          <a:srgbClr val="D3B586"/>
                        </a:gs>
                        <a:gs pos="60000">
                          <a:srgbClr val="F8EDD9"/>
                        </a:gs>
                      </a:gsLst>
                      <a:lin ang="2700000" scaled="1"/>
                      <a:tileRect/>
                    </a:gradFill>
                    <a:cs typeface="+mn-ea"/>
                    <a:sym typeface="+mn-lt"/>
                  </a:rPr>
                  <a:t>角色定位认知</a:t>
                </a:r>
                <a:r>
                  <a:rPr lang="en-US" altLang="zh-CN" sz="3600" b="1" dirty="0">
                    <a:gradFill flip="none" rotWithShape="1">
                      <a:gsLst>
                        <a:gs pos="15000">
                          <a:srgbClr val="D3B586"/>
                        </a:gs>
                        <a:gs pos="60000">
                          <a:srgbClr val="F8EDD9"/>
                        </a:gs>
                      </a:gsLst>
                      <a:lin ang="2700000" scaled="1"/>
                      <a:tileRect/>
                    </a:gradFill>
                    <a:cs typeface="+mn-ea"/>
                    <a:sym typeface="+mn-lt"/>
                  </a:rPr>
                  <a:t>-</a:t>
                </a:r>
                <a:r>
                  <a:rPr lang="zh-CN" altLang="en-US" sz="3600" b="1" dirty="0">
                    <a:gradFill flip="none" rotWithShape="1">
                      <a:gsLst>
                        <a:gs pos="15000">
                          <a:srgbClr val="D3B586"/>
                        </a:gs>
                        <a:gs pos="60000">
                          <a:srgbClr val="F8EDD9"/>
                        </a:gs>
                      </a:gsLst>
                      <a:lin ang="2700000" scaled="1"/>
                      <a:tileRect/>
                    </a:gradFill>
                    <a:cs typeface="+mn-ea"/>
                    <a:sym typeface="+mn-lt"/>
                  </a:rPr>
                  <a:t>对下属</a:t>
                </a:r>
                <a:endParaRPr lang="zh-CN" altLang="en-US" sz="3600" b="1" dirty="0">
                  <a:gradFill flip="none" rotWithShape="1">
                    <a:gsLst>
                      <a:gs pos="15000">
                        <a:srgbClr val="D3B586"/>
                      </a:gs>
                      <a:gs pos="60000">
                        <a:srgbClr val="F8EDD9"/>
                      </a:gs>
                    </a:gsLst>
                    <a:lin ang="2700000" scaled="1"/>
                    <a:tileRect/>
                  </a:gradFill>
                  <a:cs typeface="+mn-ea"/>
                  <a:sym typeface="+mn-lt"/>
                </a:endParaRPr>
              </a:p>
            </p:txBody>
          </p:sp>
          <p:sp>
            <p:nvSpPr>
              <p:cNvPr id="4" name="任意多边形: 形状 3"/>
              <p:cNvSpPr/>
              <p:nvPr/>
            </p:nvSpPr>
            <p:spPr>
              <a:xfrm rot="5400000" flipV="1">
                <a:off x="7811771" y="1991964"/>
                <a:ext cx="122283" cy="1843832"/>
              </a:xfrm>
              <a:custGeom>
                <a:avLst/>
                <a:gdLst>
                  <a:gd name="connsiteX0" fmla="*/ 2381 w 337394"/>
                  <a:gd name="connsiteY0" fmla="*/ 0 h 5087356"/>
                  <a:gd name="connsiteX1" fmla="*/ 2381 w 337394"/>
                  <a:gd name="connsiteY1" fmla="*/ 2196000 h 5087356"/>
                  <a:gd name="connsiteX2" fmla="*/ 38381 w 337394"/>
                  <a:gd name="connsiteY2" fmla="*/ 2196000 h 5087356"/>
                  <a:gd name="connsiteX3" fmla="*/ 38381 w 337394"/>
                  <a:gd name="connsiteY3" fmla="*/ 0 h 5087356"/>
                  <a:gd name="connsiteX4" fmla="*/ 0 w 337394"/>
                  <a:gd name="connsiteY4" fmla="*/ 2196002 h 5087356"/>
                  <a:gd name="connsiteX5" fmla="*/ 300119 w 337394"/>
                  <a:gd name="connsiteY5" fmla="*/ 2543823 h 5087356"/>
                  <a:gd name="connsiteX6" fmla="*/ 0 w 337394"/>
                  <a:gd name="connsiteY6" fmla="*/ 2891644 h 5087356"/>
                  <a:gd name="connsiteX7" fmla="*/ 2381 w 337394"/>
                  <a:gd name="connsiteY7" fmla="*/ 2891644 h 5087356"/>
                  <a:gd name="connsiteX8" fmla="*/ 2381 w 337394"/>
                  <a:gd name="connsiteY8" fmla="*/ 5087356 h 5087356"/>
                  <a:gd name="connsiteX9" fmla="*/ 38381 w 337394"/>
                  <a:gd name="connsiteY9" fmla="*/ 5087356 h 5087356"/>
                  <a:gd name="connsiteX10" fmla="*/ 38381 w 337394"/>
                  <a:gd name="connsiteY10" fmla="*/ 2891356 h 5087356"/>
                  <a:gd name="connsiteX11" fmla="*/ 37524 w 337394"/>
                  <a:gd name="connsiteY11" fmla="*/ 2891356 h 5087356"/>
                  <a:gd name="connsiteX12" fmla="*/ 337394 w 337394"/>
                  <a:gd name="connsiteY12" fmla="*/ 2543823 h 5087356"/>
                  <a:gd name="connsiteX13" fmla="*/ 37275 w 337394"/>
                  <a:gd name="connsiteY13" fmla="*/ 2196002 h 50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394" h="5087356">
                    <a:moveTo>
                      <a:pt x="2381" y="0"/>
                    </a:moveTo>
                    <a:lnTo>
                      <a:pt x="2381" y="2196000"/>
                    </a:lnTo>
                    <a:lnTo>
                      <a:pt x="38381" y="2196000"/>
                    </a:lnTo>
                    <a:lnTo>
                      <a:pt x="38381" y="0"/>
                    </a:lnTo>
                    <a:close/>
                    <a:moveTo>
                      <a:pt x="0" y="2196002"/>
                    </a:moveTo>
                    <a:lnTo>
                      <a:pt x="300119" y="2543823"/>
                    </a:lnTo>
                    <a:lnTo>
                      <a:pt x="0" y="2891644"/>
                    </a:lnTo>
                    <a:lnTo>
                      <a:pt x="2381" y="2891644"/>
                    </a:lnTo>
                    <a:lnTo>
                      <a:pt x="2381" y="5087356"/>
                    </a:lnTo>
                    <a:lnTo>
                      <a:pt x="38381" y="5087356"/>
                    </a:lnTo>
                    <a:lnTo>
                      <a:pt x="38381" y="2891356"/>
                    </a:lnTo>
                    <a:lnTo>
                      <a:pt x="37524" y="2891356"/>
                    </a:lnTo>
                    <a:lnTo>
                      <a:pt x="337394" y="2543823"/>
                    </a:lnTo>
                    <a:lnTo>
                      <a:pt x="37275" y="219600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grpSp>
        <p:sp>
          <p:nvSpPr>
            <p:cNvPr id="5" name="文本框 4"/>
            <p:cNvSpPr txBox="1"/>
            <p:nvPr/>
          </p:nvSpPr>
          <p:spPr>
            <a:xfrm>
              <a:off x="5854" y="2099"/>
              <a:ext cx="7492" cy="484"/>
            </a:xfrm>
            <a:prstGeom prst="rect">
              <a:avLst/>
            </a:prstGeom>
            <a:noFill/>
          </p:spPr>
          <p:txBody>
            <a:bodyPr wrap="square" rtlCol="0">
              <a:spAutoFit/>
              <a:scene3d>
                <a:camera prst="orthographicFront"/>
                <a:lightRig rig="threePt" dir="t"/>
              </a:scene3d>
              <a:sp3d contourW="12700"/>
            </a:bodyPr>
            <a:lstStyle>
              <a:defPPr>
                <a:defRPr lang="en-US"/>
              </a:defPPr>
              <a:lvl1pPr algn="ctr">
                <a:lnSpc>
                  <a:spcPct val="125000"/>
                </a:lnSpc>
                <a:defRPr sz="1200">
                  <a:solidFill>
                    <a:schemeClr val="tx1">
                      <a:lumMod val="50000"/>
                      <a:lumOff val="50000"/>
                    </a:schemeClr>
                  </a:solidFill>
                  <a:latin typeface="方正俊黑简体" panose="02000000000000000000" pitchFamily="2" charset="-122"/>
                  <a:ea typeface="方正俊黑简体" panose="02000000000000000000" pitchFamily="2" charset="-122"/>
                  <a:cs typeface="Angsana New" panose="02020603050405020304" pitchFamily="18" charset="-34"/>
                </a:defRPr>
              </a:lvl1pPr>
            </a:lstStyle>
            <a:p>
              <a:pPr algn="dist">
                <a:lnSpc>
                  <a:spcPct val="130000"/>
                </a:lnSpc>
              </a:pPr>
              <a:r>
                <a:rPr lang="en-US" altLang="zh-CN" cap="all" dirty="0">
                  <a:solidFill>
                    <a:srgbClr val="E3C897"/>
                  </a:solidFill>
                  <a:uFillTx/>
                  <a:latin typeface="+mn-lt"/>
                  <a:ea typeface="+mn-ea"/>
                  <a:cs typeface="+mn-ea"/>
                  <a:sym typeface="+mn-lt"/>
                </a:rPr>
                <a:t>Role Location Cognition-to Subordinates</a:t>
              </a:r>
              <a:endParaRPr lang="en-US" altLang="zh-CN" cap="all" dirty="0">
                <a:solidFill>
                  <a:srgbClr val="E3C897"/>
                </a:solidFill>
                <a:uFillTx/>
                <a:latin typeface="+mn-lt"/>
                <a:ea typeface="+mn-ea"/>
                <a:cs typeface="+mn-ea"/>
                <a:sym typeface="+mn-lt"/>
              </a:endParaRPr>
            </a:p>
          </p:txBody>
        </p:sp>
      </p:grpSp>
      <p:sp>
        <p:nvSpPr>
          <p:cNvPr id="90" name="任意多边形 89"/>
          <p:cNvSpPr/>
          <p:nvPr/>
        </p:nvSpPr>
        <p:spPr>
          <a:xfrm rot="6600000">
            <a:off x="210820" y="-913130"/>
            <a:ext cx="2451735" cy="309880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2" name="直接连接符 91"/>
          <p:cNvCxnSpPr/>
          <p:nvPr/>
        </p:nvCxnSpPr>
        <p:spPr>
          <a:xfrm flipV="1">
            <a:off x="-33655" y="14605"/>
            <a:ext cx="2649855" cy="103378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5" name="任意多边形 94"/>
          <p:cNvSpPr/>
          <p:nvPr/>
        </p:nvSpPr>
        <p:spPr>
          <a:xfrm rot="15000000" flipH="1">
            <a:off x="10325735" y="-654685"/>
            <a:ext cx="1736090" cy="219456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6" name="直接连接符 95"/>
          <p:cNvCxnSpPr/>
          <p:nvPr/>
        </p:nvCxnSpPr>
        <p:spPr>
          <a:xfrm>
            <a:off x="9865995" y="40640"/>
            <a:ext cx="2349500" cy="24263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1426210" y="2352675"/>
            <a:ext cx="9339580" cy="3835400"/>
            <a:chOff x="2246" y="3705"/>
            <a:chExt cx="14708" cy="6040"/>
          </a:xfrm>
        </p:grpSpPr>
        <p:cxnSp>
          <p:nvCxnSpPr>
            <p:cNvPr id="98" name="直接连接符 97"/>
            <p:cNvCxnSpPr>
              <a:stCxn id="12" idx="2"/>
            </p:cNvCxnSpPr>
            <p:nvPr/>
          </p:nvCxnSpPr>
          <p:spPr>
            <a:xfrm flipH="1">
              <a:off x="2246" y="4423"/>
              <a:ext cx="5556" cy="0"/>
            </a:xfrm>
            <a:prstGeom prst="line">
              <a:avLst/>
            </a:prstGeom>
            <a:ln w="3175" cap="rnd">
              <a:solidFill>
                <a:srgbClr val="E3C897"/>
              </a:solidFill>
              <a:round/>
            </a:ln>
          </p:spPr>
          <p:style>
            <a:lnRef idx="1">
              <a:schemeClr val="accent1"/>
            </a:lnRef>
            <a:fillRef idx="0">
              <a:schemeClr val="accent1"/>
            </a:fillRef>
            <a:effectRef idx="0">
              <a:schemeClr val="accent1"/>
            </a:effectRef>
            <a:fontRef idx="minor">
              <a:schemeClr val="tx1"/>
            </a:fontRef>
          </p:style>
        </p:cxnSp>
        <p:cxnSp>
          <p:nvCxnSpPr>
            <p:cNvPr id="100" name="直接连接符 99"/>
            <p:cNvCxnSpPr>
              <a:stCxn id="13" idx="6"/>
            </p:cNvCxnSpPr>
            <p:nvPr/>
          </p:nvCxnSpPr>
          <p:spPr>
            <a:xfrm>
              <a:off x="11386" y="4423"/>
              <a:ext cx="5568" cy="0"/>
            </a:xfrm>
            <a:prstGeom prst="line">
              <a:avLst/>
            </a:prstGeom>
            <a:ln w="3175" cap="rnd">
              <a:solidFill>
                <a:srgbClr val="E3C897"/>
              </a:solidFill>
              <a:round/>
            </a:ln>
          </p:spPr>
          <p:style>
            <a:lnRef idx="1">
              <a:schemeClr val="accent1"/>
            </a:lnRef>
            <a:fillRef idx="0">
              <a:schemeClr val="accent1"/>
            </a:fillRef>
            <a:effectRef idx="0">
              <a:schemeClr val="accent1"/>
            </a:effectRef>
            <a:fontRef idx="minor">
              <a:schemeClr val="tx1"/>
            </a:fontRef>
          </p:style>
        </p:cxnSp>
        <p:cxnSp>
          <p:nvCxnSpPr>
            <p:cNvPr id="102" name="直接连接符 101"/>
            <p:cNvCxnSpPr>
              <a:stCxn id="11" idx="6"/>
            </p:cNvCxnSpPr>
            <p:nvPr/>
          </p:nvCxnSpPr>
          <p:spPr>
            <a:xfrm>
              <a:off x="11879" y="6974"/>
              <a:ext cx="5075" cy="0"/>
            </a:xfrm>
            <a:prstGeom prst="line">
              <a:avLst/>
            </a:prstGeom>
            <a:ln w="3175" cap="rnd">
              <a:solidFill>
                <a:srgbClr val="E3C897"/>
              </a:solidFill>
              <a:round/>
            </a:ln>
          </p:spPr>
          <p:style>
            <a:lnRef idx="1">
              <a:schemeClr val="accent1"/>
            </a:lnRef>
            <a:fillRef idx="0">
              <a:schemeClr val="accent1"/>
            </a:fillRef>
            <a:effectRef idx="0">
              <a:schemeClr val="accent1"/>
            </a:effectRef>
            <a:fontRef idx="minor">
              <a:schemeClr val="tx1"/>
            </a:fontRef>
          </p:style>
        </p:cxnSp>
        <p:cxnSp>
          <p:nvCxnSpPr>
            <p:cNvPr id="104" name="直接连接符 103"/>
            <p:cNvCxnSpPr>
              <a:stCxn id="10" idx="2"/>
            </p:cNvCxnSpPr>
            <p:nvPr/>
          </p:nvCxnSpPr>
          <p:spPr>
            <a:xfrm flipH="1">
              <a:off x="2246" y="6974"/>
              <a:ext cx="5078" cy="0"/>
            </a:xfrm>
            <a:prstGeom prst="line">
              <a:avLst/>
            </a:prstGeom>
            <a:ln w="3175" cap="rnd">
              <a:solidFill>
                <a:srgbClr val="E3C897"/>
              </a:solidFill>
              <a:round/>
            </a:ln>
          </p:spPr>
          <p:style>
            <a:lnRef idx="1">
              <a:schemeClr val="accent1"/>
            </a:lnRef>
            <a:fillRef idx="0">
              <a:schemeClr val="accent1"/>
            </a:fillRef>
            <a:effectRef idx="0">
              <a:schemeClr val="accent1"/>
            </a:effectRef>
            <a:fontRef idx="minor">
              <a:schemeClr val="tx1"/>
            </a:fontRef>
          </p:style>
        </p:cxnSp>
        <p:grpSp>
          <p:nvGrpSpPr>
            <p:cNvPr id="105" name="4"/>
            <p:cNvGrpSpPr/>
            <p:nvPr/>
          </p:nvGrpSpPr>
          <p:grpSpPr>
            <a:xfrm>
              <a:off x="7324" y="3855"/>
              <a:ext cx="4555" cy="5890"/>
              <a:chOff x="4415763" y="1801812"/>
              <a:chExt cx="3360474" cy="4344988"/>
            </a:xfrm>
          </p:grpSpPr>
          <p:sp>
            <p:nvSpPr>
              <p:cNvPr id="8" name="4"/>
              <p:cNvSpPr/>
              <p:nvPr/>
            </p:nvSpPr>
            <p:spPr bwMode="auto">
              <a:xfrm>
                <a:off x="5527195" y="3113011"/>
                <a:ext cx="1123582" cy="1122438"/>
              </a:xfrm>
              <a:prstGeom prst="ellipse">
                <a:avLst/>
              </a:prstGeom>
              <a:gradFill>
                <a:gsLst>
                  <a:gs pos="0">
                    <a:srgbClr val="D5B88A"/>
                  </a:gs>
                  <a:gs pos="100000">
                    <a:srgbClr val="F8EDD9"/>
                  </a:gs>
                </a:gsLst>
                <a:lin ang="0" scaled="0"/>
              </a:gradFill>
              <a:ln w="19050">
                <a:noFill/>
              </a:ln>
            </p:spPr>
            <p:txBody>
              <a:bodyPr vert="horz" wrap="square" lIns="91440" tIns="45720" rIns="91440" bIns="45720" numCol="1" anchor="t" anchorCtr="0" compatLnSpc="1">
                <a:normAutofit/>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a:cs typeface="+mn-ea"/>
                  <a:sym typeface="+mn-lt"/>
                </a:endParaRPr>
              </a:p>
            </p:txBody>
          </p:sp>
          <p:sp>
            <p:nvSpPr>
              <p:cNvPr id="9" name="4"/>
              <p:cNvSpPr/>
              <p:nvPr/>
            </p:nvSpPr>
            <p:spPr bwMode="auto">
              <a:xfrm>
                <a:off x="6030249" y="4235449"/>
                <a:ext cx="117475" cy="1073150"/>
              </a:xfrm>
              <a:prstGeom prst="rect">
                <a:avLst/>
              </a:prstGeom>
              <a:gradFill>
                <a:gsLst>
                  <a:gs pos="0">
                    <a:srgbClr val="D5B88A"/>
                  </a:gs>
                  <a:gs pos="100000">
                    <a:srgbClr val="F8EDD9"/>
                  </a:gs>
                </a:gsLst>
                <a:lin ang="0" scaled="0"/>
              </a:gradFill>
              <a:ln>
                <a:noFill/>
              </a:ln>
            </p:spPr>
            <p:txBody>
              <a:bodyPr vert="horz" wrap="square" lIns="91440" tIns="45720" rIns="91440" bIns="45720" numCol="1" anchor="t" anchorCtr="0" compatLnSpc="1">
                <a:normAutofit/>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a:cs typeface="+mn-ea"/>
                  <a:sym typeface="+mn-lt"/>
                </a:endParaRPr>
              </a:p>
            </p:txBody>
          </p:sp>
          <p:sp>
            <p:nvSpPr>
              <p:cNvPr id="10" name="4"/>
              <p:cNvSpPr/>
              <p:nvPr/>
            </p:nvSpPr>
            <p:spPr bwMode="auto">
              <a:xfrm>
                <a:off x="4415763" y="3776663"/>
                <a:ext cx="652462" cy="652462"/>
              </a:xfrm>
              <a:prstGeom prst="ellipse">
                <a:avLst/>
              </a:prstGeom>
              <a:noFill/>
              <a:ln w="25400">
                <a:gradFill>
                  <a:gsLst>
                    <a:gs pos="0">
                      <a:srgbClr val="D5B88A"/>
                    </a:gs>
                    <a:gs pos="100000">
                      <a:srgbClr val="F8EDD9"/>
                    </a:gs>
                  </a:gsLst>
                  <a:lin ang="5400000" scaled="1"/>
                </a:gradFill>
              </a:ln>
            </p:spPr>
            <p:txBody>
              <a:bodyPr vert="horz" wrap="square" lIns="91440" tIns="45720" rIns="91440" bIns="45720" numCol="1" anchor="t" anchorCtr="0" compatLnSpc="1">
                <a:normAutofit lnSpcReduction="10000"/>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a:cs typeface="+mn-ea"/>
                  <a:sym typeface="+mn-lt"/>
                </a:endParaRPr>
              </a:p>
            </p:txBody>
          </p:sp>
          <p:sp>
            <p:nvSpPr>
              <p:cNvPr id="11" name="4"/>
              <p:cNvSpPr/>
              <p:nvPr/>
            </p:nvSpPr>
            <p:spPr bwMode="auto">
              <a:xfrm>
                <a:off x="7122709" y="3776663"/>
                <a:ext cx="653528" cy="652462"/>
              </a:xfrm>
              <a:prstGeom prst="ellipse">
                <a:avLst/>
              </a:prstGeom>
              <a:noFill/>
              <a:ln w="25400">
                <a:gradFill>
                  <a:gsLst>
                    <a:gs pos="0">
                      <a:srgbClr val="D5B88A"/>
                    </a:gs>
                    <a:gs pos="100000">
                      <a:srgbClr val="F8EDD9"/>
                    </a:gs>
                  </a:gsLst>
                  <a:lin ang="5400000" scaled="1"/>
                </a:gradFill>
              </a:ln>
            </p:spPr>
            <p:txBody>
              <a:bodyPr vert="horz" wrap="square" lIns="91440" tIns="45720" rIns="91440" bIns="45720" numCol="1" anchor="t" anchorCtr="0" compatLnSpc="1">
                <a:normAutofit lnSpcReduction="10000"/>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a:cs typeface="+mn-ea"/>
                  <a:sym typeface="+mn-lt"/>
                </a:endParaRPr>
              </a:p>
            </p:txBody>
          </p:sp>
          <p:sp>
            <p:nvSpPr>
              <p:cNvPr id="12" name="4"/>
              <p:cNvSpPr/>
              <p:nvPr/>
            </p:nvSpPr>
            <p:spPr bwMode="auto">
              <a:xfrm>
                <a:off x="4768448" y="1894147"/>
                <a:ext cx="653528" cy="653528"/>
              </a:xfrm>
              <a:prstGeom prst="ellipse">
                <a:avLst/>
              </a:prstGeom>
              <a:noFill/>
              <a:ln w="25400">
                <a:gradFill>
                  <a:gsLst>
                    <a:gs pos="0">
                      <a:srgbClr val="D5B88A"/>
                    </a:gs>
                    <a:gs pos="100000">
                      <a:srgbClr val="F8EDD9"/>
                    </a:gs>
                  </a:gsLst>
                  <a:lin ang="5400000" scaled="1"/>
                </a:gradFill>
              </a:ln>
            </p:spPr>
            <p:txBody>
              <a:bodyPr vert="horz" wrap="square" lIns="91440" tIns="45720" rIns="91440" bIns="45720" numCol="1" anchor="t" anchorCtr="0" compatLnSpc="1">
                <a:normAutofit lnSpcReduction="10000"/>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a:cs typeface="+mn-ea"/>
                  <a:sym typeface="+mn-lt"/>
                </a:endParaRPr>
              </a:p>
            </p:txBody>
          </p:sp>
          <p:sp>
            <p:nvSpPr>
              <p:cNvPr id="13" name="4"/>
              <p:cNvSpPr/>
              <p:nvPr/>
            </p:nvSpPr>
            <p:spPr bwMode="auto">
              <a:xfrm>
                <a:off x="6721042" y="1875066"/>
                <a:ext cx="691690" cy="691690"/>
              </a:xfrm>
              <a:prstGeom prst="ellipse">
                <a:avLst/>
              </a:prstGeom>
              <a:noFill/>
              <a:ln w="25400">
                <a:gradFill>
                  <a:gsLst>
                    <a:gs pos="0">
                      <a:srgbClr val="D5B88A"/>
                    </a:gs>
                    <a:gs pos="100000">
                      <a:srgbClr val="F8EDD9"/>
                    </a:gs>
                  </a:gsLst>
                  <a:lin ang="5400000" scaled="1"/>
                </a:gradFill>
              </a:ln>
            </p:spPr>
            <p:txBody>
              <a:bodyPr vert="horz" wrap="square" lIns="91440" tIns="45720" rIns="91440" bIns="45720" numCol="1" anchor="t" anchorCtr="0" compatLnSpc="1">
                <a:normAutofit/>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a:cs typeface="+mn-ea"/>
                  <a:sym typeface="+mn-lt"/>
                </a:endParaRPr>
              </a:p>
            </p:txBody>
          </p:sp>
          <p:sp>
            <p:nvSpPr>
              <p:cNvPr id="39" name="4"/>
              <p:cNvSpPr/>
              <p:nvPr/>
            </p:nvSpPr>
            <p:spPr bwMode="auto">
              <a:xfrm>
                <a:off x="4499899" y="1801812"/>
                <a:ext cx="3178175" cy="4344988"/>
              </a:xfrm>
              <a:custGeom>
                <a:avLst/>
                <a:gdLst>
                  <a:gd name="connsiteX0" fmla="*/ 838200 w 3178175"/>
                  <a:gd name="connsiteY0" fmla="*/ 3676650 h 4344988"/>
                  <a:gd name="connsiteX1" fmla="*/ 2338388 w 3178175"/>
                  <a:gd name="connsiteY1" fmla="*/ 3676650 h 4344988"/>
                  <a:gd name="connsiteX2" fmla="*/ 2338388 w 3178175"/>
                  <a:gd name="connsiteY2" fmla="*/ 3904326 h 4344988"/>
                  <a:gd name="connsiteX3" fmla="*/ 1867741 w 3178175"/>
                  <a:gd name="connsiteY3" fmla="*/ 3904326 h 4344988"/>
                  <a:gd name="connsiteX4" fmla="*/ 1911864 w 3178175"/>
                  <a:gd name="connsiteY4" fmla="*/ 4080591 h 4344988"/>
                  <a:gd name="connsiteX5" fmla="*/ 1588294 w 3178175"/>
                  <a:gd name="connsiteY5" fmla="*/ 4344988 h 4344988"/>
                  <a:gd name="connsiteX6" fmla="*/ 1264724 w 3178175"/>
                  <a:gd name="connsiteY6" fmla="*/ 4080591 h 4344988"/>
                  <a:gd name="connsiteX7" fmla="*/ 1308847 w 3178175"/>
                  <a:gd name="connsiteY7" fmla="*/ 3904326 h 4344988"/>
                  <a:gd name="connsiteX8" fmla="*/ 838200 w 3178175"/>
                  <a:gd name="connsiteY8" fmla="*/ 3904326 h 4344988"/>
                  <a:gd name="connsiteX9" fmla="*/ 838200 w 3178175"/>
                  <a:gd name="connsiteY9" fmla="*/ 3676650 h 4344988"/>
                  <a:gd name="connsiteX10" fmla="*/ 2588850 w 3178175"/>
                  <a:gd name="connsiteY10" fmla="*/ 2668587 h 4344988"/>
                  <a:gd name="connsiteX11" fmla="*/ 2684463 w 3178175"/>
                  <a:gd name="connsiteY11" fmla="*/ 2742087 h 4344988"/>
                  <a:gd name="connsiteX12" fmla="*/ 2382913 w 3178175"/>
                  <a:gd name="connsiteY12" fmla="*/ 2962587 h 4344988"/>
                  <a:gd name="connsiteX13" fmla="*/ 2338784 w 3178175"/>
                  <a:gd name="connsiteY13" fmla="*/ 2984637 h 4344988"/>
                  <a:gd name="connsiteX14" fmla="*/ 2338784 w 3178175"/>
                  <a:gd name="connsiteY14" fmla="*/ 3602037 h 4344988"/>
                  <a:gd name="connsiteX15" fmla="*/ 831033 w 3178175"/>
                  <a:gd name="connsiteY15" fmla="*/ 3602037 h 4344988"/>
                  <a:gd name="connsiteX16" fmla="*/ 831033 w 3178175"/>
                  <a:gd name="connsiteY16" fmla="*/ 2984637 h 4344988"/>
                  <a:gd name="connsiteX17" fmla="*/ 794259 w 3178175"/>
                  <a:gd name="connsiteY17" fmla="*/ 2962587 h 4344988"/>
                  <a:gd name="connsiteX18" fmla="*/ 500063 w 3178175"/>
                  <a:gd name="connsiteY18" fmla="*/ 2742087 h 4344988"/>
                  <a:gd name="connsiteX19" fmla="*/ 588322 w 3178175"/>
                  <a:gd name="connsiteY19" fmla="*/ 2675937 h 4344988"/>
                  <a:gd name="connsiteX20" fmla="*/ 845743 w 3178175"/>
                  <a:gd name="connsiteY20" fmla="*/ 2867037 h 4344988"/>
                  <a:gd name="connsiteX21" fmla="*/ 948711 w 3178175"/>
                  <a:gd name="connsiteY21" fmla="*/ 2918487 h 4344988"/>
                  <a:gd name="connsiteX22" fmla="*/ 948711 w 3178175"/>
                  <a:gd name="connsiteY22" fmla="*/ 3491787 h 4344988"/>
                  <a:gd name="connsiteX23" fmla="*/ 2228460 w 3178175"/>
                  <a:gd name="connsiteY23" fmla="*/ 3491787 h 4344988"/>
                  <a:gd name="connsiteX24" fmla="*/ 2228460 w 3178175"/>
                  <a:gd name="connsiteY24" fmla="*/ 2918487 h 4344988"/>
                  <a:gd name="connsiteX25" fmla="*/ 2331429 w 3178175"/>
                  <a:gd name="connsiteY25" fmla="*/ 2867037 h 4344988"/>
                  <a:gd name="connsiteX26" fmla="*/ 2588850 w 3178175"/>
                  <a:gd name="connsiteY26" fmla="*/ 2668587 h 4344988"/>
                  <a:gd name="connsiteX27" fmla="*/ 219982 w 3178175"/>
                  <a:gd name="connsiteY27" fmla="*/ 771525 h 4344988"/>
                  <a:gd name="connsiteX28" fmla="*/ 307975 w 3178175"/>
                  <a:gd name="connsiteY28" fmla="*/ 845098 h 4344988"/>
                  <a:gd name="connsiteX29" fmla="*/ 109991 w 3178175"/>
                  <a:gd name="connsiteY29" fmla="*/ 1588179 h 4344988"/>
                  <a:gd name="connsiteX30" fmla="*/ 124657 w 3178175"/>
                  <a:gd name="connsiteY30" fmla="*/ 1801539 h 4344988"/>
                  <a:gd name="connsiteX31" fmla="*/ 14666 w 3178175"/>
                  <a:gd name="connsiteY31" fmla="*/ 1838325 h 4344988"/>
                  <a:gd name="connsiteX32" fmla="*/ 0 w 3178175"/>
                  <a:gd name="connsiteY32" fmla="*/ 1588179 h 4344988"/>
                  <a:gd name="connsiteX33" fmla="*/ 219982 w 3178175"/>
                  <a:gd name="connsiteY33" fmla="*/ 771525 h 4344988"/>
                  <a:gd name="connsiteX34" fmla="*/ 2949280 w 3178175"/>
                  <a:gd name="connsiteY34" fmla="*/ 765175 h 4344988"/>
                  <a:gd name="connsiteX35" fmla="*/ 3178175 w 3178175"/>
                  <a:gd name="connsiteY35" fmla="*/ 1587960 h 4344988"/>
                  <a:gd name="connsiteX36" fmla="*/ 3163408 w 3178175"/>
                  <a:gd name="connsiteY36" fmla="*/ 1830388 h 4344988"/>
                  <a:gd name="connsiteX37" fmla="*/ 3052652 w 3178175"/>
                  <a:gd name="connsiteY37" fmla="*/ 1793657 h 4344988"/>
                  <a:gd name="connsiteX38" fmla="*/ 3067419 w 3178175"/>
                  <a:gd name="connsiteY38" fmla="*/ 1587960 h 4344988"/>
                  <a:gd name="connsiteX39" fmla="*/ 2860675 w 3178175"/>
                  <a:gd name="connsiteY39" fmla="*/ 838638 h 4344988"/>
                  <a:gd name="connsiteX40" fmla="*/ 2949280 w 3178175"/>
                  <a:gd name="connsiteY40" fmla="*/ 765175 h 4344988"/>
                  <a:gd name="connsiteX41" fmla="*/ 1588795 w 3178175"/>
                  <a:gd name="connsiteY41" fmla="*/ 0 h 4344988"/>
                  <a:gd name="connsiteX42" fmla="*/ 2162176 w 3178175"/>
                  <a:gd name="connsiteY42" fmla="*/ 103188 h 4344988"/>
                  <a:gd name="connsiteX43" fmla="*/ 2103368 w 3178175"/>
                  <a:gd name="connsiteY43" fmla="*/ 206375 h 4344988"/>
                  <a:gd name="connsiteX44" fmla="*/ 1588795 w 3178175"/>
                  <a:gd name="connsiteY44" fmla="*/ 110558 h 4344988"/>
                  <a:gd name="connsiteX45" fmla="*/ 1066872 w 3178175"/>
                  <a:gd name="connsiteY45" fmla="*/ 206375 h 4344988"/>
                  <a:gd name="connsiteX46" fmla="*/ 1008063 w 3178175"/>
                  <a:gd name="connsiteY46" fmla="*/ 110558 h 4344988"/>
                  <a:gd name="connsiteX47" fmla="*/ 1588795 w 3178175"/>
                  <a:gd name="connsiteY47" fmla="*/ 0 h 4344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178175" h="4344988">
                    <a:moveTo>
                      <a:pt x="838200" y="3676650"/>
                    </a:moveTo>
                    <a:cubicBezTo>
                      <a:pt x="2338388" y="3676650"/>
                      <a:pt x="2338388" y="3676650"/>
                      <a:pt x="2338388" y="3676650"/>
                    </a:cubicBezTo>
                    <a:cubicBezTo>
                      <a:pt x="2338388" y="3904326"/>
                      <a:pt x="2338388" y="3904326"/>
                      <a:pt x="2338388" y="3904326"/>
                    </a:cubicBezTo>
                    <a:cubicBezTo>
                      <a:pt x="1867741" y="3904326"/>
                      <a:pt x="1867741" y="3904326"/>
                      <a:pt x="1867741" y="3904326"/>
                    </a:cubicBezTo>
                    <a:cubicBezTo>
                      <a:pt x="1911864" y="4080591"/>
                      <a:pt x="1911864" y="4080591"/>
                      <a:pt x="1911864" y="4080591"/>
                    </a:cubicBezTo>
                    <a:cubicBezTo>
                      <a:pt x="1904510" y="4227478"/>
                      <a:pt x="1757433" y="4344988"/>
                      <a:pt x="1588294" y="4344988"/>
                    </a:cubicBezTo>
                    <a:cubicBezTo>
                      <a:pt x="1419155" y="4344988"/>
                      <a:pt x="1272078" y="4227478"/>
                      <a:pt x="1264724" y="4080591"/>
                    </a:cubicBezTo>
                    <a:cubicBezTo>
                      <a:pt x="1308847" y="3904326"/>
                      <a:pt x="1308847" y="3904326"/>
                      <a:pt x="1308847" y="3904326"/>
                    </a:cubicBezTo>
                    <a:cubicBezTo>
                      <a:pt x="838200" y="3904326"/>
                      <a:pt x="838200" y="3904326"/>
                      <a:pt x="838200" y="3904326"/>
                    </a:cubicBezTo>
                    <a:cubicBezTo>
                      <a:pt x="838200" y="3676650"/>
                      <a:pt x="838200" y="3676650"/>
                      <a:pt x="838200" y="3676650"/>
                    </a:cubicBezTo>
                    <a:close/>
                    <a:moveTo>
                      <a:pt x="2588850" y="2668587"/>
                    </a:moveTo>
                    <a:cubicBezTo>
                      <a:pt x="2618269" y="2697987"/>
                      <a:pt x="2647689" y="2720037"/>
                      <a:pt x="2684463" y="2742087"/>
                    </a:cubicBezTo>
                    <a:cubicBezTo>
                      <a:pt x="2596205" y="2822937"/>
                      <a:pt x="2493236" y="2896437"/>
                      <a:pt x="2382913" y="2962587"/>
                    </a:cubicBezTo>
                    <a:cubicBezTo>
                      <a:pt x="2382913" y="2962587"/>
                      <a:pt x="2382913" y="2962587"/>
                      <a:pt x="2338784" y="2984637"/>
                    </a:cubicBezTo>
                    <a:cubicBezTo>
                      <a:pt x="2338784" y="2984637"/>
                      <a:pt x="2338784" y="2984637"/>
                      <a:pt x="2338784" y="3602037"/>
                    </a:cubicBezTo>
                    <a:cubicBezTo>
                      <a:pt x="2338784" y="3602037"/>
                      <a:pt x="2338784" y="3602037"/>
                      <a:pt x="831033" y="3602037"/>
                    </a:cubicBezTo>
                    <a:cubicBezTo>
                      <a:pt x="831033" y="3602037"/>
                      <a:pt x="831033" y="3602037"/>
                      <a:pt x="831033" y="2984637"/>
                    </a:cubicBezTo>
                    <a:cubicBezTo>
                      <a:pt x="831033" y="2984637"/>
                      <a:pt x="831033" y="2984637"/>
                      <a:pt x="794259" y="2962587"/>
                    </a:cubicBezTo>
                    <a:cubicBezTo>
                      <a:pt x="683935" y="2896437"/>
                      <a:pt x="588322" y="2822937"/>
                      <a:pt x="500063" y="2742087"/>
                    </a:cubicBezTo>
                    <a:cubicBezTo>
                      <a:pt x="536838" y="2727387"/>
                      <a:pt x="566257" y="2705337"/>
                      <a:pt x="588322" y="2675937"/>
                    </a:cubicBezTo>
                    <a:cubicBezTo>
                      <a:pt x="669226" y="2749437"/>
                      <a:pt x="757484" y="2808237"/>
                      <a:pt x="845743" y="2867037"/>
                    </a:cubicBezTo>
                    <a:cubicBezTo>
                      <a:pt x="845743" y="2867037"/>
                      <a:pt x="845743" y="2867037"/>
                      <a:pt x="948711" y="2918487"/>
                    </a:cubicBezTo>
                    <a:cubicBezTo>
                      <a:pt x="948711" y="2918487"/>
                      <a:pt x="948711" y="2918487"/>
                      <a:pt x="948711" y="3491787"/>
                    </a:cubicBezTo>
                    <a:cubicBezTo>
                      <a:pt x="948711" y="3491787"/>
                      <a:pt x="948711" y="3491787"/>
                      <a:pt x="2228460" y="3491787"/>
                    </a:cubicBezTo>
                    <a:cubicBezTo>
                      <a:pt x="2228460" y="3491787"/>
                      <a:pt x="2228460" y="3491787"/>
                      <a:pt x="2228460" y="2918487"/>
                    </a:cubicBezTo>
                    <a:cubicBezTo>
                      <a:pt x="2228460" y="2918487"/>
                      <a:pt x="2228460" y="2918487"/>
                      <a:pt x="2331429" y="2867037"/>
                    </a:cubicBezTo>
                    <a:cubicBezTo>
                      <a:pt x="2427042" y="2808237"/>
                      <a:pt x="2515301" y="2742087"/>
                      <a:pt x="2588850" y="2668587"/>
                    </a:cubicBezTo>
                    <a:close/>
                    <a:moveTo>
                      <a:pt x="219982" y="771525"/>
                    </a:moveTo>
                    <a:cubicBezTo>
                      <a:pt x="249313" y="800954"/>
                      <a:pt x="278644" y="823026"/>
                      <a:pt x="307975" y="845098"/>
                    </a:cubicBezTo>
                    <a:cubicBezTo>
                      <a:pt x="183319" y="1065815"/>
                      <a:pt x="109991" y="1323318"/>
                      <a:pt x="109991" y="1588179"/>
                    </a:cubicBezTo>
                    <a:cubicBezTo>
                      <a:pt x="109991" y="1661751"/>
                      <a:pt x="109991" y="1735324"/>
                      <a:pt x="124657" y="1801539"/>
                    </a:cubicBezTo>
                    <a:cubicBezTo>
                      <a:pt x="87993" y="1808896"/>
                      <a:pt x="51329" y="1823611"/>
                      <a:pt x="14666" y="1838325"/>
                    </a:cubicBezTo>
                    <a:cubicBezTo>
                      <a:pt x="0" y="1757396"/>
                      <a:pt x="0" y="1676466"/>
                      <a:pt x="0" y="1588179"/>
                    </a:cubicBezTo>
                    <a:cubicBezTo>
                      <a:pt x="0" y="1293889"/>
                      <a:pt x="80660" y="1014314"/>
                      <a:pt x="219982" y="771525"/>
                    </a:cubicBezTo>
                    <a:close/>
                    <a:moveTo>
                      <a:pt x="2949280" y="765175"/>
                    </a:moveTo>
                    <a:cubicBezTo>
                      <a:pt x="3096954" y="1007603"/>
                      <a:pt x="3178175" y="1286762"/>
                      <a:pt x="3178175" y="1587960"/>
                    </a:cubicBezTo>
                    <a:cubicBezTo>
                      <a:pt x="3178175" y="1676116"/>
                      <a:pt x="3178175" y="1756925"/>
                      <a:pt x="3163408" y="1830388"/>
                    </a:cubicBezTo>
                    <a:cubicBezTo>
                      <a:pt x="3126489" y="1815696"/>
                      <a:pt x="3089571" y="1808349"/>
                      <a:pt x="3052652" y="1793657"/>
                    </a:cubicBezTo>
                    <a:cubicBezTo>
                      <a:pt x="3067419" y="1727540"/>
                      <a:pt x="3067419" y="1661423"/>
                      <a:pt x="3067419" y="1587960"/>
                    </a:cubicBezTo>
                    <a:cubicBezTo>
                      <a:pt x="3067419" y="1316147"/>
                      <a:pt x="2993582" y="1059027"/>
                      <a:pt x="2860675" y="838638"/>
                    </a:cubicBezTo>
                    <a:cubicBezTo>
                      <a:pt x="2890210" y="816599"/>
                      <a:pt x="2919745" y="794560"/>
                      <a:pt x="2949280" y="765175"/>
                    </a:cubicBezTo>
                    <a:close/>
                    <a:moveTo>
                      <a:pt x="1588795" y="0"/>
                    </a:moveTo>
                    <a:cubicBezTo>
                      <a:pt x="1787273" y="0"/>
                      <a:pt x="1978400" y="36853"/>
                      <a:pt x="2162176" y="103188"/>
                    </a:cubicBezTo>
                    <a:cubicBezTo>
                      <a:pt x="2132772" y="140040"/>
                      <a:pt x="2118070" y="169522"/>
                      <a:pt x="2103368" y="206375"/>
                    </a:cubicBezTo>
                    <a:cubicBezTo>
                      <a:pt x="1941645" y="147411"/>
                      <a:pt x="1765220" y="110558"/>
                      <a:pt x="1588795" y="110558"/>
                    </a:cubicBezTo>
                    <a:cubicBezTo>
                      <a:pt x="1405019" y="110558"/>
                      <a:pt x="1228594" y="147411"/>
                      <a:pt x="1066872" y="206375"/>
                    </a:cubicBezTo>
                    <a:cubicBezTo>
                      <a:pt x="1052169" y="176893"/>
                      <a:pt x="1030116" y="140040"/>
                      <a:pt x="1008063" y="110558"/>
                    </a:cubicBezTo>
                    <a:cubicBezTo>
                      <a:pt x="1184488" y="36853"/>
                      <a:pt x="1382966" y="0"/>
                      <a:pt x="1588795" y="0"/>
                    </a:cubicBezTo>
                    <a:close/>
                  </a:path>
                </a:pathLst>
              </a:custGeom>
              <a:gradFill>
                <a:gsLst>
                  <a:gs pos="19000">
                    <a:srgbClr val="D5B88A"/>
                  </a:gs>
                  <a:gs pos="100000">
                    <a:srgbClr val="F8EDD9"/>
                  </a:gs>
                </a:gsLst>
                <a:lin ang="0" scaled="0"/>
              </a:gradFill>
              <a:ln>
                <a:noFill/>
              </a:ln>
            </p:spPr>
            <p:txBody>
              <a:bodyPr vert="horz" wrap="square" lIns="91440" tIns="45720" rIns="91440" bIns="45720" numCol="1" anchor="t" anchorCtr="0" compatLnSpc="1">
                <a:normAutofit/>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a:cs typeface="+mn-ea"/>
                  <a:sym typeface="+mn-lt"/>
                </a:endParaRPr>
              </a:p>
            </p:txBody>
          </p:sp>
          <p:sp>
            <p:nvSpPr>
              <p:cNvPr id="47" name="4"/>
              <p:cNvSpPr/>
              <p:nvPr/>
            </p:nvSpPr>
            <p:spPr bwMode="auto">
              <a:xfrm>
                <a:off x="5755004" y="3355677"/>
                <a:ext cx="667964" cy="637105"/>
              </a:xfrm>
              <a:custGeom>
                <a:avLst/>
                <a:gdLst>
                  <a:gd name="connsiteX0" fmla="*/ 0 w 574179"/>
                  <a:gd name="connsiteY0" fmla="*/ 451358 h 547653"/>
                  <a:gd name="connsiteX1" fmla="*/ 574179 w 574179"/>
                  <a:gd name="connsiteY1" fmla="*/ 451358 h 547653"/>
                  <a:gd name="connsiteX2" fmla="*/ 574179 w 574179"/>
                  <a:gd name="connsiteY2" fmla="*/ 475432 h 547653"/>
                  <a:gd name="connsiteX3" fmla="*/ 531137 w 574179"/>
                  <a:gd name="connsiteY3" fmla="*/ 547653 h 547653"/>
                  <a:gd name="connsiteX4" fmla="*/ 42181 w 574179"/>
                  <a:gd name="connsiteY4" fmla="*/ 547653 h 547653"/>
                  <a:gd name="connsiteX5" fmla="*/ 0 w 574179"/>
                  <a:gd name="connsiteY5" fmla="*/ 475432 h 547653"/>
                  <a:gd name="connsiteX6" fmla="*/ 392503 w 574179"/>
                  <a:gd name="connsiteY6" fmla="*/ 318175 h 547653"/>
                  <a:gd name="connsiteX7" fmla="*/ 416711 w 574179"/>
                  <a:gd name="connsiteY7" fmla="*/ 337076 h 547653"/>
                  <a:gd name="connsiteX8" fmla="*/ 419305 w 574179"/>
                  <a:gd name="connsiteY8" fmla="*/ 345668 h 547653"/>
                  <a:gd name="connsiteX9" fmla="*/ 395097 w 574179"/>
                  <a:gd name="connsiteY9" fmla="*/ 343091 h 547653"/>
                  <a:gd name="connsiteX10" fmla="*/ 298695 w 574179"/>
                  <a:gd name="connsiteY10" fmla="*/ 263188 h 547653"/>
                  <a:gd name="connsiteX11" fmla="*/ 320244 w 574179"/>
                  <a:gd name="connsiteY11" fmla="*/ 272640 h 547653"/>
                  <a:gd name="connsiteX12" fmla="*/ 330588 w 574179"/>
                  <a:gd name="connsiteY12" fmla="*/ 270062 h 547653"/>
                  <a:gd name="connsiteX13" fmla="*/ 377997 w 574179"/>
                  <a:gd name="connsiteY13" fmla="*/ 307013 h 547653"/>
                  <a:gd name="connsiteX14" fmla="*/ 377997 w 574179"/>
                  <a:gd name="connsiteY14" fmla="*/ 341385 h 547653"/>
                  <a:gd name="connsiteX15" fmla="*/ 308177 w 574179"/>
                  <a:gd name="connsiteY15" fmla="*/ 338807 h 547653"/>
                  <a:gd name="connsiteX16" fmla="*/ 320247 w 574179"/>
                  <a:gd name="connsiteY16" fmla="*/ 224505 h 547653"/>
                  <a:gd name="connsiteX17" fmla="*/ 336603 w 574179"/>
                  <a:gd name="connsiteY17" fmla="*/ 241694 h 547653"/>
                  <a:gd name="connsiteX18" fmla="*/ 335742 w 574179"/>
                  <a:gd name="connsiteY18" fmla="*/ 246851 h 547653"/>
                  <a:gd name="connsiteX19" fmla="*/ 433876 w 574179"/>
                  <a:gd name="connsiteY19" fmla="*/ 324202 h 547653"/>
                  <a:gd name="connsiteX20" fmla="*/ 435597 w 574179"/>
                  <a:gd name="connsiteY20" fmla="*/ 325921 h 547653"/>
                  <a:gd name="connsiteX21" fmla="*/ 446788 w 574179"/>
                  <a:gd name="connsiteY21" fmla="*/ 364597 h 547653"/>
                  <a:gd name="connsiteX22" fmla="*/ 499298 w 574179"/>
                  <a:gd name="connsiteY22" fmla="*/ 380926 h 547653"/>
                  <a:gd name="connsiteX23" fmla="*/ 499298 w 574179"/>
                  <a:gd name="connsiteY23" fmla="*/ 438510 h 547653"/>
                  <a:gd name="connsiteX24" fmla="*/ 74052 w 574179"/>
                  <a:gd name="connsiteY24" fmla="*/ 438510 h 547653"/>
                  <a:gd name="connsiteX25" fmla="*/ 74052 w 574179"/>
                  <a:gd name="connsiteY25" fmla="*/ 380926 h 547653"/>
                  <a:gd name="connsiteX26" fmla="*/ 286675 w 574179"/>
                  <a:gd name="connsiteY26" fmla="*/ 352564 h 547653"/>
                  <a:gd name="connsiteX27" fmla="*/ 439040 w 574179"/>
                  <a:gd name="connsiteY27" fmla="*/ 362878 h 547653"/>
                  <a:gd name="connsiteX28" fmla="*/ 428711 w 574179"/>
                  <a:gd name="connsiteY28" fmla="*/ 329359 h 547653"/>
                  <a:gd name="connsiteX29" fmla="*/ 332299 w 574179"/>
                  <a:gd name="connsiteY29" fmla="*/ 252867 h 547653"/>
                  <a:gd name="connsiteX30" fmla="*/ 320247 w 574179"/>
                  <a:gd name="connsiteY30" fmla="*/ 258024 h 547653"/>
                  <a:gd name="connsiteX31" fmla="*/ 303031 w 574179"/>
                  <a:gd name="connsiteY31" fmla="*/ 241694 h 547653"/>
                  <a:gd name="connsiteX32" fmla="*/ 320247 w 574179"/>
                  <a:gd name="connsiteY32" fmla="*/ 224505 h 547653"/>
                  <a:gd name="connsiteX33" fmla="*/ 299567 w 574179"/>
                  <a:gd name="connsiteY33" fmla="*/ 186650 h 547653"/>
                  <a:gd name="connsiteX34" fmla="*/ 427837 w 574179"/>
                  <a:gd name="connsiteY34" fmla="*/ 215021 h 547653"/>
                  <a:gd name="connsiteX35" fmla="*/ 433002 w 574179"/>
                  <a:gd name="connsiteY35" fmla="*/ 217600 h 547653"/>
                  <a:gd name="connsiteX36" fmla="*/ 438168 w 574179"/>
                  <a:gd name="connsiteY36" fmla="*/ 220179 h 547653"/>
                  <a:gd name="connsiteX37" fmla="*/ 442472 w 574179"/>
                  <a:gd name="connsiteY37" fmla="*/ 225337 h 547653"/>
                  <a:gd name="connsiteX38" fmla="*/ 445915 w 574179"/>
                  <a:gd name="connsiteY38" fmla="*/ 230496 h 547653"/>
                  <a:gd name="connsiteX39" fmla="*/ 447637 w 574179"/>
                  <a:gd name="connsiteY39" fmla="*/ 237374 h 547653"/>
                  <a:gd name="connsiteX40" fmla="*/ 449359 w 574179"/>
                  <a:gd name="connsiteY40" fmla="*/ 241672 h 547653"/>
                  <a:gd name="connsiteX41" fmla="*/ 462272 w 574179"/>
                  <a:gd name="connsiteY41" fmla="*/ 352576 h 547653"/>
                  <a:gd name="connsiteX42" fmla="*/ 457968 w 574179"/>
                  <a:gd name="connsiteY42" fmla="*/ 351716 h 547653"/>
                  <a:gd name="connsiteX43" fmla="*/ 448498 w 574179"/>
                  <a:gd name="connsiteY43" fmla="*/ 321626 h 547653"/>
                  <a:gd name="connsiteX44" fmla="*/ 446776 w 574179"/>
                  <a:gd name="connsiteY44" fmla="*/ 315608 h 547653"/>
                  <a:gd name="connsiteX45" fmla="*/ 351219 w 574179"/>
                  <a:gd name="connsiteY45" fmla="*/ 240812 h 547653"/>
                  <a:gd name="connsiteX46" fmla="*/ 320228 w 574179"/>
                  <a:gd name="connsiteY46" fmla="*/ 210722 h 547653"/>
                  <a:gd name="connsiteX47" fmla="*/ 293541 w 574179"/>
                  <a:gd name="connsiteY47" fmla="*/ 226197 h 547653"/>
                  <a:gd name="connsiteX48" fmla="*/ 290958 w 574179"/>
                  <a:gd name="connsiteY48" fmla="*/ 203844 h 547653"/>
                  <a:gd name="connsiteX49" fmla="*/ 274612 w 574179"/>
                  <a:gd name="connsiteY49" fmla="*/ 186650 h 547653"/>
                  <a:gd name="connsiteX50" fmla="*/ 282360 w 574179"/>
                  <a:gd name="connsiteY50" fmla="*/ 203844 h 547653"/>
                  <a:gd name="connsiteX51" fmla="*/ 283221 w 574179"/>
                  <a:gd name="connsiteY51" fmla="*/ 203844 h 547653"/>
                  <a:gd name="connsiteX52" fmla="*/ 265143 w 574179"/>
                  <a:gd name="connsiteY52" fmla="*/ 338820 h 547653"/>
                  <a:gd name="connsiteX53" fmla="*/ 195412 w 574179"/>
                  <a:gd name="connsiteY53" fmla="*/ 341400 h 547653"/>
                  <a:gd name="connsiteX54" fmla="*/ 195412 w 574179"/>
                  <a:gd name="connsiteY54" fmla="*/ 266604 h 547653"/>
                  <a:gd name="connsiteX55" fmla="*/ 186803 w 574179"/>
                  <a:gd name="connsiteY55" fmla="*/ 269183 h 547653"/>
                  <a:gd name="connsiteX56" fmla="*/ 178194 w 574179"/>
                  <a:gd name="connsiteY56" fmla="*/ 343119 h 547653"/>
                  <a:gd name="connsiteX57" fmla="*/ 111907 w 574179"/>
                  <a:gd name="connsiteY57" fmla="*/ 352576 h 547653"/>
                  <a:gd name="connsiteX58" fmla="*/ 124820 w 574179"/>
                  <a:gd name="connsiteY58" fmla="*/ 241672 h 547653"/>
                  <a:gd name="connsiteX59" fmla="*/ 125681 w 574179"/>
                  <a:gd name="connsiteY59" fmla="*/ 237373 h 547653"/>
                  <a:gd name="connsiteX60" fmla="*/ 128264 w 574179"/>
                  <a:gd name="connsiteY60" fmla="*/ 230496 h 547653"/>
                  <a:gd name="connsiteX61" fmla="*/ 131707 w 574179"/>
                  <a:gd name="connsiteY61" fmla="*/ 226197 h 547653"/>
                  <a:gd name="connsiteX62" fmla="*/ 136011 w 574179"/>
                  <a:gd name="connsiteY62" fmla="*/ 220179 h 547653"/>
                  <a:gd name="connsiteX63" fmla="*/ 141177 w 574179"/>
                  <a:gd name="connsiteY63" fmla="*/ 217600 h 547653"/>
                  <a:gd name="connsiteX64" fmla="*/ 145481 w 574179"/>
                  <a:gd name="connsiteY64" fmla="*/ 215021 h 547653"/>
                  <a:gd name="connsiteX65" fmla="*/ 274612 w 574179"/>
                  <a:gd name="connsiteY65" fmla="*/ 186650 h 547653"/>
                  <a:gd name="connsiteX66" fmla="*/ 287089 w 574179"/>
                  <a:gd name="connsiteY66" fmla="*/ 0 h 547653"/>
                  <a:gd name="connsiteX67" fmla="*/ 369292 w 574179"/>
                  <a:gd name="connsiteY67" fmla="*/ 89871 h 547653"/>
                  <a:gd name="connsiteX68" fmla="*/ 287089 w 574179"/>
                  <a:gd name="connsiteY68" fmla="*/ 179742 h 547653"/>
                  <a:gd name="connsiteX69" fmla="*/ 204886 w 574179"/>
                  <a:gd name="connsiteY69" fmla="*/ 89871 h 547653"/>
                  <a:gd name="connsiteX70" fmla="*/ 287089 w 574179"/>
                  <a:gd name="connsiteY70" fmla="*/ 0 h 54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74179" h="547653">
                    <a:moveTo>
                      <a:pt x="0" y="451358"/>
                    </a:moveTo>
                    <a:lnTo>
                      <a:pt x="574179" y="451358"/>
                    </a:lnTo>
                    <a:lnTo>
                      <a:pt x="574179" y="475432"/>
                    </a:lnTo>
                    <a:lnTo>
                      <a:pt x="531137" y="547653"/>
                    </a:lnTo>
                    <a:lnTo>
                      <a:pt x="42181" y="547653"/>
                    </a:lnTo>
                    <a:lnTo>
                      <a:pt x="0" y="475432"/>
                    </a:lnTo>
                    <a:close/>
                    <a:moveTo>
                      <a:pt x="392503" y="318175"/>
                    </a:moveTo>
                    <a:lnTo>
                      <a:pt x="416711" y="337076"/>
                    </a:lnTo>
                    <a:lnTo>
                      <a:pt x="419305" y="345668"/>
                    </a:lnTo>
                    <a:cubicBezTo>
                      <a:pt x="411524" y="344809"/>
                      <a:pt x="403743" y="343950"/>
                      <a:pt x="395097" y="343091"/>
                    </a:cubicBezTo>
                    <a:close/>
                    <a:moveTo>
                      <a:pt x="298695" y="263188"/>
                    </a:moveTo>
                    <a:cubicBezTo>
                      <a:pt x="304729" y="269203"/>
                      <a:pt x="311625" y="272640"/>
                      <a:pt x="320244" y="272640"/>
                    </a:cubicBezTo>
                    <a:cubicBezTo>
                      <a:pt x="323692" y="272640"/>
                      <a:pt x="327140" y="271781"/>
                      <a:pt x="330588" y="270062"/>
                    </a:cubicBezTo>
                    <a:lnTo>
                      <a:pt x="377997" y="307013"/>
                    </a:lnTo>
                    <a:lnTo>
                      <a:pt x="377997" y="341385"/>
                    </a:lnTo>
                    <a:cubicBezTo>
                      <a:pt x="356448" y="339666"/>
                      <a:pt x="333174" y="338807"/>
                      <a:pt x="308177" y="338807"/>
                    </a:cubicBezTo>
                    <a:close/>
                    <a:moveTo>
                      <a:pt x="320247" y="224505"/>
                    </a:moveTo>
                    <a:cubicBezTo>
                      <a:pt x="329716" y="224505"/>
                      <a:pt x="336603" y="232240"/>
                      <a:pt x="336603" y="241694"/>
                    </a:cubicBezTo>
                    <a:cubicBezTo>
                      <a:pt x="336603" y="243413"/>
                      <a:pt x="336603" y="245132"/>
                      <a:pt x="335742" y="246851"/>
                    </a:cubicBezTo>
                    <a:lnTo>
                      <a:pt x="433876" y="324202"/>
                    </a:lnTo>
                    <a:cubicBezTo>
                      <a:pt x="434736" y="325062"/>
                      <a:pt x="434736" y="325062"/>
                      <a:pt x="435597" y="325921"/>
                    </a:cubicBezTo>
                    <a:lnTo>
                      <a:pt x="446788" y="364597"/>
                    </a:lnTo>
                    <a:cubicBezTo>
                      <a:pt x="488107" y="372332"/>
                      <a:pt x="499298" y="380926"/>
                      <a:pt x="499298" y="380926"/>
                    </a:cubicBezTo>
                    <a:lnTo>
                      <a:pt x="499298" y="438510"/>
                    </a:lnTo>
                    <a:lnTo>
                      <a:pt x="74052" y="438510"/>
                    </a:lnTo>
                    <a:lnTo>
                      <a:pt x="74052" y="380926"/>
                    </a:lnTo>
                    <a:cubicBezTo>
                      <a:pt x="74052" y="380926"/>
                      <a:pt x="109346" y="352564"/>
                      <a:pt x="286675" y="352564"/>
                    </a:cubicBezTo>
                    <a:cubicBezTo>
                      <a:pt x="358984" y="352564"/>
                      <a:pt x="406329" y="357721"/>
                      <a:pt x="439040" y="362878"/>
                    </a:cubicBezTo>
                    <a:lnTo>
                      <a:pt x="428711" y="329359"/>
                    </a:lnTo>
                    <a:lnTo>
                      <a:pt x="332299" y="252867"/>
                    </a:lnTo>
                    <a:cubicBezTo>
                      <a:pt x="328855" y="256305"/>
                      <a:pt x="324551" y="258024"/>
                      <a:pt x="320247" y="258024"/>
                    </a:cubicBezTo>
                    <a:cubicBezTo>
                      <a:pt x="310778" y="258024"/>
                      <a:pt x="303031" y="250289"/>
                      <a:pt x="303031" y="241694"/>
                    </a:cubicBezTo>
                    <a:cubicBezTo>
                      <a:pt x="303031" y="232240"/>
                      <a:pt x="310778" y="224505"/>
                      <a:pt x="320247" y="224505"/>
                    </a:cubicBezTo>
                    <a:close/>
                    <a:moveTo>
                      <a:pt x="299567" y="186650"/>
                    </a:moveTo>
                    <a:cubicBezTo>
                      <a:pt x="359828" y="190089"/>
                      <a:pt x="425254" y="213301"/>
                      <a:pt x="427837" y="215021"/>
                    </a:cubicBezTo>
                    <a:cubicBezTo>
                      <a:pt x="430420" y="215021"/>
                      <a:pt x="431281" y="216740"/>
                      <a:pt x="433002" y="217600"/>
                    </a:cubicBezTo>
                    <a:cubicBezTo>
                      <a:pt x="434724" y="218460"/>
                      <a:pt x="436446" y="219319"/>
                      <a:pt x="438168" y="220179"/>
                    </a:cubicBezTo>
                    <a:cubicBezTo>
                      <a:pt x="439889" y="221899"/>
                      <a:pt x="440750" y="223618"/>
                      <a:pt x="442472" y="225337"/>
                    </a:cubicBezTo>
                    <a:cubicBezTo>
                      <a:pt x="443333" y="227057"/>
                      <a:pt x="445055" y="228776"/>
                      <a:pt x="445915" y="230496"/>
                    </a:cubicBezTo>
                    <a:cubicBezTo>
                      <a:pt x="446776" y="232215"/>
                      <a:pt x="447637" y="234794"/>
                      <a:pt x="447637" y="237374"/>
                    </a:cubicBezTo>
                    <a:cubicBezTo>
                      <a:pt x="448498" y="238233"/>
                      <a:pt x="449359" y="239953"/>
                      <a:pt x="449359" y="241672"/>
                    </a:cubicBezTo>
                    <a:lnTo>
                      <a:pt x="462272" y="352576"/>
                    </a:lnTo>
                    <a:cubicBezTo>
                      <a:pt x="460550" y="352576"/>
                      <a:pt x="459689" y="352576"/>
                      <a:pt x="457968" y="351716"/>
                    </a:cubicBezTo>
                    <a:lnTo>
                      <a:pt x="448498" y="321626"/>
                    </a:lnTo>
                    <a:lnTo>
                      <a:pt x="446776" y="315608"/>
                    </a:lnTo>
                    <a:lnTo>
                      <a:pt x="351219" y="240812"/>
                    </a:lnTo>
                    <a:cubicBezTo>
                      <a:pt x="351219" y="224478"/>
                      <a:pt x="337445" y="210722"/>
                      <a:pt x="320228" y="210722"/>
                    </a:cubicBezTo>
                    <a:cubicBezTo>
                      <a:pt x="309036" y="210722"/>
                      <a:pt x="299567" y="216740"/>
                      <a:pt x="293541" y="226197"/>
                    </a:cubicBezTo>
                    <a:lnTo>
                      <a:pt x="290958" y="203844"/>
                    </a:lnTo>
                    <a:close/>
                    <a:moveTo>
                      <a:pt x="274612" y="186650"/>
                    </a:moveTo>
                    <a:lnTo>
                      <a:pt x="282360" y="203844"/>
                    </a:lnTo>
                    <a:lnTo>
                      <a:pt x="283221" y="203844"/>
                    </a:lnTo>
                    <a:lnTo>
                      <a:pt x="265143" y="338820"/>
                    </a:lnTo>
                    <a:cubicBezTo>
                      <a:pt x="239316" y="338820"/>
                      <a:pt x="216073" y="340540"/>
                      <a:pt x="195412" y="341400"/>
                    </a:cubicBezTo>
                    <a:lnTo>
                      <a:pt x="195412" y="266604"/>
                    </a:lnTo>
                    <a:cubicBezTo>
                      <a:pt x="192829" y="268323"/>
                      <a:pt x="189386" y="269183"/>
                      <a:pt x="186803" y="269183"/>
                    </a:cubicBezTo>
                    <a:lnTo>
                      <a:pt x="178194" y="343119"/>
                    </a:lnTo>
                    <a:cubicBezTo>
                      <a:pt x="149785" y="345698"/>
                      <a:pt x="128264" y="349137"/>
                      <a:pt x="111907" y="352576"/>
                    </a:cubicBezTo>
                    <a:lnTo>
                      <a:pt x="124820" y="241672"/>
                    </a:lnTo>
                    <a:cubicBezTo>
                      <a:pt x="124820" y="239953"/>
                      <a:pt x="125681" y="239093"/>
                      <a:pt x="125681" y="237373"/>
                    </a:cubicBezTo>
                    <a:cubicBezTo>
                      <a:pt x="126542" y="234794"/>
                      <a:pt x="126542" y="232215"/>
                      <a:pt x="128264" y="230496"/>
                    </a:cubicBezTo>
                    <a:cubicBezTo>
                      <a:pt x="129124" y="228776"/>
                      <a:pt x="129985" y="227057"/>
                      <a:pt x="131707" y="226197"/>
                    </a:cubicBezTo>
                    <a:cubicBezTo>
                      <a:pt x="132568" y="223618"/>
                      <a:pt x="134290" y="221899"/>
                      <a:pt x="136011" y="220179"/>
                    </a:cubicBezTo>
                    <a:cubicBezTo>
                      <a:pt x="137733" y="219319"/>
                      <a:pt x="139455" y="218460"/>
                      <a:pt x="141177" y="217600"/>
                    </a:cubicBezTo>
                    <a:cubicBezTo>
                      <a:pt x="142898" y="216740"/>
                      <a:pt x="143759" y="215021"/>
                      <a:pt x="145481" y="215021"/>
                    </a:cubicBezTo>
                    <a:cubicBezTo>
                      <a:pt x="148925" y="213301"/>
                      <a:pt x="214351" y="190089"/>
                      <a:pt x="274612" y="186650"/>
                    </a:cubicBezTo>
                    <a:close/>
                    <a:moveTo>
                      <a:pt x="287089" y="0"/>
                    </a:moveTo>
                    <a:cubicBezTo>
                      <a:pt x="332488" y="0"/>
                      <a:pt x="369292" y="40237"/>
                      <a:pt x="369292" y="89871"/>
                    </a:cubicBezTo>
                    <a:cubicBezTo>
                      <a:pt x="369292" y="139505"/>
                      <a:pt x="332488" y="179742"/>
                      <a:pt x="287089" y="179742"/>
                    </a:cubicBezTo>
                    <a:cubicBezTo>
                      <a:pt x="241690" y="179742"/>
                      <a:pt x="204886" y="139505"/>
                      <a:pt x="204886" y="89871"/>
                    </a:cubicBezTo>
                    <a:cubicBezTo>
                      <a:pt x="204886" y="40237"/>
                      <a:pt x="241690" y="0"/>
                      <a:pt x="287089" y="0"/>
                    </a:cubicBezTo>
                    <a:close/>
                  </a:path>
                </a:pathLst>
              </a:custGeom>
              <a:solidFill>
                <a:srgbClr val="171717"/>
              </a:solidFill>
              <a:ln w="19050">
                <a:noFill/>
              </a:ln>
            </p:spPr>
            <p:txBody>
              <a:bodyPr vert="horz" wrap="square" lIns="91440" tIns="45720" rIns="91440" bIns="45720" numCol="1" anchor="t" anchorCtr="0" compatLnSpc="1">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a:cs typeface="+mn-ea"/>
                  <a:sym typeface="+mn-lt"/>
                </a:endParaRPr>
              </a:p>
            </p:txBody>
          </p:sp>
          <p:sp>
            <p:nvSpPr>
              <p:cNvPr id="14" name="4"/>
              <p:cNvSpPr/>
              <p:nvPr/>
            </p:nvSpPr>
            <p:spPr bwMode="auto">
              <a:xfrm>
                <a:off x="4860027" y="2031997"/>
                <a:ext cx="470372" cy="377828"/>
              </a:xfrm>
              <a:custGeom>
                <a:avLst/>
                <a:gdLst>
                  <a:gd name="connsiteX0" fmla="*/ 360943 w 600541"/>
                  <a:gd name="connsiteY0" fmla="*/ 344430 h 482385"/>
                  <a:gd name="connsiteX1" fmla="*/ 415206 w 600541"/>
                  <a:gd name="connsiteY1" fmla="*/ 369480 h 482385"/>
                  <a:gd name="connsiteX2" fmla="*/ 334409 w 600541"/>
                  <a:gd name="connsiteY2" fmla="*/ 431508 h 482385"/>
                  <a:gd name="connsiteX3" fmla="*/ 360943 w 600541"/>
                  <a:gd name="connsiteY3" fmla="*/ 344430 h 482385"/>
                  <a:gd name="connsiteX4" fmla="*/ 158230 w 600541"/>
                  <a:gd name="connsiteY4" fmla="*/ 344430 h 482385"/>
                  <a:gd name="connsiteX5" fmla="*/ 184529 w 600541"/>
                  <a:gd name="connsiteY5" fmla="*/ 431014 h 482385"/>
                  <a:gd name="connsiteX6" fmla="*/ 104437 w 600541"/>
                  <a:gd name="connsiteY6" fmla="*/ 369236 h 482385"/>
                  <a:gd name="connsiteX7" fmla="*/ 158230 w 600541"/>
                  <a:gd name="connsiteY7" fmla="*/ 344430 h 482385"/>
                  <a:gd name="connsiteX8" fmla="*/ 272241 w 600541"/>
                  <a:gd name="connsiteY8" fmla="*/ 331516 h 482385"/>
                  <a:gd name="connsiteX9" fmla="*/ 343018 w 600541"/>
                  <a:gd name="connsiteY9" fmla="*/ 339630 h 482385"/>
                  <a:gd name="connsiteX10" fmla="*/ 308586 w 600541"/>
                  <a:gd name="connsiteY10" fmla="*/ 440343 h 482385"/>
                  <a:gd name="connsiteX11" fmla="*/ 272241 w 600541"/>
                  <a:gd name="connsiteY11" fmla="*/ 445832 h 482385"/>
                  <a:gd name="connsiteX12" fmla="*/ 253118 w 600541"/>
                  <a:gd name="connsiteY12" fmla="*/ 331516 h 482385"/>
                  <a:gd name="connsiteX13" fmla="*/ 253118 w 600541"/>
                  <a:gd name="connsiteY13" fmla="*/ 446044 h 482385"/>
                  <a:gd name="connsiteX14" fmla="*/ 212245 w 600541"/>
                  <a:gd name="connsiteY14" fmla="*/ 440079 h 482385"/>
                  <a:gd name="connsiteX15" fmla="*/ 177825 w 600541"/>
                  <a:gd name="connsiteY15" fmla="*/ 339867 h 482385"/>
                  <a:gd name="connsiteX16" fmla="*/ 253118 w 600541"/>
                  <a:gd name="connsiteY16" fmla="*/ 331516 h 482385"/>
                  <a:gd name="connsiteX17" fmla="*/ 368784 w 600541"/>
                  <a:gd name="connsiteY17" fmla="*/ 260175 h 482385"/>
                  <a:gd name="connsiteX18" fmla="*/ 454583 w 600541"/>
                  <a:gd name="connsiteY18" fmla="*/ 260175 h 482385"/>
                  <a:gd name="connsiteX19" fmla="*/ 425904 w 600541"/>
                  <a:gd name="connsiteY19" fmla="*/ 353251 h 482385"/>
                  <a:gd name="connsiteX20" fmla="*/ 363765 w 600541"/>
                  <a:gd name="connsiteY20" fmla="*/ 325090 h 482385"/>
                  <a:gd name="connsiteX21" fmla="*/ 368784 w 600541"/>
                  <a:gd name="connsiteY21" fmla="*/ 260175 h 482385"/>
                  <a:gd name="connsiteX22" fmla="*/ 272241 w 600541"/>
                  <a:gd name="connsiteY22" fmla="*/ 260175 h 482385"/>
                  <a:gd name="connsiteX23" fmla="*/ 349440 w 600541"/>
                  <a:gd name="connsiteY23" fmla="*/ 260175 h 482385"/>
                  <a:gd name="connsiteX24" fmla="*/ 345616 w 600541"/>
                  <a:gd name="connsiteY24" fmla="*/ 320297 h 482385"/>
                  <a:gd name="connsiteX25" fmla="*/ 272241 w 600541"/>
                  <a:gd name="connsiteY25" fmla="*/ 312185 h 482385"/>
                  <a:gd name="connsiteX26" fmla="*/ 169710 w 600541"/>
                  <a:gd name="connsiteY26" fmla="*/ 260175 h 482385"/>
                  <a:gd name="connsiteX27" fmla="*/ 253118 w 600541"/>
                  <a:gd name="connsiteY27" fmla="*/ 260175 h 482385"/>
                  <a:gd name="connsiteX28" fmla="*/ 253118 w 600541"/>
                  <a:gd name="connsiteY28" fmla="*/ 312185 h 482385"/>
                  <a:gd name="connsiteX29" fmla="*/ 174729 w 600541"/>
                  <a:gd name="connsiteY29" fmla="*/ 320297 h 482385"/>
                  <a:gd name="connsiteX30" fmla="*/ 169710 w 600541"/>
                  <a:gd name="connsiteY30" fmla="*/ 260175 h 482385"/>
                  <a:gd name="connsiteX31" fmla="*/ 65273 w 600541"/>
                  <a:gd name="connsiteY31" fmla="*/ 260175 h 482385"/>
                  <a:gd name="connsiteX32" fmla="*/ 150605 w 600541"/>
                  <a:gd name="connsiteY32" fmla="*/ 260175 h 482385"/>
                  <a:gd name="connsiteX33" fmla="*/ 155385 w 600541"/>
                  <a:gd name="connsiteY33" fmla="*/ 325078 h 482385"/>
                  <a:gd name="connsiteX34" fmla="*/ 93717 w 600541"/>
                  <a:gd name="connsiteY34" fmla="*/ 352757 h 482385"/>
                  <a:gd name="connsiteX35" fmla="*/ 65273 w 600541"/>
                  <a:gd name="connsiteY35" fmla="*/ 260175 h 482385"/>
                  <a:gd name="connsiteX36" fmla="*/ 346333 w 600541"/>
                  <a:gd name="connsiteY36" fmla="*/ 186645 h 482385"/>
                  <a:gd name="connsiteX37" fmla="*/ 349440 w 600541"/>
                  <a:gd name="connsiteY37" fmla="*/ 244367 h 482385"/>
                  <a:gd name="connsiteX38" fmla="*/ 272241 w 600541"/>
                  <a:gd name="connsiteY38" fmla="*/ 244367 h 482385"/>
                  <a:gd name="connsiteX39" fmla="*/ 272241 w 600541"/>
                  <a:gd name="connsiteY39" fmla="*/ 193801 h 482385"/>
                  <a:gd name="connsiteX40" fmla="*/ 346333 w 600541"/>
                  <a:gd name="connsiteY40" fmla="*/ 186645 h 482385"/>
                  <a:gd name="connsiteX41" fmla="*/ 174251 w 600541"/>
                  <a:gd name="connsiteY41" fmla="*/ 186645 h 482385"/>
                  <a:gd name="connsiteX42" fmla="*/ 253118 w 600541"/>
                  <a:gd name="connsiteY42" fmla="*/ 193801 h 482385"/>
                  <a:gd name="connsiteX43" fmla="*/ 253118 w 600541"/>
                  <a:gd name="connsiteY43" fmla="*/ 244367 h 482385"/>
                  <a:gd name="connsiteX44" fmla="*/ 169710 w 600541"/>
                  <a:gd name="connsiteY44" fmla="*/ 244367 h 482385"/>
                  <a:gd name="connsiteX45" fmla="*/ 174251 w 600541"/>
                  <a:gd name="connsiteY45" fmla="*/ 186645 h 482385"/>
                  <a:gd name="connsiteX46" fmla="*/ 92525 w 600541"/>
                  <a:gd name="connsiteY46" fmla="*/ 153974 h 482385"/>
                  <a:gd name="connsiteX47" fmla="*/ 154679 w 600541"/>
                  <a:gd name="connsiteY47" fmla="*/ 181879 h 482385"/>
                  <a:gd name="connsiteX48" fmla="*/ 150376 w 600541"/>
                  <a:gd name="connsiteY48" fmla="*/ 244368 h 482385"/>
                  <a:gd name="connsiteX49" fmla="*/ 65273 w 600541"/>
                  <a:gd name="connsiteY49" fmla="*/ 244368 h 482385"/>
                  <a:gd name="connsiteX50" fmla="*/ 92525 w 600541"/>
                  <a:gd name="connsiteY50" fmla="*/ 153974 h 482385"/>
                  <a:gd name="connsiteX51" fmla="*/ 426413 w 600541"/>
                  <a:gd name="connsiteY51" fmla="*/ 153197 h 482385"/>
                  <a:gd name="connsiteX52" fmla="*/ 429044 w 600541"/>
                  <a:gd name="connsiteY52" fmla="*/ 156061 h 482385"/>
                  <a:gd name="connsiteX53" fmla="*/ 444350 w 600541"/>
                  <a:gd name="connsiteY53" fmla="*/ 188758 h 482385"/>
                  <a:gd name="connsiteX54" fmla="*/ 404410 w 600541"/>
                  <a:gd name="connsiteY54" fmla="*/ 212863 h 482385"/>
                  <a:gd name="connsiteX55" fmla="*/ 392930 w 600541"/>
                  <a:gd name="connsiteY55" fmla="*/ 231002 h 482385"/>
                  <a:gd name="connsiteX56" fmla="*/ 394844 w 600541"/>
                  <a:gd name="connsiteY56" fmla="*/ 244367 h 482385"/>
                  <a:gd name="connsiteX57" fmla="*/ 368775 w 600541"/>
                  <a:gd name="connsiteY57" fmla="*/ 244367 h 482385"/>
                  <a:gd name="connsiteX58" fmla="*/ 364470 w 600541"/>
                  <a:gd name="connsiteY58" fmla="*/ 181837 h 482385"/>
                  <a:gd name="connsiteX59" fmla="*/ 426413 w 600541"/>
                  <a:gd name="connsiteY59" fmla="*/ 153197 h 482385"/>
                  <a:gd name="connsiteX60" fmla="*/ 182835 w 600541"/>
                  <a:gd name="connsiteY60" fmla="*/ 72541 h 482385"/>
                  <a:gd name="connsiteX61" fmla="*/ 157498 w 600541"/>
                  <a:gd name="connsiteY61" fmla="*/ 161101 h 482385"/>
                  <a:gd name="connsiteX62" fmla="*/ 103237 w 600541"/>
                  <a:gd name="connsiteY62" fmla="*/ 135798 h 482385"/>
                  <a:gd name="connsiteX63" fmla="*/ 182835 w 600541"/>
                  <a:gd name="connsiteY63" fmla="*/ 72541 h 482385"/>
                  <a:gd name="connsiteX64" fmla="*/ 336032 w 600541"/>
                  <a:gd name="connsiteY64" fmla="*/ 72330 h 482385"/>
                  <a:gd name="connsiteX65" fmla="*/ 374284 w 600541"/>
                  <a:gd name="connsiteY65" fmla="*/ 93807 h 482385"/>
                  <a:gd name="connsiteX66" fmla="*/ 373806 w 600541"/>
                  <a:gd name="connsiteY66" fmla="*/ 94284 h 482385"/>
                  <a:gd name="connsiteX67" fmla="*/ 361852 w 600541"/>
                  <a:gd name="connsiteY67" fmla="*/ 111943 h 482385"/>
                  <a:gd name="connsiteX68" fmla="*/ 368785 w 600541"/>
                  <a:gd name="connsiteY68" fmla="*/ 131988 h 482385"/>
                  <a:gd name="connsiteX69" fmla="*/ 370220 w 600541"/>
                  <a:gd name="connsiteY69" fmla="*/ 133420 h 482385"/>
                  <a:gd name="connsiteX70" fmla="*/ 393649 w 600541"/>
                  <a:gd name="connsiteY70" fmla="*/ 142726 h 482385"/>
                  <a:gd name="connsiteX71" fmla="*/ 396279 w 600541"/>
                  <a:gd name="connsiteY71" fmla="*/ 142726 h 482385"/>
                  <a:gd name="connsiteX72" fmla="*/ 407515 w 600541"/>
                  <a:gd name="connsiteY72" fmla="*/ 141533 h 482385"/>
                  <a:gd name="connsiteX73" fmla="*/ 361613 w 600541"/>
                  <a:gd name="connsiteY73" fmla="*/ 161101 h 482385"/>
                  <a:gd name="connsiteX74" fmla="*/ 336032 w 600541"/>
                  <a:gd name="connsiteY74" fmla="*/ 72330 h 482385"/>
                  <a:gd name="connsiteX75" fmla="*/ 272241 w 600541"/>
                  <a:gd name="connsiteY75" fmla="*/ 57299 h 482385"/>
                  <a:gd name="connsiteX76" fmla="*/ 310732 w 600541"/>
                  <a:gd name="connsiteY76" fmla="*/ 63263 h 482385"/>
                  <a:gd name="connsiteX77" fmla="*/ 343724 w 600541"/>
                  <a:gd name="connsiteY77" fmla="*/ 165849 h 482385"/>
                  <a:gd name="connsiteX78" fmla="*/ 272241 w 600541"/>
                  <a:gd name="connsiteY78" fmla="*/ 174438 h 482385"/>
                  <a:gd name="connsiteX79" fmla="*/ 253118 w 600541"/>
                  <a:gd name="connsiteY79" fmla="*/ 57017 h 482385"/>
                  <a:gd name="connsiteX80" fmla="*/ 253118 w 600541"/>
                  <a:gd name="connsiteY80" fmla="*/ 174438 h 482385"/>
                  <a:gd name="connsiteX81" fmla="*/ 177119 w 600541"/>
                  <a:gd name="connsiteY81" fmla="*/ 165846 h 482385"/>
                  <a:gd name="connsiteX82" fmla="*/ 209861 w 600541"/>
                  <a:gd name="connsiteY82" fmla="*/ 63461 h 482385"/>
                  <a:gd name="connsiteX83" fmla="*/ 253118 w 600541"/>
                  <a:gd name="connsiteY83" fmla="*/ 57017 h 482385"/>
                  <a:gd name="connsiteX84" fmla="*/ 253128 w 600541"/>
                  <a:gd name="connsiteY84" fmla="*/ 0 h 482385"/>
                  <a:gd name="connsiteX85" fmla="*/ 424509 w 600541"/>
                  <a:gd name="connsiteY85" fmla="*/ 66832 h 482385"/>
                  <a:gd name="connsiteX86" fmla="*/ 436699 w 600541"/>
                  <a:gd name="connsiteY86" fmla="*/ 45350 h 482385"/>
                  <a:gd name="connsiteX87" fmla="*/ 445782 w 600541"/>
                  <a:gd name="connsiteY87" fmla="*/ 40099 h 482385"/>
                  <a:gd name="connsiteX88" fmla="*/ 453192 w 600541"/>
                  <a:gd name="connsiteY88" fmla="*/ 43202 h 482385"/>
                  <a:gd name="connsiteX89" fmla="*/ 459168 w 600541"/>
                  <a:gd name="connsiteY89" fmla="*/ 48931 h 482385"/>
                  <a:gd name="connsiteX90" fmla="*/ 463231 w 600541"/>
                  <a:gd name="connsiteY90" fmla="*/ 60865 h 482385"/>
                  <a:gd name="connsiteX91" fmla="*/ 461080 w 600541"/>
                  <a:gd name="connsiteY91" fmla="*/ 82585 h 482385"/>
                  <a:gd name="connsiteX92" fmla="*/ 517251 w 600541"/>
                  <a:gd name="connsiteY92" fmla="*/ 138677 h 482385"/>
                  <a:gd name="connsiteX93" fmla="*/ 553582 w 600541"/>
                  <a:gd name="connsiteY93" fmla="*/ 79005 h 482385"/>
                  <a:gd name="connsiteX94" fmla="*/ 564578 w 600541"/>
                  <a:gd name="connsiteY94" fmla="*/ 72561 h 482385"/>
                  <a:gd name="connsiteX95" fmla="*/ 573900 w 600541"/>
                  <a:gd name="connsiteY95" fmla="*/ 76618 h 482385"/>
                  <a:gd name="connsiteX96" fmla="*/ 578441 w 600541"/>
                  <a:gd name="connsiteY96" fmla="*/ 80915 h 482385"/>
                  <a:gd name="connsiteX97" fmla="*/ 582983 w 600541"/>
                  <a:gd name="connsiteY97" fmla="*/ 99532 h 482385"/>
                  <a:gd name="connsiteX98" fmla="*/ 558841 w 600541"/>
                  <a:gd name="connsiteY98" fmla="*/ 180208 h 482385"/>
                  <a:gd name="connsiteX99" fmla="*/ 592544 w 600541"/>
                  <a:gd name="connsiteY99" fmla="*/ 214102 h 482385"/>
                  <a:gd name="connsiteX100" fmla="*/ 589914 w 600541"/>
                  <a:gd name="connsiteY100" fmla="*/ 258020 h 482385"/>
                  <a:gd name="connsiteX101" fmla="*/ 589675 w 600541"/>
                  <a:gd name="connsiteY101" fmla="*/ 258497 h 482385"/>
                  <a:gd name="connsiteX102" fmla="*/ 568402 w 600541"/>
                  <a:gd name="connsiteY102" fmla="*/ 267567 h 482385"/>
                  <a:gd name="connsiteX103" fmla="*/ 547846 w 600541"/>
                  <a:gd name="connsiteY103" fmla="*/ 258736 h 482385"/>
                  <a:gd name="connsiteX104" fmla="*/ 515338 w 600541"/>
                  <a:gd name="connsiteY104" fmla="*/ 226275 h 482385"/>
                  <a:gd name="connsiteX105" fmla="*/ 430724 w 600541"/>
                  <a:gd name="connsiteY105" fmla="*/ 251575 h 482385"/>
                  <a:gd name="connsiteX106" fmla="*/ 425943 w 600541"/>
                  <a:gd name="connsiteY106" fmla="*/ 252291 h 482385"/>
                  <a:gd name="connsiteX107" fmla="*/ 412319 w 600541"/>
                  <a:gd name="connsiteY107" fmla="*/ 246802 h 482385"/>
                  <a:gd name="connsiteX108" fmla="*/ 407777 w 600541"/>
                  <a:gd name="connsiteY108" fmla="*/ 242267 h 482385"/>
                  <a:gd name="connsiteX109" fmla="*/ 403953 w 600541"/>
                  <a:gd name="connsiteY109" fmla="*/ 231526 h 482385"/>
                  <a:gd name="connsiteX110" fmla="*/ 410167 w 600541"/>
                  <a:gd name="connsiteY110" fmla="*/ 222217 h 482385"/>
                  <a:gd name="connsiteX111" fmla="*/ 473031 w 600541"/>
                  <a:gd name="connsiteY111" fmla="*/ 184027 h 482385"/>
                  <a:gd name="connsiteX112" fmla="*/ 418294 w 600541"/>
                  <a:gd name="connsiteY112" fmla="*/ 129368 h 482385"/>
                  <a:gd name="connsiteX113" fmla="*/ 392001 w 600541"/>
                  <a:gd name="connsiteY113" fmla="*/ 131994 h 482385"/>
                  <a:gd name="connsiteX114" fmla="*/ 390806 w 600541"/>
                  <a:gd name="connsiteY114" fmla="*/ 131994 h 482385"/>
                  <a:gd name="connsiteX115" fmla="*/ 380289 w 600541"/>
                  <a:gd name="connsiteY115" fmla="*/ 127697 h 482385"/>
                  <a:gd name="connsiteX116" fmla="*/ 374314 w 600541"/>
                  <a:gd name="connsiteY116" fmla="*/ 121730 h 482385"/>
                  <a:gd name="connsiteX117" fmla="*/ 371445 w 600541"/>
                  <a:gd name="connsiteY117" fmla="*/ 113137 h 482385"/>
                  <a:gd name="connsiteX118" fmla="*/ 376465 w 600541"/>
                  <a:gd name="connsiteY118" fmla="*/ 105499 h 482385"/>
                  <a:gd name="connsiteX119" fmla="*/ 402997 w 600541"/>
                  <a:gd name="connsiteY119" fmla="*/ 90462 h 482385"/>
                  <a:gd name="connsiteX120" fmla="*/ 253128 w 600541"/>
                  <a:gd name="connsiteY120" fmla="*/ 31745 h 482385"/>
                  <a:gd name="connsiteX121" fmla="*/ 31790 w 600541"/>
                  <a:gd name="connsiteY121" fmla="*/ 252769 h 482385"/>
                  <a:gd name="connsiteX122" fmla="*/ 157518 w 600541"/>
                  <a:gd name="connsiteY122" fmla="*/ 452072 h 482385"/>
                  <a:gd name="connsiteX123" fmla="*/ 164927 w 600541"/>
                  <a:gd name="connsiteY123" fmla="*/ 473315 h 482385"/>
                  <a:gd name="connsiteX124" fmla="*/ 150586 w 600541"/>
                  <a:gd name="connsiteY124" fmla="*/ 482385 h 482385"/>
                  <a:gd name="connsiteX125" fmla="*/ 143654 w 600541"/>
                  <a:gd name="connsiteY125" fmla="*/ 480714 h 482385"/>
                  <a:gd name="connsiteX126" fmla="*/ 0 w 600541"/>
                  <a:gd name="connsiteY126" fmla="*/ 252769 h 482385"/>
                  <a:gd name="connsiteX127" fmla="*/ 253128 w 600541"/>
                  <a:gd name="connsiteY127" fmla="*/ 0 h 48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600541" h="482385">
                    <a:moveTo>
                      <a:pt x="360943" y="344430"/>
                    </a:moveTo>
                    <a:cubicBezTo>
                      <a:pt x="383891" y="351110"/>
                      <a:pt x="402537" y="359937"/>
                      <a:pt x="415206" y="369480"/>
                    </a:cubicBezTo>
                    <a:cubicBezTo>
                      <a:pt x="394409" y="396677"/>
                      <a:pt x="366680" y="418148"/>
                      <a:pt x="334409" y="431508"/>
                    </a:cubicBezTo>
                    <a:cubicBezTo>
                      <a:pt x="345883" y="407412"/>
                      <a:pt x="354967" y="377830"/>
                      <a:pt x="360943" y="344430"/>
                    </a:cubicBezTo>
                    <a:close/>
                    <a:moveTo>
                      <a:pt x="158230" y="344430"/>
                    </a:moveTo>
                    <a:cubicBezTo>
                      <a:pt x="164207" y="377823"/>
                      <a:pt x="173292" y="407162"/>
                      <a:pt x="184529" y="431014"/>
                    </a:cubicBezTo>
                    <a:cubicBezTo>
                      <a:pt x="152731" y="417895"/>
                      <a:pt x="125237" y="396190"/>
                      <a:pt x="104437" y="369236"/>
                    </a:cubicBezTo>
                    <a:cubicBezTo>
                      <a:pt x="117108" y="359696"/>
                      <a:pt x="135517" y="351109"/>
                      <a:pt x="158230" y="344430"/>
                    </a:cubicBezTo>
                    <a:close/>
                    <a:moveTo>
                      <a:pt x="272241" y="331516"/>
                    </a:moveTo>
                    <a:cubicBezTo>
                      <a:pt x="297826" y="332232"/>
                      <a:pt x="321976" y="335096"/>
                      <a:pt x="343018" y="339630"/>
                    </a:cubicBezTo>
                    <a:cubicBezTo>
                      <a:pt x="335606" y="382111"/>
                      <a:pt x="323172" y="416477"/>
                      <a:pt x="308586" y="440343"/>
                    </a:cubicBezTo>
                    <a:cubicBezTo>
                      <a:pt x="296630" y="443207"/>
                      <a:pt x="281805" y="445116"/>
                      <a:pt x="272241" y="445832"/>
                    </a:cubicBezTo>
                    <a:close/>
                    <a:moveTo>
                      <a:pt x="253118" y="331516"/>
                    </a:moveTo>
                    <a:lnTo>
                      <a:pt x="253118" y="446044"/>
                    </a:lnTo>
                    <a:cubicBezTo>
                      <a:pt x="237342" y="445328"/>
                      <a:pt x="225152" y="443419"/>
                      <a:pt x="212245" y="440079"/>
                    </a:cubicBezTo>
                    <a:cubicBezTo>
                      <a:pt x="197664" y="416219"/>
                      <a:pt x="184996" y="381861"/>
                      <a:pt x="177825" y="339867"/>
                    </a:cubicBezTo>
                    <a:cubicBezTo>
                      <a:pt x="199815" y="334856"/>
                      <a:pt x="221328" y="331993"/>
                      <a:pt x="253118" y="331516"/>
                    </a:cubicBezTo>
                    <a:close/>
                    <a:moveTo>
                      <a:pt x="368784" y="260175"/>
                    </a:moveTo>
                    <a:lnTo>
                      <a:pt x="454583" y="260175"/>
                    </a:lnTo>
                    <a:cubicBezTo>
                      <a:pt x="453149" y="298360"/>
                      <a:pt x="442872" y="326044"/>
                      <a:pt x="425904" y="353251"/>
                    </a:cubicBezTo>
                    <a:cubicBezTo>
                      <a:pt x="410608" y="341796"/>
                      <a:pt x="389337" y="332249"/>
                      <a:pt x="363765" y="325090"/>
                    </a:cubicBezTo>
                    <a:cubicBezTo>
                      <a:pt x="366633" y="304565"/>
                      <a:pt x="368306" y="282609"/>
                      <a:pt x="368784" y="260175"/>
                    </a:cubicBezTo>
                    <a:close/>
                    <a:moveTo>
                      <a:pt x="272241" y="260175"/>
                    </a:moveTo>
                    <a:lnTo>
                      <a:pt x="349440" y="260175"/>
                    </a:lnTo>
                    <a:cubicBezTo>
                      <a:pt x="348962" y="282601"/>
                      <a:pt x="348006" y="301688"/>
                      <a:pt x="345616" y="320297"/>
                    </a:cubicBezTo>
                    <a:cubicBezTo>
                      <a:pt x="323149" y="315525"/>
                      <a:pt x="297815" y="312901"/>
                      <a:pt x="272241" y="312185"/>
                    </a:cubicBezTo>
                    <a:close/>
                    <a:moveTo>
                      <a:pt x="169710" y="260175"/>
                    </a:moveTo>
                    <a:lnTo>
                      <a:pt x="253118" y="260175"/>
                    </a:lnTo>
                    <a:lnTo>
                      <a:pt x="253118" y="312185"/>
                    </a:lnTo>
                    <a:cubicBezTo>
                      <a:pt x="221332" y="312662"/>
                      <a:pt x="198389" y="315287"/>
                      <a:pt x="174729" y="320297"/>
                    </a:cubicBezTo>
                    <a:cubicBezTo>
                      <a:pt x="172339" y="301688"/>
                      <a:pt x="170188" y="282601"/>
                      <a:pt x="169710" y="260175"/>
                    </a:cubicBezTo>
                    <a:close/>
                    <a:moveTo>
                      <a:pt x="65273" y="260175"/>
                    </a:moveTo>
                    <a:lnTo>
                      <a:pt x="150605" y="260175"/>
                    </a:lnTo>
                    <a:cubicBezTo>
                      <a:pt x="150844" y="282605"/>
                      <a:pt x="152517" y="304557"/>
                      <a:pt x="155385" y="325078"/>
                    </a:cubicBezTo>
                    <a:cubicBezTo>
                      <a:pt x="130048" y="331998"/>
                      <a:pt x="109014" y="341542"/>
                      <a:pt x="93717" y="352757"/>
                    </a:cubicBezTo>
                    <a:cubicBezTo>
                      <a:pt x="76985" y="325794"/>
                      <a:pt x="66707" y="298353"/>
                      <a:pt x="65273" y="260175"/>
                    </a:cubicBezTo>
                    <a:close/>
                    <a:moveTo>
                      <a:pt x="346333" y="186645"/>
                    </a:moveTo>
                    <a:cubicBezTo>
                      <a:pt x="348484" y="204296"/>
                      <a:pt x="349201" y="221946"/>
                      <a:pt x="349440" y="244367"/>
                    </a:cubicBezTo>
                    <a:lnTo>
                      <a:pt x="272241" y="244367"/>
                    </a:lnTo>
                    <a:lnTo>
                      <a:pt x="272241" y="193801"/>
                    </a:lnTo>
                    <a:cubicBezTo>
                      <a:pt x="297815" y="193085"/>
                      <a:pt x="323627" y="191415"/>
                      <a:pt x="346333" y="186645"/>
                    </a:cubicBezTo>
                    <a:close/>
                    <a:moveTo>
                      <a:pt x="174251" y="186645"/>
                    </a:moveTo>
                    <a:cubicBezTo>
                      <a:pt x="197911" y="191654"/>
                      <a:pt x="221332" y="193324"/>
                      <a:pt x="253118" y="193801"/>
                    </a:cubicBezTo>
                    <a:lnTo>
                      <a:pt x="253118" y="244367"/>
                    </a:lnTo>
                    <a:lnTo>
                      <a:pt x="169710" y="244367"/>
                    </a:lnTo>
                    <a:cubicBezTo>
                      <a:pt x="170188" y="221946"/>
                      <a:pt x="172100" y="204296"/>
                      <a:pt x="174251" y="186645"/>
                    </a:cubicBezTo>
                    <a:close/>
                    <a:moveTo>
                      <a:pt x="92525" y="153974"/>
                    </a:moveTo>
                    <a:cubicBezTo>
                      <a:pt x="107825" y="165661"/>
                      <a:pt x="129100" y="174724"/>
                      <a:pt x="154679" y="181879"/>
                    </a:cubicBezTo>
                    <a:cubicBezTo>
                      <a:pt x="152288" y="201198"/>
                      <a:pt x="150854" y="221948"/>
                      <a:pt x="150376" y="244368"/>
                    </a:cubicBezTo>
                    <a:lnTo>
                      <a:pt x="65273" y="244368"/>
                    </a:lnTo>
                    <a:cubicBezTo>
                      <a:pt x="66946" y="209308"/>
                      <a:pt x="76748" y="180448"/>
                      <a:pt x="92525" y="153974"/>
                    </a:cubicBezTo>
                    <a:close/>
                    <a:moveTo>
                      <a:pt x="426413" y="153197"/>
                    </a:moveTo>
                    <a:lnTo>
                      <a:pt x="429044" y="156061"/>
                    </a:lnTo>
                    <a:cubicBezTo>
                      <a:pt x="435262" y="166324"/>
                      <a:pt x="440284" y="177302"/>
                      <a:pt x="444350" y="188758"/>
                    </a:cubicBezTo>
                    <a:lnTo>
                      <a:pt x="404410" y="212863"/>
                    </a:lnTo>
                    <a:cubicBezTo>
                      <a:pt x="397953" y="216921"/>
                      <a:pt x="393648" y="223603"/>
                      <a:pt x="392930" y="231002"/>
                    </a:cubicBezTo>
                    <a:cubicBezTo>
                      <a:pt x="392213" y="235298"/>
                      <a:pt x="392930" y="237923"/>
                      <a:pt x="394844" y="244367"/>
                    </a:cubicBezTo>
                    <a:lnTo>
                      <a:pt x="368775" y="244367"/>
                    </a:lnTo>
                    <a:cubicBezTo>
                      <a:pt x="368297" y="221933"/>
                      <a:pt x="366862" y="201169"/>
                      <a:pt x="364470" y="181837"/>
                    </a:cubicBezTo>
                    <a:cubicBezTo>
                      <a:pt x="389821" y="174677"/>
                      <a:pt x="411107" y="164653"/>
                      <a:pt x="426413" y="153197"/>
                    </a:cubicBezTo>
                    <a:close/>
                    <a:moveTo>
                      <a:pt x="182835" y="72541"/>
                    </a:moveTo>
                    <a:cubicBezTo>
                      <a:pt x="171839" y="97128"/>
                      <a:pt x="162995" y="127205"/>
                      <a:pt x="157498" y="161101"/>
                    </a:cubicBezTo>
                    <a:cubicBezTo>
                      <a:pt x="134072" y="154179"/>
                      <a:pt x="115667" y="145346"/>
                      <a:pt x="103237" y="135798"/>
                    </a:cubicBezTo>
                    <a:cubicBezTo>
                      <a:pt x="123555" y="108108"/>
                      <a:pt x="151044" y="86386"/>
                      <a:pt x="182835" y="72541"/>
                    </a:cubicBezTo>
                    <a:close/>
                    <a:moveTo>
                      <a:pt x="336032" y="72330"/>
                    </a:moveTo>
                    <a:cubicBezTo>
                      <a:pt x="349659" y="78057"/>
                      <a:pt x="362569" y="85216"/>
                      <a:pt x="374284" y="93807"/>
                    </a:cubicBezTo>
                    <a:lnTo>
                      <a:pt x="373806" y="94284"/>
                    </a:lnTo>
                    <a:cubicBezTo>
                      <a:pt x="367112" y="98102"/>
                      <a:pt x="362808" y="104545"/>
                      <a:pt x="361852" y="111943"/>
                    </a:cubicBezTo>
                    <a:cubicBezTo>
                      <a:pt x="360657" y="119102"/>
                      <a:pt x="363286" y="126499"/>
                      <a:pt x="368785" y="131988"/>
                    </a:cubicBezTo>
                    <a:lnTo>
                      <a:pt x="370220" y="133420"/>
                    </a:lnTo>
                    <a:cubicBezTo>
                      <a:pt x="375957" y="139147"/>
                      <a:pt x="385042" y="142726"/>
                      <a:pt x="393649" y="142726"/>
                    </a:cubicBezTo>
                    <a:cubicBezTo>
                      <a:pt x="394605" y="142726"/>
                      <a:pt x="395561" y="142726"/>
                      <a:pt x="396279" y="142726"/>
                    </a:cubicBezTo>
                    <a:lnTo>
                      <a:pt x="407515" y="141533"/>
                    </a:lnTo>
                    <a:cubicBezTo>
                      <a:pt x="395561" y="148931"/>
                      <a:pt x="380261" y="155612"/>
                      <a:pt x="361613" y="161101"/>
                    </a:cubicBezTo>
                    <a:cubicBezTo>
                      <a:pt x="356114" y="127215"/>
                      <a:pt x="347268" y="96909"/>
                      <a:pt x="336032" y="72330"/>
                    </a:cubicBezTo>
                    <a:close/>
                    <a:moveTo>
                      <a:pt x="272241" y="57299"/>
                    </a:moveTo>
                    <a:cubicBezTo>
                      <a:pt x="285151" y="58015"/>
                      <a:pt x="298300" y="59923"/>
                      <a:pt x="310732" y="63263"/>
                    </a:cubicBezTo>
                    <a:cubicBezTo>
                      <a:pt x="325076" y="88075"/>
                      <a:pt x="336791" y="123145"/>
                      <a:pt x="343724" y="165849"/>
                    </a:cubicBezTo>
                    <a:cubicBezTo>
                      <a:pt x="322446" y="170621"/>
                      <a:pt x="297822" y="173722"/>
                      <a:pt x="272241" y="174438"/>
                    </a:cubicBezTo>
                    <a:close/>
                    <a:moveTo>
                      <a:pt x="253118" y="57017"/>
                    </a:moveTo>
                    <a:lnTo>
                      <a:pt x="253118" y="174438"/>
                    </a:lnTo>
                    <a:cubicBezTo>
                      <a:pt x="221332" y="173961"/>
                      <a:pt x="199345" y="170858"/>
                      <a:pt x="177119" y="165846"/>
                    </a:cubicBezTo>
                    <a:cubicBezTo>
                      <a:pt x="184050" y="123126"/>
                      <a:pt x="195521" y="88282"/>
                      <a:pt x="209861" y="63461"/>
                    </a:cubicBezTo>
                    <a:cubicBezTo>
                      <a:pt x="223483" y="59881"/>
                      <a:pt x="237345" y="57494"/>
                      <a:pt x="253118" y="57017"/>
                    </a:cubicBezTo>
                    <a:close/>
                    <a:moveTo>
                      <a:pt x="253128" y="0"/>
                    </a:moveTo>
                    <a:cubicBezTo>
                      <a:pt x="316708" y="0"/>
                      <a:pt x="377899" y="24107"/>
                      <a:pt x="424509" y="66832"/>
                    </a:cubicBezTo>
                    <a:lnTo>
                      <a:pt x="436699" y="45350"/>
                    </a:lnTo>
                    <a:cubicBezTo>
                      <a:pt x="438611" y="42009"/>
                      <a:pt x="441958" y="40099"/>
                      <a:pt x="445782" y="40099"/>
                    </a:cubicBezTo>
                    <a:cubicBezTo>
                      <a:pt x="448411" y="40099"/>
                      <a:pt x="451041" y="41054"/>
                      <a:pt x="453192" y="43202"/>
                    </a:cubicBezTo>
                    <a:lnTo>
                      <a:pt x="459168" y="48931"/>
                    </a:lnTo>
                    <a:cubicBezTo>
                      <a:pt x="462036" y="52034"/>
                      <a:pt x="463709" y="56807"/>
                      <a:pt x="463231" y="60865"/>
                    </a:cubicBezTo>
                    <a:lnTo>
                      <a:pt x="461080" y="82585"/>
                    </a:lnTo>
                    <a:lnTo>
                      <a:pt x="517251" y="138677"/>
                    </a:lnTo>
                    <a:lnTo>
                      <a:pt x="553582" y="79005"/>
                    </a:lnTo>
                    <a:cubicBezTo>
                      <a:pt x="555973" y="74948"/>
                      <a:pt x="560036" y="72561"/>
                      <a:pt x="564578" y="72561"/>
                    </a:cubicBezTo>
                    <a:cubicBezTo>
                      <a:pt x="567924" y="72561"/>
                      <a:pt x="571270" y="73993"/>
                      <a:pt x="573900" y="76618"/>
                    </a:cubicBezTo>
                    <a:lnTo>
                      <a:pt x="578441" y="80915"/>
                    </a:lnTo>
                    <a:cubicBezTo>
                      <a:pt x="582983" y="85450"/>
                      <a:pt x="584895" y="93326"/>
                      <a:pt x="582983" y="99532"/>
                    </a:cubicBezTo>
                    <a:lnTo>
                      <a:pt x="558841" y="180208"/>
                    </a:lnTo>
                    <a:lnTo>
                      <a:pt x="592544" y="214102"/>
                    </a:lnTo>
                    <a:cubicBezTo>
                      <a:pt x="605451" y="226752"/>
                      <a:pt x="601388" y="246324"/>
                      <a:pt x="589914" y="258020"/>
                    </a:cubicBezTo>
                    <a:lnTo>
                      <a:pt x="589675" y="258497"/>
                    </a:lnTo>
                    <a:cubicBezTo>
                      <a:pt x="583461" y="264464"/>
                      <a:pt x="575812" y="267567"/>
                      <a:pt x="568402" y="267567"/>
                    </a:cubicBezTo>
                    <a:cubicBezTo>
                      <a:pt x="560753" y="267567"/>
                      <a:pt x="553582" y="264464"/>
                      <a:pt x="547846" y="258736"/>
                    </a:cubicBezTo>
                    <a:lnTo>
                      <a:pt x="515338" y="226275"/>
                    </a:lnTo>
                    <a:lnTo>
                      <a:pt x="430724" y="251575"/>
                    </a:lnTo>
                    <a:cubicBezTo>
                      <a:pt x="429289" y="252053"/>
                      <a:pt x="427616" y="252291"/>
                      <a:pt x="425943" y="252291"/>
                    </a:cubicBezTo>
                    <a:cubicBezTo>
                      <a:pt x="420924" y="252291"/>
                      <a:pt x="415665" y="250143"/>
                      <a:pt x="412319" y="246802"/>
                    </a:cubicBezTo>
                    <a:lnTo>
                      <a:pt x="407777" y="242267"/>
                    </a:lnTo>
                    <a:cubicBezTo>
                      <a:pt x="404909" y="239402"/>
                      <a:pt x="403475" y="235583"/>
                      <a:pt x="403953" y="231526"/>
                    </a:cubicBezTo>
                    <a:cubicBezTo>
                      <a:pt x="404431" y="227707"/>
                      <a:pt x="406821" y="224365"/>
                      <a:pt x="410167" y="222217"/>
                    </a:cubicBezTo>
                    <a:lnTo>
                      <a:pt x="473031" y="184027"/>
                    </a:lnTo>
                    <a:lnTo>
                      <a:pt x="418294" y="129368"/>
                    </a:lnTo>
                    <a:lnTo>
                      <a:pt x="392001" y="131994"/>
                    </a:lnTo>
                    <a:cubicBezTo>
                      <a:pt x="391762" y="131994"/>
                      <a:pt x="391284" y="131994"/>
                      <a:pt x="390806" y="131994"/>
                    </a:cubicBezTo>
                    <a:cubicBezTo>
                      <a:pt x="386982" y="131994"/>
                      <a:pt x="382918" y="130323"/>
                      <a:pt x="380289" y="127697"/>
                    </a:cubicBezTo>
                    <a:lnTo>
                      <a:pt x="374314" y="121730"/>
                    </a:lnTo>
                    <a:cubicBezTo>
                      <a:pt x="371923" y="119582"/>
                      <a:pt x="370967" y="116240"/>
                      <a:pt x="371445" y="113137"/>
                    </a:cubicBezTo>
                    <a:cubicBezTo>
                      <a:pt x="371684" y="110034"/>
                      <a:pt x="373596" y="107170"/>
                      <a:pt x="376465" y="105499"/>
                    </a:cubicBezTo>
                    <a:lnTo>
                      <a:pt x="402997" y="90462"/>
                    </a:lnTo>
                    <a:cubicBezTo>
                      <a:pt x="362362" y="52988"/>
                      <a:pt x="308582" y="31745"/>
                      <a:pt x="253128" y="31745"/>
                    </a:cubicBezTo>
                    <a:cubicBezTo>
                      <a:pt x="131225" y="31745"/>
                      <a:pt x="31790" y="130800"/>
                      <a:pt x="31790" y="252769"/>
                    </a:cubicBezTo>
                    <a:cubicBezTo>
                      <a:pt x="31790" y="337264"/>
                      <a:pt x="81269" y="415553"/>
                      <a:pt x="157518" y="452072"/>
                    </a:cubicBezTo>
                    <a:cubicBezTo>
                      <a:pt x="165405" y="455891"/>
                      <a:pt x="168752" y="465438"/>
                      <a:pt x="164927" y="473315"/>
                    </a:cubicBezTo>
                    <a:cubicBezTo>
                      <a:pt x="162298" y="479043"/>
                      <a:pt x="156562" y="482385"/>
                      <a:pt x="150586" y="482385"/>
                    </a:cubicBezTo>
                    <a:cubicBezTo>
                      <a:pt x="148196" y="482385"/>
                      <a:pt x="145805" y="481669"/>
                      <a:pt x="143654" y="480714"/>
                    </a:cubicBezTo>
                    <a:cubicBezTo>
                      <a:pt x="56410" y="438944"/>
                      <a:pt x="0" y="349437"/>
                      <a:pt x="0" y="252769"/>
                    </a:cubicBezTo>
                    <a:cubicBezTo>
                      <a:pt x="0" y="113376"/>
                      <a:pt x="113537" y="0"/>
                      <a:pt x="253128" y="0"/>
                    </a:cubicBezTo>
                    <a:close/>
                  </a:path>
                </a:pathLst>
              </a:custGeom>
              <a:gradFill>
                <a:gsLst>
                  <a:gs pos="0">
                    <a:srgbClr val="D5B88A"/>
                  </a:gs>
                  <a:gs pos="100000">
                    <a:srgbClr val="F8EDD9"/>
                  </a:gs>
                </a:gsLst>
                <a:lin ang="0" scaled="0"/>
              </a:gradFill>
              <a:ln w="19050">
                <a:noFill/>
              </a:ln>
            </p:spPr>
            <p:txBody>
              <a:bodyPr vert="horz" wrap="square" lIns="91440" tIns="45720" rIns="91440" bIns="45720" numCol="1" anchor="t" anchorCtr="0" compatLnSpc="1">
                <a:normAutofit fontScale="7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40000"/>
                  </a:lnSpc>
                </a:pPr>
                <a:endParaRPr lang="id-ID">
                  <a:cs typeface="+mn-ea"/>
                  <a:sym typeface="+mn-lt"/>
                </a:endParaRPr>
              </a:p>
            </p:txBody>
          </p:sp>
          <p:sp>
            <p:nvSpPr>
              <p:cNvPr id="93" name="4"/>
              <p:cNvSpPr/>
              <p:nvPr/>
            </p:nvSpPr>
            <p:spPr bwMode="auto">
              <a:xfrm>
                <a:off x="6831701" y="2031997"/>
                <a:ext cx="470372" cy="377828"/>
              </a:xfrm>
              <a:custGeom>
                <a:avLst/>
                <a:gdLst>
                  <a:gd name="connsiteX0" fmla="*/ 360943 w 600541"/>
                  <a:gd name="connsiteY0" fmla="*/ 344430 h 482385"/>
                  <a:gd name="connsiteX1" fmla="*/ 415206 w 600541"/>
                  <a:gd name="connsiteY1" fmla="*/ 369480 h 482385"/>
                  <a:gd name="connsiteX2" fmla="*/ 334409 w 600541"/>
                  <a:gd name="connsiteY2" fmla="*/ 431508 h 482385"/>
                  <a:gd name="connsiteX3" fmla="*/ 360943 w 600541"/>
                  <a:gd name="connsiteY3" fmla="*/ 344430 h 482385"/>
                  <a:gd name="connsiteX4" fmla="*/ 158230 w 600541"/>
                  <a:gd name="connsiteY4" fmla="*/ 344430 h 482385"/>
                  <a:gd name="connsiteX5" fmla="*/ 184529 w 600541"/>
                  <a:gd name="connsiteY5" fmla="*/ 431014 h 482385"/>
                  <a:gd name="connsiteX6" fmla="*/ 104437 w 600541"/>
                  <a:gd name="connsiteY6" fmla="*/ 369236 h 482385"/>
                  <a:gd name="connsiteX7" fmla="*/ 158230 w 600541"/>
                  <a:gd name="connsiteY7" fmla="*/ 344430 h 482385"/>
                  <a:gd name="connsiteX8" fmla="*/ 272241 w 600541"/>
                  <a:gd name="connsiteY8" fmla="*/ 331516 h 482385"/>
                  <a:gd name="connsiteX9" fmla="*/ 343018 w 600541"/>
                  <a:gd name="connsiteY9" fmla="*/ 339630 h 482385"/>
                  <a:gd name="connsiteX10" fmla="*/ 308586 w 600541"/>
                  <a:gd name="connsiteY10" fmla="*/ 440343 h 482385"/>
                  <a:gd name="connsiteX11" fmla="*/ 272241 w 600541"/>
                  <a:gd name="connsiteY11" fmla="*/ 445832 h 482385"/>
                  <a:gd name="connsiteX12" fmla="*/ 253118 w 600541"/>
                  <a:gd name="connsiteY12" fmla="*/ 331516 h 482385"/>
                  <a:gd name="connsiteX13" fmla="*/ 253118 w 600541"/>
                  <a:gd name="connsiteY13" fmla="*/ 446044 h 482385"/>
                  <a:gd name="connsiteX14" fmla="*/ 212245 w 600541"/>
                  <a:gd name="connsiteY14" fmla="*/ 440079 h 482385"/>
                  <a:gd name="connsiteX15" fmla="*/ 177825 w 600541"/>
                  <a:gd name="connsiteY15" fmla="*/ 339867 h 482385"/>
                  <a:gd name="connsiteX16" fmla="*/ 253118 w 600541"/>
                  <a:gd name="connsiteY16" fmla="*/ 331516 h 482385"/>
                  <a:gd name="connsiteX17" fmla="*/ 368784 w 600541"/>
                  <a:gd name="connsiteY17" fmla="*/ 260175 h 482385"/>
                  <a:gd name="connsiteX18" fmla="*/ 454583 w 600541"/>
                  <a:gd name="connsiteY18" fmla="*/ 260175 h 482385"/>
                  <a:gd name="connsiteX19" fmla="*/ 425904 w 600541"/>
                  <a:gd name="connsiteY19" fmla="*/ 353251 h 482385"/>
                  <a:gd name="connsiteX20" fmla="*/ 363765 w 600541"/>
                  <a:gd name="connsiteY20" fmla="*/ 325090 h 482385"/>
                  <a:gd name="connsiteX21" fmla="*/ 368784 w 600541"/>
                  <a:gd name="connsiteY21" fmla="*/ 260175 h 482385"/>
                  <a:gd name="connsiteX22" fmla="*/ 272241 w 600541"/>
                  <a:gd name="connsiteY22" fmla="*/ 260175 h 482385"/>
                  <a:gd name="connsiteX23" fmla="*/ 349440 w 600541"/>
                  <a:gd name="connsiteY23" fmla="*/ 260175 h 482385"/>
                  <a:gd name="connsiteX24" fmla="*/ 345616 w 600541"/>
                  <a:gd name="connsiteY24" fmla="*/ 320297 h 482385"/>
                  <a:gd name="connsiteX25" fmla="*/ 272241 w 600541"/>
                  <a:gd name="connsiteY25" fmla="*/ 312185 h 482385"/>
                  <a:gd name="connsiteX26" fmla="*/ 169710 w 600541"/>
                  <a:gd name="connsiteY26" fmla="*/ 260175 h 482385"/>
                  <a:gd name="connsiteX27" fmla="*/ 253118 w 600541"/>
                  <a:gd name="connsiteY27" fmla="*/ 260175 h 482385"/>
                  <a:gd name="connsiteX28" fmla="*/ 253118 w 600541"/>
                  <a:gd name="connsiteY28" fmla="*/ 312185 h 482385"/>
                  <a:gd name="connsiteX29" fmla="*/ 174729 w 600541"/>
                  <a:gd name="connsiteY29" fmla="*/ 320297 h 482385"/>
                  <a:gd name="connsiteX30" fmla="*/ 169710 w 600541"/>
                  <a:gd name="connsiteY30" fmla="*/ 260175 h 482385"/>
                  <a:gd name="connsiteX31" fmla="*/ 65273 w 600541"/>
                  <a:gd name="connsiteY31" fmla="*/ 260175 h 482385"/>
                  <a:gd name="connsiteX32" fmla="*/ 150605 w 600541"/>
                  <a:gd name="connsiteY32" fmla="*/ 260175 h 482385"/>
                  <a:gd name="connsiteX33" fmla="*/ 155385 w 600541"/>
                  <a:gd name="connsiteY33" fmla="*/ 325078 h 482385"/>
                  <a:gd name="connsiteX34" fmla="*/ 93717 w 600541"/>
                  <a:gd name="connsiteY34" fmla="*/ 352757 h 482385"/>
                  <a:gd name="connsiteX35" fmla="*/ 65273 w 600541"/>
                  <a:gd name="connsiteY35" fmla="*/ 260175 h 482385"/>
                  <a:gd name="connsiteX36" fmla="*/ 346333 w 600541"/>
                  <a:gd name="connsiteY36" fmla="*/ 186645 h 482385"/>
                  <a:gd name="connsiteX37" fmla="*/ 349440 w 600541"/>
                  <a:gd name="connsiteY37" fmla="*/ 244367 h 482385"/>
                  <a:gd name="connsiteX38" fmla="*/ 272241 w 600541"/>
                  <a:gd name="connsiteY38" fmla="*/ 244367 h 482385"/>
                  <a:gd name="connsiteX39" fmla="*/ 272241 w 600541"/>
                  <a:gd name="connsiteY39" fmla="*/ 193801 h 482385"/>
                  <a:gd name="connsiteX40" fmla="*/ 346333 w 600541"/>
                  <a:gd name="connsiteY40" fmla="*/ 186645 h 482385"/>
                  <a:gd name="connsiteX41" fmla="*/ 174251 w 600541"/>
                  <a:gd name="connsiteY41" fmla="*/ 186645 h 482385"/>
                  <a:gd name="connsiteX42" fmla="*/ 253118 w 600541"/>
                  <a:gd name="connsiteY42" fmla="*/ 193801 h 482385"/>
                  <a:gd name="connsiteX43" fmla="*/ 253118 w 600541"/>
                  <a:gd name="connsiteY43" fmla="*/ 244367 h 482385"/>
                  <a:gd name="connsiteX44" fmla="*/ 169710 w 600541"/>
                  <a:gd name="connsiteY44" fmla="*/ 244367 h 482385"/>
                  <a:gd name="connsiteX45" fmla="*/ 174251 w 600541"/>
                  <a:gd name="connsiteY45" fmla="*/ 186645 h 482385"/>
                  <a:gd name="connsiteX46" fmla="*/ 92525 w 600541"/>
                  <a:gd name="connsiteY46" fmla="*/ 153974 h 482385"/>
                  <a:gd name="connsiteX47" fmla="*/ 154679 w 600541"/>
                  <a:gd name="connsiteY47" fmla="*/ 181879 h 482385"/>
                  <a:gd name="connsiteX48" fmla="*/ 150376 w 600541"/>
                  <a:gd name="connsiteY48" fmla="*/ 244368 h 482385"/>
                  <a:gd name="connsiteX49" fmla="*/ 65273 w 600541"/>
                  <a:gd name="connsiteY49" fmla="*/ 244368 h 482385"/>
                  <a:gd name="connsiteX50" fmla="*/ 92525 w 600541"/>
                  <a:gd name="connsiteY50" fmla="*/ 153974 h 482385"/>
                  <a:gd name="connsiteX51" fmla="*/ 426413 w 600541"/>
                  <a:gd name="connsiteY51" fmla="*/ 153197 h 482385"/>
                  <a:gd name="connsiteX52" fmla="*/ 429044 w 600541"/>
                  <a:gd name="connsiteY52" fmla="*/ 156061 h 482385"/>
                  <a:gd name="connsiteX53" fmla="*/ 444350 w 600541"/>
                  <a:gd name="connsiteY53" fmla="*/ 188758 h 482385"/>
                  <a:gd name="connsiteX54" fmla="*/ 404410 w 600541"/>
                  <a:gd name="connsiteY54" fmla="*/ 212863 h 482385"/>
                  <a:gd name="connsiteX55" fmla="*/ 392930 w 600541"/>
                  <a:gd name="connsiteY55" fmla="*/ 231002 h 482385"/>
                  <a:gd name="connsiteX56" fmla="*/ 394844 w 600541"/>
                  <a:gd name="connsiteY56" fmla="*/ 244367 h 482385"/>
                  <a:gd name="connsiteX57" fmla="*/ 368775 w 600541"/>
                  <a:gd name="connsiteY57" fmla="*/ 244367 h 482385"/>
                  <a:gd name="connsiteX58" fmla="*/ 364470 w 600541"/>
                  <a:gd name="connsiteY58" fmla="*/ 181837 h 482385"/>
                  <a:gd name="connsiteX59" fmla="*/ 426413 w 600541"/>
                  <a:gd name="connsiteY59" fmla="*/ 153197 h 482385"/>
                  <a:gd name="connsiteX60" fmla="*/ 182835 w 600541"/>
                  <a:gd name="connsiteY60" fmla="*/ 72541 h 482385"/>
                  <a:gd name="connsiteX61" fmla="*/ 157498 w 600541"/>
                  <a:gd name="connsiteY61" fmla="*/ 161101 h 482385"/>
                  <a:gd name="connsiteX62" fmla="*/ 103237 w 600541"/>
                  <a:gd name="connsiteY62" fmla="*/ 135798 h 482385"/>
                  <a:gd name="connsiteX63" fmla="*/ 182835 w 600541"/>
                  <a:gd name="connsiteY63" fmla="*/ 72541 h 482385"/>
                  <a:gd name="connsiteX64" fmla="*/ 336032 w 600541"/>
                  <a:gd name="connsiteY64" fmla="*/ 72330 h 482385"/>
                  <a:gd name="connsiteX65" fmla="*/ 374284 w 600541"/>
                  <a:gd name="connsiteY65" fmla="*/ 93807 h 482385"/>
                  <a:gd name="connsiteX66" fmla="*/ 373806 w 600541"/>
                  <a:gd name="connsiteY66" fmla="*/ 94284 h 482385"/>
                  <a:gd name="connsiteX67" fmla="*/ 361852 w 600541"/>
                  <a:gd name="connsiteY67" fmla="*/ 111943 h 482385"/>
                  <a:gd name="connsiteX68" fmla="*/ 368785 w 600541"/>
                  <a:gd name="connsiteY68" fmla="*/ 131988 h 482385"/>
                  <a:gd name="connsiteX69" fmla="*/ 370220 w 600541"/>
                  <a:gd name="connsiteY69" fmla="*/ 133420 h 482385"/>
                  <a:gd name="connsiteX70" fmla="*/ 393649 w 600541"/>
                  <a:gd name="connsiteY70" fmla="*/ 142726 h 482385"/>
                  <a:gd name="connsiteX71" fmla="*/ 396279 w 600541"/>
                  <a:gd name="connsiteY71" fmla="*/ 142726 h 482385"/>
                  <a:gd name="connsiteX72" fmla="*/ 407515 w 600541"/>
                  <a:gd name="connsiteY72" fmla="*/ 141533 h 482385"/>
                  <a:gd name="connsiteX73" fmla="*/ 361613 w 600541"/>
                  <a:gd name="connsiteY73" fmla="*/ 161101 h 482385"/>
                  <a:gd name="connsiteX74" fmla="*/ 336032 w 600541"/>
                  <a:gd name="connsiteY74" fmla="*/ 72330 h 482385"/>
                  <a:gd name="connsiteX75" fmla="*/ 272241 w 600541"/>
                  <a:gd name="connsiteY75" fmla="*/ 57299 h 482385"/>
                  <a:gd name="connsiteX76" fmla="*/ 310732 w 600541"/>
                  <a:gd name="connsiteY76" fmla="*/ 63263 h 482385"/>
                  <a:gd name="connsiteX77" fmla="*/ 343724 w 600541"/>
                  <a:gd name="connsiteY77" fmla="*/ 165849 h 482385"/>
                  <a:gd name="connsiteX78" fmla="*/ 272241 w 600541"/>
                  <a:gd name="connsiteY78" fmla="*/ 174438 h 482385"/>
                  <a:gd name="connsiteX79" fmla="*/ 253118 w 600541"/>
                  <a:gd name="connsiteY79" fmla="*/ 57017 h 482385"/>
                  <a:gd name="connsiteX80" fmla="*/ 253118 w 600541"/>
                  <a:gd name="connsiteY80" fmla="*/ 174438 h 482385"/>
                  <a:gd name="connsiteX81" fmla="*/ 177119 w 600541"/>
                  <a:gd name="connsiteY81" fmla="*/ 165846 h 482385"/>
                  <a:gd name="connsiteX82" fmla="*/ 209861 w 600541"/>
                  <a:gd name="connsiteY82" fmla="*/ 63461 h 482385"/>
                  <a:gd name="connsiteX83" fmla="*/ 253118 w 600541"/>
                  <a:gd name="connsiteY83" fmla="*/ 57017 h 482385"/>
                  <a:gd name="connsiteX84" fmla="*/ 253128 w 600541"/>
                  <a:gd name="connsiteY84" fmla="*/ 0 h 482385"/>
                  <a:gd name="connsiteX85" fmla="*/ 424509 w 600541"/>
                  <a:gd name="connsiteY85" fmla="*/ 66832 h 482385"/>
                  <a:gd name="connsiteX86" fmla="*/ 436699 w 600541"/>
                  <a:gd name="connsiteY86" fmla="*/ 45350 h 482385"/>
                  <a:gd name="connsiteX87" fmla="*/ 445782 w 600541"/>
                  <a:gd name="connsiteY87" fmla="*/ 40099 h 482385"/>
                  <a:gd name="connsiteX88" fmla="*/ 453192 w 600541"/>
                  <a:gd name="connsiteY88" fmla="*/ 43202 h 482385"/>
                  <a:gd name="connsiteX89" fmla="*/ 459168 w 600541"/>
                  <a:gd name="connsiteY89" fmla="*/ 48931 h 482385"/>
                  <a:gd name="connsiteX90" fmla="*/ 463231 w 600541"/>
                  <a:gd name="connsiteY90" fmla="*/ 60865 h 482385"/>
                  <a:gd name="connsiteX91" fmla="*/ 461080 w 600541"/>
                  <a:gd name="connsiteY91" fmla="*/ 82585 h 482385"/>
                  <a:gd name="connsiteX92" fmla="*/ 517251 w 600541"/>
                  <a:gd name="connsiteY92" fmla="*/ 138677 h 482385"/>
                  <a:gd name="connsiteX93" fmla="*/ 553582 w 600541"/>
                  <a:gd name="connsiteY93" fmla="*/ 79005 h 482385"/>
                  <a:gd name="connsiteX94" fmla="*/ 564578 w 600541"/>
                  <a:gd name="connsiteY94" fmla="*/ 72561 h 482385"/>
                  <a:gd name="connsiteX95" fmla="*/ 573900 w 600541"/>
                  <a:gd name="connsiteY95" fmla="*/ 76618 h 482385"/>
                  <a:gd name="connsiteX96" fmla="*/ 578441 w 600541"/>
                  <a:gd name="connsiteY96" fmla="*/ 80915 h 482385"/>
                  <a:gd name="connsiteX97" fmla="*/ 582983 w 600541"/>
                  <a:gd name="connsiteY97" fmla="*/ 99532 h 482385"/>
                  <a:gd name="connsiteX98" fmla="*/ 558841 w 600541"/>
                  <a:gd name="connsiteY98" fmla="*/ 180208 h 482385"/>
                  <a:gd name="connsiteX99" fmla="*/ 592544 w 600541"/>
                  <a:gd name="connsiteY99" fmla="*/ 214102 h 482385"/>
                  <a:gd name="connsiteX100" fmla="*/ 589914 w 600541"/>
                  <a:gd name="connsiteY100" fmla="*/ 258020 h 482385"/>
                  <a:gd name="connsiteX101" fmla="*/ 589675 w 600541"/>
                  <a:gd name="connsiteY101" fmla="*/ 258497 h 482385"/>
                  <a:gd name="connsiteX102" fmla="*/ 568402 w 600541"/>
                  <a:gd name="connsiteY102" fmla="*/ 267567 h 482385"/>
                  <a:gd name="connsiteX103" fmla="*/ 547846 w 600541"/>
                  <a:gd name="connsiteY103" fmla="*/ 258736 h 482385"/>
                  <a:gd name="connsiteX104" fmla="*/ 515338 w 600541"/>
                  <a:gd name="connsiteY104" fmla="*/ 226275 h 482385"/>
                  <a:gd name="connsiteX105" fmla="*/ 430724 w 600541"/>
                  <a:gd name="connsiteY105" fmla="*/ 251575 h 482385"/>
                  <a:gd name="connsiteX106" fmla="*/ 425943 w 600541"/>
                  <a:gd name="connsiteY106" fmla="*/ 252291 h 482385"/>
                  <a:gd name="connsiteX107" fmla="*/ 412319 w 600541"/>
                  <a:gd name="connsiteY107" fmla="*/ 246802 h 482385"/>
                  <a:gd name="connsiteX108" fmla="*/ 407777 w 600541"/>
                  <a:gd name="connsiteY108" fmla="*/ 242267 h 482385"/>
                  <a:gd name="connsiteX109" fmla="*/ 403953 w 600541"/>
                  <a:gd name="connsiteY109" fmla="*/ 231526 h 482385"/>
                  <a:gd name="connsiteX110" fmla="*/ 410167 w 600541"/>
                  <a:gd name="connsiteY110" fmla="*/ 222217 h 482385"/>
                  <a:gd name="connsiteX111" fmla="*/ 473031 w 600541"/>
                  <a:gd name="connsiteY111" fmla="*/ 184027 h 482385"/>
                  <a:gd name="connsiteX112" fmla="*/ 418294 w 600541"/>
                  <a:gd name="connsiteY112" fmla="*/ 129368 h 482385"/>
                  <a:gd name="connsiteX113" fmla="*/ 392001 w 600541"/>
                  <a:gd name="connsiteY113" fmla="*/ 131994 h 482385"/>
                  <a:gd name="connsiteX114" fmla="*/ 390806 w 600541"/>
                  <a:gd name="connsiteY114" fmla="*/ 131994 h 482385"/>
                  <a:gd name="connsiteX115" fmla="*/ 380289 w 600541"/>
                  <a:gd name="connsiteY115" fmla="*/ 127697 h 482385"/>
                  <a:gd name="connsiteX116" fmla="*/ 374314 w 600541"/>
                  <a:gd name="connsiteY116" fmla="*/ 121730 h 482385"/>
                  <a:gd name="connsiteX117" fmla="*/ 371445 w 600541"/>
                  <a:gd name="connsiteY117" fmla="*/ 113137 h 482385"/>
                  <a:gd name="connsiteX118" fmla="*/ 376465 w 600541"/>
                  <a:gd name="connsiteY118" fmla="*/ 105499 h 482385"/>
                  <a:gd name="connsiteX119" fmla="*/ 402997 w 600541"/>
                  <a:gd name="connsiteY119" fmla="*/ 90462 h 482385"/>
                  <a:gd name="connsiteX120" fmla="*/ 253128 w 600541"/>
                  <a:gd name="connsiteY120" fmla="*/ 31745 h 482385"/>
                  <a:gd name="connsiteX121" fmla="*/ 31790 w 600541"/>
                  <a:gd name="connsiteY121" fmla="*/ 252769 h 482385"/>
                  <a:gd name="connsiteX122" fmla="*/ 157518 w 600541"/>
                  <a:gd name="connsiteY122" fmla="*/ 452072 h 482385"/>
                  <a:gd name="connsiteX123" fmla="*/ 164927 w 600541"/>
                  <a:gd name="connsiteY123" fmla="*/ 473315 h 482385"/>
                  <a:gd name="connsiteX124" fmla="*/ 150586 w 600541"/>
                  <a:gd name="connsiteY124" fmla="*/ 482385 h 482385"/>
                  <a:gd name="connsiteX125" fmla="*/ 143654 w 600541"/>
                  <a:gd name="connsiteY125" fmla="*/ 480714 h 482385"/>
                  <a:gd name="connsiteX126" fmla="*/ 0 w 600541"/>
                  <a:gd name="connsiteY126" fmla="*/ 252769 h 482385"/>
                  <a:gd name="connsiteX127" fmla="*/ 253128 w 600541"/>
                  <a:gd name="connsiteY127" fmla="*/ 0 h 48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600541" h="482385">
                    <a:moveTo>
                      <a:pt x="360943" y="344430"/>
                    </a:moveTo>
                    <a:cubicBezTo>
                      <a:pt x="383891" y="351110"/>
                      <a:pt x="402537" y="359937"/>
                      <a:pt x="415206" y="369480"/>
                    </a:cubicBezTo>
                    <a:cubicBezTo>
                      <a:pt x="394409" y="396677"/>
                      <a:pt x="366680" y="418148"/>
                      <a:pt x="334409" y="431508"/>
                    </a:cubicBezTo>
                    <a:cubicBezTo>
                      <a:pt x="345883" y="407412"/>
                      <a:pt x="354967" y="377830"/>
                      <a:pt x="360943" y="344430"/>
                    </a:cubicBezTo>
                    <a:close/>
                    <a:moveTo>
                      <a:pt x="158230" y="344430"/>
                    </a:moveTo>
                    <a:cubicBezTo>
                      <a:pt x="164207" y="377823"/>
                      <a:pt x="173292" y="407162"/>
                      <a:pt x="184529" y="431014"/>
                    </a:cubicBezTo>
                    <a:cubicBezTo>
                      <a:pt x="152731" y="417895"/>
                      <a:pt x="125237" y="396190"/>
                      <a:pt x="104437" y="369236"/>
                    </a:cubicBezTo>
                    <a:cubicBezTo>
                      <a:pt x="117108" y="359696"/>
                      <a:pt x="135517" y="351109"/>
                      <a:pt x="158230" y="344430"/>
                    </a:cubicBezTo>
                    <a:close/>
                    <a:moveTo>
                      <a:pt x="272241" y="331516"/>
                    </a:moveTo>
                    <a:cubicBezTo>
                      <a:pt x="297826" y="332232"/>
                      <a:pt x="321976" y="335096"/>
                      <a:pt x="343018" y="339630"/>
                    </a:cubicBezTo>
                    <a:cubicBezTo>
                      <a:pt x="335606" y="382111"/>
                      <a:pt x="323172" y="416477"/>
                      <a:pt x="308586" y="440343"/>
                    </a:cubicBezTo>
                    <a:cubicBezTo>
                      <a:pt x="296630" y="443207"/>
                      <a:pt x="281805" y="445116"/>
                      <a:pt x="272241" y="445832"/>
                    </a:cubicBezTo>
                    <a:close/>
                    <a:moveTo>
                      <a:pt x="253118" y="331516"/>
                    </a:moveTo>
                    <a:lnTo>
                      <a:pt x="253118" y="446044"/>
                    </a:lnTo>
                    <a:cubicBezTo>
                      <a:pt x="237342" y="445328"/>
                      <a:pt x="225152" y="443419"/>
                      <a:pt x="212245" y="440079"/>
                    </a:cubicBezTo>
                    <a:cubicBezTo>
                      <a:pt x="197664" y="416219"/>
                      <a:pt x="184996" y="381861"/>
                      <a:pt x="177825" y="339867"/>
                    </a:cubicBezTo>
                    <a:cubicBezTo>
                      <a:pt x="199815" y="334856"/>
                      <a:pt x="221328" y="331993"/>
                      <a:pt x="253118" y="331516"/>
                    </a:cubicBezTo>
                    <a:close/>
                    <a:moveTo>
                      <a:pt x="368784" y="260175"/>
                    </a:moveTo>
                    <a:lnTo>
                      <a:pt x="454583" y="260175"/>
                    </a:lnTo>
                    <a:cubicBezTo>
                      <a:pt x="453149" y="298360"/>
                      <a:pt x="442872" y="326044"/>
                      <a:pt x="425904" y="353251"/>
                    </a:cubicBezTo>
                    <a:cubicBezTo>
                      <a:pt x="410608" y="341796"/>
                      <a:pt x="389337" y="332249"/>
                      <a:pt x="363765" y="325090"/>
                    </a:cubicBezTo>
                    <a:cubicBezTo>
                      <a:pt x="366633" y="304565"/>
                      <a:pt x="368306" y="282609"/>
                      <a:pt x="368784" y="260175"/>
                    </a:cubicBezTo>
                    <a:close/>
                    <a:moveTo>
                      <a:pt x="272241" y="260175"/>
                    </a:moveTo>
                    <a:lnTo>
                      <a:pt x="349440" y="260175"/>
                    </a:lnTo>
                    <a:cubicBezTo>
                      <a:pt x="348962" y="282601"/>
                      <a:pt x="348006" y="301688"/>
                      <a:pt x="345616" y="320297"/>
                    </a:cubicBezTo>
                    <a:cubicBezTo>
                      <a:pt x="323149" y="315525"/>
                      <a:pt x="297815" y="312901"/>
                      <a:pt x="272241" y="312185"/>
                    </a:cubicBezTo>
                    <a:close/>
                    <a:moveTo>
                      <a:pt x="169710" y="260175"/>
                    </a:moveTo>
                    <a:lnTo>
                      <a:pt x="253118" y="260175"/>
                    </a:lnTo>
                    <a:lnTo>
                      <a:pt x="253118" y="312185"/>
                    </a:lnTo>
                    <a:cubicBezTo>
                      <a:pt x="221332" y="312662"/>
                      <a:pt x="198389" y="315287"/>
                      <a:pt x="174729" y="320297"/>
                    </a:cubicBezTo>
                    <a:cubicBezTo>
                      <a:pt x="172339" y="301688"/>
                      <a:pt x="170188" y="282601"/>
                      <a:pt x="169710" y="260175"/>
                    </a:cubicBezTo>
                    <a:close/>
                    <a:moveTo>
                      <a:pt x="65273" y="260175"/>
                    </a:moveTo>
                    <a:lnTo>
                      <a:pt x="150605" y="260175"/>
                    </a:lnTo>
                    <a:cubicBezTo>
                      <a:pt x="150844" y="282605"/>
                      <a:pt x="152517" y="304557"/>
                      <a:pt x="155385" y="325078"/>
                    </a:cubicBezTo>
                    <a:cubicBezTo>
                      <a:pt x="130048" y="331998"/>
                      <a:pt x="109014" y="341542"/>
                      <a:pt x="93717" y="352757"/>
                    </a:cubicBezTo>
                    <a:cubicBezTo>
                      <a:pt x="76985" y="325794"/>
                      <a:pt x="66707" y="298353"/>
                      <a:pt x="65273" y="260175"/>
                    </a:cubicBezTo>
                    <a:close/>
                    <a:moveTo>
                      <a:pt x="346333" y="186645"/>
                    </a:moveTo>
                    <a:cubicBezTo>
                      <a:pt x="348484" y="204296"/>
                      <a:pt x="349201" y="221946"/>
                      <a:pt x="349440" y="244367"/>
                    </a:cubicBezTo>
                    <a:lnTo>
                      <a:pt x="272241" y="244367"/>
                    </a:lnTo>
                    <a:lnTo>
                      <a:pt x="272241" y="193801"/>
                    </a:lnTo>
                    <a:cubicBezTo>
                      <a:pt x="297815" y="193085"/>
                      <a:pt x="323627" y="191415"/>
                      <a:pt x="346333" y="186645"/>
                    </a:cubicBezTo>
                    <a:close/>
                    <a:moveTo>
                      <a:pt x="174251" y="186645"/>
                    </a:moveTo>
                    <a:cubicBezTo>
                      <a:pt x="197911" y="191654"/>
                      <a:pt x="221332" y="193324"/>
                      <a:pt x="253118" y="193801"/>
                    </a:cubicBezTo>
                    <a:lnTo>
                      <a:pt x="253118" y="244367"/>
                    </a:lnTo>
                    <a:lnTo>
                      <a:pt x="169710" y="244367"/>
                    </a:lnTo>
                    <a:cubicBezTo>
                      <a:pt x="170188" y="221946"/>
                      <a:pt x="172100" y="204296"/>
                      <a:pt x="174251" y="186645"/>
                    </a:cubicBezTo>
                    <a:close/>
                    <a:moveTo>
                      <a:pt x="92525" y="153974"/>
                    </a:moveTo>
                    <a:cubicBezTo>
                      <a:pt x="107825" y="165661"/>
                      <a:pt x="129100" y="174724"/>
                      <a:pt x="154679" y="181879"/>
                    </a:cubicBezTo>
                    <a:cubicBezTo>
                      <a:pt x="152288" y="201198"/>
                      <a:pt x="150854" y="221948"/>
                      <a:pt x="150376" y="244368"/>
                    </a:cubicBezTo>
                    <a:lnTo>
                      <a:pt x="65273" y="244368"/>
                    </a:lnTo>
                    <a:cubicBezTo>
                      <a:pt x="66946" y="209308"/>
                      <a:pt x="76748" y="180448"/>
                      <a:pt x="92525" y="153974"/>
                    </a:cubicBezTo>
                    <a:close/>
                    <a:moveTo>
                      <a:pt x="426413" y="153197"/>
                    </a:moveTo>
                    <a:lnTo>
                      <a:pt x="429044" y="156061"/>
                    </a:lnTo>
                    <a:cubicBezTo>
                      <a:pt x="435262" y="166324"/>
                      <a:pt x="440284" y="177302"/>
                      <a:pt x="444350" y="188758"/>
                    </a:cubicBezTo>
                    <a:lnTo>
                      <a:pt x="404410" y="212863"/>
                    </a:lnTo>
                    <a:cubicBezTo>
                      <a:pt x="397953" y="216921"/>
                      <a:pt x="393648" y="223603"/>
                      <a:pt x="392930" y="231002"/>
                    </a:cubicBezTo>
                    <a:cubicBezTo>
                      <a:pt x="392213" y="235298"/>
                      <a:pt x="392930" y="237923"/>
                      <a:pt x="394844" y="244367"/>
                    </a:cubicBezTo>
                    <a:lnTo>
                      <a:pt x="368775" y="244367"/>
                    </a:lnTo>
                    <a:cubicBezTo>
                      <a:pt x="368297" y="221933"/>
                      <a:pt x="366862" y="201169"/>
                      <a:pt x="364470" y="181837"/>
                    </a:cubicBezTo>
                    <a:cubicBezTo>
                      <a:pt x="389821" y="174677"/>
                      <a:pt x="411107" y="164653"/>
                      <a:pt x="426413" y="153197"/>
                    </a:cubicBezTo>
                    <a:close/>
                    <a:moveTo>
                      <a:pt x="182835" y="72541"/>
                    </a:moveTo>
                    <a:cubicBezTo>
                      <a:pt x="171839" y="97128"/>
                      <a:pt x="162995" y="127205"/>
                      <a:pt x="157498" y="161101"/>
                    </a:cubicBezTo>
                    <a:cubicBezTo>
                      <a:pt x="134072" y="154179"/>
                      <a:pt x="115667" y="145346"/>
                      <a:pt x="103237" y="135798"/>
                    </a:cubicBezTo>
                    <a:cubicBezTo>
                      <a:pt x="123555" y="108108"/>
                      <a:pt x="151044" y="86386"/>
                      <a:pt x="182835" y="72541"/>
                    </a:cubicBezTo>
                    <a:close/>
                    <a:moveTo>
                      <a:pt x="336032" y="72330"/>
                    </a:moveTo>
                    <a:cubicBezTo>
                      <a:pt x="349659" y="78057"/>
                      <a:pt x="362569" y="85216"/>
                      <a:pt x="374284" y="93807"/>
                    </a:cubicBezTo>
                    <a:lnTo>
                      <a:pt x="373806" y="94284"/>
                    </a:lnTo>
                    <a:cubicBezTo>
                      <a:pt x="367112" y="98102"/>
                      <a:pt x="362808" y="104545"/>
                      <a:pt x="361852" y="111943"/>
                    </a:cubicBezTo>
                    <a:cubicBezTo>
                      <a:pt x="360657" y="119102"/>
                      <a:pt x="363286" y="126499"/>
                      <a:pt x="368785" y="131988"/>
                    </a:cubicBezTo>
                    <a:lnTo>
                      <a:pt x="370220" y="133420"/>
                    </a:lnTo>
                    <a:cubicBezTo>
                      <a:pt x="375957" y="139147"/>
                      <a:pt x="385042" y="142726"/>
                      <a:pt x="393649" y="142726"/>
                    </a:cubicBezTo>
                    <a:cubicBezTo>
                      <a:pt x="394605" y="142726"/>
                      <a:pt x="395561" y="142726"/>
                      <a:pt x="396279" y="142726"/>
                    </a:cubicBezTo>
                    <a:lnTo>
                      <a:pt x="407515" y="141533"/>
                    </a:lnTo>
                    <a:cubicBezTo>
                      <a:pt x="395561" y="148931"/>
                      <a:pt x="380261" y="155612"/>
                      <a:pt x="361613" y="161101"/>
                    </a:cubicBezTo>
                    <a:cubicBezTo>
                      <a:pt x="356114" y="127215"/>
                      <a:pt x="347268" y="96909"/>
                      <a:pt x="336032" y="72330"/>
                    </a:cubicBezTo>
                    <a:close/>
                    <a:moveTo>
                      <a:pt x="272241" y="57299"/>
                    </a:moveTo>
                    <a:cubicBezTo>
                      <a:pt x="285151" y="58015"/>
                      <a:pt x="298300" y="59923"/>
                      <a:pt x="310732" y="63263"/>
                    </a:cubicBezTo>
                    <a:cubicBezTo>
                      <a:pt x="325076" y="88075"/>
                      <a:pt x="336791" y="123145"/>
                      <a:pt x="343724" y="165849"/>
                    </a:cubicBezTo>
                    <a:cubicBezTo>
                      <a:pt x="322446" y="170621"/>
                      <a:pt x="297822" y="173722"/>
                      <a:pt x="272241" y="174438"/>
                    </a:cubicBezTo>
                    <a:close/>
                    <a:moveTo>
                      <a:pt x="253118" y="57017"/>
                    </a:moveTo>
                    <a:lnTo>
                      <a:pt x="253118" y="174438"/>
                    </a:lnTo>
                    <a:cubicBezTo>
                      <a:pt x="221332" y="173961"/>
                      <a:pt x="199345" y="170858"/>
                      <a:pt x="177119" y="165846"/>
                    </a:cubicBezTo>
                    <a:cubicBezTo>
                      <a:pt x="184050" y="123126"/>
                      <a:pt x="195521" y="88282"/>
                      <a:pt x="209861" y="63461"/>
                    </a:cubicBezTo>
                    <a:cubicBezTo>
                      <a:pt x="223483" y="59881"/>
                      <a:pt x="237345" y="57494"/>
                      <a:pt x="253118" y="57017"/>
                    </a:cubicBezTo>
                    <a:close/>
                    <a:moveTo>
                      <a:pt x="253128" y="0"/>
                    </a:moveTo>
                    <a:cubicBezTo>
                      <a:pt x="316708" y="0"/>
                      <a:pt x="377899" y="24107"/>
                      <a:pt x="424509" y="66832"/>
                    </a:cubicBezTo>
                    <a:lnTo>
                      <a:pt x="436699" y="45350"/>
                    </a:lnTo>
                    <a:cubicBezTo>
                      <a:pt x="438611" y="42009"/>
                      <a:pt x="441958" y="40099"/>
                      <a:pt x="445782" y="40099"/>
                    </a:cubicBezTo>
                    <a:cubicBezTo>
                      <a:pt x="448411" y="40099"/>
                      <a:pt x="451041" y="41054"/>
                      <a:pt x="453192" y="43202"/>
                    </a:cubicBezTo>
                    <a:lnTo>
                      <a:pt x="459168" y="48931"/>
                    </a:lnTo>
                    <a:cubicBezTo>
                      <a:pt x="462036" y="52034"/>
                      <a:pt x="463709" y="56807"/>
                      <a:pt x="463231" y="60865"/>
                    </a:cubicBezTo>
                    <a:lnTo>
                      <a:pt x="461080" y="82585"/>
                    </a:lnTo>
                    <a:lnTo>
                      <a:pt x="517251" y="138677"/>
                    </a:lnTo>
                    <a:lnTo>
                      <a:pt x="553582" y="79005"/>
                    </a:lnTo>
                    <a:cubicBezTo>
                      <a:pt x="555973" y="74948"/>
                      <a:pt x="560036" y="72561"/>
                      <a:pt x="564578" y="72561"/>
                    </a:cubicBezTo>
                    <a:cubicBezTo>
                      <a:pt x="567924" y="72561"/>
                      <a:pt x="571270" y="73993"/>
                      <a:pt x="573900" y="76618"/>
                    </a:cubicBezTo>
                    <a:lnTo>
                      <a:pt x="578441" y="80915"/>
                    </a:lnTo>
                    <a:cubicBezTo>
                      <a:pt x="582983" y="85450"/>
                      <a:pt x="584895" y="93326"/>
                      <a:pt x="582983" y="99532"/>
                    </a:cubicBezTo>
                    <a:lnTo>
                      <a:pt x="558841" y="180208"/>
                    </a:lnTo>
                    <a:lnTo>
                      <a:pt x="592544" y="214102"/>
                    </a:lnTo>
                    <a:cubicBezTo>
                      <a:pt x="605451" y="226752"/>
                      <a:pt x="601388" y="246324"/>
                      <a:pt x="589914" y="258020"/>
                    </a:cubicBezTo>
                    <a:lnTo>
                      <a:pt x="589675" y="258497"/>
                    </a:lnTo>
                    <a:cubicBezTo>
                      <a:pt x="583461" y="264464"/>
                      <a:pt x="575812" y="267567"/>
                      <a:pt x="568402" y="267567"/>
                    </a:cubicBezTo>
                    <a:cubicBezTo>
                      <a:pt x="560753" y="267567"/>
                      <a:pt x="553582" y="264464"/>
                      <a:pt x="547846" y="258736"/>
                    </a:cubicBezTo>
                    <a:lnTo>
                      <a:pt x="515338" y="226275"/>
                    </a:lnTo>
                    <a:lnTo>
                      <a:pt x="430724" y="251575"/>
                    </a:lnTo>
                    <a:cubicBezTo>
                      <a:pt x="429289" y="252053"/>
                      <a:pt x="427616" y="252291"/>
                      <a:pt x="425943" y="252291"/>
                    </a:cubicBezTo>
                    <a:cubicBezTo>
                      <a:pt x="420924" y="252291"/>
                      <a:pt x="415665" y="250143"/>
                      <a:pt x="412319" y="246802"/>
                    </a:cubicBezTo>
                    <a:lnTo>
                      <a:pt x="407777" y="242267"/>
                    </a:lnTo>
                    <a:cubicBezTo>
                      <a:pt x="404909" y="239402"/>
                      <a:pt x="403475" y="235583"/>
                      <a:pt x="403953" y="231526"/>
                    </a:cubicBezTo>
                    <a:cubicBezTo>
                      <a:pt x="404431" y="227707"/>
                      <a:pt x="406821" y="224365"/>
                      <a:pt x="410167" y="222217"/>
                    </a:cubicBezTo>
                    <a:lnTo>
                      <a:pt x="473031" y="184027"/>
                    </a:lnTo>
                    <a:lnTo>
                      <a:pt x="418294" y="129368"/>
                    </a:lnTo>
                    <a:lnTo>
                      <a:pt x="392001" y="131994"/>
                    </a:lnTo>
                    <a:cubicBezTo>
                      <a:pt x="391762" y="131994"/>
                      <a:pt x="391284" y="131994"/>
                      <a:pt x="390806" y="131994"/>
                    </a:cubicBezTo>
                    <a:cubicBezTo>
                      <a:pt x="386982" y="131994"/>
                      <a:pt x="382918" y="130323"/>
                      <a:pt x="380289" y="127697"/>
                    </a:cubicBezTo>
                    <a:lnTo>
                      <a:pt x="374314" y="121730"/>
                    </a:lnTo>
                    <a:cubicBezTo>
                      <a:pt x="371923" y="119582"/>
                      <a:pt x="370967" y="116240"/>
                      <a:pt x="371445" y="113137"/>
                    </a:cubicBezTo>
                    <a:cubicBezTo>
                      <a:pt x="371684" y="110034"/>
                      <a:pt x="373596" y="107170"/>
                      <a:pt x="376465" y="105499"/>
                    </a:cubicBezTo>
                    <a:lnTo>
                      <a:pt x="402997" y="90462"/>
                    </a:lnTo>
                    <a:cubicBezTo>
                      <a:pt x="362362" y="52988"/>
                      <a:pt x="308582" y="31745"/>
                      <a:pt x="253128" y="31745"/>
                    </a:cubicBezTo>
                    <a:cubicBezTo>
                      <a:pt x="131225" y="31745"/>
                      <a:pt x="31790" y="130800"/>
                      <a:pt x="31790" y="252769"/>
                    </a:cubicBezTo>
                    <a:cubicBezTo>
                      <a:pt x="31790" y="337264"/>
                      <a:pt x="81269" y="415553"/>
                      <a:pt x="157518" y="452072"/>
                    </a:cubicBezTo>
                    <a:cubicBezTo>
                      <a:pt x="165405" y="455891"/>
                      <a:pt x="168752" y="465438"/>
                      <a:pt x="164927" y="473315"/>
                    </a:cubicBezTo>
                    <a:cubicBezTo>
                      <a:pt x="162298" y="479043"/>
                      <a:pt x="156562" y="482385"/>
                      <a:pt x="150586" y="482385"/>
                    </a:cubicBezTo>
                    <a:cubicBezTo>
                      <a:pt x="148196" y="482385"/>
                      <a:pt x="145805" y="481669"/>
                      <a:pt x="143654" y="480714"/>
                    </a:cubicBezTo>
                    <a:cubicBezTo>
                      <a:pt x="56410" y="438944"/>
                      <a:pt x="0" y="349437"/>
                      <a:pt x="0" y="252769"/>
                    </a:cubicBezTo>
                    <a:cubicBezTo>
                      <a:pt x="0" y="113376"/>
                      <a:pt x="113537" y="0"/>
                      <a:pt x="253128" y="0"/>
                    </a:cubicBezTo>
                    <a:close/>
                  </a:path>
                </a:pathLst>
              </a:custGeom>
              <a:gradFill>
                <a:gsLst>
                  <a:gs pos="0">
                    <a:srgbClr val="D5B88A"/>
                  </a:gs>
                  <a:gs pos="100000">
                    <a:srgbClr val="F8EDD9"/>
                  </a:gs>
                </a:gsLst>
                <a:lin ang="0" scaled="0"/>
              </a:gradFill>
              <a:ln w="19050">
                <a:noFill/>
              </a:ln>
            </p:spPr>
            <p:txBody>
              <a:bodyPr vert="horz" wrap="square" lIns="91440" tIns="45720" rIns="91440" bIns="45720" numCol="1" anchor="t" anchorCtr="0" compatLnSpc="1">
                <a:normAutofit fontScale="7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40000"/>
                  </a:lnSpc>
                </a:pPr>
                <a:endParaRPr lang="id-ID">
                  <a:cs typeface="+mn-ea"/>
                  <a:sym typeface="+mn-lt"/>
                </a:endParaRPr>
              </a:p>
            </p:txBody>
          </p:sp>
          <p:sp>
            <p:nvSpPr>
              <p:cNvPr id="94" name="4"/>
              <p:cNvSpPr/>
              <p:nvPr/>
            </p:nvSpPr>
            <p:spPr bwMode="auto">
              <a:xfrm>
                <a:off x="7214287" y="3913980"/>
                <a:ext cx="470372" cy="377828"/>
              </a:xfrm>
              <a:custGeom>
                <a:avLst/>
                <a:gdLst>
                  <a:gd name="connsiteX0" fmla="*/ 360943 w 600541"/>
                  <a:gd name="connsiteY0" fmla="*/ 344430 h 482385"/>
                  <a:gd name="connsiteX1" fmla="*/ 415206 w 600541"/>
                  <a:gd name="connsiteY1" fmla="*/ 369480 h 482385"/>
                  <a:gd name="connsiteX2" fmla="*/ 334409 w 600541"/>
                  <a:gd name="connsiteY2" fmla="*/ 431508 h 482385"/>
                  <a:gd name="connsiteX3" fmla="*/ 360943 w 600541"/>
                  <a:gd name="connsiteY3" fmla="*/ 344430 h 482385"/>
                  <a:gd name="connsiteX4" fmla="*/ 158230 w 600541"/>
                  <a:gd name="connsiteY4" fmla="*/ 344430 h 482385"/>
                  <a:gd name="connsiteX5" fmla="*/ 184529 w 600541"/>
                  <a:gd name="connsiteY5" fmla="*/ 431014 h 482385"/>
                  <a:gd name="connsiteX6" fmla="*/ 104437 w 600541"/>
                  <a:gd name="connsiteY6" fmla="*/ 369236 h 482385"/>
                  <a:gd name="connsiteX7" fmla="*/ 158230 w 600541"/>
                  <a:gd name="connsiteY7" fmla="*/ 344430 h 482385"/>
                  <a:gd name="connsiteX8" fmla="*/ 272241 w 600541"/>
                  <a:gd name="connsiteY8" fmla="*/ 331516 h 482385"/>
                  <a:gd name="connsiteX9" fmla="*/ 343018 w 600541"/>
                  <a:gd name="connsiteY9" fmla="*/ 339630 h 482385"/>
                  <a:gd name="connsiteX10" fmla="*/ 308586 w 600541"/>
                  <a:gd name="connsiteY10" fmla="*/ 440343 h 482385"/>
                  <a:gd name="connsiteX11" fmla="*/ 272241 w 600541"/>
                  <a:gd name="connsiteY11" fmla="*/ 445832 h 482385"/>
                  <a:gd name="connsiteX12" fmla="*/ 253118 w 600541"/>
                  <a:gd name="connsiteY12" fmla="*/ 331516 h 482385"/>
                  <a:gd name="connsiteX13" fmla="*/ 253118 w 600541"/>
                  <a:gd name="connsiteY13" fmla="*/ 446044 h 482385"/>
                  <a:gd name="connsiteX14" fmla="*/ 212245 w 600541"/>
                  <a:gd name="connsiteY14" fmla="*/ 440079 h 482385"/>
                  <a:gd name="connsiteX15" fmla="*/ 177825 w 600541"/>
                  <a:gd name="connsiteY15" fmla="*/ 339867 h 482385"/>
                  <a:gd name="connsiteX16" fmla="*/ 253118 w 600541"/>
                  <a:gd name="connsiteY16" fmla="*/ 331516 h 482385"/>
                  <a:gd name="connsiteX17" fmla="*/ 368784 w 600541"/>
                  <a:gd name="connsiteY17" fmla="*/ 260175 h 482385"/>
                  <a:gd name="connsiteX18" fmla="*/ 454583 w 600541"/>
                  <a:gd name="connsiteY18" fmla="*/ 260175 h 482385"/>
                  <a:gd name="connsiteX19" fmla="*/ 425904 w 600541"/>
                  <a:gd name="connsiteY19" fmla="*/ 353251 h 482385"/>
                  <a:gd name="connsiteX20" fmla="*/ 363765 w 600541"/>
                  <a:gd name="connsiteY20" fmla="*/ 325090 h 482385"/>
                  <a:gd name="connsiteX21" fmla="*/ 368784 w 600541"/>
                  <a:gd name="connsiteY21" fmla="*/ 260175 h 482385"/>
                  <a:gd name="connsiteX22" fmla="*/ 272241 w 600541"/>
                  <a:gd name="connsiteY22" fmla="*/ 260175 h 482385"/>
                  <a:gd name="connsiteX23" fmla="*/ 349440 w 600541"/>
                  <a:gd name="connsiteY23" fmla="*/ 260175 h 482385"/>
                  <a:gd name="connsiteX24" fmla="*/ 345616 w 600541"/>
                  <a:gd name="connsiteY24" fmla="*/ 320297 h 482385"/>
                  <a:gd name="connsiteX25" fmla="*/ 272241 w 600541"/>
                  <a:gd name="connsiteY25" fmla="*/ 312185 h 482385"/>
                  <a:gd name="connsiteX26" fmla="*/ 169710 w 600541"/>
                  <a:gd name="connsiteY26" fmla="*/ 260175 h 482385"/>
                  <a:gd name="connsiteX27" fmla="*/ 253118 w 600541"/>
                  <a:gd name="connsiteY27" fmla="*/ 260175 h 482385"/>
                  <a:gd name="connsiteX28" fmla="*/ 253118 w 600541"/>
                  <a:gd name="connsiteY28" fmla="*/ 312185 h 482385"/>
                  <a:gd name="connsiteX29" fmla="*/ 174729 w 600541"/>
                  <a:gd name="connsiteY29" fmla="*/ 320297 h 482385"/>
                  <a:gd name="connsiteX30" fmla="*/ 169710 w 600541"/>
                  <a:gd name="connsiteY30" fmla="*/ 260175 h 482385"/>
                  <a:gd name="connsiteX31" fmla="*/ 65273 w 600541"/>
                  <a:gd name="connsiteY31" fmla="*/ 260175 h 482385"/>
                  <a:gd name="connsiteX32" fmla="*/ 150605 w 600541"/>
                  <a:gd name="connsiteY32" fmla="*/ 260175 h 482385"/>
                  <a:gd name="connsiteX33" fmla="*/ 155385 w 600541"/>
                  <a:gd name="connsiteY33" fmla="*/ 325078 h 482385"/>
                  <a:gd name="connsiteX34" fmla="*/ 93717 w 600541"/>
                  <a:gd name="connsiteY34" fmla="*/ 352757 h 482385"/>
                  <a:gd name="connsiteX35" fmla="*/ 65273 w 600541"/>
                  <a:gd name="connsiteY35" fmla="*/ 260175 h 482385"/>
                  <a:gd name="connsiteX36" fmla="*/ 346333 w 600541"/>
                  <a:gd name="connsiteY36" fmla="*/ 186645 h 482385"/>
                  <a:gd name="connsiteX37" fmla="*/ 349440 w 600541"/>
                  <a:gd name="connsiteY37" fmla="*/ 244367 h 482385"/>
                  <a:gd name="connsiteX38" fmla="*/ 272241 w 600541"/>
                  <a:gd name="connsiteY38" fmla="*/ 244367 h 482385"/>
                  <a:gd name="connsiteX39" fmla="*/ 272241 w 600541"/>
                  <a:gd name="connsiteY39" fmla="*/ 193801 h 482385"/>
                  <a:gd name="connsiteX40" fmla="*/ 346333 w 600541"/>
                  <a:gd name="connsiteY40" fmla="*/ 186645 h 482385"/>
                  <a:gd name="connsiteX41" fmla="*/ 174251 w 600541"/>
                  <a:gd name="connsiteY41" fmla="*/ 186645 h 482385"/>
                  <a:gd name="connsiteX42" fmla="*/ 253118 w 600541"/>
                  <a:gd name="connsiteY42" fmla="*/ 193801 h 482385"/>
                  <a:gd name="connsiteX43" fmla="*/ 253118 w 600541"/>
                  <a:gd name="connsiteY43" fmla="*/ 244367 h 482385"/>
                  <a:gd name="connsiteX44" fmla="*/ 169710 w 600541"/>
                  <a:gd name="connsiteY44" fmla="*/ 244367 h 482385"/>
                  <a:gd name="connsiteX45" fmla="*/ 174251 w 600541"/>
                  <a:gd name="connsiteY45" fmla="*/ 186645 h 482385"/>
                  <a:gd name="connsiteX46" fmla="*/ 92525 w 600541"/>
                  <a:gd name="connsiteY46" fmla="*/ 153974 h 482385"/>
                  <a:gd name="connsiteX47" fmla="*/ 154679 w 600541"/>
                  <a:gd name="connsiteY47" fmla="*/ 181879 h 482385"/>
                  <a:gd name="connsiteX48" fmla="*/ 150376 w 600541"/>
                  <a:gd name="connsiteY48" fmla="*/ 244368 h 482385"/>
                  <a:gd name="connsiteX49" fmla="*/ 65273 w 600541"/>
                  <a:gd name="connsiteY49" fmla="*/ 244368 h 482385"/>
                  <a:gd name="connsiteX50" fmla="*/ 92525 w 600541"/>
                  <a:gd name="connsiteY50" fmla="*/ 153974 h 482385"/>
                  <a:gd name="connsiteX51" fmla="*/ 426413 w 600541"/>
                  <a:gd name="connsiteY51" fmla="*/ 153197 h 482385"/>
                  <a:gd name="connsiteX52" fmla="*/ 429044 w 600541"/>
                  <a:gd name="connsiteY52" fmla="*/ 156061 h 482385"/>
                  <a:gd name="connsiteX53" fmla="*/ 444350 w 600541"/>
                  <a:gd name="connsiteY53" fmla="*/ 188758 h 482385"/>
                  <a:gd name="connsiteX54" fmla="*/ 404410 w 600541"/>
                  <a:gd name="connsiteY54" fmla="*/ 212863 h 482385"/>
                  <a:gd name="connsiteX55" fmla="*/ 392930 w 600541"/>
                  <a:gd name="connsiteY55" fmla="*/ 231002 h 482385"/>
                  <a:gd name="connsiteX56" fmla="*/ 394844 w 600541"/>
                  <a:gd name="connsiteY56" fmla="*/ 244367 h 482385"/>
                  <a:gd name="connsiteX57" fmla="*/ 368775 w 600541"/>
                  <a:gd name="connsiteY57" fmla="*/ 244367 h 482385"/>
                  <a:gd name="connsiteX58" fmla="*/ 364470 w 600541"/>
                  <a:gd name="connsiteY58" fmla="*/ 181837 h 482385"/>
                  <a:gd name="connsiteX59" fmla="*/ 426413 w 600541"/>
                  <a:gd name="connsiteY59" fmla="*/ 153197 h 482385"/>
                  <a:gd name="connsiteX60" fmla="*/ 182835 w 600541"/>
                  <a:gd name="connsiteY60" fmla="*/ 72541 h 482385"/>
                  <a:gd name="connsiteX61" fmla="*/ 157498 w 600541"/>
                  <a:gd name="connsiteY61" fmla="*/ 161101 h 482385"/>
                  <a:gd name="connsiteX62" fmla="*/ 103237 w 600541"/>
                  <a:gd name="connsiteY62" fmla="*/ 135798 h 482385"/>
                  <a:gd name="connsiteX63" fmla="*/ 182835 w 600541"/>
                  <a:gd name="connsiteY63" fmla="*/ 72541 h 482385"/>
                  <a:gd name="connsiteX64" fmla="*/ 336032 w 600541"/>
                  <a:gd name="connsiteY64" fmla="*/ 72330 h 482385"/>
                  <a:gd name="connsiteX65" fmla="*/ 374284 w 600541"/>
                  <a:gd name="connsiteY65" fmla="*/ 93807 h 482385"/>
                  <a:gd name="connsiteX66" fmla="*/ 373806 w 600541"/>
                  <a:gd name="connsiteY66" fmla="*/ 94284 h 482385"/>
                  <a:gd name="connsiteX67" fmla="*/ 361852 w 600541"/>
                  <a:gd name="connsiteY67" fmla="*/ 111943 h 482385"/>
                  <a:gd name="connsiteX68" fmla="*/ 368785 w 600541"/>
                  <a:gd name="connsiteY68" fmla="*/ 131988 h 482385"/>
                  <a:gd name="connsiteX69" fmla="*/ 370220 w 600541"/>
                  <a:gd name="connsiteY69" fmla="*/ 133420 h 482385"/>
                  <a:gd name="connsiteX70" fmla="*/ 393649 w 600541"/>
                  <a:gd name="connsiteY70" fmla="*/ 142726 h 482385"/>
                  <a:gd name="connsiteX71" fmla="*/ 396279 w 600541"/>
                  <a:gd name="connsiteY71" fmla="*/ 142726 h 482385"/>
                  <a:gd name="connsiteX72" fmla="*/ 407515 w 600541"/>
                  <a:gd name="connsiteY72" fmla="*/ 141533 h 482385"/>
                  <a:gd name="connsiteX73" fmla="*/ 361613 w 600541"/>
                  <a:gd name="connsiteY73" fmla="*/ 161101 h 482385"/>
                  <a:gd name="connsiteX74" fmla="*/ 336032 w 600541"/>
                  <a:gd name="connsiteY74" fmla="*/ 72330 h 482385"/>
                  <a:gd name="connsiteX75" fmla="*/ 272241 w 600541"/>
                  <a:gd name="connsiteY75" fmla="*/ 57299 h 482385"/>
                  <a:gd name="connsiteX76" fmla="*/ 310732 w 600541"/>
                  <a:gd name="connsiteY76" fmla="*/ 63263 h 482385"/>
                  <a:gd name="connsiteX77" fmla="*/ 343724 w 600541"/>
                  <a:gd name="connsiteY77" fmla="*/ 165849 h 482385"/>
                  <a:gd name="connsiteX78" fmla="*/ 272241 w 600541"/>
                  <a:gd name="connsiteY78" fmla="*/ 174438 h 482385"/>
                  <a:gd name="connsiteX79" fmla="*/ 253118 w 600541"/>
                  <a:gd name="connsiteY79" fmla="*/ 57017 h 482385"/>
                  <a:gd name="connsiteX80" fmla="*/ 253118 w 600541"/>
                  <a:gd name="connsiteY80" fmla="*/ 174438 h 482385"/>
                  <a:gd name="connsiteX81" fmla="*/ 177119 w 600541"/>
                  <a:gd name="connsiteY81" fmla="*/ 165846 h 482385"/>
                  <a:gd name="connsiteX82" fmla="*/ 209861 w 600541"/>
                  <a:gd name="connsiteY82" fmla="*/ 63461 h 482385"/>
                  <a:gd name="connsiteX83" fmla="*/ 253118 w 600541"/>
                  <a:gd name="connsiteY83" fmla="*/ 57017 h 482385"/>
                  <a:gd name="connsiteX84" fmla="*/ 253128 w 600541"/>
                  <a:gd name="connsiteY84" fmla="*/ 0 h 482385"/>
                  <a:gd name="connsiteX85" fmla="*/ 424509 w 600541"/>
                  <a:gd name="connsiteY85" fmla="*/ 66832 h 482385"/>
                  <a:gd name="connsiteX86" fmla="*/ 436699 w 600541"/>
                  <a:gd name="connsiteY86" fmla="*/ 45350 h 482385"/>
                  <a:gd name="connsiteX87" fmla="*/ 445782 w 600541"/>
                  <a:gd name="connsiteY87" fmla="*/ 40099 h 482385"/>
                  <a:gd name="connsiteX88" fmla="*/ 453192 w 600541"/>
                  <a:gd name="connsiteY88" fmla="*/ 43202 h 482385"/>
                  <a:gd name="connsiteX89" fmla="*/ 459168 w 600541"/>
                  <a:gd name="connsiteY89" fmla="*/ 48931 h 482385"/>
                  <a:gd name="connsiteX90" fmla="*/ 463231 w 600541"/>
                  <a:gd name="connsiteY90" fmla="*/ 60865 h 482385"/>
                  <a:gd name="connsiteX91" fmla="*/ 461080 w 600541"/>
                  <a:gd name="connsiteY91" fmla="*/ 82585 h 482385"/>
                  <a:gd name="connsiteX92" fmla="*/ 517251 w 600541"/>
                  <a:gd name="connsiteY92" fmla="*/ 138677 h 482385"/>
                  <a:gd name="connsiteX93" fmla="*/ 553582 w 600541"/>
                  <a:gd name="connsiteY93" fmla="*/ 79005 h 482385"/>
                  <a:gd name="connsiteX94" fmla="*/ 564578 w 600541"/>
                  <a:gd name="connsiteY94" fmla="*/ 72561 h 482385"/>
                  <a:gd name="connsiteX95" fmla="*/ 573900 w 600541"/>
                  <a:gd name="connsiteY95" fmla="*/ 76618 h 482385"/>
                  <a:gd name="connsiteX96" fmla="*/ 578441 w 600541"/>
                  <a:gd name="connsiteY96" fmla="*/ 80915 h 482385"/>
                  <a:gd name="connsiteX97" fmla="*/ 582983 w 600541"/>
                  <a:gd name="connsiteY97" fmla="*/ 99532 h 482385"/>
                  <a:gd name="connsiteX98" fmla="*/ 558841 w 600541"/>
                  <a:gd name="connsiteY98" fmla="*/ 180208 h 482385"/>
                  <a:gd name="connsiteX99" fmla="*/ 592544 w 600541"/>
                  <a:gd name="connsiteY99" fmla="*/ 214102 h 482385"/>
                  <a:gd name="connsiteX100" fmla="*/ 589914 w 600541"/>
                  <a:gd name="connsiteY100" fmla="*/ 258020 h 482385"/>
                  <a:gd name="connsiteX101" fmla="*/ 589675 w 600541"/>
                  <a:gd name="connsiteY101" fmla="*/ 258497 h 482385"/>
                  <a:gd name="connsiteX102" fmla="*/ 568402 w 600541"/>
                  <a:gd name="connsiteY102" fmla="*/ 267567 h 482385"/>
                  <a:gd name="connsiteX103" fmla="*/ 547846 w 600541"/>
                  <a:gd name="connsiteY103" fmla="*/ 258736 h 482385"/>
                  <a:gd name="connsiteX104" fmla="*/ 515338 w 600541"/>
                  <a:gd name="connsiteY104" fmla="*/ 226275 h 482385"/>
                  <a:gd name="connsiteX105" fmla="*/ 430724 w 600541"/>
                  <a:gd name="connsiteY105" fmla="*/ 251575 h 482385"/>
                  <a:gd name="connsiteX106" fmla="*/ 425943 w 600541"/>
                  <a:gd name="connsiteY106" fmla="*/ 252291 h 482385"/>
                  <a:gd name="connsiteX107" fmla="*/ 412319 w 600541"/>
                  <a:gd name="connsiteY107" fmla="*/ 246802 h 482385"/>
                  <a:gd name="connsiteX108" fmla="*/ 407777 w 600541"/>
                  <a:gd name="connsiteY108" fmla="*/ 242267 h 482385"/>
                  <a:gd name="connsiteX109" fmla="*/ 403953 w 600541"/>
                  <a:gd name="connsiteY109" fmla="*/ 231526 h 482385"/>
                  <a:gd name="connsiteX110" fmla="*/ 410167 w 600541"/>
                  <a:gd name="connsiteY110" fmla="*/ 222217 h 482385"/>
                  <a:gd name="connsiteX111" fmla="*/ 473031 w 600541"/>
                  <a:gd name="connsiteY111" fmla="*/ 184027 h 482385"/>
                  <a:gd name="connsiteX112" fmla="*/ 418294 w 600541"/>
                  <a:gd name="connsiteY112" fmla="*/ 129368 h 482385"/>
                  <a:gd name="connsiteX113" fmla="*/ 392001 w 600541"/>
                  <a:gd name="connsiteY113" fmla="*/ 131994 h 482385"/>
                  <a:gd name="connsiteX114" fmla="*/ 390806 w 600541"/>
                  <a:gd name="connsiteY114" fmla="*/ 131994 h 482385"/>
                  <a:gd name="connsiteX115" fmla="*/ 380289 w 600541"/>
                  <a:gd name="connsiteY115" fmla="*/ 127697 h 482385"/>
                  <a:gd name="connsiteX116" fmla="*/ 374314 w 600541"/>
                  <a:gd name="connsiteY116" fmla="*/ 121730 h 482385"/>
                  <a:gd name="connsiteX117" fmla="*/ 371445 w 600541"/>
                  <a:gd name="connsiteY117" fmla="*/ 113137 h 482385"/>
                  <a:gd name="connsiteX118" fmla="*/ 376465 w 600541"/>
                  <a:gd name="connsiteY118" fmla="*/ 105499 h 482385"/>
                  <a:gd name="connsiteX119" fmla="*/ 402997 w 600541"/>
                  <a:gd name="connsiteY119" fmla="*/ 90462 h 482385"/>
                  <a:gd name="connsiteX120" fmla="*/ 253128 w 600541"/>
                  <a:gd name="connsiteY120" fmla="*/ 31745 h 482385"/>
                  <a:gd name="connsiteX121" fmla="*/ 31790 w 600541"/>
                  <a:gd name="connsiteY121" fmla="*/ 252769 h 482385"/>
                  <a:gd name="connsiteX122" fmla="*/ 157518 w 600541"/>
                  <a:gd name="connsiteY122" fmla="*/ 452072 h 482385"/>
                  <a:gd name="connsiteX123" fmla="*/ 164927 w 600541"/>
                  <a:gd name="connsiteY123" fmla="*/ 473315 h 482385"/>
                  <a:gd name="connsiteX124" fmla="*/ 150586 w 600541"/>
                  <a:gd name="connsiteY124" fmla="*/ 482385 h 482385"/>
                  <a:gd name="connsiteX125" fmla="*/ 143654 w 600541"/>
                  <a:gd name="connsiteY125" fmla="*/ 480714 h 482385"/>
                  <a:gd name="connsiteX126" fmla="*/ 0 w 600541"/>
                  <a:gd name="connsiteY126" fmla="*/ 252769 h 482385"/>
                  <a:gd name="connsiteX127" fmla="*/ 253128 w 600541"/>
                  <a:gd name="connsiteY127" fmla="*/ 0 h 48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600541" h="482385">
                    <a:moveTo>
                      <a:pt x="360943" y="344430"/>
                    </a:moveTo>
                    <a:cubicBezTo>
                      <a:pt x="383891" y="351110"/>
                      <a:pt x="402537" y="359937"/>
                      <a:pt x="415206" y="369480"/>
                    </a:cubicBezTo>
                    <a:cubicBezTo>
                      <a:pt x="394409" y="396677"/>
                      <a:pt x="366680" y="418148"/>
                      <a:pt x="334409" y="431508"/>
                    </a:cubicBezTo>
                    <a:cubicBezTo>
                      <a:pt x="345883" y="407412"/>
                      <a:pt x="354967" y="377830"/>
                      <a:pt x="360943" y="344430"/>
                    </a:cubicBezTo>
                    <a:close/>
                    <a:moveTo>
                      <a:pt x="158230" y="344430"/>
                    </a:moveTo>
                    <a:cubicBezTo>
                      <a:pt x="164207" y="377823"/>
                      <a:pt x="173292" y="407162"/>
                      <a:pt x="184529" y="431014"/>
                    </a:cubicBezTo>
                    <a:cubicBezTo>
                      <a:pt x="152731" y="417895"/>
                      <a:pt x="125237" y="396190"/>
                      <a:pt x="104437" y="369236"/>
                    </a:cubicBezTo>
                    <a:cubicBezTo>
                      <a:pt x="117108" y="359696"/>
                      <a:pt x="135517" y="351109"/>
                      <a:pt x="158230" y="344430"/>
                    </a:cubicBezTo>
                    <a:close/>
                    <a:moveTo>
                      <a:pt x="272241" y="331516"/>
                    </a:moveTo>
                    <a:cubicBezTo>
                      <a:pt x="297826" y="332232"/>
                      <a:pt x="321976" y="335096"/>
                      <a:pt x="343018" y="339630"/>
                    </a:cubicBezTo>
                    <a:cubicBezTo>
                      <a:pt x="335606" y="382111"/>
                      <a:pt x="323172" y="416477"/>
                      <a:pt x="308586" y="440343"/>
                    </a:cubicBezTo>
                    <a:cubicBezTo>
                      <a:pt x="296630" y="443207"/>
                      <a:pt x="281805" y="445116"/>
                      <a:pt x="272241" y="445832"/>
                    </a:cubicBezTo>
                    <a:close/>
                    <a:moveTo>
                      <a:pt x="253118" y="331516"/>
                    </a:moveTo>
                    <a:lnTo>
                      <a:pt x="253118" y="446044"/>
                    </a:lnTo>
                    <a:cubicBezTo>
                      <a:pt x="237342" y="445328"/>
                      <a:pt x="225152" y="443419"/>
                      <a:pt x="212245" y="440079"/>
                    </a:cubicBezTo>
                    <a:cubicBezTo>
                      <a:pt x="197664" y="416219"/>
                      <a:pt x="184996" y="381861"/>
                      <a:pt x="177825" y="339867"/>
                    </a:cubicBezTo>
                    <a:cubicBezTo>
                      <a:pt x="199815" y="334856"/>
                      <a:pt x="221328" y="331993"/>
                      <a:pt x="253118" y="331516"/>
                    </a:cubicBezTo>
                    <a:close/>
                    <a:moveTo>
                      <a:pt x="368784" y="260175"/>
                    </a:moveTo>
                    <a:lnTo>
                      <a:pt x="454583" y="260175"/>
                    </a:lnTo>
                    <a:cubicBezTo>
                      <a:pt x="453149" y="298360"/>
                      <a:pt x="442872" y="326044"/>
                      <a:pt x="425904" y="353251"/>
                    </a:cubicBezTo>
                    <a:cubicBezTo>
                      <a:pt x="410608" y="341796"/>
                      <a:pt x="389337" y="332249"/>
                      <a:pt x="363765" y="325090"/>
                    </a:cubicBezTo>
                    <a:cubicBezTo>
                      <a:pt x="366633" y="304565"/>
                      <a:pt x="368306" y="282609"/>
                      <a:pt x="368784" y="260175"/>
                    </a:cubicBezTo>
                    <a:close/>
                    <a:moveTo>
                      <a:pt x="272241" y="260175"/>
                    </a:moveTo>
                    <a:lnTo>
                      <a:pt x="349440" y="260175"/>
                    </a:lnTo>
                    <a:cubicBezTo>
                      <a:pt x="348962" y="282601"/>
                      <a:pt x="348006" y="301688"/>
                      <a:pt x="345616" y="320297"/>
                    </a:cubicBezTo>
                    <a:cubicBezTo>
                      <a:pt x="323149" y="315525"/>
                      <a:pt x="297815" y="312901"/>
                      <a:pt x="272241" y="312185"/>
                    </a:cubicBezTo>
                    <a:close/>
                    <a:moveTo>
                      <a:pt x="169710" y="260175"/>
                    </a:moveTo>
                    <a:lnTo>
                      <a:pt x="253118" y="260175"/>
                    </a:lnTo>
                    <a:lnTo>
                      <a:pt x="253118" y="312185"/>
                    </a:lnTo>
                    <a:cubicBezTo>
                      <a:pt x="221332" y="312662"/>
                      <a:pt x="198389" y="315287"/>
                      <a:pt x="174729" y="320297"/>
                    </a:cubicBezTo>
                    <a:cubicBezTo>
                      <a:pt x="172339" y="301688"/>
                      <a:pt x="170188" y="282601"/>
                      <a:pt x="169710" y="260175"/>
                    </a:cubicBezTo>
                    <a:close/>
                    <a:moveTo>
                      <a:pt x="65273" y="260175"/>
                    </a:moveTo>
                    <a:lnTo>
                      <a:pt x="150605" y="260175"/>
                    </a:lnTo>
                    <a:cubicBezTo>
                      <a:pt x="150844" y="282605"/>
                      <a:pt x="152517" y="304557"/>
                      <a:pt x="155385" y="325078"/>
                    </a:cubicBezTo>
                    <a:cubicBezTo>
                      <a:pt x="130048" y="331998"/>
                      <a:pt x="109014" y="341542"/>
                      <a:pt x="93717" y="352757"/>
                    </a:cubicBezTo>
                    <a:cubicBezTo>
                      <a:pt x="76985" y="325794"/>
                      <a:pt x="66707" y="298353"/>
                      <a:pt x="65273" y="260175"/>
                    </a:cubicBezTo>
                    <a:close/>
                    <a:moveTo>
                      <a:pt x="346333" y="186645"/>
                    </a:moveTo>
                    <a:cubicBezTo>
                      <a:pt x="348484" y="204296"/>
                      <a:pt x="349201" y="221946"/>
                      <a:pt x="349440" y="244367"/>
                    </a:cubicBezTo>
                    <a:lnTo>
                      <a:pt x="272241" y="244367"/>
                    </a:lnTo>
                    <a:lnTo>
                      <a:pt x="272241" y="193801"/>
                    </a:lnTo>
                    <a:cubicBezTo>
                      <a:pt x="297815" y="193085"/>
                      <a:pt x="323627" y="191415"/>
                      <a:pt x="346333" y="186645"/>
                    </a:cubicBezTo>
                    <a:close/>
                    <a:moveTo>
                      <a:pt x="174251" y="186645"/>
                    </a:moveTo>
                    <a:cubicBezTo>
                      <a:pt x="197911" y="191654"/>
                      <a:pt x="221332" y="193324"/>
                      <a:pt x="253118" y="193801"/>
                    </a:cubicBezTo>
                    <a:lnTo>
                      <a:pt x="253118" y="244367"/>
                    </a:lnTo>
                    <a:lnTo>
                      <a:pt x="169710" y="244367"/>
                    </a:lnTo>
                    <a:cubicBezTo>
                      <a:pt x="170188" y="221946"/>
                      <a:pt x="172100" y="204296"/>
                      <a:pt x="174251" y="186645"/>
                    </a:cubicBezTo>
                    <a:close/>
                    <a:moveTo>
                      <a:pt x="92525" y="153974"/>
                    </a:moveTo>
                    <a:cubicBezTo>
                      <a:pt x="107825" y="165661"/>
                      <a:pt x="129100" y="174724"/>
                      <a:pt x="154679" y="181879"/>
                    </a:cubicBezTo>
                    <a:cubicBezTo>
                      <a:pt x="152288" y="201198"/>
                      <a:pt x="150854" y="221948"/>
                      <a:pt x="150376" y="244368"/>
                    </a:cubicBezTo>
                    <a:lnTo>
                      <a:pt x="65273" y="244368"/>
                    </a:lnTo>
                    <a:cubicBezTo>
                      <a:pt x="66946" y="209308"/>
                      <a:pt x="76748" y="180448"/>
                      <a:pt x="92525" y="153974"/>
                    </a:cubicBezTo>
                    <a:close/>
                    <a:moveTo>
                      <a:pt x="426413" y="153197"/>
                    </a:moveTo>
                    <a:lnTo>
                      <a:pt x="429044" y="156061"/>
                    </a:lnTo>
                    <a:cubicBezTo>
                      <a:pt x="435262" y="166324"/>
                      <a:pt x="440284" y="177302"/>
                      <a:pt x="444350" y="188758"/>
                    </a:cubicBezTo>
                    <a:lnTo>
                      <a:pt x="404410" y="212863"/>
                    </a:lnTo>
                    <a:cubicBezTo>
                      <a:pt x="397953" y="216921"/>
                      <a:pt x="393648" y="223603"/>
                      <a:pt x="392930" y="231002"/>
                    </a:cubicBezTo>
                    <a:cubicBezTo>
                      <a:pt x="392213" y="235298"/>
                      <a:pt x="392930" y="237923"/>
                      <a:pt x="394844" y="244367"/>
                    </a:cubicBezTo>
                    <a:lnTo>
                      <a:pt x="368775" y="244367"/>
                    </a:lnTo>
                    <a:cubicBezTo>
                      <a:pt x="368297" y="221933"/>
                      <a:pt x="366862" y="201169"/>
                      <a:pt x="364470" y="181837"/>
                    </a:cubicBezTo>
                    <a:cubicBezTo>
                      <a:pt x="389821" y="174677"/>
                      <a:pt x="411107" y="164653"/>
                      <a:pt x="426413" y="153197"/>
                    </a:cubicBezTo>
                    <a:close/>
                    <a:moveTo>
                      <a:pt x="182835" y="72541"/>
                    </a:moveTo>
                    <a:cubicBezTo>
                      <a:pt x="171839" y="97128"/>
                      <a:pt x="162995" y="127205"/>
                      <a:pt x="157498" y="161101"/>
                    </a:cubicBezTo>
                    <a:cubicBezTo>
                      <a:pt x="134072" y="154179"/>
                      <a:pt x="115667" y="145346"/>
                      <a:pt x="103237" y="135798"/>
                    </a:cubicBezTo>
                    <a:cubicBezTo>
                      <a:pt x="123555" y="108108"/>
                      <a:pt x="151044" y="86386"/>
                      <a:pt x="182835" y="72541"/>
                    </a:cubicBezTo>
                    <a:close/>
                    <a:moveTo>
                      <a:pt x="336032" y="72330"/>
                    </a:moveTo>
                    <a:cubicBezTo>
                      <a:pt x="349659" y="78057"/>
                      <a:pt x="362569" y="85216"/>
                      <a:pt x="374284" y="93807"/>
                    </a:cubicBezTo>
                    <a:lnTo>
                      <a:pt x="373806" y="94284"/>
                    </a:lnTo>
                    <a:cubicBezTo>
                      <a:pt x="367112" y="98102"/>
                      <a:pt x="362808" y="104545"/>
                      <a:pt x="361852" y="111943"/>
                    </a:cubicBezTo>
                    <a:cubicBezTo>
                      <a:pt x="360657" y="119102"/>
                      <a:pt x="363286" y="126499"/>
                      <a:pt x="368785" y="131988"/>
                    </a:cubicBezTo>
                    <a:lnTo>
                      <a:pt x="370220" y="133420"/>
                    </a:lnTo>
                    <a:cubicBezTo>
                      <a:pt x="375957" y="139147"/>
                      <a:pt x="385042" y="142726"/>
                      <a:pt x="393649" y="142726"/>
                    </a:cubicBezTo>
                    <a:cubicBezTo>
                      <a:pt x="394605" y="142726"/>
                      <a:pt x="395561" y="142726"/>
                      <a:pt x="396279" y="142726"/>
                    </a:cubicBezTo>
                    <a:lnTo>
                      <a:pt x="407515" y="141533"/>
                    </a:lnTo>
                    <a:cubicBezTo>
                      <a:pt x="395561" y="148931"/>
                      <a:pt x="380261" y="155612"/>
                      <a:pt x="361613" y="161101"/>
                    </a:cubicBezTo>
                    <a:cubicBezTo>
                      <a:pt x="356114" y="127215"/>
                      <a:pt x="347268" y="96909"/>
                      <a:pt x="336032" y="72330"/>
                    </a:cubicBezTo>
                    <a:close/>
                    <a:moveTo>
                      <a:pt x="272241" y="57299"/>
                    </a:moveTo>
                    <a:cubicBezTo>
                      <a:pt x="285151" y="58015"/>
                      <a:pt x="298300" y="59923"/>
                      <a:pt x="310732" y="63263"/>
                    </a:cubicBezTo>
                    <a:cubicBezTo>
                      <a:pt x="325076" y="88075"/>
                      <a:pt x="336791" y="123145"/>
                      <a:pt x="343724" y="165849"/>
                    </a:cubicBezTo>
                    <a:cubicBezTo>
                      <a:pt x="322446" y="170621"/>
                      <a:pt x="297822" y="173722"/>
                      <a:pt x="272241" y="174438"/>
                    </a:cubicBezTo>
                    <a:close/>
                    <a:moveTo>
                      <a:pt x="253118" y="57017"/>
                    </a:moveTo>
                    <a:lnTo>
                      <a:pt x="253118" y="174438"/>
                    </a:lnTo>
                    <a:cubicBezTo>
                      <a:pt x="221332" y="173961"/>
                      <a:pt x="199345" y="170858"/>
                      <a:pt x="177119" y="165846"/>
                    </a:cubicBezTo>
                    <a:cubicBezTo>
                      <a:pt x="184050" y="123126"/>
                      <a:pt x="195521" y="88282"/>
                      <a:pt x="209861" y="63461"/>
                    </a:cubicBezTo>
                    <a:cubicBezTo>
                      <a:pt x="223483" y="59881"/>
                      <a:pt x="237345" y="57494"/>
                      <a:pt x="253118" y="57017"/>
                    </a:cubicBezTo>
                    <a:close/>
                    <a:moveTo>
                      <a:pt x="253128" y="0"/>
                    </a:moveTo>
                    <a:cubicBezTo>
                      <a:pt x="316708" y="0"/>
                      <a:pt x="377899" y="24107"/>
                      <a:pt x="424509" y="66832"/>
                    </a:cubicBezTo>
                    <a:lnTo>
                      <a:pt x="436699" y="45350"/>
                    </a:lnTo>
                    <a:cubicBezTo>
                      <a:pt x="438611" y="42009"/>
                      <a:pt x="441958" y="40099"/>
                      <a:pt x="445782" y="40099"/>
                    </a:cubicBezTo>
                    <a:cubicBezTo>
                      <a:pt x="448411" y="40099"/>
                      <a:pt x="451041" y="41054"/>
                      <a:pt x="453192" y="43202"/>
                    </a:cubicBezTo>
                    <a:lnTo>
                      <a:pt x="459168" y="48931"/>
                    </a:lnTo>
                    <a:cubicBezTo>
                      <a:pt x="462036" y="52034"/>
                      <a:pt x="463709" y="56807"/>
                      <a:pt x="463231" y="60865"/>
                    </a:cubicBezTo>
                    <a:lnTo>
                      <a:pt x="461080" y="82585"/>
                    </a:lnTo>
                    <a:lnTo>
                      <a:pt x="517251" y="138677"/>
                    </a:lnTo>
                    <a:lnTo>
                      <a:pt x="553582" y="79005"/>
                    </a:lnTo>
                    <a:cubicBezTo>
                      <a:pt x="555973" y="74948"/>
                      <a:pt x="560036" y="72561"/>
                      <a:pt x="564578" y="72561"/>
                    </a:cubicBezTo>
                    <a:cubicBezTo>
                      <a:pt x="567924" y="72561"/>
                      <a:pt x="571270" y="73993"/>
                      <a:pt x="573900" y="76618"/>
                    </a:cubicBezTo>
                    <a:lnTo>
                      <a:pt x="578441" y="80915"/>
                    </a:lnTo>
                    <a:cubicBezTo>
                      <a:pt x="582983" y="85450"/>
                      <a:pt x="584895" y="93326"/>
                      <a:pt x="582983" y="99532"/>
                    </a:cubicBezTo>
                    <a:lnTo>
                      <a:pt x="558841" y="180208"/>
                    </a:lnTo>
                    <a:lnTo>
                      <a:pt x="592544" y="214102"/>
                    </a:lnTo>
                    <a:cubicBezTo>
                      <a:pt x="605451" y="226752"/>
                      <a:pt x="601388" y="246324"/>
                      <a:pt x="589914" y="258020"/>
                    </a:cubicBezTo>
                    <a:lnTo>
                      <a:pt x="589675" y="258497"/>
                    </a:lnTo>
                    <a:cubicBezTo>
                      <a:pt x="583461" y="264464"/>
                      <a:pt x="575812" y="267567"/>
                      <a:pt x="568402" y="267567"/>
                    </a:cubicBezTo>
                    <a:cubicBezTo>
                      <a:pt x="560753" y="267567"/>
                      <a:pt x="553582" y="264464"/>
                      <a:pt x="547846" y="258736"/>
                    </a:cubicBezTo>
                    <a:lnTo>
                      <a:pt x="515338" y="226275"/>
                    </a:lnTo>
                    <a:lnTo>
                      <a:pt x="430724" y="251575"/>
                    </a:lnTo>
                    <a:cubicBezTo>
                      <a:pt x="429289" y="252053"/>
                      <a:pt x="427616" y="252291"/>
                      <a:pt x="425943" y="252291"/>
                    </a:cubicBezTo>
                    <a:cubicBezTo>
                      <a:pt x="420924" y="252291"/>
                      <a:pt x="415665" y="250143"/>
                      <a:pt x="412319" y="246802"/>
                    </a:cubicBezTo>
                    <a:lnTo>
                      <a:pt x="407777" y="242267"/>
                    </a:lnTo>
                    <a:cubicBezTo>
                      <a:pt x="404909" y="239402"/>
                      <a:pt x="403475" y="235583"/>
                      <a:pt x="403953" y="231526"/>
                    </a:cubicBezTo>
                    <a:cubicBezTo>
                      <a:pt x="404431" y="227707"/>
                      <a:pt x="406821" y="224365"/>
                      <a:pt x="410167" y="222217"/>
                    </a:cubicBezTo>
                    <a:lnTo>
                      <a:pt x="473031" y="184027"/>
                    </a:lnTo>
                    <a:lnTo>
                      <a:pt x="418294" y="129368"/>
                    </a:lnTo>
                    <a:lnTo>
                      <a:pt x="392001" y="131994"/>
                    </a:lnTo>
                    <a:cubicBezTo>
                      <a:pt x="391762" y="131994"/>
                      <a:pt x="391284" y="131994"/>
                      <a:pt x="390806" y="131994"/>
                    </a:cubicBezTo>
                    <a:cubicBezTo>
                      <a:pt x="386982" y="131994"/>
                      <a:pt x="382918" y="130323"/>
                      <a:pt x="380289" y="127697"/>
                    </a:cubicBezTo>
                    <a:lnTo>
                      <a:pt x="374314" y="121730"/>
                    </a:lnTo>
                    <a:cubicBezTo>
                      <a:pt x="371923" y="119582"/>
                      <a:pt x="370967" y="116240"/>
                      <a:pt x="371445" y="113137"/>
                    </a:cubicBezTo>
                    <a:cubicBezTo>
                      <a:pt x="371684" y="110034"/>
                      <a:pt x="373596" y="107170"/>
                      <a:pt x="376465" y="105499"/>
                    </a:cubicBezTo>
                    <a:lnTo>
                      <a:pt x="402997" y="90462"/>
                    </a:lnTo>
                    <a:cubicBezTo>
                      <a:pt x="362362" y="52988"/>
                      <a:pt x="308582" y="31745"/>
                      <a:pt x="253128" y="31745"/>
                    </a:cubicBezTo>
                    <a:cubicBezTo>
                      <a:pt x="131225" y="31745"/>
                      <a:pt x="31790" y="130800"/>
                      <a:pt x="31790" y="252769"/>
                    </a:cubicBezTo>
                    <a:cubicBezTo>
                      <a:pt x="31790" y="337264"/>
                      <a:pt x="81269" y="415553"/>
                      <a:pt x="157518" y="452072"/>
                    </a:cubicBezTo>
                    <a:cubicBezTo>
                      <a:pt x="165405" y="455891"/>
                      <a:pt x="168752" y="465438"/>
                      <a:pt x="164927" y="473315"/>
                    </a:cubicBezTo>
                    <a:cubicBezTo>
                      <a:pt x="162298" y="479043"/>
                      <a:pt x="156562" y="482385"/>
                      <a:pt x="150586" y="482385"/>
                    </a:cubicBezTo>
                    <a:cubicBezTo>
                      <a:pt x="148196" y="482385"/>
                      <a:pt x="145805" y="481669"/>
                      <a:pt x="143654" y="480714"/>
                    </a:cubicBezTo>
                    <a:cubicBezTo>
                      <a:pt x="56410" y="438944"/>
                      <a:pt x="0" y="349437"/>
                      <a:pt x="0" y="252769"/>
                    </a:cubicBezTo>
                    <a:cubicBezTo>
                      <a:pt x="0" y="113376"/>
                      <a:pt x="113537" y="0"/>
                      <a:pt x="253128" y="0"/>
                    </a:cubicBezTo>
                    <a:close/>
                  </a:path>
                </a:pathLst>
              </a:custGeom>
              <a:gradFill>
                <a:gsLst>
                  <a:gs pos="0">
                    <a:srgbClr val="D5B88A"/>
                  </a:gs>
                  <a:gs pos="100000">
                    <a:srgbClr val="F8EDD9"/>
                  </a:gs>
                </a:gsLst>
                <a:lin ang="0" scaled="0"/>
              </a:gradFill>
              <a:ln w="19050">
                <a:noFill/>
              </a:ln>
            </p:spPr>
            <p:txBody>
              <a:bodyPr vert="horz" wrap="square" lIns="91440" tIns="45720" rIns="91440" bIns="45720" numCol="1" anchor="t" anchorCtr="0" compatLnSpc="1">
                <a:normAutofit fontScale="7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40000"/>
                  </a:lnSpc>
                </a:pPr>
                <a:endParaRPr lang="id-ID">
                  <a:cs typeface="+mn-ea"/>
                  <a:sym typeface="+mn-lt"/>
                </a:endParaRPr>
              </a:p>
            </p:txBody>
          </p:sp>
          <p:sp>
            <p:nvSpPr>
              <p:cNvPr id="15" name="4"/>
              <p:cNvSpPr/>
              <p:nvPr/>
            </p:nvSpPr>
            <p:spPr bwMode="auto">
              <a:xfrm>
                <a:off x="4506809" y="3913980"/>
                <a:ext cx="470372" cy="377828"/>
              </a:xfrm>
              <a:custGeom>
                <a:avLst/>
                <a:gdLst>
                  <a:gd name="connsiteX0" fmla="*/ 360943 w 600541"/>
                  <a:gd name="connsiteY0" fmla="*/ 344430 h 482385"/>
                  <a:gd name="connsiteX1" fmla="*/ 415206 w 600541"/>
                  <a:gd name="connsiteY1" fmla="*/ 369480 h 482385"/>
                  <a:gd name="connsiteX2" fmla="*/ 334409 w 600541"/>
                  <a:gd name="connsiteY2" fmla="*/ 431508 h 482385"/>
                  <a:gd name="connsiteX3" fmla="*/ 360943 w 600541"/>
                  <a:gd name="connsiteY3" fmla="*/ 344430 h 482385"/>
                  <a:gd name="connsiteX4" fmla="*/ 158230 w 600541"/>
                  <a:gd name="connsiteY4" fmla="*/ 344430 h 482385"/>
                  <a:gd name="connsiteX5" fmla="*/ 184529 w 600541"/>
                  <a:gd name="connsiteY5" fmla="*/ 431014 h 482385"/>
                  <a:gd name="connsiteX6" fmla="*/ 104437 w 600541"/>
                  <a:gd name="connsiteY6" fmla="*/ 369236 h 482385"/>
                  <a:gd name="connsiteX7" fmla="*/ 158230 w 600541"/>
                  <a:gd name="connsiteY7" fmla="*/ 344430 h 482385"/>
                  <a:gd name="connsiteX8" fmla="*/ 272241 w 600541"/>
                  <a:gd name="connsiteY8" fmla="*/ 331516 h 482385"/>
                  <a:gd name="connsiteX9" fmla="*/ 343018 w 600541"/>
                  <a:gd name="connsiteY9" fmla="*/ 339630 h 482385"/>
                  <a:gd name="connsiteX10" fmla="*/ 308586 w 600541"/>
                  <a:gd name="connsiteY10" fmla="*/ 440343 h 482385"/>
                  <a:gd name="connsiteX11" fmla="*/ 272241 w 600541"/>
                  <a:gd name="connsiteY11" fmla="*/ 445832 h 482385"/>
                  <a:gd name="connsiteX12" fmla="*/ 253118 w 600541"/>
                  <a:gd name="connsiteY12" fmla="*/ 331516 h 482385"/>
                  <a:gd name="connsiteX13" fmla="*/ 253118 w 600541"/>
                  <a:gd name="connsiteY13" fmla="*/ 446044 h 482385"/>
                  <a:gd name="connsiteX14" fmla="*/ 212245 w 600541"/>
                  <a:gd name="connsiteY14" fmla="*/ 440079 h 482385"/>
                  <a:gd name="connsiteX15" fmla="*/ 177825 w 600541"/>
                  <a:gd name="connsiteY15" fmla="*/ 339867 h 482385"/>
                  <a:gd name="connsiteX16" fmla="*/ 253118 w 600541"/>
                  <a:gd name="connsiteY16" fmla="*/ 331516 h 482385"/>
                  <a:gd name="connsiteX17" fmla="*/ 368784 w 600541"/>
                  <a:gd name="connsiteY17" fmla="*/ 260175 h 482385"/>
                  <a:gd name="connsiteX18" fmla="*/ 454583 w 600541"/>
                  <a:gd name="connsiteY18" fmla="*/ 260175 h 482385"/>
                  <a:gd name="connsiteX19" fmla="*/ 425904 w 600541"/>
                  <a:gd name="connsiteY19" fmla="*/ 353251 h 482385"/>
                  <a:gd name="connsiteX20" fmla="*/ 363765 w 600541"/>
                  <a:gd name="connsiteY20" fmla="*/ 325090 h 482385"/>
                  <a:gd name="connsiteX21" fmla="*/ 368784 w 600541"/>
                  <a:gd name="connsiteY21" fmla="*/ 260175 h 482385"/>
                  <a:gd name="connsiteX22" fmla="*/ 272241 w 600541"/>
                  <a:gd name="connsiteY22" fmla="*/ 260175 h 482385"/>
                  <a:gd name="connsiteX23" fmla="*/ 349440 w 600541"/>
                  <a:gd name="connsiteY23" fmla="*/ 260175 h 482385"/>
                  <a:gd name="connsiteX24" fmla="*/ 345616 w 600541"/>
                  <a:gd name="connsiteY24" fmla="*/ 320297 h 482385"/>
                  <a:gd name="connsiteX25" fmla="*/ 272241 w 600541"/>
                  <a:gd name="connsiteY25" fmla="*/ 312185 h 482385"/>
                  <a:gd name="connsiteX26" fmla="*/ 169710 w 600541"/>
                  <a:gd name="connsiteY26" fmla="*/ 260175 h 482385"/>
                  <a:gd name="connsiteX27" fmla="*/ 253118 w 600541"/>
                  <a:gd name="connsiteY27" fmla="*/ 260175 h 482385"/>
                  <a:gd name="connsiteX28" fmla="*/ 253118 w 600541"/>
                  <a:gd name="connsiteY28" fmla="*/ 312185 h 482385"/>
                  <a:gd name="connsiteX29" fmla="*/ 174729 w 600541"/>
                  <a:gd name="connsiteY29" fmla="*/ 320297 h 482385"/>
                  <a:gd name="connsiteX30" fmla="*/ 169710 w 600541"/>
                  <a:gd name="connsiteY30" fmla="*/ 260175 h 482385"/>
                  <a:gd name="connsiteX31" fmla="*/ 65273 w 600541"/>
                  <a:gd name="connsiteY31" fmla="*/ 260175 h 482385"/>
                  <a:gd name="connsiteX32" fmla="*/ 150605 w 600541"/>
                  <a:gd name="connsiteY32" fmla="*/ 260175 h 482385"/>
                  <a:gd name="connsiteX33" fmla="*/ 155385 w 600541"/>
                  <a:gd name="connsiteY33" fmla="*/ 325078 h 482385"/>
                  <a:gd name="connsiteX34" fmla="*/ 93717 w 600541"/>
                  <a:gd name="connsiteY34" fmla="*/ 352757 h 482385"/>
                  <a:gd name="connsiteX35" fmla="*/ 65273 w 600541"/>
                  <a:gd name="connsiteY35" fmla="*/ 260175 h 482385"/>
                  <a:gd name="connsiteX36" fmla="*/ 346333 w 600541"/>
                  <a:gd name="connsiteY36" fmla="*/ 186645 h 482385"/>
                  <a:gd name="connsiteX37" fmla="*/ 349440 w 600541"/>
                  <a:gd name="connsiteY37" fmla="*/ 244367 h 482385"/>
                  <a:gd name="connsiteX38" fmla="*/ 272241 w 600541"/>
                  <a:gd name="connsiteY38" fmla="*/ 244367 h 482385"/>
                  <a:gd name="connsiteX39" fmla="*/ 272241 w 600541"/>
                  <a:gd name="connsiteY39" fmla="*/ 193801 h 482385"/>
                  <a:gd name="connsiteX40" fmla="*/ 346333 w 600541"/>
                  <a:gd name="connsiteY40" fmla="*/ 186645 h 482385"/>
                  <a:gd name="connsiteX41" fmla="*/ 174251 w 600541"/>
                  <a:gd name="connsiteY41" fmla="*/ 186645 h 482385"/>
                  <a:gd name="connsiteX42" fmla="*/ 253118 w 600541"/>
                  <a:gd name="connsiteY42" fmla="*/ 193801 h 482385"/>
                  <a:gd name="connsiteX43" fmla="*/ 253118 w 600541"/>
                  <a:gd name="connsiteY43" fmla="*/ 244367 h 482385"/>
                  <a:gd name="connsiteX44" fmla="*/ 169710 w 600541"/>
                  <a:gd name="connsiteY44" fmla="*/ 244367 h 482385"/>
                  <a:gd name="connsiteX45" fmla="*/ 174251 w 600541"/>
                  <a:gd name="connsiteY45" fmla="*/ 186645 h 482385"/>
                  <a:gd name="connsiteX46" fmla="*/ 92525 w 600541"/>
                  <a:gd name="connsiteY46" fmla="*/ 153974 h 482385"/>
                  <a:gd name="connsiteX47" fmla="*/ 154679 w 600541"/>
                  <a:gd name="connsiteY47" fmla="*/ 181879 h 482385"/>
                  <a:gd name="connsiteX48" fmla="*/ 150376 w 600541"/>
                  <a:gd name="connsiteY48" fmla="*/ 244368 h 482385"/>
                  <a:gd name="connsiteX49" fmla="*/ 65273 w 600541"/>
                  <a:gd name="connsiteY49" fmla="*/ 244368 h 482385"/>
                  <a:gd name="connsiteX50" fmla="*/ 92525 w 600541"/>
                  <a:gd name="connsiteY50" fmla="*/ 153974 h 482385"/>
                  <a:gd name="connsiteX51" fmla="*/ 426413 w 600541"/>
                  <a:gd name="connsiteY51" fmla="*/ 153197 h 482385"/>
                  <a:gd name="connsiteX52" fmla="*/ 429044 w 600541"/>
                  <a:gd name="connsiteY52" fmla="*/ 156061 h 482385"/>
                  <a:gd name="connsiteX53" fmla="*/ 444350 w 600541"/>
                  <a:gd name="connsiteY53" fmla="*/ 188758 h 482385"/>
                  <a:gd name="connsiteX54" fmla="*/ 404410 w 600541"/>
                  <a:gd name="connsiteY54" fmla="*/ 212863 h 482385"/>
                  <a:gd name="connsiteX55" fmla="*/ 392930 w 600541"/>
                  <a:gd name="connsiteY55" fmla="*/ 231002 h 482385"/>
                  <a:gd name="connsiteX56" fmla="*/ 394844 w 600541"/>
                  <a:gd name="connsiteY56" fmla="*/ 244367 h 482385"/>
                  <a:gd name="connsiteX57" fmla="*/ 368775 w 600541"/>
                  <a:gd name="connsiteY57" fmla="*/ 244367 h 482385"/>
                  <a:gd name="connsiteX58" fmla="*/ 364470 w 600541"/>
                  <a:gd name="connsiteY58" fmla="*/ 181837 h 482385"/>
                  <a:gd name="connsiteX59" fmla="*/ 426413 w 600541"/>
                  <a:gd name="connsiteY59" fmla="*/ 153197 h 482385"/>
                  <a:gd name="connsiteX60" fmla="*/ 182835 w 600541"/>
                  <a:gd name="connsiteY60" fmla="*/ 72541 h 482385"/>
                  <a:gd name="connsiteX61" fmla="*/ 157498 w 600541"/>
                  <a:gd name="connsiteY61" fmla="*/ 161101 h 482385"/>
                  <a:gd name="connsiteX62" fmla="*/ 103237 w 600541"/>
                  <a:gd name="connsiteY62" fmla="*/ 135798 h 482385"/>
                  <a:gd name="connsiteX63" fmla="*/ 182835 w 600541"/>
                  <a:gd name="connsiteY63" fmla="*/ 72541 h 482385"/>
                  <a:gd name="connsiteX64" fmla="*/ 336032 w 600541"/>
                  <a:gd name="connsiteY64" fmla="*/ 72330 h 482385"/>
                  <a:gd name="connsiteX65" fmla="*/ 374284 w 600541"/>
                  <a:gd name="connsiteY65" fmla="*/ 93807 h 482385"/>
                  <a:gd name="connsiteX66" fmla="*/ 373806 w 600541"/>
                  <a:gd name="connsiteY66" fmla="*/ 94284 h 482385"/>
                  <a:gd name="connsiteX67" fmla="*/ 361852 w 600541"/>
                  <a:gd name="connsiteY67" fmla="*/ 111943 h 482385"/>
                  <a:gd name="connsiteX68" fmla="*/ 368785 w 600541"/>
                  <a:gd name="connsiteY68" fmla="*/ 131988 h 482385"/>
                  <a:gd name="connsiteX69" fmla="*/ 370220 w 600541"/>
                  <a:gd name="connsiteY69" fmla="*/ 133420 h 482385"/>
                  <a:gd name="connsiteX70" fmla="*/ 393649 w 600541"/>
                  <a:gd name="connsiteY70" fmla="*/ 142726 h 482385"/>
                  <a:gd name="connsiteX71" fmla="*/ 396279 w 600541"/>
                  <a:gd name="connsiteY71" fmla="*/ 142726 h 482385"/>
                  <a:gd name="connsiteX72" fmla="*/ 407515 w 600541"/>
                  <a:gd name="connsiteY72" fmla="*/ 141533 h 482385"/>
                  <a:gd name="connsiteX73" fmla="*/ 361613 w 600541"/>
                  <a:gd name="connsiteY73" fmla="*/ 161101 h 482385"/>
                  <a:gd name="connsiteX74" fmla="*/ 336032 w 600541"/>
                  <a:gd name="connsiteY74" fmla="*/ 72330 h 482385"/>
                  <a:gd name="connsiteX75" fmla="*/ 272241 w 600541"/>
                  <a:gd name="connsiteY75" fmla="*/ 57299 h 482385"/>
                  <a:gd name="connsiteX76" fmla="*/ 310732 w 600541"/>
                  <a:gd name="connsiteY76" fmla="*/ 63263 h 482385"/>
                  <a:gd name="connsiteX77" fmla="*/ 343724 w 600541"/>
                  <a:gd name="connsiteY77" fmla="*/ 165849 h 482385"/>
                  <a:gd name="connsiteX78" fmla="*/ 272241 w 600541"/>
                  <a:gd name="connsiteY78" fmla="*/ 174438 h 482385"/>
                  <a:gd name="connsiteX79" fmla="*/ 253118 w 600541"/>
                  <a:gd name="connsiteY79" fmla="*/ 57017 h 482385"/>
                  <a:gd name="connsiteX80" fmla="*/ 253118 w 600541"/>
                  <a:gd name="connsiteY80" fmla="*/ 174438 h 482385"/>
                  <a:gd name="connsiteX81" fmla="*/ 177119 w 600541"/>
                  <a:gd name="connsiteY81" fmla="*/ 165846 h 482385"/>
                  <a:gd name="connsiteX82" fmla="*/ 209861 w 600541"/>
                  <a:gd name="connsiteY82" fmla="*/ 63461 h 482385"/>
                  <a:gd name="connsiteX83" fmla="*/ 253118 w 600541"/>
                  <a:gd name="connsiteY83" fmla="*/ 57017 h 482385"/>
                  <a:gd name="connsiteX84" fmla="*/ 253128 w 600541"/>
                  <a:gd name="connsiteY84" fmla="*/ 0 h 482385"/>
                  <a:gd name="connsiteX85" fmla="*/ 424509 w 600541"/>
                  <a:gd name="connsiteY85" fmla="*/ 66832 h 482385"/>
                  <a:gd name="connsiteX86" fmla="*/ 436699 w 600541"/>
                  <a:gd name="connsiteY86" fmla="*/ 45350 h 482385"/>
                  <a:gd name="connsiteX87" fmla="*/ 445782 w 600541"/>
                  <a:gd name="connsiteY87" fmla="*/ 40099 h 482385"/>
                  <a:gd name="connsiteX88" fmla="*/ 453192 w 600541"/>
                  <a:gd name="connsiteY88" fmla="*/ 43202 h 482385"/>
                  <a:gd name="connsiteX89" fmla="*/ 459168 w 600541"/>
                  <a:gd name="connsiteY89" fmla="*/ 48931 h 482385"/>
                  <a:gd name="connsiteX90" fmla="*/ 463231 w 600541"/>
                  <a:gd name="connsiteY90" fmla="*/ 60865 h 482385"/>
                  <a:gd name="connsiteX91" fmla="*/ 461080 w 600541"/>
                  <a:gd name="connsiteY91" fmla="*/ 82585 h 482385"/>
                  <a:gd name="connsiteX92" fmla="*/ 517251 w 600541"/>
                  <a:gd name="connsiteY92" fmla="*/ 138677 h 482385"/>
                  <a:gd name="connsiteX93" fmla="*/ 553582 w 600541"/>
                  <a:gd name="connsiteY93" fmla="*/ 79005 h 482385"/>
                  <a:gd name="connsiteX94" fmla="*/ 564578 w 600541"/>
                  <a:gd name="connsiteY94" fmla="*/ 72561 h 482385"/>
                  <a:gd name="connsiteX95" fmla="*/ 573900 w 600541"/>
                  <a:gd name="connsiteY95" fmla="*/ 76618 h 482385"/>
                  <a:gd name="connsiteX96" fmla="*/ 578441 w 600541"/>
                  <a:gd name="connsiteY96" fmla="*/ 80915 h 482385"/>
                  <a:gd name="connsiteX97" fmla="*/ 582983 w 600541"/>
                  <a:gd name="connsiteY97" fmla="*/ 99532 h 482385"/>
                  <a:gd name="connsiteX98" fmla="*/ 558841 w 600541"/>
                  <a:gd name="connsiteY98" fmla="*/ 180208 h 482385"/>
                  <a:gd name="connsiteX99" fmla="*/ 592544 w 600541"/>
                  <a:gd name="connsiteY99" fmla="*/ 214102 h 482385"/>
                  <a:gd name="connsiteX100" fmla="*/ 589914 w 600541"/>
                  <a:gd name="connsiteY100" fmla="*/ 258020 h 482385"/>
                  <a:gd name="connsiteX101" fmla="*/ 589675 w 600541"/>
                  <a:gd name="connsiteY101" fmla="*/ 258497 h 482385"/>
                  <a:gd name="connsiteX102" fmla="*/ 568402 w 600541"/>
                  <a:gd name="connsiteY102" fmla="*/ 267567 h 482385"/>
                  <a:gd name="connsiteX103" fmla="*/ 547846 w 600541"/>
                  <a:gd name="connsiteY103" fmla="*/ 258736 h 482385"/>
                  <a:gd name="connsiteX104" fmla="*/ 515338 w 600541"/>
                  <a:gd name="connsiteY104" fmla="*/ 226275 h 482385"/>
                  <a:gd name="connsiteX105" fmla="*/ 430724 w 600541"/>
                  <a:gd name="connsiteY105" fmla="*/ 251575 h 482385"/>
                  <a:gd name="connsiteX106" fmla="*/ 425943 w 600541"/>
                  <a:gd name="connsiteY106" fmla="*/ 252291 h 482385"/>
                  <a:gd name="connsiteX107" fmla="*/ 412319 w 600541"/>
                  <a:gd name="connsiteY107" fmla="*/ 246802 h 482385"/>
                  <a:gd name="connsiteX108" fmla="*/ 407777 w 600541"/>
                  <a:gd name="connsiteY108" fmla="*/ 242267 h 482385"/>
                  <a:gd name="connsiteX109" fmla="*/ 403953 w 600541"/>
                  <a:gd name="connsiteY109" fmla="*/ 231526 h 482385"/>
                  <a:gd name="connsiteX110" fmla="*/ 410167 w 600541"/>
                  <a:gd name="connsiteY110" fmla="*/ 222217 h 482385"/>
                  <a:gd name="connsiteX111" fmla="*/ 473031 w 600541"/>
                  <a:gd name="connsiteY111" fmla="*/ 184027 h 482385"/>
                  <a:gd name="connsiteX112" fmla="*/ 418294 w 600541"/>
                  <a:gd name="connsiteY112" fmla="*/ 129368 h 482385"/>
                  <a:gd name="connsiteX113" fmla="*/ 392001 w 600541"/>
                  <a:gd name="connsiteY113" fmla="*/ 131994 h 482385"/>
                  <a:gd name="connsiteX114" fmla="*/ 390806 w 600541"/>
                  <a:gd name="connsiteY114" fmla="*/ 131994 h 482385"/>
                  <a:gd name="connsiteX115" fmla="*/ 380289 w 600541"/>
                  <a:gd name="connsiteY115" fmla="*/ 127697 h 482385"/>
                  <a:gd name="connsiteX116" fmla="*/ 374314 w 600541"/>
                  <a:gd name="connsiteY116" fmla="*/ 121730 h 482385"/>
                  <a:gd name="connsiteX117" fmla="*/ 371445 w 600541"/>
                  <a:gd name="connsiteY117" fmla="*/ 113137 h 482385"/>
                  <a:gd name="connsiteX118" fmla="*/ 376465 w 600541"/>
                  <a:gd name="connsiteY118" fmla="*/ 105499 h 482385"/>
                  <a:gd name="connsiteX119" fmla="*/ 402997 w 600541"/>
                  <a:gd name="connsiteY119" fmla="*/ 90462 h 482385"/>
                  <a:gd name="connsiteX120" fmla="*/ 253128 w 600541"/>
                  <a:gd name="connsiteY120" fmla="*/ 31745 h 482385"/>
                  <a:gd name="connsiteX121" fmla="*/ 31790 w 600541"/>
                  <a:gd name="connsiteY121" fmla="*/ 252769 h 482385"/>
                  <a:gd name="connsiteX122" fmla="*/ 157518 w 600541"/>
                  <a:gd name="connsiteY122" fmla="*/ 452072 h 482385"/>
                  <a:gd name="connsiteX123" fmla="*/ 164927 w 600541"/>
                  <a:gd name="connsiteY123" fmla="*/ 473315 h 482385"/>
                  <a:gd name="connsiteX124" fmla="*/ 150586 w 600541"/>
                  <a:gd name="connsiteY124" fmla="*/ 482385 h 482385"/>
                  <a:gd name="connsiteX125" fmla="*/ 143654 w 600541"/>
                  <a:gd name="connsiteY125" fmla="*/ 480714 h 482385"/>
                  <a:gd name="connsiteX126" fmla="*/ 0 w 600541"/>
                  <a:gd name="connsiteY126" fmla="*/ 252769 h 482385"/>
                  <a:gd name="connsiteX127" fmla="*/ 253128 w 600541"/>
                  <a:gd name="connsiteY127" fmla="*/ 0 h 48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600541" h="482385">
                    <a:moveTo>
                      <a:pt x="360943" y="344430"/>
                    </a:moveTo>
                    <a:cubicBezTo>
                      <a:pt x="383891" y="351110"/>
                      <a:pt x="402537" y="359937"/>
                      <a:pt x="415206" y="369480"/>
                    </a:cubicBezTo>
                    <a:cubicBezTo>
                      <a:pt x="394409" y="396677"/>
                      <a:pt x="366680" y="418148"/>
                      <a:pt x="334409" y="431508"/>
                    </a:cubicBezTo>
                    <a:cubicBezTo>
                      <a:pt x="345883" y="407412"/>
                      <a:pt x="354967" y="377830"/>
                      <a:pt x="360943" y="344430"/>
                    </a:cubicBezTo>
                    <a:close/>
                    <a:moveTo>
                      <a:pt x="158230" y="344430"/>
                    </a:moveTo>
                    <a:cubicBezTo>
                      <a:pt x="164207" y="377823"/>
                      <a:pt x="173292" y="407162"/>
                      <a:pt x="184529" y="431014"/>
                    </a:cubicBezTo>
                    <a:cubicBezTo>
                      <a:pt x="152731" y="417895"/>
                      <a:pt x="125237" y="396190"/>
                      <a:pt x="104437" y="369236"/>
                    </a:cubicBezTo>
                    <a:cubicBezTo>
                      <a:pt x="117108" y="359696"/>
                      <a:pt x="135517" y="351109"/>
                      <a:pt x="158230" y="344430"/>
                    </a:cubicBezTo>
                    <a:close/>
                    <a:moveTo>
                      <a:pt x="272241" y="331516"/>
                    </a:moveTo>
                    <a:cubicBezTo>
                      <a:pt x="297826" y="332232"/>
                      <a:pt x="321976" y="335096"/>
                      <a:pt x="343018" y="339630"/>
                    </a:cubicBezTo>
                    <a:cubicBezTo>
                      <a:pt x="335606" y="382111"/>
                      <a:pt x="323172" y="416477"/>
                      <a:pt x="308586" y="440343"/>
                    </a:cubicBezTo>
                    <a:cubicBezTo>
                      <a:pt x="296630" y="443207"/>
                      <a:pt x="281805" y="445116"/>
                      <a:pt x="272241" y="445832"/>
                    </a:cubicBezTo>
                    <a:close/>
                    <a:moveTo>
                      <a:pt x="253118" y="331516"/>
                    </a:moveTo>
                    <a:lnTo>
                      <a:pt x="253118" y="446044"/>
                    </a:lnTo>
                    <a:cubicBezTo>
                      <a:pt x="237342" y="445328"/>
                      <a:pt x="225152" y="443419"/>
                      <a:pt x="212245" y="440079"/>
                    </a:cubicBezTo>
                    <a:cubicBezTo>
                      <a:pt x="197664" y="416219"/>
                      <a:pt x="184996" y="381861"/>
                      <a:pt x="177825" y="339867"/>
                    </a:cubicBezTo>
                    <a:cubicBezTo>
                      <a:pt x="199815" y="334856"/>
                      <a:pt x="221328" y="331993"/>
                      <a:pt x="253118" y="331516"/>
                    </a:cubicBezTo>
                    <a:close/>
                    <a:moveTo>
                      <a:pt x="368784" y="260175"/>
                    </a:moveTo>
                    <a:lnTo>
                      <a:pt x="454583" y="260175"/>
                    </a:lnTo>
                    <a:cubicBezTo>
                      <a:pt x="453149" y="298360"/>
                      <a:pt x="442872" y="326044"/>
                      <a:pt x="425904" y="353251"/>
                    </a:cubicBezTo>
                    <a:cubicBezTo>
                      <a:pt x="410608" y="341796"/>
                      <a:pt x="389337" y="332249"/>
                      <a:pt x="363765" y="325090"/>
                    </a:cubicBezTo>
                    <a:cubicBezTo>
                      <a:pt x="366633" y="304565"/>
                      <a:pt x="368306" y="282609"/>
                      <a:pt x="368784" y="260175"/>
                    </a:cubicBezTo>
                    <a:close/>
                    <a:moveTo>
                      <a:pt x="272241" y="260175"/>
                    </a:moveTo>
                    <a:lnTo>
                      <a:pt x="349440" y="260175"/>
                    </a:lnTo>
                    <a:cubicBezTo>
                      <a:pt x="348962" y="282601"/>
                      <a:pt x="348006" y="301688"/>
                      <a:pt x="345616" y="320297"/>
                    </a:cubicBezTo>
                    <a:cubicBezTo>
                      <a:pt x="323149" y="315525"/>
                      <a:pt x="297815" y="312901"/>
                      <a:pt x="272241" y="312185"/>
                    </a:cubicBezTo>
                    <a:close/>
                    <a:moveTo>
                      <a:pt x="169710" y="260175"/>
                    </a:moveTo>
                    <a:lnTo>
                      <a:pt x="253118" y="260175"/>
                    </a:lnTo>
                    <a:lnTo>
                      <a:pt x="253118" y="312185"/>
                    </a:lnTo>
                    <a:cubicBezTo>
                      <a:pt x="221332" y="312662"/>
                      <a:pt x="198389" y="315287"/>
                      <a:pt x="174729" y="320297"/>
                    </a:cubicBezTo>
                    <a:cubicBezTo>
                      <a:pt x="172339" y="301688"/>
                      <a:pt x="170188" y="282601"/>
                      <a:pt x="169710" y="260175"/>
                    </a:cubicBezTo>
                    <a:close/>
                    <a:moveTo>
                      <a:pt x="65273" y="260175"/>
                    </a:moveTo>
                    <a:lnTo>
                      <a:pt x="150605" y="260175"/>
                    </a:lnTo>
                    <a:cubicBezTo>
                      <a:pt x="150844" y="282605"/>
                      <a:pt x="152517" y="304557"/>
                      <a:pt x="155385" y="325078"/>
                    </a:cubicBezTo>
                    <a:cubicBezTo>
                      <a:pt x="130048" y="331998"/>
                      <a:pt x="109014" y="341542"/>
                      <a:pt x="93717" y="352757"/>
                    </a:cubicBezTo>
                    <a:cubicBezTo>
                      <a:pt x="76985" y="325794"/>
                      <a:pt x="66707" y="298353"/>
                      <a:pt x="65273" y="260175"/>
                    </a:cubicBezTo>
                    <a:close/>
                    <a:moveTo>
                      <a:pt x="346333" y="186645"/>
                    </a:moveTo>
                    <a:cubicBezTo>
                      <a:pt x="348484" y="204296"/>
                      <a:pt x="349201" y="221946"/>
                      <a:pt x="349440" y="244367"/>
                    </a:cubicBezTo>
                    <a:lnTo>
                      <a:pt x="272241" y="244367"/>
                    </a:lnTo>
                    <a:lnTo>
                      <a:pt x="272241" y="193801"/>
                    </a:lnTo>
                    <a:cubicBezTo>
                      <a:pt x="297815" y="193085"/>
                      <a:pt x="323627" y="191415"/>
                      <a:pt x="346333" y="186645"/>
                    </a:cubicBezTo>
                    <a:close/>
                    <a:moveTo>
                      <a:pt x="174251" y="186645"/>
                    </a:moveTo>
                    <a:cubicBezTo>
                      <a:pt x="197911" y="191654"/>
                      <a:pt x="221332" y="193324"/>
                      <a:pt x="253118" y="193801"/>
                    </a:cubicBezTo>
                    <a:lnTo>
                      <a:pt x="253118" y="244367"/>
                    </a:lnTo>
                    <a:lnTo>
                      <a:pt x="169710" y="244367"/>
                    </a:lnTo>
                    <a:cubicBezTo>
                      <a:pt x="170188" y="221946"/>
                      <a:pt x="172100" y="204296"/>
                      <a:pt x="174251" y="186645"/>
                    </a:cubicBezTo>
                    <a:close/>
                    <a:moveTo>
                      <a:pt x="92525" y="153974"/>
                    </a:moveTo>
                    <a:cubicBezTo>
                      <a:pt x="107825" y="165661"/>
                      <a:pt x="129100" y="174724"/>
                      <a:pt x="154679" y="181879"/>
                    </a:cubicBezTo>
                    <a:cubicBezTo>
                      <a:pt x="152288" y="201198"/>
                      <a:pt x="150854" y="221948"/>
                      <a:pt x="150376" y="244368"/>
                    </a:cubicBezTo>
                    <a:lnTo>
                      <a:pt x="65273" y="244368"/>
                    </a:lnTo>
                    <a:cubicBezTo>
                      <a:pt x="66946" y="209308"/>
                      <a:pt x="76748" y="180448"/>
                      <a:pt x="92525" y="153974"/>
                    </a:cubicBezTo>
                    <a:close/>
                    <a:moveTo>
                      <a:pt x="426413" y="153197"/>
                    </a:moveTo>
                    <a:lnTo>
                      <a:pt x="429044" y="156061"/>
                    </a:lnTo>
                    <a:cubicBezTo>
                      <a:pt x="435262" y="166324"/>
                      <a:pt x="440284" y="177302"/>
                      <a:pt x="444350" y="188758"/>
                    </a:cubicBezTo>
                    <a:lnTo>
                      <a:pt x="404410" y="212863"/>
                    </a:lnTo>
                    <a:cubicBezTo>
                      <a:pt x="397953" y="216921"/>
                      <a:pt x="393648" y="223603"/>
                      <a:pt x="392930" y="231002"/>
                    </a:cubicBezTo>
                    <a:cubicBezTo>
                      <a:pt x="392213" y="235298"/>
                      <a:pt x="392930" y="237923"/>
                      <a:pt x="394844" y="244367"/>
                    </a:cubicBezTo>
                    <a:lnTo>
                      <a:pt x="368775" y="244367"/>
                    </a:lnTo>
                    <a:cubicBezTo>
                      <a:pt x="368297" y="221933"/>
                      <a:pt x="366862" y="201169"/>
                      <a:pt x="364470" y="181837"/>
                    </a:cubicBezTo>
                    <a:cubicBezTo>
                      <a:pt x="389821" y="174677"/>
                      <a:pt x="411107" y="164653"/>
                      <a:pt x="426413" y="153197"/>
                    </a:cubicBezTo>
                    <a:close/>
                    <a:moveTo>
                      <a:pt x="182835" y="72541"/>
                    </a:moveTo>
                    <a:cubicBezTo>
                      <a:pt x="171839" y="97128"/>
                      <a:pt x="162995" y="127205"/>
                      <a:pt x="157498" y="161101"/>
                    </a:cubicBezTo>
                    <a:cubicBezTo>
                      <a:pt x="134072" y="154179"/>
                      <a:pt x="115667" y="145346"/>
                      <a:pt x="103237" y="135798"/>
                    </a:cubicBezTo>
                    <a:cubicBezTo>
                      <a:pt x="123555" y="108108"/>
                      <a:pt x="151044" y="86386"/>
                      <a:pt x="182835" y="72541"/>
                    </a:cubicBezTo>
                    <a:close/>
                    <a:moveTo>
                      <a:pt x="336032" y="72330"/>
                    </a:moveTo>
                    <a:cubicBezTo>
                      <a:pt x="349659" y="78057"/>
                      <a:pt x="362569" y="85216"/>
                      <a:pt x="374284" y="93807"/>
                    </a:cubicBezTo>
                    <a:lnTo>
                      <a:pt x="373806" y="94284"/>
                    </a:lnTo>
                    <a:cubicBezTo>
                      <a:pt x="367112" y="98102"/>
                      <a:pt x="362808" y="104545"/>
                      <a:pt x="361852" y="111943"/>
                    </a:cubicBezTo>
                    <a:cubicBezTo>
                      <a:pt x="360657" y="119102"/>
                      <a:pt x="363286" y="126499"/>
                      <a:pt x="368785" y="131988"/>
                    </a:cubicBezTo>
                    <a:lnTo>
                      <a:pt x="370220" y="133420"/>
                    </a:lnTo>
                    <a:cubicBezTo>
                      <a:pt x="375957" y="139147"/>
                      <a:pt x="385042" y="142726"/>
                      <a:pt x="393649" y="142726"/>
                    </a:cubicBezTo>
                    <a:cubicBezTo>
                      <a:pt x="394605" y="142726"/>
                      <a:pt x="395561" y="142726"/>
                      <a:pt x="396279" y="142726"/>
                    </a:cubicBezTo>
                    <a:lnTo>
                      <a:pt x="407515" y="141533"/>
                    </a:lnTo>
                    <a:cubicBezTo>
                      <a:pt x="395561" y="148931"/>
                      <a:pt x="380261" y="155612"/>
                      <a:pt x="361613" y="161101"/>
                    </a:cubicBezTo>
                    <a:cubicBezTo>
                      <a:pt x="356114" y="127215"/>
                      <a:pt x="347268" y="96909"/>
                      <a:pt x="336032" y="72330"/>
                    </a:cubicBezTo>
                    <a:close/>
                    <a:moveTo>
                      <a:pt x="272241" y="57299"/>
                    </a:moveTo>
                    <a:cubicBezTo>
                      <a:pt x="285151" y="58015"/>
                      <a:pt x="298300" y="59923"/>
                      <a:pt x="310732" y="63263"/>
                    </a:cubicBezTo>
                    <a:cubicBezTo>
                      <a:pt x="325076" y="88075"/>
                      <a:pt x="336791" y="123145"/>
                      <a:pt x="343724" y="165849"/>
                    </a:cubicBezTo>
                    <a:cubicBezTo>
                      <a:pt x="322446" y="170621"/>
                      <a:pt x="297822" y="173722"/>
                      <a:pt x="272241" y="174438"/>
                    </a:cubicBezTo>
                    <a:close/>
                    <a:moveTo>
                      <a:pt x="253118" y="57017"/>
                    </a:moveTo>
                    <a:lnTo>
                      <a:pt x="253118" y="174438"/>
                    </a:lnTo>
                    <a:cubicBezTo>
                      <a:pt x="221332" y="173961"/>
                      <a:pt x="199345" y="170858"/>
                      <a:pt x="177119" y="165846"/>
                    </a:cubicBezTo>
                    <a:cubicBezTo>
                      <a:pt x="184050" y="123126"/>
                      <a:pt x="195521" y="88282"/>
                      <a:pt x="209861" y="63461"/>
                    </a:cubicBezTo>
                    <a:cubicBezTo>
                      <a:pt x="223483" y="59881"/>
                      <a:pt x="237345" y="57494"/>
                      <a:pt x="253118" y="57017"/>
                    </a:cubicBezTo>
                    <a:close/>
                    <a:moveTo>
                      <a:pt x="253128" y="0"/>
                    </a:moveTo>
                    <a:cubicBezTo>
                      <a:pt x="316708" y="0"/>
                      <a:pt x="377899" y="24107"/>
                      <a:pt x="424509" y="66832"/>
                    </a:cubicBezTo>
                    <a:lnTo>
                      <a:pt x="436699" y="45350"/>
                    </a:lnTo>
                    <a:cubicBezTo>
                      <a:pt x="438611" y="42009"/>
                      <a:pt x="441958" y="40099"/>
                      <a:pt x="445782" y="40099"/>
                    </a:cubicBezTo>
                    <a:cubicBezTo>
                      <a:pt x="448411" y="40099"/>
                      <a:pt x="451041" y="41054"/>
                      <a:pt x="453192" y="43202"/>
                    </a:cubicBezTo>
                    <a:lnTo>
                      <a:pt x="459168" y="48931"/>
                    </a:lnTo>
                    <a:cubicBezTo>
                      <a:pt x="462036" y="52034"/>
                      <a:pt x="463709" y="56807"/>
                      <a:pt x="463231" y="60865"/>
                    </a:cubicBezTo>
                    <a:lnTo>
                      <a:pt x="461080" y="82585"/>
                    </a:lnTo>
                    <a:lnTo>
                      <a:pt x="517251" y="138677"/>
                    </a:lnTo>
                    <a:lnTo>
                      <a:pt x="553582" y="79005"/>
                    </a:lnTo>
                    <a:cubicBezTo>
                      <a:pt x="555973" y="74948"/>
                      <a:pt x="560036" y="72561"/>
                      <a:pt x="564578" y="72561"/>
                    </a:cubicBezTo>
                    <a:cubicBezTo>
                      <a:pt x="567924" y="72561"/>
                      <a:pt x="571270" y="73993"/>
                      <a:pt x="573900" y="76618"/>
                    </a:cubicBezTo>
                    <a:lnTo>
                      <a:pt x="578441" y="80915"/>
                    </a:lnTo>
                    <a:cubicBezTo>
                      <a:pt x="582983" y="85450"/>
                      <a:pt x="584895" y="93326"/>
                      <a:pt x="582983" y="99532"/>
                    </a:cubicBezTo>
                    <a:lnTo>
                      <a:pt x="558841" y="180208"/>
                    </a:lnTo>
                    <a:lnTo>
                      <a:pt x="592544" y="214102"/>
                    </a:lnTo>
                    <a:cubicBezTo>
                      <a:pt x="605451" y="226752"/>
                      <a:pt x="601388" y="246324"/>
                      <a:pt x="589914" y="258020"/>
                    </a:cubicBezTo>
                    <a:lnTo>
                      <a:pt x="589675" y="258497"/>
                    </a:lnTo>
                    <a:cubicBezTo>
                      <a:pt x="583461" y="264464"/>
                      <a:pt x="575812" y="267567"/>
                      <a:pt x="568402" y="267567"/>
                    </a:cubicBezTo>
                    <a:cubicBezTo>
                      <a:pt x="560753" y="267567"/>
                      <a:pt x="553582" y="264464"/>
                      <a:pt x="547846" y="258736"/>
                    </a:cubicBezTo>
                    <a:lnTo>
                      <a:pt x="515338" y="226275"/>
                    </a:lnTo>
                    <a:lnTo>
                      <a:pt x="430724" y="251575"/>
                    </a:lnTo>
                    <a:cubicBezTo>
                      <a:pt x="429289" y="252053"/>
                      <a:pt x="427616" y="252291"/>
                      <a:pt x="425943" y="252291"/>
                    </a:cubicBezTo>
                    <a:cubicBezTo>
                      <a:pt x="420924" y="252291"/>
                      <a:pt x="415665" y="250143"/>
                      <a:pt x="412319" y="246802"/>
                    </a:cubicBezTo>
                    <a:lnTo>
                      <a:pt x="407777" y="242267"/>
                    </a:lnTo>
                    <a:cubicBezTo>
                      <a:pt x="404909" y="239402"/>
                      <a:pt x="403475" y="235583"/>
                      <a:pt x="403953" y="231526"/>
                    </a:cubicBezTo>
                    <a:cubicBezTo>
                      <a:pt x="404431" y="227707"/>
                      <a:pt x="406821" y="224365"/>
                      <a:pt x="410167" y="222217"/>
                    </a:cubicBezTo>
                    <a:lnTo>
                      <a:pt x="473031" y="184027"/>
                    </a:lnTo>
                    <a:lnTo>
                      <a:pt x="418294" y="129368"/>
                    </a:lnTo>
                    <a:lnTo>
                      <a:pt x="392001" y="131994"/>
                    </a:lnTo>
                    <a:cubicBezTo>
                      <a:pt x="391762" y="131994"/>
                      <a:pt x="391284" y="131994"/>
                      <a:pt x="390806" y="131994"/>
                    </a:cubicBezTo>
                    <a:cubicBezTo>
                      <a:pt x="386982" y="131994"/>
                      <a:pt x="382918" y="130323"/>
                      <a:pt x="380289" y="127697"/>
                    </a:cubicBezTo>
                    <a:lnTo>
                      <a:pt x="374314" y="121730"/>
                    </a:lnTo>
                    <a:cubicBezTo>
                      <a:pt x="371923" y="119582"/>
                      <a:pt x="370967" y="116240"/>
                      <a:pt x="371445" y="113137"/>
                    </a:cubicBezTo>
                    <a:cubicBezTo>
                      <a:pt x="371684" y="110034"/>
                      <a:pt x="373596" y="107170"/>
                      <a:pt x="376465" y="105499"/>
                    </a:cubicBezTo>
                    <a:lnTo>
                      <a:pt x="402997" y="90462"/>
                    </a:lnTo>
                    <a:cubicBezTo>
                      <a:pt x="362362" y="52988"/>
                      <a:pt x="308582" y="31745"/>
                      <a:pt x="253128" y="31745"/>
                    </a:cubicBezTo>
                    <a:cubicBezTo>
                      <a:pt x="131225" y="31745"/>
                      <a:pt x="31790" y="130800"/>
                      <a:pt x="31790" y="252769"/>
                    </a:cubicBezTo>
                    <a:cubicBezTo>
                      <a:pt x="31790" y="337264"/>
                      <a:pt x="81269" y="415553"/>
                      <a:pt x="157518" y="452072"/>
                    </a:cubicBezTo>
                    <a:cubicBezTo>
                      <a:pt x="165405" y="455891"/>
                      <a:pt x="168752" y="465438"/>
                      <a:pt x="164927" y="473315"/>
                    </a:cubicBezTo>
                    <a:cubicBezTo>
                      <a:pt x="162298" y="479043"/>
                      <a:pt x="156562" y="482385"/>
                      <a:pt x="150586" y="482385"/>
                    </a:cubicBezTo>
                    <a:cubicBezTo>
                      <a:pt x="148196" y="482385"/>
                      <a:pt x="145805" y="481669"/>
                      <a:pt x="143654" y="480714"/>
                    </a:cubicBezTo>
                    <a:cubicBezTo>
                      <a:pt x="56410" y="438944"/>
                      <a:pt x="0" y="349437"/>
                      <a:pt x="0" y="252769"/>
                    </a:cubicBezTo>
                    <a:cubicBezTo>
                      <a:pt x="0" y="113376"/>
                      <a:pt x="113537" y="0"/>
                      <a:pt x="253128" y="0"/>
                    </a:cubicBezTo>
                    <a:close/>
                  </a:path>
                </a:pathLst>
              </a:custGeom>
              <a:gradFill>
                <a:gsLst>
                  <a:gs pos="0">
                    <a:srgbClr val="D5B88A"/>
                  </a:gs>
                  <a:gs pos="100000">
                    <a:srgbClr val="F8EDD9"/>
                  </a:gs>
                </a:gsLst>
                <a:lin ang="0" scaled="0"/>
              </a:gradFill>
              <a:ln w="19050">
                <a:noFill/>
              </a:ln>
            </p:spPr>
            <p:txBody>
              <a:bodyPr vert="horz" wrap="square" lIns="91440" tIns="45720" rIns="91440" bIns="45720" numCol="1" anchor="t" anchorCtr="0" compatLnSpc="1">
                <a:normAutofit fontScale="7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40000"/>
                  </a:lnSpc>
                </a:pPr>
                <a:endParaRPr lang="id-ID">
                  <a:cs typeface="+mn-ea"/>
                  <a:sym typeface="+mn-lt"/>
                </a:endParaRPr>
              </a:p>
            </p:txBody>
          </p:sp>
        </p:grpSp>
        <p:sp>
          <p:nvSpPr>
            <p:cNvPr id="107" name="4"/>
            <p:cNvSpPr/>
            <p:nvPr/>
          </p:nvSpPr>
          <p:spPr bwMode="auto">
            <a:xfrm>
              <a:off x="2250" y="4439"/>
              <a:ext cx="4321" cy="1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fontScale="92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请在此处输入代替信息，请在此处输入并做简要说明处输入您的的内容请在此处输入代替信息请。</a:t>
              </a:r>
              <a:endParaRPr lang="zh-CN" altLang="en-US" sz="1200" dirty="0">
                <a:solidFill>
                  <a:srgbClr val="E3C897"/>
                </a:solidFill>
                <a:cs typeface="+mn-ea"/>
                <a:sym typeface="+mn-lt"/>
              </a:endParaRPr>
            </a:p>
          </p:txBody>
        </p:sp>
        <p:sp>
          <p:nvSpPr>
            <p:cNvPr id="108" name="4"/>
            <p:cNvSpPr txBox="1"/>
            <p:nvPr/>
          </p:nvSpPr>
          <p:spPr bwMode="auto">
            <a:xfrm>
              <a:off x="2250" y="3705"/>
              <a:ext cx="4321" cy="62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l">
                <a:lnSpc>
                  <a:spcPct val="130000"/>
                </a:lnSpc>
                <a:spcBef>
                  <a:spcPct val="0"/>
                </a:spcBef>
              </a:pPr>
              <a:r>
                <a:rPr lang="zh-CN" altLang="en-US" b="1" dirty="0">
                  <a:solidFill>
                    <a:srgbClr val="E3C897"/>
                  </a:solidFill>
                  <a:cs typeface="+mn-ea"/>
                  <a:sym typeface="+mn-lt"/>
                </a:rPr>
                <a:t>标题文本</a:t>
              </a:r>
              <a:endParaRPr lang="zh-CN" altLang="en-US" b="1" dirty="0">
                <a:solidFill>
                  <a:srgbClr val="E3C897"/>
                </a:solidFill>
                <a:cs typeface="+mn-ea"/>
                <a:sym typeface="+mn-lt"/>
              </a:endParaRPr>
            </a:p>
          </p:txBody>
        </p:sp>
        <p:sp>
          <p:nvSpPr>
            <p:cNvPr id="111" name="4"/>
            <p:cNvSpPr/>
            <p:nvPr/>
          </p:nvSpPr>
          <p:spPr bwMode="auto">
            <a:xfrm>
              <a:off x="12631" y="4439"/>
              <a:ext cx="4321" cy="1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fontScale="92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请在此处输入代替信息，请在此处输入并做简要说明处输入您的的请在此处输入代替信息请在此处输入。</a:t>
              </a:r>
              <a:endParaRPr lang="zh-CN" altLang="en-US" sz="1200" dirty="0">
                <a:solidFill>
                  <a:srgbClr val="E3C897"/>
                </a:solidFill>
                <a:cs typeface="+mn-ea"/>
                <a:sym typeface="+mn-lt"/>
              </a:endParaRPr>
            </a:p>
          </p:txBody>
        </p:sp>
        <p:sp>
          <p:nvSpPr>
            <p:cNvPr id="112" name="4"/>
            <p:cNvSpPr txBox="1"/>
            <p:nvPr/>
          </p:nvSpPr>
          <p:spPr bwMode="auto">
            <a:xfrm>
              <a:off x="12631" y="3705"/>
              <a:ext cx="4321" cy="62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lnSpc>
                  <a:spcPct val="130000"/>
                </a:lnSpc>
                <a:spcBef>
                  <a:spcPct val="0"/>
                </a:spcBef>
              </a:pPr>
              <a:r>
                <a:rPr lang="zh-CN" altLang="en-US" b="1" dirty="0">
                  <a:solidFill>
                    <a:srgbClr val="E3C897"/>
                  </a:solidFill>
                  <a:cs typeface="+mn-ea"/>
                  <a:sym typeface="+mn-lt"/>
                </a:rPr>
                <a:t>更改标题</a:t>
              </a:r>
              <a:endParaRPr lang="zh-CN" altLang="en-US" b="1" dirty="0">
                <a:solidFill>
                  <a:srgbClr val="E3C897"/>
                </a:solidFill>
                <a:cs typeface="+mn-ea"/>
                <a:sym typeface="+mn-lt"/>
              </a:endParaRPr>
            </a:p>
          </p:txBody>
        </p:sp>
        <p:sp>
          <p:nvSpPr>
            <p:cNvPr id="119" name="4"/>
            <p:cNvSpPr/>
            <p:nvPr/>
          </p:nvSpPr>
          <p:spPr bwMode="auto">
            <a:xfrm>
              <a:off x="2250" y="6986"/>
              <a:ext cx="4321" cy="1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fontScale="92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请在此处输入代替信息，请在此处输入并做简要说明处输入您的的内容。请在此处输入您的内。</a:t>
              </a:r>
              <a:endParaRPr lang="zh-CN" altLang="en-US" sz="1200" dirty="0">
                <a:solidFill>
                  <a:srgbClr val="E3C897"/>
                </a:solidFill>
                <a:cs typeface="+mn-ea"/>
                <a:sym typeface="+mn-lt"/>
              </a:endParaRPr>
            </a:p>
          </p:txBody>
        </p:sp>
        <p:sp>
          <p:nvSpPr>
            <p:cNvPr id="120" name="4"/>
            <p:cNvSpPr txBox="1"/>
            <p:nvPr/>
          </p:nvSpPr>
          <p:spPr bwMode="auto">
            <a:xfrm>
              <a:off x="2250" y="6252"/>
              <a:ext cx="4321" cy="62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l">
                <a:lnSpc>
                  <a:spcPct val="130000"/>
                </a:lnSpc>
                <a:spcBef>
                  <a:spcPct val="0"/>
                </a:spcBef>
              </a:pPr>
              <a:r>
                <a:rPr lang="zh-CN" altLang="en-US" b="1" dirty="0">
                  <a:solidFill>
                    <a:srgbClr val="E3C897"/>
                  </a:solidFill>
                  <a:cs typeface="+mn-ea"/>
                  <a:sym typeface="+mn-lt"/>
                </a:rPr>
                <a:t>输入标题</a:t>
              </a:r>
              <a:endParaRPr lang="zh-CN" altLang="en-US" b="1" dirty="0">
                <a:solidFill>
                  <a:srgbClr val="E3C897"/>
                </a:solidFill>
                <a:cs typeface="+mn-ea"/>
                <a:sym typeface="+mn-lt"/>
              </a:endParaRPr>
            </a:p>
          </p:txBody>
        </p:sp>
        <p:sp>
          <p:nvSpPr>
            <p:cNvPr id="117" name="4"/>
            <p:cNvSpPr/>
            <p:nvPr/>
          </p:nvSpPr>
          <p:spPr bwMode="auto">
            <a:xfrm>
              <a:off x="12631" y="6986"/>
              <a:ext cx="4321" cy="1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请在此处输入代替信息，请在此处输入并做简要说明处输入您请在此处输入代替信息请在此处。</a:t>
              </a:r>
              <a:endParaRPr lang="zh-CN" altLang="en-US" sz="1200" dirty="0">
                <a:solidFill>
                  <a:srgbClr val="E3C897"/>
                </a:solidFill>
                <a:cs typeface="+mn-ea"/>
                <a:sym typeface="+mn-lt"/>
              </a:endParaRPr>
            </a:p>
            <a:p>
              <a:pPr>
                <a:lnSpc>
                  <a:spcPct val="130000"/>
                </a:lnSpc>
              </a:pPr>
              <a:endParaRPr lang="zh-CN" altLang="en-US" sz="1200" dirty="0">
                <a:solidFill>
                  <a:srgbClr val="E3C897"/>
                </a:solidFill>
                <a:cs typeface="+mn-ea"/>
                <a:sym typeface="+mn-lt"/>
              </a:endParaRPr>
            </a:p>
          </p:txBody>
        </p:sp>
        <p:sp>
          <p:nvSpPr>
            <p:cNvPr id="118" name="4"/>
            <p:cNvSpPr txBox="1"/>
            <p:nvPr/>
          </p:nvSpPr>
          <p:spPr bwMode="auto">
            <a:xfrm>
              <a:off x="12631" y="6252"/>
              <a:ext cx="4321" cy="62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lnSpc>
                  <a:spcPct val="130000"/>
                </a:lnSpc>
                <a:spcBef>
                  <a:spcPct val="0"/>
                </a:spcBef>
              </a:pPr>
              <a:r>
                <a:rPr lang="zh-CN" altLang="en-US" b="1" dirty="0">
                  <a:solidFill>
                    <a:srgbClr val="E3C897"/>
                  </a:solidFill>
                  <a:cs typeface="+mn-ea"/>
                  <a:sym typeface="+mn-lt"/>
                </a:rPr>
                <a:t>标题预设</a:t>
              </a:r>
              <a:endParaRPr lang="zh-CN" altLang="en-US" b="1" dirty="0">
                <a:solidFill>
                  <a:srgbClr val="E3C897"/>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7"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900" decel="100000" fill="hold"/>
                                        <p:tgtEl>
                                          <p:spTgt spid="7"/>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685415" y="2510790"/>
            <a:ext cx="6035040" cy="1836420"/>
            <a:chOff x="4556" y="4746"/>
            <a:chExt cx="9504" cy="2892"/>
          </a:xfrm>
        </p:grpSpPr>
        <p:sp>
          <p:nvSpPr>
            <p:cNvPr id="10" name="文本框 9"/>
            <p:cNvSpPr txBox="1"/>
            <p:nvPr/>
          </p:nvSpPr>
          <p:spPr>
            <a:xfrm>
              <a:off x="7775" y="5467"/>
              <a:ext cx="6285" cy="1450"/>
            </a:xfrm>
            <a:prstGeom prst="rect">
              <a:avLst/>
            </a:prstGeom>
            <a:noFill/>
          </p:spPr>
          <p:txBody>
            <a:bodyPr wrap="none" rtlCol="0">
              <a:prstTxWarp prst="textPlain">
                <a:avLst>
                  <a:gd name="adj" fmla="val 50192"/>
                </a:avLst>
              </a:prstTxWarp>
              <a:spAutoFit/>
            </a:bodyPr>
            <a:lstStyle/>
            <a:p>
              <a:r>
                <a:rPr lang="zh-CN" altLang="en-US" sz="9600" b="1" spc="-300" dirty="0">
                  <a:gradFill flip="none" rotWithShape="1">
                    <a:gsLst>
                      <a:gs pos="15000">
                        <a:srgbClr val="D3B586"/>
                      </a:gs>
                      <a:gs pos="60000">
                        <a:srgbClr val="F8EDD9"/>
                      </a:gs>
                    </a:gsLst>
                    <a:lin ang="2700000" scaled="1"/>
                    <a:tileRect/>
                  </a:gradFill>
                  <a:cs typeface="+mn-ea"/>
                  <a:sym typeface="+mn-lt"/>
                </a:rPr>
                <a:t>胜任力分析</a:t>
              </a:r>
              <a:endParaRPr lang="zh-CN" altLang="en-US" sz="9600" spc="-300" dirty="0">
                <a:gradFill flip="none" rotWithShape="1">
                  <a:gsLst>
                    <a:gs pos="15000">
                      <a:srgbClr val="D3B586"/>
                    </a:gs>
                    <a:gs pos="60000">
                      <a:srgbClr val="F8EDD9"/>
                    </a:gs>
                  </a:gsLst>
                  <a:lin ang="2700000" scaled="1"/>
                  <a:tileRect/>
                </a:gradFill>
                <a:cs typeface="+mn-ea"/>
                <a:sym typeface="+mn-lt"/>
              </a:endParaRPr>
            </a:p>
          </p:txBody>
        </p:sp>
        <p:sp>
          <p:nvSpPr>
            <p:cNvPr id="11" name="文本框 10"/>
            <p:cNvSpPr txBox="1"/>
            <p:nvPr/>
          </p:nvSpPr>
          <p:spPr>
            <a:xfrm>
              <a:off x="4556" y="4859"/>
              <a:ext cx="1955" cy="2666"/>
            </a:xfrm>
            <a:prstGeom prst="rect">
              <a:avLst/>
            </a:prstGeom>
            <a:noFill/>
          </p:spPr>
          <p:txBody>
            <a:bodyPr wrap="none" rtlCol="0">
              <a:spAutoFit/>
            </a:bodyPr>
            <a:lstStyle/>
            <a:p>
              <a:pPr algn="ctr"/>
              <a:r>
                <a:rPr lang="en-US" altLang="zh-CN" sz="3200" dirty="0">
                  <a:gradFill flip="none" rotWithShape="1">
                    <a:gsLst>
                      <a:gs pos="15000">
                        <a:srgbClr val="D3B586"/>
                      </a:gs>
                      <a:gs pos="60000">
                        <a:srgbClr val="F8EDD9"/>
                      </a:gs>
                    </a:gsLst>
                    <a:lin ang="2700000" scaled="1"/>
                    <a:tileRect/>
                  </a:gradFill>
                  <a:cs typeface="+mn-ea"/>
                  <a:sym typeface="+mn-lt"/>
                </a:rPr>
                <a:t>PART</a:t>
              </a:r>
              <a:endParaRPr lang="en-US" altLang="zh-CN" sz="3200" dirty="0">
                <a:gradFill flip="none" rotWithShape="1">
                  <a:gsLst>
                    <a:gs pos="15000">
                      <a:srgbClr val="D3B586"/>
                    </a:gs>
                    <a:gs pos="60000">
                      <a:srgbClr val="F8EDD9"/>
                    </a:gs>
                  </a:gsLst>
                  <a:lin ang="2700000" scaled="1"/>
                  <a:tileRect/>
                </a:gradFill>
                <a:cs typeface="+mn-ea"/>
                <a:sym typeface="+mn-lt"/>
              </a:endParaRPr>
            </a:p>
            <a:p>
              <a:pPr algn="ctr"/>
              <a:r>
                <a:rPr lang="en-US" altLang="zh-CN" sz="7200" b="1" dirty="0">
                  <a:gradFill flip="none" rotWithShape="1">
                    <a:gsLst>
                      <a:gs pos="15000">
                        <a:srgbClr val="D3B586"/>
                      </a:gs>
                      <a:gs pos="60000">
                        <a:srgbClr val="F8EDD9"/>
                      </a:gs>
                    </a:gsLst>
                    <a:lin ang="2700000" scaled="1"/>
                    <a:tileRect/>
                  </a:gradFill>
                  <a:cs typeface="+mn-ea"/>
                  <a:sym typeface="+mn-lt"/>
                </a:rPr>
                <a:t>03</a:t>
              </a:r>
              <a:endParaRPr lang="zh-CN" altLang="en-US" sz="3200" b="1" dirty="0">
                <a:gradFill flip="none" rotWithShape="1">
                  <a:gsLst>
                    <a:gs pos="15000">
                      <a:srgbClr val="D3B586"/>
                    </a:gs>
                    <a:gs pos="60000">
                      <a:srgbClr val="F8EDD9"/>
                    </a:gs>
                  </a:gsLst>
                  <a:lin ang="2700000" scaled="1"/>
                  <a:tileRect/>
                </a:gradFill>
                <a:cs typeface="+mn-ea"/>
                <a:sym typeface="+mn-lt"/>
              </a:endParaRPr>
            </a:p>
          </p:txBody>
        </p:sp>
        <p:sp>
          <p:nvSpPr>
            <p:cNvPr id="16" name="任意多边形: 形状 15"/>
            <p:cNvSpPr/>
            <p:nvPr/>
          </p:nvSpPr>
          <p:spPr>
            <a:xfrm flipV="1">
              <a:off x="6944" y="4746"/>
              <a:ext cx="413" cy="2892"/>
            </a:xfrm>
            <a:custGeom>
              <a:avLst/>
              <a:gdLst>
                <a:gd name="connsiteX0" fmla="*/ 1851 w 262239"/>
                <a:gd name="connsiteY0" fmla="*/ 647673 h 1836116"/>
                <a:gd name="connsiteX1" fmla="*/ 29832 w 262239"/>
                <a:gd name="connsiteY1" fmla="*/ 647673 h 1836116"/>
                <a:gd name="connsiteX2" fmla="*/ 29832 w 262239"/>
                <a:gd name="connsiteY2" fmla="*/ 0 h 1836116"/>
                <a:gd name="connsiteX3" fmla="*/ 1851 w 262239"/>
                <a:gd name="connsiteY3" fmla="*/ 0 h 1836116"/>
                <a:gd name="connsiteX4" fmla="*/ 1851 w 262239"/>
                <a:gd name="connsiteY4" fmla="*/ 1836116 h 1836116"/>
                <a:gd name="connsiteX5" fmla="*/ 29832 w 262239"/>
                <a:gd name="connsiteY5" fmla="*/ 1836116 h 1836116"/>
                <a:gd name="connsiteX6" fmla="*/ 29832 w 262239"/>
                <a:gd name="connsiteY6" fmla="*/ 1188138 h 1836116"/>
                <a:gd name="connsiteX7" fmla="*/ 29166 w 262239"/>
                <a:gd name="connsiteY7" fmla="*/ 1188138 h 1836116"/>
                <a:gd name="connsiteX8" fmla="*/ 262239 w 262239"/>
                <a:gd name="connsiteY8" fmla="*/ 918018 h 1836116"/>
                <a:gd name="connsiteX9" fmla="*/ 28972 w 262239"/>
                <a:gd name="connsiteY9" fmla="*/ 647675 h 1836116"/>
                <a:gd name="connsiteX10" fmla="*/ 0 w 262239"/>
                <a:gd name="connsiteY10" fmla="*/ 647675 h 1836116"/>
                <a:gd name="connsiteX11" fmla="*/ 233267 w 262239"/>
                <a:gd name="connsiteY11" fmla="*/ 918018 h 1836116"/>
                <a:gd name="connsiteX12" fmla="*/ 0 w 262239"/>
                <a:gd name="connsiteY12" fmla="*/ 1188362 h 1836116"/>
                <a:gd name="connsiteX13" fmla="*/ 1851 w 262239"/>
                <a:gd name="connsiteY13" fmla="*/ 1188362 h 1836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239" h="1836116">
                  <a:moveTo>
                    <a:pt x="1851" y="647673"/>
                  </a:moveTo>
                  <a:lnTo>
                    <a:pt x="29832" y="647673"/>
                  </a:lnTo>
                  <a:lnTo>
                    <a:pt x="29832" y="0"/>
                  </a:lnTo>
                  <a:lnTo>
                    <a:pt x="1851" y="0"/>
                  </a:lnTo>
                  <a:close/>
                  <a:moveTo>
                    <a:pt x="1851" y="1836116"/>
                  </a:moveTo>
                  <a:lnTo>
                    <a:pt x="29832" y="1836116"/>
                  </a:lnTo>
                  <a:lnTo>
                    <a:pt x="29832" y="1188138"/>
                  </a:lnTo>
                  <a:lnTo>
                    <a:pt x="29166" y="1188138"/>
                  </a:lnTo>
                  <a:lnTo>
                    <a:pt x="262239" y="918018"/>
                  </a:lnTo>
                  <a:lnTo>
                    <a:pt x="28972" y="647675"/>
                  </a:lnTo>
                  <a:lnTo>
                    <a:pt x="0" y="647675"/>
                  </a:lnTo>
                  <a:lnTo>
                    <a:pt x="233267" y="918018"/>
                  </a:lnTo>
                  <a:lnTo>
                    <a:pt x="0" y="1188362"/>
                  </a:lnTo>
                  <a:lnTo>
                    <a:pt x="1851" y="118836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 name="文本框 1"/>
            <p:cNvSpPr txBox="1"/>
            <p:nvPr/>
          </p:nvSpPr>
          <p:spPr>
            <a:xfrm>
              <a:off x="7651" y="7204"/>
              <a:ext cx="5823" cy="434"/>
            </a:xfrm>
            <a:prstGeom prst="rect">
              <a:avLst/>
            </a:prstGeom>
            <a:noFill/>
          </p:spPr>
          <p:txBody>
            <a:bodyPr wrap="square" rtlCol="0">
              <a:spAutoFit/>
            </a:bodyPr>
            <a:lstStyle/>
            <a:p>
              <a:pPr algn="dist"/>
              <a:r>
                <a:rPr lang="en-US" altLang="zh-CN" sz="1200" cap="all" dirty="0">
                  <a:solidFill>
                    <a:srgbClr val="E3C897"/>
                  </a:solidFill>
                  <a:uFillTx/>
                  <a:cs typeface="+mn-ea"/>
                  <a:sym typeface="+mn-lt"/>
                </a:rPr>
                <a:t>Competency analysis</a:t>
              </a:r>
              <a:endParaRPr lang="zh-CN" altLang="en-US" sz="1200">
                <a:cs typeface="+mn-ea"/>
                <a:sym typeface="+mn-lt"/>
              </a:endParaRPr>
            </a:p>
          </p:txBody>
        </p:sp>
      </p:grpSp>
      <p:sp>
        <p:nvSpPr>
          <p:cNvPr id="32" name="任意多边形 31"/>
          <p:cNvSpPr/>
          <p:nvPr/>
        </p:nvSpPr>
        <p:spPr>
          <a:xfrm flipH="1">
            <a:off x="8802370" y="3328670"/>
            <a:ext cx="3390900" cy="3543300"/>
          </a:xfrm>
          <a:custGeom>
            <a:avLst/>
            <a:gdLst>
              <a:gd name="connsiteX0" fmla="*/ 0 w 4455"/>
              <a:gd name="connsiteY0" fmla="*/ 0 h 5580"/>
              <a:gd name="connsiteX1" fmla="*/ 2490 w 4455"/>
              <a:gd name="connsiteY1" fmla="*/ 3079 h 5580"/>
              <a:gd name="connsiteX2" fmla="*/ 4455 w 4455"/>
              <a:gd name="connsiteY2" fmla="*/ 5580 h 5580"/>
              <a:gd name="connsiteX3" fmla="*/ 0 w 4455"/>
              <a:gd name="connsiteY3" fmla="*/ 5580 h 5580"/>
              <a:gd name="connsiteX4" fmla="*/ 0 w 4455"/>
              <a:gd name="connsiteY4" fmla="*/ 0 h 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5" h="5580">
                <a:moveTo>
                  <a:pt x="0" y="0"/>
                </a:moveTo>
                <a:lnTo>
                  <a:pt x="2490" y="3079"/>
                </a:lnTo>
                <a:lnTo>
                  <a:pt x="4455" y="5580"/>
                </a:lnTo>
                <a:lnTo>
                  <a:pt x="0" y="5580"/>
                </a:lnTo>
                <a:lnTo>
                  <a:pt x="0" y="0"/>
                </a:lnTo>
                <a:close/>
              </a:path>
            </a:pathLst>
          </a:custGeom>
          <a:gradFill>
            <a:gsLst>
              <a:gs pos="15000">
                <a:srgbClr val="222428"/>
              </a:gs>
              <a:gs pos="87000">
                <a:srgbClr val="222428"/>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9" name="直接连接符 8"/>
          <p:cNvCxnSpPr/>
          <p:nvPr/>
        </p:nvCxnSpPr>
        <p:spPr>
          <a:xfrm flipV="1">
            <a:off x="9478645" y="3922395"/>
            <a:ext cx="2714625" cy="29597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3" name="任意多边形 12"/>
          <p:cNvSpPr/>
          <p:nvPr/>
        </p:nvSpPr>
        <p:spPr>
          <a:xfrm rot="8160000" flipH="1">
            <a:off x="9837917" y="292717"/>
            <a:ext cx="3390900" cy="5488940"/>
          </a:xfrm>
          <a:custGeom>
            <a:avLst/>
            <a:gdLst>
              <a:gd name="connsiteX0" fmla="*/ 0 w 5340"/>
              <a:gd name="connsiteY0" fmla="*/ 0 h 8644"/>
              <a:gd name="connsiteX1" fmla="*/ 2985 w 5340"/>
              <a:gd name="connsiteY1" fmla="*/ 3079 h 8644"/>
              <a:gd name="connsiteX2" fmla="*/ 5340 w 5340"/>
              <a:gd name="connsiteY2" fmla="*/ 5580 h 8644"/>
              <a:gd name="connsiteX3" fmla="*/ 3170 w 5340"/>
              <a:gd name="connsiteY3" fmla="*/ 8644 h 8644"/>
              <a:gd name="connsiteX4" fmla="*/ 0 w 5340"/>
              <a:gd name="connsiteY4" fmla="*/ 0 h 8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0" h="8644">
                <a:moveTo>
                  <a:pt x="0" y="0"/>
                </a:moveTo>
                <a:lnTo>
                  <a:pt x="2985" y="3079"/>
                </a:lnTo>
                <a:lnTo>
                  <a:pt x="5340" y="5580"/>
                </a:lnTo>
                <a:lnTo>
                  <a:pt x="3170" y="8644"/>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7" name="任意多边形 36"/>
          <p:cNvSpPr/>
          <p:nvPr/>
        </p:nvSpPr>
        <p:spPr>
          <a:xfrm rot="15000000" flipH="1">
            <a:off x="7364106" y="-1674030"/>
            <a:ext cx="4451985" cy="562737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8" name="直接连接符 7"/>
          <p:cNvCxnSpPr/>
          <p:nvPr/>
        </p:nvCxnSpPr>
        <p:spPr>
          <a:xfrm>
            <a:off x="7299960" y="-23495"/>
            <a:ext cx="4893945" cy="205740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组合 5"/>
          <p:cNvGrpSpPr/>
          <p:nvPr/>
        </p:nvGrpSpPr>
        <p:grpSpPr>
          <a:xfrm>
            <a:off x="3717290" y="490855"/>
            <a:ext cx="4757420" cy="1149350"/>
            <a:chOff x="5854" y="773"/>
            <a:chExt cx="7492" cy="1810"/>
          </a:xfrm>
        </p:grpSpPr>
        <p:grpSp>
          <p:nvGrpSpPr>
            <p:cNvPr id="2" name="组合 1"/>
            <p:cNvGrpSpPr/>
            <p:nvPr/>
          </p:nvGrpSpPr>
          <p:grpSpPr>
            <a:xfrm>
              <a:off x="8024" y="773"/>
              <a:ext cx="3151" cy="1279"/>
              <a:chOff x="6872477" y="2162647"/>
              <a:chExt cx="2000890" cy="812375"/>
            </a:xfrm>
          </p:grpSpPr>
          <p:sp>
            <p:nvSpPr>
              <p:cNvPr id="3" name="文本框 2"/>
              <p:cNvSpPr txBox="1"/>
              <p:nvPr/>
            </p:nvSpPr>
            <p:spPr>
              <a:xfrm>
                <a:off x="6872477" y="2162647"/>
                <a:ext cx="2000890" cy="645326"/>
              </a:xfrm>
              <a:prstGeom prst="rect">
                <a:avLst/>
              </a:prstGeom>
              <a:noFill/>
            </p:spPr>
            <p:txBody>
              <a:bodyPr wrap="none" rtlCol="0">
                <a:spAutoFit/>
              </a:bodyPr>
              <a:lstStyle/>
              <a:p>
                <a:pPr algn="ctr">
                  <a:lnSpc>
                    <a:spcPct val="100000"/>
                  </a:lnSpc>
                </a:pPr>
                <a:r>
                  <a:rPr lang="zh-CN" sz="3600" b="1" dirty="0">
                    <a:gradFill flip="none" rotWithShape="1">
                      <a:gsLst>
                        <a:gs pos="15000">
                          <a:srgbClr val="D3B586"/>
                        </a:gs>
                        <a:gs pos="60000">
                          <a:srgbClr val="F8EDD9"/>
                        </a:gs>
                      </a:gsLst>
                      <a:lin ang="2700000" scaled="1"/>
                      <a:tileRect/>
                    </a:gradFill>
                    <a:cs typeface="+mn-ea"/>
                    <a:sym typeface="+mn-lt"/>
                  </a:rPr>
                  <a:t>工作态度</a:t>
                </a:r>
                <a:endParaRPr lang="zh-CN" sz="3600" b="1" dirty="0">
                  <a:gradFill flip="none" rotWithShape="1">
                    <a:gsLst>
                      <a:gs pos="15000">
                        <a:srgbClr val="D3B586"/>
                      </a:gs>
                      <a:gs pos="60000">
                        <a:srgbClr val="F8EDD9"/>
                      </a:gs>
                    </a:gsLst>
                    <a:lin ang="2700000" scaled="1"/>
                    <a:tileRect/>
                  </a:gradFill>
                  <a:cs typeface="+mn-ea"/>
                  <a:sym typeface="+mn-lt"/>
                </a:endParaRPr>
              </a:p>
            </p:txBody>
          </p:sp>
          <p:sp>
            <p:nvSpPr>
              <p:cNvPr id="4" name="任意多边形: 形状 3"/>
              <p:cNvSpPr/>
              <p:nvPr/>
            </p:nvSpPr>
            <p:spPr>
              <a:xfrm rot="5400000" flipV="1">
                <a:off x="7811771" y="1991964"/>
                <a:ext cx="122283" cy="1843832"/>
              </a:xfrm>
              <a:custGeom>
                <a:avLst/>
                <a:gdLst>
                  <a:gd name="connsiteX0" fmla="*/ 2381 w 337394"/>
                  <a:gd name="connsiteY0" fmla="*/ 0 h 5087356"/>
                  <a:gd name="connsiteX1" fmla="*/ 2381 w 337394"/>
                  <a:gd name="connsiteY1" fmla="*/ 2196000 h 5087356"/>
                  <a:gd name="connsiteX2" fmla="*/ 38381 w 337394"/>
                  <a:gd name="connsiteY2" fmla="*/ 2196000 h 5087356"/>
                  <a:gd name="connsiteX3" fmla="*/ 38381 w 337394"/>
                  <a:gd name="connsiteY3" fmla="*/ 0 h 5087356"/>
                  <a:gd name="connsiteX4" fmla="*/ 0 w 337394"/>
                  <a:gd name="connsiteY4" fmla="*/ 2196002 h 5087356"/>
                  <a:gd name="connsiteX5" fmla="*/ 300119 w 337394"/>
                  <a:gd name="connsiteY5" fmla="*/ 2543823 h 5087356"/>
                  <a:gd name="connsiteX6" fmla="*/ 0 w 337394"/>
                  <a:gd name="connsiteY6" fmla="*/ 2891644 h 5087356"/>
                  <a:gd name="connsiteX7" fmla="*/ 2381 w 337394"/>
                  <a:gd name="connsiteY7" fmla="*/ 2891644 h 5087356"/>
                  <a:gd name="connsiteX8" fmla="*/ 2381 w 337394"/>
                  <a:gd name="connsiteY8" fmla="*/ 5087356 h 5087356"/>
                  <a:gd name="connsiteX9" fmla="*/ 38381 w 337394"/>
                  <a:gd name="connsiteY9" fmla="*/ 5087356 h 5087356"/>
                  <a:gd name="connsiteX10" fmla="*/ 38381 w 337394"/>
                  <a:gd name="connsiteY10" fmla="*/ 2891356 h 5087356"/>
                  <a:gd name="connsiteX11" fmla="*/ 37524 w 337394"/>
                  <a:gd name="connsiteY11" fmla="*/ 2891356 h 5087356"/>
                  <a:gd name="connsiteX12" fmla="*/ 337394 w 337394"/>
                  <a:gd name="connsiteY12" fmla="*/ 2543823 h 5087356"/>
                  <a:gd name="connsiteX13" fmla="*/ 37275 w 337394"/>
                  <a:gd name="connsiteY13" fmla="*/ 2196002 h 50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394" h="5087356">
                    <a:moveTo>
                      <a:pt x="2381" y="0"/>
                    </a:moveTo>
                    <a:lnTo>
                      <a:pt x="2381" y="2196000"/>
                    </a:lnTo>
                    <a:lnTo>
                      <a:pt x="38381" y="2196000"/>
                    </a:lnTo>
                    <a:lnTo>
                      <a:pt x="38381" y="0"/>
                    </a:lnTo>
                    <a:close/>
                    <a:moveTo>
                      <a:pt x="0" y="2196002"/>
                    </a:moveTo>
                    <a:lnTo>
                      <a:pt x="300119" y="2543823"/>
                    </a:lnTo>
                    <a:lnTo>
                      <a:pt x="0" y="2891644"/>
                    </a:lnTo>
                    <a:lnTo>
                      <a:pt x="2381" y="2891644"/>
                    </a:lnTo>
                    <a:lnTo>
                      <a:pt x="2381" y="5087356"/>
                    </a:lnTo>
                    <a:lnTo>
                      <a:pt x="38381" y="5087356"/>
                    </a:lnTo>
                    <a:lnTo>
                      <a:pt x="38381" y="2891356"/>
                    </a:lnTo>
                    <a:lnTo>
                      <a:pt x="37524" y="2891356"/>
                    </a:lnTo>
                    <a:lnTo>
                      <a:pt x="337394" y="2543823"/>
                    </a:lnTo>
                    <a:lnTo>
                      <a:pt x="37275" y="219600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grpSp>
        <p:sp>
          <p:nvSpPr>
            <p:cNvPr id="5" name="文本框 4"/>
            <p:cNvSpPr txBox="1"/>
            <p:nvPr/>
          </p:nvSpPr>
          <p:spPr>
            <a:xfrm>
              <a:off x="5854" y="2099"/>
              <a:ext cx="7492" cy="484"/>
            </a:xfrm>
            <a:prstGeom prst="rect">
              <a:avLst/>
            </a:prstGeom>
            <a:noFill/>
          </p:spPr>
          <p:txBody>
            <a:bodyPr wrap="square" rtlCol="0">
              <a:spAutoFit/>
              <a:scene3d>
                <a:camera prst="orthographicFront"/>
                <a:lightRig rig="threePt" dir="t"/>
              </a:scene3d>
              <a:sp3d contourW="12700"/>
            </a:bodyPr>
            <a:lstStyle>
              <a:defPPr>
                <a:defRPr lang="en-US"/>
              </a:defPPr>
              <a:lvl1pPr algn="ctr">
                <a:lnSpc>
                  <a:spcPct val="125000"/>
                </a:lnSpc>
                <a:defRPr sz="1200">
                  <a:solidFill>
                    <a:schemeClr val="tx1">
                      <a:lumMod val="50000"/>
                      <a:lumOff val="50000"/>
                    </a:schemeClr>
                  </a:solidFill>
                  <a:latin typeface="方正俊黑简体" panose="02000000000000000000" pitchFamily="2" charset="-122"/>
                  <a:ea typeface="方正俊黑简体" panose="02000000000000000000" pitchFamily="2" charset="-122"/>
                  <a:cs typeface="Angsana New" panose="02020603050405020304" pitchFamily="18" charset="-34"/>
                </a:defRPr>
              </a:lvl1pPr>
            </a:lstStyle>
            <a:p>
              <a:pPr algn="dist">
                <a:lnSpc>
                  <a:spcPct val="130000"/>
                </a:lnSpc>
              </a:pPr>
              <a:r>
                <a:rPr lang="en-US" altLang="zh-CN" cap="all" dirty="0">
                  <a:solidFill>
                    <a:srgbClr val="E3C897"/>
                  </a:solidFill>
                  <a:uFillTx/>
                  <a:latin typeface="+mn-lt"/>
                  <a:ea typeface="+mn-ea"/>
                  <a:cs typeface="+mn-ea"/>
                  <a:sym typeface="+mn-lt"/>
                </a:rPr>
                <a:t>working attitude</a:t>
              </a:r>
              <a:endParaRPr lang="en-US" altLang="zh-CN" cap="all" dirty="0">
                <a:solidFill>
                  <a:srgbClr val="E3C897"/>
                </a:solidFill>
                <a:uFillTx/>
                <a:latin typeface="+mn-lt"/>
                <a:ea typeface="+mn-ea"/>
                <a:cs typeface="+mn-ea"/>
                <a:sym typeface="+mn-lt"/>
              </a:endParaRPr>
            </a:p>
          </p:txBody>
        </p:sp>
      </p:grpSp>
      <p:sp>
        <p:nvSpPr>
          <p:cNvPr id="90" name="任意多边形 89"/>
          <p:cNvSpPr/>
          <p:nvPr/>
        </p:nvSpPr>
        <p:spPr>
          <a:xfrm rot="6600000">
            <a:off x="210820" y="-913130"/>
            <a:ext cx="2451735" cy="309880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2" name="直接连接符 91"/>
          <p:cNvCxnSpPr/>
          <p:nvPr/>
        </p:nvCxnSpPr>
        <p:spPr>
          <a:xfrm flipV="1">
            <a:off x="-33655" y="14605"/>
            <a:ext cx="2649855" cy="103378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5" name="任意多边形 94"/>
          <p:cNvSpPr/>
          <p:nvPr/>
        </p:nvSpPr>
        <p:spPr>
          <a:xfrm rot="15000000" flipH="1">
            <a:off x="10325735" y="-654685"/>
            <a:ext cx="1736090" cy="219456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6" name="直接连接符 95"/>
          <p:cNvCxnSpPr/>
          <p:nvPr/>
        </p:nvCxnSpPr>
        <p:spPr>
          <a:xfrm>
            <a:off x="9865995" y="40640"/>
            <a:ext cx="2349500" cy="24263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793115" y="1995170"/>
            <a:ext cx="10480675" cy="4434205"/>
            <a:chOff x="1249" y="3142"/>
            <a:chExt cx="16505" cy="6983"/>
          </a:xfrm>
        </p:grpSpPr>
        <p:sp>
          <p:nvSpPr>
            <p:cNvPr id="8" name="7"/>
            <p:cNvSpPr/>
            <p:nvPr/>
          </p:nvSpPr>
          <p:spPr>
            <a:xfrm>
              <a:off x="6330" y="5644"/>
              <a:ext cx="1884" cy="1884"/>
            </a:xfrm>
            <a:prstGeom prst="ellipse">
              <a:avLst/>
            </a:prstGeom>
            <a:gradFill>
              <a:gsLst>
                <a:gs pos="12000">
                  <a:srgbClr val="D5B88A"/>
                </a:gs>
                <a:gs pos="78000">
                  <a:srgbClr val="F8EDD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zh-CN" b="1">
                  <a:solidFill>
                    <a:schemeClr val="tx1"/>
                  </a:solidFill>
                  <a:cs typeface="+mn-ea"/>
                  <a:sym typeface="+mn-lt"/>
                </a:rPr>
                <a:t>输入</a:t>
              </a:r>
              <a:endParaRPr lang="zh-CN" b="1">
                <a:solidFill>
                  <a:schemeClr val="tx1"/>
                </a:solidFill>
                <a:cs typeface="+mn-ea"/>
                <a:sym typeface="+mn-lt"/>
              </a:endParaRPr>
            </a:p>
            <a:p>
              <a:pPr algn="ctr">
                <a:lnSpc>
                  <a:spcPct val="130000"/>
                </a:lnSpc>
              </a:pPr>
              <a:r>
                <a:rPr lang="zh-CN" b="1">
                  <a:solidFill>
                    <a:schemeClr val="tx1"/>
                  </a:solidFill>
                  <a:cs typeface="+mn-ea"/>
                  <a:sym typeface="+mn-lt"/>
                </a:rPr>
                <a:t>标题</a:t>
              </a:r>
              <a:endParaRPr lang="zh-CN" b="1">
                <a:solidFill>
                  <a:schemeClr val="tx1"/>
                </a:solidFill>
                <a:cs typeface="+mn-ea"/>
                <a:sym typeface="+mn-lt"/>
              </a:endParaRPr>
            </a:p>
          </p:txBody>
        </p:sp>
        <p:sp>
          <p:nvSpPr>
            <p:cNvPr id="9" name="7"/>
            <p:cNvSpPr/>
            <p:nvPr/>
          </p:nvSpPr>
          <p:spPr>
            <a:xfrm>
              <a:off x="3781" y="8241"/>
              <a:ext cx="1884" cy="1884"/>
            </a:xfrm>
            <a:prstGeom prst="ellipse">
              <a:avLst/>
            </a:prstGeom>
            <a:gradFill>
              <a:gsLst>
                <a:gs pos="12000">
                  <a:srgbClr val="D5B88A"/>
                </a:gs>
                <a:gs pos="78000">
                  <a:srgbClr val="F8EDD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zh-CN" b="1">
                  <a:solidFill>
                    <a:schemeClr val="tx1"/>
                  </a:solidFill>
                  <a:cs typeface="+mn-ea"/>
                  <a:sym typeface="+mn-lt"/>
                </a:rPr>
                <a:t>更改</a:t>
              </a:r>
              <a:endParaRPr lang="zh-CN" b="1">
                <a:solidFill>
                  <a:schemeClr val="tx1"/>
                </a:solidFill>
                <a:cs typeface="+mn-ea"/>
                <a:sym typeface="+mn-lt"/>
              </a:endParaRPr>
            </a:p>
            <a:p>
              <a:pPr algn="ctr">
                <a:lnSpc>
                  <a:spcPct val="130000"/>
                </a:lnSpc>
              </a:pPr>
              <a:r>
                <a:rPr lang="zh-CN" b="1">
                  <a:solidFill>
                    <a:schemeClr val="tx1"/>
                  </a:solidFill>
                  <a:cs typeface="+mn-ea"/>
                  <a:sym typeface="+mn-lt"/>
                </a:rPr>
                <a:t>标题</a:t>
              </a:r>
              <a:endParaRPr lang="zh-CN" b="1">
                <a:solidFill>
                  <a:schemeClr val="tx1"/>
                </a:solidFill>
                <a:cs typeface="+mn-ea"/>
                <a:sym typeface="+mn-lt"/>
              </a:endParaRPr>
            </a:p>
          </p:txBody>
        </p:sp>
        <p:sp>
          <p:nvSpPr>
            <p:cNvPr id="10" name="7"/>
            <p:cNvSpPr/>
            <p:nvPr/>
          </p:nvSpPr>
          <p:spPr>
            <a:xfrm>
              <a:off x="1249" y="5644"/>
              <a:ext cx="1884" cy="1884"/>
            </a:xfrm>
            <a:prstGeom prst="ellipse">
              <a:avLst/>
            </a:prstGeom>
            <a:gradFill>
              <a:gsLst>
                <a:gs pos="12000">
                  <a:srgbClr val="D5B88A"/>
                </a:gs>
                <a:gs pos="78000">
                  <a:srgbClr val="F8EDD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zh-CN" b="1">
                  <a:solidFill>
                    <a:schemeClr val="tx1"/>
                  </a:solidFill>
                  <a:cs typeface="+mn-ea"/>
                  <a:sym typeface="+mn-lt"/>
                </a:rPr>
                <a:t>标题</a:t>
              </a:r>
              <a:endParaRPr lang="zh-CN" b="1">
                <a:solidFill>
                  <a:schemeClr val="tx1"/>
                </a:solidFill>
                <a:cs typeface="+mn-ea"/>
                <a:sym typeface="+mn-lt"/>
              </a:endParaRPr>
            </a:p>
            <a:p>
              <a:pPr algn="ctr">
                <a:lnSpc>
                  <a:spcPct val="130000"/>
                </a:lnSpc>
              </a:pPr>
              <a:r>
                <a:rPr lang="zh-CN" b="1">
                  <a:solidFill>
                    <a:schemeClr val="tx1"/>
                  </a:solidFill>
                  <a:cs typeface="+mn-ea"/>
                  <a:sym typeface="+mn-lt"/>
                </a:rPr>
                <a:t>预设</a:t>
              </a:r>
              <a:endParaRPr lang="zh-CN" b="1">
                <a:solidFill>
                  <a:schemeClr val="tx1"/>
                </a:solidFill>
                <a:cs typeface="+mn-ea"/>
                <a:sym typeface="+mn-lt"/>
              </a:endParaRPr>
            </a:p>
          </p:txBody>
        </p:sp>
        <p:sp>
          <p:nvSpPr>
            <p:cNvPr id="11" name="7"/>
            <p:cNvSpPr/>
            <p:nvPr/>
          </p:nvSpPr>
          <p:spPr>
            <a:xfrm>
              <a:off x="3796" y="3142"/>
              <a:ext cx="1884" cy="1884"/>
            </a:xfrm>
            <a:prstGeom prst="ellipse">
              <a:avLst/>
            </a:prstGeom>
            <a:gradFill>
              <a:gsLst>
                <a:gs pos="12000">
                  <a:srgbClr val="D5B88A"/>
                </a:gs>
                <a:gs pos="78000">
                  <a:srgbClr val="F8EDD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zh-CN" b="1">
                  <a:solidFill>
                    <a:schemeClr val="tx1"/>
                  </a:solidFill>
                  <a:cs typeface="+mn-ea"/>
                  <a:sym typeface="+mn-lt"/>
                </a:rPr>
                <a:t>标题</a:t>
              </a:r>
              <a:endParaRPr lang="zh-CN" b="1">
                <a:solidFill>
                  <a:schemeClr val="tx1"/>
                </a:solidFill>
                <a:cs typeface="+mn-ea"/>
                <a:sym typeface="+mn-lt"/>
              </a:endParaRPr>
            </a:p>
            <a:p>
              <a:pPr algn="ctr">
                <a:lnSpc>
                  <a:spcPct val="130000"/>
                </a:lnSpc>
              </a:pPr>
              <a:r>
                <a:rPr lang="zh-CN" b="1">
                  <a:solidFill>
                    <a:schemeClr val="tx1"/>
                  </a:solidFill>
                  <a:cs typeface="+mn-ea"/>
                  <a:sym typeface="+mn-lt"/>
                </a:rPr>
                <a:t>添加</a:t>
              </a:r>
              <a:endParaRPr lang="zh-CN" b="1">
                <a:solidFill>
                  <a:schemeClr val="tx1"/>
                </a:solidFill>
                <a:cs typeface="+mn-ea"/>
                <a:sym typeface="+mn-lt"/>
              </a:endParaRPr>
            </a:p>
          </p:txBody>
        </p:sp>
        <p:sp>
          <p:nvSpPr>
            <p:cNvPr id="68" name="7"/>
            <p:cNvSpPr/>
            <p:nvPr/>
          </p:nvSpPr>
          <p:spPr bwMode="auto">
            <a:xfrm>
              <a:off x="2386" y="5413"/>
              <a:ext cx="94" cy="126"/>
            </a:xfrm>
            <a:custGeom>
              <a:avLst/>
              <a:gdLst>
                <a:gd name="T0" fmla="*/ 39 w 39"/>
                <a:gd name="T1" fmla="*/ 10 h 52"/>
                <a:gd name="T2" fmla="*/ 22 w 39"/>
                <a:gd name="T3" fmla="*/ 0 h 52"/>
                <a:gd name="T4" fmla="*/ 0 w 39"/>
                <a:gd name="T5" fmla="*/ 43 h 52"/>
                <a:gd name="T6" fmla="*/ 17 w 39"/>
                <a:gd name="T7" fmla="*/ 52 h 52"/>
                <a:gd name="T8" fmla="*/ 39 w 39"/>
                <a:gd name="T9" fmla="*/ 10 h 52"/>
              </a:gdLst>
              <a:ahLst/>
              <a:cxnLst>
                <a:cxn ang="0">
                  <a:pos x="T0" y="T1"/>
                </a:cxn>
                <a:cxn ang="0">
                  <a:pos x="T2" y="T3"/>
                </a:cxn>
                <a:cxn ang="0">
                  <a:pos x="T4" y="T5"/>
                </a:cxn>
                <a:cxn ang="0">
                  <a:pos x="T6" y="T7"/>
                </a:cxn>
                <a:cxn ang="0">
                  <a:pos x="T8" y="T9"/>
                </a:cxn>
              </a:cxnLst>
              <a:rect l="0" t="0" r="r" b="b"/>
              <a:pathLst>
                <a:path w="39" h="52">
                  <a:moveTo>
                    <a:pt x="39" y="10"/>
                  </a:moveTo>
                  <a:lnTo>
                    <a:pt x="22" y="0"/>
                  </a:lnTo>
                  <a:lnTo>
                    <a:pt x="0" y="43"/>
                  </a:lnTo>
                  <a:lnTo>
                    <a:pt x="17" y="52"/>
                  </a:lnTo>
                  <a:lnTo>
                    <a:pt x="39" y="10"/>
                  </a:ln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69" name="7"/>
            <p:cNvSpPr/>
            <p:nvPr/>
          </p:nvSpPr>
          <p:spPr bwMode="auto">
            <a:xfrm>
              <a:off x="2466" y="5257"/>
              <a:ext cx="104" cy="126"/>
            </a:xfrm>
            <a:custGeom>
              <a:avLst/>
              <a:gdLst>
                <a:gd name="T0" fmla="*/ 23 w 23"/>
                <a:gd name="T1" fmla="*/ 6 h 28"/>
                <a:gd name="T2" fmla="*/ 14 w 23"/>
                <a:gd name="T3" fmla="*/ 0 h 28"/>
                <a:gd name="T4" fmla="*/ 12 w 23"/>
                <a:gd name="T5" fmla="*/ 4 h 28"/>
                <a:gd name="T6" fmla="*/ 7 w 23"/>
                <a:gd name="T7" fmla="*/ 12 h 28"/>
                <a:gd name="T8" fmla="*/ 0 w 23"/>
                <a:gd name="T9" fmla="*/ 23 h 28"/>
                <a:gd name="T10" fmla="*/ 10 w 23"/>
                <a:gd name="T11" fmla="*/ 28 h 28"/>
                <a:gd name="T12" fmla="*/ 16 w 23"/>
                <a:gd name="T13" fmla="*/ 17 h 28"/>
                <a:gd name="T14" fmla="*/ 21 w 23"/>
                <a:gd name="T15" fmla="*/ 9 h 28"/>
                <a:gd name="T16" fmla="*/ 23 w 23"/>
                <a:gd name="T17" fmla="*/ 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8">
                  <a:moveTo>
                    <a:pt x="23" y="6"/>
                  </a:moveTo>
                  <a:cubicBezTo>
                    <a:pt x="14" y="0"/>
                    <a:pt x="14" y="0"/>
                    <a:pt x="14" y="0"/>
                  </a:cubicBezTo>
                  <a:cubicBezTo>
                    <a:pt x="14" y="0"/>
                    <a:pt x="13" y="2"/>
                    <a:pt x="12" y="4"/>
                  </a:cubicBezTo>
                  <a:cubicBezTo>
                    <a:pt x="11" y="6"/>
                    <a:pt x="9" y="9"/>
                    <a:pt x="7" y="12"/>
                  </a:cubicBezTo>
                  <a:cubicBezTo>
                    <a:pt x="4" y="17"/>
                    <a:pt x="0" y="23"/>
                    <a:pt x="0" y="23"/>
                  </a:cubicBezTo>
                  <a:cubicBezTo>
                    <a:pt x="10" y="28"/>
                    <a:pt x="10" y="28"/>
                    <a:pt x="10" y="28"/>
                  </a:cubicBezTo>
                  <a:cubicBezTo>
                    <a:pt x="10" y="28"/>
                    <a:pt x="13" y="23"/>
                    <a:pt x="16" y="17"/>
                  </a:cubicBezTo>
                  <a:cubicBezTo>
                    <a:pt x="18" y="14"/>
                    <a:pt x="20" y="11"/>
                    <a:pt x="21" y="9"/>
                  </a:cubicBezTo>
                  <a:cubicBezTo>
                    <a:pt x="22" y="7"/>
                    <a:pt x="23" y="6"/>
                    <a:pt x="23" y="6"/>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70" name="7"/>
            <p:cNvSpPr/>
            <p:nvPr/>
          </p:nvSpPr>
          <p:spPr bwMode="auto">
            <a:xfrm>
              <a:off x="2560" y="5109"/>
              <a:ext cx="109" cy="126"/>
            </a:xfrm>
            <a:custGeom>
              <a:avLst/>
              <a:gdLst>
                <a:gd name="T0" fmla="*/ 24 w 24"/>
                <a:gd name="T1" fmla="*/ 7 h 28"/>
                <a:gd name="T2" fmla="*/ 16 w 24"/>
                <a:gd name="T3" fmla="*/ 0 h 28"/>
                <a:gd name="T4" fmla="*/ 8 w 24"/>
                <a:gd name="T5" fmla="*/ 11 h 28"/>
                <a:gd name="T6" fmla="*/ 3 w 24"/>
                <a:gd name="T7" fmla="*/ 19 h 28"/>
                <a:gd name="T8" fmla="*/ 0 w 24"/>
                <a:gd name="T9" fmla="*/ 22 h 28"/>
                <a:gd name="T10" fmla="*/ 9 w 24"/>
                <a:gd name="T11" fmla="*/ 28 h 28"/>
                <a:gd name="T12" fmla="*/ 11 w 24"/>
                <a:gd name="T13" fmla="*/ 25 h 28"/>
                <a:gd name="T14" fmla="*/ 17 w 24"/>
                <a:gd name="T15" fmla="*/ 17 h 28"/>
                <a:gd name="T16" fmla="*/ 24 w 24"/>
                <a:gd name="T17" fmla="*/ 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8">
                  <a:moveTo>
                    <a:pt x="24" y="7"/>
                  </a:moveTo>
                  <a:cubicBezTo>
                    <a:pt x="16" y="0"/>
                    <a:pt x="16" y="0"/>
                    <a:pt x="16" y="0"/>
                  </a:cubicBezTo>
                  <a:cubicBezTo>
                    <a:pt x="16" y="0"/>
                    <a:pt x="12" y="6"/>
                    <a:pt x="8" y="11"/>
                  </a:cubicBezTo>
                  <a:cubicBezTo>
                    <a:pt x="6" y="14"/>
                    <a:pt x="4" y="17"/>
                    <a:pt x="3" y="19"/>
                  </a:cubicBezTo>
                  <a:cubicBezTo>
                    <a:pt x="1" y="21"/>
                    <a:pt x="0" y="22"/>
                    <a:pt x="0" y="22"/>
                  </a:cubicBezTo>
                  <a:cubicBezTo>
                    <a:pt x="9" y="28"/>
                    <a:pt x="9" y="28"/>
                    <a:pt x="9" y="28"/>
                  </a:cubicBezTo>
                  <a:cubicBezTo>
                    <a:pt x="9" y="28"/>
                    <a:pt x="10" y="27"/>
                    <a:pt x="11" y="25"/>
                  </a:cubicBezTo>
                  <a:cubicBezTo>
                    <a:pt x="13" y="23"/>
                    <a:pt x="15" y="20"/>
                    <a:pt x="17" y="17"/>
                  </a:cubicBezTo>
                  <a:cubicBezTo>
                    <a:pt x="20" y="12"/>
                    <a:pt x="24" y="7"/>
                    <a:pt x="24" y="7"/>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71" name="7"/>
            <p:cNvSpPr/>
            <p:nvPr/>
          </p:nvSpPr>
          <p:spPr bwMode="auto">
            <a:xfrm>
              <a:off x="2668" y="4972"/>
              <a:ext cx="111" cy="121"/>
            </a:xfrm>
            <a:custGeom>
              <a:avLst/>
              <a:gdLst>
                <a:gd name="T0" fmla="*/ 25 w 25"/>
                <a:gd name="T1" fmla="*/ 7 h 27"/>
                <a:gd name="T2" fmla="*/ 16 w 25"/>
                <a:gd name="T3" fmla="*/ 0 h 27"/>
                <a:gd name="T4" fmla="*/ 14 w 25"/>
                <a:gd name="T5" fmla="*/ 3 h 27"/>
                <a:gd name="T6" fmla="*/ 8 w 25"/>
                <a:gd name="T7" fmla="*/ 10 h 27"/>
                <a:gd name="T8" fmla="*/ 0 w 25"/>
                <a:gd name="T9" fmla="*/ 21 h 27"/>
                <a:gd name="T10" fmla="*/ 8 w 25"/>
                <a:gd name="T11" fmla="*/ 27 h 27"/>
                <a:gd name="T12" fmla="*/ 16 w 25"/>
                <a:gd name="T13" fmla="*/ 17 h 27"/>
                <a:gd name="T14" fmla="*/ 22 w 25"/>
                <a:gd name="T15" fmla="*/ 10 h 27"/>
                <a:gd name="T16" fmla="*/ 25 w 25"/>
                <a:gd name="T17"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7">
                  <a:moveTo>
                    <a:pt x="25" y="7"/>
                  </a:moveTo>
                  <a:cubicBezTo>
                    <a:pt x="16" y="0"/>
                    <a:pt x="16" y="0"/>
                    <a:pt x="16" y="0"/>
                  </a:cubicBezTo>
                  <a:cubicBezTo>
                    <a:pt x="16" y="0"/>
                    <a:pt x="15" y="1"/>
                    <a:pt x="14" y="3"/>
                  </a:cubicBezTo>
                  <a:cubicBezTo>
                    <a:pt x="12" y="5"/>
                    <a:pt x="10" y="8"/>
                    <a:pt x="8" y="10"/>
                  </a:cubicBezTo>
                  <a:cubicBezTo>
                    <a:pt x="4" y="15"/>
                    <a:pt x="0" y="21"/>
                    <a:pt x="0" y="21"/>
                  </a:cubicBezTo>
                  <a:cubicBezTo>
                    <a:pt x="8" y="27"/>
                    <a:pt x="8" y="27"/>
                    <a:pt x="8" y="27"/>
                  </a:cubicBezTo>
                  <a:cubicBezTo>
                    <a:pt x="8" y="27"/>
                    <a:pt x="12" y="22"/>
                    <a:pt x="16" y="17"/>
                  </a:cubicBezTo>
                  <a:cubicBezTo>
                    <a:pt x="18" y="14"/>
                    <a:pt x="20" y="12"/>
                    <a:pt x="22" y="10"/>
                  </a:cubicBezTo>
                  <a:cubicBezTo>
                    <a:pt x="23" y="8"/>
                    <a:pt x="25" y="7"/>
                    <a:pt x="25" y="7"/>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72" name="7"/>
            <p:cNvSpPr/>
            <p:nvPr/>
          </p:nvSpPr>
          <p:spPr bwMode="auto">
            <a:xfrm>
              <a:off x="2780" y="4837"/>
              <a:ext cx="116" cy="121"/>
            </a:xfrm>
            <a:custGeom>
              <a:avLst/>
              <a:gdLst>
                <a:gd name="T0" fmla="*/ 26 w 26"/>
                <a:gd name="T1" fmla="*/ 8 h 27"/>
                <a:gd name="T2" fmla="*/ 18 w 26"/>
                <a:gd name="T3" fmla="*/ 0 h 27"/>
                <a:gd name="T4" fmla="*/ 9 w 26"/>
                <a:gd name="T5" fmla="*/ 10 h 27"/>
                <a:gd name="T6" fmla="*/ 3 w 26"/>
                <a:gd name="T7" fmla="*/ 17 h 27"/>
                <a:gd name="T8" fmla="*/ 0 w 26"/>
                <a:gd name="T9" fmla="*/ 20 h 27"/>
                <a:gd name="T10" fmla="*/ 8 w 26"/>
                <a:gd name="T11" fmla="*/ 27 h 27"/>
                <a:gd name="T12" fmla="*/ 11 w 26"/>
                <a:gd name="T13" fmla="*/ 24 h 27"/>
                <a:gd name="T14" fmla="*/ 17 w 26"/>
                <a:gd name="T15" fmla="*/ 17 h 27"/>
                <a:gd name="T16" fmla="*/ 26 w 26"/>
                <a:gd name="T17"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7">
                  <a:moveTo>
                    <a:pt x="26" y="8"/>
                  </a:moveTo>
                  <a:cubicBezTo>
                    <a:pt x="18" y="0"/>
                    <a:pt x="18" y="0"/>
                    <a:pt x="18" y="0"/>
                  </a:cubicBezTo>
                  <a:cubicBezTo>
                    <a:pt x="18" y="0"/>
                    <a:pt x="14" y="5"/>
                    <a:pt x="9" y="10"/>
                  </a:cubicBezTo>
                  <a:cubicBezTo>
                    <a:pt x="7" y="12"/>
                    <a:pt x="4" y="15"/>
                    <a:pt x="3" y="17"/>
                  </a:cubicBezTo>
                  <a:cubicBezTo>
                    <a:pt x="1" y="19"/>
                    <a:pt x="0" y="20"/>
                    <a:pt x="0" y="20"/>
                  </a:cubicBezTo>
                  <a:cubicBezTo>
                    <a:pt x="8" y="27"/>
                    <a:pt x="8" y="27"/>
                    <a:pt x="8" y="27"/>
                  </a:cubicBezTo>
                  <a:cubicBezTo>
                    <a:pt x="8" y="27"/>
                    <a:pt x="9" y="26"/>
                    <a:pt x="11" y="24"/>
                  </a:cubicBezTo>
                  <a:cubicBezTo>
                    <a:pt x="12" y="22"/>
                    <a:pt x="15" y="20"/>
                    <a:pt x="17" y="17"/>
                  </a:cubicBezTo>
                  <a:cubicBezTo>
                    <a:pt x="21" y="13"/>
                    <a:pt x="26" y="8"/>
                    <a:pt x="26" y="8"/>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73" name="5"/>
            <p:cNvSpPr/>
            <p:nvPr/>
          </p:nvSpPr>
          <p:spPr bwMode="auto">
            <a:xfrm>
              <a:off x="2900" y="4716"/>
              <a:ext cx="121" cy="118"/>
            </a:xfrm>
            <a:custGeom>
              <a:avLst/>
              <a:gdLst>
                <a:gd name="T0" fmla="*/ 27 w 27"/>
                <a:gd name="T1" fmla="*/ 8 h 26"/>
                <a:gd name="T2" fmla="*/ 20 w 27"/>
                <a:gd name="T3" fmla="*/ 0 h 26"/>
                <a:gd name="T4" fmla="*/ 17 w 27"/>
                <a:gd name="T5" fmla="*/ 2 h 26"/>
                <a:gd name="T6" fmla="*/ 10 w 27"/>
                <a:gd name="T7" fmla="*/ 9 h 26"/>
                <a:gd name="T8" fmla="*/ 0 w 27"/>
                <a:gd name="T9" fmla="*/ 18 h 26"/>
                <a:gd name="T10" fmla="*/ 8 w 27"/>
                <a:gd name="T11" fmla="*/ 26 h 26"/>
                <a:gd name="T12" fmla="*/ 17 w 27"/>
                <a:gd name="T13" fmla="*/ 17 h 26"/>
                <a:gd name="T14" fmla="*/ 24 w 27"/>
                <a:gd name="T15" fmla="*/ 10 h 26"/>
                <a:gd name="T16" fmla="*/ 27 w 27"/>
                <a:gd name="T17" fmla="*/ 8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6">
                  <a:moveTo>
                    <a:pt x="27" y="8"/>
                  </a:moveTo>
                  <a:cubicBezTo>
                    <a:pt x="20" y="0"/>
                    <a:pt x="20" y="0"/>
                    <a:pt x="20" y="0"/>
                  </a:cubicBezTo>
                  <a:cubicBezTo>
                    <a:pt x="20" y="0"/>
                    <a:pt x="19" y="1"/>
                    <a:pt x="17" y="2"/>
                  </a:cubicBezTo>
                  <a:cubicBezTo>
                    <a:pt x="15" y="4"/>
                    <a:pt x="13" y="6"/>
                    <a:pt x="10" y="9"/>
                  </a:cubicBezTo>
                  <a:cubicBezTo>
                    <a:pt x="5" y="13"/>
                    <a:pt x="0" y="18"/>
                    <a:pt x="0" y="18"/>
                  </a:cubicBezTo>
                  <a:cubicBezTo>
                    <a:pt x="8" y="26"/>
                    <a:pt x="8" y="26"/>
                    <a:pt x="8" y="26"/>
                  </a:cubicBezTo>
                  <a:cubicBezTo>
                    <a:pt x="8" y="26"/>
                    <a:pt x="13" y="21"/>
                    <a:pt x="17" y="17"/>
                  </a:cubicBezTo>
                  <a:cubicBezTo>
                    <a:pt x="20" y="14"/>
                    <a:pt x="22" y="12"/>
                    <a:pt x="24" y="10"/>
                  </a:cubicBezTo>
                  <a:cubicBezTo>
                    <a:pt x="26" y="9"/>
                    <a:pt x="27" y="8"/>
                    <a:pt x="27" y="8"/>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74" name="5"/>
            <p:cNvSpPr/>
            <p:nvPr/>
          </p:nvSpPr>
          <p:spPr bwMode="auto">
            <a:xfrm>
              <a:off x="3035" y="4600"/>
              <a:ext cx="121" cy="113"/>
            </a:xfrm>
            <a:custGeom>
              <a:avLst/>
              <a:gdLst>
                <a:gd name="T0" fmla="*/ 27 w 27"/>
                <a:gd name="T1" fmla="*/ 9 h 25"/>
                <a:gd name="T2" fmla="*/ 21 w 27"/>
                <a:gd name="T3" fmla="*/ 0 h 25"/>
                <a:gd name="T4" fmla="*/ 10 w 27"/>
                <a:gd name="T5" fmla="*/ 8 h 25"/>
                <a:gd name="T6" fmla="*/ 3 w 27"/>
                <a:gd name="T7" fmla="*/ 14 h 25"/>
                <a:gd name="T8" fmla="*/ 0 w 27"/>
                <a:gd name="T9" fmla="*/ 17 h 25"/>
                <a:gd name="T10" fmla="*/ 7 w 27"/>
                <a:gd name="T11" fmla="*/ 25 h 25"/>
                <a:gd name="T12" fmla="*/ 10 w 27"/>
                <a:gd name="T13" fmla="*/ 22 h 25"/>
                <a:gd name="T14" fmla="*/ 17 w 27"/>
                <a:gd name="T15" fmla="*/ 17 h 25"/>
                <a:gd name="T16" fmla="*/ 27 w 27"/>
                <a:gd name="T17" fmla="*/ 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5">
                  <a:moveTo>
                    <a:pt x="27" y="9"/>
                  </a:moveTo>
                  <a:cubicBezTo>
                    <a:pt x="21" y="0"/>
                    <a:pt x="21" y="0"/>
                    <a:pt x="21" y="0"/>
                  </a:cubicBezTo>
                  <a:cubicBezTo>
                    <a:pt x="21" y="0"/>
                    <a:pt x="15" y="4"/>
                    <a:pt x="10" y="8"/>
                  </a:cubicBezTo>
                  <a:cubicBezTo>
                    <a:pt x="7" y="10"/>
                    <a:pt x="5" y="13"/>
                    <a:pt x="3" y="14"/>
                  </a:cubicBezTo>
                  <a:cubicBezTo>
                    <a:pt x="1" y="16"/>
                    <a:pt x="0" y="17"/>
                    <a:pt x="0" y="17"/>
                  </a:cubicBezTo>
                  <a:cubicBezTo>
                    <a:pt x="7" y="25"/>
                    <a:pt x="7" y="25"/>
                    <a:pt x="7" y="25"/>
                  </a:cubicBezTo>
                  <a:cubicBezTo>
                    <a:pt x="7" y="25"/>
                    <a:pt x="8" y="24"/>
                    <a:pt x="10" y="22"/>
                  </a:cubicBezTo>
                  <a:cubicBezTo>
                    <a:pt x="12" y="21"/>
                    <a:pt x="14" y="19"/>
                    <a:pt x="17" y="17"/>
                  </a:cubicBezTo>
                  <a:cubicBezTo>
                    <a:pt x="22" y="13"/>
                    <a:pt x="27" y="9"/>
                    <a:pt x="27" y="9"/>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75" name="5"/>
            <p:cNvSpPr/>
            <p:nvPr/>
          </p:nvSpPr>
          <p:spPr bwMode="auto">
            <a:xfrm>
              <a:off x="3173" y="4499"/>
              <a:ext cx="126" cy="106"/>
            </a:xfrm>
            <a:custGeom>
              <a:avLst/>
              <a:gdLst>
                <a:gd name="T0" fmla="*/ 52 w 52"/>
                <a:gd name="T1" fmla="*/ 15 h 44"/>
                <a:gd name="T2" fmla="*/ 41 w 52"/>
                <a:gd name="T3" fmla="*/ 0 h 44"/>
                <a:gd name="T4" fmla="*/ 0 w 52"/>
                <a:gd name="T5" fmla="*/ 27 h 44"/>
                <a:gd name="T6" fmla="*/ 11 w 52"/>
                <a:gd name="T7" fmla="*/ 44 h 44"/>
                <a:gd name="T8" fmla="*/ 52 w 52"/>
                <a:gd name="T9" fmla="*/ 15 h 44"/>
              </a:gdLst>
              <a:ahLst/>
              <a:cxnLst>
                <a:cxn ang="0">
                  <a:pos x="T0" y="T1"/>
                </a:cxn>
                <a:cxn ang="0">
                  <a:pos x="T2" y="T3"/>
                </a:cxn>
                <a:cxn ang="0">
                  <a:pos x="T4" y="T5"/>
                </a:cxn>
                <a:cxn ang="0">
                  <a:pos x="T6" y="T7"/>
                </a:cxn>
                <a:cxn ang="0">
                  <a:pos x="T8" y="T9"/>
                </a:cxn>
              </a:cxnLst>
              <a:rect l="0" t="0" r="r" b="b"/>
              <a:pathLst>
                <a:path w="52" h="44">
                  <a:moveTo>
                    <a:pt x="52" y="15"/>
                  </a:moveTo>
                  <a:lnTo>
                    <a:pt x="41" y="0"/>
                  </a:lnTo>
                  <a:lnTo>
                    <a:pt x="0" y="27"/>
                  </a:lnTo>
                  <a:lnTo>
                    <a:pt x="11" y="44"/>
                  </a:lnTo>
                  <a:lnTo>
                    <a:pt x="52" y="15"/>
                  </a:ln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76" name="5"/>
            <p:cNvSpPr/>
            <p:nvPr/>
          </p:nvSpPr>
          <p:spPr bwMode="auto">
            <a:xfrm>
              <a:off x="3320" y="4405"/>
              <a:ext cx="126" cy="99"/>
            </a:xfrm>
            <a:custGeom>
              <a:avLst/>
              <a:gdLst>
                <a:gd name="T0" fmla="*/ 28 w 28"/>
                <a:gd name="T1" fmla="*/ 9 h 22"/>
                <a:gd name="T2" fmla="*/ 23 w 28"/>
                <a:gd name="T3" fmla="*/ 0 h 22"/>
                <a:gd name="T4" fmla="*/ 11 w 28"/>
                <a:gd name="T5" fmla="*/ 6 h 22"/>
                <a:gd name="T6" fmla="*/ 0 w 28"/>
                <a:gd name="T7" fmla="*/ 13 h 22"/>
                <a:gd name="T8" fmla="*/ 6 w 28"/>
                <a:gd name="T9" fmla="*/ 22 h 22"/>
                <a:gd name="T10" fmla="*/ 17 w 28"/>
                <a:gd name="T11" fmla="*/ 15 h 22"/>
                <a:gd name="T12" fmla="*/ 28 w 28"/>
                <a:gd name="T13" fmla="*/ 9 h 22"/>
              </a:gdLst>
              <a:ahLst/>
              <a:cxnLst>
                <a:cxn ang="0">
                  <a:pos x="T0" y="T1"/>
                </a:cxn>
                <a:cxn ang="0">
                  <a:pos x="T2" y="T3"/>
                </a:cxn>
                <a:cxn ang="0">
                  <a:pos x="T4" y="T5"/>
                </a:cxn>
                <a:cxn ang="0">
                  <a:pos x="T6" y="T7"/>
                </a:cxn>
                <a:cxn ang="0">
                  <a:pos x="T8" y="T9"/>
                </a:cxn>
                <a:cxn ang="0">
                  <a:pos x="T10" y="T11"/>
                </a:cxn>
                <a:cxn ang="0">
                  <a:pos x="T12" y="T13"/>
                </a:cxn>
              </a:cxnLst>
              <a:rect l="0" t="0" r="r" b="b"/>
              <a:pathLst>
                <a:path w="28" h="22">
                  <a:moveTo>
                    <a:pt x="28" y="9"/>
                  </a:moveTo>
                  <a:cubicBezTo>
                    <a:pt x="23" y="0"/>
                    <a:pt x="23" y="0"/>
                    <a:pt x="23" y="0"/>
                  </a:cubicBezTo>
                  <a:cubicBezTo>
                    <a:pt x="23" y="0"/>
                    <a:pt x="17" y="3"/>
                    <a:pt x="11" y="6"/>
                  </a:cubicBezTo>
                  <a:cubicBezTo>
                    <a:pt x="6" y="10"/>
                    <a:pt x="0" y="13"/>
                    <a:pt x="0" y="13"/>
                  </a:cubicBezTo>
                  <a:cubicBezTo>
                    <a:pt x="6" y="22"/>
                    <a:pt x="6" y="22"/>
                    <a:pt x="6" y="22"/>
                  </a:cubicBezTo>
                  <a:cubicBezTo>
                    <a:pt x="6" y="22"/>
                    <a:pt x="11" y="19"/>
                    <a:pt x="17" y="15"/>
                  </a:cubicBezTo>
                  <a:cubicBezTo>
                    <a:pt x="22" y="12"/>
                    <a:pt x="28" y="9"/>
                    <a:pt x="28" y="9"/>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77" name="5"/>
            <p:cNvSpPr/>
            <p:nvPr/>
          </p:nvSpPr>
          <p:spPr bwMode="auto">
            <a:xfrm>
              <a:off x="3427" y="4279"/>
              <a:ext cx="270" cy="237"/>
            </a:xfrm>
            <a:custGeom>
              <a:avLst/>
              <a:gdLst>
                <a:gd name="T0" fmla="*/ 0 w 112"/>
                <a:gd name="T1" fmla="*/ 0 h 98"/>
                <a:gd name="T2" fmla="*/ 112 w 112"/>
                <a:gd name="T3" fmla="*/ 2 h 98"/>
                <a:gd name="T4" fmla="*/ 54 w 112"/>
                <a:gd name="T5" fmla="*/ 98 h 98"/>
                <a:gd name="T6" fmla="*/ 0 w 112"/>
                <a:gd name="T7" fmla="*/ 0 h 98"/>
              </a:gdLst>
              <a:ahLst/>
              <a:cxnLst>
                <a:cxn ang="0">
                  <a:pos x="T0" y="T1"/>
                </a:cxn>
                <a:cxn ang="0">
                  <a:pos x="T2" y="T3"/>
                </a:cxn>
                <a:cxn ang="0">
                  <a:pos x="T4" y="T5"/>
                </a:cxn>
                <a:cxn ang="0">
                  <a:pos x="T6" y="T7"/>
                </a:cxn>
              </a:cxnLst>
              <a:rect l="0" t="0" r="r" b="b"/>
              <a:pathLst>
                <a:path w="112" h="98">
                  <a:moveTo>
                    <a:pt x="0" y="0"/>
                  </a:moveTo>
                  <a:lnTo>
                    <a:pt x="112" y="2"/>
                  </a:lnTo>
                  <a:lnTo>
                    <a:pt x="54" y="98"/>
                  </a:lnTo>
                  <a:lnTo>
                    <a:pt x="0" y="0"/>
                  </a:ln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57" name="5"/>
            <p:cNvSpPr/>
            <p:nvPr/>
          </p:nvSpPr>
          <p:spPr bwMode="auto">
            <a:xfrm>
              <a:off x="5855" y="4332"/>
              <a:ext cx="126" cy="99"/>
            </a:xfrm>
            <a:custGeom>
              <a:avLst/>
              <a:gdLst>
                <a:gd name="T0" fmla="*/ 23 w 28"/>
                <a:gd name="T1" fmla="*/ 22 h 22"/>
                <a:gd name="T2" fmla="*/ 28 w 28"/>
                <a:gd name="T3" fmla="*/ 12 h 22"/>
                <a:gd name="T4" fmla="*/ 25 w 28"/>
                <a:gd name="T5" fmla="*/ 10 h 22"/>
                <a:gd name="T6" fmla="*/ 17 w 28"/>
                <a:gd name="T7" fmla="*/ 6 h 22"/>
                <a:gd name="T8" fmla="*/ 5 w 28"/>
                <a:gd name="T9" fmla="*/ 0 h 22"/>
                <a:gd name="T10" fmla="*/ 0 w 28"/>
                <a:gd name="T11" fmla="*/ 9 h 22"/>
                <a:gd name="T12" fmla="*/ 11 w 28"/>
                <a:gd name="T13" fmla="*/ 15 h 22"/>
                <a:gd name="T14" fmla="*/ 19 w 28"/>
                <a:gd name="T15" fmla="*/ 20 h 22"/>
                <a:gd name="T16" fmla="*/ 23 w 2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22">
                  <a:moveTo>
                    <a:pt x="23" y="22"/>
                  </a:moveTo>
                  <a:cubicBezTo>
                    <a:pt x="28" y="12"/>
                    <a:pt x="28" y="12"/>
                    <a:pt x="28" y="12"/>
                  </a:cubicBezTo>
                  <a:cubicBezTo>
                    <a:pt x="28" y="12"/>
                    <a:pt x="27" y="12"/>
                    <a:pt x="25" y="10"/>
                  </a:cubicBezTo>
                  <a:cubicBezTo>
                    <a:pt x="22" y="9"/>
                    <a:pt x="20" y="7"/>
                    <a:pt x="17" y="6"/>
                  </a:cubicBezTo>
                  <a:cubicBezTo>
                    <a:pt x="11" y="3"/>
                    <a:pt x="5" y="0"/>
                    <a:pt x="5" y="0"/>
                  </a:cubicBezTo>
                  <a:cubicBezTo>
                    <a:pt x="0" y="9"/>
                    <a:pt x="0" y="9"/>
                    <a:pt x="0" y="9"/>
                  </a:cubicBezTo>
                  <a:cubicBezTo>
                    <a:pt x="0" y="9"/>
                    <a:pt x="6" y="12"/>
                    <a:pt x="11" y="15"/>
                  </a:cubicBezTo>
                  <a:cubicBezTo>
                    <a:pt x="14" y="17"/>
                    <a:pt x="17" y="18"/>
                    <a:pt x="19" y="20"/>
                  </a:cubicBezTo>
                  <a:cubicBezTo>
                    <a:pt x="22" y="21"/>
                    <a:pt x="23" y="22"/>
                    <a:pt x="23" y="22"/>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grpSp>
          <p:nvGrpSpPr>
            <p:cNvPr id="58" name="2"/>
            <p:cNvGrpSpPr/>
            <p:nvPr/>
          </p:nvGrpSpPr>
          <p:grpSpPr>
            <a:xfrm>
              <a:off x="6007" y="4416"/>
              <a:ext cx="1082" cy="1222"/>
              <a:chOff x="4079875" y="2346325"/>
              <a:chExt cx="711200" cy="803276"/>
            </a:xfrm>
            <a:gradFill>
              <a:gsLst>
                <a:gs pos="12000">
                  <a:srgbClr val="D5B88A"/>
                </a:gs>
                <a:gs pos="78000">
                  <a:srgbClr val="F8EDD9"/>
                </a:gs>
              </a:gsLst>
              <a:lin ang="0" scaled="0"/>
            </a:gradFill>
          </p:grpSpPr>
          <p:sp>
            <p:nvSpPr>
              <p:cNvPr id="59" name="5"/>
              <p:cNvSpPr/>
              <p:nvPr/>
            </p:nvSpPr>
            <p:spPr bwMode="auto">
              <a:xfrm>
                <a:off x="4079875" y="2346325"/>
                <a:ext cx="82550" cy="68263"/>
              </a:xfrm>
              <a:custGeom>
                <a:avLst/>
                <a:gdLst>
                  <a:gd name="T0" fmla="*/ 22 w 28"/>
                  <a:gd name="T1" fmla="*/ 23 h 23"/>
                  <a:gd name="T2" fmla="*/ 28 w 28"/>
                  <a:gd name="T3" fmla="*/ 14 h 23"/>
                  <a:gd name="T4" fmla="*/ 17 w 28"/>
                  <a:gd name="T5" fmla="*/ 7 h 23"/>
                  <a:gd name="T6" fmla="*/ 6 w 28"/>
                  <a:gd name="T7" fmla="*/ 0 h 23"/>
                  <a:gd name="T8" fmla="*/ 0 w 28"/>
                  <a:gd name="T9" fmla="*/ 9 h 23"/>
                  <a:gd name="T10" fmla="*/ 11 w 28"/>
                  <a:gd name="T11" fmla="*/ 16 h 23"/>
                  <a:gd name="T12" fmla="*/ 22 w 28"/>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28" h="23">
                    <a:moveTo>
                      <a:pt x="22" y="23"/>
                    </a:moveTo>
                    <a:cubicBezTo>
                      <a:pt x="28" y="14"/>
                      <a:pt x="28" y="14"/>
                      <a:pt x="28" y="14"/>
                    </a:cubicBezTo>
                    <a:cubicBezTo>
                      <a:pt x="28" y="14"/>
                      <a:pt x="23" y="11"/>
                      <a:pt x="17" y="7"/>
                    </a:cubicBezTo>
                    <a:cubicBezTo>
                      <a:pt x="11" y="3"/>
                      <a:pt x="6" y="0"/>
                      <a:pt x="6" y="0"/>
                    </a:cubicBezTo>
                    <a:cubicBezTo>
                      <a:pt x="0" y="9"/>
                      <a:pt x="0" y="9"/>
                      <a:pt x="0" y="9"/>
                    </a:cubicBezTo>
                    <a:cubicBezTo>
                      <a:pt x="0" y="9"/>
                      <a:pt x="6" y="12"/>
                      <a:pt x="11" y="16"/>
                    </a:cubicBezTo>
                    <a:cubicBezTo>
                      <a:pt x="17" y="20"/>
                      <a:pt x="22" y="23"/>
                      <a:pt x="22" y="2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60" name="5"/>
              <p:cNvSpPr/>
              <p:nvPr/>
            </p:nvSpPr>
            <p:spPr bwMode="auto">
              <a:xfrm>
                <a:off x="4176713" y="2411413"/>
                <a:ext cx="82550" cy="71438"/>
              </a:xfrm>
              <a:custGeom>
                <a:avLst/>
                <a:gdLst>
                  <a:gd name="T0" fmla="*/ 21 w 28"/>
                  <a:gd name="T1" fmla="*/ 24 h 24"/>
                  <a:gd name="T2" fmla="*/ 28 w 28"/>
                  <a:gd name="T3" fmla="*/ 15 h 24"/>
                  <a:gd name="T4" fmla="*/ 25 w 28"/>
                  <a:gd name="T5" fmla="*/ 13 h 24"/>
                  <a:gd name="T6" fmla="*/ 17 w 28"/>
                  <a:gd name="T7" fmla="*/ 7 h 24"/>
                  <a:gd name="T8" fmla="*/ 6 w 28"/>
                  <a:gd name="T9" fmla="*/ 0 h 24"/>
                  <a:gd name="T10" fmla="*/ 0 w 28"/>
                  <a:gd name="T11" fmla="*/ 8 h 24"/>
                  <a:gd name="T12" fmla="*/ 11 w 28"/>
                  <a:gd name="T13" fmla="*/ 16 h 24"/>
                  <a:gd name="T14" fmla="*/ 18 w 28"/>
                  <a:gd name="T15" fmla="*/ 21 h 24"/>
                  <a:gd name="T16" fmla="*/ 21 w 2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24">
                    <a:moveTo>
                      <a:pt x="21" y="24"/>
                    </a:moveTo>
                    <a:cubicBezTo>
                      <a:pt x="28" y="15"/>
                      <a:pt x="28" y="15"/>
                      <a:pt x="28" y="15"/>
                    </a:cubicBezTo>
                    <a:cubicBezTo>
                      <a:pt x="28" y="15"/>
                      <a:pt x="27" y="14"/>
                      <a:pt x="25" y="13"/>
                    </a:cubicBezTo>
                    <a:cubicBezTo>
                      <a:pt x="23" y="11"/>
                      <a:pt x="20" y="9"/>
                      <a:pt x="17" y="7"/>
                    </a:cubicBezTo>
                    <a:cubicBezTo>
                      <a:pt x="12" y="3"/>
                      <a:pt x="6" y="0"/>
                      <a:pt x="6" y="0"/>
                    </a:cubicBezTo>
                    <a:cubicBezTo>
                      <a:pt x="0" y="8"/>
                      <a:pt x="0" y="8"/>
                      <a:pt x="0" y="8"/>
                    </a:cubicBezTo>
                    <a:cubicBezTo>
                      <a:pt x="0" y="8"/>
                      <a:pt x="5" y="12"/>
                      <a:pt x="11" y="16"/>
                    </a:cubicBezTo>
                    <a:cubicBezTo>
                      <a:pt x="14" y="18"/>
                      <a:pt x="16" y="20"/>
                      <a:pt x="18" y="21"/>
                    </a:cubicBezTo>
                    <a:cubicBezTo>
                      <a:pt x="20" y="23"/>
                      <a:pt x="21" y="24"/>
                      <a:pt x="21"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61" name="5"/>
              <p:cNvSpPr/>
              <p:nvPr/>
            </p:nvSpPr>
            <p:spPr bwMode="auto">
              <a:xfrm>
                <a:off x="4270375" y="2479675"/>
                <a:ext cx="79375" cy="76200"/>
              </a:xfrm>
              <a:custGeom>
                <a:avLst/>
                <a:gdLst>
                  <a:gd name="T0" fmla="*/ 20 w 27"/>
                  <a:gd name="T1" fmla="*/ 26 h 26"/>
                  <a:gd name="T2" fmla="*/ 27 w 27"/>
                  <a:gd name="T3" fmla="*/ 18 h 26"/>
                  <a:gd name="T4" fmla="*/ 17 w 27"/>
                  <a:gd name="T5" fmla="*/ 9 h 26"/>
                  <a:gd name="T6" fmla="*/ 9 w 27"/>
                  <a:gd name="T7" fmla="*/ 3 h 26"/>
                  <a:gd name="T8" fmla="*/ 6 w 27"/>
                  <a:gd name="T9" fmla="*/ 0 h 26"/>
                  <a:gd name="T10" fmla="*/ 0 w 27"/>
                  <a:gd name="T11" fmla="*/ 9 h 26"/>
                  <a:gd name="T12" fmla="*/ 3 w 27"/>
                  <a:gd name="T13" fmla="*/ 11 h 26"/>
                  <a:gd name="T14" fmla="*/ 10 w 27"/>
                  <a:gd name="T15" fmla="*/ 17 h 26"/>
                  <a:gd name="T16" fmla="*/ 20 w 27"/>
                  <a:gd name="T17"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6">
                    <a:moveTo>
                      <a:pt x="20" y="26"/>
                    </a:moveTo>
                    <a:cubicBezTo>
                      <a:pt x="27" y="18"/>
                      <a:pt x="27" y="18"/>
                      <a:pt x="27" y="18"/>
                    </a:cubicBezTo>
                    <a:cubicBezTo>
                      <a:pt x="27" y="18"/>
                      <a:pt x="22" y="13"/>
                      <a:pt x="17" y="9"/>
                    </a:cubicBezTo>
                    <a:cubicBezTo>
                      <a:pt x="14" y="7"/>
                      <a:pt x="11" y="4"/>
                      <a:pt x="9" y="3"/>
                    </a:cubicBezTo>
                    <a:cubicBezTo>
                      <a:pt x="8" y="1"/>
                      <a:pt x="6" y="0"/>
                      <a:pt x="6" y="0"/>
                    </a:cubicBezTo>
                    <a:cubicBezTo>
                      <a:pt x="0" y="9"/>
                      <a:pt x="0" y="9"/>
                      <a:pt x="0" y="9"/>
                    </a:cubicBezTo>
                    <a:cubicBezTo>
                      <a:pt x="0" y="9"/>
                      <a:pt x="1" y="10"/>
                      <a:pt x="3" y="11"/>
                    </a:cubicBezTo>
                    <a:cubicBezTo>
                      <a:pt x="5" y="13"/>
                      <a:pt x="7" y="15"/>
                      <a:pt x="10" y="17"/>
                    </a:cubicBezTo>
                    <a:cubicBezTo>
                      <a:pt x="15" y="21"/>
                      <a:pt x="20" y="26"/>
                      <a:pt x="20"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62" name="5"/>
              <p:cNvSpPr/>
              <p:nvPr/>
            </p:nvSpPr>
            <p:spPr bwMode="auto">
              <a:xfrm>
                <a:off x="4356100" y="2555875"/>
                <a:ext cx="79375" cy="76200"/>
              </a:xfrm>
              <a:custGeom>
                <a:avLst/>
                <a:gdLst>
                  <a:gd name="T0" fmla="*/ 19 w 27"/>
                  <a:gd name="T1" fmla="*/ 26 h 26"/>
                  <a:gd name="T2" fmla="*/ 27 w 27"/>
                  <a:gd name="T3" fmla="*/ 19 h 26"/>
                  <a:gd name="T4" fmla="*/ 24 w 27"/>
                  <a:gd name="T5" fmla="*/ 16 h 26"/>
                  <a:gd name="T6" fmla="*/ 17 w 27"/>
                  <a:gd name="T7" fmla="*/ 9 h 26"/>
                  <a:gd name="T8" fmla="*/ 8 w 27"/>
                  <a:gd name="T9" fmla="*/ 0 h 26"/>
                  <a:gd name="T10" fmla="*/ 0 w 27"/>
                  <a:gd name="T11" fmla="*/ 8 h 26"/>
                  <a:gd name="T12" fmla="*/ 10 w 27"/>
                  <a:gd name="T13" fmla="*/ 17 h 26"/>
                  <a:gd name="T14" fmla="*/ 16 w 27"/>
                  <a:gd name="T15" fmla="*/ 23 h 26"/>
                  <a:gd name="T16" fmla="*/ 19 w 27"/>
                  <a:gd name="T17"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6">
                    <a:moveTo>
                      <a:pt x="19" y="26"/>
                    </a:moveTo>
                    <a:cubicBezTo>
                      <a:pt x="27" y="19"/>
                      <a:pt x="27" y="19"/>
                      <a:pt x="27" y="19"/>
                    </a:cubicBezTo>
                    <a:cubicBezTo>
                      <a:pt x="27" y="19"/>
                      <a:pt x="26" y="18"/>
                      <a:pt x="24" y="16"/>
                    </a:cubicBezTo>
                    <a:cubicBezTo>
                      <a:pt x="22" y="14"/>
                      <a:pt x="20" y="12"/>
                      <a:pt x="17" y="9"/>
                    </a:cubicBezTo>
                    <a:cubicBezTo>
                      <a:pt x="12" y="5"/>
                      <a:pt x="8" y="0"/>
                      <a:pt x="8" y="0"/>
                    </a:cubicBezTo>
                    <a:cubicBezTo>
                      <a:pt x="0" y="8"/>
                      <a:pt x="0" y="8"/>
                      <a:pt x="0" y="8"/>
                    </a:cubicBezTo>
                    <a:cubicBezTo>
                      <a:pt x="0" y="8"/>
                      <a:pt x="5" y="13"/>
                      <a:pt x="10" y="17"/>
                    </a:cubicBezTo>
                    <a:cubicBezTo>
                      <a:pt x="12" y="19"/>
                      <a:pt x="15" y="22"/>
                      <a:pt x="16" y="23"/>
                    </a:cubicBezTo>
                    <a:cubicBezTo>
                      <a:pt x="18" y="25"/>
                      <a:pt x="19" y="26"/>
                      <a:pt x="19"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63" name="3"/>
              <p:cNvSpPr/>
              <p:nvPr/>
            </p:nvSpPr>
            <p:spPr bwMode="auto">
              <a:xfrm>
                <a:off x="4438650" y="2638425"/>
                <a:ext cx="76200" cy="79375"/>
              </a:xfrm>
              <a:custGeom>
                <a:avLst/>
                <a:gdLst>
                  <a:gd name="T0" fmla="*/ 18 w 26"/>
                  <a:gd name="T1" fmla="*/ 27 h 27"/>
                  <a:gd name="T2" fmla="*/ 26 w 26"/>
                  <a:gd name="T3" fmla="*/ 20 h 27"/>
                  <a:gd name="T4" fmla="*/ 17 w 26"/>
                  <a:gd name="T5" fmla="*/ 10 h 27"/>
                  <a:gd name="T6" fmla="*/ 8 w 26"/>
                  <a:gd name="T7" fmla="*/ 0 h 27"/>
                  <a:gd name="T8" fmla="*/ 0 w 26"/>
                  <a:gd name="T9" fmla="*/ 8 h 27"/>
                  <a:gd name="T10" fmla="*/ 9 w 26"/>
                  <a:gd name="T11" fmla="*/ 17 h 27"/>
                  <a:gd name="T12" fmla="*/ 18 w 26"/>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26" h="27">
                    <a:moveTo>
                      <a:pt x="18" y="27"/>
                    </a:moveTo>
                    <a:cubicBezTo>
                      <a:pt x="26" y="20"/>
                      <a:pt x="26" y="20"/>
                      <a:pt x="26" y="20"/>
                    </a:cubicBezTo>
                    <a:cubicBezTo>
                      <a:pt x="26" y="20"/>
                      <a:pt x="22" y="15"/>
                      <a:pt x="17" y="10"/>
                    </a:cubicBezTo>
                    <a:cubicBezTo>
                      <a:pt x="13" y="5"/>
                      <a:pt x="8" y="0"/>
                      <a:pt x="8" y="0"/>
                    </a:cubicBezTo>
                    <a:cubicBezTo>
                      <a:pt x="0" y="8"/>
                      <a:pt x="0" y="8"/>
                      <a:pt x="0" y="8"/>
                    </a:cubicBezTo>
                    <a:cubicBezTo>
                      <a:pt x="0" y="8"/>
                      <a:pt x="5" y="12"/>
                      <a:pt x="9" y="17"/>
                    </a:cubicBezTo>
                    <a:cubicBezTo>
                      <a:pt x="14" y="22"/>
                      <a:pt x="18" y="27"/>
                      <a:pt x="18" y="2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64" name="4"/>
              <p:cNvSpPr/>
              <p:nvPr/>
            </p:nvSpPr>
            <p:spPr bwMode="auto">
              <a:xfrm>
                <a:off x="4514850" y="2725738"/>
                <a:ext cx="73025" cy="82550"/>
              </a:xfrm>
              <a:custGeom>
                <a:avLst/>
                <a:gdLst>
                  <a:gd name="T0" fmla="*/ 32 w 46"/>
                  <a:gd name="T1" fmla="*/ 52 h 52"/>
                  <a:gd name="T2" fmla="*/ 46 w 46"/>
                  <a:gd name="T3" fmla="*/ 39 h 52"/>
                  <a:gd name="T4" fmla="*/ 17 w 46"/>
                  <a:gd name="T5" fmla="*/ 0 h 52"/>
                  <a:gd name="T6" fmla="*/ 0 w 46"/>
                  <a:gd name="T7" fmla="*/ 13 h 52"/>
                  <a:gd name="T8" fmla="*/ 32 w 46"/>
                  <a:gd name="T9" fmla="*/ 52 h 52"/>
                </a:gdLst>
                <a:ahLst/>
                <a:cxnLst>
                  <a:cxn ang="0">
                    <a:pos x="T0" y="T1"/>
                  </a:cxn>
                  <a:cxn ang="0">
                    <a:pos x="T2" y="T3"/>
                  </a:cxn>
                  <a:cxn ang="0">
                    <a:pos x="T4" y="T5"/>
                  </a:cxn>
                  <a:cxn ang="0">
                    <a:pos x="T6" y="T7"/>
                  </a:cxn>
                  <a:cxn ang="0">
                    <a:pos x="T8" y="T9"/>
                  </a:cxn>
                </a:cxnLst>
                <a:rect l="0" t="0" r="r" b="b"/>
                <a:pathLst>
                  <a:path w="46" h="52">
                    <a:moveTo>
                      <a:pt x="32" y="52"/>
                    </a:moveTo>
                    <a:lnTo>
                      <a:pt x="46" y="39"/>
                    </a:lnTo>
                    <a:lnTo>
                      <a:pt x="17" y="0"/>
                    </a:lnTo>
                    <a:lnTo>
                      <a:pt x="0" y="13"/>
                    </a:lnTo>
                    <a:lnTo>
                      <a:pt x="32" y="5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65" name="4"/>
              <p:cNvSpPr/>
              <p:nvPr/>
            </p:nvSpPr>
            <p:spPr bwMode="auto">
              <a:xfrm>
                <a:off x="4584700" y="2819400"/>
                <a:ext cx="71438" cy="82550"/>
              </a:xfrm>
              <a:custGeom>
                <a:avLst/>
                <a:gdLst>
                  <a:gd name="T0" fmla="*/ 15 w 24"/>
                  <a:gd name="T1" fmla="*/ 28 h 28"/>
                  <a:gd name="T2" fmla="*/ 24 w 24"/>
                  <a:gd name="T3" fmla="*/ 22 h 28"/>
                  <a:gd name="T4" fmla="*/ 22 w 24"/>
                  <a:gd name="T5" fmla="*/ 18 h 28"/>
                  <a:gd name="T6" fmla="*/ 17 w 24"/>
                  <a:gd name="T7" fmla="*/ 11 h 28"/>
                  <a:gd name="T8" fmla="*/ 9 w 24"/>
                  <a:gd name="T9" fmla="*/ 0 h 28"/>
                  <a:gd name="T10" fmla="*/ 0 w 24"/>
                  <a:gd name="T11" fmla="*/ 6 h 28"/>
                  <a:gd name="T12" fmla="*/ 8 w 24"/>
                  <a:gd name="T13" fmla="*/ 17 h 28"/>
                  <a:gd name="T14" fmla="*/ 13 w 24"/>
                  <a:gd name="T15" fmla="*/ 24 h 28"/>
                  <a:gd name="T16" fmla="*/ 15 w 24"/>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8">
                    <a:moveTo>
                      <a:pt x="15" y="28"/>
                    </a:moveTo>
                    <a:cubicBezTo>
                      <a:pt x="24" y="22"/>
                      <a:pt x="24" y="22"/>
                      <a:pt x="24" y="22"/>
                    </a:cubicBezTo>
                    <a:cubicBezTo>
                      <a:pt x="24" y="22"/>
                      <a:pt x="23" y="21"/>
                      <a:pt x="22" y="18"/>
                    </a:cubicBezTo>
                    <a:cubicBezTo>
                      <a:pt x="20" y="16"/>
                      <a:pt x="19" y="13"/>
                      <a:pt x="17" y="11"/>
                    </a:cubicBezTo>
                    <a:cubicBezTo>
                      <a:pt x="13" y="5"/>
                      <a:pt x="9" y="0"/>
                      <a:pt x="9" y="0"/>
                    </a:cubicBezTo>
                    <a:cubicBezTo>
                      <a:pt x="0" y="6"/>
                      <a:pt x="0" y="6"/>
                      <a:pt x="0" y="6"/>
                    </a:cubicBezTo>
                    <a:cubicBezTo>
                      <a:pt x="0" y="6"/>
                      <a:pt x="4" y="11"/>
                      <a:pt x="8" y="17"/>
                    </a:cubicBezTo>
                    <a:cubicBezTo>
                      <a:pt x="10" y="19"/>
                      <a:pt x="11" y="22"/>
                      <a:pt x="13" y="24"/>
                    </a:cubicBezTo>
                    <a:cubicBezTo>
                      <a:pt x="14" y="26"/>
                      <a:pt x="15" y="28"/>
                      <a:pt x="15" y="2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66" name="4"/>
              <p:cNvSpPr/>
              <p:nvPr/>
            </p:nvSpPr>
            <p:spPr bwMode="auto">
              <a:xfrm>
                <a:off x="4649788" y="2917825"/>
                <a:ext cx="68263" cy="80963"/>
              </a:xfrm>
              <a:custGeom>
                <a:avLst/>
                <a:gdLst>
                  <a:gd name="T0" fmla="*/ 13 w 23"/>
                  <a:gd name="T1" fmla="*/ 28 h 28"/>
                  <a:gd name="T2" fmla="*/ 23 w 23"/>
                  <a:gd name="T3" fmla="*/ 23 h 28"/>
                  <a:gd name="T4" fmla="*/ 16 w 23"/>
                  <a:gd name="T5" fmla="*/ 11 h 28"/>
                  <a:gd name="T6" fmla="*/ 11 w 23"/>
                  <a:gd name="T7" fmla="*/ 3 h 28"/>
                  <a:gd name="T8" fmla="*/ 9 w 23"/>
                  <a:gd name="T9" fmla="*/ 0 h 28"/>
                  <a:gd name="T10" fmla="*/ 0 w 23"/>
                  <a:gd name="T11" fmla="*/ 6 h 28"/>
                  <a:gd name="T12" fmla="*/ 2 w 23"/>
                  <a:gd name="T13" fmla="*/ 9 h 28"/>
                  <a:gd name="T14" fmla="*/ 7 w 23"/>
                  <a:gd name="T15" fmla="*/ 17 h 28"/>
                  <a:gd name="T16" fmla="*/ 13 w 23"/>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8">
                    <a:moveTo>
                      <a:pt x="13" y="28"/>
                    </a:moveTo>
                    <a:cubicBezTo>
                      <a:pt x="23" y="23"/>
                      <a:pt x="23" y="23"/>
                      <a:pt x="23" y="23"/>
                    </a:cubicBezTo>
                    <a:cubicBezTo>
                      <a:pt x="23" y="23"/>
                      <a:pt x="19" y="17"/>
                      <a:pt x="16" y="11"/>
                    </a:cubicBezTo>
                    <a:cubicBezTo>
                      <a:pt x="14" y="9"/>
                      <a:pt x="13" y="6"/>
                      <a:pt x="11" y="3"/>
                    </a:cubicBezTo>
                    <a:cubicBezTo>
                      <a:pt x="10" y="1"/>
                      <a:pt x="9" y="0"/>
                      <a:pt x="9" y="0"/>
                    </a:cubicBezTo>
                    <a:cubicBezTo>
                      <a:pt x="0" y="6"/>
                      <a:pt x="0" y="6"/>
                      <a:pt x="0" y="6"/>
                    </a:cubicBezTo>
                    <a:cubicBezTo>
                      <a:pt x="0" y="6"/>
                      <a:pt x="1" y="7"/>
                      <a:pt x="2" y="9"/>
                    </a:cubicBezTo>
                    <a:cubicBezTo>
                      <a:pt x="3" y="11"/>
                      <a:pt x="5" y="14"/>
                      <a:pt x="7" y="17"/>
                    </a:cubicBezTo>
                    <a:cubicBezTo>
                      <a:pt x="10" y="23"/>
                      <a:pt x="13" y="28"/>
                      <a:pt x="13" y="2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r>
                  <a:rPr lang="en-US" dirty="0">
                    <a:cs typeface="+mn-ea"/>
                    <a:sym typeface="+mn-lt"/>
                  </a:rPr>
                  <a:t>2</a:t>
                </a:r>
                <a:endParaRPr lang="id-ID" dirty="0">
                  <a:cs typeface="+mn-ea"/>
                  <a:sym typeface="+mn-lt"/>
                </a:endParaRPr>
              </a:p>
            </p:txBody>
          </p:sp>
          <p:sp>
            <p:nvSpPr>
              <p:cNvPr id="67" name="4"/>
              <p:cNvSpPr/>
              <p:nvPr/>
            </p:nvSpPr>
            <p:spPr bwMode="auto">
              <a:xfrm>
                <a:off x="4638675" y="2973388"/>
                <a:ext cx="152400" cy="176213"/>
              </a:xfrm>
              <a:custGeom>
                <a:avLst/>
                <a:gdLst>
                  <a:gd name="T0" fmla="*/ 96 w 96"/>
                  <a:gd name="T1" fmla="*/ 0 h 111"/>
                  <a:gd name="T2" fmla="*/ 94 w 96"/>
                  <a:gd name="T3" fmla="*/ 111 h 111"/>
                  <a:gd name="T4" fmla="*/ 0 w 96"/>
                  <a:gd name="T5" fmla="*/ 55 h 111"/>
                  <a:gd name="T6" fmla="*/ 96 w 96"/>
                  <a:gd name="T7" fmla="*/ 0 h 111"/>
                </a:gdLst>
                <a:ahLst/>
                <a:cxnLst>
                  <a:cxn ang="0">
                    <a:pos x="T0" y="T1"/>
                  </a:cxn>
                  <a:cxn ang="0">
                    <a:pos x="T2" y="T3"/>
                  </a:cxn>
                  <a:cxn ang="0">
                    <a:pos x="T4" y="T5"/>
                  </a:cxn>
                  <a:cxn ang="0">
                    <a:pos x="T6" y="T7"/>
                  </a:cxn>
                </a:cxnLst>
                <a:rect l="0" t="0" r="r" b="b"/>
                <a:pathLst>
                  <a:path w="96" h="111">
                    <a:moveTo>
                      <a:pt x="96" y="0"/>
                    </a:moveTo>
                    <a:lnTo>
                      <a:pt x="94" y="111"/>
                    </a:lnTo>
                    <a:lnTo>
                      <a:pt x="0" y="55"/>
                    </a:lnTo>
                    <a:lnTo>
                      <a:pt x="9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grpSp>
        <p:sp>
          <p:nvSpPr>
            <p:cNvPr id="46" name="2"/>
            <p:cNvSpPr/>
            <p:nvPr/>
          </p:nvSpPr>
          <p:spPr bwMode="auto">
            <a:xfrm>
              <a:off x="6988" y="7663"/>
              <a:ext cx="92" cy="126"/>
            </a:xfrm>
            <a:custGeom>
              <a:avLst/>
              <a:gdLst>
                <a:gd name="T0" fmla="*/ 0 w 21"/>
                <a:gd name="T1" fmla="*/ 24 h 28"/>
                <a:gd name="T2" fmla="*/ 10 w 21"/>
                <a:gd name="T3" fmla="*/ 28 h 28"/>
                <a:gd name="T4" fmla="*/ 12 w 21"/>
                <a:gd name="T5" fmla="*/ 25 h 28"/>
                <a:gd name="T6" fmla="*/ 16 w 21"/>
                <a:gd name="T7" fmla="*/ 16 h 28"/>
                <a:gd name="T8" fmla="*/ 21 w 21"/>
                <a:gd name="T9" fmla="*/ 4 h 28"/>
                <a:gd name="T10" fmla="*/ 11 w 21"/>
                <a:gd name="T11" fmla="*/ 0 h 28"/>
                <a:gd name="T12" fmla="*/ 6 w 21"/>
                <a:gd name="T13" fmla="*/ 12 h 28"/>
                <a:gd name="T14" fmla="*/ 2 w 21"/>
                <a:gd name="T15" fmla="*/ 20 h 28"/>
                <a:gd name="T16" fmla="*/ 0 w 21"/>
                <a:gd name="T17" fmla="*/ 2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28">
                  <a:moveTo>
                    <a:pt x="0" y="24"/>
                  </a:moveTo>
                  <a:cubicBezTo>
                    <a:pt x="10" y="28"/>
                    <a:pt x="10" y="28"/>
                    <a:pt x="10" y="28"/>
                  </a:cubicBezTo>
                  <a:cubicBezTo>
                    <a:pt x="10" y="28"/>
                    <a:pt x="11" y="27"/>
                    <a:pt x="12" y="25"/>
                  </a:cubicBezTo>
                  <a:cubicBezTo>
                    <a:pt x="13" y="22"/>
                    <a:pt x="14" y="19"/>
                    <a:pt x="16" y="16"/>
                  </a:cubicBezTo>
                  <a:cubicBezTo>
                    <a:pt x="18" y="10"/>
                    <a:pt x="21" y="4"/>
                    <a:pt x="21" y="4"/>
                  </a:cubicBezTo>
                  <a:cubicBezTo>
                    <a:pt x="11" y="0"/>
                    <a:pt x="11" y="0"/>
                    <a:pt x="11" y="0"/>
                  </a:cubicBezTo>
                  <a:cubicBezTo>
                    <a:pt x="11" y="0"/>
                    <a:pt x="9" y="6"/>
                    <a:pt x="6" y="12"/>
                  </a:cubicBezTo>
                  <a:cubicBezTo>
                    <a:pt x="5" y="15"/>
                    <a:pt x="3" y="18"/>
                    <a:pt x="2" y="20"/>
                  </a:cubicBezTo>
                  <a:cubicBezTo>
                    <a:pt x="1" y="22"/>
                    <a:pt x="0" y="24"/>
                    <a:pt x="0" y="24"/>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47" name="2"/>
            <p:cNvSpPr/>
            <p:nvPr/>
          </p:nvSpPr>
          <p:spPr bwMode="auto">
            <a:xfrm>
              <a:off x="6906" y="7817"/>
              <a:ext cx="99" cy="130"/>
            </a:xfrm>
            <a:custGeom>
              <a:avLst/>
              <a:gdLst>
                <a:gd name="T0" fmla="*/ 0 w 22"/>
                <a:gd name="T1" fmla="*/ 23 h 29"/>
                <a:gd name="T2" fmla="*/ 9 w 22"/>
                <a:gd name="T3" fmla="*/ 29 h 29"/>
                <a:gd name="T4" fmla="*/ 15 w 22"/>
                <a:gd name="T5" fmla="*/ 17 h 29"/>
                <a:gd name="T6" fmla="*/ 20 w 22"/>
                <a:gd name="T7" fmla="*/ 9 h 29"/>
                <a:gd name="T8" fmla="*/ 22 w 22"/>
                <a:gd name="T9" fmla="*/ 5 h 29"/>
                <a:gd name="T10" fmla="*/ 12 w 22"/>
                <a:gd name="T11" fmla="*/ 0 h 29"/>
                <a:gd name="T12" fmla="*/ 10 w 22"/>
                <a:gd name="T13" fmla="*/ 4 h 29"/>
                <a:gd name="T14" fmla="*/ 6 w 22"/>
                <a:gd name="T15" fmla="*/ 12 h 29"/>
                <a:gd name="T16" fmla="*/ 0 w 22"/>
                <a:gd name="T17"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29">
                  <a:moveTo>
                    <a:pt x="0" y="23"/>
                  </a:moveTo>
                  <a:cubicBezTo>
                    <a:pt x="9" y="29"/>
                    <a:pt x="9" y="29"/>
                    <a:pt x="9" y="29"/>
                  </a:cubicBezTo>
                  <a:cubicBezTo>
                    <a:pt x="9" y="29"/>
                    <a:pt x="12" y="23"/>
                    <a:pt x="15" y="17"/>
                  </a:cubicBezTo>
                  <a:cubicBezTo>
                    <a:pt x="17" y="14"/>
                    <a:pt x="19" y="11"/>
                    <a:pt x="20" y="9"/>
                  </a:cubicBezTo>
                  <a:cubicBezTo>
                    <a:pt x="21" y="7"/>
                    <a:pt x="22" y="5"/>
                    <a:pt x="22" y="5"/>
                  </a:cubicBezTo>
                  <a:cubicBezTo>
                    <a:pt x="12" y="0"/>
                    <a:pt x="12" y="0"/>
                    <a:pt x="12" y="0"/>
                  </a:cubicBezTo>
                  <a:cubicBezTo>
                    <a:pt x="12" y="0"/>
                    <a:pt x="12" y="2"/>
                    <a:pt x="10" y="4"/>
                  </a:cubicBezTo>
                  <a:cubicBezTo>
                    <a:pt x="9" y="6"/>
                    <a:pt x="8" y="9"/>
                    <a:pt x="6" y="12"/>
                  </a:cubicBezTo>
                  <a:cubicBezTo>
                    <a:pt x="3" y="17"/>
                    <a:pt x="0" y="23"/>
                    <a:pt x="0" y="23"/>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48" name="2"/>
            <p:cNvSpPr/>
            <p:nvPr/>
          </p:nvSpPr>
          <p:spPr bwMode="auto">
            <a:xfrm>
              <a:off x="6812" y="7970"/>
              <a:ext cx="104" cy="126"/>
            </a:xfrm>
            <a:custGeom>
              <a:avLst/>
              <a:gdLst>
                <a:gd name="T0" fmla="*/ 0 w 23"/>
                <a:gd name="T1" fmla="*/ 22 h 28"/>
                <a:gd name="T2" fmla="*/ 8 w 23"/>
                <a:gd name="T3" fmla="*/ 28 h 28"/>
                <a:gd name="T4" fmla="*/ 11 w 23"/>
                <a:gd name="T5" fmla="*/ 25 h 28"/>
                <a:gd name="T6" fmla="*/ 16 w 23"/>
                <a:gd name="T7" fmla="*/ 17 h 28"/>
                <a:gd name="T8" fmla="*/ 23 w 23"/>
                <a:gd name="T9" fmla="*/ 6 h 28"/>
                <a:gd name="T10" fmla="*/ 14 w 23"/>
                <a:gd name="T11" fmla="*/ 0 h 28"/>
                <a:gd name="T12" fmla="*/ 7 w 23"/>
                <a:gd name="T13" fmla="*/ 11 h 28"/>
                <a:gd name="T14" fmla="*/ 2 w 23"/>
                <a:gd name="T15" fmla="*/ 19 h 28"/>
                <a:gd name="T16" fmla="*/ 0 w 23"/>
                <a:gd name="T17" fmla="*/ 2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8">
                  <a:moveTo>
                    <a:pt x="0" y="22"/>
                  </a:moveTo>
                  <a:cubicBezTo>
                    <a:pt x="8" y="28"/>
                    <a:pt x="8" y="28"/>
                    <a:pt x="8" y="28"/>
                  </a:cubicBezTo>
                  <a:cubicBezTo>
                    <a:pt x="8" y="28"/>
                    <a:pt x="9" y="27"/>
                    <a:pt x="11" y="25"/>
                  </a:cubicBezTo>
                  <a:cubicBezTo>
                    <a:pt x="12" y="23"/>
                    <a:pt x="14" y="20"/>
                    <a:pt x="16" y="17"/>
                  </a:cubicBezTo>
                  <a:cubicBezTo>
                    <a:pt x="19" y="11"/>
                    <a:pt x="23" y="6"/>
                    <a:pt x="23" y="6"/>
                  </a:cubicBezTo>
                  <a:cubicBezTo>
                    <a:pt x="14" y="0"/>
                    <a:pt x="14" y="0"/>
                    <a:pt x="14" y="0"/>
                  </a:cubicBezTo>
                  <a:cubicBezTo>
                    <a:pt x="14" y="0"/>
                    <a:pt x="10" y="6"/>
                    <a:pt x="7" y="11"/>
                  </a:cubicBezTo>
                  <a:cubicBezTo>
                    <a:pt x="5" y="14"/>
                    <a:pt x="3" y="17"/>
                    <a:pt x="2" y="19"/>
                  </a:cubicBezTo>
                  <a:cubicBezTo>
                    <a:pt x="1" y="21"/>
                    <a:pt x="0" y="22"/>
                    <a:pt x="0" y="22"/>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49" name="2"/>
            <p:cNvSpPr/>
            <p:nvPr/>
          </p:nvSpPr>
          <p:spPr bwMode="auto">
            <a:xfrm>
              <a:off x="6706" y="8119"/>
              <a:ext cx="111" cy="121"/>
            </a:xfrm>
            <a:custGeom>
              <a:avLst/>
              <a:gdLst>
                <a:gd name="T0" fmla="*/ 0 w 25"/>
                <a:gd name="T1" fmla="*/ 21 h 27"/>
                <a:gd name="T2" fmla="*/ 9 w 25"/>
                <a:gd name="T3" fmla="*/ 27 h 27"/>
                <a:gd name="T4" fmla="*/ 17 w 25"/>
                <a:gd name="T5" fmla="*/ 17 h 27"/>
                <a:gd name="T6" fmla="*/ 22 w 25"/>
                <a:gd name="T7" fmla="*/ 9 h 27"/>
                <a:gd name="T8" fmla="*/ 25 w 25"/>
                <a:gd name="T9" fmla="*/ 6 h 27"/>
                <a:gd name="T10" fmla="*/ 16 w 25"/>
                <a:gd name="T11" fmla="*/ 0 h 27"/>
                <a:gd name="T12" fmla="*/ 14 w 25"/>
                <a:gd name="T13" fmla="*/ 3 h 27"/>
                <a:gd name="T14" fmla="*/ 8 w 25"/>
                <a:gd name="T15" fmla="*/ 10 h 27"/>
                <a:gd name="T16" fmla="*/ 0 w 25"/>
                <a:gd name="T17" fmla="*/ 2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7">
                  <a:moveTo>
                    <a:pt x="0" y="21"/>
                  </a:moveTo>
                  <a:cubicBezTo>
                    <a:pt x="9" y="27"/>
                    <a:pt x="9" y="27"/>
                    <a:pt x="9" y="27"/>
                  </a:cubicBezTo>
                  <a:cubicBezTo>
                    <a:pt x="9" y="27"/>
                    <a:pt x="13" y="22"/>
                    <a:pt x="17" y="17"/>
                  </a:cubicBezTo>
                  <a:cubicBezTo>
                    <a:pt x="19" y="14"/>
                    <a:pt x="21" y="11"/>
                    <a:pt x="22" y="9"/>
                  </a:cubicBezTo>
                  <a:cubicBezTo>
                    <a:pt x="24" y="7"/>
                    <a:pt x="25" y="6"/>
                    <a:pt x="25" y="6"/>
                  </a:cubicBezTo>
                  <a:cubicBezTo>
                    <a:pt x="16" y="0"/>
                    <a:pt x="16" y="0"/>
                    <a:pt x="16" y="0"/>
                  </a:cubicBezTo>
                  <a:cubicBezTo>
                    <a:pt x="16" y="0"/>
                    <a:pt x="15" y="1"/>
                    <a:pt x="14" y="3"/>
                  </a:cubicBezTo>
                  <a:cubicBezTo>
                    <a:pt x="12" y="5"/>
                    <a:pt x="11" y="8"/>
                    <a:pt x="8" y="10"/>
                  </a:cubicBezTo>
                  <a:cubicBezTo>
                    <a:pt x="4" y="16"/>
                    <a:pt x="0" y="21"/>
                    <a:pt x="0" y="21"/>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50" name="2"/>
            <p:cNvSpPr/>
            <p:nvPr/>
          </p:nvSpPr>
          <p:spPr bwMode="auto">
            <a:xfrm>
              <a:off x="6595" y="8257"/>
              <a:ext cx="116" cy="121"/>
            </a:xfrm>
            <a:custGeom>
              <a:avLst/>
              <a:gdLst>
                <a:gd name="T0" fmla="*/ 0 w 48"/>
                <a:gd name="T1" fmla="*/ 37 h 50"/>
                <a:gd name="T2" fmla="*/ 14 w 48"/>
                <a:gd name="T3" fmla="*/ 50 h 50"/>
                <a:gd name="T4" fmla="*/ 48 w 48"/>
                <a:gd name="T5" fmla="*/ 13 h 50"/>
                <a:gd name="T6" fmla="*/ 31 w 48"/>
                <a:gd name="T7" fmla="*/ 0 h 50"/>
                <a:gd name="T8" fmla="*/ 0 w 48"/>
                <a:gd name="T9" fmla="*/ 37 h 50"/>
              </a:gdLst>
              <a:ahLst/>
              <a:cxnLst>
                <a:cxn ang="0">
                  <a:pos x="T0" y="T1"/>
                </a:cxn>
                <a:cxn ang="0">
                  <a:pos x="T2" y="T3"/>
                </a:cxn>
                <a:cxn ang="0">
                  <a:pos x="T4" y="T5"/>
                </a:cxn>
                <a:cxn ang="0">
                  <a:pos x="T6" y="T7"/>
                </a:cxn>
                <a:cxn ang="0">
                  <a:pos x="T8" y="T9"/>
                </a:cxn>
              </a:cxnLst>
              <a:rect l="0" t="0" r="r" b="b"/>
              <a:pathLst>
                <a:path w="48" h="50">
                  <a:moveTo>
                    <a:pt x="0" y="37"/>
                  </a:moveTo>
                  <a:lnTo>
                    <a:pt x="14" y="50"/>
                  </a:lnTo>
                  <a:lnTo>
                    <a:pt x="48" y="13"/>
                  </a:lnTo>
                  <a:lnTo>
                    <a:pt x="31" y="0"/>
                  </a:lnTo>
                  <a:lnTo>
                    <a:pt x="0" y="37"/>
                  </a:ln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51" name="2"/>
            <p:cNvSpPr/>
            <p:nvPr/>
          </p:nvSpPr>
          <p:spPr bwMode="auto">
            <a:xfrm>
              <a:off x="6474" y="8387"/>
              <a:ext cx="116" cy="116"/>
            </a:xfrm>
            <a:custGeom>
              <a:avLst/>
              <a:gdLst>
                <a:gd name="T0" fmla="*/ 0 w 26"/>
                <a:gd name="T1" fmla="*/ 19 h 26"/>
                <a:gd name="T2" fmla="*/ 7 w 26"/>
                <a:gd name="T3" fmla="*/ 26 h 26"/>
                <a:gd name="T4" fmla="*/ 17 w 26"/>
                <a:gd name="T5" fmla="*/ 17 h 26"/>
                <a:gd name="T6" fmla="*/ 26 w 26"/>
                <a:gd name="T7" fmla="*/ 7 h 26"/>
                <a:gd name="T8" fmla="*/ 18 w 26"/>
                <a:gd name="T9" fmla="*/ 0 h 26"/>
                <a:gd name="T10" fmla="*/ 9 w 26"/>
                <a:gd name="T11" fmla="*/ 10 h 26"/>
                <a:gd name="T12" fmla="*/ 0 w 26"/>
                <a:gd name="T13" fmla="*/ 19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0" y="19"/>
                  </a:moveTo>
                  <a:cubicBezTo>
                    <a:pt x="7" y="26"/>
                    <a:pt x="7" y="26"/>
                    <a:pt x="7" y="26"/>
                  </a:cubicBezTo>
                  <a:cubicBezTo>
                    <a:pt x="7" y="26"/>
                    <a:pt x="12" y="22"/>
                    <a:pt x="17" y="17"/>
                  </a:cubicBezTo>
                  <a:cubicBezTo>
                    <a:pt x="21" y="12"/>
                    <a:pt x="26" y="7"/>
                    <a:pt x="26" y="7"/>
                  </a:cubicBezTo>
                  <a:cubicBezTo>
                    <a:pt x="18" y="0"/>
                    <a:pt x="18" y="0"/>
                    <a:pt x="18" y="0"/>
                  </a:cubicBezTo>
                  <a:cubicBezTo>
                    <a:pt x="18" y="0"/>
                    <a:pt x="14" y="5"/>
                    <a:pt x="9" y="10"/>
                  </a:cubicBezTo>
                  <a:cubicBezTo>
                    <a:pt x="5" y="14"/>
                    <a:pt x="0" y="19"/>
                    <a:pt x="0" y="19"/>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52" name="2"/>
            <p:cNvSpPr/>
            <p:nvPr/>
          </p:nvSpPr>
          <p:spPr bwMode="auto">
            <a:xfrm>
              <a:off x="6343" y="8510"/>
              <a:ext cx="121" cy="113"/>
            </a:xfrm>
            <a:custGeom>
              <a:avLst/>
              <a:gdLst>
                <a:gd name="T0" fmla="*/ 0 w 27"/>
                <a:gd name="T1" fmla="*/ 17 h 25"/>
                <a:gd name="T2" fmla="*/ 6 w 27"/>
                <a:gd name="T3" fmla="*/ 25 h 25"/>
                <a:gd name="T4" fmla="*/ 17 w 27"/>
                <a:gd name="T5" fmla="*/ 16 h 25"/>
                <a:gd name="T6" fmla="*/ 23 w 27"/>
                <a:gd name="T7" fmla="*/ 10 h 25"/>
                <a:gd name="T8" fmla="*/ 27 w 27"/>
                <a:gd name="T9" fmla="*/ 8 h 25"/>
                <a:gd name="T10" fmla="*/ 19 w 27"/>
                <a:gd name="T11" fmla="*/ 0 h 25"/>
                <a:gd name="T12" fmla="*/ 16 w 27"/>
                <a:gd name="T13" fmla="*/ 2 h 25"/>
                <a:gd name="T14" fmla="*/ 10 w 27"/>
                <a:gd name="T15" fmla="*/ 8 h 25"/>
                <a:gd name="T16" fmla="*/ 0 w 27"/>
                <a:gd name="T17" fmla="*/ 17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5">
                  <a:moveTo>
                    <a:pt x="0" y="17"/>
                  </a:moveTo>
                  <a:cubicBezTo>
                    <a:pt x="6" y="25"/>
                    <a:pt x="6" y="25"/>
                    <a:pt x="6" y="25"/>
                  </a:cubicBezTo>
                  <a:cubicBezTo>
                    <a:pt x="6" y="25"/>
                    <a:pt x="11" y="21"/>
                    <a:pt x="17" y="16"/>
                  </a:cubicBezTo>
                  <a:cubicBezTo>
                    <a:pt x="19" y="14"/>
                    <a:pt x="22" y="12"/>
                    <a:pt x="23" y="10"/>
                  </a:cubicBezTo>
                  <a:cubicBezTo>
                    <a:pt x="25" y="9"/>
                    <a:pt x="27" y="8"/>
                    <a:pt x="27" y="8"/>
                  </a:cubicBezTo>
                  <a:cubicBezTo>
                    <a:pt x="19" y="0"/>
                    <a:pt x="19" y="0"/>
                    <a:pt x="19" y="0"/>
                  </a:cubicBezTo>
                  <a:cubicBezTo>
                    <a:pt x="19" y="0"/>
                    <a:pt x="18" y="1"/>
                    <a:pt x="16" y="2"/>
                  </a:cubicBezTo>
                  <a:cubicBezTo>
                    <a:pt x="14" y="4"/>
                    <a:pt x="12" y="6"/>
                    <a:pt x="10" y="8"/>
                  </a:cubicBezTo>
                  <a:cubicBezTo>
                    <a:pt x="5" y="13"/>
                    <a:pt x="0" y="17"/>
                    <a:pt x="0" y="17"/>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53" name="2"/>
            <p:cNvSpPr/>
            <p:nvPr/>
          </p:nvSpPr>
          <p:spPr bwMode="auto">
            <a:xfrm>
              <a:off x="6203" y="8624"/>
              <a:ext cx="121" cy="111"/>
            </a:xfrm>
            <a:custGeom>
              <a:avLst/>
              <a:gdLst>
                <a:gd name="T0" fmla="*/ 0 w 27"/>
                <a:gd name="T1" fmla="*/ 16 h 25"/>
                <a:gd name="T2" fmla="*/ 6 w 27"/>
                <a:gd name="T3" fmla="*/ 25 h 25"/>
                <a:gd name="T4" fmla="*/ 9 w 27"/>
                <a:gd name="T5" fmla="*/ 22 h 25"/>
                <a:gd name="T6" fmla="*/ 17 w 27"/>
                <a:gd name="T7" fmla="*/ 17 h 25"/>
                <a:gd name="T8" fmla="*/ 27 w 27"/>
                <a:gd name="T9" fmla="*/ 8 h 25"/>
                <a:gd name="T10" fmla="*/ 21 w 27"/>
                <a:gd name="T11" fmla="*/ 0 h 25"/>
                <a:gd name="T12" fmla="*/ 10 w 27"/>
                <a:gd name="T13" fmla="*/ 8 h 25"/>
                <a:gd name="T14" fmla="*/ 3 w 27"/>
                <a:gd name="T15" fmla="*/ 14 h 25"/>
                <a:gd name="T16" fmla="*/ 0 w 27"/>
                <a:gd name="T17" fmla="*/ 16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5">
                  <a:moveTo>
                    <a:pt x="0" y="16"/>
                  </a:moveTo>
                  <a:cubicBezTo>
                    <a:pt x="6" y="25"/>
                    <a:pt x="6" y="25"/>
                    <a:pt x="6" y="25"/>
                  </a:cubicBezTo>
                  <a:cubicBezTo>
                    <a:pt x="6" y="25"/>
                    <a:pt x="7" y="24"/>
                    <a:pt x="9" y="22"/>
                  </a:cubicBezTo>
                  <a:cubicBezTo>
                    <a:pt x="11" y="21"/>
                    <a:pt x="14" y="19"/>
                    <a:pt x="17" y="17"/>
                  </a:cubicBezTo>
                  <a:cubicBezTo>
                    <a:pt x="22" y="13"/>
                    <a:pt x="27" y="8"/>
                    <a:pt x="27" y="8"/>
                  </a:cubicBezTo>
                  <a:cubicBezTo>
                    <a:pt x="21" y="0"/>
                    <a:pt x="21" y="0"/>
                    <a:pt x="21" y="0"/>
                  </a:cubicBezTo>
                  <a:cubicBezTo>
                    <a:pt x="21" y="0"/>
                    <a:pt x="15" y="4"/>
                    <a:pt x="10" y="8"/>
                  </a:cubicBezTo>
                  <a:cubicBezTo>
                    <a:pt x="8" y="10"/>
                    <a:pt x="5" y="12"/>
                    <a:pt x="3" y="14"/>
                  </a:cubicBezTo>
                  <a:cubicBezTo>
                    <a:pt x="1" y="15"/>
                    <a:pt x="0" y="16"/>
                    <a:pt x="0" y="16"/>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54" name="2"/>
            <p:cNvSpPr/>
            <p:nvPr/>
          </p:nvSpPr>
          <p:spPr bwMode="auto">
            <a:xfrm>
              <a:off x="6056" y="8725"/>
              <a:ext cx="126" cy="109"/>
            </a:xfrm>
            <a:custGeom>
              <a:avLst/>
              <a:gdLst>
                <a:gd name="T0" fmla="*/ 0 w 28"/>
                <a:gd name="T1" fmla="*/ 15 h 24"/>
                <a:gd name="T2" fmla="*/ 6 w 28"/>
                <a:gd name="T3" fmla="*/ 24 h 24"/>
                <a:gd name="T4" fmla="*/ 17 w 28"/>
                <a:gd name="T5" fmla="*/ 17 h 24"/>
                <a:gd name="T6" fmla="*/ 28 w 28"/>
                <a:gd name="T7" fmla="*/ 9 h 24"/>
                <a:gd name="T8" fmla="*/ 22 w 28"/>
                <a:gd name="T9" fmla="*/ 0 h 24"/>
                <a:gd name="T10" fmla="*/ 11 w 28"/>
                <a:gd name="T11" fmla="*/ 8 h 24"/>
                <a:gd name="T12" fmla="*/ 0 w 28"/>
                <a:gd name="T13" fmla="*/ 15 h 24"/>
              </a:gdLst>
              <a:ahLst/>
              <a:cxnLst>
                <a:cxn ang="0">
                  <a:pos x="T0" y="T1"/>
                </a:cxn>
                <a:cxn ang="0">
                  <a:pos x="T2" y="T3"/>
                </a:cxn>
                <a:cxn ang="0">
                  <a:pos x="T4" y="T5"/>
                </a:cxn>
                <a:cxn ang="0">
                  <a:pos x="T6" y="T7"/>
                </a:cxn>
                <a:cxn ang="0">
                  <a:pos x="T8" y="T9"/>
                </a:cxn>
                <a:cxn ang="0">
                  <a:pos x="T10" y="T11"/>
                </a:cxn>
                <a:cxn ang="0">
                  <a:pos x="T12" y="T13"/>
                </a:cxn>
              </a:cxnLst>
              <a:rect l="0" t="0" r="r" b="b"/>
              <a:pathLst>
                <a:path w="28" h="24">
                  <a:moveTo>
                    <a:pt x="0" y="15"/>
                  </a:moveTo>
                  <a:cubicBezTo>
                    <a:pt x="6" y="24"/>
                    <a:pt x="6" y="24"/>
                    <a:pt x="6" y="24"/>
                  </a:cubicBezTo>
                  <a:cubicBezTo>
                    <a:pt x="6" y="24"/>
                    <a:pt x="11" y="20"/>
                    <a:pt x="17" y="17"/>
                  </a:cubicBezTo>
                  <a:cubicBezTo>
                    <a:pt x="23" y="13"/>
                    <a:pt x="28" y="9"/>
                    <a:pt x="28" y="9"/>
                  </a:cubicBezTo>
                  <a:cubicBezTo>
                    <a:pt x="22" y="0"/>
                    <a:pt x="22" y="0"/>
                    <a:pt x="22" y="0"/>
                  </a:cubicBezTo>
                  <a:cubicBezTo>
                    <a:pt x="22" y="0"/>
                    <a:pt x="17" y="4"/>
                    <a:pt x="11" y="8"/>
                  </a:cubicBezTo>
                  <a:cubicBezTo>
                    <a:pt x="6" y="11"/>
                    <a:pt x="0" y="15"/>
                    <a:pt x="0" y="15"/>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55" name="2"/>
            <p:cNvSpPr/>
            <p:nvPr/>
          </p:nvSpPr>
          <p:spPr bwMode="auto">
            <a:xfrm>
              <a:off x="5904" y="8824"/>
              <a:ext cx="130" cy="99"/>
            </a:xfrm>
            <a:custGeom>
              <a:avLst/>
              <a:gdLst>
                <a:gd name="T0" fmla="*/ 0 w 29"/>
                <a:gd name="T1" fmla="*/ 13 h 22"/>
                <a:gd name="T2" fmla="*/ 5 w 29"/>
                <a:gd name="T3" fmla="*/ 22 h 22"/>
                <a:gd name="T4" fmla="*/ 9 w 29"/>
                <a:gd name="T5" fmla="*/ 20 h 22"/>
                <a:gd name="T6" fmla="*/ 17 w 29"/>
                <a:gd name="T7" fmla="*/ 16 h 22"/>
                <a:gd name="T8" fmla="*/ 29 w 29"/>
                <a:gd name="T9" fmla="*/ 9 h 22"/>
                <a:gd name="T10" fmla="*/ 23 w 29"/>
                <a:gd name="T11" fmla="*/ 0 h 22"/>
                <a:gd name="T12" fmla="*/ 12 w 29"/>
                <a:gd name="T13" fmla="*/ 6 h 22"/>
                <a:gd name="T14" fmla="*/ 4 w 29"/>
                <a:gd name="T15" fmla="*/ 11 h 22"/>
                <a:gd name="T16" fmla="*/ 0 w 29"/>
                <a:gd name="T17" fmla="*/ 1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2">
                  <a:moveTo>
                    <a:pt x="0" y="13"/>
                  </a:moveTo>
                  <a:cubicBezTo>
                    <a:pt x="5" y="22"/>
                    <a:pt x="5" y="22"/>
                    <a:pt x="5" y="22"/>
                  </a:cubicBezTo>
                  <a:cubicBezTo>
                    <a:pt x="5" y="22"/>
                    <a:pt x="7" y="21"/>
                    <a:pt x="9" y="20"/>
                  </a:cubicBezTo>
                  <a:cubicBezTo>
                    <a:pt x="11" y="19"/>
                    <a:pt x="14" y="17"/>
                    <a:pt x="17" y="16"/>
                  </a:cubicBezTo>
                  <a:cubicBezTo>
                    <a:pt x="23" y="12"/>
                    <a:pt x="29" y="9"/>
                    <a:pt x="29" y="9"/>
                  </a:cubicBezTo>
                  <a:cubicBezTo>
                    <a:pt x="23" y="0"/>
                    <a:pt x="23" y="0"/>
                    <a:pt x="23" y="0"/>
                  </a:cubicBezTo>
                  <a:cubicBezTo>
                    <a:pt x="23" y="0"/>
                    <a:pt x="17" y="3"/>
                    <a:pt x="12" y="6"/>
                  </a:cubicBezTo>
                  <a:cubicBezTo>
                    <a:pt x="9" y="8"/>
                    <a:pt x="6" y="9"/>
                    <a:pt x="4" y="11"/>
                  </a:cubicBezTo>
                  <a:cubicBezTo>
                    <a:pt x="2" y="12"/>
                    <a:pt x="0" y="13"/>
                    <a:pt x="0" y="13"/>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56" name="2"/>
            <p:cNvSpPr/>
            <p:nvPr/>
          </p:nvSpPr>
          <p:spPr bwMode="auto">
            <a:xfrm>
              <a:off x="5718" y="8781"/>
              <a:ext cx="268" cy="241"/>
            </a:xfrm>
            <a:custGeom>
              <a:avLst/>
              <a:gdLst>
                <a:gd name="T0" fmla="*/ 111 w 111"/>
                <a:gd name="T1" fmla="*/ 100 h 100"/>
                <a:gd name="T2" fmla="*/ 0 w 111"/>
                <a:gd name="T3" fmla="*/ 90 h 100"/>
                <a:gd name="T4" fmla="*/ 63 w 111"/>
                <a:gd name="T5" fmla="*/ 0 h 100"/>
                <a:gd name="T6" fmla="*/ 111 w 111"/>
                <a:gd name="T7" fmla="*/ 100 h 100"/>
              </a:gdLst>
              <a:ahLst/>
              <a:cxnLst>
                <a:cxn ang="0">
                  <a:pos x="T0" y="T1"/>
                </a:cxn>
                <a:cxn ang="0">
                  <a:pos x="T2" y="T3"/>
                </a:cxn>
                <a:cxn ang="0">
                  <a:pos x="T4" y="T5"/>
                </a:cxn>
                <a:cxn ang="0">
                  <a:pos x="T6" y="T7"/>
                </a:cxn>
              </a:cxnLst>
              <a:rect l="0" t="0" r="r" b="b"/>
              <a:pathLst>
                <a:path w="111" h="100">
                  <a:moveTo>
                    <a:pt x="111" y="100"/>
                  </a:moveTo>
                  <a:lnTo>
                    <a:pt x="0" y="90"/>
                  </a:lnTo>
                  <a:lnTo>
                    <a:pt x="63" y="0"/>
                  </a:lnTo>
                  <a:lnTo>
                    <a:pt x="111" y="100"/>
                  </a:ln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35" name="2"/>
            <p:cNvSpPr/>
            <p:nvPr/>
          </p:nvSpPr>
          <p:spPr bwMode="auto">
            <a:xfrm>
              <a:off x="3525" y="8892"/>
              <a:ext cx="126" cy="99"/>
            </a:xfrm>
            <a:custGeom>
              <a:avLst/>
              <a:gdLst>
                <a:gd name="T0" fmla="*/ 5 w 28"/>
                <a:gd name="T1" fmla="*/ 0 h 22"/>
                <a:gd name="T2" fmla="*/ 0 w 28"/>
                <a:gd name="T3" fmla="*/ 10 h 22"/>
                <a:gd name="T4" fmla="*/ 12 w 28"/>
                <a:gd name="T5" fmla="*/ 16 h 22"/>
                <a:gd name="T6" fmla="*/ 20 w 28"/>
                <a:gd name="T7" fmla="*/ 20 h 22"/>
                <a:gd name="T8" fmla="*/ 24 w 28"/>
                <a:gd name="T9" fmla="*/ 22 h 22"/>
                <a:gd name="T10" fmla="*/ 28 w 28"/>
                <a:gd name="T11" fmla="*/ 12 h 22"/>
                <a:gd name="T12" fmla="*/ 25 w 28"/>
                <a:gd name="T13" fmla="*/ 10 h 22"/>
                <a:gd name="T14" fmla="*/ 16 w 28"/>
                <a:gd name="T15" fmla="*/ 6 h 22"/>
                <a:gd name="T16" fmla="*/ 5 w 28"/>
                <a:gd name="T1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22">
                  <a:moveTo>
                    <a:pt x="5" y="0"/>
                  </a:moveTo>
                  <a:cubicBezTo>
                    <a:pt x="0" y="10"/>
                    <a:pt x="0" y="10"/>
                    <a:pt x="0" y="10"/>
                  </a:cubicBezTo>
                  <a:cubicBezTo>
                    <a:pt x="0" y="10"/>
                    <a:pt x="6" y="13"/>
                    <a:pt x="12" y="16"/>
                  </a:cubicBezTo>
                  <a:cubicBezTo>
                    <a:pt x="15" y="18"/>
                    <a:pt x="18" y="19"/>
                    <a:pt x="20" y="20"/>
                  </a:cubicBezTo>
                  <a:cubicBezTo>
                    <a:pt x="22" y="21"/>
                    <a:pt x="24" y="22"/>
                    <a:pt x="24" y="22"/>
                  </a:cubicBezTo>
                  <a:cubicBezTo>
                    <a:pt x="28" y="12"/>
                    <a:pt x="28" y="12"/>
                    <a:pt x="28" y="12"/>
                  </a:cubicBezTo>
                  <a:cubicBezTo>
                    <a:pt x="28" y="12"/>
                    <a:pt x="27" y="11"/>
                    <a:pt x="25" y="10"/>
                  </a:cubicBezTo>
                  <a:cubicBezTo>
                    <a:pt x="22" y="9"/>
                    <a:pt x="19" y="8"/>
                    <a:pt x="16" y="6"/>
                  </a:cubicBezTo>
                  <a:cubicBezTo>
                    <a:pt x="11" y="3"/>
                    <a:pt x="5" y="0"/>
                    <a:pt x="5" y="0"/>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36" name="2"/>
            <p:cNvSpPr/>
            <p:nvPr/>
          </p:nvSpPr>
          <p:spPr bwMode="auto">
            <a:xfrm>
              <a:off x="3369" y="8808"/>
              <a:ext cx="126" cy="101"/>
            </a:xfrm>
            <a:custGeom>
              <a:avLst/>
              <a:gdLst>
                <a:gd name="T0" fmla="*/ 6 w 28"/>
                <a:gd name="T1" fmla="*/ 0 h 23"/>
                <a:gd name="T2" fmla="*/ 0 w 28"/>
                <a:gd name="T3" fmla="*/ 9 h 23"/>
                <a:gd name="T4" fmla="*/ 4 w 28"/>
                <a:gd name="T5" fmla="*/ 11 h 23"/>
                <a:gd name="T6" fmla="*/ 12 w 28"/>
                <a:gd name="T7" fmla="*/ 16 h 23"/>
                <a:gd name="T8" fmla="*/ 23 w 28"/>
                <a:gd name="T9" fmla="*/ 23 h 23"/>
                <a:gd name="T10" fmla="*/ 28 w 28"/>
                <a:gd name="T11" fmla="*/ 13 h 23"/>
                <a:gd name="T12" fmla="*/ 17 w 28"/>
                <a:gd name="T13" fmla="*/ 7 h 23"/>
                <a:gd name="T14" fmla="*/ 9 w 28"/>
                <a:gd name="T15" fmla="*/ 2 h 23"/>
                <a:gd name="T16" fmla="*/ 6 w 28"/>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23">
                  <a:moveTo>
                    <a:pt x="6" y="0"/>
                  </a:moveTo>
                  <a:cubicBezTo>
                    <a:pt x="0" y="9"/>
                    <a:pt x="0" y="9"/>
                    <a:pt x="0" y="9"/>
                  </a:cubicBezTo>
                  <a:cubicBezTo>
                    <a:pt x="0" y="9"/>
                    <a:pt x="1" y="10"/>
                    <a:pt x="4" y="11"/>
                  </a:cubicBezTo>
                  <a:cubicBezTo>
                    <a:pt x="6" y="13"/>
                    <a:pt x="9" y="14"/>
                    <a:pt x="12" y="16"/>
                  </a:cubicBezTo>
                  <a:cubicBezTo>
                    <a:pt x="17" y="19"/>
                    <a:pt x="23" y="23"/>
                    <a:pt x="23" y="23"/>
                  </a:cubicBezTo>
                  <a:cubicBezTo>
                    <a:pt x="28" y="13"/>
                    <a:pt x="28" y="13"/>
                    <a:pt x="28" y="13"/>
                  </a:cubicBezTo>
                  <a:cubicBezTo>
                    <a:pt x="28" y="13"/>
                    <a:pt x="23" y="10"/>
                    <a:pt x="17" y="7"/>
                  </a:cubicBezTo>
                  <a:cubicBezTo>
                    <a:pt x="14" y="5"/>
                    <a:pt x="11" y="4"/>
                    <a:pt x="9" y="2"/>
                  </a:cubicBezTo>
                  <a:cubicBezTo>
                    <a:pt x="7" y="1"/>
                    <a:pt x="6" y="0"/>
                    <a:pt x="6" y="0"/>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37" name="2"/>
            <p:cNvSpPr/>
            <p:nvPr/>
          </p:nvSpPr>
          <p:spPr bwMode="auto">
            <a:xfrm>
              <a:off x="3221" y="8713"/>
              <a:ext cx="126" cy="101"/>
            </a:xfrm>
            <a:custGeom>
              <a:avLst/>
              <a:gdLst>
                <a:gd name="T0" fmla="*/ 6 w 28"/>
                <a:gd name="T1" fmla="*/ 0 h 23"/>
                <a:gd name="T2" fmla="*/ 0 w 28"/>
                <a:gd name="T3" fmla="*/ 8 h 23"/>
                <a:gd name="T4" fmla="*/ 11 w 28"/>
                <a:gd name="T5" fmla="*/ 16 h 23"/>
                <a:gd name="T6" fmla="*/ 22 w 28"/>
                <a:gd name="T7" fmla="*/ 23 h 23"/>
                <a:gd name="T8" fmla="*/ 28 w 28"/>
                <a:gd name="T9" fmla="*/ 14 h 23"/>
                <a:gd name="T10" fmla="*/ 17 w 28"/>
                <a:gd name="T11" fmla="*/ 7 h 23"/>
                <a:gd name="T12" fmla="*/ 6 w 28"/>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28" h="23">
                  <a:moveTo>
                    <a:pt x="6" y="0"/>
                  </a:moveTo>
                  <a:cubicBezTo>
                    <a:pt x="0" y="8"/>
                    <a:pt x="0" y="8"/>
                    <a:pt x="0" y="8"/>
                  </a:cubicBezTo>
                  <a:cubicBezTo>
                    <a:pt x="0" y="8"/>
                    <a:pt x="5" y="12"/>
                    <a:pt x="11" y="16"/>
                  </a:cubicBezTo>
                  <a:cubicBezTo>
                    <a:pt x="16" y="20"/>
                    <a:pt x="22" y="23"/>
                    <a:pt x="22" y="23"/>
                  </a:cubicBezTo>
                  <a:cubicBezTo>
                    <a:pt x="28" y="14"/>
                    <a:pt x="28" y="14"/>
                    <a:pt x="28" y="14"/>
                  </a:cubicBezTo>
                  <a:cubicBezTo>
                    <a:pt x="28" y="14"/>
                    <a:pt x="22" y="11"/>
                    <a:pt x="17" y="7"/>
                  </a:cubicBezTo>
                  <a:cubicBezTo>
                    <a:pt x="11" y="3"/>
                    <a:pt x="6" y="0"/>
                    <a:pt x="6" y="0"/>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38" name="2"/>
            <p:cNvSpPr/>
            <p:nvPr/>
          </p:nvSpPr>
          <p:spPr bwMode="auto">
            <a:xfrm>
              <a:off x="3079" y="8605"/>
              <a:ext cx="121" cy="113"/>
            </a:xfrm>
            <a:custGeom>
              <a:avLst/>
              <a:gdLst>
                <a:gd name="T0" fmla="*/ 7 w 27"/>
                <a:gd name="T1" fmla="*/ 0 h 25"/>
                <a:gd name="T2" fmla="*/ 0 w 27"/>
                <a:gd name="T3" fmla="*/ 8 h 25"/>
                <a:gd name="T4" fmla="*/ 10 w 27"/>
                <a:gd name="T5" fmla="*/ 16 h 25"/>
                <a:gd name="T6" fmla="*/ 18 w 27"/>
                <a:gd name="T7" fmla="*/ 22 h 25"/>
                <a:gd name="T8" fmla="*/ 21 w 27"/>
                <a:gd name="T9" fmla="*/ 25 h 25"/>
                <a:gd name="T10" fmla="*/ 27 w 27"/>
                <a:gd name="T11" fmla="*/ 16 h 25"/>
                <a:gd name="T12" fmla="*/ 24 w 27"/>
                <a:gd name="T13" fmla="*/ 14 h 25"/>
                <a:gd name="T14" fmla="*/ 17 w 27"/>
                <a:gd name="T15" fmla="*/ 8 h 25"/>
                <a:gd name="T16" fmla="*/ 7 w 27"/>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5">
                  <a:moveTo>
                    <a:pt x="7" y="0"/>
                  </a:moveTo>
                  <a:cubicBezTo>
                    <a:pt x="0" y="8"/>
                    <a:pt x="0" y="8"/>
                    <a:pt x="0" y="8"/>
                  </a:cubicBezTo>
                  <a:cubicBezTo>
                    <a:pt x="0" y="8"/>
                    <a:pt x="5" y="12"/>
                    <a:pt x="10" y="16"/>
                  </a:cubicBezTo>
                  <a:cubicBezTo>
                    <a:pt x="13" y="19"/>
                    <a:pt x="16" y="21"/>
                    <a:pt x="18" y="22"/>
                  </a:cubicBezTo>
                  <a:cubicBezTo>
                    <a:pt x="20" y="24"/>
                    <a:pt x="21" y="25"/>
                    <a:pt x="21" y="25"/>
                  </a:cubicBezTo>
                  <a:cubicBezTo>
                    <a:pt x="27" y="16"/>
                    <a:pt x="27" y="16"/>
                    <a:pt x="27" y="16"/>
                  </a:cubicBezTo>
                  <a:cubicBezTo>
                    <a:pt x="27" y="16"/>
                    <a:pt x="26" y="15"/>
                    <a:pt x="24" y="14"/>
                  </a:cubicBezTo>
                  <a:cubicBezTo>
                    <a:pt x="22" y="12"/>
                    <a:pt x="20" y="10"/>
                    <a:pt x="17" y="8"/>
                  </a:cubicBezTo>
                  <a:cubicBezTo>
                    <a:pt x="12" y="4"/>
                    <a:pt x="7" y="0"/>
                    <a:pt x="7" y="0"/>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39" name="2"/>
            <p:cNvSpPr/>
            <p:nvPr/>
          </p:nvSpPr>
          <p:spPr bwMode="auto">
            <a:xfrm>
              <a:off x="2946" y="8489"/>
              <a:ext cx="121" cy="116"/>
            </a:xfrm>
            <a:custGeom>
              <a:avLst/>
              <a:gdLst>
                <a:gd name="T0" fmla="*/ 7 w 27"/>
                <a:gd name="T1" fmla="*/ 0 h 26"/>
                <a:gd name="T2" fmla="*/ 0 w 27"/>
                <a:gd name="T3" fmla="*/ 8 h 26"/>
                <a:gd name="T4" fmla="*/ 3 w 27"/>
                <a:gd name="T5" fmla="*/ 11 h 26"/>
                <a:gd name="T6" fmla="*/ 10 w 27"/>
                <a:gd name="T7" fmla="*/ 17 h 26"/>
                <a:gd name="T8" fmla="*/ 20 w 27"/>
                <a:gd name="T9" fmla="*/ 26 h 26"/>
                <a:gd name="T10" fmla="*/ 27 w 27"/>
                <a:gd name="T11" fmla="*/ 18 h 26"/>
                <a:gd name="T12" fmla="*/ 17 w 27"/>
                <a:gd name="T13" fmla="*/ 9 h 26"/>
                <a:gd name="T14" fmla="*/ 10 w 27"/>
                <a:gd name="T15" fmla="*/ 3 h 26"/>
                <a:gd name="T16" fmla="*/ 7 w 27"/>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6">
                  <a:moveTo>
                    <a:pt x="7" y="0"/>
                  </a:moveTo>
                  <a:cubicBezTo>
                    <a:pt x="0" y="8"/>
                    <a:pt x="0" y="8"/>
                    <a:pt x="0" y="8"/>
                  </a:cubicBezTo>
                  <a:cubicBezTo>
                    <a:pt x="0" y="8"/>
                    <a:pt x="1" y="9"/>
                    <a:pt x="3" y="11"/>
                  </a:cubicBezTo>
                  <a:cubicBezTo>
                    <a:pt x="5" y="12"/>
                    <a:pt x="7" y="15"/>
                    <a:pt x="10" y="17"/>
                  </a:cubicBezTo>
                  <a:cubicBezTo>
                    <a:pt x="15" y="21"/>
                    <a:pt x="20" y="26"/>
                    <a:pt x="20" y="26"/>
                  </a:cubicBezTo>
                  <a:cubicBezTo>
                    <a:pt x="27" y="18"/>
                    <a:pt x="27" y="18"/>
                    <a:pt x="27" y="18"/>
                  </a:cubicBezTo>
                  <a:cubicBezTo>
                    <a:pt x="27" y="18"/>
                    <a:pt x="22" y="13"/>
                    <a:pt x="17" y="9"/>
                  </a:cubicBezTo>
                  <a:cubicBezTo>
                    <a:pt x="14" y="7"/>
                    <a:pt x="12" y="5"/>
                    <a:pt x="10" y="3"/>
                  </a:cubicBezTo>
                  <a:cubicBezTo>
                    <a:pt x="8" y="1"/>
                    <a:pt x="7" y="0"/>
                    <a:pt x="7" y="0"/>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40" name="2"/>
            <p:cNvSpPr/>
            <p:nvPr/>
          </p:nvSpPr>
          <p:spPr bwMode="auto">
            <a:xfrm>
              <a:off x="2821" y="8363"/>
              <a:ext cx="116" cy="121"/>
            </a:xfrm>
            <a:custGeom>
              <a:avLst/>
              <a:gdLst>
                <a:gd name="T0" fmla="*/ 8 w 26"/>
                <a:gd name="T1" fmla="*/ 0 h 27"/>
                <a:gd name="T2" fmla="*/ 0 w 26"/>
                <a:gd name="T3" fmla="*/ 8 h 27"/>
                <a:gd name="T4" fmla="*/ 9 w 26"/>
                <a:gd name="T5" fmla="*/ 17 h 27"/>
                <a:gd name="T6" fmla="*/ 15 w 26"/>
                <a:gd name="T7" fmla="*/ 24 h 27"/>
                <a:gd name="T8" fmla="*/ 18 w 26"/>
                <a:gd name="T9" fmla="*/ 27 h 27"/>
                <a:gd name="T10" fmla="*/ 26 w 26"/>
                <a:gd name="T11" fmla="*/ 19 h 27"/>
                <a:gd name="T12" fmla="*/ 23 w 26"/>
                <a:gd name="T13" fmla="*/ 16 h 27"/>
                <a:gd name="T14" fmla="*/ 17 w 26"/>
                <a:gd name="T15" fmla="*/ 10 h 27"/>
                <a:gd name="T16" fmla="*/ 8 w 26"/>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7">
                  <a:moveTo>
                    <a:pt x="8" y="0"/>
                  </a:moveTo>
                  <a:cubicBezTo>
                    <a:pt x="0" y="8"/>
                    <a:pt x="0" y="8"/>
                    <a:pt x="0" y="8"/>
                  </a:cubicBezTo>
                  <a:cubicBezTo>
                    <a:pt x="0" y="8"/>
                    <a:pt x="4" y="12"/>
                    <a:pt x="9" y="17"/>
                  </a:cubicBezTo>
                  <a:cubicBezTo>
                    <a:pt x="11" y="20"/>
                    <a:pt x="14" y="22"/>
                    <a:pt x="15" y="24"/>
                  </a:cubicBezTo>
                  <a:cubicBezTo>
                    <a:pt x="17" y="26"/>
                    <a:pt x="18" y="27"/>
                    <a:pt x="18" y="27"/>
                  </a:cubicBezTo>
                  <a:cubicBezTo>
                    <a:pt x="26" y="19"/>
                    <a:pt x="26" y="19"/>
                    <a:pt x="26" y="19"/>
                  </a:cubicBezTo>
                  <a:cubicBezTo>
                    <a:pt x="26" y="19"/>
                    <a:pt x="25" y="18"/>
                    <a:pt x="23" y="16"/>
                  </a:cubicBezTo>
                  <a:cubicBezTo>
                    <a:pt x="21" y="15"/>
                    <a:pt x="19" y="12"/>
                    <a:pt x="17" y="10"/>
                  </a:cubicBezTo>
                  <a:cubicBezTo>
                    <a:pt x="12" y="5"/>
                    <a:pt x="8" y="0"/>
                    <a:pt x="8" y="0"/>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41" name="2"/>
            <p:cNvSpPr/>
            <p:nvPr/>
          </p:nvSpPr>
          <p:spPr bwMode="auto">
            <a:xfrm>
              <a:off x="2705" y="8235"/>
              <a:ext cx="111" cy="121"/>
            </a:xfrm>
            <a:custGeom>
              <a:avLst/>
              <a:gdLst>
                <a:gd name="T0" fmla="*/ 8 w 25"/>
                <a:gd name="T1" fmla="*/ 0 h 27"/>
                <a:gd name="T2" fmla="*/ 0 w 25"/>
                <a:gd name="T3" fmla="*/ 6 h 27"/>
                <a:gd name="T4" fmla="*/ 8 w 25"/>
                <a:gd name="T5" fmla="*/ 17 h 27"/>
                <a:gd name="T6" fmla="*/ 17 w 25"/>
                <a:gd name="T7" fmla="*/ 27 h 27"/>
                <a:gd name="T8" fmla="*/ 25 w 25"/>
                <a:gd name="T9" fmla="*/ 20 h 27"/>
                <a:gd name="T10" fmla="*/ 16 w 25"/>
                <a:gd name="T11" fmla="*/ 10 h 27"/>
                <a:gd name="T12" fmla="*/ 8 w 25"/>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25" h="27">
                  <a:moveTo>
                    <a:pt x="8" y="0"/>
                  </a:moveTo>
                  <a:cubicBezTo>
                    <a:pt x="0" y="6"/>
                    <a:pt x="0" y="6"/>
                    <a:pt x="0" y="6"/>
                  </a:cubicBezTo>
                  <a:cubicBezTo>
                    <a:pt x="0" y="6"/>
                    <a:pt x="4" y="12"/>
                    <a:pt x="8" y="17"/>
                  </a:cubicBezTo>
                  <a:cubicBezTo>
                    <a:pt x="13" y="22"/>
                    <a:pt x="17" y="27"/>
                    <a:pt x="17" y="27"/>
                  </a:cubicBezTo>
                  <a:cubicBezTo>
                    <a:pt x="25" y="20"/>
                    <a:pt x="25" y="20"/>
                    <a:pt x="25" y="20"/>
                  </a:cubicBezTo>
                  <a:cubicBezTo>
                    <a:pt x="25" y="20"/>
                    <a:pt x="21" y="15"/>
                    <a:pt x="16" y="10"/>
                  </a:cubicBezTo>
                  <a:cubicBezTo>
                    <a:pt x="12" y="5"/>
                    <a:pt x="8" y="0"/>
                    <a:pt x="8" y="0"/>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42" name="2"/>
            <p:cNvSpPr/>
            <p:nvPr/>
          </p:nvSpPr>
          <p:spPr bwMode="auto">
            <a:xfrm>
              <a:off x="2596" y="8091"/>
              <a:ext cx="109" cy="126"/>
            </a:xfrm>
            <a:custGeom>
              <a:avLst/>
              <a:gdLst>
                <a:gd name="T0" fmla="*/ 8 w 24"/>
                <a:gd name="T1" fmla="*/ 0 h 28"/>
                <a:gd name="T2" fmla="*/ 0 w 24"/>
                <a:gd name="T3" fmla="*/ 6 h 28"/>
                <a:gd name="T4" fmla="*/ 7 w 24"/>
                <a:gd name="T5" fmla="*/ 17 h 28"/>
                <a:gd name="T6" fmla="*/ 13 w 24"/>
                <a:gd name="T7" fmla="*/ 25 h 28"/>
                <a:gd name="T8" fmla="*/ 16 w 24"/>
                <a:gd name="T9" fmla="*/ 28 h 28"/>
                <a:gd name="T10" fmla="*/ 24 w 24"/>
                <a:gd name="T11" fmla="*/ 22 h 28"/>
                <a:gd name="T12" fmla="*/ 21 w 24"/>
                <a:gd name="T13" fmla="*/ 18 h 28"/>
                <a:gd name="T14" fmla="*/ 16 w 24"/>
                <a:gd name="T15" fmla="*/ 11 h 28"/>
                <a:gd name="T16" fmla="*/ 8 w 24"/>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8">
                  <a:moveTo>
                    <a:pt x="8" y="0"/>
                  </a:moveTo>
                  <a:cubicBezTo>
                    <a:pt x="0" y="6"/>
                    <a:pt x="0" y="6"/>
                    <a:pt x="0" y="6"/>
                  </a:cubicBezTo>
                  <a:cubicBezTo>
                    <a:pt x="0" y="6"/>
                    <a:pt x="4" y="12"/>
                    <a:pt x="7" y="17"/>
                  </a:cubicBezTo>
                  <a:cubicBezTo>
                    <a:pt x="9" y="20"/>
                    <a:pt x="11" y="23"/>
                    <a:pt x="13" y="25"/>
                  </a:cubicBezTo>
                  <a:cubicBezTo>
                    <a:pt x="14" y="27"/>
                    <a:pt x="16" y="28"/>
                    <a:pt x="16" y="28"/>
                  </a:cubicBezTo>
                  <a:cubicBezTo>
                    <a:pt x="24" y="22"/>
                    <a:pt x="24" y="22"/>
                    <a:pt x="24" y="22"/>
                  </a:cubicBezTo>
                  <a:cubicBezTo>
                    <a:pt x="24" y="22"/>
                    <a:pt x="23" y="20"/>
                    <a:pt x="21" y="18"/>
                  </a:cubicBezTo>
                  <a:cubicBezTo>
                    <a:pt x="20" y="16"/>
                    <a:pt x="18" y="14"/>
                    <a:pt x="16" y="11"/>
                  </a:cubicBezTo>
                  <a:cubicBezTo>
                    <a:pt x="12" y="6"/>
                    <a:pt x="8" y="0"/>
                    <a:pt x="8" y="0"/>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43" name="2"/>
            <p:cNvSpPr/>
            <p:nvPr/>
          </p:nvSpPr>
          <p:spPr bwMode="auto">
            <a:xfrm>
              <a:off x="2497" y="7943"/>
              <a:ext cx="104" cy="130"/>
            </a:xfrm>
            <a:custGeom>
              <a:avLst/>
              <a:gdLst>
                <a:gd name="T0" fmla="*/ 9 w 23"/>
                <a:gd name="T1" fmla="*/ 0 h 29"/>
                <a:gd name="T2" fmla="*/ 0 w 23"/>
                <a:gd name="T3" fmla="*/ 6 h 29"/>
                <a:gd name="T4" fmla="*/ 2 w 23"/>
                <a:gd name="T5" fmla="*/ 10 h 29"/>
                <a:gd name="T6" fmla="*/ 7 w 23"/>
                <a:gd name="T7" fmla="*/ 17 h 29"/>
                <a:gd name="T8" fmla="*/ 14 w 23"/>
                <a:gd name="T9" fmla="*/ 29 h 29"/>
                <a:gd name="T10" fmla="*/ 23 w 23"/>
                <a:gd name="T11" fmla="*/ 23 h 29"/>
                <a:gd name="T12" fmla="*/ 16 w 23"/>
                <a:gd name="T13" fmla="*/ 12 h 29"/>
                <a:gd name="T14" fmla="*/ 11 w 23"/>
                <a:gd name="T15" fmla="*/ 4 h 29"/>
                <a:gd name="T16" fmla="*/ 9 w 23"/>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9">
                  <a:moveTo>
                    <a:pt x="9" y="0"/>
                  </a:moveTo>
                  <a:cubicBezTo>
                    <a:pt x="0" y="6"/>
                    <a:pt x="0" y="6"/>
                    <a:pt x="0" y="6"/>
                  </a:cubicBezTo>
                  <a:cubicBezTo>
                    <a:pt x="0" y="6"/>
                    <a:pt x="1" y="7"/>
                    <a:pt x="2" y="10"/>
                  </a:cubicBezTo>
                  <a:cubicBezTo>
                    <a:pt x="3" y="12"/>
                    <a:pt x="5" y="15"/>
                    <a:pt x="7" y="17"/>
                  </a:cubicBezTo>
                  <a:cubicBezTo>
                    <a:pt x="11" y="23"/>
                    <a:pt x="14" y="29"/>
                    <a:pt x="14" y="29"/>
                  </a:cubicBezTo>
                  <a:cubicBezTo>
                    <a:pt x="23" y="23"/>
                    <a:pt x="23" y="23"/>
                    <a:pt x="23" y="23"/>
                  </a:cubicBezTo>
                  <a:cubicBezTo>
                    <a:pt x="23" y="23"/>
                    <a:pt x="20" y="17"/>
                    <a:pt x="16" y="12"/>
                  </a:cubicBezTo>
                  <a:cubicBezTo>
                    <a:pt x="14" y="9"/>
                    <a:pt x="12" y="6"/>
                    <a:pt x="11" y="4"/>
                  </a:cubicBezTo>
                  <a:cubicBezTo>
                    <a:pt x="10" y="2"/>
                    <a:pt x="9" y="0"/>
                    <a:pt x="9" y="0"/>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44" name="2"/>
            <p:cNvSpPr/>
            <p:nvPr/>
          </p:nvSpPr>
          <p:spPr bwMode="auto">
            <a:xfrm>
              <a:off x="2413" y="7791"/>
              <a:ext cx="99" cy="130"/>
            </a:xfrm>
            <a:custGeom>
              <a:avLst/>
              <a:gdLst>
                <a:gd name="T0" fmla="*/ 9 w 22"/>
                <a:gd name="T1" fmla="*/ 0 h 29"/>
                <a:gd name="T2" fmla="*/ 0 w 22"/>
                <a:gd name="T3" fmla="*/ 5 h 29"/>
                <a:gd name="T4" fmla="*/ 6 w 22"/>
                <a:gd name="T5" fmla="*/ 17 h 29"/>
                <a:gd name="T6" fmla="*/ 12 w 22"/>
                <a:gd name="T7" fmla="*/ 29 h 29"/>
                <a:gd name="T8" fmla="*/ 22 w 22"/>
                <a:gd name="T9" fmla="*/ 23 h 29"/>
                <a:gd name="T10" fmla="*/ 15 w 22"/>
                <a:gd name="T11" fmla="*/ 12 h 29"/>
                <a:gd name="T12" fmla="*/ 9 w 22"/>
                <a:gd name="T13" fmla="*/ 0 h 29"/>
              </a:gdLst>
              <a:ahLst/>
              <a:cxnLst>
                <a:cxn ang="0">
                  <a:pos x="T0" y="T1"/>
                </a:cxn>
                <a:cxn ang="0">
                  <a:pos x="T2" y="T3"/>
                </a:cxn>
                <a:cxn ang="0">
                  <a:pos x="T4" y="T5"/>
                </a:cxn>
                <a:cxn ang="0">
                  <a:pos x="T6" y="T7"/>
                </a:cxn>
                <a:cxn ang="0">
                  <a:pos x="T8" y="T9"/>
                </a:cxn>
                <a:cxn ang="0">
                  <a:pos x="T10" y="T11"/>
                </a:cxn>
                <a:cxn ang="0">
                  <a:pos x="T12" y="T13"/>
                </a:cxn>
              </a:cxnLst>
              <a:rect l="0" t="0" r="r" b="b"/>
              <a:pathLst>
                <a:path w="22" h="29">
                  <a:moveTo>
                    <a:pt x="9" y="0"/>
                  </a:moveTo>
                  <a:cubicBezTo>
                    <a:pt x="0" y="5"/>
                    <a:pt x="0" y="5"/>
                    <a:pt x="0" y="5"/>
                  </a:cubicBezTo>
                  <a:cubicBezTo>
                    <a:pt x="0" y="5"/>
                    <a:pt x="3" y="11"/>
                    <a:pt x="6" y="17"/>
                  </a:cubicBezTo>
                  <a:cubicBezTo>
                    <a:pt x="9" y="23"/>
                    <a:pt x="12" y="29"/>
                    <a:pt x="12" y="29"/>
                  </a:cubicBezTo>
                  <a:cubicBezTo>
                    <a:pt x="22" y="23"/>
                    <a:pt x="22" y="23"/>
                    <a:pt x="22" y="23"/>
                  </a:cubicBezTo>
                  <a:cubicBezTo>
                    <a:pt x="22" y="23"/>
                    <a:pt x="18" y="18"/>
                    <a:pt x="15" y="12"/>
                  </a:cubicBezTo>
                  <a:cubicBezTo>
                    <a:pt x="12" y="6"/>
                    <a:pt x="9" y="0"/>
                    <a:pt x="9" y="0"/>
                  </a:cubicBez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45" name="2"/>
            <p:cNvSpPr/>
            <p:nvPr/>
          </p:nvSpPr>
          <p:spPr bwMode="auto">
            <a:xfrm>
              <a:off x="2333" y="7627"/>
              <a:ext cx="246" cy="268"/>
            </a:xfrm>
            <a:custGeom>
              <a:avLst/>
              <a:gdLst>
                <a:gd name="T0" fmla="*/ 0 w 102"/>
                <a:gd name="T1" fmla="*/ 111 h 111"/>
                <a:gd name="T2" fmla="*/ 11 w 102"/>
                <a:gd name="T3" fmla="*/ 0 h 111"/>
                <a:gd name="T4" fmla="*/ 102 w 102"/>
                <a:gd name="T5" fmla="*/ 67 h 111"/>
                <a:gd name="T6" fmla="*/ 0 w 102"/>
                <a:gd name="T7" fmla="*/ 111 h 111"/>
              </a:gdLst>
              <a:ahLst/>
              <a:cxnLst>
                <a:cxn ang="0">
                  <a:pos x="T0" y="T1"/>
                </a:cxn>
                <a:cxn ang="0">
                  <a:pos x="T2" y="T3"/>
                </a:cxn>
                <a:cxn ang="0">
                  <a:pos x="T4" y="T5"/>
                </a:cxn>
                <a:cxn ang="0">
                  <a:pos x="T6" y="T7"/>
                </a:cxn>
              </a:cxnLst>
              <a:rect l="0" t="0" r="r" b="b"/>
              <a:pathLst>
                <a:path w="102" h="111">
                  <a:moveTo>
                    <a:pt x="0" y="111"/>
                  </a:moveTo>
                  <a:lnTo>
                    <a:pt x="11" y="0"/>
                  </a:lnTo>
                  <a:lnTo>
                    <a:pt x="102" y="67"/>
                  </a:lnTo>
                  <a:lnTo>
                    <a:pt x="0" y="111"/>
                  </a:lnTo>
                  <a:close/>
                </a:path>
              </a:pathLst>
            </a:custGeom>
            <a:gradFill>
              <a:gsLst>
                <a:gs pos="12000">
                  <a:srgbClr val="D5B88A"/>
                </a:gs>
                <a:gs pos="78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lnSpc>
                  <a:spcPct val="130000"/>
                </a:lnSpc>
              </a:pPr>
              <a:endParaRPr lang="id-ID">
                <a:cs typeface="+mn-ea"/>
                <a:sym typeface="+mn-lt"/>
              </a:endParaRPr>
            </a:p>
          </p:txBody>
        </p:sp>
        <p:sp>
          <p:nvSpPr>
            <p:cNvPr id="16" name="2"/>
            <p:cNvSpPr txBox="1"/>
            <p:nvPr/>
          </p:nvSpPr>
          <p:spPr>
            <a:xfrm>
              <a:off x="3503" y="7004"/>
              <a:ext cx="2352" cy="515"/>
            </a:xfrm>
            <a:prstGeom prst="rect">
              <a:avLst/>
            </a:prstGeom>
            <a:noFill/>
          </p:spPr>
          <p:txBody>
            <a:bodyPr wrap="square" rtlCol="0"/>
            <a:lstStyle/>
            <a:p>
              <a:pPr algn="ctr">
                <a:lnSpc>
                  <a:spcPct val="130000"/>
                </a:lnSpc>
              </a:pPr>
              <a:r>
                <a:rPr lang="zh-CN" altLang="en-US" b="1">
                  <a:solidFill>
                    <a:srgbClr val="E3C897"/>
                  </a:solidFill>
                  <a:cs typeface="+mn-ea"/>
                  <a:sym typeface="+mn-lt"/>
                </a:rPr>
                <a:t>标题文本</a:t>
              </a:r>
              <a:endParaRPr lang="zh-CN" altLang="en-US" b="1" dirty="0">
                <a:solidFill>
                  <a:srgbClr val="E3C897"/>
                </a:solidFill>
                <a:cs typeface="+mn-ea"/>
                <a:sym typeface="+mn-lt"/>
              </a:endParaRPr>
            </a:p>
          </p:txBody>
        </p:sp>
        <p:sp>
          <p:nvSpPr>
            <p:cNvPr id="20" name="2"/>
            <p:cNvSpPr/>
            <p:nvPr/>
          </p:nvSpPr>
          <p:spPr>
            <a:xfrm>
              <a:off x="4120" y="5581"/>
              <a:ext cx="1190" cy="1188"/>
            </a:xfrm>
            <a:custGeom>
              <a:avLst/>
              <a:gdLst>
                <a:gd name="T0" fmla="*/ 9608 w 10667"/>
                <a:gd name="T1" fmla="*/ 4056 h 10667"/>
                <a:gd name="T2" fmla="*/ 9642 w 10667"/>
                <a:gd name="T3" fmla="*/ 4561 h 10667"/>
                <a:gd name="T4" fmla="*/ 9398 w 10667"/>
                <a:gd name="T5" fmla="*/ 5365 h 10667"/>
                <a:gd name="T6" fmla="*/ 9237 w 10667"/>
                <a:gd name="T7" fmla="*/ 4433 h 10667"/>
                <a:gd name="T8" fmla="*/ 8869 w 10667"/>
                <a:gd name="T9" fmla="*/ 4582 h 10667"/>
                <a:gd name="T10" fmla="*/ 8709 w 10667"/>
                <a:gd name="T11" fmla="*/ 5514 h 10667"/>
                <a:gd name="T12" fmla="*/ 8952 w 10667"/>
                <a:gd name="T13" fmla="*/ 5395 h 10667"/>
                <a:gd name="T14" fmla="*/ 8998 w 10667"/>
                <a:gd name="T15" fmla="*/ 6944 h 10667"/>
                <a:gd name="T16" fmla="*/ 9239 w 10667"/>
                <a:gd name="T17" fmla="*/ 5720 h 10667"/>
                <a:gd name="T18" fmla="*/ 9377 w 10667"/>
                <a:gd name="T19" fmla="*/ 6807 h 10667"/>
                <a:gd name="T20" fmla="*/ 9687 w 10667"/>
                <a:gd name="T21" fmla="*/ 6787 h 10667"/>
                <a:gd name="T22" fmla="*/ 9559 w 10667"/>
                <a:gd name="T23" fmla="*/ 4821 h 10667"/>
                <a:gd name="T24" fmla="*/ 9939 w 10667"/>
                <a:gd name="T25" fmla="*/ 5391 h 10667"/>
                <a:gd name="T26" fmla="*/ 6566 w 10667"/>
                <a:gd name="T27" fmla="*/ 1130 h 10667"/>
                <a:gd name="T28" fmla="*/ 5448 w 10667"/>
                <a:gd name="T29" fmla="*/ 2261 h 10667"/>
                <a:gd name="T30" fmla="*/ 7197 w 10667"/>
                <a:gd name="T31" fmla="*/ 8282 h 10667"/>
                <a:gd name="T32" fmla="*/ 6553 w 10667"/>
                <a:gd name="T33" fmla="*/ 5860 h 10667"/>
                <a:gd name="T34" fmla="*/ 6867 w 10667"/>
                <a:gd name="T35" fmla="*/ 5540 h 10667"/>
                <a:gd name="T36" fmla="*/ 6677 w 10667"/>
                <a:gd name="T37" fmla="*/ 2794 h 10667"/>
                <a:gd name="T38" fmla="*/ 5875 w 10667"/>
                <a:gd name="T39" fmla="*/ 5440 h 10667"/>
                <a:gd name="T40" fmla="*/ 5344 w 10667"/>
                <a:gd name="T41" fmla="*/ 2372 h 10667"/>
                <a:gd name="T42" fmla="*/ 4134 w 10667"/>
                <a:gd name="T43" fmla="*/ 2863 h 10667"/>
                <a:gd name="T44" fmla="*/ 3606 w 10667"/>
                <a:gd name="T45" fmla="*/ 5931 h 10667"/>
                <a:gd name="T46" fmla="*/ 4406 w 10667"/>
                <a:gd name="T47" fmla="*/ 5536 h 10667"/>
                <a:gd name="T48" fmla="*/ 3036 w 10667"/>
                <a:gd name="T49" fmla="*/ 8836 h 10667"/>
                <a:gd name="T50" fmla="*/ 1301 w 10667"/>
                <a:gd name="T51" fmla="*/ 9187 h 10667"/>
                <a:gd name="T52" fmla="*/ 3942 w 10667"/>
                <a:gd name="T53" fmla="*/ 10566 h 10667"/>
                <a:gd name="T54" fmla="*/ 8368 w 10667"/>
                <a:gd name="T55" fmla="*/ 10227 h 10667"/>
                <a:gd name="T56" fmla="*/ 5409 w 10667"/>
                <a:gd name="T57" fmla="*/ 9687 h 10667"/>
                <a:gd name="T58" fmla="*/ 5462 w 10667"/>
                <a:gd name="T59" fmla="*/ 6588 h 10667"/>
                <a:gd name="T60" fmla="*/ 5409 w 10667"/>
                <a:gd name="T61" fmla="*/ 9687 h 10667"/>
                <a:gd name="T62" fmla="*/ 9674 w 10667"/>
                <a:gd name="T63" fmla="*/ 7185 h 10667"/>
                <a:gd name="T64" fmla="*/ 9255 w 10667"/>
                <a:gd name="T65" fmla="*/ 7228 h 10667"/>
                <a:gd name="T66" fmla="*/ 8691 w 10667"/>
                <a:gd name="T67" fmla="*/ 6602 h 10667"/>
                <a:gd name="T68" fmla="*/ 10667 w 10667"/>
                <a:gd name="T69" fmla="*/ 7058 h 10667"/>
                <a:gd name="T70" fmla="*/ 1068 w 10667"/>
                <a:gd name="T71" fmla="*/ 4056 h 10667"/>
                <a:gd name="T72" fmla="*/ 1407 w 10667"/>
                <a:gd name="T73" fmla="*/ 4399 h 10667"/>
                <a:gd name="T74" fmla="*/ 1620 w 10667"/>
                <a:gd name="T75" fmla="*/ 4469 h 10667"/>
                <a:gd name="T76" fmla="*/ 1410 w 10667"/>
                <a:gd name="T77" fmla="*/ 5515 h 10667"/>
                <a:gd name="T78" fmla="*/ 1189 w 10667"/>
                <a:gd name="T79" fmla="*/ 4467 h 10667"/>
                <a:gd name="T80" fmla="*/ 728 w 10667"/>
                <a:gd name="T81" fmla="*/ 5387 h 10667"/>
                <a:gd name="T82" fmla="*/ 967 w 10667"/>
                <a:gd name="T83" fmla="*/ 5399 h 10667"/>
                <a:gd name="T84" fmla="*/ 1088 w 10667"/>
                <a:gd name="T85" fmla="*/ 5407 h 10667"/>
                <a:gd name="T86" fmla="*/ 1148 w 10667"/>
                <a:gd name="T87" fmla="*/ 6944 h 10667"/>
                <a:gd name="T88" fmla="*/ 1411 w 10667"/>
                <a:gd name="T89" fmla="*/ 5714 h 10667"/>
                <a:gd name="T90" fmla="*/ 1671 w 10667"/>
                <a:gd name="T91" fmla="*/ 6954 h 10667"/>
                <a:gd name="T92" fmla="*/ 1743 w 10667"/>
                <a:gd name="T93" fmla="*/ 5493 h 10667"/>
                <a:gd name="T94" fmla="*/ 1838 w 10667"/>
                <a:gd name="T95" fmla="*/ 5396 h 10667"/>
                <a:gd name="T96" fmla="*/ 1780 w 10667"/>
                <a:gd name="T97" fmla="*/ 4561 h 10667"/>
                <a:gd name="T98" fmla="*/ 1813 w 10667"/>
                <a:gd name="T99" fmla="*/ 7185 h 10667"/>
                <a:gd name="T100" fmla="*/ 1394 w 10667"/>
                <a:gd name="T101" fmla="*/ 7228 h 10667"/>
                <a:gd name="T102" fmla="*/ 830 w 10667"/>
                <a:gd name="T103" fmla="*/ 6602 h 10667"/>
                <a:gd name="T104" fmla="*/ 2805 w 10667"/>
                <a:gd name="T105" fmla="*/ 7058 h 10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667" h="10667">
                  <a:moveTo>
                    <a:pt x="8929" y="4056"/>
                  </a:moveTo>
                  <a:cubicBezTo>
                    <a:pt x="8929" y="3866"/>
                    <a:pt x="9081" y="3713"/>
                    <a:pt x="9268" y="3713"/>
                  </a:cubicBezTo>
                  <a:cubicBezTo>
                    <a:pt x="9456" y="3713"/>
                    <a:pt x="9608" y="3866"/>
                    <a:pt x="9608" y="4056"/>
                  </a:cubicBezTo>
                  <a:cubicBezTo>
                    <a:pt x="9608" y="4246"/>
                    <a:pt x="9456" y="4399"/>
                    <a:pt x="9268" y="4399"/>
                  </a:cubicBezTo>
                  <a:cubicBezTo>
                    <a:pt x="9081" y="4399"/>
                    <a:pt x="8929" y="4246"/>
                    <a:pt x="8929" y="4056"/>
                  </a:cubicBezTo>
                  <a:close/>
                  <a:moveTo>
                    <a:pt x="9642" y="4561"/>
                  </a:moveTo>
                  <a:cubicBezTo>
                    <a:pt x="9592" y="4523"/>
                    <a:pt x="9541" y="4489"/>
                    <a:pt x="9482" y="4469"/>
                  </a:cubicBezTo>
                  <a:cubicBezTo>
                    <a:pt x="9427" y="4449"/>
                    <a:pt x="9369" y="4439"/>
                    <a:pt x="9310" y="4434"/>
                  </a:cubicBezTo>
                  <a:lnTo>
                    <a:pt x="9398" y="5365"/>
                  </a:lnTo>
                  <a:lnTo>
                    <a:pt x="9272" y="5515"/>
                  </a:lnTo>
                  <a:lnTo>
                    <a:pt x="9127" y="5365"/>
                  </a:lnTo>
                  <a:lnTo>
                    <a:pt x="9237" y="4433"/>
                  </a:lnTo>
                  <a:cubicBezTo>
                    <a:pt x="9173" y="4435"/>
                    <a:pt x="9110" y="4446"/>
                    <a:pt x="9050" y="4467"/>
                  </a:cubicBezTo>
                  <a:cubicBezTo>
                    <a:pt x="9025" y="4476"/>
                    <a:pt x="9002" y="4487"/>
                    <a:pt x="8979" y="4500"/>
                  </a:cubicBezTo>
                  <a:cubicBezTo>
                    <a:pt x="8940" y="4523"/>
                    <a:pt x="8903" y="4551"/>
                    <a:pt x="8869" y="4582"/>
                  </a:cubicBezTo>
                  <a:cubicBezTo>
                    <a:pt x="8700" y="4734"/>
                    <a:pt x="8609" y="4997"/>
                    <a:pt x="8589" y="5387"/>
                  </a:cubicBezTo>
                  <a:cubicBezTo>
                    <a:pt x="8586" y="5454"/>
                    <a:pt x="8637" y="5511"/>
                    <a:pt x="8703" y="5514"/>
                  </a:cubicBezTo>
                  <a:cubicBezTo>
                    <a:pt x="8705" y="5514"/>
                    <a:pt x="8707" y="5514"/>
                    <a:pt x="8709" y="5514"/>
                  </a:cubicBezTo>
                  <a:cubicBezTo>
                    <a:pt x="8772" y="5514"/>
                    <a:pt x="8825" y="5464"/>
                    <a:pt x="8828" y="5399"/>
                  </a:cubicBezTo>
                  <a:cubicBezTo>
                    <a:pt x="8842" y="5135"/>
                    <a:pt x="8893" y="4938"/>
                    <a:pt x="8978" y="4821"/>
                  </a:cubicBezTo>
                  <a:cubicBezTo>
                    <a:pt x="8972" y="4944"/>
                    <a:pt x="8961" y="5167"/>
                    <a:pt x="8952" y="5395"/>
                  </a:cubicBezTo>
                  <a:cubicBezTo>
                    <a:pt x="8951" y="5399"/>
                    <a:pt x="8950" y="5403"/>
                    <a:pt x="8950" y="5407"/>
                  </a:cubicBezTo>
                  <a:lnTo>
                    <a:pt x="8854" y="6776"/>
                  </a:lnTo>
                  <a:cubicBezTo>
                    <a:pt x="8848" y="6863"/>
                    <a:pt x="8912" y="6938"/>
                    <a:pt x="8998" y="6944"/>
                  </a:cubicBezTo>
                  <a:cubicBezTo>
                    <a:pt x="9002" y="6944"/>
                    <a:pt x="9005" y="6944"/>
                    <a:pt x="9009" y="6944"/>
                  </a:cubicBezTo>
                  <a:cubicBezTo>
                    <a:pt x="9090" y="6944"/>
                    <a:pt x="9158" y="6881"/>
                    <a:pt x="9163" y="6798"/>
                  </a:cubicBezTo>
                  <a:lnTo>
                    <a:pt x="9239" y="5720"/>
                  </a:lnTo>
                  <a:cubicBezTo>
                    <a:pt x="9251" y="5717"/>
                    <a:pt x="9262" y="5714"/>
                    <a:pt x="9273" y="5714"/>
                  </a:cubicBezTo>
                  <a:cubicBezTo>
                    <a:pt x="9284" y="5714"/>
                    <a:pt x="9296" y="5716"/>
                    <a:pt x="9307" y="5717"/>
                  </a:cubicBezTo>
                  <a:lnTo>
                    <a:pt x="9377" y="6807"/>
                  </a:lnTo>
                  <a:cubicBezTo>
                    <a:pt x="9382" y="6890"/>
                    <a:pt x="9451" y="6954"/>
                    <a:pt x="9532" y="6954"/>
                  </a:cubicBezTo>
                  <a:cubicBezTo>
                    <a:pt x="9535" y="6954"/>
                    <a:pt x="9539" y="6954"/>
                    <a:pt x="9542" y="6954"/>
                  </a:cubicBezTo>
                  <a:cubicBezTo>
                    <a:pt x="9628" y="6948"/>
                    <a:pt x="9692" y="6873"/>
                    <a:pt x="9687" y="6787"/>
                  </a:cubicBezTo>
                  <a:lnTo>
                    <a:pt x="9604" y="5493"/>
                  </a:lnTo>
                  <a:cubicBezTo>
                    <a:pt x="9604" y="5486"/>
                    <a:pt x="9602" y="5479"/>
                    <a:pt x="9601" y="5472"/>
                  </a:cubicBezTo>
                  <a:cubicBezTo>
                    <a:pt x="9594" y="5274"/>
                    <a:pt x="9571" y="4981"/>
                    <a:pt x="9559" y="4821"/>
                  </a:cubicBezTo>
                  <a:cubicBezTo>
                    <a:pt x="9645" y="4939"/>
                    <a:pt x="9694" y="5134"/>
                    <a:pt x="9700" y="5396"/>
                  </a:cubicBezTo>
                  <a:cubicBezTo>
                    <a:pt x="9701" y="5462"/>
                    <a:pt x="9754" y="5514"/>
                    <a:pt x="9822" y="5514"/>
                  </a:cubicBezTo>
                  <a:cubicBezTo>
                    <a:pt x="9888" y="5513"/>
                    <a:pt x="9940" y="5458"/>
                    <a:pt x="9939" y="5391"/>
                  </a:cubicBezTo>
                  <a:cubicBezTo>
                    <a:pt x="9931" y="4988"/>
                    <a:pt x="9831" y="4709"/>
                    <a:pt x="9642" y="4561"/>
                  </a:cubicBezTo>
                  <a:close/>
                  <a:moveTo>
                    <a:pt x="5448" y="2261"/>
                  </a:moveTo>
                  <a:cubicBezTo>
                    <a:pt x="6065" y="2261"/>
                    <a:pt x="6566" y="1755"/>
                    <a:pt x="6566" y="1130"/>
                  </a:cubicBezTo>
                  <a:cubicBezTo>
                    <a:pt x="6566" y="506"/>
                    <a:pt x="6065" y="0"/>
                    <a:pt x="5448" y="0"/>
                  </a:cubicBezTo>
                  <a:cubicBezTo>
                    <a:pt x="4832" y="0"/>
                    <a:pt x="4332" y="506"/>
                    <a:pt x="4332" y="1130"/>
                  </a:cubicBezTo>
                  <a:cubicBezTo>
                    <a:pt x="4332" y="1755"/>
                    <a:pt x="4832" y="2261"/>
                    <a:pt x="5448" y="2261"/>
                  </a:cubicBezTo>
                  <a:close/>
                  <a:moveTo>
                    <a:pt x="9566" y="9187"/>
                  </a:moveTo>
                  <a:cubicBezTo>
                    <a:pt x="9566" y="8589"/>
                    <a:pt x="8569" y="8079"/>
                    <a:pt x="7146" y="7846"/>
                  </a:cubicBezTo>
                  <a:lnTo>
                    <a:pt x="7197" y="8282"/>
                  </a:lnTo>
                  <a:cubicBezTo>
                    <a:pt x="7559" y="8431"/>
                    <a:pt x="7781" y="8624"/>
                    <a:pt x="7781" y="8836"/>
                  </a:cubicBezTo>
                  <a:cubicBezTo>
                    <a:pt x="7781" y="9120"/>
                    <a:pt x="7386" y="9369"/>
                    <a:pt x="6788" y="9523"/>
                  </a:cubicBezTo>
                  <a:lnTo>
                    <a:pt x="6553" y="5860"/>
                  </a:lnTo>
                  <a:cubicBezTo>
                    <a:pt x="6552" y="5836"/>
                    <a:pt x="6547" y="5814"/>
                    <a:pt x="6542" y="5791"/>
                  </a:cubicBezTo>
                  <a:cubicBezTo>
                    <a:pt x="6519" y="5139"/>
                    <a:pt x="6446" y="4174"/>
                    <a:pt x="6403" y="3649"/>
                  </a:cubicBezTo>
                  <a:cubicBezTo>
                    <a:pt x="6689" y="4036"/>
                    <a:pt x="6850" y="4677"/>
                    <a:pt x="6867" y="5540"/>
                  </a:cubicBezTo>
                  <a:cubicBezTo>
                    <a:pt x="6872" y="5758"/>
                    <a:pt x="7047" y="5931"/>
                    <a:pt x="7269" y="5931"/>
                  </a:cubicBezTo>
                  <a:cubicBezTo>
                    <a:pt x="7487" y="5926"/>
                    <a:pt x="7660" y="5744"/>
                    <a:pt x="7655" y="5524"/>
                  </a:cubicBezTo>
                  <a:cubicBezTo>
                    <a:pt x="7628" y="4200"/>
                    <a:pt x="7299" y="3281"/>
                    <a:pt x="6677" y="2794"/>
                  </a:cubicBezTo>
                  <a:cubicBezTo>
                    <a:pt x="6515" y="2666"/>
                    <a:pt x="6346" y="2557"/>
                    <a:pt x="6150" y="2489"/>
                  </a:cubicBezTo>
                  <a:cubicBezTo>
                    <a:pt x="5969" y="2425"/>
                    <a:pt x="5778" y="2390"/>
                    <a:pt x="5587" y="2376"/>
                  </a:cubicBezTo>
                  <a:lnTo>
                    <a:pt x="5875" y="5440"/>
                  </a:lnTo>
                  <a:lnTo>
                    <a:pt x="5459" y="5934"/>
                  </a:lnTo>
                  <a:lnTo>
                    <a:pt x="4983" y="5440"/>
                  </a:lnTo>
                  <a:lnTo>
                    <a:pt x="5344" y="2372"/>
                  </a:lnTo>
                  <a:cubicBezTo>
                    <a:pt x="5135" y="2379"/>
                    <a:pt x="4926" y="2413"/>
                    <a:pt x="4729" y="2484"/>
                  </a:cubicBezTo>
                  <a:cubicBezTo>
                    <a:pt x="4648" y="2513"/>
                    <a:pt x="4570" y="2548"/>
                    <a:pt x="4496" y="2592"/>
                  </a:cubicBezTo>
                  <a:cubicBezTo>
                    <a:pt x="4366" y="2669"/>
                    <a:pt x="4247" y="2762"/>
                    <a:pt x="4134" y="2863"/>
                  </a:cubicBezTo>
                  <a:cubicBezTo>
                    <a:pt x="3578" y="3362"/>
                    <a:pt x="3276" y="4228"/>
                    <a:pt x="3213" y="5512"/>
                  </a:cubicBezTo>
                  <a:cubicBezTo>
                    <a:pt x="3202" y="5732"/>
                    <a:pt x="3369" y="5919"/>
                    <a:pt x="3586" y="5930"/>
                  </a:cubicBezTo>
                  <a:cubicBezTo>
                    <a:pt x="3593" y="5931"/>
                    <a:pt x="3600" y="5931"/>
                    <a:pt x="3606" y="5931"/>
                  </a:cubicBezTo>
                  <a:cubicBezTo>
                    <a:pt x="3815" y="5931"/>
                    <a:pt x="3989" y="5765"/>
                    <a:pt x="4000" y="5552"/>
                  </a:cubicBezTo>
                  <a:cubicBezTo>
                    <a:pt x="4043" y="4683"/>
                    <a:pt x="4213" y="4034"/>
                    <a:pt x="4493" y="3649"/>
                  </a:cubicBezTo>
                  <a:cubicBezTo>
                    <a:pt x="4473" y="4053"/>
                    <a:pt x="4437" y="4787"/>
                    <a:pt x="4406" y="5536"/>
                  </a:cubicBezTo>
                  <a:cubicBezTo>
                    <a:pt x="4404" y="5550"/>
                    <a:pt x="4400" y="5563"/>
                    <a:pt x="4399" y="5577"/>
                  </a:cubicBezTo>
                  <a:lnTo>
                    <a:pt x="4121" y="9550"/>
                  </a:lnTo>
                  <a:cubicBezTo>
                    <a:pt x="3469" y="9398"/>
                    <a:pt x="3036" y="9136"/>
                    <a:pt x="3036" y="8836"/>
                  </a:cubicBezTo>
                  <a:cubicBezTo>
                    <a:pt x="3036" y="8606"/>
                    <a:pt x="3298" y="8398"/>
                    <a:pt x="3715" y="8245"/>
                  </a:cubicBezTo>
                  <a:lnTo>
                    <a:pt x="3745" y="7843"/>
                  </a:lnTo>
                  <a:cubicBezTo>
                    <a:pt x="2309" y="8075"/>
                    <a:pt x="1301" y="8586"/>
                    <a:pt x="1301" y="9187"/>
                  </a:cubicBezTo>
                  <a:cubicBezTo>
                    <a:pt x="1301" y="9666"/>
                    <a:pt x="1867" y="9963"/>
                    <a:pt x="2241" y="10125"/>
                  </a:cubicBezTo>
                  <a:cubicBezTo>
                    <a:pt x="2579" y="10272"/>
                    <a:pt x="2936" y="10374"/>
                    <a:pt x="3295" y="10452"/>
                  </a:cubicBezTo>
                  <a:cubicBezTo>
                    <a:pt x="3509" y="10498"/>
                    <a:pt x="3725" y="10536"/>
                    <a:pt x="3942" y="10566"/>
                  </a:cubicBezTo>
                  <a:cubicBezTo>
                    <a:pt x="4438" y="10635"/>
                    <a:pt x="4931" y="10667"/>
                    <a:pt x="5434" y="10667"/>
                  </a:cubicBezTo>
                  <a:cubicBezTo>
                    <a:pt x="5609" y="10667"/>
                    <a:pt x="5784" y="10662"/>
                    <a:pt x="5959" y="10654"/>
                  </a:cubicBezTo>
                  <a:cubicBezTo>
                    <a:pt x="6767" y="10615"/>
                    <a:pt x="7596" y="10506"/>
                    <a:pt x="8368" y="10227"/>
                  </a:cubicBezTo>
                  <a:cubicBezTo>
                    <a:pt x="8794" y="10073"/>
                    <a:pt x="9463" y="9799"/>
                    <a:pt x="9557" y="9286"/>
                  </a:cubicBezTo>
                  <a:cubicBezTo>
                    <a:pt x="9563" y="9253"/>
                    <a:pt x="9566" y="9220"/>
                    <a:pt x="9566" y="9187"/>
                  </a:cubicBezTo>
                  <a:close/>
                  <a:moveTo>
                    <a:pt x="5409" y="9687"/>
                  </a:moveTo>
                  <a:cubicBezTo>
                    <a:pt x="5316" y="9687"/>
                    <a:pt x="5226" y="9685"/>
                    <a:pt x="5136" y="9681"/>
                  </a:cubicBezTo>
                  <a:lnTo>
                    <a:pt x="5351" y="6608"/>
                  </a:lnTo>
                  <a:cubicBezTo>
                    <a:pt x="5390" y="6597"/>
                    <a:pt x="5429" y="6588"/>
                    <a:pt x="5462" y="6588"/>
                  </a:cubicBezTo>
                  <a:cubicBezTo>
                    <a:pt x="5501" y="6588"/>
                    <a:pt x="5539" y="6595"/>
                    <a:pt x="5577" y="6599"/>
                  </a:cubicBezTo>
                  <a:lnTo>
                    <a:pt x="5773" y="9671"/>
                  </a:lnTo>
                  <a:cubicBezTo>
                    <a:pt x="5653" y="9678"/>
                    <a:pt x="5535" y="9687"/>
                    <a:pt x="5409" y="9687"/>
                  </a:cubicBezTo>
                  <a:close/>
                  <a:moveTo>
                    <a:pt x="9863" y="6751"/>
                  </a:moveTo>
                  <a:cubicBezTo>
                    <a:pt x="9985" y="6801"/>
                    <a:pt x="10061" y="6867"/>
                    <a:pt x="10061" y="6939"/>
                  </a:cubicBezTo>
                  <a:cubicBezTo>
                    <a:pt x="10061" y="7043"/>
                    <a:pt x="9905" y="7134"/>
                    <a:pt x="9674" y="7185"/>
                  </a:cubicBezTo>
                  <a:cubicBezTo>
                    <a:pt x="9657" y="7190"/>
                    <a:pt x="9638" y="7195"/>
                    <a:pt x="9619" y="7197"/>
                  </a:cubicBezTo>
                  <a:cubicBezTo>
                    <a:pt x="9614" y="7198"/>
                    <a:pt x="9609" y="7198"/>
                    <a:pt x="9605" y="7198"/>
                  </a:cubicBezTo>
                  <a:cubicBezTo>
                    <a:pt x="9499" y="7217"/>
                    <a:pt x="9382" y="7228"/>
                    <a:pt x="9255" y="7228"/>
                  </a:cubicBezTo>
                  <a:cubicBezTo>
                    <a:pt x="8811" y="7228"/>
                    <a:pt x="8451" y="7098"/>
                    <a:pt x="8451" y="6939"/>
                  </a:cubicBezTo>
                  <a:cubicBezTo>
                    <a:pt x="8451" y="6861"/>
                    <a:pt x="8539" y="6790"/>
                    <a:pt x="8681" y="6739"/>
                  </a:cubicBezTo>
                  <a:lnTo>
                    <a:pt x="8691" y="6602"/>
                  </a:lnTo>
                  <a:cubicBezTo>
                    <a:pt x="8203" y="6681"/>
                    <a:pt x="7861" y="6854"/>
                    <a:pt x="7861" y="7058"/>
                  </a:cubicBezTo>
                  <a:cubicBezTo>
                    <a:pt x="7861" y="7335"/>
                    <a:pt x="8489" y="7560"/>
                    <a:pt x="9264" y="7560"/>
                  </a:cubicBezTo>
                  <a:cubicBezTo>
                    <a:pt x="10039" y="7560"/>
                    <a:pt x="10667" y="7335"/>
                    <a:pt x="10667" y="7058"/>
                  </a:cubicBezTo>
                  <a:cubicBezTo>
                    <a:pt x="10667" y="6855"/>
                    <a:pt x="10328" y="6682"/>
                    <a:pt x="9845" y="6603"/>
                  </a:cubicBezTo>
                  <a:lnTo>
                    <a:pt x="9863" y="6751"/>
                  </a:lnTo>
                  <a:close/>
                  <a:moveTo>
                    <a:pt x="1068" y="4056"/>
                  </a:moveTo>
                  <a:cubicBezTo>
                    <a:pt x="1068" y="3866"/>
                    <a:pt x="1220" y="3713"/>
                    <a:pt x="1407" y="3713"/>
                  </a:cubicBezTo>
                  <a:cubicBezTo>
                    <a:pt x="1594" y="3713"/>
                    <a:pt x="1747" y="3866"/>
                    <a:pt x="1747" y="4056"/>
                  </a:cubicBezTo>
                  <a:cubicBezTo>
                    <a:pt x="1747" y="4246"/>
                    <a:pt x="1594" y="4399"/>
                    <a:pt x="1407" y="4399"/>
                  </a:cubicBezTo>
                  <a:cubicBezTo>
                    <a:pt x="1220" y="4399"/>
                    <a:pt x="1068" y="4246"/>
                    <a:pt x="1068" y="4056"/>
                  </a:cubicBezTo>
                  <a:close/>
                  <a:moveTo>
                    <a:pt x="1780" y="4561"/>
                  </a:moveTo>
                  <a:cubicBezTo>
                    <a:pt x="1731" y="4523"/>
                    <a:pt x="1680" y="4489"/>
                    <a:pt x="1620" y="4469"/>
                  </a:cubicBezTo>
                  <a:cubicBezTo>
                    <a:pt x="1565" y="4449"/>
                    <a:pt x="1507" y="4439"/>
                    <a:pt x="1449" y="4434"/>
                  </a:cubicBezTo>
                  <a:lnTo>
                    <a:pt x="1537" y="5365"/>
                  </a:lnTo>
                  <a:lnTo>
                    <a:pt x="1410" y="5515"/>
                  </a:lnTo>
                  <a:lnTo>
                    <a:pt x="1266" y="5365"/>
                  </a:lnTo>
                  <a:lnTo>
                    <a:pt x="1376" y="4433"/>
                  </a:lnTo>
                  <a:cubicBezTo>
                    <a:pt x="1312" y="4435"/>
                    <a:pt x="1248" y="4446"/>
                    <a:pt x="1189" y="4467"/>
                  </a:cubicBezTo>
                  <a:cubicBezTo>
                    <a:pt x="1164" y="4476"/>
                    <a:pt x="1140" y="4487"/>
                    <a:pt x="1118" y="4500"/>
                  </a:cubicBezTo>
                  <a:cubicBezTo>
                    <a:pt x="1078" y="4523"/>
                    <a:pt x="1042" y="4551"/>
                    <a:pt x="1008" y="4582"/>
                  </a:cubicBezTo>
                  <a:cubicBezTo>
                    <a:pt x="839" y="4734"/>
                    <a:pt x="747" y="4997"/>
                    <a:pt x="728" y="5387"/>
                  </a:cubicBezTo>
                  <a:cubicBezTo>
                    <a:pt x="725" y="5454"/>
                    <a:pt x="775" y="5511"/>
                    <a:pt x="841" y="5514"/>
                  </a:cubicBezTo>
                  <a:cubicBezTo>
                    <a:pt x="843" y="5514"/>
                    <a:pt x="845" y="5514"/>
                    <a:pt x="848" y="5514"/>
                  </a:cubicBezTo>
                  <a:cubicBezTo>
                    <a:pt x="911" y="5514"/>
                    <a:pt x="964" y="5464"/>
                    <a:pt x="967" y="5399"/>
                  </a:cubicBezTo>
                  <a:cubicBezTo>
                    <a:pt x="980" y="5135"/>
                    <a:pt x="1032" y="4938"/>
                    <a:pt x="1117" y="4821"/>
                  </a:cubicBezTo>
                  <a:cubicBezTo>
                    <a:pt x="1111" y="4944"/>
                    <a:pt x="1100" y="5167"/>
                    <a:pt x="1090" y="5395"/>
                  </a:cubicBezTo>
                  <a:cubicBezTo>
                    <a:pt x="1090" y="5399"/>
                    <a:pt x="1089" y="5403"/>
                    <a:pt x="1088" y="5407"/>
                  </a:cubicBezTo>
                  <a:lnTo>
                    <a:pt x="993" y="6776"/>
                  </a:lnTo>
                  <a:cubicBezTo>
                    <a:pt x="987" y="6863"/>
                    <a:pt x="1051" y="6938"/>
                    <a:pt x="1136" y="6944"/>
                  </a:cubicBezTo>
                  <a:cubicBezTo>
                    <a:pt x="1140" y="6944"/>
                    <a:pt x="1144" y="6944"/>
                    <a:pt x="1148" y="6944"/>
                  </a:cubicBezTo>
                  <a:cubicBezTo>
                    <a:pt x="1228" y="6944"/>
                    <a:pt x="1296" y="6881"/>
                    <a:pt x="1302" y="6798"/>
                  </a:cubicBezTo>
                  <a:lnTo>
                    <a:pt x="1378" y="5720"/>
                  </a:lnTo>
                  <a:cubicBezTo>
                    <a:pt x="1389" y="5717"/>
                    <a:pt x="1401" y="5714"/>
                    <a:pt x="1411" y="5714"/>
                  </a:cubicBezTo>
                  <a:cubicBezTo>
                    <a:pt x="1423" y="5714"/>
                    <a:pt x="1435" y="5716"/>
                    <a:pt x="1446" y="5717"/>
                  </a:cubicBezTo>
                  <a:lnTo>
                    <a:pt x="1516" y="6807"/>
                  </a:lnTo>
                  <a:cubicBezTo>
                    <a:pt x="1521" y="6890"/>
                    <a:pt x="1589" y="6954"/>
                    <a:pt x="1671" y="6954"/>
                  </a:cubicBezTo>
                  <a:cubicBezTo>
                    <a:pt x="1674" y="6954"/>
                    <a:pt x="1677" y="6954"/>
                    <a:pt x="1681" y="6954"/>
                  </a:cubicBezTo>
                  <a:cubicBezTo>
                    <a:pt x="1766" y="6948"/>
                    <a:pt x="1831" y="6873"/>
                    <a:pt x="1826" y="6787"/>
                  </a:cubicBezTo>
                  <a:lnTo>
                    <a:pt x="1743" y="5493"/>
                  </a:lnTo>
                  <a:cubicBezTo>
                    <a:pt x="1742" y="5486"/>
                    <a:pt x="1741" y="5479"/>
                    <a:pt x="1739" y="5472"/>
                  </a:cubicBezTo>
                  <a:cubicBezTo>
                    <a:pt x="1732" y="5274"/>
                    <a:pt x="1710" y="4981"/>
                    <a:pt x="1697" y="4821"/>
                  </a:cubicBezTo>
                  <a:cubicBezTo>
                    <a:pt x="1784" y="4939"/>
                    <a:pt x="1833" y="5134"/>
                    <a:pt x="1838" y="5396"/>
                  </a:cubicBezTo>
                  <a:cubicBezTo>
                    <a:pt x="1840" y="5462"/>
                    <a:pt x="1893" y="5514"/>
                    <a:pt x="1960" y="5514"/>
                  </a:cubicBezTo>
                  <a:cubicBezTo>
                    <a:pt x="2027" y="5513"/>
                    <a:pt x="2079" y="5458"/>
                    <a:pt x="2078" y="5391"/>
                  </a:cubicBezTo>
                  <a:cubicBezTo>
                    <a:pt x="2069" y="4988"/>
                    <a:pt x="1969" y="4709"/>
                    <a:pt x="1780" y="4561"/>
                  </a:cubicBezTo>
                  <a:close/>
                  <a:moveTo>
                    <a:pt x="2002" y="6751"/>
                  </a:moveTo>
                  <a:cubicBezTo>
                    <a:pt x="2124" y="6801"/>
                    <a:pt x="2200" y="6867"/>
                    <a:pt x="2200" y="6939"/>
                  </a:cubicBezTo>
                  <a:cubicBezTo>
                    <a:pt x="2200" y="7043"/>
                    <a:pt x="2044" y="7134"/>
                    <a:pt x="1813" y="7185"/>
                  </a:cubicBezTo>
                  <a:cubicBezTo>
                    <a:pt x="1795" y="7190"/>
                    <a:pt x="1777" y="7195"/>
                    <a:pt x="1758" y="7197"/>
                  </a:cubicBezTo>
                  <a:cubicBezTo>
                    <a:pt x="1753" y="7198"/>
                    <a:pt x="1748" y="7198"/>
                    <a:pt x="1743" y="7198"/>
                  </a:cubicBezTo>
                  <a:cubicBezTo>
                    <a:pt x="1637" y="7217"/>
                    <a:pt x="1520" y="7228"/>
                    <a:pt x="1394" y="7228"/>
                  </a:cubicBezTo>
                  <a:cubicBezTo>
                    <a:pt x="950" y="7228"/>
                    <a:pt x="589" y="7098"/>
                    <a:pt x="589" y="6939"/>
                  </a:cubicBezTo>
                  <a:cubicBezTo>
                    <a:pt x="589" y="6861"/>
                    <a:pt x="678" y="6790"/>
                    <a:pt x="820" y="6739"/>
                  </a:cubicBezTo>
                  <a:lnTo>
                    <a:pt x="830" y="6602"/>
                  </a:lnTo>
                  <a:cubicBezTo>
                    <a:pt x="342" y="6681"/>
                    <a:pt x="0" y="6854"/>
                    <a:pt x="0" y="7058"/>
                  </a:cubicBezTo>
                  <a:cubicBezTo>
                    <a:pt x="0" y="7335"/>
                    <a:pt x="628" y="7560"/>
                    <a:pt x="1403" y="7560"/>
                  </a:cubicBezTo>
                  <a:cubicBezTo>
                    <a:pt x="2177" y="7560"/>
                    <a:pt x="2805" y="7335"/>
                    <a:pt x="2805" y="7058"/>
                  </a:cubicBezTo>
                  <a:cubicBezTo>
                    <a:pt x="2805" y="6855"/>
                    <a:pt x="2467" y="6682"/>
                    <a:pt x="1984" y="6603"/>
                  </a:cubicBezTo>
                  <a:lnTo>
                    <a:pt x="2002" y="6751"/>
                  </a:lnTo>
                  <a:close/>
                </a:path>
              </a:pathLst>
            </a:custGeom>
            <a:gradFill>
              <a:gsLst>
                <a:gs pos="38000">
                  <a:srgbClr val="D5B88A"/>
                </a:gs>
                <a:gs pos="71000">
                  <a:srgbClr val="F8EDD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lnSpc>
                  <a:spcPct val="130000"/>
                </a:lnSpc>
              </a:pPr>
              <a:endParaRPr lang="zh-CN" altLang="en-US">
                <a:cs typeface="+mn-ea"/>
                <a:sym typeface="+mn-lt"/>
              </a:endParaRPr>
            </a:p>
          </p:txBody>
        </p:sp>
        <p:cxnSp>
          <p:nvCxnSpPr>
            <p:cNvPr id="34" name="直接连接符 33"/>
            <p:cNvCxnSpPr/>
            <p:nvPr/>
          </p:nvCxnSpPr>
          <p:spPr>
            <a:xfrm>
              <a:off x="8598" y="6632"/>
              <a:ext cx="9130"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0" name="2"/>
            <p:cNvSpPr/>
            <p:nvPr/>
          </p:nvSpPr>
          <p:spPr>
            <a:xfrm>
              <a:off x="8598" y="4376"/>
              <a:ext cx="618" cy="617"/>
            </a:xfrm>
            <a:custGeom>
              <a:avLst/>
              <a:gdLst>
                <a:gd name="T0" fmla="*/ 9608 w 10667"/>
                <a:gd name="T1" fmla="*/ 4056 h 10667"/>
                <a:gd name="T2" fmla="*/ 9642 w 10667"/>
                <a:gd name="T3" fmla="*/ 4561 h 10667"/>
                <a:gd name="T4" fmla="*/ 9398 w 10667"/>
                <a:gd name="T5" fmla="*/ 5365 h 10667"/>
                <a:gd name="T6" fmla="*/ 9237 w 10667"/>
                <a:gd name="T7" fmla="*/ 4433 h 10667"/>
                <a:gd name="T8" fmla="*/ 8869 w 10667"/>
                <a:gd name="T9" fmla="*/ 4582 h 10667"/>
                <a:gd name="T10" fmla="*/ 8709 w 10667"/>
                <a:gd name="T11" fmla="*/ 5514 h 10667"/>
                <a:gd name="T12" fmla="*/ 8952 w 10667"/>
                <a:gd name="T13" fmla="*/ 5395 h 10667"/>
                <a:gd name="T14" fmla="*/ 8998 w 10667"/>
                <a:gd name="T15" fmla="*/ 6944 h 10667"/>
                <a:gd name="T16" fmla="*/ 9239 w 10667"/>
                <a:gd name="T17" fmla="*/ 5720 h 10667"/>
                <a:gd name="T18" fmla="*/ 9377 w 10667"/>
                <a:gd name="T19" fmla="*/ 6807 h 10667"/>
                <a:gd name="T20" fmla="*/ 9687 w 10667"/>
                <a:gd name="T21" fmla="*/ 6787 h 10667"/>
                <a:gd name="T22" fmla="*/ 9559 w 10667"/>
                <a:gd name="T23" fmla="*/ 4821 h 10667"/>
                <a:gd name="T24" fmla="*/ 9939 w 10667"/>
                <a:gd name="T25" fmla="*/ 5391 h 10667"/>
                <a:gd name="T26" fmla="*/ 6566 w 10667"/>
                <a:gd name="T27" fmla="*/ 1130 h 10667"/>
                <a:gd name="T28" fmla="*/ 5448 w 10667"/>
                <a:gd name="T29" fmla="*/ 2261 h 10667"/>
                <a:gd name="T30" fmla="*/ 7197 w 10667"/>
                <a:gd name="T31" fmla="*/ 8282 h 10667"/>
                <a:gd name="T32" fmla="*/ 6553 w 10667"/>
                <a:gd name="T33" fmla="*/ 5860 h 10667"/>
                <a:gd name="T34" fmla="*/ 6867 w 10667"/>
                <a:gd name="T35" fmla="*/ 5540 h 10667"/>
                <a:gd name="T36" fmla="*/ 6677 w 10667"/>
                <a:gd name="T37" fmla="*/ 2794 h 10667"/>
                <a:gd name="T38" fmla="*/ 5875 w 10667"/>
                <a:gd name="T39" fmla="*/ 5440 h 10667"/>
                <a:gd name="T40" fmla="*/ 5344 w 10667"/>
                <a:gd name="T41" fmla="*/ 2372 h 10667"/>
                <a:gd name="T42" fmla="*/ 4134 w 10667"/>
                <a:gd name="T43" fmla="*/ 2863 h 10667"/>
                <a:gd name="T44" fmla="*/ 3606 w 10667"/>
                <a:gd name="T45" fmla="*/ 5931 h 10667"/>
                <a:gd name="T46" fmla="*/ 4406 w 10667"/>
                <a:gd name="T47" fmla="*/ 5536 h 10667"/>
                <a:gd name="T48" fmla="*/ 3036 w 10667"/>
                <a:gd name="T49" fmla="*/ 8836 h 10667"/>
                <a:gd name="T50" fmla="*/ 1301 w 10667"/>
                <a:gd name="T51" fmla="*/ 9187 h 10667"/>
                <a:gd name="T52" fmla="*/ 3942 w 10667"/>
                <a:gd name="T53" fmla="*/ 10566 h 10667"/>
                <a:gd name="T54" fmla="*/ 8368 w 10667"/>
                <a:gd name="T55" fmla="*/ 10227 h 10667"/>
                <a:gd name="T56" fmla="*/ 5409 w 10667"/>
                <a:gd name="T57" fmla="*/ 9687 h 10667"/>
                <a:gd name="T58" fmla="*/ 5462 w 10667"/>
                <a:gd name="T59" fmla="*/ 6588 h 10667"/>
                <a:gd name="T60" fmla="*/ 5409 w 10667"/>
                <a:gd name="T61" fmla="*/ 9687 h 10667"/>
                <a:gd name="T62" fmla="*/ 9674 w 10667"/>
                <a:gd name="T63" fmla="*/ 7185 h 10667"/>
                <a:gd name="T64" fmla="*/ 9255 w 10667"/>
                <a:gd name="T65" fmla="*/ 7228 h 10667"/>
                <a:gd name="T66" fmla="*/ 8691 w 10667"/>
                <a:gd name="T67" fmla="*/ 6602 h 10667"/>
                <a:gd name="T68" fmla="*/ 10667 w 10667"/>
                <a:gd name="T69" fmla="*/ 7058 h 10667"/>
                <a:gd name="T70" fmla="*/ 1068 w 10667"/>
                <a:gd name="T71" fmla="*/ 4056 h 10667"/>
                <a:gd name="T72" fmla="*/ 1407 w 10667"/>
                <a:gd name="T73" fmla="*/ 4399 h 10667"/>
                <a:gd name="T74" fmla="*/ 1620 w 10667"/>
                <a:gd name="T75" fmla="*/ 4469 h 10667"/>
                <a:gd name="T76" fmla="*/ 1410 w 10667"/>
                <a:gd name="T77" fmla="*/ 5515 h 10667"/>
                <a:gd name="T78" fmla="*/ 1189 w 10667"/>
                <a:gd name="T79" fmla="*/ 4467 h 10667"/>
                <a:gd name="T80" fmla="*/ 728 w 10667"/>
                <a:gd name="T81" fmla="*/ 5387 h 10667"/>
                <a:gd name="T82" fmla="*/ 967 w 10667"/>
                <a:gd name="T83" fmla="*/ 5399 h 10667"/>
                <a:gd name="T84" fmla="*/ 1088 w 10667"/>
                <a:gd name="T85" fmla="*/ 5407 h 10667"/>
                <a:gd name="T86" fmla="*/ 1148 w 10667"/>
                <a:gd name="T87" fmla="*/ 6944 h 10667"/>
                <a:gd name="T88" fmla="*/ 1411 w 10667"/>
                <a:gd name="T89" fmla="*/ 5714 h 10667"/>
                <a:gd name="T90" fmla="*/ 1671 w 10667"/>
                <a:gd name="T91" fmla="*/ 6954 h 10667"/>
                <a:gd name="T92" fmla="*/ 1743 w 10667"/>
                <a:gd name="T93" fmla="*/ 5493 h 10667"/>
                <a:gd name="T94" fmla="*/ 1838 w 10667"/>
                <a:gd name="T95" fmla="*/ 5396 h 10667"/>
                <a:gd name="T96" fmla="*/ 1780 w 10667"/>
                <a:gd name="T97" fmla="*/ 4561 h 10667"/>
                <a:gd name="T98" fmla="*/ 1813 w 10667"/>
                <a:gd name="T99" fmla="*/ 7185 h 10667"/>
                <a:gd name="T100" fmla="*/ 1394 w 10667"/>
                <a:gd name="T101" fmla="*/ 7228 h 10667"/>
                <a:gd name="T102" fmla="*/ 830 w 10667"/>
                <a:gd name="T103" fmla="*/ 6602 h 10667"/>
                <a:gd name="T104" fmla="*/ 2805 w 10667"/>
                <a:gd name="T105" fmla="*/ 7058 h 10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667" h="10667">
                  <a:moveTo>
                    <a:pt x="8929" y="4056"/>
                  </a:moveTo>
                  <a:cubicBezTo>
                    <a:pt x="8929" y="3866"/>
                    <a:pt x="9081" y="3713"/>
                    <a:pt x="9268" y="3713"/>
                  </a:cubicBezTo>
                  <a:cubicBezTo>
                    <a:pt x="9456" y="3713"/>
                    <a:pt x="9608" y="3866"/>
                    <a:pt x="9608" y="4056"/>
                  </a:cubicBezTo>
                  <a:cubicBezTo>
                    <a:pt x="9608" y="4246"/>
                    <a:pt x="9456" y="4399"/>
                    <a:pt x="9268" y="4399"/>
                  </a:cubicBezTo>
                  <a:cubicBezTo>
                    <a:pt x="9081" y="4399"/>
                    <a:pt x="8929" y="4246"/>
                    <a:pt x="8929" y="4056"/>
                  </a:cubicBezTo>
                  <a:close/>
                  <a:moveTo>
                    <a:pt x="9642" y="4561"/>
                  </a:moveTo>
                  <a:cubicBezTo>
                    <a:pt x="9592" y="4523"/>
                    <a:pt x="9541" y="4489"/>
                    <a:pt x="9482" y="4469"/>
                  </a:cubicBezTo>
                  <a:cubicBezTo>
                    <a:pt x="9427" y="4449"/>
                    <a:pt x="9369" y="4439"/>
                    <a:pt x="9310" y="4434"/>
                  </a:cubicBezTo>
                  <a:lnTo>
                    <a:pt x="9398" y="5365"/>
                  </a:lnTo>
                  <a:lnTo>
                    <a:pt x="9272" y="5515"/>
                  </a:lnTo>
                  <a:lnTo>
                    <a:pt x="9127" y="5365"/>
                  </a:lnTo>
                  <a:lnTo>
                    <a:pt x="9237" y="4433"/>
                  </a:lnTo>
                  <a:cubicBezTo>
                    <a:pt x="9173" y="4435"/>
                    <a:pt x="9110" y="4446"/>
                    <a:pt x="9050" y="4467"/>
                  </a:cubicBezTo>
                  <a:cubicBezTo>
                    <a:pt x="9025" y="4476"/>
                    <a:pt x="9002" y="4487"/>
                    <a:pt x="8979" y="4500"/>
                  </a:cubicBezTo>
                  <a:cubicBezTo>
                    <a:pt x="8940" y="4523"/>
                    <a:pt x="8903" y="4551"/>
                    <a:pt x="8869" y="4582"/>
                  </a:cubicBezTo>
                  <a:cubicBezTo>
                    <a:pt x="8700" y="4734"/>
                    <a:pt x="8609" y="4997"/>
                    <a:pt x="8589" y="5387"/>
                  </a:cubicBezTo>
                  <a:cubicBezTo>
                    <a:pt x="8586" y="5454"/>
                    <a:pt x="8637" y="5511"/>
                    <a:pt x="8703" y="5514"/>
                  </a:cubicBezTo>
                  <a:cubicBezTo>
                    <a:pt x="8705" y="5514"/>
                    <a:pt x="8707" y="5514"/>
                    <a:pt x="8709" y="5514"/>
                  </a:cubicBezTo>
                  <a:cubicBezTo>
                    <a:pt x="8772" y="5514"/>
                    <a:pt x="8825" y="5464"/>
                    <a:pt x="8828" y="5399"/>
                  </a:cubicBezTo>
                  <a:cubicBezTo>
                    <a:pt x="8842" y="5135"/>
                    <a:pt x="8893" y="4938"/>
                    <a:pt x="8978" y="4821"/>
                  </a:cubicBezTo>
                  <a:cubicBezTo>
                    <a:pt x="8972" y="4944"/>
                    <a:pt x="8961" y="5167"/>
                    <a:pt x="8952" y="5395"/>
                  </a:cubicBezTo>
                  <a:cubicBezTo>
                    <a:pt x="8951" y="5399"/>
                    <a:pt x="8950" y="5403"/>
                    <a:pt x="8950" y="5407"/>
                  </a:cubicBezTo>
                  <a:lnTo>
                    <a:pt x="8854" y="6776"/>
                  </a:lnTo>
                  <a:cubicBezTo>
                    <a:pt x="8848" y="6863"/>
                    <a:pt x="8912" y="6938"/>
                    <a:pt x="8998" y="6944"/>
                  </a:cubicBezTo>
                  <a:cubicBezTo>
                    <a:pt x="9002" y="6944"/>
                    <a:pt x="9005" y="6944"/>
                    <a:pt x="9009" y="6944"/>
                  </a:cubicBezTo>
                  <a:cubicBezTo>
                    <a:pt x="9090" y="6944"/>
                    <a:pt x="9158" y="6881"/>
                    <a:pt x="9163" y="6798"/>
                  </a:cubicBezTo>
                  <a:lnTo>
                    <a:pt x="9239" y="5720"/>
                  </a:lnTo>
                  <a:cubicBezTo>
                    <a:pt x="9251" y="5717"/>
                    <a:pt x="9262" y="5714"/>
                    <a:pt x="9273" y="5714"/>
                  </a:cubicBezTo>
                  <a:cubicBezTo>
                    <a:pt x="9284" y="5714"/>
                    <a:pt x="9296" y="5716"/>
                    <a:pt x="9307" y="5717"/>
                  </a:cubicBezTo>
                  <a:lnTo>
                    <a:pt x="9377" y="6807"/>
                  </a:lnTo>
                  <a:cubicBezTo>
                    <a:pt x="9382" y="6890"/>
                    <a:pt x="9451" y="6954"/>
                    <a:pt x="9532" y="6954"/>
                  </a:cubicBezTo>
                  <a:cubicBezTo>
                    <a:pt x="9535" y="6954"/>
                    <a:pt x="9539" y="6954"/>
                    <a:pt x="9542" y="6954"/>
                  </a:cubicBezTo>
                  <a:cubicBezTo>
                    <a:pt x="9628" y="6948"/>
                    <a:pt x="9692" y="6873"/>
                    <a:pt x="9687" y="6787"/>
                  </a:cubicBezTo>
                  <a:lnTo>
                    <a:pt x="9604" y="5493"/>
                  </a:lnTo>
                  <a:cubicBezTo>
                    <a:pt x="9604" y="5486"/>
                    <a:pt x="9602" y="5479"/>
                    <a:pt x="9601" y="5472"/>
                  </a:cubicBezTo>
                  <a:cubicBezTo>
                    <a:pt x="9594" y="5274"/>
                    <a:pt x="9571" y="4981"/>
                    <a:pt x="9559" y="4821"/>
                  </a:cubicBezTo>
                  <a:cubicBezTo>
                    <a:pt x="9645" y="4939"/>
                    <a:pt x="9694" y="5134"/>
                    <a:pt x="9700" y="5396"/>
                  </a:cubicBezTo>
                  <a:cubicBezTo>
                    <a:pt x="9701" y="5462"/>
                    <a:pt x="9754" y="5514"/>
                    <a:pt x="9822" y="5514"/>
                  </a:cubicBezTo>
                  <a:cubicBezTo>
                    <a:pt x="9888" y="5513"/>
                    <a:pt x="9940" y="5458"/>
                    <a:pt x="9939" y="5391"/>
                  </a:cubicBezTo>
                  <a:cubicBezTo>
                    <a:pt x="9931" y="4988"/>
                    <a:pt x="9831" y="4709"/>
                    <a:pt x="9642" y="4561"/>
                  </a:cubicBezTo>
                  <a:close/>
                  <a:moveTo>
                    <a:pt x="5448" y="2261"/>
                  </a:moveTo>
                  <a:cubicBezTo>
                    <a:pt x="6065" y="2261"/>
                    <a:pt x="6566" y="1755"/>
                    <a:pt x="6566" y="1130"/>
                  </a:cubicBezTo>
                  <a:cubicBezTo>
                    <a:pt x="6566" y="506"/>
                    <a:pt x="6065" y="0"/>
                    <a:pt x="5448" y="0"/>
                  </a:cubicBezTo>
                  <a:cubicBezTo>
                    <a:pt x="4832" y="0"/>
                    <a:pt x="4332" y="506"/>
                    <a:pt x="4332" y="1130"/>
                  </a:cubicBezTo>
                  <a:cubicBezTo>
                    <a:pt x="4332" y="1755"/>
                    <a:pt x="4832" y="2261"/>
                    <a:pt x="5448" y="2261"/>
                  </a:cubicBezTo>
                  <a:close/>
                  <a:moveTo>
                    <a:pt x="9566" y="9187"/>
                  </a:moveTo>
                  <a:cubicBezTo>
                    <a:pt x="9566" y="8589"/>
                    <a:pt x="8569" y="8079"/>
                    <a:pt x="7146" y="7846"/>
                  </a:cubicBezTo>
                  <a:lnTo>
                    <a:pt x="7197" y="8282"/>
                  </a:lnTo>
                  <a:cubicBezTo>
                    <a:pt x="7559" y="8431"/>
                    <a:pt x="7781" y="8624"/>
                    <a:pt x="7781" y="8836"/>
                  </a:cubicBezTo>
                  <a:cubicBezTo>
                    <a:pt x="7781" y="9120"/>
                    <a:pt x="7386" y="9369"/>
                    <a:pt x="6788" y="9523"/>
                  </a:cubicBezTo>
                  <a:lnTo>
                    <a:pt x="6553" y="5860"/>
                  </a:lnTo>
                  <a:cubicBezTo>
                    <a:pt x="6552" y="5836"/>
                    <a:pt x="6547" y="5814"/>
                    <a:pt x="6542" y="5791"/>
                  </a:cubicBezTo>
                  <a:cubicBezTo>
                    <a:pt x="6519" y="5139"/>
                    <a:pt x="6446" y="4174"/>
                    <a:pt x="6403" y="3649"/>
                  </a:cubicBezTo>
                  <a:cubicBezTo>
                    <a:pt x="6689" y="4036"/>
                    <a:pt x="6850" y="4677"/>
                    <a:pt x="6867" y="5540"/>
                  </a:cubicBezTo>
                  <a:cubicBezTo>
                    <a:pt x="6872" y="5758"/>
                    <a:pt x="7047" y="5931"/>
                    <a:pt x="7269" y="5931"/>
                  </a:cubicBezTo>
                  <a:cubicBezTo>
                    <a:pt x="7487" y="5926"/>
                    <a:pt x="7660" y="5744"/>
                    <a:pt x="7655" y="5524"/>
                  </a:cubicBezTo>
                  <a:cubicBezTo>
                    <a:pt x="7628" y="4200"/>
                    <a:pt x="7299" y="3281"/>
                    <a:pt x="6677" y="2794"/>
                  </a:cubicBezTo>
                  <a:cubicBezTo>
                    <a:pt x="6515" y="2666"/>
                    <a:pt x="6346" y="2557"/>
                    <a:pt x="6150" y="2489"/>
                  </a:cubicBezTo>
                  <a:cubicBezTo>
                    <a:pt x="5969" y="2425"/>
                    <a:pt x="5778" y="2390"/>
                    <a:pt x="5587" y="2376"/>
                  </a:cubicBezTo>
                  <a:lnTo>
                    <a:pt x="5875" y="5440"/>
                  </a:lnTo>
                  <a:lnTo>
                    <a:pt x="5459" y="5934"/>
                  </a:lnTo>
                  <a:lnTo>
                    <a:pt x="4983" y="5440"/>
                  </a:lnTo>
                  <a:lnTo>
                    <a:pt x="5344" y="2372"/>
                  </a:lnTo>
                  <a:cubicBezTo>
                    <a:pt x="5135" y="2379"/>
                    <a:pt x="4926" y="2413"/>
                    <a:pt x="4729" y="2484"/>
                  </a:cubicBezTo>
                  <a:cubicBezTo>
                    <a:pt x="4648" y="2513"/>
                    <a:pt x="4570" y="2548"/>
                    <a:pt x="4496" y="2592"/>
                  </a:cubicBezTo>
                  <a:cubicBezTo>
                    <a:pt x="4366" y="2669"/>
                    <a:pt x="4247" y="2762"/>
                    <a:pt x="4134" y="2863"/>
                  </a:cubicBezTo>
                  <a:cubicBezTo>
                    <a:pt x="3578" y="3362"/>
                    <a:pt x="3276" y="4228"/>
                    <a:pt x="3213" y="5512"/>
                  </a:cubicBezTo>
                  <a:cubicBezTo>
                    <a:pt x="3202" y="5732"/>
                    <a:pt x="3369" y="5919"/>
                    <a:pt x="3586" y="5930"/>
                  </a:cubicBezTo>
                  <a:cubicBezTo>
                    <a:pt x="3593" y="5931"/>
                    <a:pt x="3600" y="5931"/>
                    <a:pt x="3606" y="5931"/>
                  </a:cubicBezTo>
                  <a:cubicBezTo>
                    <a:pt x="3815" y="5931"/>
                    <a:pt x="3989" y="5765"/>
                    <a:pt x="4000" y="5552"/>
                  </a:cubicBezTo>
                  <a:cubicBezTo>
                    <a:pt x="4043" y="4683"/>
                    <a:pt x="4213" y="4034"/>
                    <a:pt x="4493" y="3649"/>
                  </a:cubicBezTo>
                  <a:cubicBezTo>
                    <a:pt x="4473" y="4053"/>
                    <a:pt x="4437" y="4787"/>
                    <a:pt x="4406" y="5536"/>
                  </a:cubicBezTo>
                  <a:cubicBezTo>
                    <a:pt x="4404" y="5550"/>
                    <a:pt x="4400" y="5563"/>
                    <a:pt x="4399" y="5577"/>
                  </a:cubicBezTo>
                  <a:lnTo>
                    <a:pt x="4121" y="9550"/>
                  </a:lnTo>
                  <a:cubicBezTo>
                    <a:pt x="3469" y="9398"/>
                    <a:pt x="3036" y="9136"/>
                    <a:pt x="3036" y="8836"/>
                  </a:cubicBezTo>
                  <a:cubicBezTo>
                    <a:pt x="3036" y="8606"/>
                    <a:pt x="3298" y="8398"/>
                    <a:pt x="3715" y="8245"/>
                  </a:cubicBezTo>
                  <a:lnTo>
                    <a:pt x="3745" y="7843"/>
                  </a:lnTo>
                  <a:cubicBezTo>
                    <a:pt x="2309" y="8075"/>
                    <a:pt x="1301" y="8586"/>
                    <a:pt x="1301" y="9187"/>
                  </a:cubicBezTo>
                  <a:cubicBezTo>
                    <a:pt x="1301" y="9666"/>
                    <a:pt x="1867" y="9963"/>
                    <a:pt x="2241" y="10125"/>
                  </a:cubicBezTo>
                  <a:cubicBezTo>
                    <a:pt x="2579" y="10272"/>
                    <a:pt x="2936" y="10374"/>
                    <a:pt x="3295" y="10452"/>
                  </a:cubicBezTo>
                  <a:cubicBezTo>
                    <a:pt x="3509" y="10498"/>
                    <a:pt x="3725" y="10536"/>
                    <a:pt x="3942" y="10566"/>
                  </a:cubicBezTo>
                  <a:cubicBezTo>
                    <a:pt x="4438" y="10635"/>
                    <a:pt x="4931" y="10667"/>
                    <a:pt x="5434" y="10667"/>
                  </a:cubicBezTo>
                  <a:cubicBezTo>
                    <a:pt x="5609" y="10667"/>
                    <a:pt x="5784" y="10662"/>
                    <a:pt x="5959" y="10654"/>
                  </a:cubicBezTo>
                  <a:cubicBezTo>
                    <a:pt x="6767" y="10615"/>
                    <a:pt x="7596" y="10506"/>
                    <a:pt x="8368" y="10227"/>
                  </a:cubicBezTo>
                  <a:cubicBezTo>
                    <a:pt x="8794" y="10073"/>
                    <a:pt x="9463" y="9799"/>
                    <a:pt x="9557" y="9286"/>
                  </a:cubicBezTo>
                  <a:cubicBezTo>
                    <a:pt x="9563" y="9253"/>
                    <a:pt x="9566" y="9220"/>
                    <a:pt x="9566" y="9187"/>
                  </a:cubicBezTo>
                  <a:close/>
                  <a:moveTo>
                    <a:pt x="5409" y="9687"/>
                  </a:moveTo>
                  <a:cubicBezTo>
                    <a:pt x="5316" y="9687"/>
                    <a:pt x="5226" y="9685"/>
                    <a:pt x="5136" y="9681"/>
                  </a:cubicBezTo>
                  <a:lnTo>
                    <a:pt x="5351" y="6608"/>
                  </a:lnTo>
                  <a:cubicBezTo>
                    <a:pt x="5390" y="6597"/>
                    <a:pt x="5429" y="6588"/>
                    <a:pt x="5462" y="6588"/>
                  </a:cubicBezTo>
                  <a:cubicBezTo>
                    <a:pt x="5501" y="6588"/>
                    <a:pt x="5539" y="6595"/>
                    <a:pt x="5577" y="6599"/>
                  </a:cubicBezTo>
                  <a:lnTo>
                    <a:pt x="5773" y="9671"/>
                  </a:lnTo>
                  <a:cubicBezTo>
                    <a:pt x="5653" y="9678"/>
                    <a:pt x="5535" y="9687"/>
                    <a:pt x="5409" y="9687"/>
                  </a:cubicBezTo>
                  <a:close/>
                  <a:moveTo>
                    <a:pt x="9863" y="6751"/>
                  </a:moveTo>
                  <a:cubicBezTo>
                    <a:pt x="9985" y="6801"/>
                    <a:pt x="10061" y="6867"/>
                    <a:pt x="10061" y="6939"/>
                  </a:cubicBezTo>
                  <a:cubicBezTo>
                    <a:pt x="10061" y="7043"/>
                    <a:pt x="9905" y="7134"/>
                    <a:pt x="9674" y="7185"/>
                  </a:cubicBezTo>
                  <a:cubicBezTo>
                    <a:pt x="9657" y="7190"/>
                    <a:pt x="9638" y="7195"/>
                    <a:pt x="9619" y="7197"/>
                  </a:cubicBezTo>
                  <a:cubicBezTo>
                    <a:pt x="9614" y="7198"/>
                    <a:pt x="9609" y="7198"/>
                    <a:pt x="9605" y="7198"/>
                  </a:cubicBezTo>
                  <a:cubicBezTo>
                    <a:pt x="9499" y="7217"/>
                    <a:pt x="9382" y="7228"/>
                    <a:pt x="9255" y="7228"/>
                  </a:cubicBezTo>
                  <a:cubicBezTo>
                    <a:pt x="8811" y="7228"/>
                    <a:pt x="8451" y="7098"/>
                    <a:pt x="8451" y="6939"/>
                  </a:cubicBezTo>
                  <a:cubicBezTo>
                    <a:pt x="8451" y="6861"/>
                    <a:pt x="8539" y="6790"/>
                    <a:pt x="8681" y="6739"/>
                  </a:cubicBezTo>
                  <a:lnTo>
                    <a:pt x="8691" y="6602"/>
                  </a:lnTo>
                  <a:cubicBezTo>
                    <a:pt x="8203" y="6681"/>
                    <a:pt x="7861" y="6854"/>
                    <a:pt x="7861" y="7058"/>
                  </a:cubicBezTo>
                  <a:cubicBezTo>
                    <a:pt x="7861" y="7335"/>
                    <a:pt x="8489" y="7560"/>
                    <a:pt x="9264" y="7560"/>
                  </a:cubicBezTo>
                  <a:cubicBezTo>
                    <a:pt x="10039" y="7560"/>
                    <a:pt x="10667" y="7335"/>
                    <a:pt x="10667" y="7058"/>
                  </a:cubicBezTo>
                  <a:cubicBezTo>
                    <a:pt x="10667" y="6855"/>
                    <a:pt x="10328" y="6682"/>
                    <a:pt x="9845" y="6603"/>
                  </a:cubicBezTo>
                  <a:lnTo>
                    <a:pt x="9863" y="6751"/>
                  </a:lnTo>
                  <a:close/>
                  <a:moveTo>
                    <a:pt x="1068" y="4056"/>
                  </a:moveTo>
                  <a:cubicBezTo>
                    <a:pt x="1068" y="3866"/>
                    <a:pt x="1220" y="3713"/>
                    <a:pt x="1407" y="3713"/>
                  </a:cubicBezTo>
                  <a:cubicBezTo>
                    <a:pt x="1594" y="3713"/>
                    <a:pt x="1747" y="3866"/>
                    <a:pt x="1747" y="4056"/>
                  </a:cubicBezTo>
                  <a:cubicBezTo>
                    <a:pt x="1747" y="4246"/>
                    <a:pt x="1594" y="4399"/>
                    <a:pt x="1407" y="4399"/>
                  </a:cubicBezTo>
                  <a:cubicBezTo>
                    <a:pt x="1220" y="4399"/>
                    <a:pt x="1068" y="4246"/>
                    <a:pt x="1068" y="4056"/>
                  </a:cubicBezTo>
                  <a:close/>
                  <a:moveTo>
                    <a:pt x="1780" y="4561"/>
                  </a:moveTo>
                  <a:cubicBezTo>
                    <a:pt x="1731" y="4523"/>
                    <a:pt x="1680" y="4489"/>
                    <a:pt x="1620" y="4469"/>
                  </a:cubicBezTo>
                  <a:cubicBezTo>
                    <a:pt x="1565" y="4449"/>
                    <a:pt x="1507" y="4439"/>
                    <a:pt x="1449" y="4434"/>
                  </a:cubicBezTo>
                  <a:lnTo>
                    <a:pt x="1537" y="5365"/>
                  </a:lnTo>
                  <a:lnTo>
                    <a:pt x="1410" y="5515"/>
                  </a:lnTo>
                  <a:lnTo>
                    <a:pt x="1266" y="5365"/>
                  </a:lnTo>
                  <a:lnTo>
                    <a:pt x="1376" y="4433"/>
                  </a:lnTo>
                  <a:cubicBezTo>
                    <a:pt x="1312" y="4435"/>
                    <a:pt x="1248" y="4446"/>
                    <a:pt x="1189" y="4467"/>
                  </a:cubicBezTo>
                  <a:cubicBezTo>
                    <a:pt x="1164" y="4476"/>
                    <a:pt x="1140" y="4487"/>
                    <a:pt x="1118" y="4500"/>
                  </a:cubicBezTo>
                  <a:cubicBezTo>
                    <a:pt x="1078" y="4523"/>
                    <a:pt x="1042" y="4551"/>
                    <a:pt x="1008" y="4582"/>
                  </a:cubicBezTo>
                  <a:cubicBezTo>
                    <a:pt x="839" y="4734"/>
                    <a:pt x="747" y="4997"/>
                    <a:pt x="728" y="5387"/>
                  </a:cubicBezTo>
                  <a:cubicBezTo>
                    <a:pt x="725" y="5454"/>
                    <a:pt x="775" y="5511"/>
                    <a:pt x="841" y="5514"/>
                  </a:cubicBezTo>
                  <a:cubicBezTo>
                    <a:pt x="843" y="5514"/>
                    <a:pt x="845" y="5514"/>
                    <a:pt x="848" y="5514"/>
                  </a:cubicBezTo>
                  <a:cubicBezTo>
                    <a:pt x="911" y="5514"/>
                    <a:pt x="964" y="5464"/>
                    <a:pt x="967" y="5399"/>
                  </a:cubicBezTo>
                  <a:cubicBezTo>
                    <a:pt x="980" y="5135"/>
                    <a:pt x="1032" y="4938"/>
                    <a:pt x="1117" y="4821"/>
                  </a:cubicBezTo>
                  <a:cubicBezTo>
                    <a:pt x="1111" y="4944"/>
                    <a:pt x="1100" y="5167"/>
                    <a:pt x="1090" y="5395"/>
                  </a:cubicBezTo>
                  <a:cubicBezTo>
                    <a:pt x="1090" y="5399"/>
                    <a:pt x="1089" y="5403"/>
                    <a:pt x="1088" y="5407"/>
                  </a:cubicBezTo>
                  <a:lnTo>
                    <a:pt x="993" y="6776"/>
                  </a:lnTo>
                  <a:cubicBezTo>
                    <a:pt x="987" y="6863"/>
                    <a:pt x="1051" y="6938"/>
                    <a:pt x="1136" y="6944"/>
                  </a:cubicBezTo>
                  <a:cubicBezTo>
                    <a:pt x="1140" y="6944"/>
                    <a:pt x="1144" y="6944"/>
                    <a:pt x="1148" y="6944"/>
                  </a:cubicBezTo>
                  <a:cubicBezTo>
                    <a:pt x="1228" y="6944"/>
                    <a:pt x="1296" y="6881"/>
                    <a:pt x="1302" y="6798"/>
                  </a:cubicBezTo>
                  <a:lnTo>
                    <a:pt x="1378" y="5720"/>
                  </a:lnTo>
                  <a:cubicBezTo>
                    <a:pt x="1389" y="5717"/>
                    <a:pt x="1401" y="5714"/>
                    <a:pt x="1411" y="5714"/>
                  </a:cubicBezTo>
                  <a:cubicBezTo>
                    <a:pt x="1423" y="5714"/>
                    <a:pt x="1435" y="5716"/>
                    <a:pt x="1446" y="5717"/>
                  </a:cubicBezTo>
                  <a:lnTo>
                    <a:pt x="1516" y="6807"/>
                  </a:lnTo>
                  <a:cubicBezTo>
                    <a:pt x="1521" y="6890"/>
                    <a:pt x="1589" y="6954"/>
                    <a:pt x="1671" y="6954"/>
                  </a:cubicBezTo>
                  <a:cubicBezTo>
                    <a:pt x="1674" y="6954"/>
                    <a:pt x="1677" y="6954"/>
                    <a:pt x="1681" y="6954"/>
                  </a:cubicBezTo>
                  <a:cubicBezTo>
                    <a:pt x="1766" y="6948"/>
                    <a:pt x="1831" y="6873"/>
                    <a:pt x="1826" y="6787"/>
                  </a:cubicBezTo>
                  <a:lnTo>
                    <a:pt x="1743" y="5493"/>
                  </a:lnTo>
                  <a:cubicBezTo>
                    <a:pt x="1742" y="5486"/>
                    <a:pt x="1741" y="5479"/>
                    <a:pt x="1739" y="5472"/>
                  </a:cubicBezTo>
                  <a:cubicBezTo>
                    <a:pt x="1732" y="5274"/>
                    <a:pt x="1710" y="4981"/>
                    <a:pt x="1697" y="4821"/>
                  </a:cubicBezTo>
                  <a:cubicBezTo>
                    <a:pt x="1784" y="4939"/>
                    <a:pt x="1833" y="5134"/>
                    <a:pt x="1838" y="5396"/>
                  </a:cubicBezTo>
                  <a:cubicBezTo>
                    <a:pt x="1840" y="5462"/>
                    <a:pt x="1893" y="5514"/>
                    <a:pt x="1960" y="5514"/>
                  </a:cubicBezTo>
                  <a:cubicBezTo>
                    <a:pt x="2027" y="5513"/>
                    <a:pt x="2079" y="5458"/>
                    <a:pt x="2078" y="5391"/>
                  </a:cubicBezTo>
                  <a:cubicBezTo>
                    <a:pt x="2069" y="4988"/>
                    <a:pt x="1969" y="4709"/>
                    <a:pt x="1780" y="4561"/>
                  </a:cubicBezTo>
                  <a:close/>
                  <a:moveTo>
                    <a:pt x="2002" y="6751"/>
                  </a:moveTo>
                  <a:cubicBezTo>
                    <a:pt x="2124" y="6801"/>
                    <a:pt x="2200" y="6867"/>
                    <a:pt x="2200" y="6939"/>
                  </a:cubicBezTo>
                  <a:cubicBezTo>
                    <a:pt x="2200" y="7043"/>
                    <a:pt x="2044" y="7134"/>
                    <a:pt x="1813" y="7185"/>
                  </a:cubicBezTo>
                  <a:cubicBezTo>
                    <a:pt x="1795" y="7190"/>
                    <a:pt x="1777" y="7195"/>
                    <a:pt x="1758" y="7197"/>
                  </a:cubicBezTo>
                  <a:cubicBezTo>
                    <a:pt x="1753" y="7198"/>
                    <a:pt x="1748" y="7198"/>
                    <a:pt x="1743" y="7198"/>
                  </a:cubicBezTo>
                  <a:cubicBezTo>
                    <a:pt x="1637" y="7217"/>
                    <a:pt x="1520" y="7228"/>
                    <a:pt x="1394" y="7228"/>
                  </a:cubicBezTo>
                  <a:cubicBezTo>
                    <a:pt x="950" y="7228"/>
                    <a:pt x="589" y="7098"/>
                    <a:pt x="589" y="6939"/>
                  </a:cubicBezTo>
                  <a:cubicBezTo>
                    <a:pt x="589" y="6861"/>
                    <a:pt x="678" y="6790"/>
                    <a:pt x="820" y="6739"/>
                  </a:cubicBezTo>
                  <a:lnTo>
                    <a:pt x="830" y="6602"/>
                  </a:lnTo>
                  <a:cubicBezTo>
                    <a:pt x="342" y="6681"/>
                    <a:pt x="0" y="6854"/>
                    <a:pt x="0" y="7058"/>
                  </a:cubicBezTo>
                  <a:cubicBezTo>
                    <a:pt x="0" y="7335"/>
                    <a:pt x="628" y="7560"/>
                    <a:pt x="1403" y="7560"/>
                  </a:cubicBezTo>
                  <a:cubicBezTo>
                    <a:pt x="2177" y="7560"/>
                    <a:pt x="2805" y="7335"/>
                    <a:pt x="2805" y="7058"/>
                  </a:cubicBezTo>
                  <a:cubicBezTo>
                    <a:pt x="2805" y="6855"/>
                    <a:pt x="2467" y="6682"/>
                    <a:pt x="1984" y="6603"/>
                  </a:cubicBezTo>
                  <a:lnTo>
                    <a:pt x="2002" y="6751"/>
                  </a:lnTo>
                  <a:close/>
                </a:path>
              </a:pathLst>
            </a:custGeom>
            <a:gradFill>
              <a:gsLst>
                <a:gs pos="12000">
                  <a:srgbClr val="D5B88A"/>
                </a:gs>
                <a:gs pos="78000">
                  <a:srgbClr val="F8EDD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lnSpc>
                  <a:spcPct val="130000"/>
                </a:lnSpc>
              </a:pPr>
              <a:endParaRPr lang="zh-CN" altLang="en-US">
                <a:cs typeface="+mn-ea"/>
                <a:sym typeface="+mn-lt"/>
              </a:endParaRPr>
            </a:p>
          </p:txBody>
        </p:sp>
        <p:grpSp>
          <p:nvGrpSpPr>
            <p:cNvPr id="83" name="2"/>
            <p:cNvGrpSpPr/>
            <p:nvPr/>
          </p:nvGrpSpPr>
          <p:grpSpPr>
            <a:xfrm>
              <a:off x="9397" y="4406"/>
              <a:ext cx="3187" cy="2041"/>
              <a:chOff x="6273357" y="2038839"/>
              <a:chExt cx="2095675" cy="1342122"/>
            </a:xfrm>
          </p:grpSpPr>
          <p:sp>
            <p:nvSpPr>
              <p:cNvPr id="81" name="2"/>
              <p:cNvSpPr/>
              <p:nvPr/>
            </p:nvSpPr>
            <p:spPr bwMode="auto">
              <a:xfrm>
                <a:off x="6273357" y="2426154"/>
                <a:ext cx="2095675" cy="954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请在此处输入代替信息，并做简要说明请在此处输入并做简要说明处输请在。</a:t>
                </a:r>
                <a:endParaRPr lang="zh-CN" altLang="en-US" sz="1200" dirty="0">
                  <a:solidFill>
                    <a:srgbClr val="E3C897"/>
                  </a:solidFill>
                  <a:cs typeface="+mn-ea"/>
                  <a:sym typeface="+mn-lt"/>
                </a:endParaRPr>
              </a:p>
            </p:txBody>
          </p:sp>
          <p:sp>
            <p:nvSpPr>
              <p:cNvPr id="82" name="2"/>
              <p:cNvSpPr txBox="1"/>
              <p:nvPr/>
            </p:nvSpPr>
            <p:spPr bwMode="auto">
              <a:xfrm>
                <a:off x="6273357" y="2038839"/>
                <a:ext cx="2074863" cy="38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b"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buFontTx/>
                  <a:buNone/>
                </a:pPr>
                <a:r>
                  <a:rPr lang="zh-CN" altLang="en-US" b="1" dirty="0">
                    <a:solidFill>
                      <a:srgbClr val="E3C897"/>
                    </a:solidFill>
                    <a:cs typeface="+mn-ea"/>
                    <a:sym typeface="+mn-lt"/>
                  </a:rPr>
                  <a:t>标题预设</a:t>
                </a:r>
                <a:endParaRPr lang="zh-CN" altLang="en-US" b="1" dirty="0">
                  <a:solidFill>
                    <a:srgbClr val="E3C897"/>
                  </a:solidFill>
                  <a:cs typeface="+mn-ea"/>
                  <a:sym typeface="+mn-lt"/>
                </a:endParaRPr>
              </a:p>
            </p:txBody>
          </p:sp>
        </p:grpSp>
        <p:sp>
          <p:nvSpPr>
            <p:cNvPr id="18" name="2"/>
            <p:cNvSpPr/>
            <p:nvPr/>
          </p:nvSpPr>
          <p:spPr>
            <a:xfrm>
              <a:off x="13759" y="4376"/>
              <a:ext cx="618" cy="617"/>
            </a:xfrm>
            <a:custGeom>
              <a:avLst/>
              <a:gdLst>
                <a:gd name="T0" fmla="*/ 9608 w 10667"/>
                <a:gd name="T1" fmla="*/ 4056 h 10667"/>
                <a:gd name="T2" fmla="*/ 9642 w 10667"/>
                <a:gd name="T3" fmla="*/ 4561 h 10667"/>
                <a:gd name="T4" fmla="*/ 9398 w 10667"/>
                <a:gd name="T5" fmla="*/ 5365 h 10667"/>
                <a:gd name="T6" fmla="*/ 9237 w 10667"/>
                <a:gd name="T7" fmla="*/ 4433 h 10667"/>
                <a:gd name="T8" fmla="*/ 8869 w 10667"/>
                <a:gd name="T9" fmla="*/ 4582 h 10667"/>
                <a:gd name="T10" fmla="*/ 8709 w 10667"/>
                <a:gd name="T11" fmla="*/ 5514 h 10667"/>
                <a:gd name="T12" fmla="*/ 8952 w 10667"/>
                <a:gd name="T13" fmla="*/ 5395 h 10667"/>
                <a:gd name="T14" fmla="*/ 8998 w 10667"/>
                <a:gd name="T15" fmla="*/ 6944 h 10667"/>
                <a:gd name="T16" fmla="*/ 9239 w 10667"/>
                <a:gd name="T17" fmla="*/ 5720 h 10667"/>
                <a:gd name="T18" fmla="*/ 9377 w 10667"/>
                <a:gd name="T19" fmla="*/ 6807 h 10667"/>
                <a:gd name="T20" fmla="*/ 9687 w 10667"/>
                <a:gd name="T21" fmla="*/ 6787 h 10667"/>
                <a:gd name="T22" fmla="*/ 9559 w 10667"/>
                <a:gd name="T23" fmla="*/ 4821 h 10667"/>
                <a:gd name="T24" fmla="*/ 9939 w 10667"/>
                <a:gd name="T25" fmla="*/ 5391 h 10667"/>
                <a:gd name="T26" fmla="*/ 6566 w 10667"/>
                <a:gd name="T27" fmla="*/ 1130 h 10667"/>
                <a:gd name="T28" fmla="*/ 5448 w 10667"/>
                <a:gd name="T29" fmla="*/ 2261 h 10667"/>
                <a:gd name="T30" fmla="*/ 7197 w 10667"/>
                <a:gd name="T31" fmla="*/ 8282 h 10667"/>
                <a:gd name="T32" fmla="*/ 6553 w 10667"/>
                <a:gd name="T33" fmla="*/ 5860 h 10667"/>
                <a:gd name="T34" fmla="*/ 6867 w 10667"/>
                <a:gd name="T35" fmla="*/ 5540 h 10667"/>
                <a:gd name="T36" fmla="*/ 6677 w 10667"/>
                <a:gd name="T37" fmla="*/ 2794 h 10667"/>
                <a:gd name="T38" fmla="*/ 5875 w 10667"/>
                <a:gd name="T39" fmla="*/ 5440 h 10667"/>
                <a:gd name="T40" fmla="*/ 5344 w 10667"/>
                <a:gd name="T41" fmla="*/ 2372 h 10667"/>
                <a:gd name="T42" fmla="*/ 4134 w 10667"/>
                <a:gd name="T43" fmla="*/ 2863 h 10667"/>
                <a:gd name="T44" fmla="*/ 3606 w 10667"/>
                <a:gd name="T45" fmla="*/ 5931 h 10667"/>
                <a:gd name="T46" fmla="*/ 4406 w 10667"/>
                <a:gd name="T47" fmla="*/ 5536 h 10667"/>
                <a:gd name="T48" fmla="*/ 3036 w 10667"/>
                <a:gd name="T49" fmla="*/ 8836 h 10667"/>
                <a:gd name="T50" fmla="*/ 1301 w 10667"/>
                <a:gd name="T51" fmla="*/ 9187 h 10667"/>
                <a:gd name="T52" fmla="*/ 3942 w 10667"/>
                <a:gd name="T53" fmla="*/ 10566 h 10667"/>
                <a:gd name="T54" fmla="*/ 8368 w 10667"/>
                <a:gd name="T55" fmla="*/ 10227 h 10667"/>
                <a:gd name="T56" fmla="*/ 5409 w 10667"/>
                <a:gd name="T57" fmla="*/ 9687 h 10667"/>
                <a:gd name="T58" fmla="*/ 5462 w 10667"/>
                <a:gd name="T59" fmla="*/ 6588 h 10667"/>
                <a:gd name="T60" fmla="*/ 5409 w 10667"/>
                <a:gd name="T61" fmla="*/ 9687 h 10667"/>
                <a:gd name="T62" fmla="*/ 9674 w 10667"/>
                <a:gd name="T63" fmla="*/ 7185 h 10667"/>
                <a:gd name="T64" fmla="*/ 9255 w 10667"/>
                <a:gd name="T65" fmla="*/ 7228 h 10667"/>
                <a:gd name="T66" fmla="*/ 8691 w 10667"/>
                <a:gd name="T67" fmla="*/ 6602 h 10667"/>
                <a:gd name="T68" fmla="*/ 10667 w 10667"/>
                <a:gd name="T69" fmla="*/ 7058 h 10667"/>
                <a:gd name="T70" fmla="*/ 1068 w 10667"/>
                <a:gd name="T71" fmla="*/ 4056 h 10667"/>
                <a:gd name="T72" fmla="*/ 1407 w 10667"/>
                <a:gd name="T73" fmla="*/ 4399 h 10667"/>
                <a:gd name="T74" fmla="*/ 1620 w 10667"/>
                <a:gd name="T75" fmla="*/ 4469 h 10667"/>
                <a:gd name="T76" fmla="*/ 1410 w 10667"/>
                <a:gd name="T77" fmla="*/ 5515 h 10667"/>
                <a:gd name="T78" fmla="*/ 1189 w 10667"/>
                <a:gd name="T79" fmla="*/ 4467 h 10667"/>
                <a:gd name="T80" fmla="*/ 728 w 10667"/>
                <a:gd name="T81" fmla="*/ 5387 h 10667"/>
                <a:gd name="T82" fmla="*/ 967 w 10667"/>
                <a:gd name="T83" fmla="*/ 5399 h 10667"/>
                <a:gd name="T84" fmla="*/ 1088 w 10667"/>
                <a:gd name="T85" fmla="*/ 5407 h 10667"/>
                <a:gd name="T86" fmla="*/ 1148 w 10667"/>
                <a:gd name="T87" fmla="*/ 6944 h 10667"/>
                <a:gd name="T88" fmla="*/ 1411 w 10667"/>
                <a:gd name="T89" fmla="*/ 5714 h 10667"/>
                <a:gd name="T90" fmla="*/ 1671 w 10667"/>
                <a:gd name="T91" fmla="*/ 6954 h 10667"/>
                <a:gd name="T92" fmla="*/ 1743 w 10667"/>
                <a:gd name="T93" fmla="*/ 5493 h 10667"/>
                <a:gd name="T94" fmla="*/ 1838 w 10667"/>
                <a:gd name="T95" fmla="*/ 5396 h 10667"/>
                <a:gd name="T96" fmla="*/ 1780 w 10667"/>
                <a:gd name="T97" fmla="*/ 4561 h 10667"/>
                <a:gd name="T98" fmla="*/ 1813 w 10667"/>
                <a:gd name="T99" fmla="*/ 7185 h 10667"/>
                <a:gd name="T100" fmla="*/ 1394 w 10667"/>
                <a:gd name="T101" fmla="*/ 7228 h 10667"/>
                <a:gd name="T102" fmla="*/ 830 w 10667"/>
                <a:gd name="T103" fmla="*/ 6602 h 10667"/>
                <a:gd name="T104" fmla="*/ 2805 w 10667"/>
                <a:gd name="T105" fmla="*/ 7058 h 10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667" h="10667">
                  <a:moveTo>
                    <a:pt x="8929" y="4056"/>
                  </a:moveTo>
                  <a:cubicBezTo>
                    <a:pt x="8929" y="3866"/>
                    <a:pt x="9081" y="3713"/>
                    <a:pt x="9268" y="3713"/>
                  </a:cubicBezTo>
                  <a:cubicBezTo>
                    <a:pt x="9456" y="3713"/>
                    <a:pt x="9608" y="3866"/>
                    <a:pt x="9608" y="4056"/>
                  </a:cubicBezTo>
                  <a:cubicBezTo>
                    <a:pt x="9608" y="4246"/>
                    <a:pt x="9456" y="4399"/>
                    <a:pt x="9268" y="4399"/>
                  </a:cubicBezTo>
                  <a:cubicBezTo>
                    <a:pt x="9081" y="4399"/>
                    <a:pt x="8929" y="4246"/>
                    <a:pt x="8929" y="4056"/>
                  </a:cubicBezTo>
                  <a:close/>
                  <a:moveTo>
                    <a:pt x="9642" y="4561"/>
                  </a:moveTo>
                  <a:cubicBezTo>
                    <a:pt x="9592" y="4523"/>
                    <a:pt x="9541" y="4489"/>
                    <a:pt x="9482" y="4469"/>
                  </a:cubicBezTo>
                  <a:cubicBezTo>
                    <a:pt x="9427" y="4449"/>
                    <a:pt x="9369" y="4439"/>
                    <a:pt x="9310" y="4434"/>
                  </a:cubicBezTo>
                  <a:lnTo>
                    <a:pt x="9398" y="5365"/>
                  </a:lnTo>
                  <a:lnTo>
                    <a:pt x="9272" y="5515"/>
                  </a:lnTo>
                  <a:lnTo>
                    <a:pt x="9127" y="5365"/>
                  </a:lnTo>
                  <a:lnTo>
                    <a:pt x="9237" y="4433"/>
                  </a:lnTo>
                  <a:cubicBezTo>
                    <a:pt x="9173" y="4435"/>
                    <a:pt x="9110" y="4446"/>
                    <a:pt x="9050" y="4467"/>
                  </a:cubicBezTo>
                  <a:cubicBezTo>
                    <a:pt x="9025" y="4476"/>
                    <a:pt x="9002" y="4487"/>
                    <a:pt x="8979" y="4500"/>
                  </a:cubicBezTo>
                  <a:cubicBezTo>
                    <a:pt x="8940" y="4523"/>
                    <a:pt x="8903" y="4551"/>
                    <a:pt x="8869" y="4582"/>
                  </a:cubicBezTo>
                  <a:cubicBezTo>
                    <a:pt x="8700" y="4734"/>
                    <a:pt x="8609" y="4997"/>
                    <a:pt x="8589" y="5387"/>
                  </a:cubicBezTo>
                  <a:cubicBezTo>
                    <a:pt x="8586" y="5454"/>
                    <a:pt x="8637" y="5511"/>
                    <a:pt x="8703" y="5514"/>
                  </a:cubicBezTo>
                  <a:cubicBezTo>
                    <a:pt x="8705" y="5514"/>
                    <a:pt x="8707" y="5514"/>
                    <a:pt x="8709" y="5514"/>
                  </a:cubicBezTo>
                  <a:cubicBezTo>
                    <a:pt x="8772" y="5514"/>
                    <a:pt x="8825" y="5464"/>
                    <a:pt x="8828" y="5399"/>
                  </a:cubicBezTo>
                  <a:cubicBezTo>
                    <a:pt x="8842" y="5135"/>
                    <a:pt x="8893" y="4938"/>
                    <a:pt x="8978" y="4821"/>
                  </a:cubicBezTo>
                  <a:cubicBezTo>
                    <a:pt x="8972" y="4944"/>
                    <a:pt x="8961" y="5167"/>
                    <a:pt x="8952" y="5395"/>
                  </a:cubicBezTo>
                  <a:cubicBezTo>
                    <a:pt x="8951" y="5399"/>
                    <a:pt x="8950" y="5403"/>
                    <a:pt x="8950" y="5407"/>
                  </a:cubicBezTo>
                  <a:lnTo>
                    <a:pt x="8854" y="6776"/>
                  </a:lnTo>
                  <a:cubicBezTo>
                    <a:pt x="8848" y="6863"/>
                    <a:pt x="8912" y="6938"/>
                    <a:pt x="8998" y="6944"/>
                  </a:cubicBezTo>
                  <a:cubicBezTo>
                    <a:pt x="9002" y="6944"/>
                    <a:pt x="9005" y="6944"/>
                    <a:pt x="9009" y="6944"/>
                  </a:cubicBezTo>
                  <a:cubicBezTo>
                    <a:pt x="9090" y="6944"/>
                    <a:pt x="9158" y="6881"/>
                    <a:pt x="9163" y="6798"/>
                  </a:cubicBezTo>
                  <a:lnTo>
                    <a:pt x="9239" y="5720"/>
                  </a:lnTo>
                  <a:cubicBezTo>
                    <a:pt x="9251" y="5717"/>
                    <a:pt x="9262" y="5714"/>
                    <a:pt x="9273" y="5714"/>
                  </a:cubicBezTo>
                  <a:cubicBezTo>
                    <a:pt x="9284" y="5714"/>
                    <a:pt x="9296" y="5716"/>
                    <a:pt x="9307" y="5717"/>
                  </a:cubicBezTo>
                  <a:lnTo>
                    <a:pt x="9377" y="6807"/>
                  </a:lnTo>
                  <a:cubicBezTo>
                    <a:pt x="9382" y="6890"/>
                    <a:pt x="9451" y="6954"/>
                    <a:pt x="9532" y="6954"/>
                  </a:cubicBezTo>
                  <a:cubicBezTo>
                    <a:pt x="9535" y="6954"/>
                    <a:pt x="9539" y="6954"/>
                    <a:pt x="9542" y="6954"/>
                  </a:cubicBezTo>
                  <a:cubicBezTo>
                    <a:pt x="9628" y="6948"/>
                    <a:pt x="9692" y="6873"/>
                    <a:pt x="9687" y="6787"/>
                  </a:cubicBezTo>
                  <a:lnTo>
                    <a:pt x="9604" y="5493"/>
                  </a:lnTo>
                  <a:cubicBezTo>
                    <a:pt x="9604" y="5486"/>
                    <a:pt x="9602" y="5479"/>
                    <a:pt x="9601" y="5472"/>
                  </a:cubicBezTo>
                  <a:cubicBezTo>
                    <a:pt x="9594" y="5274"/>
                    <a:pt x="9571" y="4981"/>
                    <a:pt x="9559" y="4821"/>
                  </a:cubicBezTo>
                  <a:cubicBezTo>
                    <a:pt x="9645" y="4939"/>
                    <a:pt x="9694" y="5134"/>
                    <a:pt x="9700" y="5396"/>
                  </a:cubicBezTo>
                  <a:cubicBezTo>
                    <a:pt x="9701" y="5462"/>
                    <a:pt x="9754" y="5514"/>
                    <a:pt x="9822" y="5514"/>
                  </a:cubicBezTo>
                  <a:cubicBezTo>
                    <a:pt x="9888" y="5513"/>
                    <a:pt x="9940" y="5458"/>
                    <a:pt x="9939" y="5391"/>
                  </a:cubicBezTo>
                  <a:cubicBezTo>
                    <a:pt x="9931" y="4988"/>
                    <a:pt x="9831" y="4709"/>
                    <a:pt x="9642" y="4561"/>
                  </a:cubicBezTo>
                  <a:close/>
                  <a:moveTo>
                    <a:pt x="5448" y="2261"/>
                  </a:moveTo>
                  <a:cubicBezTo>
                    <a:pt x="6065" y="2261"/>
                    <a:pt x="6566" y="1755"/>
                    <a:pt x="6566" y="1130"/>
                  </a:cubicBezTo>
                  <a:cubicBezTo>
                    <a:pt x="6566" y="506"/>
                    <a:pt x="6065" y="0"/>
                    <a:pt x="5448" y="0"/>
                  </a:cubicBezTo>
                  <a:cubicBezTo>
                    <a:pt x="4832" y="0"/>
                    <a:pt x="4332" y="506"/>
                    <a:pt x="4332" y="1130"/>
                  </a:cubicBezTo>
                  <a:cubicBezTo>
                    <a:pt x="4332" y="1755"/>
                    <a:pt x="4832" y="2261"/>
                    <a:pt x="5448" y="2261"/>
                  </a:cubicBezTo>
                  <a:close/>
                  <a:moveTo>
                    <a:pt x="9566" y="9187"/>
                  </a:moveTo>
                  <a:cubicBezTo>
                    <a:pt x="9566" y="8589"/>
                    <a:pt x="8569" y="8079"/>
                    <a:pt x="7146" y="7846"/>
                  </a:cubicBezTo>
                  <a:lnTo>
                    <a:pt x="7197" y="8282"/>
                  </a:lnTo>
                  <a:cubicBezTo>
                    <a:pt x="7559" y="8431"/>
                    <a:pt x="7781" y="8624"/>
                    <a:pt x="7781" y="8836"/>
                  </a:cubicBezTo>
                  <a:cubicBezTo>
                    <a:pt x="7781" y="9120"/>
                    <a:pt x="7386" y="9369"/>
                    <a:pt x="6788" y="9523"/>
                  </a:cubicBezTo>
                  <a:lnTo>
                    <a:pt x="6553" y="5860"/>
                  </a:lnTo>
                  <a:cubicBezTo>
                    <a:pt x="6552" y="5836"/>
                    <a:pt x="6547" y="5814"/>
                    <a:pt x="6542" y="5791"/>
                  </a:cubicBezTo>
                  <a:cubicBezTo>
                    <a:pt x="6519" y="5139"/>
                    <a:pt x="6446" y="4174"/>
                    <a:pt x="6403" y="3649"/>
                  </a:cubicBezTo>
                  <a:cubicBezTo>
                    <a:pt x="6689" y="4036"/>
                    <a:pt x="6850" y="4677"/>
                    <a:pt x="6867" y="5540"/>
                  </a:cubicBezTo>
                  <a:cubicBezTo>
                    <a:pt x="6872" y="5758"/>
                    <a:pt x="7047" y="5931"/>
                    <a:pt x="7269" y="5931"/>
                  </a:cubicBezTo>
                  <a:cubicBezTo>
                    <a:pt x="7487" y="5926"/>
                    <a:pt x="7660" y="5744"/>
                    <a:pt x="7655" y="5524"/>
                  </a:cubicBezTo>
                  <a:cubicBezTo>
                    <a:pt x="7628" y="4200"/>
                    <a:pt x="7299" y="3281"/>
                    <a:pt x="6677" y="2794"/>
                  </a:cubicBezTo>
                  <a:cubicBezTo>
                    <a:pt x="6515" y="2666"/>
                    <a:pt x="6346" y="2557"/>
                    <a:pt x="6150" y="2489"/>
                  </a:cubicBezTo>
                  <a:cubicBezTo>
                    <a:pt x="5969" y="2425"/>
                    <a:pt x="5778" y="2390"/>
                    <a:pt x="5587" y="2376"/>
                  </a:cubicBezTo>
                  <a:lnTo>
                    <a:pt x="5875" y="5440"/>
                  </a:lnTo>
                  <a:lnTo>
                    <a:pt x="5459" y="5934"/>
                  </a:lnTo>
                  <a:lnTo>
                    <a:pt x="4983" y="5440"/>
                  </a:lnTo>
                  <a:lnTo>
                    <a:pt x="5344" y="2372"/>
                  </a:lnTo>
                  <a:cubicBezTo>
                    <a:pt x="5135" y="2379"/>
                    <a:pt x="4926" y="2413"/>
                    <a:pt x="4729" y="2484"/>
                  </a:cubicBezTo>
                  <a:cubicBezTo>
                    <a:pt x="4648" y="2513"/>
                    <a:pt x="4570" y="2548"/>
                    <a:pt x="4496" y="2592"/>
                  </a:cubicBezTo>
                  <a:cubicBezTo>
                    <a:pt x="4366" y="2669"/>
                    <a:pt x="4247" y="2762"/>
                    <a:pt x="4134" y="2863"/>
                  </a:cubicBezTo>
                  <a:cubicBezTo>
                    <a:pt x="3578" y="3362"/>
                    <a:pt x="3276" y="4228"/>
                    <a:pt x="3213" y="5512"/>
                  </a:cubicBezTo>
                  <a:cubicBezTo>
                    <a:pt x="3202" y="5732"/>
                    <a:pt x="3369" y="5919"/>
                    <a:pt x="3586" y="5930"/>
                  </a:cubicBezTo>
                  <a:cubicBezTo>
                    <a:pt x="3593" y="5931"/>
                    <a:pt x="3600" y="5931"/>
                    <a:pt x="3606" y="5931"/>
                  </a:cubicBezTo>
                  <a:cubicBezTo>
                    <a:pt x="3815" y="5931"/>
                    <a:pt x="3989" y="5765"/>
                    <a:pt x="4000" y="5552"/>
                  </a:cubicBezTo>
                  <a:cubicBezTo>
                    <a:pt x="4043" y="4683"/>
                    <a:pt x="4213" y="4034"/>
                    <a:pt x="4493" y="3649"/>
                  </a:cubicBezTo>
                  <a:cubicBezTo>
                    <a:pt x="4473" y="4053"/>
                    <a:pt x="4437" y="4787"/>
                    <a:pt x="4406" y="5536"/>
                  </a:cubicBezTo>
                  <a:cubicBezTo>
                    <a:pt x="4404" y="5550"/>
                    <a:pt x="4400" y="5563"/>
                    <a:pt x="4399" y="5577"/>
                  </a:cubicBezTo>
                  <a:lnTo>
                    <a:pt x="4121" y="9550"/>
                  </a:lnTo>
                  <a:cubicBezTo>
                    <a:pt x="3469" y="9398"/>
                    <a:pt x="3036" y="9136"/>
                    <a:pt x="3036" y="8836"/>
                  </a:cubicBezTo>
                  <a:cubicBezTo>
                    <a:pt x="3036" y="8606"/>
                    <a:pt x="3298" y="8398"/>
                    <a:pt x="3715" y="8245"/>
                  </a:cubicBezTo>
                  <a:lnTo>
                    <a:pt x="3745" y="7843"/>
                  </a:lnTo>
                  <a:cubicBezTo>
                    <a:pt x="2309" y="8075"/>
                    <a:pt x="1301" y="8586"/>
                    <a:pt x="1301" y="9187"/>
                  </a:cubicBezTo>
                  <a:cubicBezTo>
                    <a:pt x="1301" y="9666"/>
                    <a:pt x="1867" y="9963"/>
                    <a:pt x="2241" y="10125"/>
                  </a:cubicBezTo>
                  <a:cubicBezTo>
                    <a:pt x="2579" y="10272"/>
                    <a:pt x="2936" y="10374"/>
                    <a:pt x="3295" y="10452"/>
                  </a:cubicBezTo>
                  <a:cubicBezTo>
                    <a:pt x="3509" y="10498"/>
                    <a:pt x="3725" y="10536"/>
                    <a:pt x="3942" y="10566"/>
                  </a:cubicBezTo>
                  <a:cubicBezTo>
                    <a:pt x="4438" y="10635"/>
                    <a:pt x="4931" y="10667"/>
                    <a:pt x="5434" y="10667"/>
                  </a:cubicBezTo>
                  <a:cubicBezTo>
                    <a:pt x="5609" y="10667"/>
                    <a:pt x="5784" y="10662"/>
                    <a:pt x="5959" y="10654"/>
                  </a:cubicBezTo>
                  <a:cubicBezTo>
                    <a:pt x="6767" y="10615"/>
                    <a:pt x="7596" y="10506"/>
                    <a:pt x="8368" y="10227"/>
                  </a:cubicBezTo>
                  <a:cubicBezTo>
                    <a:pt x="8794" y="10073"/>
                    <a:pt x="9463" y="9799"/>
                    <a:pt x="9557" y="9286"/>
                  </a:cubicBezTo>
                  <a:cubicBezTo>
                    <a:pt x="9563" y="9253"/>
                    <a:pt x="9566" y="9220"/>
                    <a:pt x="9566" y="9187"/>
                  </a:cubicBezTo>
                  <a:close/>
                  <a:moveTo>
                    <a:pt x="5409" y="9687"/>
                  </a:moveTo>
                  <a:cubicBezTo>
                    <a:pt x="5316" y="9687"/>
                    <a:pt x="5226" y="9685"/>
                    <a:pt x="5136" y="9681"/>
                  </a:cubicBezTo>
                  <a:lnTo>
                    <a:pt x="5351" y="6608"/>
                  </a:lnTo>
                  <a:cubicBezTo>
                    <a:pt x="5390" y="6597"/>
                    <a:pt x="5429" y="6588"/>
                    <a:pt x="5462" y="6588"/>
                  </a:cubicBezTo>
                  <a:cubicBezTo>
                    <a:pt x="5501" y="6588"/>
                    <a:pt x="5539" y="6595"/>
                    <a:pt x="5577" y="6599"/>
                  </a:cubicBezTo>
                  <a:lnTo>
                    <a:pt x="5773" y="9671"/>
                  </a:lnTo>
                  <a:cubicBezTo>
                    <a:pt x="5653" y="9678"/>
                    <a:pt x="5535" y="9687"/>
                    <a:pt x="5409" y="9687"/>
                  </a:cubicBezTo>
                  <a:close/>
                  <a:moveTo>
                    <a:pt x="9863" y="6751"/>
                  </a:moveTo>
                  <a:cubicBezTo>
                    <a:pt x="9985" y="6801"/>
                    <a:pt x="10061" y="6867"/>
                    <a:pt x="10061" y="6939"/>
                  </a:cubicBezTo>
                  <a:cubicBezTo>
                    <a:pt x="10061" y="7043"/>
                    <a:pt x="9905" y="7134"/>
                    <a:pt x="9674" y="7185"/>
                  </a:cubicBezTo>
                  <a:cubicBezTo>
                    <a:pt x="9657" y="7190"/>
                    <a:pt x="9638" y="7195"/>
                    <a:pt x="9619" y="7197"/>
                  </a:cubicBezTo>
                  <a:cubicBezTo>
                    <a:pt x="9614" y="7198"/>
                    <a:pt x="9609" y="7198"/>
                    <a:pt x="9605" y="7198"/>
                  </a:cubicBezTo>
                  <a:cubicBezTo>
                    <a:pt x="9499" y="7217"/>
                    <a:pt x="9382" y="7228"/>
                    <a:pt x="9255" y="7228"/>
                  </a:cubicBezTo>
                  <a:cubicBezTo>
                    <a:pt x="8811" y="7228"/>
                    <a:pt x="8451" y="7098"/>
                    <a:pt x="8451" y="6939"/>
                  </a:cubicBezTo>
                  <a:cubicBezTo>
                    <a:pt x="8451" y="6861"/>
                    <a:pt x="8539" y="6790"/>
                    <a:pt x="8681" y="6739"/>
                  </a:cubicBezTo>
                  <a:lnTo>
                    <a:pt x="8691" y="6602"/>
                  </a:lnTo>
                  <a:cubicBezTo>
                    <a:pt x="8203" y="6681"/>
                    <a:pt x="7861" y="6854"/>
                    <a:pt x="7861" y="7058"/>
                  </a:cubicBezTo>
                  <a:cubicBezTo>
                    <a:pt x="7861" y="7335"/>
                    <a:pt x="8489" y="7560"/>
                    <a:pt x="9264" y="7560"/>
                  </a:cubicBezTo>
                  <a:cubicBezTo>
                    <a:pt x="10039" y="7560"/>
                    <a:pt x="10667" y="7335"/>
                    <a:pt x="10667" y="7058"/>
                  </a:cubicBezTo>
                  <a:cubicBezTo>
                    <a:pt x="10667" y="6855"/>
                    <a:pt x="10328" y="6682"/>
                    <a:pt x="9845" y="6603"/>
                  </a:cubicBezTo>
                  <a:lnTo>
                    <a:pt x="9863" y="6751"/>
                  </a:lnTo>
                  <a:close/>
                  <a:moveTo>
                    <a:pt x="1068" y="4056"/>
                  </a:moveTo>
                  <a:cubicBezTo>
                    <a:pt x="1068" y="3866"/>
                    <a:pt x="1220" y="3713"/>
                    <a:pt x="1407" y="3713"/>
                  </a:cubicBezTo>
                  <a:cubicBezTo>
                    <a:pt x="1594" y="3713"/>
                    <a:pt x="1747" y="3866"/>
                    <a:pt x="1747" y="4056"/>
                  </a:cubicBezTo>
                  <a:cubicBezTo>
                    <a:pt x="1747" y="4246"/>
                    <a:pt x="1594" y="4399"/>
                    <a:pt x="1407" y="4399"/>
                  </a:cubicBezTo>
                  <a:cubicBezTo>
                    <a:pt x="1220" y="4399"/>
                    <a:pt x="1068" y="4246"/>
                    <a:pt x="1068" y="4056"/>
                  </a:cubicBezTo>
                  <a:close/>
                  <a:moveTo>
                    <a:pt x="1780" y="4561"/>
                  </a:moveTo>
                  <a:cubicBezTo>
                    <a:pt x="1731" y="4523"/>
                    <a:pt x="1680" y="4489"/>
                    <a:pt x="1620" y="4469"/>
                  </a:cubicBezTo>
                  <a:cubicBezTo>
                    <a:pt x="1565" y="4449"/>
                    <a:pt x="1507" y="4439"/>
                    <a:pt x="1449" y="4434"/>
                  </a:cubicBezTo>
                  <a:lnTo>
                    <a:pt x="1537" y="5365"/>
                  </a:lnTo>
                  <a:lnTo>
                    <a:pt x="1410" y="5515"/>
                  </a:lnTo>
                  <a:lnTo>
                    <a:pt x="1266" y="5365"/>
                  </a:lnTo>
                  <a:lnTo>
                    <a:pt x="1376" y="4433"/>
                  </a:lnTo>
                  <a:cubicBezTo>
                    <a:pt x="1312" y="4435"/>
                    <a:pt x="1248" y="4446"/>
                    <a:pt x="1189" y="4467"/>
                  </a:cubicBezTo>
                  <a:cubicBezTo>
                    <a:pt x="1164" y="4476"/>
                    <a:pt x="1140" y="4487"/>
                    <a:pt x="1118" y="4500"/>
                  </a:cubicBezTo>
                  <a:cubicBezTo>
                    <a:pt x="1078" y="4523"/>
                    <a:pt x="1042" y="4551"/>
                    <a:pt x="1008" y="4582"/>
                  </a:cubicBezTo>
                  <a:cubicBezTo>
                    <a:pt x="839" y="4734"/>
                    <a:pt x="747" y="4997"/>
                    <a:pt x="728" y="5387"/>
                  </a:cubicBezTo>
                  <a:cubicBezTo>
                    <a:pt x="725" y="5454"/>
                    <a:pt x="775" y="5511"/>
                    <a:pt x="841" y="5514"/>
                  </a:cubicBezTo>
                  <a:cubicBezTo>
                    <a:pt x="843" y="5514"/>
                    <a:pt x="845" y="5514"/>
                    <a:pt x="848" y="5514"/>
                  </a:cubicBezTo>
                  <a:cubicBezTo>
                    <a:pt x="911" y="5514"/>
                    <a:pt x="964" y="5464"/>
                    <a:pt x="967" y="5399"/>
                  </a:cubicBezTo>
                  <a:cubicBezTo>
                    <a:pt x="980" y="5135"/>
                    <a:pt x="1032" y="4938"/>
                    <a:pt x="1117" y="4821"/>
                  </a:cubicBezTo>
                  <a:cubicBezTo>
                    <a:pt x="1111" y="4944"/>
                    <a:pt x="1100" y="5167"/>
                    <a:pt x="1090" y="5395"/>
                  </a:cubicBezTo>
                  <a:cubicBezTo>
                    <a:pt x="1090" y="5399"/>
                    <a:pt x="1089" y="5403"/>
                    <a:pt x="1088" y="5407"/>
                  </a:cubicBezTo>
                  <a:lnTo>
                    <a:pt x="993" y="6776"/>
                  </a:lnTo>
                  <a:cubicBezTo>
                    <a:pt x="987" y="6863"/>
                    <a:pt x="1051" y="6938"/>
                    <a:pt x="1136" y="6944"/>
                  </a:cubicBezTo>
                  <a:cubicBezTo>
                    <a:pt x="1140" y="6944"/>
                    <a:pt x="1144" y="6944"/>
                    <a:pt x="1148" y="6944"/>
                  </a:cubicBezTo>
                  <a:cubicBezTo>
                    <a:pt x="1228" y="6944"/>
                    <a:pt x="1296" y="6881"/>
                    <a:pt x="1302" y="6798"/>
                  </a:cubicBezTo>
                  <a:lnTo>
                    <a:pt x="1378" y="5720"/>
                  </a:lnTo>
                  <a:cubicBezTo>
                    <a:pt x="1389" y="5717"/>
                    <a:pt x="1401" y="5714"/>
                    <a:pt x="1411" y="5714"/>
                  </a:cubicBezTo>
                  <a:cubicBezTo>
                    <a:pt x="1423" y="5714"/>
                    <a:pt x="1435" y="5716"/>
                    <a:pt x="1446" y="5717"/>
                  </a:cubicBezTo>
                  <a:lnTo>
                    <a:pt x="1516" y="6807"/>
                  </a:lnTo>
                  <a:cubicBezTo>
                    <a:pt x="1521" y="6890"/>
                    <a:pt x="1589" y="6954"/>
                    <a:pt x="1671" y="6954"/>
                  </a:cubicBezTo>
                  <a:cubicBezTo>
                    <a:pt x="1674" y="6954"/>
                    <a:pt x="1677" y="6954"/>
                    <a:pt x="1681" y="6954"/>
                  </a:cubicBezTo>
                  <a:cubicBezTo>
                    <a:pt x="1766" y="6948"/>
                    <a:pt x="1831" y="6873"/>
                    <a:pt x="1826" y="6787"/>
                  </a:cubicBezTo>
                  <a:lnTo>
                    <a:pt x="1743" y="5493"/>
                  </a:lnTo>
                  <a:cubicBezTo>
                    <a:pt x="1742" y="5486"/>
                    <a:pt x="1741" y="5479"/>
                    <a:pt x="1739" y="5472"/>
                  </a:cubicBezTo>
                  <a:cubicBezTo>
                    <a:pt x="1732" y="5274"/>
                    <a:pt x="1710" y="4981"/>
                    <a:pt x="1697" y="4821"/>
                  </a:cubicBezTo>
                  <a:cubicBezTo>
                    <a:pt x="1784" y="4939"/>
                    <a:pt x="1833" y="5134"/>
                    <a:pt x="1838" y="5396"/>
                  </a:cubicBezTo>
                  <a:cubicBezTo>
                    <a:pt x="1840" y="5462"/>
                    <a:pt x="1893" y="5514"/>
                    <a:pt x="1960" y="5514"/>
                  </a:cubicBezTo>
                  <a:cubicBezTo>
                    <a:pt x="2027" y="5513"/>
                    <a:pt x="2079" y="5458"/>
                    <a:pt x="2078" y="5391"/>
                  </a:cubicBezTo>
                  <a:cubicBezTo>
                    <a:pt x="2069" y="4988"/>
                    <a:pt x="1969" y="4709"/>
                    <a:pt x="1780" y="4561"/>
                  </a:cubicBezTo>
                  <a:close/>
                  <a:moveTo>
                    <a:pt x="2002" y="6751"/>
                  </a:moveTo>
                  <a:cubicBezTo>
                    <a:pt x="2124" y="6801"/>
                    <a:pt x="2200" y="6867"/>
                    <a:pt x="2200" y="6939"/>
                  </a:cubicBezTo>
                  <a:cubicBezTo>
                    <a:pt x="2200" y="7043"/>
                    <a:pt x="2044" y="7134"/>
                    <a:pt x="1813" y="7185"/>
                  </a:cubicBezTo>
                  <a:cubicBezTo>
                    <a:pt x="1795" y="7190"/>
                    <a:pt x="1777" y="7195"/>
                    <a:pt x="1758" y="7197"/>
                  </a:cubicBezTo>
                  <a:cubicBezTo>
                    <a:pt x="1753" y="7198"/>
                    <a:pt x="1748" y="7198"/>
                    <a:pt x="1743" y="7198"/>
                  </a:cubicBezTo>
                  <a:cubicBezTo>
                    <a:pt x="1637" y="7217"/>
                    <a:pt x="1520" y="7228"/>
                    <a:pt x="1394" y="7228"/>
                  </a:cubicBezTo>
                  <a:cubicBezTo>
                    <a:pt x="950" y="7228"/>
                    <a:pt x="589" y="7098"/>
                    <a:pt x="589" y="6939"/>
                  </a:cubicBezTo>
                  <a:cubicBezTo>
                    <a:pt x="589" y="6861"/>
                    <a:pt x="678" y="6790"/>
                    <a:pt x="820" y="6739"/>
                  </a:cubicBezTo>
                  <a:lnTo>
                    <a:pt x="830" y="6602"/>
                  </a:lnTo>
                  <a:cubicBezTo>
                    <a:pt x="342" y="6681"/>
                    <a:pt x="0" y="6854"/>
                    <a:pt x="0" y="7058"/>
                  </a:cubicBezTo>
                  <a:cubicBezTo>
                    <a:pt x="0" y="7335"/>
                    <a:pt x="628" y="7560"/>
                    <a:pt x="1403" y="7560"/>
                  </a:cubicBezTo>
                  <a:cubicBezTo>
                    <a:pt x="2177" y="7560"/>
                    <a:pt x="2805" y="7335"/>
                    <a:pt x="2805" y="7058"/>
                  </a:cubicBezTo>
                  <a:cubicBezTo>
                    <a:pt x="2805" y="6855"/>
                    <a:pt x="2467" y="6682"/>
                    <a:pt x="1984" y="6603"/>
                  </a:cubicBezTo>
                  <a:lnTo>
                    <a:pt x="2002" y="6751"/>
                  </a:lnTo>
                  <a:close/>
                </a:path>
              </a:pathLst>
            </a:custGeom>
            <a:gradFill>
              <a:gsLst>
                <a:gs pos="12000">
                  <a:srgbClr val="D5B88A"/>
                </a:gs>
                <a:gs pos="78000">
                  <a:srgbClr val="F8EDD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lnSpc>
                  <a:spcPct val="130000"/>
                </a:lnSpc>
              </a:pPr>
              <a:endParaRPr lang="zh-CN" altLang="en-US">
                <a:cs typeface="+mn-ea"/>
                <a:sym typeface="+mn-lt"/>
              </a:endParaRPr>
            </a:p>
          </p:txBody>
        </p:sp>
        <p:grpSp>
          <p:nvGrpSpPr>
            <p:cNvPr id="97" name="2"/>
            <p:cNvGrpSpPr/>
            <p:nvPr/>
          </p:nvGrpSpPr>
          <p:grpSpPr>
            <a:xfrm>
              <a:off x="14558" y="4406"/>
              <a:ext cx="3187" cy="1775"/>
              <a:chOff x="6273357" y="2038839"/>
              <a:chExt cx="2095675" cy="1167205"/>
            </a:xfrm>
          </p:grpSpPr>
          <p:sp>
            <p:nvSpPr>
              <p:cNvPr id="98" name="2"/>
              <p:cNvSpPr/>
              <p:nvPr/>
            </p:nvSpPr>
            <p:spPr bwMode="auto">
              <a:xfrm>
                <a:off x="6273357" y="2426154"/>
                <a:ext cx="2095675" cy="779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请在此处输入代替信息，并做简要说明请在此处输入并做简要说明请在。</a:t>
                </a:r>
                <a:endParaRPr lang="zh-CN" altLang="en-US" sz="1200" dirty="0">
                  <a:solidFill>
                    <a:srgbClr val="E3C897"/>
                  </a:solidFill>
                  <a:cs typeface="+mn-ea"/>
                  <a:sym typeface="+mn-lt"/>
                </a:endParaRPr>
              </a:p>
            </p:txBody>
          </p:sp>
          <p:sp>
            <p:nvSpPr>
              <p:cNvPr id="99" name="2"/>
              <p:cNvSpPr txBox="1"/>
              <p:nvPr/>
            </p:nvSpPr>
            <p:spPr bwMode="auto">
              <a:xfrm>
                <a:off x="6273357" y="2038839"/>
                <a:ext cx="2074863" cy="38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b"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buFontTx/>
                  <a:buNone/>
                </a:pPr>
                <a:r>
                  <a:rPr lang="zh-CN" altLang="en-US" b="1" dirty="0">
                    <a:solidFill>
                      <a:srgbClr val="E3C897"/>
                    </a:solidFill>
                    <a:cs typeface="+mn-ea"/>
                    <a:sym typeface="+mn-lt"/>
                  </a:rPr>
                  <a:t>更改标题</a:t>
                </a:r>
                <a:endParaRPr lang="zh-CN" altLang="en-US" b="1" dirty="0">
                  <a:solidFill>
                    <a:srgbClr val="E3C897"/>
                  </a:solidFill>
                  <a:cs typeface="+mn-ea"/>
                  <a:sym typeface="+mn-lt"/>
                </a:endParaRPr>
              </a:p>
            </p:txBody>
          </p:sp>
        </p:grpSp>
        <p:sp>
          <p:nvSpPr>
            <p:cNvPr id="101" name="2"/>
            <p:cNvSpPr/>
            <p:nvPr/>
          </p:nvSpPr>
          <p:spPr>
            <a:xfrm>
              <a:off x="8598" y="7582"/>
              <a:ext cx="618" cy="617"/>
            </a:xfrm>
            <a:custGeom>
              <a:avLst/>
              <a:gdLst>
                <a:gd name="T0" fmla="*/ 9608 w 10667"/>
                <a:gd name="T1" fmla="*/ 4056 h 10667"/>
                <a:gd name="T2" fmla="*/ 9642 w 10667"/>
                <a:gd name="T3" fmla="*/ 4561 h 10667"/>
                <a:gd name="T4" fmla="*/ 9398 w 10667"/>
                <a:gd name="T5" fmla="*/ 5365 h 10667"/>
                <a:gd name="T6" fmla="*/ 9237 w 10667"/>
                <a:gd name="T7" fmla="*/ 4433 h 10667"/>
                <a:gd name="T8" fmla="*/ 8869 w 10667"/>
                <a:gd name="T9" fmla="*/ 4582 h 10667"/>
                <a:gd name="T10" fmla="*/ 8709 w 10667"/>
                <a:gd name="T11" fmla="*/ 5514 h 10667"/>
                <a:gd name="T12" fmla="*/ 8952 w 10667"/>
                <a:gd name="T13" fmla="*/ 5395 h 10667"/>
                <a:gd name="T14" fmla="*/ 8998 w 10667"/>
                <a:gd name="T15" fmla="*/ 6944 h 10667"/>
                <a:gd name="T16" fmla="*/ 9239 w 10667"/>
                <a:gd name="T17" fmla="*/ 5720 h 10667"/>
                <a:gd name="T18" fmla="*/ 9377 w 10667"/>
                <a:gd name="T19" fmla="*/ 6807 h 10667"/>
                <a:gd name="T20" fmla="*/ 9687 w 10667"/>
                <a:gd name="T21" fmla="*/ 6787 h 10667"/>
                <a:gd name="T22" fmla="*/ 9559 w 10667"/>
                <a:gd name="T23" fmla="*/ 4821 h 10667"/>
                <a:gd name="T24" fmla="*/ 9939 w 10667"/>
                <a:gd name="T25" fmla="*/ 5391 h 10667"/>
                <a:gd name="T26" fmla="*/ 6566 w 10667"/>
                <a:gd name="T27" fmla="*/ 1130 h 10667"/>
                <a:gd name="T28" fmla="*/ 5448 w 10667"/>
                <a:gd name="T29" fmla="*/ 2261 h 10667"/>
                <a:gd name="T30" fmla="*/ 7197 w 10667"/>
                <a:gd name="T31" fmla="*/ 8282 h 10667"/>
                <a:gd name="T32" fmla="*/ 6553 w 10667"/>
                <a:gd name="T33" fmla="*/ 5860 h 10667"/>
                <a:gd name="T34" fmla="*/ 6867 w 10667"/>
                <a:gd name="T35" fmla="*/ 5540 h 10667"/>
                <a:gd name="T36" fmla="*/ 6677 w 10667"/>
                <a:gd name="T37" fmla="*/ 2794 h 10667"/>
                <a:gd name="T38" fmla="*/ 5875 w 10667"/>
                <a:gd name="T39" fmla="*/ 5440 h 10667"/>
                <a:gd name="T40" fmla="*/ 5344 w 10667"/>
                <a:gd name="T41" fmla="*/ 2372 h 10667"/>
                <a:gd name="T42" fmla="*/ 4134 w 10667"/>
                <a:gd name="T43" fmla="*/ 2863 h 10667"/>
                <a:gd name="T44" fmla="*/ 3606 w 10667"/>
                <a:gd name="T45" fmla="*/ 5931 h 10667"/>
                <a:gd name="T46" fmla="*/ 4406 w 10667"/>
                <a:gd name="T47" fmla="*/ 5536 h 10667"/>
                <a:gd name="T48" fmla="*/ 3036 w 10667"/>
                <a:gd name="T49" fmla="*/ 8836 h 10667"/>
                <a:gd name="T50" fmla="*/ 1301 w 10667"/>
                <a:gd name="T51" fmla="*/ 9187 h 10667"/>
                <a:gd name="T52" fmla="*/ 3942 w 10667"/>
                <a:gd name="T53" fmla="*/ 10566 h 10667"/>
                <a:gd name="T54" fmla="*/ 8368 w 10667"/>
                <a:gd name="T55" fmla="*/ 10227 h 10667"/>
                <a:gd name="T56" fmla="*/ 5409 w 10667"/>
                <a:gd name="T57" fmla="*/ 9687 h 10667"/>
                <a:gd name="T58" fmla="*/ 5462 w 10667"/>
                <a:gd name="T59" fmla="*/ 6588 h 10667"/>
                <a:gd name="T60" fmla="*/ 5409 w 10667"/>
                <a:gd name="T61" fmla="*/ 9687 h 10667"/>
                <a:gd name="T62" fmla="*/ 9674 w 10667"/>
                <a:gd name="T63" fmla="*/ 7185 h 10667"/>
                <a:gd name="T64" fmla="*/ 9255 w 10667"/>
                <a:gd name="T65" fmla="*/ 7228 h 10667"/>
                <a:gd name="T66" fmla="*/ 8691 w 10667"/>
                <a:gd name="T67" fmla="*/ 6602 h 10667"/>
                <a:gd name="T68" fmla="*/ 10667 w 10667"/>
                <a:gd name="T69" fmla="*/ 7058 h 10667"/>
                <a:gd name="T70" fmla="*/ 1068 w 10667"/>
                <a:gd name="T71" fmla="*/ 4056 h 10667"/>
                <a:gd name="T72" fmla="*/ 1407 w 10667"/>
                <a:gd name="T73" fmla="*/ 4399 h 10667"/>
                <a:gd name="T74" fmla="*/ 1620 w 10667"/>
                <a:gd name="T75" fmla="*/ 4469 h 10667"/>
                <a:gd name="T76" fmla="*/ 1410 w 10667"/>
                <a:gd name="T77" fmla="*/ 5515 h 10667"/>
                <a:gd name="T78" fmla="*/ 1189 w 10667"/>
                <a:gd name="T79" fmla="*/ 4467 h 10667"/>
                <a:gd name="T80" fmla="*/ 728 w 10667"/>
                <a:gd name="T81" fmla="*/ 5387 h 10667"/>
                <a:gd name="T82" fmla="*/ 967 w 10667"/>
                <a:gd name="T83" fmla="*/ 5399 h 10667"/>
                <a:gd name="T84" fmla="*/ 1088 w 10667"/>
                <a:gd name="T85" fmla="*/ 5407 h 10667"/>
                <a:gd name="T86" fmla="*/ 1148 w 10667"/>
                <a:gd name="T87" fmla="*/ 6944 h 10667"/>
                <a:gd name="T88" fmla="*/ 1411 w 10667"/>
                <a:gd name="T89" fmla="*/ 5714 h 10667"/>
                <a:gd name="T90" fmla="*/ 1671 w 10667"/>
                <a:gd name="T91" fmla="*/ 6954 h 10667"/>
                <a:gd name="T92" fmla="*/ 1743 w 10667"/>
                <a:gd name="T93" fmla="*/ 5493 h 10667"/>
                <a:gd name="T94" fmla="*/ 1838 w 10667"/>
                <a:gd name="T95" fmla="*/ 5396 h 10667"/>
                <a:gd name="T96" fmla="*/ 1780 w 10667"/>
                <a:gd name="T97" fmla="*/ 4561 h 10667"/>
                <a:gd name="T98" fmla="*/ 1813 w 10667"/>
                <a:gd name="T99" fmla="*/ 7185 h 10667"/>
                <a:gd name="T100" fmla="*/ 1394 w 10667"/>
                <a:gd name="T101" fmla="*/ 7228 h 10667"/>
                <a:gd name="T102" fmla="*/ 830 w 10667"/>
                <a:gd name="T103" fmla="*/ 6602 h 10667"/>
                <a:gd name="T104" fmla="*/ 2805 w 10667"/>
                <a:gd name="T105" fmla="*/ 7058 h 10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667" h="10667">
                  <a:moveTo>
                    <a:pt x="8929" y="4056"/>
                  </a:moveTo>
                  <a:cubicBezTo>
                    <a:pt x="8929" y="3866"/>
                    <a:pt x="9081" y="3713"/>
                    <a:pt x="9268" y="3713"/>
                  </a:cubicBezTo>
                  <a:cubicBezTo>
                    <a:pt x="9456" y="3713"/>
                    <a:pt x="9608" y="3866"/>
                    <a:pt x="9608" y="4056"/>
                  </a:cubicBezTo>
                  <a:cubicBezTo>
                    <a:pt x="9608" y="4246"/>
                    <a:pt x="9456" y="4399"/>
                    <a:pt x="9268" y="4399"/>
                  </a:cubicBezTo>
                  <a:cubicBezTo>
                    <a:pt x="9081" y="4399"/>
                    <a:pt x="8929" y="4246"/>
                    <a:pt x="8929" y="4056"/>
                  </a:cubicBezTo>
                  <a:close/>
                  <a:moveTo>
                    <a:pt x="9642" y="4561"/>
                  </a:moveTo>
                  <a:cubicBezTo>
                    <a:pt x="9592" y="4523"/>
                    <a:pt x="9541" y="4489"/>
                    <a:pt x="9482" y="4469"/>
                  </a:cubicBezTo>
                  <a:cubicBezTo>
                    <a:pt x="9427" y="4449"/>
                    <a:pt x="9369" y="4439"/>
                    <a:pt x="9310" y="4434"/>
                  </a:cubicBezTo>
                  <a:lnTo>
                    <a:pt x="9398" y="5365"/>
                  </a:lnTo>
                  <a:lnTo>
                    <a:pt x="9272" y="5515"/>
                  </a:lnTo>
                  <a:lnTo>
                    <a:pt x="9127" y="5365"/>
                  </a:lnTo>
                  <a:lnTo>
                    <a:pt x="9237" y="4433"/>
                  </a:lnTo>
                  <a:cubicBezTo>
                    <a:pt x="9173" y="4435"/>
                    <a:pt x="9110" y="4446"/>
                    <a:pt x="9050" y="4467"/>
                  </a:cubicBezTo>
                  <a:cubicBezTo>
                    <a:pt x="9025" y="4476"/>
                    <a:pt x="9002" y="4487"/>
                    <a:pt x="8979" y="4500"/>
                  </a:cubicBezTo>
                  <a:cubicBezTo>
                    <a:pt x="8940" y="4523"/>
                    <a:pt x="8903" y="4551"/>
                    <a:pt x="8869" y="4582"/>
                  </a:cubicBezTo>
                  <a:cubicBezTo>
                    <a:pt x="8700" y="4734"/>
                    <a:pt x="8609" y="4997"/>
                    <a:pt x="8589" y="5387"/>
                  </a:cubicBezTo>
                  <a:cubicBezTo>
                    <a:pt x="8586" y="5454"/>
                    <a:pt x="8637" y="5511"/>
                    <a:pt x="8703" y="5514"/>
                  </a:cubicBezTo>
                  <a:cubicBezTo>
                    <a:pt x="8705" y="5514"/>
                    <a:pt x="8707" y="5514"/>
                    <a:pt x="8709" y="5514"/>
                  </a:cubicBezTo>
                  <a:cubicBezTo>
                    <a:pt x="8772" y="5514"/>
                    <a:pt x="8825" y="5464"/>
                    <a:pt x="8828" y="5399"/>
                  </a:cubicBezTo>
                  <a:cubicBezTo>
                    <a:pt x="8842" y="5135"/>
                    <a:pt x="8893" y="4938"/>
                    <a:pt x="8978" y="4821"/>
                  </a:cubicBezTo>
                  <a:cubicBezTo>
                    <a:pt x="8972" y="4944"/>
                    <a:pt x="8961" y="5167"/>
                    <a:pt x="8952" y="5395"/>
                  </a:cubicBezTo>
                  <a:cubicBezTo>
                    <a:pt x="8951" y="5399"/>
                    <a:pt x="8950" y="5403"/>
                    <a:pt x="8950" y="5407"/>
                  </a:cubicBezTo>
                  <a:lnTo>
                    <a:pt x="8854" y="6776"/>
                  </a:lnTo>
                  <a:cubicBezTo>
                    <a:pt x="8848" y="6863"/>
                    <a:pt x="8912" y="6938"/>
                    <a:pt x="8998" y="6944"/>
                  </a:cubicBezTo>
                  <a:cubicBezTo>
                    <a:pt x="9002" y="6944"/>
                    <a:pt x="9005" y="6944"/>
                    <a:pt x="9009" y="6944"/>
                  </a:cubicBezTo>
                  <a:cubicBezTo>
                    <a:pt x="9090" y="6944"/>
                    <a:pt x="9158" y="6881"/>
                    <a:pt x="9163" y="6798"/>
                  </a:cubicBezTo>
                  <a:lnTo>
                    <a:pt x="9239" y="5720"/>
                  </a:lnTo>
                  <a:cubicBezTo>
                    <a:pt x="9251" y="5717"/>
                    <a:pt x="9262" y="5714"/>
                    <a:pt x="9273" y="5714"/>
                  </a:cubicBezTo>
                  <a:cubicBezTo>
                    <a:pt x="9284" y="5714"/>
                    <a:pt x="9296" y="5716"/>
                    <a:pt x="9307" y="5717"/>
                  </a:cubicBezTo>
                  <a:lnTo>
                    <a:pt x="9377" y="6807"/>
                  </a:lnTo>
                  <a:cubicBezTo>
                    <a:pt x="9382" y="6890"/>
                    <a:pt x="9451" y="6954"/>
                    <a:pt x="9532" y="6954"/>
                  </a:cubicBezTo>
                  <a:cubicBezTo>
                    <a:pt x="9535" y="6954"/>
                    <a:pt x="9539" y="6954"/>
                    <a:pt x="9542" y="6954"/>
                  </a:cubicBezTo>
                  <a:cubicBezTo>
                    <a:pt x="9628" y="6948"/>
                    <a:pt x="9692" y="6873"/>
                    <a:pt x="9687" y="6787"/>
                  </a:cubicBezTo>
                  <a:lnTo>
                    <a:pt x="9604" y="5493"/>
                  </a:lnTo>
                  <a:cubicBezTo>
                    <a:pt x="9604" y="5486"/>
                    <a:pt x="9602" y="5479"/>
                    <a:pt x="9601" y="5472"/>
                  </a:cubicBezTo>
                  <a:cubicBezTo>
                    <a:pt x="9594" y="5274"/>
                    <a:pt x="9571" y="4981"/>
                    <a:pt x="9559" y="4821"/>
                  </a:cubicBezTo>
                  <a:cubicBezTo>
                    <a:pt x="9645" y="4939"/>
                    <a:pt x="9694" y="5134"/>
                    <a:pt x="9700" y="5396"/>
                  </a:cubicBezTo>
                  <a:cubicBezTo>
                    <a:pt x="9701" y="5462"/>
                    <a:pt x="9754" y="5514"/>
                    <a:pt x="9822" y="5514"/>
                  </a:cubicBezTo>
                  <a:cubicBezTo>
                    <a:pt x="9888" y="5513"/>
                    <a:pt x="9940" y="5458"/>
                    <a:pt x="9939" y="5391"/>
                  </a:cubicBezTo>
                  <a:cubicBezTo>
                    <a:pt x="9931" y="4988"/>
                    <a:pt x="9831" y="4709"/>
                    <a:pt x="9642" y="4561"/>
                  </a:cubicBezTo>
                  <a:close/>
                  <a:moveTo>
                    <a:pt x="5448" y="2261"/>
                  </a:moveTo>
                  <a:cubicBezTo>
                    <a:pt x="6065" y="2261"/>
                    <a:pt x="6566" y="1755"/>
                    <a:pt x="6566" y="1130"/>
                  </a:cubicBezTo>
                  <a:cubicBezTo>
                    <a:pt x="6566" y="506"/>
                    <a:pt x="6065" y="0"/>
                    <a:pt x="5448" y="0"/>
                  </a:cubicBezTo>
                  <a:cubicBezTo>
                    <a:pt x="4832" y="0"/>
                    <a:pt x="4332" y="506"/>
                    <a:pt x="4332" y="1130"/>
                  </a:cubicBezTo>
                  <a:cubicBezTo>
                    <a:pt x="4332" y="1755"/>
                    <a:pt x="4832" y="2261"/>
                    <a:pt x="5448" y="2261"/>
                  </a:cubicBezTo>
                  <a:close/>
                  <a:moveTo>
                    <a:pt x="9566" y="9187"/>
                  </a:moveTo>
                  <a:cubicBezTo>
                    <a:pt x="9566" y="8589"/>
                    <a:pt x="8569" y="8079"/>
                    <a:pt x="7146" y="7846"/>
                  </a:cubicBezTo>
                  <a:lnTo>
                    <a:pt x="7197" y="8282"/>
                  </a:lnTo>
                  <a:cubicBezTo>
                    <a:pt x="7559" y="8431"/>
                    <a:pt x="7781" y="8624"/>
                    <a:pt x="7781" y="8836"/>
                  </a:cubicBezTo>
                  <a:cubicBezTo>
                    <a:pt x="7781" y="9120"/>
                    <a:pt x="7386" y="9369"/>
                    <a:pt x="6788" y="9523"/>
                  </a:cubicBezTo>
                  <a:lnTo>
                    <a:pt x="6553" y="5860"/>
                  </a:lnTo>
                  <a:cubicBezTo>
                    <a:pt x="6552" y="5836"/>
                    <a:pt x="6547" y="5814"/>
                    <a:pt x="6542" y="5791"/>
                  </a:cubicBezTo>
                  <a:cubicBezTo>
                    <a:pt x="6519" y="5139"/>
                    <a:pt x="6446" y="4174"/>
                    <a:pt x="6403" y="3649"/>
                  </a:cubicBezTo>
                  <a:cubicBezTo>
                    <a:pt x="6689" y="4036"/>
                    <a:pt x="6850" y="4677"/>
                    <a:pt x="6867" y="5540"/>
                  </a:cubicBezTo>
                  <a:cubicBezTo>
                    <a:pt x="6872" y="5758"/>
                    <a:pt x="7047" y="5931"/>
                    <a:pt x="7269" y="5931"/>
                  </a:cubicBezTo>
                  <a:cubicBezTo>
                    <a:pt x="7487" y="5926"/>
                    <a:pt x="7660" y="5744"/>
                    <a:pt x="7655" y="5524"/>
                  </a:cubicBezTo>
                  <a:cubicBezTo>
                    <a:pt x="7628" y="4200"/>
                    <a:pt x="7299" y="3281"/>
                    <a:pt x="6677" y="2794"/>
                  </a:cubicBezTo>
                  <a:cubicBezTo>
                    <a:pt x="6515" y="2666"/>
                    <a:pt x="6346" y="2557"/>
                    <a:pt x="6150" y="2489"/>
                  </a:cubicBezTo>
                  <a:cubicBezTo>
                    <a:pt x="5969" y="2425"/>
                    <a:pt x="5778" y="2390"/>
                    <a:pt x="5587" y="2376"/>
                  </a:cubicBezTo>
                  <a:lnTo>
                    <a:pt x="5875" y="5440"/>
                  </a:lnTo>
                  <a:lnTo>
                    <a:pt x="5459" y="5934"/>
                  </a:lnTo>
                  <a:lnTo>
                    <a:pt x="4983" y="5440"/>
                  </a:lnTo>
                  <a:lnTo>
                    <a:pt x="5344" y="2372"/>
                  </a:lnTo>
                  <a:cubicBezTo>
                    <a:pt x="5135" y="2379"/>
                    <a:pt x="4926" y="2413"/>
                    <a:pt x="4729" y="2484"/>
                  </a:cubicBezTo>
                  <a:cubicBezTo>
                    <a:pt x="4648" y="2513"/>
                    <a:pt x="4570" y="2548"/>
                    <a:pt x="4496" y="2592"/>
                  </a:cubicBezTo>
                  <a:cubicBezTo>
                    <a:pt x="4366" y="2669"/>
                    <a:pt x="4247" y="2762"/>
                    <a:pt x="4134" y="2863"/>
                  </a:cubicBezTo>
                  <a:cubicBezTo>
                    <a:pt x="3578" y="3362"/>
                    <a:pt x="3276" y="4228"/>
                    <a:pt x="3213" y="5512"/>
                  </a:cubicBezTo>
                  <a:cubicBezTo>
                    <a:pt x="3202" y="5732"/>
                    <a:pt x="3369" y="5919"/>
                    <a:pt x="3586" y="5930"/>
                  </a:cubicBezTo>
                  <a:cubicBezTo>
                    <a:pt x="3593" y="5931"/>
                    <a:pt x="3600" y="5931"/>
                    <a:pt x="3606" y="5931"/>
                  </a:cubicBezTo>
                  <a:cubicBezTo>
                    <a:pt x="3815" y="5931"/>
                    <a:pt x="3989" y="5765"/>
                    <a:pt x="4000" y="5552"/>
                  </a:cubicBezTo>
                  <a:cubicBezTo>
                    <a:pt x="4043" y="4683"/>
                    <a:pt x="4213" y="4034"/>
                    <a:pt x="4493" y="3649"/>
                  </a:cubicBezTo>
                  <a:cubicBezTo>
                    <a:pt x="4473" y="4053"/>
                    <a:pt x="4437" y="4787"/>
                    <a:pt x="4406" y="5536"/>
                  </a:cubicBezTo>
                  <a:cubicBezTo>
                    <a:pt x="4404" y="5550"/>
                    <a:pt x="4400" y="5563"/>
                    <a:pt x="4399" y="5577"/>
                  </a:cubicBezTo>
                  <a:lnTo>
                    <a:pt x="4121" y="9550"/>
                  </a:lnTo>
                  <a:cubicBezTo>
                    <a:pt x="3469" y="9398"/>
                    <a:pt x="3036" y="9136"/>
                    <a:pt x="3036" y="8836"/>
                  </a:cubicBezTo>
                  <a:cubicBezTo>
                    <a:pt x="3036" y="8606"/>
                    <a:pt x="3298" y="8398"/>
                    <a:pt x="3715" y="8245"/>
                  </a:cubicBezTo>
                  <a:lnTo>
                    <a:pt x="3745" y="7843"/>
                  </a:lnTo>
                  <a:cubicBezTo>
                    <a:pt x="2309" y="8075"/>
                    <a:pt x="1301" y="8586"/>
                    <a:pt x="1301" y="9187"/>
                  </a:cubicBezTo>
                  <a:cubicBezTo>
                    <a:pt x="1301" y="9666"/>
                    <a:pt x="1867" y="9963"/>
                    <a:pt x="2241" y="10125"/>
                  </a:cubicBezTo>
                  <a:cubicBezTo>
                    <a:pt x="2579" y="10272"/>
                    <a:pt x="2936" y="10374"/>
                    <a:pt x="3295" y="10452"/>
                  </a:cubicBezTo>
                  <a:cubicBezTo>
                    <a:pt x="3509" y="10498"/>
                    <a:pt x="3725" y="10536"/>
                    <a:pt x="3942" y="10566"/>
                  </a:cubicBezTo>
                  <a:cubicBezTo>
                    <a:pt x="4438" y="10635"/>
                    <a:pt x="4931" y="10667"/>
                    <a:pt x="5434" y="10667"/>
                  </a:cubicBezTo>
                  <a:cubicBezTo>
                    <a:pt x="5609" y="10667"/>
                    <a:pt x="5784" y="10662"/>
                    <a:pt x="5959" y="10654"/>
                  </a:cubicBezTo>
                  <a:cubicBezTo>
                    <a:pt x="6767" y="10615"/>
                    <a:pt x="7596" y="10506"/>
                    <a:pt x="8368" y="10227"/>
                  </a:cubicBezTo>
                  <a:cubicBezTo>
                    <a:pt x="8794" y="10073"/>
                    <a:pt x="9463" y="9799"/>
                    <a:pt x="9557" y="9286"/>
                  </a:cubicBezTo>
                  <a:cubicBezTo>
                    <a:pt x="9563" y="9253"/>
                    <a:pt x="9566" y="9220"/>
                    <a:pt x="9566" y="9187"/>
                  </a:cubicBezTo>
                  <a:close/>
                  <a:moveTo>
                    <a:pt x="5409" y="9687"/>
                  </a:moveTo>
                  <a:cubicBezTo>
                    <a:pt x="5316" y="9687"/>
                    <a:pt x="5226" y="9685"/>
                    <a:pt x="5136" y="9681"/>
                  </a:cubicBezTo>
                  <a:lnTo>
                    <a:pt x="5351" y="6608"/>
                  </a:lnTo>
                  <a:cubicBezTo>
                    <a:pt x="5390" y="6597"/>
                    <a:pt x="5429" y="6588"/>
                    <a:pt x="5462" y="6588"/>
                  </a:cubicBezTo>
                  <a:cubicBezTo>
                    <a:pt x="5501" y="6588"/>
                    <a:pt x="5539" y="6595"/>
                    <a:pt x="5577" y="6599"/>
                  </a:cubicBezTo>
                  <a:lnTo>
                    <a:pt x="5773" y="9671"/>
                  </a:lnTo>
                  <a:cubicBezTo>
                    <a:pt x="5653" y="9678"/>
                    <a:pt x="5535" y="9687"/>
                    <a:pt x="5409" y="9687"/>
                  </a:cubicBezTo>
                  <a:close/>
                  <a:moveTo>
                    <a:pt x="9863" y="6751"/>
                  </a:moveTo>
                  <a:cubicBezTo>
                    <a:pt x="9985" y="6801"/>
                    <a:pt x="10061" y="6867"/>
                    <a:pt x="10061" y="6939"/>
                  </a:cubicBezTo>
                  <a:cubicBezTo>
                    <a:pt x="10061" y="7043"/>
                    <a:pt x="9905" y="7134"/>
                    <a:pt x="9674" y="7185"/>
                  </a:cubicBezTo>
                  <a:cubicBezTo>
                    <a:pt x="9657" y="7190"/>
                    <a:pt x="9638" y="7195"/>
                    <a:pt x="9619" y="7197"/>
                  </a:cubicBezTo>
                  <a:cubicBezTo>
                    <a:pt x="9614" y="7198"/>
                    <a:pt x="9609" y="7198"/>
                    <a:pt x="9605" y="7198"/>
                  </a:cubicBezTo>
                  <a:cubicBezTo>
                    <a:pt x="9499" y="7217"/>
                    <a:pt x="9382" y="7228"/>
                    <a:pt x="9255" y="7228"/>
                  </a:cubicBezTo>
                  <a:cubicBezTo>
                    <a:pt x="8811" y="7228"/>
                    <a:pt x="8451" y="7098"/>
                    <a:pt x="8451" y="6939"/>
                  </a:cubicBezTo>
                  <a:cubicBezTo>
                    <a:pt x="8451" y="6861"/>
                    <a:pt x="8539" y="6790"/>
                    <a:pt x="8681" y="6739"/>
                  </a:cubicBezTo>
                  <a:lnTo>
                    <a:pt x="8691" y="6602"/>
                  </a:lnTo>
                  <a:cubicBezTo>
                    <a:pt x="8203" y="6681"/>
                    <a:pt x="7861" y="6854"/>
                    <a:pt x="7861" y="7058"/>
                  </a:cubicBezTo>
                  <a:cubicBezTo>
                    <a:pt x="7861" y="7335"/>
                    <a:pt x="8489" y="7560"/>
                    <a:pt x="9264" y="7560"/>
                  </a:cubicBezTo>
                  <a:cubicBezTo>
                    <a:pt x="10039" y="7560"/>
                    <a:pt x="10667" y="7335"/>
                    <a:pt x="10667" y="7058"/>
                  </a:cubicBezTo>
                  <a:cubicBezTo>
                    <a:pt x="10667" y="6855"/>
                    <a:pt x="10328" y="6682"/>
                    <a:pt x="9845" y="6603"/>
                  </a:cubicBezTo>
                  <a:lnTo>
                    <a:pt x="9863" y="6751"/>
                  </a:lnTo>
                  <a:close/>
                  <a:moveTo>
                    <a:pt x="1068" y="4056"/>
                  </a:moveTo>
                  <a:cubicBezTo>
                    <a:pt x="1068" y="3866"/>
                    <a:pt x="1220" y="3713"/>
                    <a:pt x="1407" y="3713"/>
                  </a:cubicBezTo>
                  <a:cubicBezTo>
                    <a:pt x="1594" y="3713"/>
                    <a:pt x="1747" y="3866"/>
                    <a:pt x="1747" y="4056"/>
                  </a:cubicBezTo>
                  <a:cubicBezTo>
                    <a:pt x="1747" y="4246"/>
                    <a:pt x="1594" y="4399"/>
                    <a:pt x="1407" y="4399"/>
                  </a:cubicBezTo>
                  <a:cubicBezTo>
                    <a:pt x="1220" y="4399"/>
                    <a:pt x="1068" y="4246"/>
                    <a:pt x="1068" y="4056"/>
                  </a:cubicBezTo>
                  <a:close/>
                  <a:moveTo>
                    <a:pt x="1780" y="4561"/>
                  </a:moveTo>
                  <a:cubicBezTo>
                    <a:pt x="1731" y="4523"/>
                    <a:pt x="1680" y="4489"/>
                    <a:pt x="1620" y="4469"/>
                  </a:cubicBezTo>
                  <a:cubicBezTo>
                    <a:pt x="1565" y="4449"/>
                    <a:pt x="1507" y="4439"/>
                    <a:pt x="1449" y="4434"/>
                  </a:cubicBezTo>
                  <a:lnTo>
                    <a:pt x="1537" y="5365"/>
                  </a:lnTo>
                  <a:lnTo>
                    <a:pt x="1410" y="5515"/>
                  </a:lnTo>
                  <a:lnTo>
                    <a:pt x="1266" y="5365"/>
                  </a:lnTo>
                  <a:lnTo>
                    <a:pt x="1376" y="4433"/>
                  </a:lnTo>
                  <a:cubicBezTo>
                    <a:pt x="1312" y="4435"/>
                    <a:pt x="1248" y="4446"/>
                    <a:pt x="1189" y="4467"/>
                  </a:cubicBezTo>
                  <a:cubicBezTo>
                    <a:pt x="1164" y="4476"/>
                    <a:pt x="1140" y="4487"/>
                    <a:pt x="1118" y="4500"/>
                  </a:cubicBezTo>
                  <a:cubicBezTo>
                    <a:pt x="1078" y="4523"/>
                    <a:pt x="1042" y="4551"/>
                    <a:pt x="1008" y="4582"/>
                  </a:cubicBezTo>
                  <a:cubicBezTo>
                    <a:pt x="839" y="4734"/>
                    <a:pt x="747" y="4997"/>
                    <a:pt x="728" y="5387"/>
                  </a:cubicBezTo>
                  <a:cubicBezTo>
                    <a:pt x="725" y="5454"/>
                    <a:pt x="775" y="5511"/>
                    <a:pt x="841" y="5514"/>
                  </a:cubicBezTo>
                  <a:cubicBezTo>
                    <a:pt x="843" y="5514"/>
                    <a:pt x="845" y="5514"/>
                    <a:pt x="848" y="5514"/>
                  </a:cubicBezTo>
                  <a:cubicBezTo>
                    <a:pt x="911" y="5514"/>
                    <a:pt x="964" y="5464"/>
                    <a:pt x="967" y="5399"/>
                  </a:cubicBezTo>
                  <a:cubicBezTo>
                    <a:pt x="980" y="5135"/>
                    <a:pt x="1032" y="4938"/>
                    <a:pt x="1117" y="4821"/>
                  </a:cubicBezTo>
                  <a:cubicBezTo>
                    <a:pt x="1111" y="4944"/>
                    <a:pt x="1100" y="5167"/>
                    <a:pt x="1090" y="5395"/>
                  </a:cubicBezTo>
                  <a:cubicBezTo>
                    <a:pt x="1090" y="5399"/>
                    <a:pt x="1089" y="5403"/>
                    <a:pt x="1088" y="5407"/>
                  </a:cubicBezTo>
                  <a:lnTo>
                    <a:pt x="993" y="6776"/>
                  </a:lnTo>
                  <a:cubicBezTo>
                    <a:pt x="987" y="6863"/>
                    <a:pt x="1051" y="6938"/>
                    <a:pt x="1136" y="6944"/>
                  </a:cubicBezTo>
                  <a:cubicBezTo>
                    <a:pt x="1140" y="6944"/>
                    <a:pt x="1144" y="6944"/>
                    <a:pt x="1148" y="6944"/>
                  </a:cubicBezTo>
                  <a:cubicBezTo>
                    <a:pt x="1228" y="6944"/>
                    <a:pt x="1296" y="6881"/>
                    <a:pt x="1302" y="6798"/>
                  </a:cubicBezTo>
                  <a:lnTo>
                    <a:pt x="1378" y="5720"/>
                  </a:lnTo>
                  <a:cubicBezTo>
                    <a:pt x="1389" y="5717"/>
                    <a:pt x="1401" y="5714"/>
                    <a:pt x="1411" y="5714"/>
                  </a:cubicBezTo>
                  <a:cubicBezTo>
                    <a:pt x="1423" y="5714"/>
                    <a:pt x="1435" y="5716"/>
                    <a:pt x="1446" y="5717"/>
                  </a:cubicBezTo>
                  <a:lnTo>
                    <a:pt x="1516" y="6807"/>
                  </a:lnTo>
                  <a:cubicBezTo>
                    <a:pt x="1521" y="6890"/>
                    <a:pt x="1589" y="6954"/>
                    <a:pt x="1671" y="6954"/>
                  </a:cubicBezTo>
                  <a:cubicBezTo>
                    <a:pt x="1674" y="6954"/>
                    <a:pt x="1677" y="6954"/>
                    <a:pt x="1681" y="6954"/>
                  </a:cubicBezTo>
                  <a:cubicBezTo>
                    <a:pt x="1766" y="6948"/>
                    <a:pt x="1831" y="6873"/>
                    <a:pt x="1826" y="6787"/>
                  </a:cubicBezTo>
                  <a:lnTo>
                    <a:pt x="1743" y="5493"/>
                  </a:lnTo>
                  <a:cubicBezTo>
                    <a:pt x="1742" y="5486"/>
                    <a:pt x="1741" y="5479"/>
                    <a:pt x="1739" y="5472"/>
                  </a:cubicBezTo>
                  <a:cubicBezTo>
                    <a:pt x="1732" y="5274"/>
                    <a:pt x="1710" y="4981"/>
                    <a:pt x="1697" y="4821"/>
                  </a:cubicBezTo>
                  <a:cubicBezTo>
                    <a:pt x="1784" y="4939"/>
                    <a:pt x="1833" y="5134"/>
                    <a:pt x="1838" y="5396"/>
                  </a:cubicBezTo>
                  <a:cubicBezTo>
                    <a:pt x="1840" y="5462"/>
                    <a:pt x="1893" y="5514"/>
                    <a:pt x="1960" y="5514"/>
                  </a:cubicBezTo>
                  <a:cubicBezTo>
                    <a:pt x="2027" y="5513"/>
                    <a:pt x="2079" y="5458"/>
                    <a:pt x="2078" y="5391"/>
                  </a:cubicBezTo>
                  <a:cubicBezTo>
                    <a:pt x="2069" y="4988"/>
                    <a:pt x="1969" y="4709"/>
                    <a:pt x="1780" y="4561"/>
                  </a:cubicBezTo>
                  <a:close/>
                  <a:moveTo>
                    <a:pt x="2002" y="6751"/>
                  </a:moveTo>
                  <a:cubicBezTo>
                    <a:pt x="2124" y="6801"/>
                    <a:pt x="2200" y="6867"/>
                    <a:pt x="2200" y="6939"/>
                  </a:cubicBezTo>
                  <a:cubicBezTo>
                    <a:pt x="2200" y="7043"/>
                    <a:pt x="2044" y="7134"/>
                    <a:pt x="1813" y="7185"/>
                  </a:cubicBezTo>
                  <a:cubicBezTo>
                    <a:pt x="1795" y="7190"/>
                    <a:pt x="1777" y="7195"/>
                    <a:pt x="1758" y="7197"/>
                  </a:cubicBezTo>
                  <a:cubicBezTo>
                    <a:pt x="1753" y="7198"/>
                    <a:pt x="1748" y="7198"/>
                    <a:pt x="1743" y="7198"/>
                  </a:cubicBezTo>
                  <a:cubicBezTo>
                    <a:pt x="1637" y="7217"/>
                    <a:pt x="1520" y="7228"/>
                    <a:pt x="1394" y="7228"/>
                  </a:cubicBezTo>
                  <a:cubicBezTo>
                    <a:pt x="950" y="7228"/>
                    <a:pt x="589" y="7098"/>
                    <a:pt x="589" y="6939"/>
                  </a:cubicBezTo>
                  <a:cubicBezTo>
                    <a:pt x="589" y="6861"/>
                    <a:pt x="678" y="6790"/>
                    <a:pt x="820" y="6739"/>
                  </a:cubicBezTo>
                  <a:lnTo>
                    <a:pt x="830" y="6602"/>
                  </a:lnTo>
                  <a:cubicBezTo>
                    <a:pt x="342" y="6681"/>
                    <a:pt x="0" y="6854"/>
                    <a:pt x="0" y="7058"/>
                  </a:cubicBezTo>
                  <a:cubicBezTo>
                    <a:pt x="0" y="7335"/>
                    <a:pt x="628" y="7560"/>
                    <a:pt x="1403" y="7560"/>
                  </a:cubicBezTo>
                  <a:cubicBezTo>
                    <a:pt x="2177" y="7560"/>
                    <a:pt x="2805" y="7335"/>
                    <a:pt x="2805" y="7058"/>
                  </a:cubicBezTo>
                  <a:cubicBezTo>
                    <a:pt x="2805" y="6855"/>
                    <a:pt x="2467" y="6682"/>
                    <a:pt x="1984" y="6603"/>
                  </a:cubicBezTo>
                  <a:lnTo>
                    <a:pt x="2002" y="6751"/>
                  </a:lnTo>
                  <a:close/>
                </a:path>
              </a:pathLst>
            </a:custGeom>
            <a:gradFill>
              <a:gsLst>
                <a:gs pos="12000">
                  <a:srgbClr val="D5B88A"/>
                </a:gs>
                <a:gs pos="78000">
                  <a:srgbClr val="F8EDD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lnSpc>
                  <a:spcPct val="130000"/>
                </a:lnSpc>
              </a:pPr>
              <a:endParaRPr lang="zh-CN" altLang="en-US">
                <a:cs typeface="+mn-ea"/>
                <a:sym typeface="+mn-lt"/>
              </a:endParaRPr>
            </a:p>
          </p:txBody>
        </p:sp>
        <p:grpSp>
          <p:nvGrpSpPr>
            <p:cNvPr id="102" name="2"/>
            <p:cNvGrpSpPr/>
            <p:nvPr/>
          </p:nvGrpSpPr>
          <p:grpSpPr>
            <a:xfrm>
              <a:off x="9397" y="7612"/>
              <a:ext cx="3197" cy="1775"/>
              <a:chOff x="6273357" y="2038839"/>
              <a:chExt cx="2102251" cy="1167205"/>
            </a:xfrm>
          </p:grpSpPr>
          <p:sp>
            <p:nvSpPr>
              <p:cNvPr id="103" name="2"/>
              <p:cNvSpPr/>
              <p:nvPr/>
            </p:nvSpPr>
            <p:spPr bwMode="auto">
              <a:xfrm>
                <a:off x="6273357" y="2426154"/>
                <a:ext cx="2102251" cy="779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请在此处输入代替信息，并做简要说明请请在输入并做简要说明处输。</a:t>
                </a:r>
                <a:endParaRPr lang="zh-CN" altLang="en-US" sz="1200" dirty="0">
                  <a:solidFill>
                    <a:srgbClr val="E3C897"/>
                  </a:solidFill>
                  <a:cs typeface="+mn-ea"/>
                  <a:sym typeface="+mn-lt"/>
                </a:endParaRPr>
              </a:p>
            </p:txBody>
          </p:sp>
          <p:sp>
            <p:nvSpPr>
              <p:cNvPr id="104" name="2"/>
              <p:cNvSpPr txBox="1"/>
              <p:nvPr/>
            </p:nvSpPr>
            <p:spPr bwMode="auto">
              <a:xfrm>
                <a:off x="6273357" y="2038839"/>
                <a:ext cx="2074863" cy="38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b"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buFontTx/>
                  <a:buNone/>
                </a:pPr>
                <a:r>
                  <a:rPr lang="zh-CN" altLang="en-US" b="1" dirty="0">
                    <a:solidFill>
                      <a:srgbClr val="E3C897"/>
                    </a:solidFill>
                    <a:cs typeface="+mn-ea"/>
                    <a:sym typeface="+mn-lt"/>
                  </a:rPr>
                  <a:t>添加标题</a:t>
                </a:r>
                <a:endParaRPr lang="zh-CN" altLang="en-US" b="1" dirty="0">
                  <a:solidFill>
                    <a:srgbClr val="E3C897"/>
                  </a:solidFill>
                  <a:cs typeface="+mn-ea"/>
                  <a:sym typeface="+mn-lt"/>
                </a:endParaRPr>
              </a:p>
            </p:txBody>
          </p:sp>
        </p:grpSp>
        <p:sp>
          <p:nvSpPr>
            <p:cNvPr id="106" name="2"/>
            <p:cNvSpPr/>
            <p:nvPr/>
          </p:nvSpPr>
          <p:spPr>
            <a:xfrm>
              <a:off x="13759" y="7582"/>
              <a:ext cx="618" cy="617"/>
            </a:xfrm>
            <a:custGeom>
              <a:avLst/>
              <a:gdLst>
                <a:gd name="T0" fmla="*/ 9608 w 10667"/>
                <a:gd name="T1" fmla="*/ 4056 h 10667"/>
                <a:gd name="T2" fmla="*/ 9642 w 10667"/>
                <a:gd name="T3" fmla="*/ 4561 h 10667"/>
                <a:gd name="T4" fmla="*/ 9398 w 10667"/>
                <a:gd name="T5" fmla="*/ 5365 h 10667"/>
                <a:gd name="T6" fmla="*/ 9237 w 10667"/>
                <a:gd name="T7" fmla="*/ 4433 h 10667"/>
                <a:gd name="T8" fmla="*/ 8869 w 10667"/>
                <a:gd name="T9" fmla="*/ 4582 h 10667"/>
                <a:gd name="T10" fmla="*/ 8709 w 10667"/>
                <a:gd name="T11" fmla="*/ 5514 h 10667"/>
                <a:gd name="T12" fmla="*/ 8952 w 10667"/>
                <a:gd name="T13" fmla="*/ 5395 h 10667"/>
                <a:gd name="T14" fmla="*/ 8998 w 10667"/>
                <a:gd name="T15" fmla="*/ 6944 h 10667"/>
                <a:gd name="T16" fmla="*/ 9239 w 10667"/>
                <a:gd name="T17" fmla="*/ 5720 h 10667"/>
                <a:gd name="T18" fmla="*/ 9377 w 10667"/>
                <a:gd name="T19" fmla="*/ 6807 h 10667"/>
                <a:gd name="T20" fmla="*/ 9687 w 10667"/>
                <a:gd name="T21" fmla="*/ 6787 h 10667"/>
                <a:gd name="T22" fmla="*/ 9559 w 10667"/>
                <a:gd name="T23" fmla="*/ 4821 h 10667"/>
                <a:gd name="T24" fmla="*/ 9939 w 10667"/>
                <a:gd name="T25" fmla="*/ 5391 h 10667"/>
                <a:gd name="T26" fmla="*/ 6566 w 10667"/>
                <a:gd name="T27" fmla="*/ 1130 h 10667"/>
                <a:gd name="T28" fmla="*/ 5448 w 10667"/>
                <a:gd name="T29" fmla="*/ 2261 h 10667"/>
                <a:gd name="T30" fmla="*/ 7197 w 10667"/>
                <a:gd name="T31" fmla="*/ 8282 h 10667"/>
                <a:gd name="T32" fmla="*/ 6553 w 10667"/>
                <a:gd name="T33" fmla="*/ 5860 h 10667"/>
                <a:gd name="T34" fmla="*/ 6867 w 10667"/>
                <a:gd name="T35" fmla="*/ 5540 h 10667"/>
                <a:gd name="T36" fmla="*/ 6677 w 10667"/>
                <a:gd name="T37" fmla="*/ 2794 h 10667"/>
                <a:gd name="T38" fmla="*/ 5875 w 10667"/>
                <a:gd name="T39" fmla="*/ 5440 h 10667"/>
                <a:gd name="T40" fmla="*/ 5344 w 10667"/>
                <a:gd name="T41" fmla="*/ 2372 h 10667"/>
                <a:gd name="T42" fmla="*/ 4134 w 10667"/>
                <a:gd name="T43" fmla="*/ 2863 h 10667"/>
                <a:gd name="T44" fmla="*/ 3606 w 10667"/>
                <a:gd name="T45" fmla="*/ 5931 h 10667"/>
                <a:gd name="T46" fmla="*/ 4406 w 10667"/>
                <a:gd name="T47" fmla="*/ 5536 h 10667"/>
                <a:gd name="T48" fmla="*/ 3036 w 10667"/>
                <a:gd name="T49" fmla="*/ 8836 h 10667"/>
                <a:gd name="T50" fmla="*/ 1301 w 10667"/>
                <a:gd name="T51" fmla="*/ 9187 h 10667"/>
                <a:gd name="T52" fmla="*/ 3942 w 10667"/>
                <a:gd name="T53" fmla="*/ 10566 h 10667"/>
                <a:gd name="T54" fmla="*/ 8368 w 10667"/>
                <a:gd name="T55" fmla="*/ 10227 h 10667"/>
                <a:gd name="T56" fmla="*/ 5409 w 10667"/>
                <a:gd name="T57" fmla="*/ 9687 h 10667"/>
                <a:gd name="T58" fmla="*/ 5462 w 10667"/>
                <a:gd name="T59" fmla="*/ 6588 h 10667"/>
                <a:gd name="T60" fmla="*/ 5409 w 10667"/>
                <a:gd name="T61" fmla="*/ 9687 h 10667"/>
                <a:gd name="T62" fmla="*/ 9674 w 10667"/>
                <a:gd name="T63" fmla="*/ 7185 h 10667"/>
                <a:gd name="T64" fmla="*/ 9255 w 10667"/>
                <a:gd name="T65" fmla="*/ 7228 h 10667"/>
                <a:gd name="T66" fmla="*/ 8691 w 10667"/>
                <a:gd name="T67" fmla="*/ 6602 h 10667"/>
                <a:gd name="T68" fmla="*/ 10667 w 10667"/>
                <a:gd name="T69" fmla="*/ 7058 h 10667"/>
                <a:gd name="T70" fmla="*/ 1068 w 10667"/>
                <a:gd name="T71" fmla="*/ 4056 h 10667"/>
                <a:gd name="T72" fmla="*/ 1407 w 10667"/>
                <a:gd name="T73" fmla="*/ 4399 h 10667"/>
                <a:gd name="T74" fmla="*/ 1620 w 10667"/>
                <a:gd name="T75" fmla="*/ 4469 h 10667"/>
                <a:gd name="T76" fmla="*/ 1410 w 10667"/>
                <a:gd name="T77" fmla="*/ 5515 h 10667"/>
                <a:gd name="T78" fmla="*/ 1189 w 10667"/>
                <a:gd name="T79" fmla="*/ 4467 h 10667"/>
                <a:gd name="T80" fmla="*/ 728 w 10667"/>
                <a:gd name="T81" fmla="*/ 5387 h 10667"/>
                <a:gd name="T82" fmla="*/ 967 w 10667"/>
                <a:gd name="T83" fmla="*/ 5399 h 10667"/>
                <a:gd name="T84" fmla="*/ 1088 w 10667"/>
                <a:gd name="T85" fmla="*/ 5407 h 10667"/>
                <a:gd name="T86" fmla="*/ 1148 w 10667"/>
                <a:gd name="T87" fmla="*/ 6944 h 10667"/>
                <a:gd name="T88" fmla="*/ 1411 w 10667"/>
                <a:gd name="T89" fmla="*/ 5714 h 10667"/>
                <a:gd name="T90" fmla="*/ 1671 w 10667"/>
                <a:gd name="T91" fmla="*/ 6954 h 10667"/>
                <a:gd name="T92" fmla="*/ 1743 w 10667"/>
                <a:gd name="T93" fmla="*/ 5493 h 10667"/>
                <a:gd name="T94" fmla="*/ 1838 w 10667"/>
                <a:gd name="T95" fmla="*/ 5396 h 10667"/>
                <a:gd name="T96" fmla="*/ 1780 w 10667"/>
                <a:gd name="T97" fmla="*/ 4561 h 10667"/>
                <a:gd name="T98" fmla="*/ 1813 w 10667"/>
                <a:gd name="T99" fmla="*/ 7185 h 10667"/>
                <a:gd name="T100" fmla="*/ 1394 w 10667"/>
                <a:gd name="T101" fmla="*/ 7228 h 10667"/>
                <a:gd name="T102" fmla="*/ 830 w 10667"/>
                <a:gd name="T103" fmla="*/ 6602 h 10667"/>
                <a:gd name="T104" fmla="*/ 2805 w 10667"/>
                <a:gd name="T105" fmla="*/ 7058 h 10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667" h="10667">
                  <a:moveTo>
                    <a:pt x="8929" y="4056"/>
                  </a:moveTo>
                  <a:cubicBezTo>
                    <a:pt x="8929" y="3866"/>
                    <a:pt x="9081" y="3713"/>
                    <a:pt x="9268" y="3713"/>
                  </a:cubicBezTo>
                  <a:cubicBezTo>
                    <a:pt x="9456" y="3713"/>
                    <a:pt x="9608" y="3866"/>
                    <a:pt x="9608" y="4056"/>
                  </a:cubicBezTo>
                  <a:cubicBezTo>
                    <a:pt x="9608" y="4246"/>
                    <a:pt x="9456" y="4399"/>
                    <a:pt x="9268" y="4399"/>
                  </a:cubicBezTo>
                  <a:cubicBezTo>
                    <a:pt x="9081" y="4399"/>
                    <a:pt x="8929" y="4246"/>
                    <a:pt x="8929" y="4056"/>
                  </a:cubicBezTo>
                  <a:close/>
                  <a:moveTo>
                    <a:pt x="9642" y="4561"/>
                  </a:moveTo>
                  <a:cubicBezTo>
                    <a:pt x="9592" y="4523"/>
                    <a:pt x="9541" y="4489"/>
                    <a:pt x="9482" y="4469"/>
                  </a:cubicBezTo>
                  <a:cubicBezTo>
                    <a:pt x="9427" y="4449"/>
                    <a:pt x="9369" y="4439"/>
                    <a:pt x="9310" y="4434"/>
                  </a:cubicBezTo>
                  <a:lnTo>
                    <a:pt x="9398" y="5365"/>
                  </a:lnTo>
                  <a:lnTo>
                    <a:pt x="9272" y="5515"/>
                  </a:lnTo>
                  <a:lnTo>
                    <a:pt x="9127" y="5365"/>
                  </a:lnTo>
                  <a:lnTo>
                    <a:pt x="9237" y="4433"/>
                  </a:lnTo>
                  <a:cubicBezTo>
                    <a:pt x="9173" y="4435"/>
                    <a:pt x="9110" y="4446"/>
                    <a:pt x="9050" y="4467"/>
                  </a:cubicBezTo>
                  <a:cubicBezTo>
                    <a:pt x="9025" y="4476"/>
                    <a:pt x="9002" y="4487"/>
                    <a:pt x="8979" y="4500"/>
                  </a:cubicBezTo>
                  <a:cubicBezTo>
                    <a:pt x="8940" y="4523"/>
                    <a:pt x="8903" y="4551"/>
                    <a:pt x="8869" y="4582"/>
                  </a:cubicBezTo>
                  <a:cubicBezTo>
                    <a:pt x="8700" y="4734"/>
                    <a:pt x="8609" y="4997"/>
                    <a:pt x="8589" y="5387"/>
                  </a:cubicBezTo>
                  <a:cubicBezTo>
                    <a:pt x="8586" y="5454"/>
                    <a:pt x="8637" y="5511"/>
                    <a:pt x="8703" y="5514"/>
                  </a:cubicBezTo>
                  <a:cubicBezTo>
                    <a:pt x="8705" y="5514"/>
                    <a:pt x="8707" y="5514"/>
                    <a:pt x="8709" y="5514"/>
                  </a:cubicBezTo>
                  <a:cubicBezTo>
                    <a:pt x="8772" y="5514"/>
                    <a:pt x="8825" y="5464"/>
                    <a:pt x="8828" y="5399"/>
                  </a:cubicBezTo>
                  <a:cubicBezTo>
                    <a:pt x="8842" y="5135"/>
                    <a:pt x="8893" y="4938"/>
                    <a:pt x="8978" y="4821"/>
                  </a:cubicBezTo>
                  <a:cubicBezTo>
                    <a:pt x="8972" y="4944"/>
                    <a:pt x="8961" y="5167"/>
                    <a:pt x="8952" y="5395"/>
                  </a:cubicBezTo>
                  <a:cubicBezTo>
                    <a:pt x="8951" y="5399"/>
                    <a:pt x="8950" y="5403"/>
                    <a:pt x="8950" y="5407"/>
                  </a:cubicBezTo>
                  <a:lnTo>
                    <a:pt x="8854" y="6776"/>
                  </a:lnTo>
                  <a:cubicBezTo>
                    <a:pt x="8848" y="6863"/>
                    <a:pt x="8912" y="6938"/>
                    <a:pt x="8998" y="6944"/>
                  </a:cubicBezTo>
                  <a:cubicBezTo>
                    <a:pt x="9002" y="6944"/>
                    <a:pt x="9005" y="6944"/>
                    <a:pt x="9009" y="6944"/>
                  </a:cubicBezTo>
                  <a:cubicBezTo>
                    <a:pt x="9090" y="6944"/>
                    <a:pt x="9158" y="6881"/>
                    <a:pt x="9163" y="6798"/>
                  </a:cubicBezTo>
                  <a:lnTo>
                    <a:pt x="9239" y="5720"/>
                  </a:lnTo>
                  <a:cubicBezTo>
                    <a:pt x="9251" y="5717"/>
                    <a:pt x="9262" y="5714"/>
                    <a:pt x="9273" y="5714"/>
                  </a:cubicBezTo>
                  <a:cubicBezTo>
                    <a:pt x="9284" y="5714"/>
                    <a:pt x="9296" y="5716"/>
                    <a:pt x="9307" y="5717"/>
                  </a:cubicBezTo>
                  <a:lnTo>
                    <a:pt x="9377" y="6807"/>
                  </a:lnTo>
                  <a:cubicBezTo>
                    <a:pt x="9382" y="6890"/>
                    <a:pt x="9451" y="6954"/>
                    <a:pt x="9532" y="6954"/>
                  </a:cubicBezTo>
                  <a:cubicBezTo>
                    <a:pt x="9535" y="6954"/>
                    <a:pt x="9539" y="6954"/>
                    <a:pt x="9542" y="6954"/>
                  </a:cubicBezTo>
                  <a:cubicBezTo>
                    <a:pt x="9628" y="6948"/>
                    <a:pt x="9692" y="6873"/>
                    <a:pt x="9687" y="6787"/>
                  </a:cubicBezTo>
                  <a:lnTo>
                    <a:pt x="9604" y="5493"/>
                  </a:lnTo>
                  <a:cubicBezTo>
                    <a:pt x="9604" y="5486"/>
                    <a:pt x="9602" y="5479"/>
                    <a:pt x="9601" y="5472"/>
                  </a:cubicBezTo>
                  <a:cubicBezTo>
                    <a:pt x="9594" y="5274"/>
                    <a:pt x="9571" y="4981"/>
                    <a:pt x="9559" y="4821"/>
                  </a:cubicBezTo>
                  <a:cubicBezTo>
                    <a:pt x="9645" y="4939"/>
                    <a:pt x="9694" y="5134"/>
                    <a:pt x="9700" y="5396"/>
                  </a:cubicBezTo>
                  <a:cubicBezTo>
                    <a:pt x="9701" y="5462"/>
                    <a:pt x="9754" y="5514"/>
                    <a:pt x="9822" y="5514"/>
                  </a:cubicBezTo>
                  <a:cubicBezTo>
                    <a:pt x="9888" y="5513"/>
                    <a:pt x="9940" y="5458"/>
                    <a:pt x="9939" y="5391"/>
                  </a:cubicBezTo>
                  <a:cubicBezTo>
                    <a:pt x="9931" y="4988"/>
                    <a:pt x="9831" y="4709"/>
                    <a:pt x="9642" y="4561"/>
                  </a:cubicBezTo>
                  <a:close/>
                  <a:moveTo>
                    <a:pt x="5448" y="2261"/>
                  </a:moveTo>
                  <a:cubicBezTo>
                    <a:pt x="6065" y="2261"/>
                    <a:pt x="6566" y="1755"/>
                    <a:pt x="6566" y="1130"/>
                  </a:cubicBezTo>
                  <a:cubicBezTo>
                    <a:pt x="6566" y="506"/>
                    <a:pt x="6065" y="0"/>
                    <a:pt x="5448" y="0"/>
                  </a:cubicBezTo>
                  <a:cubicBezTo>
                    <a:pt x="4832" y="0"/>
                    <a:pt x="4332" y="506"/>
                    <a:pt x="4332" y="1130"/>
                  </a:cubicBezTo>
                  <a:cubicBezTo>
                    <a:pt x="4332" y="1755"/>
                    <a:pt x="4832" y="2261"/>
                    <a:pt x="5448" y="2261"/>
                  </a:cubicBezTo>
                  <a:close/>
                  <a:moveTo>
                    <a:pt x="9566" y="9187"/>
                  </a:moveTo>
                  <a:cubicBezTo>
                    <a:pt x="9566" y="8589"/>
                    <a:pt x="8569" y="8079"/>
                    <a:pt x="7146" y="7846"/>
                  </a:cubicBezTo>
                  <a:lnTo>
                    <a:pt x="7197" y="8282"/>
                  </a:lnTo>
                  <a:cubicBezTo>
                    <a:pt x="7559" y="8431"/>
                    <a:pt x="7781" y="8624"/>
                    <a:pt x="7781" y="8836"/>
                  </a:cubicBezTo>
                  <a:cubicBezTo>
                    <a:pt x="7781" y="9120"/>
                    <a:pt x="7386" y="9369"/>
                    <a:pt x="6788" y="9523"/>
                  </a:cubicBezTo>
                  <a:lnTo>
                    <a:pt x="6553" y="5860"/>
                  </a:lnTo>
                  <a:cubicBezTo>
                    <a:pt x="6552" y="5836"/>
                    <a:pt x="6547" y="5814"/>
                    <a:pt x="6542" y="5791"/>
                  </a:cubicBezTo>
                  <a:cubicBezTo>
                    <a:pt x="6519" y="5139"/>
                    <a:pt x="6446" y="4174"/>
                    <a:pt x="6403" y="3649"/>
                  </a:cubicBezTo>
                  <a:cubicBezTo>
                    <a:pt x="6689" y="4036"/>
                    <a:pt x="6850" y="4677"/>
                    <a:pt x="6867" y="5540"/>
                  </a:cubicBezTo>
                  <a:cubicBezTo>
                    <a:pt x="6872" y="5758"/>
                    <a:pt x="7047" y="5931"/>
                    <a:pt x="7269" y="5931"/>
                  </a:cubicBezTo>
                  <a:cubicBezTo>
                    <a:pt x="7487" y="5926"/>
                    <a:pt x="7660" y="5744"/>
                    <a:pt x="7655" y="5524"/>
                  </a:cubicBezTo>
                  <a:cubicBezTo>
                    <a:pt x="7628" y="4200"/>
                    <a:pt x="7299" y="3281"/>
                    <a:pt x="6677" y="2794"/>
                  </a:cubicBezTo>
                  <a:cubicBezTo>
                    <a:pt x="6515" y="2666"/>
                    <a:pt x="6346" y="2557"/>
                    <a:pt x="6150" y="2489"/>
                  </a:cubicBezTo>
                  <a:cubicBezTo>
                    <a:pt x="5969" y="2425"/>
                    <a:pt x="5778" y="2390"/>
                    <a:pt x="5587" y="2376"/>
                  </a:cubicBezTo>
                  <a:lnTo>
                    <a:pt x="5875" y="5440"/>
                  </a:lnTo>
                  <a:lnTo>
                    <a:pt x="5459" y="5934"/>
                  </a:lnTo>
                  <a:lnTo>
                    <a:pt x="4983" y="5440"/>
                  </a:lnTo>
                  <a:lnTo>
                    <a:pt x="5344" y="2372"/>
                  </a:lnTo>
                  <a:cubicBezTo>
                    <a:pt x="5135" y="2379"/>
                    <a:pt x="4926" y="2413"/>
                    <a:pt x="4729" y="2484"/>
                  </a:cubicBezTo>
                  <a:cubicBezTo>
                    <a:pt x="4648" y="2513"/>
                    <a:pt x="4570" y="2548"/>
                    <a:pt x="4496" y="2592"/>
                  </a:cubicBezTo>
                  <a:cubicBezTo>
                    <a:pt x="4366" y="2669"/>
                    <a:pt x="4247" y="2762"/>
                    <a:pt x="4134" y="2863"/>
                  </a:cubicBezTo>
                  <a:cubicBezTo>
                    <a:pt x="3578" y="3362"/>
                    <a:pt x="3276" y="4228"/>
                    <a:pt x="3213" y="5512"/>
                  </a:cubicBezTo>
                  <a:cubicBezTo>
                    <a:pt x="3202" y="5732"/>
                    <a:pt x="3369" y="5919"/>
                    <a:pt x="3586" y="5930"/>
                  </a:cubicBezTo>
                  <a:cubicBezTo>
                    <a:pt x="3593" y="5931"/>
                    <a:pt x="3600" y="5931"/>
                    <a:pt x="3606" y="5931"/>
                  </a:cubicBezTo>
                  <a:cubicBezTo>
                    <a:pt x="3815" y="5931"/>
                    <a:pt x="3989" y="5765"/>
                    <a:pt x="4000" y="5552"/>
                  </a:cubicBezTo>
                  <a:cubicBezTo>
                    <a:pt x="4043" y="4683"/>
                    <a:pt x="4213" y="4034"/>
                    <a:pt x="4493" y="3649"/>
                  </a:cubicBezTo>
                  <a:cubicBezTo>
                    <a:pt x="4473" y="4053"/>
                    <a:pt x="4437" y="4787"/>
                    <a:pt x="4406" y="5536"/>
                  </a:cubicBezTo>
                  <a:cubicBezTo>
                    <a:pt x="4404" y="5550"/>
                    <a:pt x="4400" y="5563"/>
                    <a:pt x="4399" y="5577"/>
                  </a:cubicBezTo>
                  <a:lnTo>
                    <a:pt x="4121" y="9550"/>
                  </a:lnTo>
                  <a:cubicBezTo>
                    <a:pt x="3469" y="9398"/>
                    <a:pt x="3036" y="9136"/>
                    <a:pt x="3036" y="8836"/>
                  </a:cubicBezTo>
                  <a:cubicBezTo>
                    <a:pt x="3036" y="8606"/>
                    <a:pt x="3298" y="8398"/>
                    <a:pt x="3715" y="8245"/>
                  </a:cubicBezTo>
                  <a:lnTo>
                    <a:pt x="3745" y="7843"/>
                  </a:lnTo>
                  <a:cubicBezTo>
                    <a:pt x="2309" y="8075"/>
                    <a:pt x="1301" y="8586"/>
                    <a:pt x="1301" y="9187"/>
                  </a:cubicBezTo>
                  <a:cubicBezTo>
                    <a:pt x="1301" y="9666"/>
                    <a:pt x="1867" y="9963"/>
                    <a:pt x="2241" y="10125"/>
                  </a:cubicBezTo>
                  <a:cubicBezTo>
                    <a:pt x="2579" y="10272"/>
                    <a:pt x="2936" y="10374"/>
                    <a:pt x="3295" y="10452"/>
                  </a:cubicBezTo>
                  <a:cubicBezTo>
                    <a:pt x="3509" y="10498"/>
                    <a:pt x="3725" y="10536"/>
                    <a:pt x="3942" y="10566"/>
                  </a:cubicBezTo>
                  <a:cubicBezTo>
                    <a:pt x="4438" y="10635"/>
                    <a:pt x="4931" y="10667"/>
                    <a:pt x="5434" y="10667"/>
                  </a:cubicBezTo>
                  <a:cubicBezTo>
                    <a:pt x="5609" y="10667"/>
                    <a:pt x="5784" y="10662"/>
                    <a:pt x="5959" y="10654"/>
                  </a:cubicBezTo>
                  <a:cubicBezTo>
                    <a:pt x="6767" y="10615"/>
                    <a:pt x="7596" y="10506"/>
                    <a:pt x="8368" y="10227"/>
                  </a:cubicBezTo>
                  <a:cubicBezTo>
                    <a:pt x="8794" y="10073"/>
                    <a:pt x="9463" y="9799"/>
                    <a:pt x="9557" y="9286"/>
                  </a:cubicBezTo>
                  <a:cubicBezTo>
                    <a:pt x="9563" y="9253"/>
                    <a:pt x="9566" y="9220"/>
                    <a:pt x="9566" y="9187"/>
                  </a:cubicBezTo>
                  <a:close/>
                  <a:moveTo>
                    <a:pt x="5409" y="9687"/>
                  </a:moveTo>
                  <a:cubicBezTo>
                    <a:pt x="5316" y="9687"/>
                    <a:pt x="5226" y="9685"/>
                    <a:pt x="5136" y="9681"/>
                  </a:cubicBezTo>
                  <a:lnTo>
                    <a:pt x="5351" y="6608"/>
                  </a:lnTo>
                  <a:cubicBezTo>
                    <a:pt x="5390" y="6597"/>
                    <a:pt x="5429" y="6588"/>
                    <a:pt x="5462" y="6588"/>
                  </a:cubicBezTo>
                  <a:cubicBezTo>
                    <a:pt x="5501" y="6588"/>
                    <a:pt x="5539" y="6595"/>
                    <a:pt x="5577" y="6599"/>
                  </a:cubicBezTo>
                  <a:lnTo>
                    <a:pt x="5773" y="9671"/>
                  </a:lnTo>
                  <a:cubicBezTo>
                    <a:pt x="5653" y="9678"/>
                    <a:pt x="5535" y="9687"/>
                    <a:pt x="5409" y="9687"/>
                  </a:cubicBezTo>
                  <a:close/>
                  <a:moveTo>
                    <a:pt x="9863" y="6751"/>
                  </a:moveTo>
                  <a:cubicBezTo>
                    <a:pt x="9985" y="6801"/>
                    <a:pt x="10061" y="6867"/>
                    <a:pt x="10061" y="6939"/>
                  </a:cubicBezTo>
                  <a:cubicBezTo>
                    <a:pt x="10061" y="7043"/>
                    <a:pt x="9905" y="7134"/>
                    <a:pt x="9674" y="7185"/>
                  </a:cubicBezTo>
                  <a:cubicBezTo>
                    <a:pt x="9657" y="7190"/>
                    <a:pt x="9638" y="7195"/>
                    <a:pt x="9619" y="7197"/>
                  </a:cubicBezTo>
                  <a:cubicBezTo>
                    <a:pt x="9614" y="7198"/>
                    <a:pt x="9609" y="7198"/>
                    <a:pt x="9605" y="7198"/>
                  </a:cubicBezTo>
                  <a:cubicBezTo>
                    <a:pt x="9499" y="7217"/>
                    <a:pt x="9382" y="7228"/>
                    <a:pt x="9255" y="7228"/>
                  </a:cubicBezTo>
                  <a:cubicBezTo>
                    <a:pt x="8811" y="7228"/>
                    <a:pt x="8451" y="7098"/>
                    <a:pt x="8451" y="6939"/>
                  </a:cubicBezTo>
                  <a:cubicBezTo>
                    <a:pt x="8451" y="6861"/>
                    <a:pt x="8539" y="6790"/>
                    <a:pt x="8681" y="6739"/>
                  </a:cubicBezTo>
                  <a:lnTo>
                    <a:pt x="8691" y="6602"/>
                  </a:lnTo>
                  <a:cubicBezTo>
                    <a:pt x="8203" y="6681"/>
                    <a:pt x="7861" y="6854"/>
                    <a:pt x="7861" y="7058"/>
                  </a:cubicBezTo>
                  <a:cubicBezTo>
                    <a:pt x="7861" y="7335"/>
                    <a:pt x="8489" y="7560"/>
                    <a:pt x="9264" y="7560"/>
                  </a:cubicBezTo>
                  <a:cubicBezTo>
                    <a:pt x="10039" y="7560"/>
                    <a:pt x="10667" y="7335"/>
                    <a:pt x="10667" y="7058"/>
                  </a:cubicBezTo>
                  <a:cubicBezTo>
                    <a:pt x="10667" y="6855"/>
                    <a:pt x="10328" y="6682"/>
                    <a:pt x="9845" y="6603"/>
                  </a:cubicBezTo>
                  <a:lnTo>
                    <a:pt x="9863" y="6751"/>
                  </a:lnTo>
                  <a:close/>
                  <a:moveTo>
                    <a:pt x="1068" y="4056"/>
                  </a:moveTo>
                  <a:cubicBezTo>
                    <a:pt x="1068" y="3866"/>
                    <a:pt x="1220" y="3713"/>
                    <a:pt x="1407" y="3713"/>
                  </a:cubicBezTo>
                  <a:cubicBezTo>
                    <a:pt x="1594" y="3713"/>
                    <a:pt x="1747" y="3866"/>
                    <a:pt x="1747" y="4056"/>
                  </a:cubicBezTo>
                  <a:cubicBezTo>
                    <a:pt x="1747" y="4246"/>
                    <a:pt x="1594" y="4399"/>
                    <a:pt x="1407" y="4399"/>
                  </a:cubicBezTo>
                  <a:cubicBezTo>
                    <a:pt x="1220" y="4399"/>
                    <a:pt x="1068" y="4246"/>
                    <a:pt x="1068" y="4056"/>
                  </a:cubicBezTo>
                  <a:close/>
                  <a:moveTo>
                    <a:pt x="1780" y="4561"/>
                  </a:moveTo>
                  <a:cubicBezTo>
                    <a:pt x="1731" y="4523"/>
                    <a:pt x="1680" y="4489"/>
                    <a:pt x="1620" y="4469"/>
                  </a:cubicBezTo>
                  <a:cubicBezTo>
                    <a:pt x="1565" y="4449"/>
                    <a:pt x="1507" y="4439"/>
                    <a:pt x="1449" y="4434"/>
                  </a:cubicBezTo>
                  <a:lnTo>
                    <a:pt x="1537" y="5365"/>
                  </a:lnTo>
                  <a:lnTo>
                    <a:pt x="1410" y="5515"/>
                  </a:lnTo>
                  <a:lnTo>
                    <a:pt x="1266" y="5365"/>
                  </a:lnTo>
                  <a:lnTo>
                    <a:pt x="1376" y="4433"/>
                  </a:lnTo>
                  <a:cubicBezTo>
                    <a:pt x="1312" y="4435"/>
                    <a:pt x="1248" y="4446"/>
                    <a:pt x="1189" y="4467"/>
                  </a:cubicBezTo>
                  <a:cubicBezTo>
                    <a:pt x="1164" y="4476"/>
                    <a:pt x="1140" y="4487"/>
                    <a:pt x="1118" y="4500"/>
                  </a:cubicBezTo>
                  <a:cubicBezTo>
                    <a:pt x="1078" y="4523"/>
                    <a:pt x="1042" y="4551"/>
                    <a:pt x="1008" y="4582"/>
                  </a:cubicBezTo>
                  <a:cubicBezTo>
                    <a:pt x="839" y="4734"/>
                    <a:pt x="747" y="4997"/>
                    <a:pt x="728" y="5387"/>
                  </a:cubicBezTo>
                  <a:cubicBezTo>
                    <a:pt x="725" y="5454"/>
                    <a:pt x="775" y="5511"/>
                    <a:pt x="841" y="5514"/>
                  </a:cubicBezTo>
                  <a:cubicBezTo>
                    <a:pt x="843" y="5514"/>
                    <a:pt x="845" y="5514"/>
                    <a:pt x="848" y="5514"/>
                  </a:cubicBezTo>
                  <a:cubicBezTo>
                    <a:pt x="911" y="5514"/>
                    <a:pt x="964" y="5464"/>
                    <a:pt x="967" y="5399"/>
                  </a:cubicBezTo>
                  <a:cubicBezTo>
                    <a:pt x="980" y="5135"/>
                    <a:pt x="1032" y="4938"/>
                    <a:pt x="1117" y="4821"/>
                  </a:cubicBezTo>
                  <a:cubicBezTo>
                    <a:pt x="1111" y="4944"/>
                    <a:pt x="1100" y="5167"/>
                    <a:pt x="1090" y="5395"/>
                  </a:cubicBezTo>
                  <a:cubicBezTo>
                    <a:pt x="1090" y="5399"/>
                    <a:pt x="1089" y="5403"/>
                    <a:pt x="1088" y="5407"/>
                  </a:cubicBezTo>
                  <a:lnTo>
                    <a:pt x="993" y="6776"/>
                  </a:lnTo>
                  <a:cubicBezTo>
                    <a:pt x="987" y="6863"/>
                    <a:pt x="1051" y="6938"/>
                    <a:pt x="1136" y="6944"/>
                  </a:cubicBezTo>
                  <a:cubicBezTo>
                    <a:pt x="1140" y="6944"/>
                    <a:pt x="1144" y="6944"/>
                    <a:pt x="1148" y="6944"/>
                  </a:cubicBezTo>
                  <a:cubicBezTo>
                    <a:pt x="1228" y="6944"/>
                    <a:pt x="1296" y="6881"/>
                    <a:pt x="1302" y="6798"/>
                  </a:cubicBezTo>
                  <a:lnTo>
                    <a:pt x="1378" y="5720"/>
                  </a:lnTo>
                  <a:cubicBezTo>
                    <a:pt x="1389" y="5717"/>
                    <a:pt x="1401" y="5714"/>
                    <a:pt x="1411" y="5714"/>
                  </a:cubicBezTo>
                  <a:cubicBezTo>
                    <a:pt x="1423" y="5714"/>
                    <a:pt x="1435" y="5716"/>
                    <a:pt x="1446" y="5717"/>
                  </a:cubicBezTo>
                  <a:lnTo>
                    <a:pt x="1516" y="6807"/>
                  </a:lnTo>
                  <a:cubicBezTo>
                    <a:pt x="1521" y="6890"/>
                    <a:pt x="1589" y="6954"/>
                    <a:pt x="1671" y="6954"/>
                  </a:cubicBezTo>
                  <a:cubicBezTo>
                    <a:pt x="1674" y="6954"/>
                    <a:pt x="1677" y="6954"/>
                    <a:pt x="1681" y="6954"/>
                  </a:cubicBezTo>
                  <a:cubicBezTo>
                    <a:pt x="1766" y="6948"/>
                    <a:pt x="1831" y="6873"/>
                    <a:pt x="1826" y="6787"/>
                  </a:cubicBezTo>
                  <a:lnTo>
                    <a:pt x="1743" y="5493"/>
                  </a:lnTo>
                  <a:cubicBezTo>
                    <a:pt x="1742" y="5486"/>
                    <a:pt x="1741" y="5479"/>
                    <a:pt x="1739" y="5472"/>
                  </a:cubicBezTo>
                  <a:cubicBezTo>
                    <a:pt x="1732" y="5274"/>
                    <a:pt x="1710" y="4981"/>
                    <a:pt x="1697" y="4821"/>
                  </a:cubicBezTo>
                  <a:cubicBezTo>
                    <a:pt x="1784" y="4939"/>
                    <a:pt x="1833" y="5134"/>
                    <a:pt x="1838" y="5396"/>
                  </a:cubicBezTo>
                  <a:cubicBezTo>
                    <a:pt x="1840" y="5462"/>
                    <a:pt x="1893" y="5514"/>
                    <a:pt x="1960" y="5514"/>
                  </a:cubicBezTo>
                  <a:cubicBezTo>
                    <a:pt x="2027" y="5513"/>
                    <a:pt x="2079" y="5458"/>
                    <a:pt x="2078" y="5391"/>
                  </a:cubicBezTo>
                  <a:cubicBezTo>
                    <a:pt x="2069" y="4988"/>
                    <a:pt x="1969" y="4709"/>
                    <a:pt x="1780" y="4561"/>
                  </a:cubicBezTo>
                  <a:close/>
                  <a:moveTo>
                    <a:pt x="2002" y="6751"/>
                  </a:moveTo>
                  <a:cubicBezTo>
                    <a:pt x="2124" y="6801"/>
                    <a:pt x="2200" y="6867"/>
                    <a:pt x="2200" y="6939"/>
                  </a:cubicBezTo>
                  <a:cubicBezTo>
                    <a:pt x="2200" y="7043"/>
                    <a:pt x="2044" y="7134"/>
                    <a:pt x="1813" y="7185"/>
                  </a:cubicBezTo>
                  <a:cubicBezTo>
                    <a:pt x="1795" y="7190"/>
                    <a:pt x="1777" y="7195"/>
                    <a:pt x="1758" y="7197"/>
                  </a:cubicBezTo>
                  <a:cubicBezTo>
                    <a:pt x="1753" y="7198"/>
                    <a:pt x="1748" y="7198"/>
                    <a:pt x="1743" y="7198"/>
                  </a:cubicBezTo>
                  <a:cubicBezTo>
                    <a:pt x="1637" y="7217"/>
                    <a:pt x="1520" y="7228"/>
                    <a:pt x="1394" y="7228"/>
                  </a:cubicBezTo>
                  <a:cubicBezTo>
                    <a:pt x="950" y="7228"/>
                    <a:pt x="589" y="7098"/>
                    <a:pt x="589" y="6939"/>
                  </a:cubicBezTo>
                  <a:cubicBezTo>
                    <a:pt x="589" y="6861"/>
                    <a:pt x="678" y="6790"/>
                    <a:pt x="820" y="6739"/>
                  </a:cubicBezTo>
                  <a:lnTo>
                    <a:pt x="830" y="6602"/>
                  </a:lnTo>
                  <a:cubicBezTo>
                    <a:pt x="342" y="6681"/>
                    <a:pt x="0" y="6854"/>
                    <a:pt x="0" y="7058"/>
                  </a:cubicBezTo>
                  <a:cubicBezTo>
                    <a:pt x="0" y="7335"/>
                    <a:pt x="628" y="7560"/>
                    <a:pt x="1403" y="7560"/>
                  </a:cubicBezTo>
                  <a:cubicBezTo>
                    <a:pt x="2177" y="7560"/>
                    <a:pt x="2805" y="7335"/>
                    <a:pt x="2805" y="7058"/>
                  </a:cubicBezTo>
                  <a:cubicBezTo>
                    <a:pt x="2805" y="6855"/>
                    <a:pt x="2467" y="6682"/>
                    <a:pt x="1984" y="6603"/>
                  </a:cubicBezTo>
                  <a:lnTo>
                    <a:pt x="2002" y="6751"/>
                  </a:lnTo>
                  <a:close/>
                </a:path>
              </a:pathLst>
            </a:custGeom>
            <a:gradFill>
              <a:gsLst>
                <a:gs pos="12000">
                  <a:srgbClr val="D5B88A"/>
                </a:gs>
                <a:gs pos="78000">
                  <a:srgbClr val="F8EDD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lnSpc>
                  <a:spcPct val="130000"/>
                </a:lnSpc>
              </a:pPr>
              <a:endParaRPr lang="zh-CN" altLang="en-US">
                <a:cs typeface="+mn-ea"/>
                <a:sym typeface="+mn-lt"/>
              </a:endParaRPr>
            </a:p>
          </p:txBody>
        </p:sp>
        <p:grpSp>
          <p:nvGrpSpPr>
            <p:cNvPr id="107" name="2"/>
            <p:cNvGrpSpPr/>
            <p:nvPr/>
          </p:nvGrpSpPr>
          <p:grpSpPr>
            <a:xfrm>
              <a:off x="14558" y="7612"/>
              <a:ext cx="3197" cy="1775"/>
              <a:chOff x="6273357" y="2038839"/>
              <a:chExt cx="2102251" cy="1167205"/>
            </a:xfrm>
          </p:grpSpPr>
          <p:sp>
            <p:nvSpPr>
              <p:cNvPr id="108" name="2"/>
              <p:cNvSpPr/>
              <p:nvPr/>
            </p:nvSpPr>
            <p:spPr bwMode="auto">
              <a:xfrm>
                <a:off x="6273357" y="2426154"/>
                <a:ext cx="2102251" cy="779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请在此处输入代替信息，并做简要说明请在此处输入并做简要说明处输。</a:t>
                </a:r>
                <a:endParaRPr lang="zh-CN" altLang="en-US" sz="1200" dirty="0">
                  <a:solidFill>
                    <a:srgbClr val="E3C897"/>
                  </a:solidFill>
                  <a:cs typeface="+mn-ea"/>
                  <a:sym typeface="+mn-lt"/>
                </a:endParaRPr>
              </a:p>
            </p:txBody>
          </p:sp>
          <p:sp>
            <p:nvSpPr>
              <p:cNvPr id="109" name="2"/>
              <p:cNvSpPr txBox="1"/>
              <p:nvPr/>
            </p:nvSpPr>
            <p:spPr bwMode="auto">
              <a:xfrm>
                <a:off x="6273357" y="2038839"/>
                <a:ext cx="2074863" cy="38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b"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buFontTx/>
                  <a:buNone/>
                </a:pPr>
                <a:r>
                  <a:rPr lang="zh-CN" altLang="en-US" b="1" dirty="0">
                    <a:solidFill>
                      <a:srgbClr val="E3C897"/>
                    </a:solidFill>
                    <a:cs typeface="+mn-ea"/>
                    <a:sym typeface="+mn-lt"/>
                  </a:rPr>
                  <a:t>标题文本</a:t>
                </a:r>
                <a:endParaRPr lang="zh-CN" altLang="en-US" b="1" dirty="0">
                  <a:solidFill>
                    <a:srgbClr val="E3C897"/>
                  </a:solidFill>
                  <a:cs typeface="+mn-ea"/>
                  <a:sym typeface="+mn-lt"/>
                </a:endParaRPr>
              </a:p>
            </p:txBody>
          </p:sp>
        </p:grpSp>
      </p:gr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1"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组合 5"/>
          <p:cNvGrpSpPr/>
          <p:nvPr/>
        </p:nvGrpSpPr>
        <p:grpSpPr>
          <a:xfrm>
            <a:off x="3717290" y="490855"/>
            <a:ext cx="4757420" cy="1149350"/>
            <a:chOff x="5854" y="773"/>
            <a:chExt cx="7492" cy="1810"/>
          </a:xfrm>
        </p:grpSpPr>
        <p:grpSp>
          <p:nvGrpSpPr>
            <p:cNvPr id="2" name="组合 1"/>
            <p:cNvGrpSpPr/>
            <p:nvPr/>
          </p:nvGrpSpPr>
          <p:grpSpPr>
            <a:xfrm>
              <a:off x="8024" y="773"/>
              <a:ext cx="3151" cy="1279"/>
              <a:chOff x="6872487" y="2162647"/>
              <a:chExt cx="2000869" cy="812375"/>
            </a:xfrm>
          </p:grpSpPr>
          <p:sp>
            <p:nvSpPr>
              <p:cNvPr id="3" name="文本框 2"/>
              <p:cNvSpPr txBox="1"/>
              <p:nvPr/>
            </p:nvSpPr>
            <p:spPr>
              <a:xfrm>
                <a:off x="6872487" y="2162647"/>
                <a:ext cx="2000869" cy="645326"/>
              </a:xfrm>
              <a:prstGeom prst="rect">
                <a:avLst/>
              </a:prstGeom>
              <a:noFill/>
            </p:spPr>
            <p:txBody>
              <a:bodyPr wrap="none" rtlCol="0">
                <a:spAutoFit/>
              </a:bodyPr>
              <a:lstStyle/>
              <a:p>
                <a:pPr algn="ctr">
                  <a:lnSpc>
                    <a:spcPct val="100000"/>
                  </a:lnSpc>
                </a:pPr>
                <a:r>
                  <a:rPr lang="zh-CN" sz="3600" b="1" dirty="0">
                    <a:gradFill flip="none" rotWithShape="1">
                      <a:gsLst>
                        <a:gs pos="15000">
                          <a:srgbClr val="D3B586"/>
                        </a:gs>
                        <a:gs pos="60000">
                          <a:srgbClr val="F8EDD9"/>
                        </a:gs>
                      </a:gsLst>
                      <a:lin ang="2700000" scaled="1"/>
                      <a:tileRect/>
                    </a:gradFill>
                    <a:cs typeface="+mn-ea"/>
                    <a:sym typeface="+mn-lt"/>
                  </a:rPr>
                  <a:t>工作能力</a:t>
                </a:r>
                <a:endParaRPr lang="zh-CN" sz="3600" b="1" dirty="0">
                  <a:gradFill flip="none" rotWithShape="1">
                    <a:gsLst>
                      <a:gs pos="15000">
                        <a:srgbClr val="D3B586"/>
                      </a:gs>
                      <a:gs pos="60000">
                        <a:srgbClr val="F8EDD9"/>
                      </a:gs>
                    </a:gsLst>
                    <a:lin ang="2700000" scaled="1"/>
                    <a:tileRect/>
                  </a:gradFill>
                  <a:cs typeface="+mn-ea"/>
                  <a:sym typeface="+mn-lt"/>
                </a:endParaRPr>
              </a:p>
            </p:txBody>
          </p:sp>
          <p:sp>
            <p:nvSpPr>
              <p:cNvPr id="4" name="任意多边形: 形状 3"/>
              <p:cNvSpPr/>
              <p:nvPr/>
            </p:nvSpPr>
            <p:spPr>
              <a:xfrm rot="5400000" flipV="1">
                <a:off x="7811771" y="1991964"/>
                <a:ext cx="122283" cy="1843832"/>
              </a:xfrm>
              <a:custGeom>
                <a:avLst/>
                <a:gdLst>
                  <a:gd name="connsiteX0" fmla="*/ 2381 w 337394"/>
                  <a:gd name="connsiteY0" fmla="*/ 0 h 5087356"/>
                  <a:gd name="connsiteX1" fmla="*/ 2381 w 337394"/>
                  <a:gd name="connsiteY1" fmla="*/ 2196000 h 5087356"/>
                  <a:gd name="connsiteX2" fmla="*/ 38381 w 337394"/>
                  <a:gd name="connsiteY2" fmla="*/ 2196000 h 5087356"/>
                  <a:gd name="connsiteX3" fmla="*/ 38381 w 337394"/>
                  <a:gd name="connsiteY3" fmla="*/ 0 h 5087356"/>
                  <a:gd name="connsiteX4" fmla="*/ 0 w 337394"/>
                  <a:gd name="connsiteY4" fmla="*/ 2196002 h 5087356"/>
                  <a:gd name="connsiteX5" fmla="*/ 300119 w 337394"/>
                  <a:gd name="connsiteY5" fmla="*/ 2543823 h 5087356"/>
                  <a:gd name="connsiteX6" fmla="*/ 0 w 337394"/>
                  <a:gd name="connsiteY6" fmla="*/ 2891644 h 5087356"/>
                  <a:gd name="connsiteX7" fmla="*/ 2381 w 337394"/>
                  <a:gd name="connsiteY7" fmla="*/ 2891644 h 5087356"/>
                  <a:gd name="connsiteX8" fmla="*/ 2381 w 337394"/>
                  <a:gd name="connsiteY8" fmla="*/ 5087356 h 5087356"/>
                  <a:gd name="connsiteX9" fmla="*/ 38381 w 337394"/>
                  <a:gd name="connsiteY9" fmla="*/ 5087356 h 5087356"/>
                  <a:gd name="connsiteX10" fmla="*/ 38381 w 337394"/>
                  <a:gd name="connsiteY10" fmla="*/ 2891356 h 5087356"/>
                  <a:gd name="connsiteX11" fmla="*/ 37524 w 337394"/>
                  <a:gd name="connsiteY11" fmla="*/ 2891356 h 5087356"/>
                  <a:gd name="connsiteX12" fmla="*/ 337394 w 337394"/>
                  <a:gd name="connsiteY12" fmla="*/ 2543823 h 5087356"/>
                  <a:gd name="connsiteX13" fmla="*/ 37275 w 337394"/>
                  <a:gd name="connsiteY13" fmla="*/ 2196002 h 50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394" h="5087356">
                    <a:moveTo>
                      <a:pt x="2381" y="0"/>
                    </a:moveTo>
                    <a:lnTo>
                      <a:pt x="2381" y="2196000"/>
                    </a:lnTo>
                    <a:lnTo>
                      <a:pt x="38381" y="2196000"/>
                    </a:lnTo>
                    <a:lnTo>
                      <a:pt x="38381" y="0"/>
                    </a:lnTo>
                    <a:close/>
                    <a:moveTo>
                      <a:pt x="0" y="2196002"/>
                    </a:moveTo>
                    <a:lnTo>
                      <a:pt x="300119" y="2543823"/>
                    </a:lnTo>
                    <a:lnTo>
                      <a:pt x="0" y="2891644"/>
                    </a:lnTo>
                    <a:lnTo>
                      <a:pt x="2381" y="2891644"/>
                    </a:lnTo>
                    <a:lnTo>
                      <a:pt x="2381" y="5087356"/>
                    </a:lnTo>
                    <a:lnTo>
                      <a:pt x="38381" y="5087356"/>
                    </a:lnTo>
                    <a:lnTo>
                      <a:pt x="38381" y="2891356"/>
                    </a:lnTo>
                    <a:lnTo>
                      <a:pt x="37524" y="2891356"/>
                    </a:lnTo>
                    <a:lnTo>
                      <a:pt x="337394" y="2543823"/>
                    </a:lnTo>
                    <a:lnTo>
                      <a:pt x="37275" y="219600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grpSp>
        <p:sp>
          <p:nvSpPr>
            <p:cNvPr id="5" name="文本框 4"/>
            <p:cNvSpPr txBox="1"/>
            <p:nvPr/>
          </p:nvSpPr>
          <p:spPr>
            <a:xfrm>
              <a:off x="5854" y="2099"/>
              <a:ext cx="7492" cy="484"/>
            </a:xfrm>
            <a:prstGeom prst="rect">
              <a:avLst/>
            </a:prstGeom>
            <a:noFill/>
          </p:spPr>
          <p:txBody>
            <a:bodyPr wrap="square" rtlCol="0">
              <a:spAutoFit/>
              <a:scene3d>
                <a:camera prst="orthographicFront"/>
                <a:lightRig rig="threePt" dir="t"/>
              </a:scene3d>
              <a:sp3d contourW="12700"/>
            </a:bodyPr>
            <a:lstStyle>
              <a:defPPr>
                <a:defRPr lang="en-US"/>
              </a:defPPr>
              <a:lvl1pPr algn="ctr">
                <a:lnSpc>
                  <a:spcPct val="125000"/>
                </a:lnSpc>
                <a:defRPr sz="1200">
                  <a:solidFill>
                    <a:schemeClr val="tx1">
                      <a:lumMod val="50000"/>
                      <a:lumOff val="50000"/>
                    </a:schemeClr>
                  </a:solidFill>
                  <a:latin typeface="方正俊黑简体" panose="02000000000000000000" pitchFamily="2" charset="-122"/>
                  <a:ea typeface="方正俊黑简体" panose="02000000000000000000" pitchFamily="2" charset="-122"/>
                  <a:cs typeface="Angsana New" panose="02020603050405020304" pitchFamily="18" charset="-34"/>
                </a:defRPr>
              </a:lvl1pPr>
            </a:lstStyle>
            <a:p>
              <a:pPr algn="dist">
                <a:lnSpc>
                  <a:spcPct val="130000"/>
                </a:lnSpc>
              </a:pPr>
              <a:r>
                <a:rPr lang="en-US" altLang="zh-CN" cap="all" dirty="0">
                  <a:solidFill>
                    <a:srgbClr val="E3C897"/>
                  </a:solidFill>
                  <a:uFillTx/>
                  <a:latin typeface="+mn-lt"/>
                  <a:ea typeface="+mn-ea"/>
                  <a:cs typeface="+mn-ea"/>
                  <a:sym typeface="+mn-lt"/>
                </a:rPr>
                <a:t>Working ability</a:t>
              </a:r>
              <a:endParaRPr lang="en-US" altLang="zh-CN" cap="all" dirty="0">
                <a:solidFill>
                  <a:srgbClr val="E3C897"/>
                </a:solidFill>
                <a:uFillTx/>
                <a:latin typeface="+mn-lt"/>
                <a:ea typeface="+mn-ea"/>
                <a:cs typeface="+mn-ea"/>
                <a:sym typeface="+mn-lt"/>
              </a:endParaRPr>
            </a:p>
          </p:txBody>
        </p:sp>
      </p:grpSp>
      <p:sp>
        <p:nvSpPr>
          <p:cNvPr id="90" name="任意多边形 89"/>
          <p:cNvSpPr/>
          <p:nvPr/>
        </p:nvSpPr>
        <p:spPr>
          <a:xfrm rot="6600000">
            <a:off x="210820" y="-913130"/>
            <a:ext cx="2451735" cy="309880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2" name="直接连接符 91"/>
          <p:cNvCxnSpPr/>
          <p:nvPr/>
        </p:nvCxnSpPr>
        <p:spPr>
          <a:xfrm flipV="1">
            <a:off x="-33655" y="14605"/>
            <a:ext cx="2649855" cy="103378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5" name="任意多边形 94"/>
          <p:cNvSpPr/>
          <p:nvPr/>
        </p:nvSpPr>
        <p:spPr>
          <a:xfrm rot="15000000" flipH="1">
            <a:off x="10325735" y="-654685"/>
            <a:ext cx="1736090" cy="219456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6" name="直接连接符 95"/>
          <p:cNvCxnSpPr/>
          <p:nvPr/>
        </p:nvCxnSpPr>
        <p:spPr>
          <a:xfrm>
            <a:off x="9865995" y="40640"/>
            <a:ext cx="2349500" cy="24263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949960" y="2587625"/>
            <a:ext cx="10292080" cy="3338195"/>
            <a:chOff x="1496" y="4075"/>
            <a:chExt cx="16208" cy="5257"/>
          </a:xfrm>
        </p:grpSpPr>
        <p:sp>
          <p:nvSpPr>
            <p:cNvPr id="18" name="f"/>
            <p:cNvSpPr/>
            <p:nvPr/>
          </p:nvSpPr>
          <p:spPr bwMode="auto">
            <a:xfrm>
              <a:off x="10470" y="6636"/>
              <a:ext cx="4218" cy="972"/>
            </a:xfrm>
            <a:custGeom>
              <a:avLst/>
              <a:gdLst>
                <a:gd name="T0" fmla="*/ 2154 w 2562"/>
                <a:gd name="T1" fmla="*/ 0 h 587"/>
                <a:gd name="T2" fmla="*/ 408 w 2562"/>
                <a:gd name="T3" fmla="*/ 0 h 587"/>
                <a:gd name="T4" fmla="*/ 0 w 2562"/>
                <a:gd name="T5" fmla="*/ 587 h 587"/>
                <a:gd name="T6" fmla="*/ 2562 w 2562"/>
                <a:gd name="T7" fmla="*/ 587 h 587"/>
                <a:gd name="T8" fmla="*/ 2154 w 2562"/>
                <a:gd name="T9" fmla="*/ 0 h 587"/>
              </a:gdLst>
              <a:ahLst/>
              <a:cxnLst>
                <a:cxn ang="0">
                  <a:pos x="T0" y="T1"/>
                </a:cxn>
                <a:cxn ang="0">
                  <a:pos x="T2" y="T3"/>
                </a:cxn>
                <a:cxn ang="0">
                  <a:pos x="T4" y="T5"/>
                </a:cxn>
                <a:cxn ang="0">
                  <a:pos x="T6" y="T7"/>
                </a:cxn>
                <a:cxn ang="0">
                  <a:pos x="T8" y="T9"/>
                </a:cxn>
              </a:cxnLst>
              <a:rect l="0" t="0" r="r" b="b"/>
              <a:pathLst>
                <a:path w="2562" h="587">
                  <a:moveTo>
                    <a:pt x="2154" y="0"/>
                  </a:moveTo>
                  <a:lnTo>
                    <a:pt x="408" y="0"/>
                  </a:lnTo>
                  <a:lnTo>
                    <a:pt x="0" y="587"/>
                  </a:lnTo>
                  <a:lnTo>
                    <a:pt x="2562" y="587"/>
                  </a:lnTo>
                  <a:lnTo>
                    <a:pt x="2154" y="0"/>
                  </a:lnTo>
                  <a:close/>
                </a:path>
              </a:pathLst>
            </a:custGeom>
            <a:gradFill>
              <a:gsLst>
                <a:gs pos="0">
                  <a:srgbClr val="D5B88A"/>
                </a:gs>
                <a:gs pos="71000">
                  <a:srgbClr val="F8EDD9"/>
                </a:gs>
              </a:gsLst>
              <a:lin ang="0" scaled="0"/>
            </a:gradFill>
            <a:ln>
              <a:noFill/>
            </a:ln>
          </p:spPr>
          <p:txBody>
            <a:bodyPr vert="horz" wrap="square" lIns="91440" tIns="45720" rIns="91440" bIns="45720" numCol="1" anchor="ctr" anchorCtr="0" compatLnSpc="1">
              <a:normAutofit/>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30000"/>
                </a:lnSpc>
              </a:pPr>
              <a:r>
                <a:rPr lang="en-US" altLang="zh-CN" sz="2400" b="1">
                  <a:cs typeface="+mn-ea"/>
                  <a:sym typeface="+mn-lt"/>
                </a:rPr>
                <a:t>2</a:t>
              </a:r>
              <a:endParaRPr lang="id-ID" sz="2400" b="1" dirty="0">
                <a:cs typeface="+mn-ea"/>
                <a:sym typeface="+mn-lt"/>
              </a:endParaRPr>
            </a:p>
          </p:txBody>
        </p:sp>
        <p:sp>
          <p:nvSpPr>
            <p:cNvPr id="19" name="f"/>
            <p:cNvSpPr/>
            <p:nvPr/>
          </p:nvSpPr>
          <p:spPr bwMode="auto">
            <a:xfrm>
              <a:off x="9591" y="8595"/>
              <a:ext cx="5976" cy="737"/>
            </a:xfrm>
            <a:custGeom>
              <a:avLst/>
              <a:gdLst>
                <a:gd name="T0" fmla="*/ 306 w 3630"/>
                <a:gd name="T1" fmla="*/ 0 h 445"/>
                <a:gd name="T2" fmla="*/ 0 w 3630"/>
                <a:gd name="T3" fmla="*/ 445 h 445"/>
                <a:gd name="T4" fmla="*/ 3630 w 3630"/>
                <a:gd name="T5" fmla="*/ 445 h 445"/>
                <a:gd name="T6" fmla="*/ 3324 w 3630"/>
                <a:gd name="T7" fmla="*/ 0 h 445"/>
                <a:gd name="T8" fmla="*/ 306 w 3630"/>
                <a:gd name="T9" fmla="*/ 0 h 445"/>
              </a:gdLst>
              <a:ahLst/>
              <a:cxnLst>
                <a:cxn ang="0">
                  <a:pos x="T0" y="T1"/>
                </a:cxn>
                <a:cxn ang="0">
                  <a:pos x="T2" y="T3"/>
                </a:cxn>
                <a:cxn ang="0">
                  <a:pos x="T4" y="T5"/>
                </a:cxn>
                <a:cxn ang="0">
                  <a:pos x="T6" y="T7"/>
                </a:cxn>
                <a:cxn ang="0">
                  <a:pos x="T8" y="T9"/>
                </a:cxn>
              </a:cxnLst>
              <a:rect l="0" t="0" r="r" b="b"/>
              <a:pathLst>
                <a:path w="3630" h="445">
                  <a:moveTo>
                    <a:pt x="306" y="0"/>
                  </a:moveTo>
                  <a:lnTo>
                    <a:pt x="0" y="445"/>
                  </a:lnTo>
                  <a:lnTo>
                    <a:pt x="3630" y="445"/>
                  </a:lnTo>
                  <a:lnTo>
                    <a:pt x="3324" y="0"/>
                  </a:lnTo>
                  <a:lnTo>
                    <a:pt x="306" y="0"/>
                  </a:lnTo>
                  <a:close/>
                </a:path>
              </a:pathLst>
            </a:custGeom>
            <a:gradFill>
              <a:gsLst>
                <a:gs pos="0">
                  <a:srgbClr val="D5B88A"/>
                </a:gs>
                <a:gs pos="71000">
                  <a:srgbClr val="F8EDD9"/>
                </a:gs>
              </a:gsLst>
              <a:lin ang="0" scaled="0"/>
            </a:gradFill>
            <a:ln>
              <a:noFill/>
            </a:ln>
          </p:spPr>
          <p:txBody>
            <a:bodyPr vert="horz" wrap="square" lIns="91440" tIns="45720" rIns="91440" bIns="45720" numCol="1" anchor="ctr" anchorCtr="0" compatLnSpc="1">
              <a:normAutofit fontScale="92500" lnSpcReduction="10000"/>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30000"/>
                </a:lnSpc>
              </a:pPr>
              <a:r>
                <a:rPr lang="en-US" altLang="zh-CN" sz="2400" b="1" dirty="0">
                  <a:cs typeface="+mn-ea"/>
                  <a:sym typeface="+mn-lt"/>
                </a:rPr>
                <a:t>3</a:t>
              </a:r>
              <a:endParaRPr lang="id-ID" sz="2400" b="1" dirty="0">
                <a:cs typeface="+mn-ea"/>
                <a:sym typeface="+mn-lt"/>
              </a:endParaRPr>
            </a:p>
          </p:txBody>
        </p:sp>
        <p:sp>
          <p:nvSpPr>
            <p:cNvPr id="20" name="f"/>
            <p:cNvSpPr/>
            <p:nvPr/>
          </p:nvSpPr>
          <p:spPr bwMode="auto">
            <a:xfrm>
              <a:off x="11519" y="4075"/>
              <a:ext cx="2120" cy="1555"/>
            </a:xfrm>
            <a:custGeom>
              <a:avLst/>
              <a:gdLst>
                <a:gd name="T0" fmla="*/ 1288 w 1288"/>
                <a:gd name="T1" fmla="*/ 939 h 939"/>
                <a:gd name="T2" fmla="*/ 644 w 1288"/>
                <a:gd name="T3" fmla="*/ 0 h 939"/>
                <a:gd name="T4" fmla="*/ 0 w 1288"/>
                <a:gd name="T5" fmla="*/ 939 h 939"/>
                <a:gd name="T6" fmla="*/ 1288 w 1288"/>
                <a:gd name="T7" fmla="*/ 939 h 939"/>
              </a:gdLst>
              <a:ahLst/>
              <a:cxnLst>
                <a:cxn ang="0">
                  <a:pos x="T0" y="T1"/>
                </a:cxn>
                <a:cxn ang="0">
                  <a:pos x="T2" y="T3"/>
                </a:cxn>
                <a:cxn ang="0">
                  <a:pos x="T4" y="T5"/>
                </a:cxn>
                <a:cxn ang="0">
                  <a:pos x="T6" y="T7"/>
                </a:cxn>
              </a:cxnLst>
              <a:rect l="0" t="0" r="r" b="b"/>
              <a:pathLst>
                <a:path w="1288" h="939">
                  <a:moveTo>
                    <a:pt x="1288" y="939"/>
                  </a:moveTo>
                  <a:lnTo>
                    <a:pt x="644" y="0"/>
                  </a:lnTo>
                  <a:lnTo>
                    <a:pt x="0" y="939"/>
                  </a:lnTo>
                  <a:lnTo>
                    <a:pt x="1288" y="939"/>
                  </a:lnTo>
                  <a:close/>
                </a:path>
              </a:pathLst>
            </a:custGeom>
            <a:gradFill>
              <a:gsLst>
                <a:gs pos="0">
                  <a:srgbClr val="D5B88A"/>
                </a:gs>
                <a:gs pos="71000">
                  <a:srgbClr val="F8EDD9"/>
                </a:gs>
              </a:gsLst>
              <a:lin ang="0" scaled="0"/>
            </a:gradFill>
            <a:ln>
              <a:noFill/>
            </a:ln>
          </p:spPr>
          <p:txBody>
            <a:bodyPr vert="horz" wrap="square" lIns="91440" tIns="45720" rIns="91440" bIns="45720" numCol="1" anchor="ctr" anchorCtr="0" compatLnSpc="1">
              <a:normAutofit/>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30000"/>
                </a:lnSpc>
              </a:pPr>
              <a:r>
                <a:rPr lang="en-US" altLang="zh-CN" sz="2400" b="1" dirty="0">
                  <a:solidFill>
                    <a:srgbClr val="171717"/>
                  </a:solidFill>
                  <a:cs typeface="+mn-ea"/>
                  <a:sym typeface="+mn-lt"/>
                </a:rPr>
                <a:t>1</a:t>
              </a:r>
              <a:endParaRPr lang="en-US" altLang="zh-CN" sz="2400" b="1" dirty="0">
                <a:solidFill>
                  <a:srgbClr val="171717"/>
                </a:solidFill>
                <a:cs typeface="+mn-ea"/>
                <a:sym typeface="+mn-lt"/>
              </a:endParaRPr>
            </a:p>
          </p:txBody>
        </p:sp>
        <p:grpSp>
          <p:nvGrpSpPr>
            <p:cNvPr id="21" name="f"/>
            <p:cNvGrpSpPr/>
            <p:nvPr/>
          </p:nvGrpSpPr>
          <p:grpSpPr>
            <a:xfrm>
              <a:off x="10407" y="7637"/>
              <a:ext cx="4344" cy="939"/>
              <a:chOff x="4573909" y="4079091"/>
              <a:chExt cx="3044458" cy="654123"/>
            </a:xfrm>
            <a:solidFill>
              <a:schemeClr val="bg1">
                <a:lumMod val="95000"/>
              </a:schemeClr>
            </a:solidFill>
          </p:grpSpPr>
          <p:sp>
            <p:nvSpPr>
              <p:cNvPr id="27" name="f"/>
              <p:cNvSpPr/>
              <p:nvPr/>
            </p:nvSpPr>
            <p:spPr bwMode="auto">
              <a:xfrm>
                <a:off x="4950005" y="4079091"/>
                <a:ext cx="410656" cy="654123"/>
              </a:xfrm>
              <a:custGeom>
                <a:avLst/>
                <a:gdLst>
                  <a:gd name="connsiteX0" fmla="*/ 206920 w 410656"/>
                  <a:gd name="connsiteY0" fmla="*/ 27688 h 654123"/>
                  <a:gd name="connsiteX1" fmla="*/ 265757 w 410656"/>
                  <a:gd name="connsiteY1" fmla="*/ 86525 h 654123"/>
                  <a:gd name="connsiteX2" fmla="*/ 206920 w 410656"/>
                  <a:gd name="connsiteY2" fmla="*/ 145362 h 654123"/>
                  <a:gd name="connsiteX3" fmla="*/ 148083 w 410656"/>
                  <a:gd name="connsiteY3" fmla="*/ 86525 h 654123"/>
                  <a:gd name="connsiteX4" fmla="*/ 206920 w 410656"/>
                  <a:gd name="connsiteY4" fmla="*/ 27688 h 654123"/>
                  <a:gd name="connsiteX5" fmla="*/ 12227 w 410656"/>
                  <a:gd name="connsiteY5" fmla="*/ 0 h 654123"/>
                  <a:gd name="connsiteX6" fmla="*/ 21640 w 410656"/>
                  <a:gd name="connsiteY6" fmla="*/ 0 h 654123"/>
                  <a:gd name="connsiteX7" fmla="*/ 40465 w 410656"/>
                  <a:gd name="connsiteY7" fmla="*/ 9412 h 654123"/>
                  <a:gd name="connsiteX8" fmla="*/ 139300 w 410656"/>
                  <a:gd name="connsiteY8" fmla="*/ 160002 h 654123"/>
                  <a:gd name="connsiteX9" fmla="*/ 271079 w 410656"/>
                  <a:gd name="connsiteY9" fmla="*/ 160002 h 654123"/>
                  <a:gd name="connsiteX10" fmla="*/ 374620 w 410656"/>
                  <a:gd name="connsiteY10" fmla="*/ 9412 h 654123"/>
                  <a:gd name="connsiteX11" fmla="*/ 388739 w 410656"/>
                  <a:gd name="connsiteY11" fmla="*/ 0 h 654123"/>
                  <a:gd name="connsiteX12" fmla="*/ 402858 w 410656"/>
                  <a:gd name="connsiteY12" fmla="*/ 0 h 654123"/>
                  <a:gd name="connsiteX13" fmla="*/ 407565 w 410656"/>
                  <a:gd name="connsiteY13" fmla="*/ 32942 h 654123"/>
                  <a:gd name="connsiteX14" fmla="*/ 299318 w 410656"/>
                  <a:gd name="connsiteY14" fmla="*/ 192943 h 654123"/>
                  <a:gd name="connsiteX15" fmla="*/ 285198 w 410656"/>
                  <a:gd name="connsiteY15" fmla="*/ 202355 h 654123"/>
                  <a:gd name="connsiteX16" fmla="*/ 275786 w 410656"/>
                  <a:gd name="connsiteY16" fmla="*/ 202355 h 654123"/>
                  <a:gd name="connsiteX17" fmla="*/ 275786 w 410656"/>
                  <a:gd name="connsiteY17" fmla="*/ 621182 h 654123"/>
                  <a:gd name="connsiteX18" fmla="*/ 242841 w 410656"/>
                  <a:gd name="connsiteY18" fmla="*/ 654123 h 654123"/>
                  <a:gd name="connsiteX19" fmla="*/ 209896 w 410656"/>
                  <a:gd name="connsiteY19" fmla="*/ 621182 h 654123"/>
                  <a:gd name="connsiteX20" fmla="*/ 209896 w 410656"/>
                  <a:gd name="connsiteY20" fmla="*/ 381180 h 654123"/>
                  <a:gd name="connsiteX21" fmla="*/ 200483 w 410656"/>
                  <a:gd name="connsiteY21" fmla="*/ 381180 h 654123"/>
                  <a:gd name="connsiteX22" fmla="*/ 200483 w 410656"/>
                  <a:gd name="connsiteY22" fmla="*/ 621182 h 654123"/>
                  <a:gd name="connsiteX23" fmla="*/ 167539 w 410656"/>
                  <a:gd name="connsiteY23" fmla="*/ 654123 h 654123"/>
                  <a:gd name="connsiteX24" fmla="*/ 134593 w 410656"/>
                  <a:gd name="connsiteY24" fmla="*/ 621182 h 654123"/>
                  <a:gd name="connsiteX25" fmla="*/ 134593 w 410656"/>
                  <a:gd name="connsiteY25" fmla="*/ 202355 h 654123"/>
                  <a:gd name="connsiteX26" fmla="*/ 129887 w 410656"/>
                  <a:gd name="connsiteY26" fmla="*/ 202355 h 654123"/>
                  <a:gd name="connsiteX27" fmla="*/ 111061 w 410656"/>
                  <a:gd name="connsiteY27" fmla="*/ 192943 h 654123"/>
                  <a:gd name="connsiteX28" fmla="*/ 2814 w 410656"/>
                  <a:gd name="connsiteY28" fmla="*/ 32942 h 654123"/>
                  <a:gd name="connsiteX29" fmla="*/ 12227 w 410656"/>
                  <a:gd name="connsiteY29" fmla="*/ 0 h 65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10656" h="654123">
                    <a:moveTo>
                      <a:pt x="206920" y="27688"/>
                    </a:moveTo>
                    <a:cubicBezTo>
                      <a:pt x="239415" y="27688"/>
                      <a:pt x="265757" y="54030"/>
                      <a:pt x="265757" y="86525"/>
                    </a:cubicBezTo>
                    <a:cubicBezTo>
                      <a:pt x="265757" y="119020"/>
                      <a:pt x="239415" y="145362"/>
                      <a:pt x="206920" y="145362"/>
                    </a:cubicBezTo>
                    <a:cubicBezTo>
                      <a:pt x="174425" y="145362"/>
                      <a:pt x="148083" y="119020"/>
                      <a:pt x="148083" y="86525"/>
                    </a:cubicBezTo>
                    <a:cubicBezTo>
                      <a:pt x="148083" y="54030"/>
                      <a:pt x="174425" y="27688"/>
                      <a:pt x="206920" y="27688"/>
                    </a:cubicBezTo>
                    <a:close/>
                    <a:moveTo>
                      <a:pt x="12227" y="0"/>
                    </a:moveTo>
                    <a:cubicBezTo>
                      <a:pt x="12227" y="0"/>
                      <a:pt x="16933" y="0"/>
                      <a:pt x="21640" y="0"/>
                    </a:cubicBezTo>
                    <a:cubicBezTo>
                      <a:pt x="26346" y="0"/>
                      <a:pt x="35759" y="0"/>
                      <a:pt x="40465" y="9412"/>
                    </a:cubicBezTo>
                    <a:cubicBezTo>
                      <a:pt x="40465" y="9412"/>
                      <a:pt x="40465" y="9412"/>
                      <a:pt x="139300" y="160002"/>
                    </a:cubicBezTo>
                    <a:cubicBezTo>
                      <a:pt x="139300" y="160002"/>
                      <a:pt x="139300" y="160002"/>
                      <a:pt x="271079" y="160002"/>
                    </a:cubicBezTo>
                    <a:cubicBezTo>
                      <a:pt x="271079" y="160002"/>
                      <a:pt x="271079" y="160002"/>
                      <a:pt x="374620" y="9412"/>
                    </a:cubicBezTo>
                    <a:cubicBezTo>
                      <a:pt x="374620" y="0"/>
                      <a:pt x="384033" y="0"/>
                      <a:pt x="388739" y="0"/>
                    </a:cubicBezTo>
                    <a:cubicBezTo>
                      <a:pt x="393446" y="0"/>
                      <a:pt x="398152" y="0"/>
                      <a:pt x="402858" y="0"/>
                    </a:cubicBezTo>
                    <a:cubicBezTo>
                      <a:pt x="412271" y="9412"/>
                      <a:pt x="412271" y="23529"/>
                      <a:pt x="407565" y="32942"/>
                    </a:cubicBezTo>
                    <a:cubicBezTo>
                      <a:pt x="407565" y="32942"/>
                      <a:pt x="407565" y="32942"/>
                      <a:pt x="299318" y="192943"/>
                    </a:cubicBezTo>
                    <a:cubicBezTo>
                      <a:pt x="294611" y="197649"/>
                      <a:pt x="289905" y="202355"/>
                      <a:pt x="285198" y="202355"/>
                    </a:cubicBezTo>
                    <a:cubicBezTo>
                      <a:pt x="285198" y="202355"/>
                      <a:pt x="285198" y="202355"/>
                      <a:pt x="275786" y="202355"/>
                    </a:cubicBezTo>
                    <a:cubicBezTo>
                      <a:pt x="275786" y="202355"/>
                      <a:pt x="275786" y="202355"/>
                      <a:pt x="275786" y="621182"/>
                    </a:cubicBezTo>
                    <a:cubicBezTo>
                      <a:pt x="275786" y="635300"/>
                      <a:pt x="261667" y="654123"/>
                      <a:pt x="242841" y="654123"/>
                    </a:cubicBezTo>
                    <a:cubicBezTo>
                      <a:pt x="228722" y="654123"/>
                      <a:pt x="209896" y="635300"/>
                      <a:pt x="209896" y="621182"/>
                    </a:cubicBezTo>
                    <a:cubicBezTo>
                      <a:pt x="209896" y="621182"/>
                      <a:pt x="209896" y="621182"/>
                      <a:pt x="209896" y="381180"/>
                    </a:cubicBezTo>
                    <a:cubicBezTo>
                      <a:pt x="209896" y="381180"/>
                      <a:pt x="209896" y="381180"/>
                      <a:pt x="200483" y="381180"/>
                    </a:cubicBezTo>
                    <a:cubicBezTo>
                      <a:pt x="200483" y="381180"/>
                      <a:pt x="200483" y="381180"/>
                      <a:pt x="200483" y="621182"/>
                    </a:cubicBezTo>
                    <a:cubicBezTo>
                      <a:pt x="200483" y="635300"/>
                      <a:pt x="186364" y="654123"/>
                      <a:pt x="167539" y="654123"/>
                    </a:cubicBezTo>
                    <a:cubicBezTo>
                      <a:pt x="148713" y="654123"/>
                      <a:pt x="134593" y="635300"/>
                      <a:pt x="134593" y="621182"/>
                    </a:cubicBezTo>
                    <a:cubicBezTo>
                      <a:pt x="134593" y="621182"/>
                      <a:pt x="134593" y="621182"/>
                      <a:pt x="134593" y="202355"/>
                    </a:cubicBezTo>
                    <a:cubicBezTo>
                      <a:pt x="134593" y="202355"/>
                      <a:pt x="134593" y="202355"/>
                      <a:pt x="129887" y="202355"/>
                    </a:cubicBezTo>
                    <a:cubicBezTo>
                      <a:pt x="120474" y="202355"/>
                      <a:pt x="115768" y="197649"/>
                      <a:pt x="111061" y="192943"/>
                    </a:cubicBezTo>
                    <a:cubicBezTo>
                      <a:pt x="111061" y="192943"/>
                      <a:pt x="111061" y="192943"/>
                      <a:pt x="2814" y="32942"/>
                    </a:cubicBezTo>
                    <a:cubicBezTo>
                      <a:pt x="-1892" y="23529"/>
                      <a:pt x="-1892" y="9412"/>
                      <a:pt x="12227" y="0"/>
                    </a:cubicBezTo>
                    <a:close/>
                  </a:path>
                </a:pathLst>
              </a:custGeom>
              <a:gradFill>
                <a:gsLst>
                  <a:gs pos="9000">
                    <a:srgbClr val="D5B88A"/>
                  </a:gs>
                  <a:gs pos="71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sz="1350">
                  <a:cs typeface="+mn-ea"/>
                  <a:sym typeface="+mn-lt"/>
                </a:endParaRPr>
              </a:p>
            </p:txBody>
          </p:sp>
          <p:sp>
            <p:nvSpPr>
              <p:cNvPr id="28" name="f"/>
              <p:cNvSpPr/>
              <p:nvPr/>
            </p:nvSpPr>
            <p:spPr bwMode="auto">
              <a:xfrm>
                <a:off x="4573909" y="4079091"/>
                <a:ext cx="409511" cy="654123"/>
              </a:xfrm>
              <a:custGeom>
                <a:avLst/>
                <a:gdLst>
                  <a:gd name="connsiteX0" fmla="*/ 206925 w 409511"/>
                  <a:gd name="connsiteY0" fmla="*/ 27688 h 654123"/>
                  <a:gd name="connsiteX1" fmla="*/ 265762 w 409511"/>
                  <a:gd name="connsiteY1" fmla="*/ 86525 h 654123"/>
                  <a:gd name="connsiteX2" fmla="*/ 206925 w 409511"/>
                  <a:gd name="connsiteY2" fmla="*/ 145362 h 654123"/>
                  <a:gd name="connsiteX3" fmla="*/ 148088 w 409511"/>
                  <a:gd name="connsiteY3" fmla="*/ 86525 h 654123"/>
                  <a:gd name="connsiteX4" fmla="*/ 206925 w 409511"/>
                  <a:gd name="connsiteY4" fmla="*/ 27688 h 654123"/>
                  <a:gd name="connsiteX5" fmla="*/ 12193 w 409511"/>
                  <a:gd name="connsiteY5" fmla="*/ 0 h 654123"/>
                  <a:gd name="connsiteX6" fmla="*/ 21579 w 409511"/>
                  <a:gd name="connsiteY6" fmla="*/ 0 h 654123"/>
                  <a:gd name="connsiteX7" fmla="*/ 40352 w 409511"/>
                  <a:gd name="connsiteY7" fmla="*/ 9412 h 654123"/>
                  <a:gd name="connsiteX8" fmla="*/ 138911 w 409511"/>
                  <a:gd name="connsiteY8" fmla="*/ 160002 h 654123"/>
                  <a:gd name="connsiteX9" fmla="*/ 270324 w 409511"/>
                  <a:gd name="connsiteY9" fmla="*/ 160002 h 654123"/>
                  <a:gd name="connsiteX10" fmla="*/ 373576 w 409511"/>
                  <a:gd name="connsiteY10" fmla="*/ 9412 h 654123"/>
                  <a:gd name="connsiteX11" fmla="*/ 387656 w 409511"/>
                  <a:gd name="connsiteY11" fmla="*/ 0 h 654123"/>
                  <a:gd name="connsiteX12" fmla="*/ 401736 w 409511"/>
                  <a:gd name="connsiteY12" fmla="*/ 0 h 654123"/>
                  <a:gd name="connsiteX13" fmla="*/ 406429 w 409511"/>
                  <a:gd name="connsiteY13" fmla="*/ 32942 h 654123"/>
                  <a:gd name="connsiteX14" fmla="*/ 298483 w 409511"/>
                  <a:gd name="connsiteY14" fmla="*/ 192943 h 654123"/>
                  <a:gd name="connsiteX15" fmla="*/ 284404 w 409511"/>
                  <a:gd name="connsiteY15" fmla="*/ 202355 h 654123"/>
                  <a:gd name="connsiteX16" fmla="*/ 275017 w 409511"/>
                  <a:gd name="connsiteY16" fmla="*/ 202355 h 654123"/>
                  <a:gd name="connsiteX17" fmla="*/ 275017 w 409511"/>
                  <a:gd name="connsiteY17" fmla="*/ 621182 h 654123"/>
                  <a:gd name="connsiteX18" fmla="*/ 242164 w 409511"/>
                  <a:gd name="connsiteY18" fmla="*/ 654123 h 654123"/>
                  <a:gd name="connsiteX19" fmla="*/ 209311 w 409511"/>
                  <a:gd name="connsiteY19" fmla="*/ 621182 h 654123"/>
                  <a:gd name="connsiteX20" fmla="*/ 209311 w 409511"/>
                  <a:gd name="connsiteY20" fmla="*/ 381180 h 654123"/>
                  <a:gd name="connsiteX21" fmla="*/ 199924 w 409511"/>
                  <a:gd name="connsiteY21" fmla="*/ 381180 h 654123"/>
                  <a:gd name="connsiteX22" fmla="*/ 199924 w 409511"/>
                  <a:gd name="connsiteY22" fmla="*/ 621182 h 654123"/>
                  <a:gd name="connsiteX23" fmla="*/ 167071 w 409511"/>
                  <a:gd name="connsiteY23" fmla="*/ 654123 h 654123"/>
                  <a:gd name="connsiteX24" fmla="*/ 134218 w 409511"/>
                  <a:gd name="connsiteY24" fmla="*/ 621182 h 654123"/>
                  <a:gd name="connsiteX25" fmla="*/ 134218 w 409511"/>
                  <a:gd name="connsiteY25" fmla="*/ 202355 h 654123"/>
                  <a:gd name="connsiteX26" fmla="*/ 129525 w 409511"/>
                  <a:gd name="connsiteY26" fmla="*/ 202355 h 654123"/>
                  <a:gd name="connsiteX27" fmla="*/ 110752 w 409511"/>
                  <a:gd name="connsiteY27" fmla="*/ 192943 h 654123"/>
                  <a:gd name="connsiteX28" fmla="*/ 2806 w 409511"/>
                  <a:gd name="connsiteY28" fmla="*/ 32942 h 654123"/>
                  <a:gd name="connsiteX29" fmla="*/ 12193 w 409511"/>
                  <a:gd name="connsiteY29" fmla="*/ 0 h 65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09511" h="654123">
                    <a:moveTo>
                      <a:pt x="206925" y="27688"/>
                    </a:moveTo>
                    <a:cubicBezTo>
                      <a:pt x="239420" y="27688"/>
                      <a:pt x="265762" y="54030"/>
                      <a:pt x="265762" y="86525"/>
                    </a:cubicBezTo>
                    <a:cubicBezTo>
                      <a:pt x="265762" y="119020"/>
                      <a:pt x="239420" y="145362"/>
                      <a:pt x="206925" y="145362"/>
                    </a:cubicBezTo>
                    <a:cubicBezTo>
                      <a:pt x="174430" y="145362"/>
                      <a:pt x="148088" y="119020"/>
                      <a:pt x="148088" y="86525"/>
                    </a:cubicBezTo>
                    <a:cubicBezTo>
                      <a:pt x="148088" y="54030"/>
                      <a:pt x="174430" y="27688"/>
                      <a:pt x="206925" y="27688"/>
                    </a:cubicBezTo>
                    <a:close/>
                    <a:moveTo>
                      <a:pt x="12193" y="0"/>
                    </a:moveTo>
                    <a:cubicBezTo>
                      <a:pt x="12193" y="0"/>
                      <a:pt x="16886" y="0"/>
                      <a:pt x="21579" y="0"/>
                    </a:cubicBezTo>
                    <a:cubicBezTo>
                      <a:pt x="26272" y="0"/>
                      <a:pt x="35659" y="0"/>
                      <a:pt x="40352" y="9412"/>
                    </a:cubicBezTo>
                    <a:cubicBezTo>
                      <a:pt x="40352" y="9412"/>
                      <a:pt x="40352" y="9412"/>
                      <a:pt x="138911" y="160002"/>
                    </a:cubicBezTo>
                    <a:cubicBezTo>
                      <a:pt x="138911" y="160002"/>
                      <a:pt x="138911" y="160002"/>
                      <a:pt x="270324" y="160002"/>
                    </a:cubicBezTo>
                    <a:cubicBezTo>
                      <a:pt x="270324" y="160002"/>
                      <a:pt x="270324" y="160002"/>
                      <a:pt x="373576" y="9412"/>
                    </a:cubicBezTo>
                    <a:cubicBezTo>
                      <a:pt x="373576" y="0"/>
                      <a:pt x="382963" y="0"/>
                      <a:pt x="387656" y="0"/>
                    </a:cubicBezTo>
                    <a:cubicBezTo>
                      <a:pt x="392349" y="0"/>
                      <a:pt x="397042" y="0"/>
                      <a:pt x="401736" y="0"/>
                    </a:cubicBezTo>
                    <a:cubicBezTo>
                      <a:pt x="411122" y="9412"/>
                      <a:pt x="411122" y="23529"/>
                      <a:pt x="406429" y="32942"/>
                    </a:cubicBezTo>
                    <a:cubicBezTo>
                      <a:pt x="406429" y="32942"/>
                      <a:pt x="406429" y="32942"/>
                      <a:pt x="298483" y="192943"/>
                    </a:cubicBezTo>
                    <a:cubicBezTo>
                      <a:pt x="293790" y="197649"/>
                      <a:pt x="289097" y="202355"/>
                      <a:pt x="284404" y="202355"/>
                    </a:cubicBezTo>
                    <a:cubicBezTo>
                      <a:pt x="284404" y="202355"/>
                      <a:pt x="284404" y="202355"/>
                      <a:pt x="275017" y="202355"/>
                    </a:cubicBezTo>
                    <a:cubicBezTo>
                      <a:pt x="275017" y="202355"/>
                      <a:pt x="275017" y="202355"/>
                      <a:pt x="275017" y="621182"/>
                    </a:cubicBezTo>
                    <a:cubicBezTo>
                      <a:pt x="275017" y="635300"/>
                      <a:pt x="260937" y="654123"/>
                      <a:pt x="242164" y="654123"/>
                    </a:cubicBezTo>
                    <a:cubicBezTo>
                      <a:pt x="228084" y="654123"/>
                      <a:pt x="209311" y="635300"/>
                      <a:pt x="209311" y="621182"/>
                    </a:cubicBezTo>
                    <a:cubicBezTo>
                      <a:pt x="209311" y="621182"/>
                      <a:pt x="209311" y="621182"/>
                      <a:pt x="209311" y="381180"/>
                    </a:cubicBezTo>
                    <a:cubicBezTo>
                      <a:pt x="209311" y="381180"/>
                      <a:pt x="209311" y="381180"/>
                      <a:pt x="199924" y="381180"/>
                    </a:cubicBezTo>
                    <a:cubicBezTo>
                      <a:pt x="199924" y="381180"/>
                      <a:pt x="199924" y="381180"/>
                      <a:pt x="199924" y="621182"/>
                    </a:cubicBezTo>
                    <a:cubicBezTo>
                      <a:pt x="199924" y="635300"/>
                      <a:pt x="185845" y="654123"/>
                      <a:pt x="167071" y="654123"/>
                    </a:cubicBezTo>
                    <a:cubicBezTo>
                      <a:pt x="148298" y="654123"/>
                      <a:pt x="134218" y="635300"/>
                      <a:pt x="134218" y="621182"/>
                    </a:cubicBezTo>
                    <a:cubicBezTo>
                      <a:pt x="134218" y="621182"/>
                      <a:pt x="134218" y="621182"/>
                      <a:pt x="134218" y="202355"/>
                    </a:cubicBezTo>
                    <a:cubicBezTo>
                      <a:pt x="134218" y="202355"/>
                      <a:pt x="134218" y="202355"/>
                      <a:pt x="129525" y="202355"/>
                    </a:cubicBezTo>
                    <a:cubicBezTo>
                      <a:pt x="120138" y="202355"/>
                      <a:pt x="115445" y="197649"/>
                      <a:pt x="110752" y="192943"/>
                    </a:cubicBezTo>
                    <a:cubicBezTo>
                      <a:pt x="110752" y="192943"/>
                      <a:pt x="110752" y="192943"/>
                      <a:pt x="2806" y="32942"/>
                    </a:cubicBezTo>
                    <a:cubicBezTo>
                      <a:pt x="-1887" y="23529"/>
                      <a:pt x="-1887" y="9412"/>
                      <a:pt x="12193" y="0"/>
                    </a:cubicBezTo>
                    <a:close/>
                  </a:path>
                </a:pathLst>
              </a:custGeom>
              <a:gradFill>
                <a:gsLst>
                  <a:gs pos="9000">
                    <a:srgbClr val="D5B88A"/>
                  </a:gs>
                  <a:gs pos="71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sz="1350">
                  <a:cs typeface="+mn-ea"/>
                  <a:sym typeface="+mn-lt"/>
                </a:endParaRPr>
              </a:p>
            </p:txBody>
          </p:sp>
          <p:sp>
            <p:nvSpPr>
              <p:cNvPr id="29" name="f"/>
              <p:cNvSpPr/>
              <p:nvPr/>
            </p:nvSpPr>
            <p:spPr bwMode="auto">
              <a:xfrm>
                <a:off x="5326097" y="4079091"/>
                <a:ext cx="410656" cy="654123"/>
              </a:xfrm>
              <a:custGeom>
                <a:avLst/>
                <a:gdLst>
                  <a:gd name="connsiteX0" fmla="*/ 208074 w 410656"/>
                  <a:gd name="connsiteY0" fmla="*/ 27688 h 654123"/>
                  <a:gd name="connsiteX1" fmla="*/ 266911 w 410656"/>
                  <a:gd name="connsiteY1" fmla="*/ 86525 h 654123"/>
                  <a:gd name="connsiteX2" fmla="*/ 208074 w 410656"/>
                  <a:gd name="connsiteY2" fmla="*/ 145362 h 654123"/>
                  <a:gd name="connsiteX3" fmla="*/ 149237 w 410656"/>
                  <a:gd name="connsiteY3" fmla="*/ 86525 h 654123"/>
                  <a:gd name="connsiteX4" fmla="*/ 208074 w 410656"/>
                  <a:gd name="connsiteY4" fmla="*/ 27688 h 654123"/>
                  <a:gd name="connsiteX5" fmla="*/ 12227 w 410656"/>
                  <a:gd name="connsiteY5" fmla="*/ 0 h 654123"/>
                  <a:gd name="connsiteX6" fmla="*/ 21640 w 410656"/>
                  <a:gd name="connsiteY6" fmla="*/ 0 h 654123"/>
                  <a:gd name="connsiteX7" fmla="*/ 40465 w 410656"/>
                  <a:gd name="connsiteY7" fmla="*/ 9412 h 654123"/>
                  <a:gd name="connsiteX8" fmla="*/ 139300 w 410656"/>
                  <a:gd name="connsiteY8" fmla="*/ 160002 h 654123"/>
                  <a:gd name="connsiteX9" fmla="*/ 271079 w 410656"/>
                  <a:gd name="connsiteY9" fmla="*/ 160002 h 654123"/>
                  <a:gd name="connsiteX10" fmla="*/ 374620 w 410656"/>
                  <a:gd name="connsiteY10" fmla="*/ 9412 h 654123"/>
                  <a:gd name="connsiteX11" fmla="*/ 388739 w 410656"/>
                  <a:gd name="connsiteY11" fmla="*/ 0 h 654123"/>
                  <a:gd name="connsiteX12" fmla="*/ 402858 w 410656"/>
                  <a:gd name="connsiteY12" fmla="*/ 0 h 654123"/>
                  <a:gd name="connsiteX13" fmla="*/ 407565 w 410656"/>
                  <a:gd name="connsiteY13" fmla="*/ 32942 h 654123"/>
                  <a:gd name="connsiteX14" fmla="*/ 299318 w 410656"/>
                  <a:gd name="connsiteY14" fmla="*/ 192943 h 654123"/>
                  <a:gd name="connsiteX15" fmla="*/ 285198 w 410656"/>
                  <a:gd name="connsiteY15" fmla="*/ 202355 h 654123"/>
                  <a:gd name="connsiteX16" fmla="*/ 275786 w 410656"/>
                  <a:gd name="connsiteY16" fmla="*/ 202355 h 654123"/>
                  <a:gd name="connsiteX17" fmla="*/ 275786 w 410656"/>
                  <a:gd name="connsiteY17" fmla="*/ 621182 h 654123"/>
                  <a:gd name="connsiteX18" fmla="*/ 242841 w 410656"/>
                  <a:gd name="connsiteY18" fmla="*/ 654123 h 654123"/>
                  <a:gd name="connsiteX19" fmla="*/ 209896 w 410656"/>
                  <a:gd name="connsiteY19" fmla="*/ 621182 h 654123"/>
                  <a:gd name="connsiteX20" fmla="*/ 209896 w 410656"/>
                  <a:gd name="connsiteY20" fmla="*/ 381180 h 654123"/>
                  <a:gd name="connsiteX21" fmla="*/ 200483 w 410656"/>
                  <a:gd name="connsiteY21" fmla="*/ 381180 h 654123"/>
                  <a:gd name="connsiteX22" fmla="*/ 200483 w 410656"/>
                  <a:gd name="connsiteY22" fmla="*/ 621182 h 654123"/>
                  <a:gd name="connsiteX23" fmla="*/ 167539 w 410656"/>
                  <a:gd name="connsiteY23" fmla="*/ 654123 h 654123"/>
                  <a:gd name="connsiteX24" fmla="*/ 134593 w 410656"/>
                  <a:gd name="connsiteY24" fmla="*/ 621182 h 654123"/>
                  <a:gd name="connsiteX25" fmla="*/ 134593 w 410656"/>
                  <a:gd name="connsiteY25" fmla="*/ 202355 h 654123"/>
                  <a:gd name="connsiteX26" fmla="*/ 129887 w 410656"/>
                  <a:gd name="connsiteY26" fmla="*/ 202355 h 654123"/>
                  <a:gd name="connsiteX27" fmla="*/ 111061 w 410656"/>
                  <a:gd name="connsiteY27" fmla="*/ 192943 h 654123"/>
                  <a:gd name="connsiteX28" fmla="*/ 2814 w 410656"/>
                  <a:gd name="connsiteY28" fmla="*/ 32942 h 654123"/>
                  <a:gd name="connsiteX29" fmla="*/ 12227 w 410656"/>
                  <a:gd name="connsiteY29" fmla="*/ 0 h 65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10656" h="654123">
                    <a:moveTo>
                      <a:pt x="208074" y="27688"/>
                    </a:moveTo>
                    <a:cubicBezTo>
                      <a:pt x="240569" y="27688"/>
                      <a:pt x="266911" y="54030"/>
                      <a:pt x="266911" y="86525"/>
                    </a:cubicBezTo>
                    <a:cubicBezTo>
                      <a:pt x="266911" y="119020"/>
                      <a:pt x="240569" y="145362"/>
                      <a:pt x="208074" y="145362"/>
                    </a:cubicBezTo>
                    <a:cubicBezTo>
                      <a:pt x="175579" y="145362"/>
                      <a:pt x="149237" y="119020"/>
                      <a:pt x="149237" y="86525"/>
                    </a:cubicBezTo>
                    <a:cubicBezTo>
                      <a:pt x="149237" y="54030"/>
                      <a:pt x="175579" y="27688"/>
                      <a:pt x="208074" y="27688"/>
                    </a:cubicBezTo>
                    <a:close/>
                    <a:moveTo>
                      <a:pt x="12227" y="0"/>
                    </a:moveTo>
                    <a:cubicBezTo>
                      <a:pt x="12227" y="0"/>
                      <a:pt x="16933" y="0"/>
                      <a:pt x="21640" y="0"/>
                    </a:cubicBezTo>
                    <a:cubicBezTo>
                      <a:pt x="26346" y="0"/>
                      <a:pt x="35759" y="0"/>
                      <a:pt x="40465" y="9412"/>
                    </a:cubicBezTo>
                    <a:cubicBezTo>
                      <a:pt x="40465" y="9412"/>
                      <a:pt x="40465" y="9412"/>
                      <a:pt x="139300" y="160002"/>
                    </a:cubicBezTo>
                    <a:cubicBezTo>
                      <a:pt x="139300" y="160002"/>
                      <a:pt x="139300" y="160002"/>
                      <a:pt x="271079" y="160002"/>
                    </a:cubicBezTo>
                    <a:cubicBezTo>
                      <a:pt x="271079" y="160002"/>
                      <a:pt x="271079" y="160002"/>
                      <a:pt x="374620" y="9412"/>
                    </a:cubicBezTo>
                    <a:cubicBezTo>
                      <a:pt x="374620" y="0"/>
                      <a:pt x="384033" y="0"/>
                      <a:pt x="388739" y="0"/>
                    </a:cubicBezTo>
                    <a:cubicBezTo>
                      <a:pt x="393446" y="0"/>
                      <a:pt x="398152" y="0"/>
                      <a:pt x="402858" y="0"/>
                    </a:cubicBezTo>
                    <a:cubicBezTo>
                      <a:pt x="412271" y="9412"/>
                      <a:pt x="412271" y="23529"/>
                      <a:pt x="407565" y="32942"/>
                    </a:cubicBezTo>
                    <a:cubicBezTo>
                      <a:pt x="407565" y="32942"/>
                      <a:pt x="407565" y="32942"/>
                      <a:pt x="299318" y="192943"/>
                    </a:cubicBezTo>
                    <a:cubicBezTo>
                      <a:pt x="294611" y="197649"/>
                      <a:pt x="289905" y="202355"/>
                      <a:pt x="285198" y="202355"/>
                    </a:cubicBezTo>
                    <a:cubicBezTo>
                      <a:pt x="285198" y="202355"/>
                      <a:pt x="285198" y="202355"/>
                      <a:pt x="275786" y="202355"/>
                    </a:cubicBezTo>
                    <a:cubicBezTo>
                      <a:pt x="275786" y="202355"/>
                      <a:pt x="275786" y="202355"/>
                      <a:pt x="275786" y="621182"/>
                    </a:cubicBezTo>
                    <a:cubicBezTo>
                      <a:pt x="275786" y="635300"/>
                      <a:pt x="261667" y="654123"/>
                      <a:pt x="242841" y="654123"/>
                    </a:cubicBezTo>
                    <a:cubicBezTo>
                      <a:pt x="228722" y="654123"/>
                      <a:pt x="209896" y="635300"/>
                      <a:pt x="209896" y="621182"/>
                    </a:cubicBezTo>
                    <a:cubicBezTo>
                      <a:pt x="209896" y="621182"/>
                      <a:pt x="209896" y="621182"/>
                      <a:pt x="209896" y="381180"/>
                    </a:cubicBezTo>
                    <a:cubicBezTo>
                      <a:pt x="209896" y="381180"/>
                      <a:pt x="209896" y="381180"/>
                      <a:pt x="200483" y="381180"/>
                    </a:cubicBezTo>
                    <a:cubicBezTo>
                      <a:pt x="200483" y="381180"/>
                      <a:pt x="200483" y="381180"/>
                      <a:pt x="200483" y="621182"/>
                    </a:cubicBezTo>
                    <a:cubicBezTo>
                      <a:pt x="200483" y="635300"/>
                      <a:pt x="186364" y="654123"/>
                      <a:pt x="167539" y="654123"/>
                    </a:cubicBezTo>
                    <a:cubicBezTo>
                      <a:pt x="148712" y="654123"/>
                      <a:pt x="134593" y="635300"/>
                      <a:pt x="134593" y="621182"/>
                    </a:cubicBezTo>
                    <a:cubicBezTo>
                      <a:pt x="134593" y="621182"/>
                      <a:pt x="134593" y="621182"/>
                      <a:pt x="134593" y="202355"/>
                    </a:cubicBezTo>
                    <a:cubicBezTo>
                      <a:pt x="134593" y="202355"/>
                      <a:pt x="134593" y="202355"/>
                      <a:pt x="129887" y="202355"/>
                    </a:cubicBezTo>
                    <a:cubicBezTo>
                      <a:pt x="120474" y="202355"/>
                      <a:pt x="115768" y="197649"/>
                      <a:pt x="111061" y="192943"/>
                    </a:cubicBezTo>
                    <a:cubicBezTo>
                      <a:pt x="111061" y="192943"/>
                      <a:pt x="111061" y="192943"/>
                      <a:pt x="2814" y="32942"/>
                    </a:cubicBezTo>
                    <a:cubicBezTo>
                      <a:pt x="-1892" y="23529"/>
                      <a:pt x="-1892" y="9412"/>
                      <a:pt x="12227" y="0"/>
                    </a:cubicBezTo>
                    <a:close/>
                  </a:path>
                </a:pathLst>
              </a:custGeom>
              <a:gradFill>
                <a:gsLst>
                  <a:gs pos="9000">
                    <a:srgbClr val="D5B88A"/>
                  </a:gs>
                  <a:gs pos="71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sz="1350">
                  <a:cs typeface="+mn-ea"/>
                  <a:sym typeface="+mn-lt"/>
                </a:endParaRPr>
              </a:p>
            </p:txBody>
          </p:sp>
          <p:sp>
            <p:nvSpPr>
              <p:cNvPr id="30" name="f"/>
              <p:cNvSpPr/>
              <p:nvPr/>
            </p:nvSpPr>
            <p:spPr bwMode="auto">
              <a:xfrm>
                <a:off x="5702189" y="4079091"/>
                <a:ext cx="410656" cy="654123"/>
              </a:xfrm>
              <a:custGeom>
                <a:avLst/>
                <a:gdLst>
                  <a:gd name="connsiteX0" fmla="*/ 208074 w 410656"/>
                  <a:gd name="connsiteY0" fmla="*/ 27688 h 654123"/>
                  <a:gd name="connsiteX1" fmla="*/ 266911 w 410656"/>
                  <a:gd name="connsiteY1" fmla="*/ 86525 h 654123"/>
                  <a:gd name="connsiteX2" fmla="*/ 208074 w 410656"/>
                  <a:gd name="connsiteY2" fmla="*/ 145362 h 654123"/>
                  <a:gd name="connsiteX3" fmla="*/ 149237 w 410656"/>
                  <a:gd name="connsiteY3" fmla="*/ 86525 h 654123"/>
                  <a:gd name="connsiteX4" fmla="*/ 208074 w 410656"/>
                  <a:gd name="connsiteY4" fmla="*/ 27688 h 654123"/>
                  <a:gd name="connsiteX5" fmla="*/ 12227 w 410656"/>
                  <a:gd name="connsiteY5" fmla="*/ 0 h 654123"/>
                  <a:gd name="connsiteX6" fmla="*/ 21640 w 410656"/>
                  <a:gd name="connsiteY6" fmla="*/ 0 h 654123"/>
                  <a:gd name="connsiteX7" fmla="*/ 40465 w 410656"/>
                  <a:gd name="connsiteY7" fmla="*/ 9412 h 654123"/>
                  <a:gd name="connsiteX8" fmla="*/ 139300 w 410656"/>
                  <a:gd name="connsiteY8" fmla="*/ 160002 h 654123"/>
                  <a:gd name="connsiteX9" fmla="*/ 271079 w 410656"/>
                  <a:gd name="connsiteY9" fmla="*/ 160002 h 654123"/>
                  <a:gd name="connsiteX10" fmla="*/ 374620 w 410656"/>
                  <a:gd name="connsiteY10" fmla="*/ 9412 h 654123"/>
                  <a:gd name="connsiteX11" fmla="*/ 388739 w 410656"/>
                  <a:gd name="connsiteY11" fmla="*/ 0 h 654123"/>
                  <a:gd name="connsiteX12" fmla="*/ 402858 w 410656"/>
                  <a:gd name="connsiteY12" fmla="*/ 0 h 654123"/>
                  <a:gd name="connsiteX13" fmla="*/ 407565 w 410656"/>
                  <a:gd name="connsiteY13" fmla="*/ 32942 h 654123"/>
                  <a:gd name="connsiteX14" fmla="*/ 299318 w 410656"/>
                  <a:gd name="connsiteY14" fmla="*/ 192943 h 654123"/>
                  <a:gd name="connsiteX15" fmla="*/ 285198 w 410656"/>
                  <a:gd name="connsiteY15" fmla="*/ 202355 h 654123"/>
                  <a:gd name="connsiteX16" fmla="*/ 275786 w 410656"/>
                  <a:gd name="connsiteY16" fmla="*/ 202355 h 654123"/>
                  <a:gd name="connsiteX17" fmla="*/ 275786 w 410656"/>
                  <a:gd name="connsiteY17" fmla="*/ 621182 h 654123"/>
                  <a:gd name="connsiteX18" fmla="*/ 242841 w 410656"/>
                  <a:gd name="connsiteY18" fmla="*/ 654123 h 654123"/>
                  <a:gd name="connsiteX19" fmla="*/ 209896 w 410656"/>
                  <a:gd name="connsiteY19" fmla="*/ 621182 h 654123"/>
                  <a:gd name="connsiteX20" fmla="*/ 209896 w 410656"/>
                  <a:gd name="connsiteY20" fmla="*/ 381180 h 654123"/>
                  <a:gd name="connsiteX21" fmla="*/ 200483 w 410656"/>
                  <a:gd name="connsiteY21" fmla="*/ 381180 h 654123"/>
                  <a:gd name="connsiteX22" fmla="*/ 200483 w 410656"/>
                  <a:gd name="connsiteY22" fmla="*/ 621182 h 654123"/>
                  <a:gd name="connsiteX23" fmla="*/ 167539 w 410656"/>
                  <a:gd name="connsiteY23" fmla="*/ 654123 h 654123"/>
                  <a:gd name="connsiteX24" fmla="*/ 134593 w 410656"/>
                  <a:gd name="connsiteY24" fmla="*/ 621182 h 654123"/>
                  <a:gd name="connsiteX25" fmla="*/ 134593 w 410656"/>
                  <a:gd name="connsiteY25" fmla="*/ 202355 h 654123"/>
                  <a:gd name="connsiteX26" fmla="*/ 129887 w 410656"/>
                  <a:gd name="connsiteY26" fmla="*/ 202355 h 654123"/>
                  <a:gd name="connsiteX27" fmla="*/ 111061 w 410656"/>
                  <a:gd name="connsiteY27" fmla="*/ 192943 h 654123"/>
                  <a:gd name="connsiteX28" fmla="*/ 2814 w 410656"/>
                  <a:gd name="connsiteY28" fmla="*/ 32942 h 654123"/>
                  <a:gd name="connsiteX29" fmla="*/ 12227 w 410656"/>
                  <a:gd name="connsiteY29" fmla="*/ 0 h 65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10656" h="654123">
                    <a:moveTo>
                      <a:pt x="208074" y="27688"/>
                    </a:moveTo>
                    <a:cubicBezTo>
                      <a:pt x="240569" y="27688"/>
                      <a:pt x="266911" y="54030"/>
                      <a:pt x="266911" y="86525"/>
                    </a:cubicBezTo>
                    <a:cubicBezTo>
                      <a:pt x="266911" y="119020"/>
                      <a:pt x="240569" y="145362"/>
                      <a:pt x="208074" y="145362"/>
                    </a:cubicBezTo>
                    <a:cubicBezTo>
                      <a:pt x="175579" y="145362"/>
                      <a:pt x="149237" y="119020"/>
                      <a:pt x="149237" y="86525"/>
                    </a:cubicBezTo>
                    <a:cubicBezTo>
                      <a:pt x="149237" y="54030"/>
                      <a:pt x="175579" y="27688"/>
                      <a:pt x="208074" y="27688"/>
                    </a:cubicBezTo>
                    <a:close/>
                    <a:moveTo>
                      <a:pt x="12227" y="0"/>
                    </a:moveTo>
                    <a:cubicBezTo>
                      <a:pt x="12227" y="0"/>
                      <a:pt x="16933" y="0"/>
                      <a:pt x="21640" y="0"/>
                    </a:cubicBezTo>
                    <a:cubicBezTo>
                      <a:pt x="26346" y="0"/>
                      <a:pt x="35759" y="0"/>
                      <a:pt x="40465" y="9412"/>
                    </a:cubicBezTo>
                    <a:cubicBezTo>
                      <a:pt x="40465" y="9412"/>
                      <a:pt x="40465" y="9412"/>
                      <a:pt x="139300" y="160002"/>
                    </a:cubicBezTo>
                    <a:cubicBezTo>
                      <a:pt x="139300" y="160002"/>
                      <a:pt x="139300" y="160002"/>
                      <a:pt x="271079" y="160002"/>
                    </a:cubicBezTo>
                    <a:cubicBezTo>
                      <a:pt x="271079" y="160002"/>
                      <a:pt x="271079" y="160002"/>
                      <a:pt x="374620" y="9412"/>
                    </a:cubicBezTo>
                    <a:cubicBezTo>
                      <a:pt x="374620" y="0"/>
                      <a:pt x="384033" y="0"/>
                      <a:pt x="388739" y="0"/>
                    </a:cubicBezTo>
                    <a:cubicBezTo>
                      <a:pt x="393446" y="0"/>
                      <a:pt x="398152" y="0"/>
                      <a:pt x="402858" y="0"/>
                    </a:cubicBezTo>
                    <a:cubicBezTo>
                      <a:pt x="412271" y="9412"/>
                      <a:pt x="412271" y="23529"/>
                      <a:pt x="407565" y="32942"/>
                    </a:cubicBezTo>
                    <a:cubicBezTo>
                      <a:pt x="407565" y="32942"/>
                      <a:pt x="407565" y="32942"/>
                      <a:pt x="299318" y="192943"/>
                    </a:cubicBezTo>
                    <a:cubicBezTo>
                      <a:pt x="294611" y="197649"/>
                      <a:pt x="289905" y="202355"/>
                      <a:pt x="285198" y="202355"/>
                    </a:cubicBezTo>
                    <a:cubicBezTo>
                      <a:pt x="285198" y="202355"/>
                      <a:pt x="285198" y="202355"/>
                      <a:pt x="275786" y="202355"/>
                    </a:cubicBezTo>
                    <a:cubicBezTo>
                      <a:pt x="275786" y="202355"/>
                      <a:pt x="275786" y="202355"/>
                      <a:pt x="275786" y="621182"/>
                    </a:cubicBezTo>
                    <a:cubicBezTo>
                      <a:pt x="275786" y="635300"/>
                      <a:pt x="261667" y="654123"/>
                      <a:pt x="242841" y="654123"/>
                    </a:cubicBezTo>
                    <a:cubicBezTo>
                      <a:pt x="228722" y="654123"/>
                      <a:pt x="209896" y="635300"/>
                      <a:pt x="209896" y="621182"/>
                    </a:cubicBezTo>
                    <a:cubicBezTo>
                      <a:pt x="209896" y="621182"/>
                      <a:pt x="209896" y="621182"/>
                      <a:pt x="209896" y="381180"/>
                    </a:cubicBezTo>
                    <a:cubicBezTo>
                      <a:pt x="209896" y="381180"/>
                      <a:pt x="209896" y="381180"/>
                      <a:pt x="200483" y="381180"/>
                    </a:cubicBezTo>
                    <a:cubicBezTo>
                      <a:pt x="200483" y="381180"/>
                      <a:pt x="200483" y="381180"/>
                      <a:pt x="200483" y="621182"/>
                    </a:cubicBezTo>
                    <a:cubicBezTo>
                      <a:pt x="200483" y="635300"/>
                      <a:pt x="186364" y="654123"/>
                      <a:pt x="167539" y="654123"/>
                    </a:cubicBezTo>
                    <a:cubicBezTo>
                      <a:pt x="148712" y="654123"/>
                      <a:pt x="134593" y="635300"/>
                      <a:pt x="134593" y="621182"/>
                    </a:cubicBezTo>
                    <a:cubicBezTo>
                      <a:pt x="134593" y="621182"/>
                      <a:pt x="134593" y="621182"/>
                      <a:pt x="134593" y="202355"/>
                    </a:cubicBezTo>
                    <a:cubicBezTo>
                      <a:pt x="134593" y="202355"/>
                      <a:pt x="134593" y="202355"/>
                      <a:pt x="129887" y="202355"/>
                    </a:cubicBezTo>
                    <a:cubicBezTo>
                      <a:pt x="120474" y="202355"/>
                      <a:pt x="115768" y="197649"/>
                      <a:pt x="111061" y="192943"/>
                    </a:cubicBezTo>
                    <a:cubicBezTo>
                      <a:pt x="111061" y="192943"/>
                      <a:pt x="111061" y="192943"/>
                      <a:pt x="2814" y="32942"/>
                    </a:cubicBezTo>
                    <a:cubicBezTo>
                      <a:pt x="-1892" y="23529"/>
                      <a:pt x="-1892" y="9412"/>
                      <a:pt x="12227" y="0"/>
                    </a:cubicBezTo>
                    <a:close/>
                  </a:path>
                </a:pathLst>
              </a:custGeom>
              <a:gradFill>
                <a:gsLst>
                  <a:gs pos="9000">
                    <a:srgbClr val="D5B88A"/>
                  </a:gs>
                  <a:gs pos="71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sz="1350">
                  <a:cs typeface="+mn-ea"/>
                  <a:sym typeface="+mn-lt"/>
                </a:endParaRPr>
              </a:p>
            </p:txBody>
          </p:sp>
          <p:sp>
            <p:nvSpPr>
              <p:cNvPr id="31" name="f"/>
              <p:cNvSpPr/>
              <p:nvPr/>
            </p:nvSpPr>
            <p:spPr bwMode="auto">
              <a:xfrm>
                <a:off x="6079435" y="4079091"/>
                <a:ext cx="410656" cy="654123"/>
              </a:xfrm>
              <a:custGeom>
                <a:avLst/>
                <a:gdLst>
                  <a:gd name="connsiteX0" fmla="*/ 206920 w 410656"/>
                  <a:gd name="connsiteY0" fmla="*/ 27688 h 654123"/>
                  <a:gd name="connsiteX1" fmla="*/ 265757 w 410656"/>
                  <a:gd name="connsiteY1" fmla="*/ 86525 h 654123"/>
                  <a:gd name="connsiteX2" fmla="*/ 206920 w 410656"/>
                  <a:gd name="connsiteY2" fmla="*/ 145362 h 654123"/>
                  <a:gd name="connsiteX3" fmla="*/ 148083 w 410656"/>
                  <a:gd name="connsiteY3" fmla="*/ 86525 h 654123"/>
                  <a:gd name="connsiteX4" fmla="*/ 206920 w 410656"/>
                  <a:gd name="connsiteY4" fmla="*/ 27688 h 654123"/>
                  <a:gd name="connsiteX5" fmla="*/ 12227 w 410656"/>
                  <a:gd name="connsiteY5" fmla="*/ 0 h 654123"/>
                  <a:gd name="connsiteX6" fmla="*/ 21640 w 410656"/>
                  <a:gd name="connsiteY6" fmla="*/ 0 h 654123"/>
                  <a:gd name="connsiteX7" fmla="*/ 40465 w 410656"/>
                  <a:gd name="connsiteY7" fmla="*/ 9412 h 654123"/>
                  <a:gd name="connsiteX8" fmla="*/ 139300 w 410656"/>
                  <a:gd name="connsiteY8" fmla="*/ 160002 h 654123"/>
                  <a:gd name="connsiteX9" fmla="*/ 271079 w 410656"/>
                  <a:gd name="connsiteY9" fmla="*/ 160002 h 654123"/>
                  <a:gd name="connsiteX10" fmla="*/ 374620 w 410656"/>
                  <a:gd name="connsiteY10" fmla="*/ 9412 h 654123"/>
                  <a:gd name="connsiteX11" fmla="*/ 388739 w 410656"/>
                  <a:gd name="connsiteY11" fmla="*/ 0 h 654123"/>
                  <a:gd name="connsiteX12" fmla="*/ 402858 w 410656"/>
                  <a:gd name="connsiteY12" fmla="*/ 0 h 654123"/>
                  <a:gd name="connsiteX13" fmla="*/ 407565 w 410656"/>
                  <a:gd name="connsiteY13" fmla="*/ 32942 h 654123"/>
                  <a:gd name="connsiteX14" fmla="*/ 299318 w 410656"/>
                  <a:gd name="connsiteY14" fmla="*/ 192943 h 654123"/>
                  <a:gd name="connsiteX15" fmla="*/ 285198 w 410656"/>
                  <a:gd name="connsiteY15" fmla="*/ 202355 h 654123"/>
                  <a:gd name="connsiteX16" fmla="*/ 275786 w 410656"/>
                  <a:gd name="connsiteY16" fmla="*/ 202355 h 654123"/>
                  <a:gd name="connsiteX17" fmla="*/ 275786 w 410656"/>
                  <a:gd name="connsiteY17" fmla="*/ 621182 h 654123"/>
                  <a:gd name="connsiteX18" fmla="*/ 242841 w 410656"/>
                  <a:gd name="connsiteY18" fmla="*/ 654123 h 654123"/>
                  <a:gd name="connsiteX19" fmla="*/ 209896 w 410656"/>
                  <a:gd name="connsiteY19" fmla="*/ 621182 h 654123"/>
                  <a:gd name="connsiteX20" fmla="*/ 209896 w 410656"/>
                  <a:gd name="connsiteY20" fmla="*/ 381180 h 654123"/>
                  <a:gd name="connsiteX21" fmla="*/ 200483 w 410656"/>
                  <a:gd name="connsiteY21" fmla="*/ 381180 h 654123"/>
                  <a:gd name="connsiteX22" fmla="*/ 200483 w 410656"/>
                  <a:gd name="connsiteY22" fmla="*/ 621182 h 654123"/>
                  <a:gd name="connsiteX23" fmla="*/ 167539 w 410656"/>
                  <a:gd name="connsiteY23" fmla="*/ 654123 h 654123"/>
                  <a:gd name="connsiteX24" fmla="*/ 134593 w 410656"/>
                  <a:gd name="connsiteY24" fmla="*/ 621182 h 654123"/>
                  <a:gd name="connsiteX25" fmla="*/ 134593 w 410656"/>
                  <a:gd name="connsiteY25" fmla="*/ 202355 h 654123"/>
                  <a:gd name="connsiteX26" fmla="*/ 129887 w 410656"/>
                  <a:gd name="connsiteY26" fmla="*/ 202355 h 654123"/>
                  <a:gd name="connsiteX27" fmla="*/ 111061 w 410656"/>
                  <a:gd name="connsiteY27" fmla="*/ 192943 h 654123"/>
                  <a:gd name="connsiteX28" fmla="*/ 2814 w 410656"/>
                  <a:gd name="connsiteY28" fmla="*/ 32942 h 654123"/>
                  <a:gd name="connsiteX29" fmla="*/ 12227 w 410656"/>
                  <a:gd name="connsiteY29" fmla="*/ 0 h 65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10656" h="654123">
                    <a:moveTo>
                      <a:pt x="206920" y="27688"/>
                    </a:moveTo>
                    <a:cubicBezTo>
                      <a:pt x="239415" y="27688"/>
                      <a:pt x="265757" y="54030"/>
                      <a:pt x="265757" y="86525"/>
                    </a:cubicBezTo>
                    <a:cubicBezTo>
                      <a:pt x="265757" y="119020"/>
                      <a:pt x="239415" y="145362"/>
                      <a:pt x="206920" y="145362"/>
                    </a:cubicBezTo>
                    <a:cubicBezTo>
                      <a:pt x="174425" y="145362"/>
                      <a:pt x="148083" y="119020"/>
                      <a:pt x="148083" y="86525"/>
                    </a:cubicBezTo>
                    <a:cubicBezTo>
                      <a:pt x="148083" y="54030"/>
                      <a:pt x="174425" y="27688"/>
                      <a:pt x="206920" y="27688"/>
                    </a:cubicBezTo>
                    <a:close/>
                    <a:moveTo>
                      <a:pt x="12227" y="0"/>
                    </a:moveTo>
                    <a:cubicBezTo>
                      <a:pt x="12227" y="0"/>
                      <a:pt x="16933" y="0"/>
                      <a:pt x="21640" y="0"/>
                    </a:cubicBezTo>
                    <a:cubicBezTo>
                      <a:pt x="26346" y="0"/>
                      <a:pt x="35759" y="0"/>
                      <a:pt x="40465" y="9412"/>
                    </a:cubicBezTo>
                    <a:cubicBezTo>
                      <a:pt x="40465" y="9412"/>
                      <a:pt x="40465" y="9412"/>
                      <a:pt x="139300" y="160002"/>
                    </a:cubicBezTo>
                    <a:cubicBezTo>
                      <a:pt x="139300" y="160002"/>
                      <a:pt x="139300" y="160002"/>
                      <a:pt x="271079" y="160002"/>
                    </a:cubicBezTo>
                    <a:cubicBezTo>
                      <a:pt x="271079" y="160002"/>
                      <a:pt x="271079" y="160002"/>
                      <a:pt x="374620" y="9412"/>
                    </a:cubicBezTo>
                    <a:cubicBezTo>
                      <a:pt x="374620" y="0"/>
                      <a:pt x="384033" y="0"/>
                      <a:pt x="388739" y="0"/>
                    </a:cubicBezTo>
                    <a:cubicBezTo>
                      <a:pt x="393446" y="0"/>
                      <a:pt x="398152" y="0"/>
                      <a:pt x="402858" y="0"/>
                    </a:cubicBezTo>
                    <a:cubicBezTo>
                      <a:pt x="412271" y="9412"/>
                      <a:pt x="412271" y="23529"/>
                      <a:pt x="407565" y="32942"/>
                    </a:cubicBezTo>
                    <a:cubicBezTo>
                      <a:pt x="407565" y="32942"/>
                      <a:pt x="407565" y="32942"/>
                      <a:pt x="299318" y="192943"/>
                    </a:cubicBezTo>
                    <a:cubicBezTo>
                      <a:pt x="294611" y="197649"/>
                      <a:pt x="289905" y="202355"/>
                      <a:pt x="285198" y="202355"/>
                    </a:cubicBezTo>
                    <a:cubicBezTo>
                      <a:pt x="285198" y="202355"/>
                      <a:pt x="285198" y="202355"/>
                      <a:pt x="275786" y="202355"/>
                    </a:cubicBezTo>
                    <a:cubicBezTo>
                      <a:pt x="275786" y="202355"/>
                      <a:pt x="275786" y="202355"/>
                      <a:pt x="275786" y="621182"/>
                    </a:cubicBezTo>
                    <a:cubicBezTo>
                      <a:pt x="275786" y="635300"/>
                      <a:pt x="261667" y="654123"/>
                      <a:pt x="242841" y="654123"/>
                    </a:cubicBezTo>
                    <a:cubicBezTo>
                      <a:pt x="228722" y="654123"/>
                      <a:pt x="209896" y="635300"/>
                      <a:pt x="209896" y="621182"/>
                    </a:cubicBezTo>
                    <a:cubicBezTo>
                      <a:pt x="209896" y="621182"/>
                      <a:pt x="209896" y="621182"/>
                      <a:pt x="209896" y="381180"/>
                    </a:cubicBezTo>
                    <a:cubicBezTo>
                      <a:pt x="209896" y="381180"/>
                      <a:pt x="209896" y="381180"/>
                      <a:pt x="200483" y="381180"/>
                    </a:cubicBezTo>
                    <a:cubicBezTo>
                      <a:pt x="200483" y="381180"/>
                      <a:pt x="200483" y="381180"/>
                      <a:pt x="200483" y="621182"/>
                    </a:cubicBezTo>
                    <a:cubicBezTo>
                      <a:pt x="200483" y="635300"/>
                      <a:pt x="186364" y="654123"/>
                      <a:pt x="167539" y="654123"/>
                    </a:cubicBezTo>
                    <a:cubicBezTo>
                      <a:pt x="148713" y="654123"/>
                      <a:pt x="134593" y="635300"/>
                      <a:pt x="134593" y="621182"/>
                    </a:cubicBezTo>
                    <a:cubicBezTo>
                      <a:pt x="134593" y="621182"/>
                      <a:pt x="134593" y="621182"/>
                      <a:pt x="134593" y="202355"/>
                    </a:cubicBezTo>
                    <a:cubicBezTo>
                      <a:pt x="134593" y="202355"/>
                      <a:pt x="134593" y="202355"/>
                      <a:pt x="129887" y="202355"/>
                    </a:cubicBezTo>
                    <a:cubicBezTo>
                      <a:pt x="120474" y="202355"/>
                      <a:pt x="115768" y="197649"/>
                      <a:pt x="111061" y="192943"/>
                    </a:cubicBezTo>
                    <a:cubicBezTo>
                      <a:pt x="111061" y="192943"/>
                      <a:pt x="111061" y="192943"/>
                      <a:pt x="2814" y="32942"/>
                    </a:cubicBezTo>
                    <a:cubicBezTo>
                      <a:pt x="-1892" y="23529"/>
                      <a:pt x="-1892" y="9412"/>
                      <a:pt x="12227" y="0"/>
                    </a:cubicBezTo>
                    <a:close/>
                  </a:path>
                </a:pathLst>
              </a:custGeom>
              <a:gradFill>
                <a:gsLst>
                  <a:gs pos="9000">
                    <a:srgbClr val="D5B88A"/>
                  </a:gs>
                  <a:gs pos="71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sz="1350">
                  <a:cs typeface="+mn-ea"/>
                  <a:sym typeface="+mn-lt"/>
                </a:endParaRPr>
              </a:p>
            </p:txBody>
          </p:sp>
          <p:sp>
            <p:nvSpPr>
              <p:cNvPr id="32" name="f"/>
              <p:cNvSpPr/>
              <p:nvPr/>
            </p:nvSpPr>
            <p:spPr bwMode="auto">
              <a:xfrm>
                <a:off x="6455527" y="4079091"/>
                <a:ext cx="410656" cy="654123"/>
              </a:xfrm>
              <a:custGeom>
                <a:avLst/>
                <a:gdLst>
                  <a:gd name="connsiteX0" fmla="*/ 206920 w 410656"/>
                  <a:gd name="connsiteY0" fmla="*/ 27688 h 654123"/>
                  <a:gd name="connsiteX1" fmla="*/ 265757 w 410656"/>
                  <a:gd name="connsiteY1" fmla="*/ 86525 h 654123"/>
                  <a:gd name="connsiteX2" fmla="*/ 206920 w 410656"/>
                  <a:gd name="connsiteY2" fmla="*/ 145362 h 654123"/>
                  <a:gd name="connsiteX3" fmla="*/ 148083 w 410656"/>
                  <a:gd name="connsiteY3" fmla="*/ 86525 h 654123"/>
                  <a:gd name="connsiteX4" fmla="*/ 206920 w 410656"/>
                  <a:gd name="connsiteY4" fmla="*/ 27688 h 654123"/>
                  <a:gd name="connsiteX5" fmla="*/ 12227 w 410656"/>
                  <a:gd name="connsiteY5" fmla="*/ 0 h 654123"/>
                  <a:gd name="connsiteX6" fmla="*/ 21640 w 410656"/>
                  <a:gd name="connsiteY6" fmla="*/ 0 h 654123"/>
                  <a:gd name="connsiteX7" fmla="*/ 40465 w 410656"/>
                  <a:gd name="connsiteY7" fmla="*/ 9412 h 654123"/>
                  <a:gd name="connsiteX8" fmla="*/ 139300 w 410656"/>
                  <a:gd name="connsiteY8" fmla="*/ 160002 h 654123"/>
                  <a:gd name="connsiteX9" fmla="*/ 271079 w 410656"/>
                  <a:gd name="connsiteY9" fmla="*/ 160002 h 654123"/>
                  <a:gd name="connsiteX10" fmla="*/ 374620 w 410656"/>
                  <a:gd name="connsiteY10" fmla="*/ 9412 h 654123"/>
                  <a:gd name="connsiteX11" fmla="*/ 388739 w 410656"/>
                  <a:gd name="connsiteY11" fmla="*/ 0 h 654123"/>
                  <a:gd name="connsiteX12" fmla="*/ 402858 w 410656"/>
                  <a:gd name="connsiteY12" fmla="*/ 0 h 654123"/>
                  <a:gd name="connsiteX13" fmla="*/ 407565 w 410656"/>
                  <a:gd name="connsiteY13" fmla="*/ 32942 h 654123"/>
                  <a:gd name="connsiteX14" fmla="*/ 299318 w 410656"/>
                  <a:gd name="connsiteY14" fmla="*/ 192943 h 654123"/>
                  <a:gd name="connsiteX15" fmla="*/ 285198 w 410656"/>
                  <a:gd name="connsiteY15" fmla="*/ 202355 h 654123"/>
                  <a:gd name="connsiteX16" fmla="*/ 275786 w 410656"/>
                  <a:gd name="connsiteY16" fmla="*/ 202355 h 654123"/>
                  <a:gd name="connsiteX17" fmla="*/ 275786 w 410656"/>
                  <a:gd name="connsiteY17" fmla="*/ 621182 h 654123"/>
                  <a:gd name="connsiteX18" fmla="*/ 242841 w 410656"/>
                  <a:gd name="connsiteY18" fmla="*/ 654123 h 654123"/>
                  <a:gd name="connsiteX19" fmla="*/ 209896 w 410656"/>
                  <a:gd name="connsiteY19" fmla="*/ 621182 h 654123"/>
                  <a:gd name="connsiteX20" fmla="*/ 209896 w 410656"/>
                  <a:gd name="connsiteY20" fmla="*/ 381180 h 654123"/>
                  <a:gd name="connsiteX21" fmla="*/ 200483 w 410656"/>
                  <a:gd name="connsiteY21" fmla="*/ 381180 h 654123"/>
                  <a:gd name="connsiteX22" fmla="*/ 200483 w 410656"/>
                  <a:gd name="connsiteY22" fmla="*/ 621182 h 654123"/>
                  <a:gd name="connsiteX23" fmla="*/ 167539 w 410656"/>
                  <a:gd name="connsiteY23" fmla="*/ 654123 h 654123"/>
                  <a:gd name="connsiteX24" fmla="*/ 134593 w 410656"/>
                  <a:gd name="connsiteY24" fmla="*/ 621182 h 654123"/>
                  <a:gd name="connsiteX25" fmla="*/ 134593 w 410656"/>
                  <a:gd name="connsiteY25" fmla="*/ 202355 h 654123"/>
                  <a:gd name="connsiteX26" fmla="*/ 129887 w 410656"/>
                  <a:gd name="connsiteY26" fmla="*/ 202355 h 654123"/>
                  <a:gd name="connsiteX27" fmla="*/ 111061 w 410656"/>
                  <a:gd name="connsiteY27" fmla="*/ 192943 h 654123"/>
                  <a:gd name="connsiteX28" fmla="*/ 2814 w 410656"/>
                  <a:gd name="connsiteY28" fmla="*/ 32942 h 654123"/>
                  <a:gd name="connsiteX29" fmla="*/ 12227 w 410656"/>
                  <a:gd name="connsiteY29" fmla="*/ 0 h 65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10656" h="654123">
                    <a:moveTo>
                      <a:pt x="206920" y="27688"/>
                    </a:moveTo>
                    <a:cubicBezTo>
                      <a:pt x="239415" y="27688"/>
                      <a:pt x="265757" y="54030"/>
                      <a:pt x="265757" y="86525"/>
                    </a:cubicBezTo>
                    <a:cubicBezTo>
                      <a:pt x="265757" y="119020"/>
                      <a:pt x="239415" y="145362"/>
                      <a:pt x="206920" y="145362"/>
                    </a:cubicBezTo>
                    <a:cubicBezTo>
                      <a:pt x="174425" y="145362"/>
                      <a:pt x="148083" y="119020"/>
                      <a:pt x="148083" y="86525"/>
                    </a:cubicBezTo>
                    <a:cubicBezTo>
                      <a:pt x="148083" y="54030"/>
                      <a:pt x="174425" y="27688"/>
                      <a:pt x="206920" y="27688"/>
                    </a:cubicBezTo>
                    <a:close/>
                    <a:moveTo>
                      <a:pt x="12227" y="0"/>
                    </a:moveTo>
                    <a:cubicBezTo>
                      <a:pt x="12227" y="0"/>
                      <a:pt x="16933" y="0"/>
                      <a:pt x="21640" y="0"/>
                    </a:cubicBezTo>
                    <a:cubicBezTo>
                      <a:pt x="26346" y="0"/>
                      <a:pt x="35759" y="0"/>
                      <a:pt x="40465" y="9412"/>
                    </a:cubicBezTo>
                    <a:cubicBezTo>
                      <a:pt x="40465" y="9412"/>
                      <a:pt x="40465" y="9412"/>
                      <a:pt x="139300" y="160002"/>
                    </a:cubicBezTo>
                    <a:cubicBezTo>
                      <a:pt x="139300" y="160002"/>
                      <a:pt x="139300" y="160002"/>
                      <a:pt x="271079" y="160002"/>
                    </a:cubicBezTo>
                    <a:cubicBezTo>
                      <a:pt x="271079" y="160002"/>
                      <a:pt x="271079" y="160002"/>
                      <a:pt x="374620" y="9412"/>
                    </a:cubicBezTo>
                    <a:cubicBezTo>
                      <a:pt x="374620" y="0"/>
                      <a:pt x="384033" y="0"/>
                      <a:pt x="388739" y="0"/>
                    </a:cubicBezTo>
                    <a:cubicBezTo>
                      <a:pt x="393446" y="0"/>
                      <a:pt x="398152" y="0"/>
                      <a:pt x="402858" y="0"/>
                    </a:cubicBezTo>
                    <a:cubicBezTo>
                      <a:pt x="412271" y="9412"/>
                      <a:pt x="412271" y="23529"/>
                      <a:pt x="407565" y="32942"/>
                    </a:cubicBezTo>
                    <a:cubicBezTo>
                      <a:pt x="407565" y="32942"/>
                      <a:pt x="407565" y="32942"/>
                      <a:pt x="299318" y="192943"/>
                    </a:cubicBezTo>
                    <a:cubicBezTo>
                      <a:pt x="294611" y="197649"/>
                      <a:pt x="289905" y="202355"/>
                      <a:pt x="285198" y="202355"/>
                    </a:cubicBezTo>
                    <a:cubicBezTo>
                      <a:pt x="285198" y="202355"/>
                      <a:pt x="285198" y="202355"/>
                      <a:pt x="275786" y="202355"/>
                    </a:cubicBezTo>
                    <a:cubicBezTo>
                      <a:pt x="275786" y="202355"/>
                      <a:pt x="275786" y="202355"/>
                      <a:pt x="275786" y="621182"/>
                    </a:cubicBezTo>
                    <a:cubicBezTo>
                      <a:pt x="275786" y="635300"/>
                      <a:pt x="261667" y="654123"/>
                      <a:pt x="242841" y="654123"/>
                    </a:cubicBezTo>
                    <a:cubicBezTo>
                      <a:pt x="228722" y="654123"/>
                      <a:pt x="209896" y="635300"/>
                      <a:pt x="209896" y="621182"/>
                    </a:cubicBezTo>
                    <a:cubicBezTo>
                      <a:pt x="209896" y="621182"/>
                      <a:pt x="209896" y="621182"/>
                      <a:pt x="209896" y="381180"/>
                    </a:cubicBezTo>
                    <a:cubicBezTo>
                      <a:pt x="209896" y="381180"/>
                      <a:pt x="209896" y="381180"/>
                      <a:pt x="200483" y="381180"/>
                    </a:cubicBezTo>
                    <a:cubicBezTo>
                      <a:pt x="200483" y="381180"/>
                      <a:pt x="200483" y="381180"/>
                      <a:pt x="200483" y="621182"/>
                    </a:cubicBezTo>
                    <a:cubicBezTo>
                      <a:pt x="200483" y="635300"/>
                      <a:pt x="186364" y="654123"/>
                      <a:pt x="167539" y="654123"/>
                    </a:cubicBezTo>
                    <a:cubicBezTo>
                      <a:pt x="148713" y="654123"/>
                      <a:pt x="134593" y="635300"/>
                      <a:pt x="134593" y="621182"/>
                    </a:cubicBezTo>
                    <a:cubicBezTo>
                      <a:pt x="134593" y="621182"/>
                      <a:pt x="134593" y="621182"/>
                      <a:pt x="134593" y="202355"/>
                    </a:cubicBezTo>
                    <a:cubicBezTo>
                      <a:pt x="134593" y="202355"/>
                      <a:pt x="134593" y="202355"/>
                      <a:pt x="129887" y="202355"/>
                    </a:cubicBezTo>
                    <a:cubicBezTo>
                      <a:pt x="120474" y="202355"/>
                      <a:pt x="115768" y="197649"/>
                      <a:pt x="111061" y="192943"/>
                    </a:cubicBezTo>
                    <a:cubicBezTo>
                      <a:pt x="111061" y="192943"/>
                      <a:pt x="111061" y="192943"/>
                      <a:pt x="2814" y="32942"/>
                    </a:cubicBezTo>
                    <a:cubicBezTo>
                      <a:pt x="-1892" y="23529"/>
                      <a:pt x="-1892" y="9412"/>
                      <a:pt x="12227" y="0"/>
                    </a:cubicBezTo>
                    <a:close/>
                  </a:path>
                </a:pathLst>
              </a:custGeom>
              <a:gradFill>
                <a:gsLst>
                  <a:gs pos="9000">
                    <a:srgbClr val="D5B88A"/>
                  </a:gs>
                  <a:gs pos="71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sz="1350">
                  <a:cs typeface="+mn-ea"/>
                  <a:sym typeface="+mn-lt"/>
                </a:endParaRPr>
              </a:p>
            </p:txBody>
          </p:sp>
          <p:sp>
            <p:nvSpPr>
              <p:cNvPr id="33" name="f"/>
              <p:cNvSpPr/>
              <p:nvPr/>
            </p:nvSpPr>
            <p:spPr bwMode="auto">
              <a:xfrm>
                <a:off x="6831619" y="4079091"/>
                <a:ext cx="410656" cy="654123"/>
              </a:xfrm>
              <a:custGeom>
                <a:avLst/>
                <a:gdLst>
                  <a:gd name="connsiteX0" fmla="*/ 208074 w 410656"/>
                  <a:gd name="connsiteY0" fmla="*/ 27688 h 654123"/>
                  <a:gd name="connsiteX1" fmla="*/ 266911 w 410656"/>
                  <a:gd name="connsiteY1" fmla="*/ 86525 h 654123"/>
                  <a:gd name="connsiteX2" fmla="*/ 208074 w 410656"/>
                  <a:gd name="connsiteY2" fmla="*/ 145362 h 654123"/>
                  <a:gd name="connsiteX3" fmla="*/ 149237 w 410656"/>
                  <a:gd name="connsiteY3" fmla="*/ 86525 h 654123"/>
                  <a:gd name="connsiteX4" fmla="*/ 208074 w 410656"/>
                  <a:gd name="connsiteY4" fmla="*/ 27688 h 654123"/>
                  <a:gd name="connsiteX5" fmla="*/ 12227 w 410656"/>
                  <a:gd name="connsiteY5" fmla="*/ 0 h 654123"/>
                  <a:gd name="connsiteX6" fmla="*/ 21640 w 410656"/>
                  <a:gd name="connsiteY6" fmla="*/ 0 h 654123"/>
                  <a:gd name="connsiteX7" fmla="*/ 40465 w 410656"/>
                  <a:gd name="connsiteY7" fmla="*/ 9412 h 654123"/>
                  <a:gd name="connsiteX8" fmla="*/ 139300 w 410656"/>
                  <a:gd name="connsiteY8" fmla="*/ 160002 h 654123"/>
                  <a:gd name="connsiteX9" fmla="*/ 271079 w 410656"/>
                  <a:gd name="connsiteY9" fmla="*/ 160002 h 654123"/>
                  <a:gd name="connsiteX10" fmla="*/ 374620 w 410656"/>
                  <a:gd name="connsiteY10" fmla="*/ 9412 h 654123"/>
                  <a:gd name="connsiteX11" fmla="*/ 388739 w 410656"/>
                  <a:gd name="connsiteY11" fmla="*/ 0 h 654123"/>
                  <a:gd name="connsiteX12" fmla="*/ 402858 w 410656"/>
                  <a:gd name="connsiteY12" fmla="*/ 0 h 654123"/>
                  <a:gd name="connsiteX13" fmla="*/ 407565 w 410656"/>
                  <a:gd name="connsiteY13" fmla="*/ 32942 h 654123"/>
                  <a:gd name="connsiteX14" fmla="*/ 299318 w 410656"/>
                  <a:gd name="connsiteY14" fmla="*/ 192943 h 654123"/>
                  <a:gd name="connsiteX15" fmla="*/ 285198 w 410656"/>
                  <a:gd name="connsiteY15" fmla="*/ 202355 h 654123"/>
                  <a:gd name="connsiteX16" fmla="*/ 275786 w 410656"/>
                  <a:gd name="connsiteY16" fmla="*/ 202355 h 654123"/>
                  <a:gd name="connsiteX17" fmla="*/ 275786 w 410656"/>
                  <a:gd name="connsiteY17" fmla="*/ 621182 h 654123"/>
                  <a:gd name="connsiteX18" fmla="*/ 242841 w 410656"/>
                  <a:gd name="connsiteY18" fmla="*/ 654123 h 654123"/>
                  <a:gd name="connsiteX19" fmla="*/ 209896 w 410656"/>
                  <a:gd name="connsiteY19" fmla="*/ 621182 h 654123"/>
                  <a:gd name="connsiteX20" fmla="*/ 209896 w 410656"/>
                  <a:gd name="connsiteY20" fmla="*/ 381180 h 654123"/>
                  <a:gd name="connsiteX21" fmla="*/ 200483 w 410656"/>
                  <a:gd name="connsiteY21" fmla="*/ 381180 h 654123"/>
                  <a:gd name="connsiteX22" fmla="*/ 200483 w 410656"/>
                  <a:gd name="connsiteY22" fmla="*/ 621182 h 654123"/>
                  <a:gd name="connsiteX23" fmla="*/ 167539 w 410656"/>
                  <a:gd name="connsiteY23" fmla="*/ 654123 h 654123"/>
                  <a:gd name="connsiteX24" fmla="*/ 134593 w 410656"/>
                  <a:gd name="connsiteY24" fmla="*/ 621182 h 654123"/>
                  <a:gd name="connsiteX25" fmla="*/ 134593 w 410656"/>
                  <a:gd name="connsiteY25" fmla="*/ 202355 h 654123"/>
                  <a:gd name="connsiteX26" fmla="*/ 129887 w 410656"/>
                  <a:gd name="connsiteY26" fmla="*/ 202355 h 654123"/>
                  <a:gd name="connsiteX27" fmla="*/ 111061 w 410656"/>
                  <a:gd name="connsiteY27" fmla="*/ 192943 h 654123"/>
                  <a:gd name="connsiteX28" fmla="*/ 2814 w 410656"/>
                  <a:gd name="connsiteY28" fmla="*/ 32942 h 654123"/>
                  <a:gd name="connsiteX29" fmla="*/ 12227 w 410656"/>
                  <a:gd name="connsiteY29" fmla="*/ 0 h 65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10656" h="654123">
                    <a:moveTo>
                      <a:pt x="208074" y="27688"/>
                    </a:moveTo>
                    <a:cubicBezTo>
                      <a:pt x="240569" y="27688"/>
                      <a:pt x="266911" y="54030"/>
                      <a:pt x="266911" y="86525"/>
                    </a:cubicBezTo>
                    <a:cubicBezTo>
                      <a:pt x="266911" y="119020"/>
                      <a:pt x="240569" y="145362"/>
                      <a:pt x="208074" y="145362"/>
                    </a:cubicBezTo>
                    <a:cubicBezTo>
                      <a:pt x="175579" y="145362"/>
                      <a:pt x="149237" y="119020"/>
                      <a:pt x="149237" y="86525"/>
                    </a:cubicBezTo>
                    <a:cubicBezTo>
                      <a:pt x="149237" y="54030"/>
                      <a:pt x="175579" y="27688"/>
                      <a:pt x="208074" y="27688"/>
                    </a:cubicBezTo>
                    <a:close/>
                    <a:moveTo>
                      <a:pt x="12227" y="0"/>
                    </a:moveTo>
                    <a:cubicBezTo>
                      <a:pt x="12227" y="0"/>
                      <a:pt x="16933" y="0"/>
                      <a:pt x="21640" y="0"/>
                    </a:cubicBezTo>
                    <a:cubicBezTo>
                      <a:pt x="26346" y="0"/>
                      <a:pt x="35759" y="0"/>
                      <a:pt x="40465" y="9412"/>
                    </a:cubicBezTo>
                    <a:cubicBezTo>
                      <a:pt x="40465" y="9412"/>
                      <a:pt x="40465" y="9412"/>
                      <a:pt x="139300" y="160002"/>
                    </a:cubicBezTo>
                    <a:cubicBezTo>
                      <a:pt x="139300" y="160002"/>
                      <a:pt x="139300" y="160002"/>
                      <a:pt x="271079" y="160002"/>
                    </a:cubicBezTo>
                    <a:cubicBezTo>
                      <a:pt x="271079" y="160002"/>
                      <a:pt x="271079" y="160002"/>
                      <a:pt x="374620" y="9412"/>
                    </a:cubicBezTo>
                    <a:cubicBezTo>
                      <a:pt x="374620" y="0"/>
                      <a:pt x="384033" y="0"/>
                      <a:pt x="388739" y="0"/>
                    </a:cubicBezTo>
                    <a:cubicBezTo>
                      <a:pt x="393446" y="0"/>
                      <a:pt x="398152" y="0"/>
                      <a:pt x="402858" y="0"/>
                    </a:cubicBezTo>
                    <a:cubicBezTo>
                      <a:pt x="412271" y="9412"/>
                      <a:pt x="412271" y="23529"/>
                      <a:pt x="407565" y="32942"/>
                    </a:cubicBezTo>
                    <a:cubicBezTo>
                      <a:pt x="407565" y="32942"/>
                      <a:pt x="407565" y="32942"/>
                      <a:pt x="299318" y="192943"/>
                    </a:cubicBezTo>
                    <a:cubicBezTo>
                      <a:pt x="294611" y="197649"/>
                      <a:pt x="289905" y="202355"/>
                      <a:pt x="285198" y="202355"/>
                    </a:cubicBezTo>
                    <a:cubicBezTo>
                      <a:pt x="285198" y="202355"/>
                      <a:pt x="285198" y="202355"/>
                      <a:pt x="275786" y="202355"/>
                    </a:cubicBezTo>
                    <a:cubicBezTo>
                      <a:pt x="275786" y="202355"/>
                      <a:pt x="275786" y="202355"/>
                      <a:pt x="275786" y="621182"/>
                    </a:cubicBezTo>
                    <a:cubicBezTo>
                      <a:pt x="275786" y="635300"/>
                      <a:pt x="261667" y="654123"/>
                      <a:pt x="242841" y="654123"/>
                    </a:cubicBezTo>
                    <a:cubicBezTo>
                      <a:pt x="228722" y="654123"/>
                      <a:pt x="209896" y="635300"/>
                      <a:pt x="209896" y="621182"/>
                    </a:cubicBezTo>
                    <a:cubicBezTo>
                      <a:pt x="209896" y="621182"/>
                      <a:pt x="209896" y="621182"/>
                      <a:pt x="209896" y="381180"/>
                    </a:cubicBezTo>
                    <a:cubicBezTo>
                      <a:pt x="209896" y="381180"/>
                      <a:pt x="209896" y="381180"/>
                      <a:pt x="200483" y="381180"/>
                    </a:cubicBezTo>
                    <a:cubicBezTo>
                      <a:pt x="200483" y="381180"/>
                      <a:pt x="200483" y="381180"/>
                      <a:pt x="200483" y="621182"/>
                    </a:cubicBezTo>
                    <a:cubicBezTo>
                      <a:pt x="200483" y="635300"/>
                      <a:pt x="186364" y="654123"/>
                      <a:pt x="167539" y="654123"/>
                    </a:cubicBezTo>
                    <a:cubicBezTo>
                      <a:pt x="148712" y="654123"/>
                      <a:pt x="134593" y="635300"/>
                      <a:pt x="134593" y="621182"/>
                    </a:cubicBezTo>
                    <a:cubicBezTo>
                      <a:pt x="134593" y="621182"/>
                      <a:pt x="134593" y="621182"/>
                      <a:pt x="134593" y="202355"/>
                    </a:cubicBezTo>
                    <a:cubicBezTo>
                      <a:pt x="134593" y="202355"/>
                      <a:pt x="134593" y="202355"/>
                      <a:pt x="129887" y="202355"/>
                    </a:cubicBezTo>
                    <a:cubicBezTo>
                      <a:pt x="120474" y="202355"/>
                      <a:pt x="115768" y="197649"/>
                      <a:pt x="111061" y="192943"/>
                    </a:cubicBezTo>
                    <a:cubicBezTo>
                      <a:pt x="111061" y="192943"/>
                      <a:pt x="111061" y="192943"/>
                      <a:pt x="2814" y="32942"/>
                    </a:cubicBezTo>
                    <a:cubicBezTo>
                      <a:pt x="-1892" y="23529"/>
                      <a:pt x="-1892" y="9412"/>
                      <a:pt x="12227" y="0"/>
                    </a:cubicBezTo>
                    <a:close/>
                  </a:path>
                </a:pathLst>
              </a:custGeom>
              <a:gradFill>
                <a:gsLst>
                  <a:gs pos="9000">
                    <a:srgbClr val="D5B88A"/>
                  </a:gs>
                  <a:gs pos="71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sz="1350">
                  <a:cs typeface="+mn-ea"/>
                  <a:sym typeface="+mn-lt"/>
                </a:endParaRPr>
              </a:p>
            </p:txBody>
          </p:sp>
          <p:sp>
            <p:nvSpPr>
              <p:cNvPr id="34" name="f"/>
              <p:cNvSpPr/>
              <p:nvPr/>
            </p:nvSpPr>
            <p:spPr bwMode="auto">
              <a:xfrm>
                <a:off x="7207711" y="4079091"/>
                <a:ext cx="410656" cy="654123"/>
              </a:xfrm>
              <a:custGeom>
                <a:avLst/>
                <a:gdLst>
                  <a:gd name="connsiteX0" fmla="*/ 208074 w 410656"/>
                  <a:gd name="connsiteY0" fmla="*/ 27688 h 654123"/>
                  <a:gd name="connsiteX1" fmla="*/ 266911 w 410656"/>
                  <a:gd name="connsiteY1" fmla="*/ 86525 h 654123"/>
                  <a:gd name="connsiteX2" fmla="*/ 208074 w 410656"/>
                  <a:gd name="connsiteY2" fmla="*/ 145362 h 654123"/>
                  <a:gd name="connsiteX3" fmla="*/ 149237 w 410656"/>
                  <a:gd name="connsiteY3" fmla="*/ 86525 h 654123"/>
                  <a:gd name="connsiteX4" fmla="*/ 208074 w 410656"/>
                  <a:gd name="connsiteY4" fmla="*/ 27688 h 654123"/>
                  <a:gd name="connsiteX5" fmla="*/ 12227 w 410656"/>
                  <a:gd name="connsiteY5" fmla="*/ 0 h 654123"/>
                  <a:gd name="connsiteX6" fmla="*/ 21640 w 410656"/>
                  <a:gd name="connsiteY6" fmla="*/ 0 h 654123"/>
                  <a:gd name="connsiteX7" fmla="*/ 40465 w 410656"/>
                  <a:gd name="connsiteY7" fmla="*/ 9412 h 654123"/>
                  <a:gd name="connsiteX8" fmla="*/ 139300 w 410656"/>
                  <a:gd name="connsiteY8" fmla="*/ 160002 h 654123"/>
                  <a:gd name="connsiteX9" fmla="*/ 271079 w 410656"/>
                  <a:gd name="connsiteY9" fmla="*/ 160002 h 654123"/>
                  <a:gd name="connsiteX10" fmla="*/ 374620 w 410656"/>
                  <a:gd name="connsiteY10" fmla="*/ 9412 h 654123"/>
                  <a:gd name="connsiteX11" fmla="*/ 388739 w 410656"/>
                  <a:gd name="connsiteY11" fmla="*/ 0 h 654123"/>
                  <a:gd name="connsiteX12" fmla="*/ 402858 w 410656"/>
                  <a:gd name="connsiteY12" fmla="*/ 0 h 654123"/>
                  <a:gd name="connsiteX13" fmla="*/ 407565 w 410656"/>
                  <a:gd name="connsiteY13" fmla="*/ 32942 h 654123"/>
                  <a:gd name="connsiteX14" fmla="*/ 299318 w 410656"/>
                  <a:gd name="connsiteY14" fmla="*/ 192943 h 654123"/>
                  <a:gd name="connsiteX15" fmla="*/ 285198 w 410656"/>
                  <a:gd name="connsiteY15" fmla="*/ 202355 h 654123"/>
                  <a:gd name="connsiteX16" fmla="*/ 275786 w 410656"/>
                  <a:gd name="connsiteY16" fmla="*/ 202355 h 654123"/>
                  <a:gd name="connsiteX17" fmla="*/ 275786 w 410656"/>
                  <a:gd name="connsiteY17" fmla="*/ 621182 h 654123"/>
                  <a:gd name="connsiteX18" fmla="*/ 242841 w 410656"/>
                  <a:gd name="connsiteY18" fmla="*/ 654123 h 654123"/>
                  <a:gd name="connsiteX19" fmla="*/ 209896 w 410656"/>
                  <a:gd name="connsiteY19" fmla="*/ 621182 h 654123"/>
                  <a:gd name="connsiteX20" fmla="*/ 209896 w 410656"/>
                  <a:gd name="connsiteY20" fmla="*/ 381180 h 654123"/>
                  <a:gd name="connsiteX21" fmla="*/ 200483 w 410656"/>
                  <a:gd name="connsiteY21" fmla="*/ 381180 h 654123"/>
                  <a:gd name="connsiteX22" fmla="*/ 200483 w 410656"/>
                  <a:gd name="connsiteY22" fmla="*/ 621182 h 654123"/>
                  <a:gd name="connsiteX23" fmla="*/ 167539 w 410656"/>
                  <a:gd name="connsiteY23" fmla="*/ 654123 h 654123"/>
                  <a:gd name="connsiteX24" fmla="*/ 134593 w 410656"/>
                  <a:gd name="connsiteY24" fmla="*/ 621182 h 654123"/>
                  <a:gd name="connsiteX25" fmla="*/ 134593 w 410656"/>
                  <a:gd name="connsiteY25" fmla="*/ 202355 h 654123"/>
                  <a:gd name="connsiteX26" fmla="*/ 129887 w 410656"/>
                  <a:gd name="connsiteY26" fmla="*/ 202355 h 654123"/>
                  <a:gd name="connsiteX27" fmla="*/ 111061 w 410656"/>
                  <a:gd name="connsiteY27" fmla="*/ 192943 h 654123"/>
                  <a:gd name="connsiteX28" fmla="*/ 2814 w 410656"/>
                  <a:gd name="connsiteY28" fmla="*/ 32942 h 654123"/>
                  <a:gd name="connsiteX29" fmla="*/ 12227 w 410656"/>
                  <a:gd name="connsiteY29" fmla="*/ 0 h 65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10656" h="654123">
                    <a:moveTo>
                      <a:pt x="208074" y="27688"/>
                    </a:moveTo>
                    <a:cubicBezTo>
                      <a:pt x="240569" y="27688"/>
                      <a:pt x="266911" y="54030"/>
                      <a:pt x="266911" y="86525"/>
                    </a:cubicBezTo>
                    <a:cubicBezTo>
                      <a:pt x="266911" y="119020"/>
                      <a:pt x="240569" y="145362"/>
                      <a:pt x="208074" y="145362"/>
                    </a:cubicBezTo>
                    <a:cubicBezTo>
                      <a:pt x="175579" y="145362"/>
                      <a:pt x="149237" y="119020"/>
                      <a:pt x="149237" y="86525"/>
                    </a:cubicBezTo>
                    <a:cubicBezTo>
                      <a:pt x="149237" y="54030"/>
                      <a:pt x="175579" y="27688"/>
                      <a:pt x="208074" y="27688"/>
                    </a:cubicBezTo>
                    <a:close/>
                    <a:moveTo>
                      <a:pt x="12227" y="0"/>
                    </a:moveTo>
                    <a:cubicBezTo>
                      <a:pt x="12227" y="0"/>
                      <a:pt x="16933" y="0"/>
                      <a:pt x="21640" y="0"/>
                    </a:cubicBezTo>
                    <a:cubicBezTo>
                      <a:pt x="26346" y="0"/>
                      <a:pt x="35759" y="0"/>
                      <a:pt x="40465" y="9412"/>
                    </a:cubicBezTo>
                    <a:cubicBezTo>
                      <a:pt x="40465" y="9412"/>
                      <a:pt x="40465" y="9412"/>
                      <a:pt x="139300" y="160002"/>
                    </a:cubicBezTo>
                    <a:cubicBezTo>
                      <a:pt x="139300" y="160002"/>
                      <a:pt x="139300" y="160002"/>
                      <a:pt x="271079" y="160002"/>
                    </a:cubicBezTo>
                    <a:cubicBezTo>
                      <a:pt x="271079" y="160002"/>
                      <a:pt x="271079" y="160002"/>
                      <a:pt x="374620" y="9412"/>
                    </a:cubicBezTo>
                    <a:cubicBezTo>
                      <a:pt x="374620" y="0"/>
                      <a:pt x="384033" y="0"/>
                      <a:pt x="388739" y="0"/>
                    </a:cubicBezTo>
                    <a:cubicBezTo>
                      <a:pt x="393446" y="0"/>
                      <a:pt x="398152" y="0"/>
                      <a:pt x="402858" y="0"/>
                    </a:cubicBezTo>
                    <a:cubicBezTo>
                      <a:pt x="412271" y="9412"/>
                      <a:pt x="412271" y="23529"/>
                      <a:pt x="407565" y="32942"/>
                    </a:cubicBezTo>
                    <a:cubicBezTo>
                      <a:pt x="407565" y="32942"/>
                      <a:pt x="407565" y="32942"/>
                      <a:pt x="299318" y="192943"/>
                    </a:cubicBezTo>
                    <a:cubicBezTo>
                      <a:pt x="294611" y="197649"/>
                      <a:pt x="289905" y="202355"/>
                      <a:pt x="285198" y="202355"/>
                    </a:cubicBezTo>
                    <a:cubicBezTo>
                      <a:pt x="285198" y="202355"/>
                      <a:pt x="285198" y="202355"/>
                      <a:pt x="275786" y="202355"/>
                    </a:cubicBezTo>
                    <a:cubicBezTo>
                      <a:pt x="275786" y="202355"/>
                      <a:pt x="275786" y="202355"/>
                      <a:pt x="275786" y="621182"/>
                    </a:cubicBezTo>
                    <a:cubicBezTo>
                      <a:pt x="275786" y="635300"/>
                      <a:pt x="261667" y="654123"/>
                      <a:pt x="242841" y="654123"/>
                    </a:cubicBezTo>
                    <a:cubicBezTo>
                      <a:pt x="228722" y="654123"/>
                      <a:pt x="209896" y="635300"/>
                      <a:pt x="209896" y="621182"/>
                    </a:cubicBezTo>
                    <a:cubicBezTo>
                      <a:pt x="209896" y="621182"/>
                      <a:pt x="209896" y="621182"/>
                      <a:pt x="209896" y="381180"/>
                    </a:cubicBezTo>
                    <a:cubicBezTo>
                      <a:pt x="209896" y="381180"/>
                      <a:pt x="209896" y="381180"/>
                      <a:pt x="200483" y="381180"/>
                    </a:cubicBezTo>
                    <a:cubicBezTo>
                      <a:pt x="200483" y="381180"/>
                      <a:pt x="200483" y="381180"/>
                      <a:pt x="200483" y="621182"/>
                    </a:cubicBezTo>
                    <a:cubicBezTo>
                      <a:pt x="200483" y="635300"/>
                      <a:pt x="186364" y="654123"/>
                      <a:pt x="167539" y="654123"/>
                    </a:cubicBezTo>
                    <a:cubicBezTo>
                      <a:pt x="148712" y="654123"/>
                      <a:pt x="134593" y="635300"/>
                      <a:pt x="134593" y="621182"/>
                    </a:cubicBezTo>
                    <a:cubicBezTo>
                      <a:pt x="134593" y="621182"/>
                      <a:pt x="134593" y="621182"/>
                      <a:pt x="134593" y="202355"/>
                    </a:cubicBezTo>
                    <a:cubicBezTo>
                      <a:pt x="134593" y="202355"/>
                      <a:pt x="134593" y="202355"/>
                      <a:pt x="129887" y="202355"/>
                    </a:cubicBezTo>
                    <a:cubicBezTo>
                      <a:pt x="120474" y="202355"/>
                      <a:pt x="115768" y="197649"/>
                      <a:pt x="111061" y="192943"/>
                    </a:cubicBezTo>
                    <a:cubicBezTo>
                      <a:pt x="111061" y="192943"/>
                      <a:pt x="111061" y="192943"/>
                      <a:pt x="2814" y="32942"/>
                    </a:cubicBezTo>
                    <a:cubicBezTo>
                      <a:pt x="-1892" y="23529"/>
                      <a:pt x="-1892" y="9412"/>
                      <a:pt x="12227" y="0"/>
                    </a:cubicBezTo>
                    <a:close/>
                  </a:path>
                </a:pathLst>
              </a:custGeom>
              <a:gradFill>
                <a:gsLst>
                  <a:gs pos="9000">
                    <a:srgbClr val="D5B88A"/>
                  </a:gs>
                  <a:gs pos="71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sz="1350">
                  <a:cs typeface="+mn-ea"/>
                  <a:sym typeface="+mn-lt"/>
                </a:endParaRPr>
              </a:p>
            </p:txBody>
          </p:sp>
        </p:grpSp>
        <p:grpSp>
          <p:nvGrpSpPr>
            <p:cNvPr id="22" name="f"/>
            <p:cNvGrpSpPr/>
            <p:nvPr/>
          </p:nvGrpSpPr>
          <p:grpSpPr>
            <a:xfrm>
              <a:off x="11480" y="5663"/>
              <a:ext cx="2198" cy="939"/>
              <a:chOff x="5326098" y="2703931"/>
              <a:chExt cx="1540087" cy="654123"/>
            </a:xfrm>
            <a:solidFill>
              <a:schemeClr val="bg1">
                <a:lumMod val="95000"/>
              </a:schemeClr>
            </a:solidFill>
          </p:grpSpPr>
          <p:sp>
            <p:nvSpPr>
              <p:cNvPr id="23" name="f"/>
              <p:cNvSpPr/>
              <p:nvPr/>
            </p:nvSpPr>
            <p:spPr bwMode="auto">
              <a:xfrm>
                <a:off x="5326098" y="2703931"/>
                <a:ext cx="410656" cy="654123"/>
              </a:xfrm>
              <a:custGeom>
                <a:avLst/>
                <a:gdLst>
                  <a:gd name="connsiteX0" fmla="*/ 208074 w 410656"/>
                  <a:gd name="connsiteY0" fmla="*/ 28842 h 654123"/>
                  <a:gd name="connsiteX1" fmla="*/ 266911 w 410656"/>
                  <a:gd name="connsiteY1" fmla="*/ 87679 h 654123"/>
                  <a:gd name="connsiteX2" fmla="*/ 208074 w 410656"/>
                  <a:gd name="connsiteY2" fmla="*/ 146516 h 654123"/>
                  <a:gd name="connsiteX3" fmla="*/ 149237 w 410656"/>
                  <a:gd name="connsiteY3" fmla="*/ 87679 h 654123"/>
                  <a:gd name="connsiteX4" fmla="*/ 208074 w 410656"/>
                  <a:gd name="connsiteY4" fmla="*/ 28842 h 654123"/>
                  <a:gd name="connsiteX5" fmla="*/ 12227 w 410656"/>
                  <a:gd name="connsiteY5" fmla="*/ 0 h 654123"/>
                  <a:gd name="connsiteX6" fmla="*/ 21640 w 410656"/>
                  <a:gd name="connsiteY6" fmla="*/ 0 h 654123"/>
                  <a:gd name="connsiteX7" fmla="*/ 40465 w 410656"/>
                  <a:gd name="connsiteY7" fmla="*/ 9412 h 654123"/>
                  <a:gd name="connsiteX8" fmla="*/ 139300 w 410656"/>
                  <a:gd name="connsiteY8" fmla="*/ 160001 h 654123"/>
                  <a:gd name="connsiteX9" fmla="*/ 271079 w 410656"/>
                  <a:gd name="connsiteY9" fmla="*/ 160001 h 654123"/>
                  <a:gd name="connsiteX10" fmla="*/ 374620 w 410656"/>
                  <a:gd name="connsiteY10" fmla="*/ 9412 h 654123"/>
                  <a:gd name="connsiteX11" fmla="*/ 388739 w 410656"/>
                  <a:gd name="connsiteY11" fmla="*/ 0 h 654123"/>
                  <a:gd name="connsiteX12" fmla="*/ 402858 w 410656"/>
                  <a:gd name="connsiteY12" fmla="*/ 0 h 654123"/>
                  <a:gd name="connsiteX13" fmla="*/ 407565 w 410656"/>
                  <a:gd name="connsiteY13" fmla="*/ 32942 h 654123"/>
                  <a:gd name="connsiteX14" fmla="*/ 299318 w 410656"/>
                  <a:gd name="connsiteY14" fmla="*/ 192943 h 654123"/>
                  <a:gd name="connsiteX15" fmla="*/ 285198 w 410656"/>
                  <a:gd name="connsiteY15" fmla="*/ 202355 h 654123"/>
                  <a:gd name="connsiteX16" fmla="*/ 275786 w 410656"/>
                  <a:gd name="connsiteY16" fmla="*/ 202355 h 654123"/>
                  <a:gd name="connsiteX17" fmla="*/ 275786 w 410656"/>
                  <a:gd name="connsiteY17" fmla="*/ 621182 h 654123"/>
                  <a:gd name="connsiteX18" fmla="*/ 242841 w 410656"/>
                  <a:gd name="connsiteY18" fmla="*/ 654123 h 654123"/>
                  <a:gd name="connsiteX19" fmla="*/ 209896 w 410656"/>
                  <a:gd name="connsiteY19" fmla="*/ 621182 h 654123"/>
                  <a:gd name="connsiteX20" fmla="*/ 209896 w 410656"/>
                  <a:gd name="connsiteY20" fmla="*/ 381180 h 654123"/>
                  <a:gd name="connsiteX21" fmla="*/ 200483 w 410656"/>
                  <a:gd name="connsiteY21" fmla="*/ 381180 h 654123"/>
                  <a:gd name="connsiteX22" fmla="*/ 200483 w 410656"/>
                  <a:gd name="connsiteY22" fmla="*/ 621182 h 654123"/>
                  <a:gd name="connsiteX23" fmla="*/ 167539 w 410656"/>
                  <a:gd name="connsiteY23" fmla="*/ 654123 h 654123"/>
                  <a:gd name="connsiteX24" fmla="*/ 134593 w 410656"/>
                  <a:gd name="connsiteY24" fmla="*/ 621182 h 654123"/>
                  <a:gd name="connsiteX25" fmla="*/ 134593 w 410656"/>
                  <a:gd name="connsiteY25" fmla="*/ 202355 h 654123"/>
                  <a:gd name="connsiteX26" fmla="*/ 129887 w 410656"/>
                  <a:gd name="connsiteY26" fmla="*/ 202355 h 654123"/>
                  <a:gd name="connsiteX27" fmla="*/ 111061 w 410656"/>
                  <a:gd name="connsiteY27" fmla="*/ 192943 h 654123"/>
                  <a:gd name="connsiteX28" fmla="*/ 2814 w 410656"/>
                  <a:gd name="connsiteY28" fmla="*/ 32942 h 654123"/>
                  <a:gd name="connsiteX29" fmla="*/ 12227 w 410656"/>
                  <a:gd name="connsiteY29" fmla="*/ 0 h 65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10656" h="654123">
                    <a:moveTo>
                      <a:pt x="208074" y="28842"/>
                    </a:moveTo>
                    <a:cubicBezTo>
                      <a:pt x="240569" y="28842"/>
                      <a:pt x="266911" y="55184"/>
                      <a:pt x="266911" y="87679"/>
                    </a:cubicBezTo>
                    <a:cubicBezTo>
                      <a:pt x="266911" y="120174"/>
                      <a:pt x="240569" y="146516"/>
                      <a:pt x="208074" y="146516"/>
                    </a:cubicBezTo>
                    <a:cubicBezTo>
                      <a:pt x="175579" y="146516"/>
                      <a:pt x="149237" y="120174"/>
                      <a:pt x="149237" y="87679"/>
                    </a:cubicBezTo>
                    <a:cubicBezTo>
                      <a:pt x="149237" y="55184"/>
                      <a:pt x="175579" y="28842"/>
                      <a:pt x="208074" y="28842"/>
                    </a:cubicBezTo>
                    <a:close/>
                    <a:moveTo>
                      <a:pt x="12227" y="0"/>
                    </a:moveTo>
                    <a:cubicBezTo>
                      <a:pt x="12227" y="0"/>
                      <a:pt x="16933" y="0"/>
                      <a:pt x="21640" y="0"/>
                    </a:cubicBezTo>
                    <a:cubicBezTo>
                      <a:pt x="26346" y="0"/>
                      <a:pt x="35759" y="0"/>
                      <a:pt x="40465" y="9412"/>
                    </a:cubicBezTo>
                    <a:cubicBezTo>
                      <a:pt x="40465" y="9412"/>
                      <a:pt x="40465" y="9412"/>
                      <a:pt x="139300" y="160001"/>
                    </a:cubicBezTo>
                    <a:cubicBezTo>
                      <a:pt x="139300" y="160001"/>
                      <a:pt x="139300" y="160001"/>
                      <a:pt x="271079" y="160001"/>
                    </a:cubicBezTo>
                    <a:cubicBezTo>
                      <a:pt x="271079" y="160001"/>
                      <a:pt x="271079" y="160001"/>
                      <a:pt x="374620" y="9412"/>
                    </a:cubicBezTo>
                    <a:cubicBezTo>
                      <a:pt x="374620" y="0"/>
                      <a:pt x="384033" y="0"/>
                      <a:pt x="388739" y="0"/>
                    </a:cubicBezTo>
                    <a:cubicBezTo>
                      <a:pt x="393446" y="0"/>
                      <a:pt x="398152" y="0"/>
                      <a:pt x="402858" y="0"/>
                    </a:cubicBezTo>
                    <a:cubicBezTo>
                      <a:pt x="412271" y="9412"/>
                      <a:pt x="412271" y="23529"/>
                      <a:pt x="407565" y="32942"/>
                    </a:cubicBezTo>
                    <a:cubicBezTo>
                      <a:pt x="407565" y="32942"/>
                      <a:pt x="407565" y="32942"/>
                      <a:pt x="299318" y="192943"/>
                    </a:cubicBezTo>
                    <a:cubicBezTo>
                      <a:pt x="294611" y="197649"/>
                      <a:pt x="289905" y="202355"/>
                      <a:pt x="285198" y="202355"/>
                    </a:cubicBezTo>
                    <a:cubicBezTo>
                      <a:pt x="285198" y="202355"/>
                      <a:pt x="285198" y="202355"/>
                      <a:pt x="275786" y="202355"/>
                    </a:cubicBezTo>
                    <a:cubicBezTo>
                      <a:pt x="275786" y="202355"/>
                      <a:pt x="275786" y="202355"/>
                      <a:pt x="275786" y="621182"/>
                    </a:cubicBezTo>
                    <a:cubicBezTo>
                      <a:pt x="275786" y="635299"/>
                      <a:pt x="261667" y="654123"/>
                      <a:pt x="242841" y="654123"/>
                    </a:cubicBezTo>
                    <a:cubicBezTo>
                      <a:pt x="228722" y="654123"/>
                      <a:pt x="209896" y="635299"/>
                      <a:pt x="209896" y="621182"/>
                    </a:cubicBezTo>
                    <a:cubicBezTo>
                      <a:pt x="209896" y="621182"/>
                      <a:pt x="209896" y="621182"/>
                      <a:pt x="209896" y="381180"/>
                    </a:cubicBezTo>
                    <a:cubicBezTo>
                      <a:pt x="209896" y="381180"/>
                      <a:pt x="209896" y="381180"/>
                      <a:pt x="200483" y="381180"/>
                    </a:cubicBezTo>
                    <a:cubicBezTo>
                      <a:pt x="200483" y="381180"/>
                      <a:pt x="200483" y="381180"/>
                      <a:pt x="200483" y="621182"/>
                    </a:cubicBezTo>
                    <a:cubicBezTo>
                      <a:pt x="200483" y="635299"/>
                      <a:pt x="186364" y="654123"/>
                      <a:pt x="167539" y="654123"/>
                    </a:cubicBezTo>
                    <a:cubicBezTo>
                      <a:pt x="148712" y="654123"/>
                      <a:pt x="134593" y="635299"/>
                      <a:pt x="134593" y="621182"/>
                    </a:cubicBezTo>
                    <a:cubicBezTo>
                      <a:pt x="134593" y="621182"/>
                      <a:pt x="134593" y="621182"/>
                      <a:pt x="134593" y="202355"/>
                    </a:cubicBezTo>
                    <a:cubicBezTo>
                      <a:pt x="134593" y="202355"/>
                      <a:pt x="134593" y="202355"/>
                      <a:pt x="129887" y="202355"/>
                    </a:cubicBezTo>
                    <a:cubicBezTo>
                      <a:pt x="120474" y="202355"/>
                      <a:pt x="115768" y="197649"/>
                      <a:pt x="111061" y="192943"/>
                    </a:cubicBezTo>
                    <a:cubicBezTo>
                      <a:pt x="111061" y="192943"/>
                      <a:pt x="111061" y="192943"/>
                      <a:pt x="2814" y="32942"/>
                    </a:cubicBezTo>
                    <a:cubicBezTo>
                      <a:pt x="-1892" y="23529"/>
                      <a:pt x="-1892" y="9412"/>
                      <a:pt x="12227" y="0"/>
                    </a:cubicBezTo>
                    <a:close/>
                  </a:path>
                </a:pathLst>
              </a:custGeom>
              <a:gradFill>
                <a:gsLst>
                  <a:gs pos="9000">
                    <a:srgbClr val="D5B88A"/>
                  </a:gs>
                  <a:gs pos="71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sz="1350">
                  <a:cs typeface="+mn-ea"/>
                  <a:sym typeface="+mn-lt"/>
                </a:endParaRPr>
              </a:p>
            </p:txBody>
          </p:sp>
          <p:sp>
            <p:nvSpPr>
              <p:cNvPr id="24" name="f"/>
              <p:cNvSpPr/>
              <p:nvPr/>
            </p:nvSpPr>
            <p:spPr bwMode="auto">
              <a:xfrm>
                <a:off x="5702190" y="2703931"/>
                <a:ext cx="410656" cy="654123"/>
              </a:xfrm>
              <a:custGeom>
                <a:avLst/>
                <a:gdLst>
                  <a:gd name="connsiteX0" fmla="*/ 208074 w 410656"/>
                  <a:gd name="connsiteY0" fmla="*/ 28842 h 654123"/>
                  <a:gd name="connsiteX1" fmla="*/ 266911 w 410656"/>
                  <a:gd name="connsiteY1" fmla="*/ 87679 h 654123"/>
                  <a:gd name="connsiteX2" fmla="*/ 208074 w 410656"/>
                  <a:gd name="connsiteY2" fmla="*/ 146516 h 654123"/>
                  <a:gd name="connsiteX3" fmla="*/ 149237 w 410656"/>
                  <a:gd name="connsiteY3" fmla="*/ 87679 h 654123"/>
                  <a:gd name="connsiteX4" fmla="*/ 208074 w 410656"/>
                  <a:gd name="connsiteY4" fmla="*/ 28842 h 654123"/>
                  <a:gd name="connsiteX5" fmla="*/ 12227 w 410656"/>
                  <a:gd name="connsiteY5" fmla="*/ 0 h 654123"/>
                  <a:gd name="connsiteX6" fmla="*/ 21640 w 410656"/>
                  <a:gd name="connsiteY6" fmla="*/ 0 h 654123"/>
                  <a:gd name="connsiteX7" fmla="*/ 40465 w 410656"/>
                  <a:gd name="connsiteY7" fmla="*/ 9412 h 654123"/>
                  <a:gd name="connsiteX8" fmla="*/ 139300 w 410656"/>
                  <a:gd name="connsiteY8" fmla="*/ 160001 h 654123"/>
                  <a:gd name="connsiteX9" fmla="*/ 271079 w 410656"/>
                  <a:gd name="connsiteY9" fmla="*/ 160001 h 654123"/>
                  <a:gd name="connsiteX10" fmla="*/ 374620 w 410656"/>
                  <a:gd name="connsiteY10" fmla="*/ 9412 h 654123"/>
                  <a:gd name="connsiteX11" fmla="*/ 388739 w 410656"/>
                  <a:gd name="connsiteY11" fmla="*/ 0 h 654123"/>
                  <a:gd name="connsiteX12" fmla="*/ 402858 w 410656"/>
                  <a:gd name="connsiteY12" fmla="*/ 0 h 654123"/>
                  <a:gd name="connsiteX13" fmla="*/ 407565 w 410656"/>
                  <a:gd name="connsiteY13" fmla="*/ 32942 h 654123"/>
                  <a:gd name="connsiteX14" fmla="*/ 299318 w 410656"/>
                  <a:gd name="connsiteY14" fmla="*/ 192943 h 654123"/>
                  <a:gd name="connsiteX15" fmla="*/ 285198 w 410656"/>
                  <a:gd name="connsiteY15" fmla="*/ 202355 h 654123"/>
                  <a:gd name="connsiteX16" fmla="*/ 275786 w 410656"/>
                  <a:gd name="connsiteY16" fmla="*/ 202355 h 654123"/>
                  <a:gd name="connsiteX17" fmla="*/ 275786 w 410656"/>
                  <a:gd name="connsiteY17" fmla="*/ 621182 h 654123"/>
                  <a:gd name="connsiteX18" fmla="*/ 242841 w 410656"/>
                  <a:gd name="connsiteY18" fmla="*/ 654123 h 654123"/>
                  <a:gd name="connsiteX19" fmla="*/ 209896 w 410656"/>
                  <a:gd name="connsiteY19" fmla="*/ 621182 h 654123"/>
                  <a:gd name="connsiteX20" fmla="*/ 209896 w 410656"/>
                  <a:gd name="connsiteY20" fmla="*/ 381180 h 654123"/>
                  <a:gd name="connsiteX21" fmla="*/ 200483 w 410656"/>
                  <a:gd name="connsiteY21" fmla="*/ 381180 h 654123"/>
                  <a:gd name="connsiteX22" fmla="*/ 200483 w 410656"/>
                  <a:gd name="connsiteY22" fmla="*/ 621182 h 654123"/>
                  <a:gd name="connsiteX23" fmla="*/ 167539 w 410656"/>
                  <a:gd name="connsiteY23" fmla="*/ 654123 h 654123"/>
                  <a:gd name="connsiteX24" fmla="*/ 134593 w 410656"/>
                  <a:gd name="connsiteY24" fmla="*/ 621182 h 654123"/>
                  <a:gd name="connsiteX25" fmla="*/ 134593 w 410656"/>
                  <a:gd name="connsiteY25" fmla="*/ 202355 h 654123"/>
                  <a:gd name="connsiteX26" fmla="*/ 129887 w 410656"/>
                  <a:gd name="connsiteY26" fmla="*/ 202355 h 654123"/>
                  <a:gd name="connsiteX27" fmla="*/ 111061 w 410656"/>
                  <a:gd name="connsiteY27" fmla="*/ 192943 h 654123"/>
                  <a:gd name="connsiteX28" fmla="*/ 2814 w 410656"/>
                  <a:gd name="connsiteY28" fmla="*/ 32942 h 654123"/>
                  <a:gd name="connsiteX29" fmla="*/ 12227 w 410656"/>
                  <a:gd name="connsiteY29" fmla="*/ 0 h 65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10656" h="654123">
                    <a:moveTo>
                      <a:pt x="208074" y="28842"/>
                    </a:moveTo>
                    <a:cubicBezTo>
                      <a:pt x="240569" y="28842"/>
                      <a:pt x="266911" y="55184"/>
                      <a:pt x="266911" y="87679"/>
                    </a:cubicBezTo>
                    <a:cubicBezTo>
                      <a:pt x="266911" y="120174"/>
                      <a:pt x="240569" y="146516"/>
                      <a:pt x="208074" y="146516"/>
                    </a:cubicBezTo>
                    <a:cubicBezTo>
                      <a:pt x="175579" y="146516"/>
                      <a:pt x="149237" y="120174"/>
                      <a:pt x="149237" y="87679"/>
                    </a:cubicBezTo>
                    <a:cubicBezTo>
                      <a:pt x="149237" y="55184"/>
                      <a:pt x="175579" y="28842"/>
                      <a:pt x="208074" y="28842"/>
                    </a:cubicBezTo>
                    <a:close/>
                    <a:moveTo>
                      <a:pt x="12227" y="0"/>
                    </a:moveTo>
                    <a:cubicBezTo>
                      <a:pt x="12227" y="0"/>
                      <a:pt x="16933" y="0"/>
                      <a:pt x="21640" y="0"/>
                    </a:cubicBezTo>
                    <a:cubicBezTo>
                      <a:pt x="26346" y="0"/>
                      <a:pt x="35759" y="0"/>
                      <a:pt x="40465" y="9412"/>
                    </a:cubicBezTo>
                    <a:cubicBezTo>
                      <a:pt x="40465" y="9412"/>
                      <a:pt x="40465" y="9412"/>
                      <a:pt x="139300" y="160001"/>
                    </a:cubicBezTo>
                    <a:cubicBezTo>
                      <a:pt x="139300" y="160001"/>
                      <a:pt x="139300" y="160001"/>
                      <a:pt x="271079" y="160001"/>
                    </a:cubicBezTo>
                    <a:cubicBezTo>
                      <a:pt x="271079" y="160001"/>
                      <a:pt x="271079" y="160001"/>
                      <a:pt x="374620" y="9412"/>
                    </a:cubicBezTo>
                    <a:cubicBezTo>
                      <a:pt x="374620" y="0"/>
                      <a:pt x="384033" y="0"/>
                      <a:pt x="388739" y="0"/>
                    </a:cubicBezTo>
                    <a:cubicBezTo>
                      <a:pt x="393446" y="0"/>
                      <a:pt x="398152" y="0"/>
                      <a:pt x="402858" y="0"/>
                    </a:cubicBezTo>
                    <a:cubicBezTo>
                      <a:pt x="412271" y="9412"/>
                      <a:pt x="412271" y="23529"/>
                      <a:pt x="407565" y="32942"/>
                    </a:cubicBezTo>
                    <a:cubicBezTo>
                      <a:pt x="407565" y="32942"/>
                      <a:pt x="407565" y="32942"/>
                      <a:pt x="299318" y="192943"/>
                    </a:cubicBezTo>
                    <a:cubicBezTo>
                      <a:pt x="294611" y="197649"/>
                      <a:pt x="289905" y="202355"/>
                      <a:pt x="285198" y="202355"/>
                    </a:cubicBezTo>
                    <a:cubicBezTo>
                      <a:pt x="285198" y="202355"/>
                      <a:pt x="285198" y="202355"/>
                      <a:pt x="275786" y="202355"/>
                    </a:cubicBezTo>
                    <a:cubicBezTo>
                      <a:pt x="275786" y="202355"/>
                      <a:pt x="275786" y="202355"/>
                      <a:pt x="275786" y="621182"/>
                    </a:cubicBezTo>
                    <a:cubicBezTo>
                      <a:pt x="275786" y="635299"/>
                      <a:pt x="261667" y="654123"/>
                      <a:pt x="242841" y="654123"/>
                    </a:cubicBezTo>
                    <a:cubicBezTo>
                      <a:pt x="228722" y="654123"/>
                      <a:pt x="209896" y="635299"/>
                      <a:pt x="209896" y="621182"/>
                    </a:cubicBezTo>
                    <a:cubicBezTo>
                      <a:pt x="209896" y="621182"/>
                      <a:pt x="209896" y="621182"/>
                      <a:pt x="209896" y="381180"/>
                    </a:cubicBezTo>
                    <a:cubicBezTo>
                      <a:pt x="209896" y="381180"/>
                      <a:pt x="209896" y="381180"/>
                      <a:pt x="200483" y="381180"/>
                    </a:cubicBezTo>
                    <a:cubicBezTo>
                      <a:pt x="200483" y="381180"/>
                      <a:pt x="200483" y="381180"/>
                      <a:pt x="200483" y="621182"/>
                    </a:cubicBezTo>
                    <a:cubicBezTo>
                      <a:pt x="200483" y="635299"/>
                      <a:pt x="186364" y="654123"/>
                      <a:pt x="167539" y="654123"/>
                    </a:cubicBezTo>
                    <a:cubicBezTo>
                      <a:pt x="148712" y="654123"/>
                      <a:pt x="134593" y="635299"/>
                      <a:pt x="134593" y="621182"/>
                    </a:cubicBezTo>
                    <a:cubicBezTo>
                      <a:pt x="134593" y="621182"/>
                      <a:pt x="134593" y="621182"/>
                      <a:pt x="134593" y="202355"/>
                    </a:cubicBezTo>
                    <a:cubicBezTo>
                      <a:pt x="134593" y="202355"/>
                      <a:pt x="134593" y="202355"/>
                      <a:pt x="129887" y="202355"/>
                    </a:cubicBezTo>
                    <a:cubicBezTo>
                      <a:pt x="120474" y="202355"/>
                      <a:pt x="115768" y="197649"/>
                      <a:pt x="111061" y="192943"/>
                    </a:cubicBezTo>
                    <a:cubicBezTo>
                      <a:pt x="111061" y="192943"/>
                      <a:pt x="111061" y="192943"/>
                      <a:pt x="2814" y="32942"/>
                    </a:cubicBezTo>
                    <a:cubicBezTo>
                      <a:pt x="-1892" y="23529"/>
                      <a:pt x="-1892" y="9412"/>
                      <a:pt x="12227" y="0"/>
                    </a:cubicBezTo>
                    <a:close/>
                  </a:path>
                </a:pathLst>
              </a:custGeom>
              <a:gradFill>
                <a:gsLst>
                  <a:gs pos="9000">
                    <a:srgbClr val="D5B88A"/>
                  </a:gs>
                  <a:gs pos="71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sz="1350">
                  <a:cs typeface="+mn-ea"/>
                  <a:sym typeface="+mn-lt"/>
                </a:endParaRPr>
              </a:p>
            </p:txBody>
          </p:sp>
          <p:sp>
            <p:nvSpPr>
              <p:cNvPr id="25" name="f"/>
              <p:cNvSpPr/>
              <p:nvPr/>
            </p:nvSpPr>
            <p:spPr bwMode="auto">
              <a:xfrm>
                <a:off x="6079436" y="2703931"/>
                <a:ext cx="410656" cy="654123"/>
              </a:xfrm>
              <a:custGeom>
                <a:avLst/>
                <a:gdLst>
                  <a:gd name="connsiteX0" fmla="*/ 206920 w 410656"/>
                  <a:gd name="connsiteY0" fmla="*/ 28842 h 654123"/>
                  <a:gd name="connsiteX1" fmla="*/ 265757 w 410656"/>
                  <a:gd name="connsiteY1" fmla="*/ 87679 h 654123"/>
                  <a:gd name="connsiteX2" fmla="*/ 206920 w 410656"/>
                  <a:gd name="connsiteY2" fmla="*/ 146516 h 654123"/>
                  <a:gd name="connsiteX3" fmla="*/ 148083 w 410656"/>
                  <a:gd name="connsiteY3" fmla="*/ 87679 h 654123"/>
                  <a:gd name="connsiteX4" fmla="*/ 206920 w 410656"/>
                  <a:gd name="connsiteY4" fmla="*/ 28842 h 654123"/>
                  <a:gd name="connsiteX5" fmla="*/ 12227 w 410656"/>
                  <a:gd name="connsiteY5" fmla="*/ 0 h 654123"/>
                  <a:gd name="connsiteX6" fmla="*/ 21640 w 410656"/>
                  <a:gd name="connsiteY6" fmla="*/ 0 h 654123"/>
                  <a:gd name="connsiteX7" fmla="*/ 40465 w 410656"/>
                  <a:gd name="connsiteY7" fmla="*/ 9412 h 654123"/>
                  <a:gd name="connsiteX8" fmla="*/ 139300 w 410656"/>
                  <a:gd name="connsiteY8" fmla="*/ 160001 h 654123"/>
                  <a:gd name="connsiteX9" fmla="*/ 271079 w 410656"/>
                  <a:gd name="connsiteY9" fmla="*/ 160001 h 654123"/>
                  <a:gd name="connsiteX10" fmla="*/ 374620 w 410656"/>
                  <a:gd name="connsiteY10" fmla="*/ 9412 h 654123"/>
                  <a:gd name="connsiteX11" fmla="*/ 388739 w 410656"/>
                  <a:gd name="connsiteY11" fmla="*/ 0 h 654123"/>
                  <a:gd name="connsiteX12" fmla="*/ 402858 w 410656"/>
                  <a:gd name="connsiteY12" fmla="*/ 0 h 654123"/>
                  <a:gd name="connsiteX13" fmla="*/ 407565 w 410656"/>
                  <a:gd name="connsiteY13" fmla="*/ 32942 h 654123"/>
                  <a:gd name="connsiteX14" fmla="*/ 299318 w 410656"/>
                  <a:gd name="connsiteY14" fmla="*/ 192943 h 654123"/>
                  <a:gd name="connsiteX15" fmla="*/ 285198 w 410656"/>
                  <a:gd name="connsiteY15" fmla="*/ 202355 h 654123"/>
                  <a:gd name="connsiteX16" fmla="*/ 275786 w 410656"/>
                  <a:gd name="connsiteY16" fmla="*/ 202355 h 654123"/>
                  <a:gd name="connsiteX17" fmla="*/ 275786 w 410656"/>
                  <a:gd name="connsiteY17" fmla="*/ 621182 h 654123"/>
                  <a:gd name="connsiteX18" fmla="*/ 242841 w 410656"/>
                  <a:gd name="connsiteY18" fmla="*/ 654123 h 654123"/>
                  <a:gd name="connsiteX19" fmla="*/ 209896 w 410656"/>
                  <a:gd name="connsiteY19" fmla="*/ 621182 h 654123"/>
                  <a:gd name="connsiteX20" fmla="*/ 209896 w 410656"/>
                  <a:gd name="connsiteY20" fmla="*/ 381180 h 654123"/>
                  <a:gd name="connsiteX21" fmla="*/ 200483 w 410656"/>
                  <a:gd name="connsiteY21" fmla="*/ 381180 h 654123"/>
                  <a:gd name="connsiteX22" fmla="*/ 200483 w 410656"/>
                  <a:gd name="connsiteY22" fmla="*/ 621182 h 654123"/>
                  <a:gd name="connsiteX23" fmla="*/ 167539 w 410656"/>
                  <a:gd name="connsiteY23" fmla="*/ 654123 h 654123"/>
                  <a:gd name="connsiteX24" fmla="*/ 134593 w 410656"/>
                  <a:gd name="connsiteY24" fmla="*/ 621182 h 654123"/>
                  <a:gd name="connsiteX25" fmla="*/ 134593 w 410656"/>
                  <a:gd name="connsiteY25" fmla="*/ 202355 h 654123"/>
                  <a:gd name="connsiteX26" fmla="*/ 129887 w 410656"/>
                  <a:gd name="connsiteY26" fmla="*/ 202355 h 654123"/>
                  <a:gd name="connsiteX27" fmla="*/ 111061 w 410656"/>
                  <a:gd name="connsiteY27" fmla="*/ 192943 h 654123"/>
                  <a:gd name="connsiteX28" fmla="*/ 2814 w 410656"/>
                  <a:gd name="connsiteY28" fmla="*/ 32942 h 654123"/>
                  <a:gd name="connsiteX29" fmla="*/ 12227 w 410656"/>
                  <a:gd name="connsiteY29" fmla="*/ 0 h 65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10656" h="654123">
                    <a:moveTo>
                      <a:pt x="206920" y="28842"/>
                    </a:moveTo>
                    <a:cubicBezTo>
                      <a:pt x="239415" y="28842"/>
                      <a:pt x="265757" y="55184"/>
                      <a:pt x="265757" y="87679"/>
                    </a:cubicBezTo>
                    <a:cubicBezTo>
                      <a:pt x="265757" y="120174"/>
                      <a:pt x="239415" y="146516"/>
                      <a:pt x="206920" y="146516"/>
                    </a:cubicBezTo>
                    <a:cubicBezTo>
                      <a:pt x="174425" y="146516"/>
                      <a:pt x="148083" y="120174"/>
                      <a:pt x="148083" y="87679"/>
                    </a:cubicBezTo>
                    <a:cubicBezTo>
                      <a:pt x="148083" y="55184"/>
                      <a:pt x="174425" y="28842"/>
                      <a:pt x="206920" y="28842"/>
                    </a:cubicBezTo>
                    <a:close/>
                    <a:moveTo>
                      <a:pt x="12227" y="0"/>
                    </a:moveTo>
                    <a:cubicBezTo>
                      <a:pt x="12227" y="0"/>
                      <a:pt x="16933" y="0"/>
                      <a:pt x="21640" y="0"/>
                    </a:cubicBezTo>
                    <a:cubicBezTo>
                      <a:pt x="26346" y="0"/>
                      <a:pt x="35759" y="0"/>
                      <a:pt x="40465" y="9412"/>
                    </a:cubicBezTo>
                    <a:cubicBezTo>
                      <a:pt x="40465" y="9412"/>
                      <a:pt x="40465" y="9412"/>
                      <a:pt x="139300" y="160001"/>
                    </a:cubicBezTo>
                    <a:cubicBezTo>
                      <a:pt x="139300" y="160001"/>
                      <a:pt x="139300" y="160001"/>
                      <a:pt x="271079" y="160001"/>
                    </a:cubicBezTo>
                    <a:cubicBezTo>
                      <a:pt x="271079" y="160001"/>
                      <a:pt x="271079" y="160001"/>
                      <a:pt x="374620" y="9412"/>
                    </a:cubicBezTo>
                    <a:cubicBezTo>
                      <a:pt x="374620" y="0"/>
                      <a:pt x="384033" y="0"/>
                      <a:pt x="388739" y="0"/>
                    </a:cubicBezTo>
                    <a:cubicBezTo>
                      <a:pt x="393446" y="0"/>
                      <a:pt x="398152" y="0"/>
                      <a:pt x="402858" y="0"/>
                    </a:cubicBezTo>
                    <a:cubicBezTo>
                      <a:pt x="412271" y="9412"/>
                      <a:pt x="412271" y="23529"/>
                      <a:pt x="407565" y="32942"/>
                    </a:cubicBezTo>
                    <a:cubicBezTo>
                      <a:pt x="407565" y="32942"/>
                      <a:pt x="407565" y="32942"/>
                      <a:pt x="299318" y="192943"/>
                    </a:cubicBezTo>
                    <a:cubicBezTo>
                      <a:pt x="294611" y="197649"/>
                      <a:pt x="289905" y="202355"/>
                      <a:pt x="285198" y="202355"/>
                    </a:cubicBezTo>
                    <a:cubicBezTo>
                      <a:pt x="285198" y="202355"/>
                      <a:pt x="285198" y="202355"/>
                      <a:pt x="275786" y="202355"/>
                    </a:cubicBezTo>
                    <a:cubicBezTo>
                      <a:pt x="275786" y="202355"/>
                      <a:pt x="275786" y="202355"/>
                      <a:pt x="275786" y="621182"/>
                    </a:cubicBezTo>
                    <a:cubicBezTo>
                      <a:pt x="275786" y="635299"/>
                      <a:pt x="261667" y="654123"/>
                      <a:pt x="242841" y="654123"/>
                    </a:cubicBezTo>
                    <a:cubicBezTo>
                      <a:pt x="228722" y="654123"/>
                      <a:pt x="209896" y="635299"/>
                      <a:pt x="209896" y="621182"/>
                    </a:cubicBezTo>
                    <a:cubicBezTo>
                      <a:pt x="209896" y="621182"/>
                      <a:pt x="209896" y="621182"/>
                      <a:pt x="209896" y="381180"/>
                    </a:cubicBezTo>
                    <a:cubicBezTo>
                      <a:pt x="209896" y="381180"/>
                      <a:pt x="209896" y="381180"/>
                      <a:pt x="200483" y="381180"/>
                    </a:cubicBezTo>
                    <a:cubicBezTo>
                      <a:pt x="200483" y="381180"/>
                      <a:pt x="200483" y="381180"/>
                      <a:pt x="200483" y="621182"/>
                    </a:cubicBezTo>
                    <a:cubicBezTo>
                      <a:pt x="200483" y="635299"/>
                      <a:pt x="186364" y="654123"/>
                      <a:pt x="167539" y="654123"/>
                    </a:cubicBezTo>
                    <a:cubicBezTo>
                      <a:pt x="148713" y="654123"/>
                      <a:pt x="134593" y="635299"/>
                      <a:pt x="134593" y="621182"/>
                    </a:cubicBezTo>
                    <a:cubicBezTo>
                      <a:pt x="134593" y="621182"/>
                      <a:pt x="134593" y="621182"/>
                      <a:pt x="134593" y="202355"/>
                    </a:cubicBezTo>
                    <a:cubicBezTo>
                      <a:pt x="134593" y="202355"/>
                      <a:pt x="134593" y="202355"/>
                      <a:pt x="129887" y="202355"/>
                    </a:cubicBezTo>
                    <a:cubicBezTo>
                      <a:pt x="120474" y="202355"/>
                      <a:pt x="115768" y="197649"/>
                      <a:pt x="111061" y="192943"/>
                    </a:cubicBezTo>
                    <a:cubicBezTo>
                      <a:pt x="111061" y="192943"/>
                      <a:pt x="111061" y="192943"/>
                      <a:pt x="2814" y="32942"/>
                    </a:cubicBezTo>
                    <a:cubicBezTo>
                      <a:pt x="-1892" y="23529"/>
                      <a:pt x="-1892" y="9412"/>
                      <a:pt x="12227" y="0"/>
                    </a:cubicBezTo>
                    <a:close/>
                  </a:path>
                </a:pathLst>
              </a:custGeom>
              <a:gradFill>
                <a:gsLst>
                  <a:gs pos="9000">
                    <a:srgbClr val="D5B88A"/>
                  </a:gs>
                  <a:gs pos="71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sz="1350">
                  <a:cs typeface="+mn-ea"/>
                  <a:sym typeface="+mn-lt"/>
                </a:endParaRPr>
              </a:p>
            </p:txBody>
          </p:sp>
          <p:sp>
            <p:nvSpPr>
              <p:cNvPr id="26" name="f"/>
              <p:cNvSpPr/>
              <p:nvPr/>
            </p:nvSpPr>
            <p:spPr bwMode="auto">
              <a:xfrm>
                <a:off x="6455528" y="2703931"/>
                <a:ext cx="410657" cy="654123"/>
              </a:xfrm>
              <a:custGeom>
                <a:avLst/>
                <a:gdLst>
                  <a:gd name="connsiteX0" fmla="*/ 206921 w 410657"/>
                  <a:gd name="connsiteY0" fmla="*/ 28842 h 654123"/>
                  <a:gd name="connsiteX1" fmla="*/ 265758 w 410657"/>
                  <a:gd name="connsiteY1" fmla="*/ 87679 h 654123"/>
                  <a:gd name="connsiteX2" fmla="*/ 206921 w 410657"/>
                  <a:gd name="connsiteY2" fmla="*/ 146516 h 654123"/>
                  <a:gd name="connsiteX3" fmla="*/ 148084 w 410657"/>
                  <a:gd name="connsiteY3" fmla="*/ 87679 h 654123"/>
                  <a:gd name="connsiteX4" fmla="*/ 206921 w 410657"/>
                  <a:gd name="connsiteY4" fmla="*/ 28842 h 654123"/>
                  <a:gd name="connsiteX5" fmla="*/ 12228 w 410657"/>
                  <a:gd name="connsiteY5" fmla="*/ 0 h 654123"/>
                  <a:gd name="connsiteX6" fmla="*/ 21641 w 410657"/>
                  <a:gd name="connsiteY6" fmla="*/ 0 h 654123"/>
                  <a:gd name="connsiteX7" fmla="*/ 40467 w 410657"/>
                  <a:gd name="connsiteY7" fmla="*/ 9412 h 654123"/>
                  <a:gd name="connsiteX8" fmla="*/ 139301 w 410657"/>
                  <a:gd name="connsiteY8" fmla="*/ 160001 h 654123"/>
                  <a:gd name="connsiteX9" fmla="*/ 271080 w 410657"/>
                  <a:gd name="connsiteY9" fmla="*/ 160001 h 654123"/>
                  <a:gd name="connsiteX10" fmla="*/ 374621 w 410657"/>
                  <a:gd name="connsiteY10" fmla="*/ 9412 h 654123"/>
                  <a:gd name="connsiteX11" fmla="*/ 388740 w 410657"/>
                  <a:gd name="connsiteY11" fmla="*/ 0 h 654123"/>
                  <a:gd name="connsiteX12" fmla="*/ 402859 w 410657"/>
                  <a:gd name="connsiteY12" fmla="*/ 0 h 654123"/>
                  <a:gd name="connsiteX13" fmla="*/ 407566 w 410657"/>
                  <a:gd name="connsiteY13" fmla="*/ 32942 h 654123"/>
                  <a:gd name="connsiteX14" fmla="*/ 299319 w 410657"/>
                  <a:gd name="connsiteY14" fmla="*/ 192943 h 654123"/>
                  <a:gd name="connsiteX15" fmla="*/ 285199 w 410657"/>
                  <a:gd name="connsiteY15" fmla="*/ 202355 h 654123"/>
                  <a:gd name="connsiteX16" fmla="*/ 275787 w 410657"/>
                  <a:gd name="connsiteY16" fmla="*/ 202355 h 654123"/>
                  <a:gd name="connsiteX17" fmla="*/ 275787 w 410657"/>
                  <a:gd name="connsiteY17" fmla="*/ 621182 h 654123"/>
                  <a:gd name="connsiteX18" fmla="*/ 242842 w 410657"/>
                  <a:gd name="connsiteY18" fmla="*/ 654123 h 654123"/>
                  <a:gd name="connsiteX19" fmla="*/ 209897 w 410657"/>
                  <a:gd name="connsiteY19" fmla="*/ 621182 h 654123"/>
                  <a:gd name="connsiteX20" fmla="*/ 209897 w 410657"/>
                  <a:gd name="connsiteY20" fmla="*/ 381180 h 654123"/>
                  <a:gd name="connsiteX21" fmla="*/ 200484 w 410657"/>
                  <a:gd name="connsiteY21" fmla="*/ 381180 h 654123"/>
                  <a:gd name="connsiteX22" fmla="*/ 200484 w 410657"/>
                  <a:gd name="connsiteY22" fmla="*/ 621182 h 654123"/>
                  <a:gd name="connsiteX23" fmla="*/ 167540 w 410657"/>
                  <a:gd name="connsiteY23" fmla="*/ 654123 h 654123"/>
                  <a:gd name="connsiteX24" fmla="*/ 134595 w 410657"/>
                  <a:gd name="connsiteY24" fmla="*/ 621182 h 654123"/>
                  <a:gd name="connsiteX25" fmla="*/ 134595 w 410657"/>
                  <a:gd name="connsiteY25" fmla="*/ 202355 h 654123"/>
                  <a:gd name="connsiteX26" fmla="*/ 129888 w 410657"/>
                  <a:gd name="connsiteY26" fmla="*/ 202355 h 654123"/>
                  <a:gd name="connsiteX27" fmla="*/ 111063 w 410657"/>
                  <a:gd name="connsiteY27" fmla="*/ 192943 h 654123"/>
                  <a:gd name="connsiteX28" fmla="*/ 2816 w 410657"/>
                  <a:gd name="connsiteY28" fmla="*/ 32942 h 654123"/>
                  <a:gd name="connsiteX29" fmla="*/ 12228 w 410657"/>
                  <a:gd name="connsiteY29" fmla="*/ 0 h 65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10657" h="654123">
                    <a:moveTo>
                      <a:pt x="206921" y="28842"/>
                    </a:moveTo>
                    <a:cubicBezTo>
                      <a:pt x="239416" y="28842"/>
                      <a:pt x="265758" y="55184"/>
                      <a:pt x="265758" y="87679"/>
                    </a:cubicBezTo>
                    <a:cubicBezTo>
                      <a:pt x="265758" y="120174"/>
                      <a:pt x="239416" y="146516"/>
                      <a:pt x="206921" y="146516"/>
                    </a:cubicBezTo>
                    <a:cubicBezTo>
                      <a:pt x="174426" y="146516"/>
                      <a:pt x="148084" y="120174"/>
                      <a:pt x="148084" y="87679"/>
                    </a:cubicBezTo>
                    <a:cubicBezTo>
                      <a:pt x="148084" y="55184"/>
                      <a:pt x="174426" y="28842"/>
                      <a:pt x="206921" y="28842"/>
                    </a:cubicBezTo>
                    <a:close/>
                    <a:moveTo>
                      <a:pt x="12228" y="0"/>
                    </a:moveTo>
                    <a:cubicBezTo>
                      <a:pt x="12228" y="0"/>
                      <a:pt x="16935" y="0"/>
                      <a:pt x="21641" y="0"/>
                    </a:cubicBezTo>
                    <a:cubicBezTo>
                      <a:pt x="26348" y="0"/>
                      <a:pt x="35760" y="0"/>
                      <a:pt x="40467" y="9412"/>
                    </a:cubicBezTo>
                    <a:cubicBezTo>
                      <a:pt x="40467" y="9412"/>
                      <a:pt x="40467" y="9412"/>
                      <a:pt x="139301" y="160001"/>
                    </a:cubicBezTo>
                    <a:cubicBezTo>
                      <a:pt x="139301" y="160001"/>
                      <a:pt x="139301" y="160001"/>
                      <a:pt x="271080" y="160001"/>
                    </a:cubicBezTo>
                    <a:cubicBezTo>
                      <a:pt x="271080" y="160001"/>
                      <a:pt x="271080" y="160001"/>
                      <a:pt x="374621" y="9412"/>
                    </a:cubicBezTo>
                    <a:cubicBezTo>
                      <a:pt x="374621" y="0"/>
                      <a:pt x="384034" y="0"/>
                      <a:pt x="388740" y="0"/>
                    </a:cubicBezTo>
                    <a:cubicBezTo>
                      <a:pt x="393447" y="0"/>
                      <a:pt x="398153" y="0"/>
                      <a:pt x="402859" y="0"/>
                    </a:cubicBezTo>
                    <a:cubicBezTo>
                      <a:pt x="412272" y="9412"/>
                      <a:pt x="412272" y="23530"/>
                      <a:pt x="407566" y="32942"/>
                    </a:cubicBezTo>
                    <a:cubicBezTo>
                      <a:pt x="407566" y="32942"/>
                      <a:pt x="407566" y="32942"/>
                      <a:pt x="299319" y="192943"/>
                    </a:cubicBezTo>
                    <a:cubicBezTo>
                      <a:pt x="294612" y="197649"/>
                      <a:pt x="289906" y="202355"/>
                      <a:pt x="285199" y="202355"/>
                    </a:cubicBezTo>
                    <a:cubicBezTo>
                      <a:pt x="285199" y="202355"/>
                      <a:pt x="285199" y="202355"/>
                      <a:pt x="275787" y="202355"/>
                    </a:cubicBezTo>
                    <a:cubicBezTo>
                      <a:pt x="275787" y="202355"/>
                      <a:pt x="275787" y="202355"/>
                      <a:pt x="275787" y="621182"/>
                    </a:cubicBezTo>
                    <a:cubicBezTo>
                      <a:pt x="275787" y="635299"/>
                      <a:pt x="261668" y="654123"/>
                      <a:pt x="242842" y="654123"/>
                    </a:cubicBezTo>
                    <a:cubicBezTo>
                      <a:pt x="228723" y="654123"/>
                      <a:pt x="209897" y="635299"/>
                      <a:pt x="209897" y="621182"/>
                    </a:cubicBezTo>
                    <a:cubicBezTo>
                      <a:pt x="209897" y="621182"/>
                      <a:pt x="209897" y="621182"/>
                      <a:pt x="209897" y="381180"/>
                    </a:cubicBezTo>
                    <a:cubicBezTo>
                      <a:pt x="209897" y="381180"/>
                      <a:pt x="209897" y="381180"/>
                      <a:pt x="200484" y="381180"/>
                    </a:cubicBezTo>
                    <a:cubicBezTo>
                      <a:pt x="200484" y="381180"/>
                      <a:pt x="200484" y="381180"/>
                      <a:pt x="200484" y="621182"/>
                    </a:cubicBezTo>
                    <a:cubicBezTo>
                      <a:pt x="200484" y="635299"/>
                      <a:pt x="186365" y="654123"/>
                      <a:pt x="167540" y="654123"/>
                    </a:cubicBezTo>
                    <a:cubicBezTo>
                      <a:pt x="148714" y="654123"/>
                      <a:pt x="134595" y="635299"/>
                      <a:pt x="134595" y="621182"/>
                    </a:cubicBezTo>
                    <a:cubicBezTo>
                      <a:pt x="134595" y="621182"/>
                      <a:pt x="134595" y="621182"/>
                      <a:pt x="134595" y="202355"/>
                    </a:cubicBezTo>
                    <a:cubicBezTo>
                      <a:pt x="134595" y="202355"/>
                      <a:pt x="134595" y="202355"/>
                      <a:pt x="129888" y="202355"/>
                    </a:cubicBezTo>
                    <a:cubicBezTo>
                      <a:pt x="120476" y="202355"/>
                      <a:pt x="115769" y="197649"/>
                      <a:pt x="111063" y="192943"/>
                    </a:cubicBezTo>
                    <a:cubicBezTo>
                      <a:pt x="111063" y="192943"/>
                      <a:pt x="111063" y="192943"/>
                      <a:pt x="2816" y="32942"/>
                    </a:cubicBezTo>
                    <a:cubicBezTo>
                      <a:pt x="-1891" y="23530"/>
                      <a:pt x="-1891" y="9412"/>
                      <a:pt x="12228" y="0"/>
                    </a:cubicBezTo>
                    <a:close/>
                  </a:path>
                </a:pathLst>
              </a:custGeom>
              <a:gradFill>
                <a:gsLst>
                  <a:gs pos="9000">
                    <a:srgbClr val="D5B88A"/>
                  </a:gs>
                  <a:gs pos="71000">
                    <a:srgbClr val="F8EDD9"/>
                  </a:gs>
                </a:gsLst>
                <a:lin ang="0" scaled="0"/>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rmAutofit/>
              </a:bodyPr>
              <a:lstStyle>
                <a:defPPr>
                  <a:defRPr lang="id-ID"/>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endParaRPr lang="id-ID" sz="1350">
                  <a:cs typeface="+mn-ea"/>
                  <a:sym typeface="+mn-lt"/>
                </a:endParaRPr>
              </a:p>
            </p:txBody>
          </p:sp>
        </p:grpSp>
        <p:grpSp>
          <p:nvGrpSpPr>
            <p:cNvPr id="37" name="f"/>
            <p:cNvGrpSpPr/>
            <p:nvPr/>
          </p:nvGrpSpPr>
          <p:grpSpPr>
            <a:xfrm>
              <a:off x="13000" y="4542"/>
              <a:ext cx="531" cy="534"/>
              <a:chOff x="8397597" y="1190861"/>
              <a:chExt cx="594604" cy="594604"/>
            </a:xfrm>
          </p:grpSpPr>
          <p:sp>
            <p:nvSpPr>
              <p:cNvPr id="35" name="f"/>
              <p:cNvSpPr/>
              <p:nvPr/>
            </p:nvSpPr>
            <p:spPr>
              <a:xfrm>
                <a:off x="8397597" y="1190861"/>
                <a:ext cx="594604" cy="594604"/>
              </a:xfrm>
              <a:prstGeom prst="ellipse">
                <a:avLst/>
              </a:prstGeom>
              <a:gradFill>
                <a:gsLst>
                  <a:gs pos="9000">
                    <a:srgbClr val="D5B88A"/>
                  </a:gs>
                  <a:gs pos="71000">
                    <a:srgbClr val="F8EDD9"/>
                  </a:gs>
                </a:gsLst>
                <a:lin ang="0" scaled="0"/>
              </a:gradFill>
              <a:ln w="381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3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lnSpc>
                    <a:spcPct val="150000"/>
                  </a:lnSpc>
                </a:pPr>
                <a:endParaRPr lang="zh-CN" altLang="en-US" sz="2000" b="1" i="1">
                  <a:solidFill>
                    <a:schemeClr val="tx1"/>
                  </a:solidFill>
                  <a:cs typeface="+mn-ea"/>
                  <a:sym typeface="+mn-lt"/>
                </a:endParaRPr>
              </a:p>
            </p:txBody>
          </p:sp>
          <p:sp>
            <p:nvSpPr>
              <p:cNvPr id="36" name="f"/>
              <p:cNvSpPr/>
              <p:nvPr/>
            </p:nvSpPr>
            <p:spPr>
              <a:xfrm>
                <a:off x="8579171" y="1353948"/>
                <a:ext cx="231454" cy="268432"/>
              </a:xfrm>
              <a:custGeom>
                <a:avLst/>
                <a:gdLst>
                  <a:gd name="connsiteX0" fmla="*/ 319112 w 489849"/>
                  <a:gd name="connsiteY0" fmla="*/ 229316 h 568112"/>
                  <a:gd name="connsiteX1" fmla="*/ 466776 w 489849"/>
                  <a:gd name="connsiteY1" fmla="*/ 229316 h 568112"/>
                  <a:gd name="connsiteX2" fmla="*/ 489849 w 489849"/>
                  <a:gd name="connsiteY2" fmla="*/ 252332 h 568112"/>
                  <a:gd name="connsiteX3" fmla="*/ 488926 w 489849"/>
                  <a:gd name="connsiteY3" fmla="*/ 394111 h 568112"/>
                  <a:gd name="connsiteX4" fmla="*/ 465854 w 489849"/>
                  <a:gd name="connsiteY4" fmla="*/ 417127 h 568112"/>
                  <a:gd name="connsiteX5" fmla="*/ 448318 w 489849"/>
                  <a:gd name="connsiteY5" fmla="*/ 407920 h 568112"/>
                  <a:gd name="connsiteX6" fmla="*/ 440012 w 489849"/>
                  <a:gd name="connsiteY6" fmla="*/ 546017 h 568112"/>
                  <a:gd name="connsiteX7" fmla="*/ 416017 w 489849"/>
                  <a:gd name="connsiteY7" fmla="*/ 568112 h 568112"/>
                  <a:gd name="connsiteX8" fmla="*/ 369872 w 489849"/>
                  <a:gd name="connsiteY8" fmla="*/ 568112 h 568112"/>
                  <a:gd name="connsiteX9" fmla="*/ 345877 w 489849"/>
                  <a:gd name="connsiteY9" fmla="*/ 546017 h 568112"/>
                  <a:gd name="connsiteX10" fmla="*/ 336648 w 489849"/>
                  <a:gd name="connsiteY10" fmla="*/ 407920 h 568112"/>
                  <a:gd name="connsiteX11" fmla="*/ 319112 w 489849"/>
                  <a:gd name="connsiteY11" fmla="*/ 417127 h 568112"/>
                  <a:gd name="connsiteX12" fmla="*/ 296963 w 489849"/>
                  <a:gd name="connsiteY12" fmla="*/ 394111 h 568112"/>
                  <a:gd name="connsiteX13" fmla="*/ 296040 w 489849"/>
                  <a:gd name="connsiteY13" fmla="*/ 252332 h 568112"/>
                  <a:gd name="connsiteX14" fmla="*/ 319112 w 489849"/>
                  <a:gd name="connsiteY14" fmla="*/ 229316 h 568112"/>
                  <a:gd name="connsiteX15" fmla="*/ 218220 w 489849"/>
                  <a:gd name="connsiteY15" fmla="*/ 220143 h 568112"/>
                  <a:gd name="connsiteX16" fmla="*/ 245442 w 489849"/>
                  <a:gd name="connsiteY16" fmla="*/ 247291 h 568112"/>
                  <a:gd name="connsiteX17" fmla="*/ 218220 w 489849"/>
                  <a:gd name="connsiteY17" fmla="*/ 274439 h 568112"/>
                  <a:gd name="connsiteX18" fmla="*/ 190998 w 489849"/>
                  <a:gd name="connsiteY18" fmla="*/ 247291 h 568112"/>
                  <a:gd name="connsiteX19" fmla="*/ 218220 w 489849"/>
                  <a:gd name="connsiteY19" fmla="*/ 220143 h 568112"/>
                  <a:gd name="connsiteX20" fmla="*/ 124127 w 489849"/>
                  <a:gd name="connsiteY20" fmla="*/ 220143 h 568112"/>
                  <a:gd name="connsiteX21" fmla="*/ 151349 w 489849"/>
                  <a:gd name="connsiteY21" fmla="*/ 247291 h 568112"/>
                  <a:gd name="connsiteX22" fmla="*/ 124127 w 489849"/>
                  <a:gd name="connsiteY22" fmla="*/ 274439 h 568112"/>
                  <a:gd name="connsiteX23" fmla="*/ 96905 w 489849"/>
                  <a:gd name="connsiteY23" fmla="*/ 247291 h 568112"/>
                  <a:gd name="connsiteX24" fmla="*/ 124127 w 489849"/>
                  <a:gd name="connsiteY24" fmla="*/ 220143 h 568112"/>
                  <a:gd name="connsiteX25" fmla="*/ 111618 w 489849"/>
                  <a:gd name="connsiteY25" fmla="*/ 137146 h 568112"/>
                  <a:gd name="connsiteX26" fmla="*/ 249963 w 489849"/>
                  <a:gd name="connsiteY26" fmla="*/ 137146 h 568112"/>
                  <a:gd name="connsiteX27" fmla="*/ 267487 w 489849"/>
                  <a:gd name="connsiteY27" fmla="*/ 154677 h 568112"/>
                  <a:gd name="connsiteX28" fmla="*/ 249963 w 489849"/>
                  <a:gd name="connsiteY28" fmla="*/ 172209 h 568112"/>
                  <a:gd name="connsiteX29" fmla="*/ 111618 w 489849"/>
                  <a:gd name="connsiteY29" fmla="*/ 172209 h 568112"/>
                  <a:gd name="connsiteX30" fmla="*/ 94094 w 489849"/>
                  <a:gd name="connsiteY30" fmla="*/ 154677 h 568112"/>
                  <a:gd name="connsiteX31" fmla="*/ 111618 w 489849"/>
                  <a:gd name="connsiteY31" fmla="*/ 137146 h 568112"/>
                  <a:gd name="connsiteX32" fmla="*/ 392944 w 489849"/>
                  <a:gd name="connsiteY32" fmla="*/ 88472 h 568112"/>
                  <a:gd name="connsiteX33" fmla="*/ 455673 w 489849"/>
                  <a:gd name="connsiteY33" fmla="*/ 151053 h 568112"/>
                  <a:gd name="connsiteX34" fmla="*/ 392944 w 489849"/>
                  <a:gd name="connsiteY34" fmla="*/ 213634 h 568112"/>
                  <a:gd name="connsiteX35" fmla="*/ 330215 w 489849"/>
                  <a:gd name="connsiteY35" fmla="*/ 151053 h 568112"/>
                  <a:gd name="connsiteX36" fmla="*/ 392944 w 489849"/>
                  <a:gd name="connsiteY36" fmla="*/ 88472 h 568112"/>
                  <a:gd name="connsiteX37" fmla="*/ 18450 w 489849"/>
                  <a:gd name="connsiteY37" fmla="*/ 0 h 568112"/>
                  <a:gd name="connsiteX38" fmla="*/ 404971 w 489849"/>
                  <a:gd name="connsiteY38" fmla="*/ 0 h 568112"/>
                  <a:gd name="connsiteX39" fmla="*/ 423421 w 489849"/>
                  <a:gd name="connsiteY39" fmla="*/ 18421 h 568112"/>
                  <a:gd name="connsiteX40" fmla="*/ 423421 w 489849"/>
                  <a:gd name="connsiteY40" fmla="*/ 70920 h 568112"/>
                  <a:gd name="connsiteX41" fmla="*/ 392056 w 489849"/>
                  <a:gd name="connsiteY41" fmla="*/ 64473 h 568112"/>
                  <a:gd name="connsiteX42" fmla="*/ 328405 w 489849"/>
                  <a:gd name="connsiteY42" fmla="*/ 93947 h 568112"/>
                  <a:gd name="connsiteX43" fmla="*/ 58117 w 489849"/>
                  <a:gd name="connsiteY43" fmla="*/ 93947 h 568112"/>
                  <a:gd name="connsiteX44" fmla="*/ 58117 w 489849"/>
                  <a:gd name="connsiteY44" fmla="*/ 299340 h 568112"/>
                  <a:gd name="connsiteX45" fmla="*/ 79334 w 489849"/>
                  <a:gd name="connsiteY45" fmla="*/ 320524 h 568112"/>
                  <a:gd name="connsiteX46" fmla="*/ 273056 w 489849"/>
                  <a:gd name="connsiteY46" fmla="*/ 320524 h 568112"/>
                  <a:gd name="connsiteX47" fmla="*/ 273056 w 489849"/>
                  <a:gd name="connsiteY47" fmla="*/ 367497 h 568112"/>
                  <a:gd name="connsiteX48" fmla="*/ 79334 w 489849"/>
                  <a:gd name="connsiteY48" fmla="*/ 367497 h 568112"/>
                  <a:gd name="connsiteX49" fmla="*/ 11992 w 489849"/>
                  <a:gd name="connsiteY49" fmla="*/ 299340 h 568112"/>
                  <a:gd name="connsiteX50" fmla="*/ 11992 w 489849"/>
                  <a:gd name="connsiteY50" fmla="*/ 95789 h 568112"/>
                  <a:gd name="connsiteX51" fmla="*/ 0 w 489849"/>
                  <a:gd name="connsiteY51" fmla="*/ 78289 h 568112"/>
                  <a:gd name="connsiteX52" fmla="*/ 0 w 489849"/>
                  <a:gd name="connsiteY52" fmla="*/ 18421 h 568112"/>
                  <a:gd name="connsiteX53" fmla="*/ 18450 w 489849"/>
                  <a:gd name="connsiteY53" fmla="*/ 0 h 56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89849" h="568112">
                    <a:moveTo>
                      <a:pt x="319112" y="229316"/>
                    </a:moveTo>
                    <a:cubicBezTo>
                      <a:pt x="329264" y="229316"/>
                      <a:pt x="466776" y="229316"/>
                      <a:pt x="466776" y="229316"/>
                    </a:cubicBezTo>
                    <a:cubicBezTo>
                      <a:pt x="479697" y="229316"/>
                      <a:pt x="489849" y="239443"/>
                      <a:pt x="489849" y="252332"/>
                    </a:cubicBezTo>
                    <a:lnTo>
                      <a:pt x="488926" y="394111"/>
                    </a:lnTo>
                    <a:cubicBezTo>
                      <a:pt x="488926" y="406079"/>
                      <a:pt x="478774" y="417127"/>
                      <a:pt x="465854" y="417127"/>
                    </a:cubicBezTo>
                    <a:cubicBezTo>
                      <a:pt x="459393" y="417127"/>
                      <a:pt x="452933" y="413444"/>
                      <a:pt x="448318" y="407920"/>
                    </a:cubicBezTo>
                    <a:lnTo>
                      <a:pt x="440012" y="546017"/>
                    </a:lnTo>
                    <a:cubicBezTo>
                      <a:pt x="439090" y="558906"/>
                      <a:pt x="428938" y="568112"/>
                      <a:pt x="416017" y="568112"/>
                    </a:cubicBezTo>
                    <a:lnTo>
                      <a:pt x="369872" y="568112"/>
                    </a:lnTo>
                    <a:cubicBezTo>
                      <a:pt x="356951" y="568112"/>
                      <a:pt x="346800" y="558906"/>
                      <a:pt x="345877" y="546017"/>
                    </a:cubicBezTo>
                    <a:lnTo>
                      <a:pt x="336648" y="407920"/>
                    </a:lnTo>
                    <a:cubicBezTo>
                      <a:pt x="332956" y="413444"/>
                      <a:pt x="326496" y="417127"/>
                      <a:pt x="319112" y="417127"/>
                    </a:cubicBezTo>
                    <a:cubicBezTo>
                      <a:pt x="307115" y="417127"/>
                      <a:pt x="296963" y="406079"/>
                      <a:pt x="296963" y="394111"/>
                    </a:cubicBezTo>
                    <a:lnTo>
                      <a:pt x="296040" y="252332"/>
                    </a:lnTo>
                    <a:cubicBezTo>
                      <a:pt x="296040" y="239443"/>
                      <a:pt x="306192" y="229316"/>
                      <a:pt x="319112" y="229316"/>
                    </a:cubicBezTo>
                    <a:close/>
                    <a:moveTo>
                      <a:pt x="218220" y="220143"/>
                    </a:moveTo>
                    <a:cubicBezTo>
                      <a:pt x="233254" y="220143"/>
                      <a:pt x="245442" y="232298"/>
                      <a:pt x="245442" y="247291"/>
                    </a:cubicBezTo>
                    <a:cubicBezTo>
                      <a:pt x="245442" y="262284"/>
                      <a:pt x="233254" y="274439"/>
                      <a:pt x="218220" y="274439"/>
                    </a:cubicBezTo>
                    <a:cubicBezTo>
                      <a:pt x="203186" y="274439"/>
                      <a:pt x="190998" y="262284"/>
                      <a:pt x="190998" y="247291"/>
                    </a:cubicBezTo>
                    <a:cubicBezTo>
                      <a:pt x="190998" y="232298"/>
                      <a:pt x="203186" y="220143"/>
                      <a:pt x="218220" y="220143"/>
                    </a:cubicBezTo>
                    <a:close/>
                    <a:moveTo>
                      <a:pt x="124127" y="220143"/>
                    </a:moveTo>
                    <a:cubicBezTo>
                      <a:pt x="139161" y="220143"/>
                      <a:pt x="151349" y="232298"/>
                      <a:pt x="151349" y="247291"/>
                    </a:cubicBezTo>
                    <a:cubicBezTo>
                      <a:pt x="151349" y="262284"/>
                      <a:pt x="139161" y="274439"/>
                      <a:pt x="124127" y="274439"/>
                    </a:cubicBezTo>
                    <a:cubicBezTo>
                      <a:pt x="109093" y="274439"/>
                      <a:pt x="96905" y="262284"/>
                      <a:pt x="96905" y="247291"/>
                    </a:cubicBezTo>
                    <a:cubicBezTo>
                      <a:pt x="96905" y="232298"/>
                      <a:pt x="109093" y="220143"/>
                      <a:pt x="124127" y="220143"/>
                    </a:cubicBezTo>
                    <a:close/>
                    <a:moveTo>
                      <a:pt x="111618" y="137146"/>
                    </a:moveTo>
                    <a:lnTo>
                      <a:pt x="249963" y="137146"/>
                    </a:lnTo>
                    <a:cubicBezTo>
                      <a:pt x="259186" y="137146"/>
                      <a:pt x="267487" y="144528"/>
                      <a:pt x="267487" y="154677"/>
                    </a:cubicBezTo>
                    <a:cubicBezTo>
                      <a:pt x="267487" y="164827"/>
                      <a:pt x="259186" y="172209"/>
                      <a:pt x="249963" y="172209"/>
                    </a:cubicBezTo>
                    <a:lnTo>
                      <a:pt x="111618" y="172209"/>
                    </a:lnTo>
                    <a:cubicBezTo>
                      <a:pt x="101472" y="172209"/>
                      <a:pt x="94094" y="163905"/>
                      <a:pt x="94094" y="154677"/>
                    </a:cubicBezTo>
                    <a:cubicBezTo>
                      <a:pt x="94094" y="144528"/>
                      <a:pt x="101472" y="137146"/>
                      <a:pt x="111618" y="137146"/>
                    </a:cubicBezTo>
                    <a:close/>
                    <a:moveTo>
                      <a:pt x="392944" y="88472"/>
                    </a:moveTo>
                    <a:cubicBezTo>
                      <a:pt x="427588" y="88472"/>
                      <a:pt x="455673" y="116490"/>
                      <a:pt x="455673" y="151053"/>
                    </a:cubicBezTo>
                    <a:cubicBezTo>
                      <a:pt x="455673" y="185616"/>
                      <a:pt x="427588" y="213634"/>
                      <a:pt x="392944" y="213634"/>
                    </a:cubicBezTo>
                    <a:cubicBezTo>
                      <a:pt x="358300" y="213634"/>
                      <a:pt x="330215" y="185616"/>
                      <a:pt x="330215" y="151053"/>
                    </a:cubicBezTo>
                    <a:cubicBezTo>
                      <a:pt x="330215" y="116490"/>
                      <a:pt x="358300" y="88472"/>
                      <a:pt x="392944" y="88472"/>
                    </a:cubicBezTo>
                    <a:close/>
                    <a:moveTo>
                      <a:pt x="18450" y="0"/>
                    </a:moveTo>
                    <a:lnTo>
                      <a:pt x="404971" y="0"/>
                    </a:lnTo>
                    <a:cubicBezTo>
                      <a:pt x="415119" y="0"/>
                      <a:pt x="423421" y="8289"/>
                      <a:pt x="423421" y="18421"/>
                    </a:cubicBezTo>
                    <a:lnTo>
                      <a:pt x="423421" y="70920"/>
                    </a:lnTo>
                    <a:cubicBezTo>
                      <a:pt x="414196" y="67236"/>
                      <a:pt x="403126" y="64473"/>
                      <a:pt x="392056" y="64473"/>
                    </a:cubicBezTo>
                    <a:cubicBezTo>
                      <a:pt x="367149" y="64473"/>
                      <a:pt x="344087" y="75526"/>
                      <a:pt x="328405" y="93947"/>
                    </a:cubicBezTo>
                    <a:lnTo>
                      <a:pt x="58117" y="93947"/>
                    </a:lnTo>
                    <a:lnTo>
                      <a:pt x="58117" y="299340"/>
                    </a:lnTo>
                    <a:cubicBezTo>
                      <a:pt x="58117" y="311313"/>
                      <a:pt x="68264" y="320524"/>
                      <a:pt x="79334" y="320524"/>
                    </a:cubicBezTo>
                    <a:lnTo>
                      <a:pt x="273056" y="320524"/>
                    </a:lnTo>
                    <a:lnTo>
                      <a:pt x="273056" y="367497"/>
                    </a:lnTo>
                    <a:lnTo>
                      <a:pt x="79334" y="367497"/>
                    </a:lnTo>
                    <a:cubicBezTo>
                      <a:pt x="42434" y="367497"/>
                      <a:pt x="11992" y="337103"/>
                      <a:pt x="11992" y="299340"/>
                    </a:cubicBezTo>
                    <a:lnTo>
                      <a:pt x="11992" y="95789"/>
                    </a:lnTo>
                    <a:cubicBezTo>
                      <a:pt x="5535" y="93026"/>
                      <a:pt x="0" y="86578"/>
                      <a:pt x="0" y="78289"/>
                    </a:cubicBezTo>
                    <a:lnTo>
                      <a:pt x="0" y="18421"/>
                    </a:lnTo>
                    <a:cubicBezTo>
                      <a:pt x="0" y="8289"/>
                      <a:pt x="8302" y="0"/>
                      <a:pt x="18450" y="0"/>
                    </a:cubicBezTo>
                    <a:close/>
                  </a:path>
                </a:pathLst>
              </a:custGeom>
              <a:solidFill>
                <a:srgbClr val="171717"/>
              </a:solid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2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lnSpc>
                    <a:spcPct val="150000"/>
                  </a:lnSpc>
                </a:pPr>
                <a:endParaRPr lang="zh-CN" altLang="en-US" sz="2000" b="1" i="1">
                  <a:solidFill>
                    <a:schemeClr val="tx1"/>
                  </a:solidFill>
                  <a:cs typeface="+mn-ea"/>
                  <a:sym typeface="+mn-lt"/>
                </a:endParaRPr>
              </a:p>
            </p:txBody>
          </p:sp>
        </p:grpSp>
        <p:grpSp>
          <p:nvGrpSpPr>
            <p:cNvPr id="38" name="f"/>
            <p:cNvGrpSpPr/>
            <p:nvPr/>
          </p:nvGrpSpPr>
          <p:grpSpPr>
            <a:xfrm>
              <a:off x="14193" y="6778"/>
              <a:ext cx="531" cy="534"/>
              <a:chOff x="8397597" y="1190861"/>
              <a:chExt cx="594604" cy="594604"/>
            </a:xfrm>
          </p:grpSpPr>
          <p:sp>
            <p:nvSpPr>
              <p:cNvPr id="39" name="f"/>
              <p:cNvSpPr/>
              <p:nvPr/>
            </p:nvSpPr>
            <p:spPr>
              <a:xfrm>
                <a:off x="8397597" y="1190861"/>
                <a:ext cx="594604" cy="594604"/>
              </a:xfrm>
              <a:prstGeom prst="ellipse">
                <a:avLst/>
              </a:prstGeom>
              <a:gradFill>
                <a:gsLst>
                  <a:gs pos="9000">
                    <a:srgbClr val="D5B88A"/>
                  </a:gs>
                  <a:gs pos="71000">
                    <a:srgbClr val="F8EDD9"/>
                  </a:gs>
                </a:gsLst>
                <a:lin ang="0" scaled="0"/>
              </a:gradFill>
              <a:ln w="381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3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lnSpc>
                    <a:spcPct val="150000"/>
                  </a:lnSpc>
                </a:pPr>
                <a:endParaRPr lang="zh-CN" altLang="en-US" sz="2000" b="1" i="1">
                  <a:solidFill>
                    <a:schemeClr val="tx1"/>
                  </a:solidFill>
                  <a:cs typeface="+mn-ea"/>
                  <a:sym typeface="+mn-lt"/>
                </a:endParaRPr>
              </a:p>
            </p:txBody>
          </p:sp>
          <p:sp>
            <p:nvSpPr>
              <p:cNvPr id="40" name="f"/>
              <p:cNvSpPr/>
              <p:nvPr/>
            </p:nvSpPr>
            <p:spPr>
              <a:xfrm>
                <a:off x="8579171" y="1353948"/>
                <a:ext cx="231454" cy="268432"/>
              </a:xfrm>
              <a:custGeom>
                <a:avLst/>
                <a:gdLst>
                  <a:gd name="connsiteX0" fmla="*/ 319112 w 489849"/>
                  <a:gd name="connsiteY0" fmla="*/ 229316 h 568112"/>
                  <a:gd name="connsiteX1" fmla="*/ 466776 w 489849"/>
                  <a:gd name="connsiteY1" fmla="*/ 229316 h 568112"/>
                  <a:gd name="connsiteX2" fmla="*/ 489849 w 489849"/>
                  <a:gd name="connsiteY2" fmla="*/ 252332 h 568112"/>
                  <a:gd name="connsiteX3" fmla="*/ 488926 w 489849"/>
                  <a:gd name="connsiteY3" fmla="*/ 394111 h 568112"/>
                  <a:gd name="connsiteX4" fmla="*/ 465854 w 489849"/>
                  <a:gd name="connsiteY4" fmla="*/ 417127 h 568112"/>
                  <a:gd name="connsiteX5" fmla="*/ 448318 w 489849"/>
                  <a:gd name="connsiteY5" fmla="*/ 407920 h 568112"/>
                  <a:gd name="connsiteX6" fmla="*/ 440012 w 489849"/>
                  <a:gd name="connsiteY6" fmla="*/ 546017 h 568112"/>
                  <a:gd name="connsiteX7" fmla="*/ 416017 w 489849"/>
                  <a:gd name="connsiteY7" fmla="*/ 568112 h 568112"/>
                  <a:gd name="connsiteX8" fmla="*/ 369872 w 489849"/>
                  <a:gd name="connsiteY8" fmla="*/ 568112 h 568112"/>
                  <a:gd name="connsiteX9" fmla="*/ 345877 w 489849"/>
                  <a:gd name="connsiteY9" fmla="*/ 546017 h 568112"/>
                  <a:gd name="connsiteX10" fmla="*/ 336648 w 489849"/>
                  <a:gd name="connsiteY10" fmla="*/ 407920 h 568112"/>
                  <a:gd name="connsiteX11" fmla="*/ 319112 w 489849"/>
                  <a:gd name="connsiteY11" fmla="*/ 417127 h 568112"/>
                  <a:gd name="connsiteX12" fmla="*/ 296963 w 489849"/>
                  <a:gd name="connsiteY12" fmla="*/ 394111 h 568112"/>
                  <a:gd name="connsiteX13" fmla="*/ 296040 w 489849"/>
                  <a:gd name="connsiteY13" fmla="*/ 252332 h 568112"/>
                  <a:gd name="connsiteX14" fmla="*/ 319112 w 489849"/>
                  <a:gd name="connsiteY14" fmla="*/ 229316 h 568112"/>
                  <a:gd name="connsiteX15" fmla="*/ 218220 w 489849"/>
                  <a:gd name="connsiteY15" fmla="*/ 220143 h 568112"/>
                  <a:gd name="connsiteX16" fmla="*/ 245442 w 489849"/>
                  <a:gd name="connsiteY16" fmla="*/ 247291 h 568112"/>
                  <a:gd name="connsiteX17" fmla="*/ 218220 w 489849"/>
                  <a:gd name="connsiteY17" fmla="*/ 274439 h 568112"/>
                  <a:gd name="connsiteX18" fmla="*/ 190998 w 489849"/>
                  <a:gd name="connsiteY18" fmla="*/ 247291 h 568112"/>
                  <a:gd name="connsiteX19" fmla="*/ 218220 w 489849"/>
                  <a:gd name="connsiteY19" fmla="*/ 220143 h 568112"/>
                  <a:gd name="connsiteX20" fmla="*/ 124127 w 489849"/>
                  <a:gd name="connsiteY20" fmla="*/ 220143 h 568112"/>
                  <a:gd name="connsiteX21" fmla="*/ 151349 w 489849"/>
                  <a:gd name="connsiteY21" fmla="*/ 247291 h 568112"/>
                  <a:gd name="connsiteX22" fmla="*/ 124127 w 489849"/>
                  <a:gd name="connsiteY22" fmla="*/ 274439 h 568112"/>
                  <a:gd name="connsiteX23" fmla="*/ 96905 w 489849"/>
                  <a:gd name="connsiteY23" fmla="*/ 247291 h 568112"/>
                  <a:gd name="connsiteX24" fmla="*/ 124127 w 489849"/>
                  <a:gd name="connsiteY24" fmla="*/ 220143 h 568112"/>
                  <a:gd name="connsiteX25" fmla="*/ 111618 w 489849"/>
                  <a:gd name="connsiteY25" fmla="*/ 137146 h 568112"/>
                  <a:gd name="connsiteX26" fmla="*/ 249963 w 489849"/>
                  <a:gd name="connsiteY26" fmla="*/ 137146 h 568112"/>
                  <a:gd name="connsiteX27" fmla="*/ 267487 w 489849"/>
                  <a:gd name="connsiteY27" fmla="*/ 154677 h 568112"/>
                  <a:gd name="connsiteX28" fmla="*/ 249963 w 489849"/>
                  <a:gd name="connsiteY28" fmla="*/ 172209 h 568112"/>
                  <a:gd name="connsiteX29" fmla="*/ 111618 w 489849"/>
                  <a:gd name="connsiteY29" fmla="*/ 172209 h 568112"/>
                  <a:gd name="connsiteX30" fmla="*/ 94094 w 489849"/>
                  <a:gd name="connsiteY30" fmla="*/ 154677 h 568112"/>
                  <a:gd name="connsiteX31" fmla="*/ 111618 w 489849"/>
                  <a:gd name="connsiteY31" fmla="*/ 137146 h 568112"/>
                  <a:gd name="connsiteX32" fmla="*/ 392944 w 489849"/>
                  <a:gd name="connsiteY32" fmla="*/ 88472 h 568112"/>
                  <a:gd name="connsiteX33" fmla="*/ 455673 w 489849"/>
                  <a:gd name="connsiteY33" fmla="*/ 151053 h 568112"/>
                  <a:gd name="connsiteX34" fmla="*/ 392944 w 489849"/>
                  <a:gd name="connsiteY34" fmla="*/ 213634 h 568112"/>
                  <a:gd name="connsiteX35" fmla="*/ 330215 w 489849"/>
                  <a:gd name="connsiteY35" fmla="*/ 151053 h 568112"/>
                  <a:gd name="connsiteX36" fmla="*/ 392944 w 489849"/>
                  <a:gd name="connsiteY36" fmla="*/ 88472 h 568112"/>
                  <a:gd name="connsiteX37" fmla="*/ 18450 w 489849"/>
                  <a:gd name="connsiteY37" fmla="*/ 0 h 568112"/>
                  <a:gd name="connsiteX38" fmla="*/ 404971 w 489849"/>
                  <a:gd name="connsiteY38" fmla="*/ 0 h 568112"/>
                  <a:gd name="connsiteX39" fmla="*/ 423421 w 489849"/>
                  <a:gd name="connsiteY39" fmla="*/ 18421 h 568112"/>
                  <a:gd name="connsiteX40" fmla="*/ 423421 w 489849"/>
                  <a:gd name="connsiteY40" fmla="*/ 70920 h 568112"/>
                  <a:gd name="connsiteX41" fmla="*/ 392056 w 489849"/>
                  <a:gd name="connsiteY41" fmla="*/ 64473 h 568112"/>
                  <a:gd name="connsiteX42" fmla="*/ 328405 w 489849"/>
                  <a:gd name="connsiteY42" fmla="*/ 93947 h 568112"/>
                  <a:gd name="connsiteX43" fmla="*/ 58117 w 489849"/>
                  <a:gd name="connsiteY43" fmla="*/ 93947 h 568112"/>
                  <a:gd name="connsiteX44" fmla="*/ 58117 w 489849"/>
                  <a:gd name="connsiteY44" fmla="*/ 299340 h 568112"/>
                  <a:gd name="connsiteX45" fmla="*/ 79334 w 489849"/>
                  <a:gd name="connsiteY45" fmla="*/ 320524 h 568112"/>
                  <a:gd name="connsiteX46" fmla="*/ 273056 w 489849"/>
                  <a:gd name="connsiteY46" fmla="*/ 320524 h 568112"/>
                  <a:gd name="connsiteX47" fmla="*/ 273056 w 489849"/>
                  <a:gd name="connsiteY47" fmla="*/ 367497 h 568112"/>
                  <a:gd name="connsiteX48" fmla="*/ 79334 w 489849"/>
                  <a:gd name="connsiteY48" fmla="*/ 367497 h 568112"/>
                  <a:gd name="connsiteX49" fmla="*/ 11992 w 489849"/>
                  <a:gd name="connsiteY49" fmla="*/ 299340 h 568112"/>
                  <a:gd name="connsiteX50" fmla="*/ 11992 w 489849"/>
                  <a:gd name="connsiteY50" fmla="*/ 95789 h 568112"/>
                  <a:gd name="connsiteX51" fmla="*/ 0 w 489849"/>
                  <a:gd name="connsiteY51" fmla="*/ 78289 h 568112"/>
                  <a:gd name="connsiteX52" fmla="*/ 0 w 489849"/>
                  <a:gd name="connsiteY52" fmla="*/ 18421 h 568112"/>
                  <a:gd name="connsiteX53" fmla="*/ 18450 w 489849"/>
                  <a:gd name="connsiteY53" fmla="*/ 0 h 56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89849" h="568112">
                    <a:moveTo>
                      <a:pt x="319112" y="229316"/>
                    </a:moveTo>
                    <a:cubicBezTo>
                      <a:pt x="329264" y="229316"/>
                      <a:pt x="466776" y="229316"/>
                      <a:pt x="466776" y="229316"/>
                    </a:cubicBezTo>
                    <a:cubicBezTo>
                      <a:pt x="479697" y="229316"/>
                      <a:pt x="489849" y="239443"/>
                      <a:pt x="489849" y="252332"/>
                    </a:cubicBezTo>
                    <a:lnTo>
                      <a:pt x="488926" y="394111"/>
                    </a:lnTo>
                    <a:cubicBezTo>
                      <a:pt x="488926" y="406079"/>
                      <a:pt x="478774" y="417127"/>
                      <a:pt x="465854" y="417127"/>
                    </a:cubicBezTo>
                    <a:cubicBezTo>
                      <a:pt x="459393" y="417127"/>
                      <a:pt x="452933" y="413444"/>
                      <a:pt x="448318" y="407920"/>
                    </a:cubicBezTo>
                    <a:lnTo>
                      <a:pt x="440012" y="546017"/>
                    </a:lnTo>
                    <a:cubicBezTo>
                      <a:pt x="439090" y="558906"/>
                      <a:pt x="428938" y="568112"/>
                      <a:pt x="416017" y="568112"/>
                    </a:cubicBezTo>
                    <a:lnTo>
                      <a:pt x="369872" y="568112"/>
                    </a:lnTo>
                    <a:cubicBezTo>
                      <a:pt x="356951" y="568112"/>
                      <a:pt x="346800" y="558906"/>
                      <a:pt x="345877" y="546017"/>
                    </a:cubicBezTo>
                    <a:lnTo>
                      <a:pt x="336648" y="407920"/>
                    </a:lnTo>
                    <a:cubicBezTo>
                      <a:pt x="332956" y="413444"/>
                      <a:pt x="326496" y="417127"/>
                      <a:pt x="319112" y="417127"/>
                    </a:cubicBezTo>
                    <a:cubicBezTo>
                      <a:pt x="307115" y="417127"/>
                      <a:pt x="296963" y="406079"/>
                      <a:pt x="296963" y="394111"/>
                    </a:cubicBezTo>
                    <a:lnTo>
                      <a:pt x="296040" y="252332"/>
                    </a:lnTo>
                    <a:cubicBezTo>
                      <a:pt x="296040" y="239443"/>
                      <a:pt x="306192" y="229316"/>
                      <a:pt x="319112" y="229316"/>
                    </a:cubicBezTo>
                    <a:close/>
                    <a:moveTo>
                      <a:pt x="218220" y="220143"/>
                    </a:moveTo>
                    <a:cubicBezTo>
                      <a:pt x="233254" y="220143"/>
                      <a:pt x="245442" y="232298"/>
                      <a:pt x="245442" y="247291"/>
                    </a:cubicBezTo>
                    <a:cubicBezTo>
                      <a:pt x="245442" y="262284"/>
                      <a:pt x="233254" y="274439"/>
                      <a:pt x="218220" y="274439"/>
                    </a:cubicBezTo>
                    <a:cubicBezTo>
                      <a:pt x="203186" y="274439"/>
                      <a:pt x="190998" y="262284"/>
                      <a:pt x="190998" y="247291"/>
                    </a:cubicBezTo>
                    <a:cubicBezTo>
                      <a:pt x="190998" y="232298"/>
                      <a:pt x="203186" y="220143"/>
                      <a:pt x="218220" y="220143"/>
                    </a:cubicBezTo>
                    <a:close/>
                    <a:moveTo>
                      <a:pt x="124127" y="220143"/>
                    </a:moveTo>
                    <a:cubicBezTo>
                      <a:pt x="139161" y="220143"/>
                      <a:pt x="151349" y="232298"/>
                      <a:pt x="151349" y="247291"/>
                    </a:cubicBezTo>
                    <a:cubicBezTo>
                      <a:pt x="151349" y="262284"/>
                      <a:pt x="139161" y="274439"/>
                      <a:pt x="124127" y="274439"/>
                    </a:cubicBezTo>
                    <a:cubicBezTo>
                      <a:pt x="109093" y="274439"/>
                      <a:pt x="96905" y="262284"/>
                      <a:pt x="96905" y="247291"/>
                    </a:cubicBezTo>
                    <a:cubicBezTo>
                      <a:pt x="96905" y="232298"/>
                      <a:pt x="109093" y="220143"/>
                      <a:pt x="124127" y="220143"/>
                    </a:cubicBezTo>
                    <a:close/>
                    <a:moveTo>
                      <a:pt x="111618" y="137146"/>
                    </a:moveTo>
                    <a:lnTo>
                      <a:pt x="249963" y="137146"/>
                    </a:lnTo>
                    <a:cubicBezTo>
                      <a:pt x="259186" y="137146"/>
                      <a:pt x="267487" y="144528"/>
                      <a:pt x="267487" y="154677"/>
                    </a:cubicBezTo>
                    <a:cubicBezTo>
                      <a:pt x="267487" y="164827"/>
                      <a:pt x="259186" y="172209"/>
                      <a:pt x="249963" y="172209"/>
                    </a:cubicBezTo>
                    <a:lnTo>
                      <a:pt x="111618" y="172209"/>
                    </a:lnTo>
                    <a:cubicBezTo>
                      <a:pt x="101472" y="172209"/>
                      <a:pt x="94094" y="163905"/>
                      <a:pt x="94094" y="154677"/>
                    </a:cubicBezTo>
                    <a:cubicBezTo>
                      <a:pt x="94094" y="144528"/>
                      <a:pt x="101472" y="137146"/>
                      <a:pt x="111618" y="137146"/>
                    </a:cubicBezTo>
                    <a:close/>
                    <a:moveTo>
                      <a:pt x="392944" y="88472"/>
                    </a:moveTo>
                    <a:cubicBezTo>
                      <a:pt x="427588" y="88472"/>
                      <a:pt x="455673" y="116490"/>
                      <a:pt x="455673" y="151053"/>
                    </a:cubicBezTo>
                    <a:cubicBezTo>
                      <a:pt x="455673" y="185616"/>
                      <a:pt x="427588" y="213634"/>
                      <a:pt x="392944" y="213634"/>
                    </a:cubicBezTo>
                    <a:cubicBezTo>
                      <a:pt x="358300" y="213634"/>
                      <a:pt x="330215" y="185616"/>
                      <a:pt x="330215" y="151053"/>
                    </a:cubicBezTo>
                    <a:cubicBezTo>
                      <a:pt x="330215" y="116490"/>
                      <a:pt x="358300" y="88472"/>
                      <a:pt x="392944" y="88472"/>
                    </a:cubicBezTo>
                    <a:close/>
                    <a:moveTo>
                      <a:pt x="18450" y="0"/>
                    </a:moveTo>
                    <a:lnTo>
                      <a:pt x="404971" y="0"/>
                    </a:lnTo>
                    <a:cubicBezTo>
                      <a:pt x="415119" y="0"/>
                      <a:pt x="423421" y="8289"/>
                      <a:pt x="423421" y="18421"/>
                    </a:cubicBezTo>
                    <a:lnTo>
                      <a:pt x="423421" y="70920"/>
                    </a:lnTo>
                    <a:cubicBezTo>
                      <a:pt x="414196" y="67236"/>
                      <a:pt x="403126" y="64473"/>
                      <a:pt x="392056" y="64473"/>
                    </a:cubicBezTo>
                    <a:cubicBezTo>
                      <a:pt x="367149" y="64473"/>
                      <a:pt x="344087" y="75526"/>
                      <a:pt x="328405" y="93947"/>
                    </a:cubicBezTo>
                    <a:lnTo>
                      <a:pt x="58117" y="93947"/>
                    </a:lnTo>
                    <a:lnTo>
                      <a:pt x="58117" y="299340"/>
                    </a:lnTo>
                    <a:cubicBezTo>
                      <a:pt x="58117" y="311313"/>
                      <a:pt x="68264" y="320524"/>
                      <a:pt x="79334" y="320524"/>
                    </a:cubicBezTo>
                    <a:lnTo>
                      <a:pt x="273056" y="320524"/>
                    </a:lnTo>
                    <a:lnTo>
                      <a:pt x="273056" y="367497"/>
                    </a:lnTo>
                    <a:lnTo>
                      <a:pt x="79334" y="367497"/>
                    </a:lnTo>
                    <a:cubicBezTo>
                      <a:pt x="42434" y="367497"/>
                      <a:pt x="11992" y="337103"/>
                      <a:pt x="11992" y="299340"/>
                    </a:cubicBezTo>
                    <a:lnTo>
                      <a:pt x="11992" y="95789"/>
                    </a:lnTo>
                    <a:cubicBezTo>
                      <a:pt x="5535" y="93026"/>
                      <a:pt x="0" y="86578"/>
                      <a:pt x="0" y="78289"/>
                    </a:cubicBezTo>
                    <a:lnTo>
                      <a:pt x="0" y="18421"/>
                    </a:lnTo>
                    <a:cubicBezTo>
                      <a:pt x="0" y="8289"/>
                      <a:pt x="8302" y="0"/>
                      <a:pt x="18450" y="0"/>
                    </a:cubicBezTo>
                    <a:close/>
                  </a:path>
                </a:pathLst>
              </a:custGeom>
              <a:solidFill>
                <a:srgbClr val="171717"/>
              </a:solid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2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lnSpc>
                    <a:spcPct val="150000"/>
                  </a:lnSpc>
                </a:pPr>
                <a:endParaRPr lang="zh-CN" altLang="en-US" sz="2000" b="1" i="1">
                  <a:solidFill>
                    <a:schemeClr val="tx1"/>
                  </a:solidFill>
                  <a:cs typeface="+mn-ea"/>
                  <a:sym typeface="+mn-lt"/>
                </a:endParaRPr>
              </a:p>
            </p:txBody>
          </p:sp>
        </p:grpSp>
        <p:grpSp>
          <p:nvGrpSpPr>
            <p:cNvPr id="41" name="ff"/>
            <p:cNvGrpSpPr/>
            <p:nvPr/>
          </p:nvGrpSpPr>
          <p:grpSpPr>
            <a:xfrm>
              <a:off x="15118" y="8650"/>
              <a:ext cx="531" cy="534"/>
              <a:chOff x="8397597" y="1190861"/>
              <a:chExt cx="594604" cy="594604"/>
            </a:xfrm>
          </p:grpSpPr>
          <p:sp>
            <p:nvSpPr>
              <p:cNvPr id="42" name="f"/>
              <p:cNvSpPr/>
              <p:nvPr/>
            </p:nvSpPr>
            <p:spPr>
              <a:xfrm>
                <a:off x="8397597" y="1190861"/>
                <a:ext cx="594604" cy="594604"/>
              </a:xfrm>
              <a:prstGeom prst="ellipse">
                <a:avLst/>
              </a:prstGeom>
              <a:gradFill>
                <a:gsLst>
                  <a:gs pos="9000">
                    <a:srgbClr val="D5B88A"/>
                  </a:gs>
                  <a:gs pos="71000">
                    <a:srgbClr val="F8EDD9"/>
                  </a:gs>
                </a:gsLst>
                <a:lin ang="0" scaled="0"/>
              </a:gradFill>
              <a:ln w="381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3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lnSpc>
                    <a:spcPct val="150000"/>
                  </a:lnSpc>
                </a:pPr>
                <a:endParaRPr lang="zh-CN" altLang="en-US" sz="2000" b="1" i="1">
                  <a:solidFill>
                    <a:schemeClr val="tx1"/>
                  </a:solidFill>
                  <a:cs typeface="+mn-ea"/>
                  <a:sym typeface="+mn-lt"/>
                </a:endParaRPr>
              </a:p>
            </p:txBody>
          </p:sp>
          <p:sp>
            <p:nvSpPr>
              <p:cNvPr id="43" name="f"/>
              <p:cNvSpPr/>
              <p:nvPr/>
            </p:nvSpPr>
            <p:spPr>
              <a:xfrm>
                <a:off x="8579171" y="1353948"/>
                <a:ext cx="231454" cy="268432"/>
              </a:xfrm>
              <a:custGeom>
                <a:avLst/>
                <a:gdLst>
                  <a:gd name="connsiteX0" fmla="*/ 319112 w 489849"/>
                  <a:gd name="connsiteY0" fmla="*/ 229316 h 568112"/>
                  <a:gd name="connsiteX1" fmla="*/ 466776 w 489849"/>
                  <a:gd name="connsiteY1" fmla="*/ 229316 h 568112"/>
                  <a:gd name="connsiteX2" fmla="*/ 489849 w 489849"/>
                  <a:gd name="connsiteY2" fmla="*/ 252332 h 568112"/>
                  <a:gd name="connsiteX3" fmla="*/ 488926 w 489849"/>
                  <a:gd name="connsiteY3" fmla="*/ 394111 h 568112"/>
                  <a:gd name="connsiteX4" fmla="*/ 465854 w 489849"/>
                  <a:gd name="connsiteY4" fmla="*/ 417127 h 568112"/>
                  <a:gd name="connsiteX5" fmla="*/ 448318 w 489849"/>
                  <a:gd name="connsiteY5" fmla="*/ 407920 h 568112"/>
                  <a:gd name="connsiteX6" fmla="*/ 440012 w 489849"/>
                  <a:gd name="connsiteY6" fmla="*/ 546017 h 568112"/>
                  <a:gd name="connsiteX7" fmla="*/ 416017 w 489849"/>
                  <a:gd name="connsiteY7" fmla="*/ 568112 h 568112"/>
                  <a:gd name="connsiteX8" fmla="*/ 369872 w 489849"/>
                  <a:gd name="connsiteY8" fmla="*/ 568112 h 568112"/>
                  <a:gd name="connsiteX9" fmla="*/ 345877 w 489849"/>
                  <a:gd name="connsiteY9" fmla="*/ 546017 h 568112"/>
                  <a:gd name="connsiteX10" fmla="*/ 336648 w 489849"/>
                  <a:gd name="connsiteY10" fmla="*/ 407920 h 568112"/>
                  <a:gd name="connsiteX11" fmla="*/ 319112 w 489849"/>
                  <a:gd name="connsiteY11" fmla="*/ 417127 h 568112"/>
                  <a:gd name="connsiteX12" fmla="*/ 296963 w 489849"/>
                  <a:gd name="connsiteY12" fmla="*/ 394111 h 568112"/>
                  <a:gd name="connsiteX13" fmla="*/ 296040 w 489849"/>
                  <a:gd name="connsiteY13" fmla="*/ 252332 h 568112"/>
                  <a:gd name="connsiteX14" fmla="*/ 319112 w 489849"/>
                  <a:gd name="connsiteY14" fmla="*/ 229316 h 568112"/>
                  <a:gd name="connsiteX15" fmla="*/ 218220 w 489849"/>
                  <a:gd name="connsiteY15" fmla="*/ 220143 h 568112"/>
                  <a:gd name="connsiteX16" fmla="*/ 245442 w 489849"/>
                  <a:gd name="connsiteY16" fmla="*/ 247291 h 568112"/>
                  <a:gd name="connsiteX17" fmla="*/ 218220 w 489849"/>
                  <a:gd name="connsiteY17" fmla="*/ 274439 h 568112"/>
                  <a:gd name="connsiteX18" fmla="*/ 190998 w 489849"/>
                  <a:gd name="connsiteY18" fmla="*/ 247291 h 568112"/>
                  <a:gd name="connsiteX19" fmla="*/ 218220 w 489849"/>
                  <a:gd name="connsiteY19" fmla="*/ 220143 h 568112"/>
                  <a:gd name="connsiteX20" fmla="*/ 124127 w 489849"/>
                  <a:gd name="connsiteY20" fmla="*/ 220143 h 568112"/>
                  <a:gd name="connsiteX21" fmla="*/ 151349 w 489849"/>
                  <a:gd name="connsiteY21" fmla="*/ 247291 h 568112"/>
                  <a:gd name="connsiteX22" fmla="*/ 124127 w 489849"/>
                  <a:gd name="connsiteY22" fmla="*/ 274439 h 568112"/>
                  <a:gd name="connsiteX23" fmla="*/ 96905 w 489849"/>
                  <a:gd name="connsiteY23" fmla="*/ 247291 h 568112"/>
                  <a:gd name="connsiteX24" fmla="*/ 124127 w 489849"/>
                  <a:gd name="connsiteY24" fmla="*/ 220143 h 568112"/>
                  <a:gd name="connsiteX25" fmla="*/ 111618 w 489849"/>
                  <a:gd name="connsiteY25" fmla="*/ 137146 h 568112"/>
                  <a:gd name="connsiteX26" fmla="*/ 249963 w 489849"/>
                  <a:gd name="connsiteY26" fmla="*/ 137146 h 568112"/>
                  <a:gd name="connsiteX27" fmla="*/ 267487 w 489849"/>
                  <a:gd name="connsiteY27" fmla="*/ 154677 h 568112"/>
                  <a:gd name="connsiteX28" fmla="*/ 249963 w 489849"/>
                  <a:gd name="connsiteY28" fmla="*/ 172209 h 568112"/>
                  <a:gd name="connsiteX29" fmla="*/ 111618 w 489849"/>
                  <a:gd name="connsiteY29" fmla="*/ 172209 h 568112"/>
                  <a:gd name="connsiteX30" fmla="*/ 94094 w 489849"/>
                  <a:gd name="connsiteY30" fmla="*/ 154677 h 568112"/>
                  <a:gd name="connsiteX31" fmla="*/ 111618 w 489849"/>
                  <a:gd name="connsiteY31" fmla="*/ 137146 h 568112"/>
                  <a:gd name="connsiteX32" fmla="*/ 392944 w 489849"/>
                  <a:gd name="connsiteY32" fmla="*/ 88472 h 568112"/>
                  <a:gd name="connsiteX33" fmla="*/ 455673 w 489849"/>
                  <a:gd name="connsiteY33" fmla="*/ 151053 h 568112"/>
                  <a:gd name="connsiteX34" fmla="*/ 392944 w 489849"/>
                  <a:gd name="connsiteY34" fmla="*/ 213634 h 568112"/>
                  <a:gd name="connsiteX35" fmla="*/ 330215 w 489849"/>
                  <a:gd name="connsiteY35" fmla="*/ 151053 h 568112"/>
                  <a:gd name="connsiteX36" fmla="*/ 392944 w 489849"/>
                  <a:gd name="connsiteY36" fmla="*/ 88472 h 568112"/>
                  <a:gd name="connsiteX37" fmla="*/ 18450 w 489849"/>
                  <a:gd name="connsiteY37" fmla="*/ 0 h 568112"/>
                  <a:gd name="connsiteX38" fmla="*/ 404971 w 489849"/>
                  <a:gd name="connsiteY38" fmla="*/ 0 h 568112"/>
                  <a:gd name="connsiteX39" fmla="*/ 423421 w 489849"/>
                  <a:gd name="connsiteY39" fmla="*/ 18421 h 568112"/>
                  <a:gd name="connsiteX40" fmla="*/ 423421 w 489849"/>
                  <a:gd name="connsiteY40" fmla="*/ 70920 h 568112"/>
                  <a:gd name="connsiteX41" fmla="*/ 392056 w 489849"/>
                  <a:gd name="connsiteY41" fmla="*/ 64473 h 568112"/>
                  <a:gd name="connsiteX42" fmla="*/ 328405 w 489849"/>
                  <a:gd name="connsiteY42" fmla="*/ 93947 h 568112"/>
                  <a:gd name="connsiteX43" fmla="*/ 58117 w 489849"/>
                  <a:gd name="connsiteY43" fmla="*/ 93947 h 568112"/>
                  <a:gd name="connsiteX44" fmla="*/ 58117 w 489849"/>
                  <a:gd name="connsiteY44" fmla="*/ 299340 h 568112"/>
                  <a:gd name="connsiteX45" fmla="*/ 79334 w 489849"/>
                  <a:gd name="connsiteY45" fmla="*/ 320524 h 568112"/>
                  <a:gd name="connsiteX46" fmla="*/ 273056 w 489849"/>
                  <a:gd name="connsiteY46" fmla="*/ 320524 h 568112"/>
                  <a:gd name="connsiteX47" fmla="*/ 273056 w 489849"/>
                  <a:gd name="connsiteY47" fmla="*/ 367497 h 568112"/>
                  <a:gd name="connsiteX48" fmla="*/ 79334 w 489849"/>
                  <a:gd name="connsiteY48" fmla="*/ 367497 h 568112"/>
                  <a:gd name="connsiteX49" fmla="*/ 11992 w 489849"/>
                  <a:gd name="connsiteY49" fmla="*/ 299340 h 568112"/>
                  <a:gd name="connsiteX50" fmla="*/ 11992 w 489849"/>
                  <a:gd name="connsiteY50" fmla="*/ 95789 h 568112"/>
                  <a:gd name="connsiteX51" fmla="*/ 0 w 489849"/>
                  <a:gd name="connsiteY51" fmla="*/ 78289 h 568112"/>
                  <a:gd name="connsiteX52" fmla="*/ 0 w 489849"/>
                  <a:gd name="connsiteY52" fmla="*/ 18421 h 568112"/>
                  <a:gd name="connsiteX53" fmla="*/ 18450 w 489849"/>
                  <a:gd name="connsiteY53" fmla="*/ 0 h 56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89849" h="568112">
                    <a:moveTo>
                      <a:pt x="319112" y="229316"/>
                    </a:moveTo>
                    <a:cubicBezTo>
                      <a:pt x="329264" y="229316"/>
                      <a:pt x="466776" y="229316"/>
                      <a:pt x="466776" y="229316"/>
                    </a:cubicBezTo>
                    <a:cubicBezTo>
                      <a:pt x="479697" y="229316"/>
                      <a:pt x="489849" y="239443"/>
                      <a:pt x="489849" y="252332"/>
                    </a:cubicBezTo>
                    <a:lnTo>
                      <a:pt x="488926" y="394111"/>
                    </a:lnTo>
                    <a:cubicBezTo>
                      <a:pt x="488926" y="406079"/>
                      <a:pt x="478774" y="417127"/>
                      <a:pt x="465854" y="417127"/>
                    </a:cubicBezTo>
                    <a:cubicBezTo>
                      <a:pt x="459393" y="417127"/>
                      <a:pt x="452933" y="413444"/>
                      <a:pt x="448318" y="407920"/>
                    </a:cubicBezTo>
                    <a:lnTo>
                      <a:pt x="440012" y="546017"/>
                    </a:lnTo>
                    <a:cubicBezTo>
                      <a:pt x="439090" y="558906"/>
                      <a:pt x="428938" y="568112"/>
                      <a:pt x="416017" y="568112"/>
                    </a:cubicBezTo>
                    <a:lnTo>
                      <a:pt x="369872" y="568112"/>
                    </a:lnTo>
                    <a:cubicBezTo>
                      <a:pt x="356951" y="568112"/>
                      <a:pt x="346800" y="558906"/>
                      <a:pt x="345877" y="546017"/>
                    </a:cubicBezTo>
                    <a:lnTo>
                      <a:pt x="336648" y="407920"/>
                    </a:lnTo>
                    <a:cubicBezTo>
                      <a:pt x="332956" y="413444"/>
                      <a:pt x="326496" y="417127"/>
                      <a:pt x="319112" y="417127"/>
                    </a:cubicBezTo>
                    <a:cubicBezTo>
                      <a:pt x="307115" y="417127"/>
                      <a:pt x="296963" y="406079"/>
                      <a:pt x="296963" y="394111"/>
                    </a:cubicBezTo>
                    <a:lnTo>
                      <a:pt x="296040" y="252332"/>
                    </a:lnTo>
                    <a:cubicBezTo>
                      <a:pt x="296040" y="239443"/>
                      <a:pt x="306192" y="229316"/>
                      <a:pt x="319112" y="229316"/>
                    </a:cubicBezTo>
                    <a:close/>
                    <a:moveTo>
                      <a:pt x="218220" y="220143"/>
                    </a:moveTo>
                    <a:cubicBezTo>
                      <a:pt x="233254" y="220143"/>
                      <a:pt x="245442" y="232298"/>
                      <a:pt x="245442" y="247291"/>
                    </a:cubicBezTo>
                    <a:cubicBezTo>
                      <a:pt x="245442" y="262284"/>
                      <a:pt x="233254" y="274439"/>
                      <a:pt x="218220" y="274439"/>
                    </a:cubicBezTo>
                    <a:cubicBezTo>
                      <a:pt x="203186" y="274439"/>
                      <a:pt x="190998" y="262284"/>
                      <a:pt x="190998" y="247291"/>
                    </a:cubicBezTo>
                    <a:cubicBezTo>
                      <a:pt x="190998" y="232298"/>
                      <a:pt x="203186" y="220143"/>
                      <a:pt x="218220" y="220143"/>
                    </a:cubicBezTo>
                    <a:close/>
                    <a:moveTo>
                      <a:pt x="124127" y="220143"/>
                    </a:moveTo>
                    <a:cubicBezTo>
                      <a:pt x="139161" y="220143"/>
                      <a:pt x="151349" y="232298"/>
                      <a:pt x="151349" y="247291"/>
                    </a:cubicBezTo>
                    <a:cubicBezTo>
                      <a:pt x="151349" y="262284"/>
                      <a:pt x="139161" y="274439"/>
                      <a:pt x="124127" y="274439"/>
                    </a:cubicBezTo>
                    <a:cubicBezTo>
                      <a:pt x="109093" y="274439"/>
                      <a:pt x="96905" y="262284"/>
                      <a:pt x="96905" y="247291"/>
                    </a:cubicBezTo>
                    <a:cubicBezTo>
                      <a:pt x="96905" y="232298"/>
                      <a:pt x="109093" y="220143"/>
                      <a:pt x="124127" y="220143"/>
                    </a:cubicBezTo>
                    <a:close/>
                    <a:moveTo>
                      <a:pt x="111618" y="137146"/>
                    </a:moveTo>
                    <a:lnTo>
                      <a:pt x="249963" y="137146"/>
                    </a:lnTo>
                    <a:cubicBezTo>
                      <a:pt x="259186" y="137146"/>
                      <a:pt x="267487" y="144528"/>
                      <a:pt x="267487" y="154677"/>
                    </a:cubicBezTo>
                    <a:cubicBezTo>
                      <a:pt x="267487" y="164827"/>
                      <a:pt x="259186" y="172209"/>
                      <a:pt x="249963" y="172209"/>
                    </a:cubicBezTo>
                    <a:lnTo>
                      <a:pt x="111618" y="172209"/>
                    </a:lnTo>
                    <a:cubicBezTo>
                      <a:pt x="101472" y="172209"/>
                      <a:pt x="94094" y="163905"/>
                      <a:pt x="94094" y="154677"/>
                    </a:cubicBezTo>
                    <a:cubicBezTo>
                      <a:pt x="94094" y="144528"/>
                      <a:pt x="101472" y="137146"/>
                      <a:pt x="111618" y="137146"/>
                    </a:cubicBezTo>
                    <a:close/>
                    <a:moveTo>
                      <a:pt x="392944" y="88472"/>
                    </a:moveTo>
                    <a:cubicBezTo>
                      <a:pt x="427588" y="88472"/>
                      <a:pt x="455673" y="116490"/>
                      <a:pt x="455673" y="151053"/>
                    </a:cubicBezTo>
                    <a:cubicBezTo>
                      <a:pt x="455673" y="185616"/>
                      <a:pt x="427588" y="213634"/>
                      <a:pt x="392944" y="213634"/>
                    </a:cubicBezTo>
                    <a:cubicBezTo>
                      <a:pt x="358300" y="213634"/>
                      <a:pt x="330215" y="185616"/>
                      <a:pt x="330215" y="151053"/>
                    </a:cubicBezTo>
                    <a:cubicBezTo>
                      <a:pt x="330215" y="116490"/>
                      <a:pt x="358300" y="88472"/>
                      <a:pt x="392944" y="88472"/>
                    </a:cubicBezTo>
                    <a:close/>
                    <a:moveTo>
                      <a:pt x="18450" y="0"/>
                    </a:moveTo>
                    <a:lnTo>
                      <a:pt x="404971" y="0"/>
                    </a:lnTo>
                    <a:cubicBezTo>
                      <a:pt x="415119" y="0"/>
                      <a:pt x="423421" y="8289"/>
                      <a:pt x="423421" y="18421"/>
                    </a:cubicBezTo>
                    <a:lnTo>
                      <a:pt x="423421" y="70920"/>
                    </a:lnTo>
                    <a:cubicBezTo>
                      <a:pt x="414196" y="67236"/>
                      <a:pt x="403126" y="64473"/>
                      <a:pt x="392056" y="64473"/>
                    </a:cubicBezTo>
                    <a:cubicBezTo>
                      <a:pt x="367149" y="64473"/>
                      <a:pt x="344087" y="75526"/>
                      <a:pt x="328405" y="93947"/>
                    </a:cubicBezTo>
                    <a:lnTo>
                      <a:pt x="58117" y="93947"/>
                    </a:lnTo>
                    <a:lnTo>
                      <a:pt x="58117" y="299340"/>
                    </a:lnTo>
                    <a:cubicBezTo>
                      <a:pt x="58117" y="311313"/>
                      <a:pt x="68264" y="320524"/>
                      <a:pt x="79334" y="320524"/>
                    </a:cubicBezTo>
                    <a:lnTo>
                      <a:pt x="273056" y="320524"/>
                    </a:lnTo>
                    <a:lnTo>
                      <a:pt x="273056" y="367497"/>
                    </a:lnTo>
                    <a:lnTo>
                      <a:pt x="79334" y="367497"/>
                    </a:lnTo>
                    <a:cubicBezTo>
                      <a:pt x="42434" y="367497"/>
                      <a:pt x="11992" y="337103"/>
                      <a:pt x="11992" y="299340"/>
                    </a:cubicBezTo>
                    <a:lnTo>
                      <a:pt x="11992" y="95789"/>
                    </a:lnTo>
                    <a:cubicBezTo>
                      <a:pt x="5535" y="93026"/>
                      <a:pt x="0" y="86578"/>
                      <a:pt x="0" y="78289"/>
                    </a:cubicBezTo>
                    <a:lnTo>
                      <a:pt x="0" y="18421"/>
                    </a:lnTo>
                    <a:cubicBezTo>
                      <a:pt x="0" y="8289"/>
                      <a:pt x="8302" y="0"/>
                      <a:pt x="18450" y="0"/>
                    </a:cubicBezTo>
                    <a:close/>
                  </a:path>
                </a:pathLst>
              </a:custGeom>
              <a:solidFill>
                <a:srgbClr val="171717"/>
              </a:solid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2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lnSpc>
                    <a:spcPct val="150000"/>
                  </a:lnSpc>
                </a:pPr>
                <a:endParaRPr lang="zh-CN" altLang="en-US" sz="2000" b="1" i="1">
                  <a:solidFill>
                    <a:schemeClr val="tx1"/>
                  </a:solidFill>
                  <a:cs typeface="+mn-ea"/>
                  <a:sym typeface="+mn-lt"/>
                </a:endParaRPr>
              </a:p>
            </p:txBody>
          </p:sp>
        </p:grpSp>
        <p:sp>
          <p:nvSpPr>
            <p:cNvPr id="45" name="f"/>
            <p:cNvSpPr/>
            <p:nvPr/>
          </p:nvSpPr>
          <p:spPr bwMode="auto">
            <a:xfrm>
              <a:off x="1592" y="4542"/>
              <a:ext cx="9708"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请在此处输入代替信息，并做简要说明。请在此处输入并做简要说明处输。请在此处输入代替信息，并做简要说明。请在此处输入并做简要说明处。</a:t>
              </a:r>
              <a:endParaRPr lang="zh-CN" altLang="en-US" sz="1200" dirty="0">
                <a:solidFill>
                  <a:srgbClr val="E3C897"/>
                </a:solidFill>
                <a:cs typeface="+mn-ea"/>
                <a:sym typeface="+mn-lt"/>
              </a:endParaRPr>
            </a:p>
          </p:txBody>
        </p:sp>
        <p:sp>
          <p:nvSpPr>
            <p:cNvPr id="47" name="f"/>
            <p:cNvSpPr/>
            <p:nvPr/>
          </p:nvSpPr>
          <p:spPr bwMode="auto">
            <a:xfrm>
              <a:off x="1592" y="6602"/>
              <a:ext cx="8739"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请在此处输入代替信息，并做简要说明。请在此处输入并做简要说明处输。请在此处输入代替信息，并做简要说明请在此处输入并做简要说明处输。</a:t>
              </a:r>
              <a:endParaRPr lang="zh-CN" altLang="en-US" sz="1200" dirty="0">
                <a:solidFill>
                  <a:srgbClr val="E3C897"/>
                </a:solidFill>
                <a:cs typeface="+mn-ea"/>
                <a:sym typeface="+mn-lt"/>
              </a:endParaRPr>
            </a:p>
            <a:p>
              <a:pPr>
                <a:lnSpc>
                  <a:spcPct val="130000"/>
                </a:lnSpc>
              </a:pPr>
              <a:endParaRPr lang="zh-CN" altLang="en-US" sz="1200" dirty="0">
                <a:solidFill>
                  <a:srgbClr val="E3C897"/>
                </a:solidFill>
                <a:cs typeface="+mn-ea"/>
                <a:sym typeface="+mn-lt"/>
              </a:endParaRPr>
            </a:p>
          </p:txBody>
        </p:sp>
        <p:sp>
          <p:nvSpPr>
            <p:cNvPr id="49" name="f"/>
            <p:cNvSpPr/>
            <p:nvPr/>
          </p:nvSpPr>
          <p:spPr bwMode="auto">
            <a:xfrm>
              <a:off x="1592" y="8334"/>
              <a:ext cx="7786"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请在此处输入代替信息，并做简要说明。请在此处输入并做简要说明处输。请在此处输入代替信息，并做简要说明。</a:t>
              </a:r>
              <a:endParaRPr lang="zh-CN" altLang="en-US" sz="1200" dirty="0">
                <a:solidFill>
                  <a:srgbClr val="E3C897"/>
                </a:solidFill>
                <a:cs typeface="+mn-ea"/>
                <a:sym typeface="+mn-lt"/>
              </a:endParaRPr>
            </a:p>
          </p:txBody>
        </p:sp>
        <p:cxnSp>
          <p:nvCxnSpPr>
            <p:cNvPr id="51" name="直接连接符 50"/>
            <p:cNvCxnSpPr/>
            <p:nvPr/>
          </p:nvCxnSpPr>
          <p:spPr>
            <a:xfrm flipH="1">
              <a:off x="1592" y="5630"/>
              <a:ext cx="9638" cy="0"/>
            </a:xfrm>
            <a:prstGeom prst="line">
              <a:avLst/>
            </a:prstGeom>
            <a:ln w="3175" cap="rnd">
              <a:solidFill>
                <a:srgbClr val="E3C897"/>
              </a:solidFill>
              <a:round/>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nvCxnSpPr>
          <p:spPr>
            <a:xfrm flipH="1">
              <a:off x="1539" y="7603"/>
              <a:ext cx="8792" cy="0"/>
            </a:xfrm>
            <a:prstGeom prst="line">
              <a:avLst/>
            </a:prstGeom>
            <a:ln w="3175" cap="rnd">
              <a:solidFill>
                <a:srgbClr val="E3C897"/>
              </a:solidFill>
              <a:round/>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flipH="1">
              <a:off x="1496" y="9332"/>
              <a:ext cx="7883" cy="0"/>
            </a:xfrm>
            <a:prstGeom prst="line">
              <a:avLst/>
            </a:prstGeom>
            <a:ln w="3175" cap="rnd">
              <a:solidFill>
                <a:srgbClr val="E3C897"/>
              </a:solidFill>
              <a:round/>
            </a:ln>
          </p:spPr>
          <p:style>
            <a:lnRef idx="1">
              <a:schemeClr val="accent1"/>
            </a:lnRef>
            <a:fillRef idx="0">
              <a:schemeClr val="accent1"/>
            </a:fillRef>
            <a:effectRef idx="0">
              <a:schemeClr val="accent1"/>
            </a:effectRef>
            <a:fontRef idx="minor">
              <a:schemeClr val="tx1"/>
            </a:fontRef>
          </p:style>
        </p:cxnSp>
        <p:sp>
          <p:nvSpPr>
            <p:cNvPr id="56" name="f"/>
            <p:cNvSpPr txBox="1"/>
            <p:nvPr/>
          </p:nvSpPr>
          <p:spPr>
            <a:xfrm>
              <a:off x="14861" y="6678"/>
              <a:ext cx="1880" cy="523"/>
            </a:xfrm>
            <a:prstGeom prst="rect">
              <a:avLst/>
            </a:prstGeom>
            <a:noFill/>
          </p:spPr>
          <p:txBody>
            <a:bodyPr wrap="square" lIns="91440" tIns="45720" rIns="91440" bIns="45720" rtlCol="0" anchor="ctr"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b="1">
                  <a:solidFill>
                    <a:srgbClr val="E3C897"/>
                  </a:solidFill>
                  <a:cs typeface="+mn-ea"/>
                  <a:sym typeface="+mn-lt"/>
                </a:rPr>
                <a:t>输入标题</a:t>
              </a:r>
              <a:endParaRPr lang="zh-CN" altLang="en-US" b="1" dirty="0">
                <a:solidFill>
                  <a:srgbClr val="E3C897"/>
                </a:solidFill>
                <a:cs typeface="+mn-ea"/>
                <a:sym typeface="+mn-lt"/>
              </a:endParaRPr>
            </a:p>
          </p:txBody>
        </p:sp>
        <p:sp>
          <p:nvSpPr>
            <p:cNvPr id="57" name="f"/>
            <p:cNvSpPr txBox="1"/>
            <p:nvPr/>
          </p:nvSpPr>
          <p:spPr>
            <a:xfrm>
              <a:off x="13680" y="4442"/>
              <a:ext cx="1783" cy="523"/>
            </a:xfrm>
            <a:prstGeom prst="rect">
              <a:avLst/>
            </a:prstGeom>
            <a:noFill/>
          </p:spPr>
          <p:txBody>
            <a:bodyPr wrap="square" lIns="91440" tIns="45720" rIns="91440" bIns="45720" rtlCol="0" anchor="ctr"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b="1" dirty="0">
                  <a:solidFill>
                    <a:srgbClr val="E3C897"/>
                  </a:solidFill>
                  <a:cs typeface="+mn-ea"/>
                  <a:sym typeface="+mn-lt"/>
                </a:rPr>
                <a:t>标题文本</a:t>
              </a:r>
              <a:endParaRPr lang="zh-CN" altLang="en-US" b="1" dirty="0">
                <a:solidFill>
                  <a:srgbClr val="E3C897"/>
                </a:solidFill>
                <a:cs typeface="+mn-ea"/>
                <a:sym typeface="+mn-lt"/>
              </a:endParaRPr>
            </a:p>
          </p:txBody>
        </p:sp>
        <p:sp>
          <p:nvSpPr>
            <p:cNvPr id="58" name="f"/>
            <p:cNvSpPr txBox="1"/>
            <p:nvPr/>
          </p:nvSpPr>
          <p:spPr>
            <a:xfrm>
              <a:off x="15920" y="8555"/>
              <a:ext cx="1784" cy="523"/>
            </a:xfrm>
            <a:prstGeom prst="rect">
              <a:avLst/>
            </a:prstGeom>
            <a:noFill/>
          </p:spPr>
          <p:txBody>
            <a:bodyPr wrap="square" lIns="91440" tIns="45720" rIns="91440" bIns="45720" rtlCol="0" anchor="ctr"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b="1">
                  <a:solidFill>
                    <a:srgbClr val="E3C897"/>
                  </a:solidFill>
                  <a:cs typeface="+mn-ea"/>
                  <a:sym typeface="+mn-lt"/>
                </a:rPr>
                <a:t>更改标题</a:t>
              </a:r>
              <a:endParaRPr lang="zh-CN" altLang="en-US" b="1" dirty="0">
                <a:solidFill>
                  <a:srgbClr val="E3C897"/>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3"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
                                        <p:tgtEl>
                                          <p:spTgt spid="7"/>
                                        </p:tgtEl>
                                      </p:cBhvr>
                                    </p:animEffect>
                                    <p:anim calcmode="lin" valueType="num">
                                      <p:cBhvr>
                                        <p:cTn id="14" dur="400" fill="hold"/>
                                        <p:tgtEl>
                                          <p:spTgt spid="7"/>
                                        </p:tgtEl>
                                        <p:attrNameLst>
                                          <p:attrName>ppt_x</p:attrName>
                                        </p:attrNameLst>
                                      </p:cBhvr>
                                      <p:tavLst>
                                        <p:tav tm="0">
                                          <p:val>
                                            <p:strVal val="#ppt_x"/>
                                          </p:val>
                                        </p:tav>
                                        <p:tav tm="100000">
                                          <p:val>
                                            <p:strVal val="#ppt_x"/>
                                          </p:val>
                                        </p:tav>
                                      </p:tavLst>
                                    </p:anim>
                                    <p:anim calcmode="lin" valueType="num">
                                      <p:cBhvr>
                                        <p:cTn id="15" dur="400" fill="hold"/>
                                        <p:tgtEl>
                                          <p:spTgt spid="7"/>
                                        </p:tgtEl>
                                        <p:attrNameLst>
                                          <p:attrName>ppt_y</p:attrName>
                                        </p:attrNameLst>
                                      </p:cBhvr>
                                      <p:tavLst>
                                        <p:tav tm="0">
                                          <p:val>
                                            <p:strVal val="#ppt_y+0.31"/>
                                          </p:val>
                                        </p:tav>
                                        <p:tav tm="100000">
                                          <p:val>
                                            <p:strVal val="#ppt_y+0.31"/>
                                          </p:val>
                                        </p:tav>
                                      </p:tavLst>
                                    </p:anim>
                                    <p:anim calcmode="lin" valueType="num">
                                      <p:cBhvr>
                                        <p:cTn id="16"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7"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组合 5"/>
          <p:cNvGrpSpPr/>
          <p:nvPr/>
        </p:nvGrpSpPr>
        <p:grpSpPr>
          <a:xfrm>
            <a:off x="3717290" y="490855"/>
            <a:ext cx="4757420" cy="1149350"/>
            <a:chOff x="5854" y="773"/>
            <a:chExt cx="7492" cy="1810"/>
          </a:xfrm>
        </p:grpSpPr>
        <p:grpSp>
          <p:nvGrpSpPr>
            <p:cNvPr id="2" name="组合 1"/>
            <p:cNvGrpSpPr/>
            <p:nvPr/>
          </p:nvGrpSpPr>
          <p:grpSpPr>
            <a:xfrm>
              <a:off x="8024" y="773"/>
              <a:ext cx="3151" cy="1279"/>
              <a:chOff x="6872472" y="2162647"/>
              <a:chExt cx="2000901" cy="812375"/>
            </a:xfrm>
          </p:grpSpPr>
          <p:sp>
            <p:nvSpPr>
              <p:cNvPr id="3" name="文本框 2"/>
              <p:cNvSpPr txBox="1"/>
              <p:nvPr/>
            </p:nvSpPr>
            <p:spPr>
              <a:xfrm>
                <a:off x="6872472" y="2162647"/>
                <a:ext cx="2000901" cy="645326"/>
              </a:xfrm>
              <a:prstGeom prst="rect">
                <a:avLst/>
              </a:prstGeom>
              <a:noFill/>
            </p:spPr>
            <p:txBody>
              <a:bodyPr wrap="none" rtlCol="0">
                <a:spAutoFit/>
              </a:bodyPr>
              <a:lstStyle/>
              <a:p>
                <a:pPr algn="ctr">
                  <a:lnSpc>
                    <a:spcPct val="100000"/>
                  </a:lnSpc>
                </a:pPr>
                <a:r>
                  <a:rPr lang="zh-CN" sz="3600" b="1" dirty="0">
                    <a:gradFill flip="none" rotWithShape="1">
                      <a:gsLst>
                        <a:gs pos="15000">
                          <a:srgbClr val="D3B586"/>
                        </a:gs>
                        <a:gs pos="60000">
                          <a:srgbClr val="F8EDD9"/>
                        </a:gs>
                      </a:gsLst>
                      <a:lin ang="2700000" scaled="1"/>
                      <a:tileRect/>
                    </a:gradFill>
                    <a:cs typeface="+mn-ea"/>
                    <a:sym typeface="+mn-lt"/>
                  </a:rPr>
                  <a:t>工作经验</a:t>
                </a:r>
                <a:endParaRPr lang="zh-CN" sz="3600" b="1" dirty="0">
                  <a:gradFill flip="none" rotWithShape="1">
                    <a:gsLst>
                      <a:gs pos="15000">
                        <a:srgbClr val="D3B586"/>
                      </a:gs>
                      <a:gs pos="60000">
                        <a:srgbClr val="F8EDD9"/>
                      </a:gs>
                    </a:gsLst>
                    <a:lin ang="2700000" scaled="1"/>
                    <a:tileRect/>
                  </a:gradFill>
                  <a:cs typeface="+mn-ea"/>
                  <a:sym typeface="+mn-lt"/>
                </a:endParaRPr>
              </a:p>
            </p:txBody>
          </p:sp>
          <p:sp>
            <p:nvSpPr>
              <p:cNvPr id="4" name="任意多边形: 形状 3"/>
              <p:cNvSpPr/>
              <p:nvPr/>
            </p:nvSpPr>
            <p:spPr>
              <a:xfrm rot="5400000" flipV="1">
                <a:off x="7811771" y="1991964"/>
                <a:ext cx="122283" cy="1843832"/>
              </a:xfrm>
              <a:custGeom>
                <a:avLst/>
                <a:gdLst>
                  <a:gd name="connsiteX0" fmla="*/ 2381 w 337394"/>
                  <a:gd name="connsiteY0" fmla="*/ 0 h 5087356"/>
                  <a:gd name="connsiteX1" fmla="*/ 2381 w 337394"/>
                  <a:gd name="connsiteY1" fmla="*/ 2196000 h 5087356"/>
                  <a:gd name="connsiteX2" fmla="*/ 38381 w 337394"/>
                  <a:gd name="connsiteY2" fmla="*/ 2196000 h 5087356"/>
                  <a:gd name="connsiteX3" fmla="*/ 38381 w 337394"/>
                  <a:gd name="connsiteY3" fmla="*/ 0 h 5087356"/>
                  <a:gd name="connsiteX4" fmla="*/ 0 w 337394"/>
                  <a:gd name="connsiteY4" fmla="*/ 2196002 h 5087356"/>
                  <a:gd name="connsiteX5" fmla="*/ 300119 w 337394"/>
                  <a:gd name="connsiteY5" fmla="*/ 2543823 h 5087356"/>
                  <a:gd name="connsiteX6" fmla="*/ 0 w 337394"/>
                  <a:gd name="connsiteY6" fmla="*/ 2891644 h 5087356"/>
                  <a:gd name="connsiteX7" fmla="*/ 2381 w 337394"/>
                  <a:gd name="connsiteY7" fmla="*/ 2891644 h 5087356"/>
                  <a:gd name="connsiteX8" fmla="*/ 2381 w 337394"/>
                  <a:gd name="connsiteY8" fmla="*/ 5087356 h 5087356"/>
                  <a:gd name="connsiteX9" fmla="*/ 38381 w 337394"/>
                  <a:gd name="connsiteY9" fmla="*/ 5087356 h 5087356"/>
                  <a:gd name="connsiteX10" fmla="*/ 38381 w 337394"/>
                  <a:gd name="connsiteY10" fmla="*/ 2891356 h 5087356"/>
                  <a:gd name="connsiteX11" fmla="*/ 37524 w 337394"/>
                  <a:gd name="connsiteY11" fmla="*/ 2891356 h 5087356"/>
                  <a:gd name="connsiteX12" fmla="*/ 337394 w 337394"/>
                  <a:gd name="connsiteY12" fmla="*/ 2543823 h 5087356"/>
                  <a:gd name="connsiteX13" fmla="*/ 37275 w 337394"/>
                  <a:gd name="connsiteY13" fmla="*/ 2196002 h 50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394" h="5087356">
                    <a:moveTo>
                      <a:pt x="2381" y="0"/>
                    </a:moveTo>
                    <a:lnTo>
                      <a:pt x="2381" y="2196000"/>
                    </a:lnTo>
                    <a:lnTo>
                      <a:pt x="38381" y="2196000"/>
                    </a:lnTo>
                    <a:lnTo>
                      <a:pt x="38381" y="0"/>
                    </a:lnTo>
                    <a:close/>
                    <a:moveTo>
                      <a:pt x="0" y="2196002"/>
                    </a:moveTo>
                    <a:lnTo>
                      <a:pt x="300119" y="2543823"/>
                    </a:lnTo>
                    <a:lnTo>
                      <a:pt x="0" y="2891644"/>
                    </a:lnTo>
                    <a:lnTo>
                      <a:pt x="2381" y="2891644"/>
                    </a:lnTo>
                    <a:lnTo>
                      <a:pt x="2381" y="5087356"/>
                    </a:lnTo>
                    <a:lnTo>
                      <a:pt x="38381" y="5087356"/>
                    </a:lnTo>
                    <a:lnTo>
                      <a:pt x="38381" y="2891356"/>
                    </a:lnTo>
                    <a:lnTo>
                      <a:pt x="37524" y="2891356"/>
                    </a:lnTo>
                    <a:lnTo>
                      <a:pt x="337394" y="2543823"/>
                    </a:lnTo>
                    <a:lnTo>
                      <a:pt x="37275" y="219600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grpSp>
        <p:sp>
          <p:nvSpPr>
            <p:cNvPr id="5" name="文本框 4"/>
            <p:cNvSpPr txBox="1"/>
            <p:nvPr/>
          </p:nvSpPr>
          <p:spPr>
            <a:xfrm>
              <a:off x="5854" y="2099"/>
              <a:ext cx="7492" cy="484"/>
            </a:xfrm>
            <a:prstGeom prst="rect">
              <a:avLst/>
            </a:prstGeom>
            <a:noFill/>
          </p:spPr>
          <p:txBody>
            <a:bodyPr wrap="square" rtlCol="0">
              <a:spAutoFit/>
              <a:scene3d>
                <a:camera prst="orthographicFront"/>
                <a:lightRig rig="threePt" dir="t"/>
              </a:scene3d>
              <a:sp3d contourW="12700"/>
            </a:bodyPr>
            <a:lstStyle>
              <a:defPPr>
                <a:defRPr lang="en-US"/>
              </a:defPPr>
              <a:lvl1pPr algn="ctr">
                <a:lnSpc>
                  <a:spcPct val="125000"/>
                </a:lnSpc>
                <a:defRPr sz="1200">
                  <a:solidFill>
                    <a:schemeClr val="tx1">
                      <a:lumMod val="50000"/>
                      <a:lumOff val="50000"/>
                    </a:schemeClr>
                  </a:solidFill>
                  <a:latin typeface="方正俊黑简体" panose="02000000000000000000" pitchFamily="2" charset="-122"/>
                  <a:ea typeface="方正俊黑简体" panose="02000000000000000000" pitchFamily="2" charset="-122"/>
                  <a:cs typeface="Angsana New" panose="02020603050405020304" pitchFamily="18" charset="-34"/>
                </a:defRPr>
              </a:lvl1pPr>
            </a:lstStyle>
            <a:p>
              <a:pPr algn="dist">
                <a:lnSpc>
                  <a:spcPct val="130000"/>
                </a:lnSpc>
              </a:pPr>
              <a:r>
                <a:rPr lang="en-US" altLang="zh-CN" cap="all" dirty="0">
                  <a:solidFill>
                    <a:srgbClr val="E3C897"/>
                  </a:solidFill>
                  <a:uFillTx/>
                  <a:latin typeface="+mn-lt"/>
                  <a:ea typeface="+mn-ea"/>
                  <a:cs typeface="+mn-ea"/>
                  <a:sym typeface="+mn-lt"/>
                </a:rPr>
                <a:t>Hands-on background</a:t>
              </a:r>
              <a:endParaRPr lang="en-US" altLang="zh-CN" cap="all" dirty="0">
                <a:solidFill>
                  <a:srgbClr val="E3C897"/>
                </a:solidFill>
                <a:uFillTx/>
                <a:latin typeface="+mn-lt"/>
                <a:ea typeface="+mn-ea"/>
                <a:cs typeface="+mn-ea"/>
                <a:sym typeface="+mn-lt"/>
              </a:endParaRPr>
            </a:p>
          </p:txBody>
        </p:sp>
      </p:grpSp>
      <p:sp>
        <p:nvSpPr>
          <p:cNvPr id="90" name="任意多边形 89"/>
          <p:cNvSpPr/>
          <p:nvPr/>
        </p:nvSpPr>
        <p:spPr>
          <a:xfrm rot="6600000">
            <a:off x="210820" y="-913130"/>
            <a:ext cx="2451735" cy="309880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2" name="直接连接符 91"/>
          <p:cNvCxnSpPr/>
          <p:nvPr/>
        </p:nvCxnSpPr>
        <p:spPr>
          <a:xfrm flipV="1">
            <a:off x="-33655" y="14605"/>
            <a:ext cx="2649855" cy="103378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5" name="任意多边形 94"/>
          <p:cNvSpPr/>
          <p:nvPr/>
        </p:nvSpPr>
        <p:spPr>
          <a:xfrm rot="15000000" flipH="1">
            <a:off x="10325735" y="-654685"/>
            <a:ext cx="1736090" cy="219456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6" name="直接连接符 95"/>
          <p:cNvCxnSpPr/>
          <p:nvPr/>
        </p:nvCxnSpPr>
        <p:spPr>
          <a:xfrm>
            <a:off x="9865995" y="40640"/>
            <a:ext cx="2349500" cy="24263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1177290" y="2144395"/>
            <a:ext cx="9837420" cy="4363085"/>
            <a:chOff x="1854" y="3377"/>
            <a:chExt cx="15492" cy="6871"/>
          </a:xfrm>
        </p:grpSpPr>
        <p:sp>
          <p:nvSpPr>
            <p:cNvPr id="32" name="a"/>
            <p:cNvSpPr txBox="1"/>
            <p:nvPr/>
          </p:nvSpPr>
          <p:spPr bwMode="auto">
            <a:xfrm>
              <a:off x="1854" y="3430"/>
              <a:ext cx="1436" cy="2216"/>
            </a:xfrm>
            <a:prstGeom prst="rect">
              <a:avLst/>
            </a:prstGeom>
            <a:noFill/>
            <a:ln>
              <a:noFill/>
            </a:ln>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eaLnBrk="1" hangingPunct="1">
                <a:spcBef>
                  <a:spcPct val="0"/>
                </a:spcBef>
                <a:buFontTx/>
                <a:buNone/>
              </a:pPr>
              <a:r>
                <a:rPr lang="en-US" altLang="zh-CN" sz="7200" dirty="0">
                  <a:gradFill>
                    <a:gsLst>
                      <a:gs pos="24000">
                        <a:srgbClr val="D3B586"/>
                      </a:gs>
                      <a:gs pos="72000">
                        <a:srgbClr val="F8EDD9"/>
                      </a:gs>
                    </a:gsLst>
                    <a:lin ang="2700000" scaled="0"/>
                  </a:gradFill>
                  <a:cs typeface="+mn-ea"/>
                  <a:sym typeface="+mn-lt"/>
                </a:rPr>
                <a:t>1</a:t>
              </a:r>
              <a:endParaRPr lang="en-US" altLang="zh-CN" sz="7200" dirty="0">
                <a:gradFill>
                  <a:gsLst>
                    <a:gs pos="24000">
                      <a:srgbClr val="D3B586"/>
                    </a:gs>
                    <a:gs pos="72000">
                      <a:srgbClr val="F8EDD9"/>
                    </a:gs>
                  </a:gsLst>
                  <a:lin ang="2700000" scaled="0"/>
                </a:gradFill>
                <a:cs typeface="+mn-ea"/>
                <a:sym typeface="+mn-lt"/>
              </a:endParaRPr>
            </a:p>
          </p:txBody>
        </p:sp>
        <p:grpSp>
          <p:nvGrpSpPr>
            <p:cNvPr id="33" name="a"/>
            <p:cNvGrpSpPr/>
            <p:nvPr/>
          </p:nvGrpSpPr>
          <p:grpSpPr>
            <a:xfrm>
              <a:off x="3004" y="3377"/>
              <a:ext cx="3739" cy="2321"/>
              <a:chOff x="5141165" y="4630194"/>
              <a:chExt cx="2905553" cy="1625248"/>
            </a:xfrm>
          </p:grpSpPr>
          <p:sp>
            <p:nvSpPr>
              <p:cNvPr id="34" name="a"/>
              <p:cNvSpPr/>
              <p:nvPr/>
            </p:nvSpPr>
            <p:spPr bwMode="auto">
              <a:xfrm>
                <a:off x="5141165" y="5094509"/>
                <a:ext cx="2905553" cy="1160933"/>
              </a:xfrm>
              <a:prstGeom prst="rect">
                <a:avLst/>
              </a:prstGeom>
              <a:noFill/>
              <a:ln>
                <a:noFill/>
              </a:ln>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请在此处输入代替信息，并做简要说明。请在此处输入并做简要说明处输处输入代替信息。</a:t>
                </a:r>
                <a:endParaRPr lang="zh-CN" altLang="en-US" sz="1200" dirty="0">
                  <a:solidFill>
                    <a:srgbClr val="E3C897"/>
                  </a:solidFill>
                  <a:cs typeface="+mn-ea"/>
                  <a:sym typeface="+mn-lt"/>
                </a:endParaRPr>
              </a:p>
            </p:txBody>
          </p:sp>
          <p:sp>
            <p:nvSpPr>
              <p:cNvPr id="35" name="a"/>
              <p:cNvSpPr txBox="1"/>
              <p:nvPr/>
            </p:nvSpPr>
            <p:spPr bwMode="auto">
              <a:xfrm>
                <a:off x="5141165" y="4630194"/>
                <a:ext cx="2905553" cy="464316"/>
              </a:xfrm>
              <a:prstGeom prst="rect">
                <a:avLst/>
              </a:prstGeom>
              <a:noFill/>
              <a:ln>
                <a:noFill/>
              </a:ln>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buFontTx/>
                  <a:buNone/>
                </a:pPr>
                <a:r>
                  <a:rPr lang="zh-CN" altLang="en-US" b="1" dirty="0">
                    <a:solidFill>
                      <a:srgbClr val="E3C897"/>
                    </a:solidFill>
                    <a:cs typeface="+mn-ea"/>
                    <a:sym typeface="+mn-lt"/>
                  </a:rPr>
                  <a:t>添加标题</a:t>
                </a:r>
                <a:endParaRPr lang="zh-CN" altLang="en-US" b="1" dirty="0">
                  <a:solidFill>
                    <a:srgbClr val="E3C897"/>
                  </a:solidFill>
                  <a:cs typeface="+mn-ea"/>
                  <a:sym typeface="+mn-lt"/>
                </a:endParaRPr>
              </a:p>
            </p:txBody>
          </p:sp>
        </p:grpSp>
        <p:sp>
          <p:nvSpPr>
            <p:cNvPr id="37" name="a"/>
            <p:cNvSpPr txBox="1"/>
            <p:nvPr/>
          </p:nvSpPr>
          <p:spPr bwMode="auto">
            <a:xfrm>
              <a:off x="12457" y="3430"/>
              <a:ext cx="1436" cy="2216"/>
            </a:xfrm>
            <a:prstGeom prst="rect">
              <a:avLst/>
            </a:prstGeom>
            <a:noFill/>
            <a:ln>
              <a:noFill/>
            </a:ln>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eaLnBrk="1" hangingPunct="1">
                <a:spcBef>
                  <a:spcPct val="0"/>
                </a:spcBef>
                <a:buFontTx/>
                <a:buNone/>
              </a:pPr>
              <a:r>
                <a:rPr lang="en-US" altLang="zh-CN" sz="7200" dirty="0">
                  <a:gradFill>
                    <a:gsLst>
                      <a:gs pos="24000">
                        <a:srgbClr val="D3B586"/>
                      </a:gs>
                      <a:gs pos="72000">
                        <a:srgbClr val="F8EDD9"/>
                      </a:gs>
                    </a:gsLst>
                    <a:lin ang="2700000" scaled="0"/>
                  </a:gradFill>
                  <a:cs typeface="+mn-ea"/>
                  <a:sym typeface="+mn-lt"/>
                </a:rPr>
                <a:t>3</a:t>
              </a:r>
              <a:endParaRPr lang="en-US" altLang="zh-CN" sz="7200" dirty="0">
                <a:gradFill>
                  <a:gsLst>
                    <a:gs pos="24000">
                      <a:srgbClr val="D3B586"/>
                    </a:gs>
                    <a:gs pos="72000">
                      <a:srgbClr val="F8EDD9"/>
                    </a:gs>
                  </a:gsLst>
                  <a:lin ang="2700000" scaled="0"/>
                </a:gradFill>
                <a:cs typeface="+mn-ea"/>
                <a:sym typeface="+mn-lt"/>
              </a:endParaRPr>
            </a:p>
          </p:txBody>
        </p:sp>
        <p:grpSp>
          <p:nvGrpSpPr>
            <p:cNvPr id="38" name="d"/>
            <p:cNvGrpSpPr/>
            <p:nvPr/>
          </p:nvGrpSpPr>
          <p:grpSpPr>
            <a:xfrm>
              <a:off x="13607" y="3377"/>
              <a:ext cx="3739" cy="2321"/>
              <a:chOff x="5141165" y="4630194"/>
              <a:chExt cx="2905553" cy="1625248"/>
            </a:xfrm>
          </p:grpSpPr>
          <p:sp>
            <p:nvSpPr>
              <p:cNvPr id="39" name="a"/>
              <p:cNvSpPr/>
              <p:nvPr/>
            </p:nvSpPr>
            <p:spPr bwMode="auto">
              <a:xfrm>
                <a:off x="5141165" y="5094509"/>
                <a:ext cx="2905553" cy="1160933"/>
              </a:xfrm>
              <a:prstGeom prst="rect">
                <a:avLst/>
              </a:prstGeom>
              <a:noFill/>
              <a:ln>
                <a:noFill/>
              </a:ln>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100" dirty="0">
                    <a:solidFill>
                      <a:srgbClr val="E3C897"/>
                    </a:solidFill>
                    <a:cs typeface="+mn-ea"/>
                    <a:sym typeface="+mn-lt"/>
                  </a:rPr>
                  <a:t>请在此处输入代替信息，并做简要说明。请在此处输入并做简要说明处输处输入您的请在此处此。</a:t>
                </a:r>
                <a:endParaRPr lang="en-US" altLang="zh-CN" sz="1100" dirty="0">
                  <a:solidFill>
                    <a:srgbClr val="E3C897"/>
                  </a:solidFill>
                  <a:cs typeface="+mn-ea"/>
                  <a:sym typeface="+mn-lt"/>
                </a:endParaRPr>
              </a:p>
            </p:txBody>
          </p:sp>
          <p:sp>
            <p:nvSpPr>
              <p:cNvPr id="40" name="aa"/>
              <p:cNvSpPr txBox="1"/>
              <p:nvPr/>
            </p:nvSpPr>
            <p:spPr bwMode="auto">
              <a:xfrm>
                <a:off x="5141165" y="4630194"/>
                <a:ext cx="2905553" cy="464316"/>
              </a:xfrm>
              <a:prstGeom prst="rect">
                <a:avLst/>
              </a:prstGeom>
              <a:noFill/>
              <a:ln>
                <a:noFill/>
              </a:ln>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buFontTx/>
                  <a:buNone/>
                </a:pPr>
                <a:r>
                  <a:rPr lang="zh-CN" altLang="en-US" b="1" dirty="0">
                    <a:solidFill>
                      <a:srgbClr val="E3C897"/>
                    </a:solidFill>
                    <a:cs typeface="+mn-ea"/>
                    <a:sym typeface="+mn-lt"/>
                  </a:rPr>
                  <a:t>输入标题</a:t>
                </a:r>
                <a:endParaRPr lang="zh-CN" altLang="en-US" b="1" dirty="0">
                  <a:solidFill>
                    <a:srgbClr val="E3C897"/>
                  </a:solidFill>
                  <a:cs typeface="+mn-ea"/>
                  <a:sym typeface="+mn-lt"/>
                </a:endParaRPr>
              </a:p>
            </p:txBody>
          </p:sp>
        </p:grpSp>
        <p:cxnSp>
          <p:nvCxnSpPr>
            <p:cNvPr id="41" name="直接连接符 40"/>
            <p:cNvCxnSpPr/>
            <p:nvPr/>
          </p:nvCxnSpPr>
          <p:spPr>
            <a:xfrm>
              <a:off x="7889" y="5902"/>
              <a:ext cx="9457" cy="0"/>
            </a:xfrm>
            <a:prstGeom prst="line">
              <a:avLst/>
            </a:prstGeom>
            <a:ln w="3175" cap="rnd">
              <a:solidFill>
                <a:srgbClr val="E3C880"/>
              </a:solidFill>
              <a:round/>
            </a:ln>
          </p:spPr>
          <p:style>
            <a:lnRef idx="1">
              <a:schemeClr val="accent1"/>
            </a:lnRef>
            <a:fillRef idx="0">
              <a:schemeClr val="accent1"/>
            </a:fillRef>
            <a:effectRef idx="0">
              <a:schemeClr val="accent1"/>
            </a:effectRef>
            <a:fontRef idx="minor">
              <a:schemeClr val="tx1"/>
            </a:fontRef>
          </p:style>
        </p:cxnSp>
        <p:sp>
          <p:nvSpPr>
            <p:cNvPr id="43" name="d"/>
            <p:cNvSpPr txBox="1"/>
            <p:nvPr/>
          </p:nvSpPr>
          <p:spPr>
            <a:xfrm>
              <a:off x="8592" y="6255"/>
              <a:ext cx="8754" cy="902"/>
            </a:xfrm>
            <a:prstGeom prst="rect">
              <a:avLst/>
            </a:prstGeom>
            <a:noFill/>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l">
                <a:lnSpc>
                  <a:spcPct val="130000"/>
                </a:lnSpc>
              </a:pPr>
              <a:r>
                <a:rPr lang="zh-CN" altLang="en-US" b="1" dirty="0">
                  <a:solidFill>
                    <a:srgbClr val="E3C897"/>
                  </a:solidFill>
                  <a:cs typeface="+mn-ea"/>
                  <a:sym typeface="+mn-lt"/>
                </a:rPr>
                <a:t>标题文本添加</a:t>
              </a:r>
              <a:endParaRPr lang="zh-CN" altLang="en-US" b="1" dirty="0">
                <a:solidFill>
                  <a:srgbClr val="E3C897"/>
                </a:solidFill>
                <a:cs typeface="+mn-ea"/>
                <a:sym typeface="+mn-lt"/>
              </a:endParaRPr>
            </a:p>
          </p:txBody>
        </p:sp>
        <p:sp>
          <p:nvSpPr>
            <p:cNvPr id="45" name="d"/>
            <p:cNvSpPr txBox="1"/>
            <p:nvPr/>
          </p:nvSpPr>
          <p:spPr>
            <a:xfrm>
              <a:off x="8592" y="7178"/>
              <a:ext cx="8753" cy="2970"/>
            </a:xfrm>
            <a:prstGeom prst="rect">
              <a:avLst/>
            </a:prstGeom>
            <a:noFill/>
          </p:spPr>
          <p:txBody>
            <a:bodyPr wrap="square" lIns="91440" tIns="45720" rIns="91440" bIns="45720" anchor="t">
              <a:normAutofit fontScale="92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说明。请在此处输入并做简要说明处输处输入代替信息，请在此处输入代替信息，并做简要说明。请在此处输入并做简要说明处输处输入代替信息，请在此处输入代替信息，并做简要说明。请在此处输入并做简要说明处输处输入代替信息。请在此处输入代替信息，并做简要说明请在此处输入并做简要说明处输处输入代替信息。</a:t>
              </a:r>
              <a:endParaRPr lang="zh-CN" altLang="en-US" sz="1200" dirty="0">
                <a:solidFill>
                  <a:srgbClr val="E3C897"/>
                </a:solidFill>
                <a:cs typeface="+mn-ea"/>
                <a:sym typeface="+mn-lt"/>
              </a:endParaRPr>
            </a:p>
            <a:p>
              <a:pPr>
                <a:lnSpc>
                  <a:spcPct val="130000"/>
                </a:lnSpc>
              </a:pPr>
              <a:r>
                <a:rPr lang="zh-CN" altLang="en-US" sz="1200" dirty="0">
                  <a:solidFill>
                    <a:srgbClr val="E3C897"/>
                  </a:solidFill>
                  <a:cs typeface="+mn-ea"/>
                  <a:sym typeface="+mn-lt"/>
                </a:rPr>
                <a:t>请在此处输入代替信息，并做简要说明请在此处输入并做简要说明处输处输入代替信息，请在此处输入代替信息，并做简要说明。请在此处输入并做简要说明处输处输入代替信息，请在此处输入代替信息并做简要说明，请在此处输入并做简要说明处输处输入代替信息。</a:t>
              </a:r>
              <a:endParaRPr lang="zh-CN" altLang="en-US" sz="1200" dirty="0">
                <a:solidFill>
                  <a:srgbClr val="E3C897"/>
                </a:solidFill>
                <a:cs typeface="+mn-ea"/>
                <a:sym typeface="+mn-lt"/>
              </a:endParaRPr>
            </a:p>
            <a:p>
              <a:pPr>
                <a:lnSpc>
                  <a:spcPct val="130000"/>
                </a:lnSpc>
              </a:pPr>
              <a:endParaRPr lang="zh-CN" altLang="en-US" sz="1200" dirty="0">
                <a:solidFill>
                  <a:srgbClr val="E3C897"/>
                </a:solidFill>
                <a:cs typeface="+mn-ea"/>
                <a:sym typeface="+mn-lt"/>
              </a:endParaRPr>
            </a:p>
            <a:p>
              <a:pPr>
                <a:lnSpc>
                  <a:spcPct val="130000"/>
                </a:lnSpc>
              </a:pPr>
              <a:endParaRPr lang="zh-CN" altLang="en-US" sz="1200" dirty="0">
                <a:solidFill>
                  <a:srgbClr val="E3C897"/>
                </a:solidFill>
                <a:cs typeface="+mn-ea"/>
                <a:sym typeface="+mn-lt"/>
              </a:endParaRPr>
            </a:p>
            <a:p>
              <a:pPr>
                <a:lnSpc>
                  <a:spcPct val="130000"/>
                </a:lnSpc>
              </a:pPr>
              <a:endParaRPr lang="zh-CN" altLang="en-US" sz="1200" dirty="0">
                <a:solidFill>
                  <a:srgbClr val="E3C897"/>
                </a:solidFill>
                <a:cs typeface="+mn-ea"/>
                <a:sym typeface="+mn-lt"/>
              </a:endParaRPr>
            </a:p>
          </p:txBody>
        </p:sp>
        <p:sp>
          <p:nvSpPr>
            <p:cNvPr id="47" name="d"/>
            <p:cNvSpPr txBox="1"/>
            <p:nvPr/>
          </p:nvSpPr>
          <p:spPr bwMode="auto">
            <a:xfrm>
              <a:off x="7156" y="3430"/>
              <a:ext cx="1436" cy="2216"/>
            </a:xfrm>
            <a:prstGeom prst="rect">
              <a:avLst/>
            </a:prstGeom>
            <a:noFill/>
            <a:ln>
              <a:noFill/>
            </a:ln>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eaLnBrk="1" hangingPunct="1">
                <a:spcBef>
                  <a:spcPct val="0"/>
                </a:spcBef>
                <a:buFontTx/>
                <a:buNone/>
              </a:pPr>
              <a:r>
                <a:rPr lang="en-US" altLang="zh-CN" sz="7200" dirty="0">
                  <a:gradFill>
                    <a:gsLst>
                      <a:gs pos="24000">
                        <a:srgbClr val="D3B586"/>
                      </a:gs>
                      <a:gs pos="72000">
                        <a:srgbClr val="F8EDD9"/>
                      </a:gs>
                    </a:gsLst>
                    <a:lin ang="2700000" scaled="0"/>
                  </a:gradFill>
                  <a:cs typeface="+mn-ea"/>
                  <a:sym typeface="+mn-lt"/>
                </a:rPr>
                <a:t>2</a:t>
              </a:r>
              <a:endParaRPr lang="en-US" altLang="zh-CN" sz="7200" dirty="0">
                <a:gradFill>
                  <a:gsLst>
                    <a:gs pos="24000">
                      <a:srgbClr val="D3B586"/>
                    </a:gs>
                    <a:gs pos="72000">
                      <a:srgbClr val="F8EDD9"/>
                    </a:gs>
                  </a:gsLst>
                  <a:lin ang="2700000" scaled="0"/>
                </a:gradFill>
                <a:cs typeface="+mn-ea"/>
                <a:sym typeface="+mn-lt"/>
              </a:endParaRPr>
            </a:p>
          </p:txBody>
        </p:sp>
        <p:grpSp>
          <p:nvGrpSpPr>
            <p:cNvPr id="48" name="d"/>
            <p:cNvGrpSpPr/>
            <p:nvPr/>
          </p:nvGrpSpPr>
          <p:grpSpPr>
            <a:xfrm>
              <a:off x="8305" y="3377"/>
              <a:ext cx="3739" cy="2321"/>
              <a:chOff x="5141165" y="4630194"/>
              <a:chExt cx="2905553" cy="1625248"/>
            </a:xfrm>
          </p:grpSpPr>
          <p:sp>
            <p:nvSpPr>
              <p:cNvPr id="49" name="d"/>
              <p:cNvSpPr/>
              <p:nvPr/>
            </p:nvSpPr>
            <p:spPr bwMode="auto">
              <a:xfrm>
                <a:off x="5141165" y="5094509"/>
                <a:ext cx="2905553" cy="1160933"/>
              </a:xfrm>
              <a:prstGeom prst="rect">
                <a:avLst/>
              </a:prstGeom>
              <a:noFill/>
              <a:ln>
                <a:noFill/>
              </a:ln>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100" dirty="0">
                    <a:solidFill>
                      <a:srgbClr val="E3C897"/>
                    </a:solidFill>
                    <a:cs typeface="+mn-ea"/>
                    <a:sym typeface="+mn-lt"/>
                  </a:rPr>
                  <a:t>请在此处输入代替信息，并做简要说明。请在此处输入并做简要说明处输处输入您的。</a:t>
                </a:r>
                <a:endParaRPr lang="en-US" altLang="zh-CN" sz="1100" dirty="0">
                  <a:solidFill>
                    <a:srgbClr val="E3C897"/>
                  </a:solidFill>
                  <a:cs typeface="+mn-ea"/>
                  <a:sym typeface="+mn-lt"/>
                </a:endParaRPr>
              </a:p>
            </p:txBody>
          </p:sp>
          <p:sp>
            <p:nvSpPr>
              <p:cNvPr id="50" name="d"/>
              <p:cNvSpPr txBox="1"/>
              <p:nvPr/>
            </p:nvSpPr>
            <p:spPr bwMode="auto">
              <a:xfrm>
                <a:off x="5141165" y="4630194"/>
                <a:ext cx="2905553" cy="464316"/>
              </a:xfrm>
              <a:prstGeom prst="rect">
                <a:avLst/>
              </a:prstGeom>
              <a:noFill/>
              <a:ln>
                <a:noFill/>
              </a:ln>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buFontTx/>
                  <a:buNone/>
                </a:pPr>
                <a:r>
                  <a:rPr lang="zh-CN" altLang="en-US" b="1" dirty="0">
                    <a:solidFill>
                      <a:srgbClr val="E3C897"/>
                    </a:solidFill>
                    <a:cs typeface="+mn-ea"/>
                    <a:sym typeface="+mn-lt"/>
                  </a:rPr>
                  <a:t>标题文本</a:t>
                </a:r>
                <a:endParaRPr lang="zh-CN" altLang="en-US" b="1" dirty="0">
                  <a:solidFill>
                    <a:srgbClr val="E3C897"/>
                  </a:solidFill>
                  <a:cs typeface="+mn-ea"/>
                  <a:sym typeface="+mn-lt"/>
                </a:endParaRPr>
              </a:p>
            </p:txBody>
          </p:sp>
        </p:grpSp>
        <p:pic>
          <p:nvPicPr>
            <p:cNvPr id="51" name="图片 50" descr="C:\Users\L\Desktop\图片\4d4040c54ca3e98c61794c4b00bea57ef9036666.jpg4d4040c54ca3e98c61794c4b00bea57ef9036666"/>
            <p:cNvPicPr>
              <a:picLocks noChangeAspect="1"/>
            </p:cNvPicPr>
            <p:nvPr/>
          </p:nvPicPr>
          <p:blipFill>
            <a:blip r:embed="rId1"/>
            <a:srcRect/>
            <a:stretch>
              <a:fillRect/>
            </a:stretch>
          </p:blipFill>
          <p:spPr>
            <a:xfrm>
              <a:off x="1854" y="5886"/>
              <a:ext cx="6545" cy="4362"/>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6"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80">
                                          <p:stCondLst>
                                            <p:cond delay="0"/>
                                          </p:stCondLst>
                                        </p:cTn>
                                        <p:tgtEl>
                                          <p:spTgt spid="7"/>
                                        </p:tgtEl>
                                      </p:cBhvr>
                                    </p:animEffect>
                                    <p:anim calcmode="lin" valueType="num">
                                      <p:cBhvr>
                                        <p:cTn id="1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9" dur="26">
                                          <p:stCondLst>
                                            <p:cond delay="650"/>
                                          </p:stCondLst>
                                        </p:cTn>
                                        <p:tgtEl>
                                          <p:spTgt spid="7"/>
                                        </p:tgtEl>
                                      </p:cBhvr>
                                      <p:to x="100000" y="60000"/>
                                    </p:animScale>
                                    <p:animScale>
                                      <p:cBhvr>
                                        <p:cTn id="20" dur="166" decel="50000">
                                          <p:stCondLst>
                                            <p:cond delay="676"/>
                                          </p:stCondLst>
                                        </p:cTn>
                                        <p:tgtEl>
                                          <p:spTgt spid="7"/>
                                        </p:tgtEl>
                                      </p:cBhvr>
                                      <p:to x="100000" y="100000"/>
                                    </p:animScale>
                                    <p:animScale>
                                      <p:cBhvr>
                                        <p:cTn id="21" dur="26">
                                          <p:stCondLst>
                                            <p:cond delay="1312"/>
                                          </p:stCondLst>
                                        </p:cTn>
                                        <p:tgtEl>
                                          <p:spTgt spid="7"/>
                                        </p:tgtEl>
                                      </p:cBhvr>
                                      <p:to x="100000" y="80000"/>
                                    </p:animScale>
                                    <p:animScale>
                                      <p:cBhvr>
                                        <p:cTn id="22" dur="166" decel="50000">
                                          <p:stCondLst>
                                            <p:cond delay="1338"/>
                                          </p:stCondLst>
                                        </p:cTn>
                                        <p:tgtEl>
                                          <p:spTgt spid="7"/>
                                        </p:tgtEl>
                                      </p:cBhvr>
                                      <p:to x="100000" y="100000"/>
                                    </p:animScale>
                                    <p:animScale>
                                      <p:cBhvr>
                                        <p:cTn id="23" dur="26">
                                          <p:stCondLst>
                                            <p:cond delay="1642"/>
                                          </p:stCondLst>
                                        </p:cTn>
                                        <p:tgtEl>
                                          <p:spTgt spid="7"/>
                                        </p:tgtEl>
                                      </p:cBhvr>
                                      <p:to x="100000" y="90000"/>
                                    </p:animScale>
                                    <p:animScale>
                                      <p:cBhvr>
                                        <p:cTn id="24" dur="166" decel="50000">
                                          <p:stCondLst>
                                            <p:cond delay="1668"/>
                                          </p:stCondLst>
                                        </p:cTn>
                                        <p:tgtEl>
                                          <p:spTgt spid="7"/>
                                        </p:tgtEl>
                                      </p:cBhvr>
                                      <p:to x="100000" y="100000"/>
                                    </p:animScale>
                                    <p:animScale>
                                      <p:cBhvr>
                                        <p:cTn id="25" dur="26">
                                          <p:stCondLst>
                                            <p:cond delay="1808"/>
                                          </p:stCondLst>
                                        </p:cTn>
                                        <p:tgtEl>
                                          <p:spTgt spid="7"/>
                                        </p:tgtEl>
                                      </p:cBhvr>
                                      <p:to x="100000" y="95000"/>
                                    </p:animScale>
                                    <p:animScale>
                                      <p:cBhvr>
                                        <p:cTn id="26"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685415" y="2510790"/>
            <a:ext cx="6035040" cy="1836420"/>
            <a:chOff x="4556" y="4746"/>
            <a:chExt cx="9504" cy="2892"/>
          </a:xfrm>
        </p:grpSpPr>
        <p:sp>
          <p:nvSpPr>
            <p:cNvPr id="10" name="文本框 9"/>
            <p:cNvSpPr txBox="1"/>
            <p:nvPr/>
          </p:nvSpPr>
          <p:spPr>
            <a:xfrm>
              <a:off x="7775" y="5467"/>
              <a:ext cx="6285" cy="1450"/>
            </a:xfrm>
            <a:prstGeom prst="rect">
              <a:avLst/>
            </a:prstGeom>
            <a:noFill/>
          </p:spPr>
          <p:txBody>
            <a:bodyPr wrap="none" rtlCol="0">
              <a:prstTxWarp prst="textPlain">
                <a:avLst>
                  <a:gd name="adj" fmla="val 50192"/>
                </a:avLst>
              </a:prstTxWarp>
              <a:spAutoFit/>
            </a:bodyPr>
            <a:lstStyle/>
            <a:p>
              <a:r>
                <a:rPr lang="zh-CN" altLang="en-US" sz="9600" spc="-300" dirty="0">
                  <a:gradFill flip="none" rotWithShape="1">
                    <a:gsLst>
                      <a:gs pos="15000">
                        <a:srgbClr val="D3B586"/>
                      </a:gs>
                      <a:gs pos="60000">
                        <a:srgbClr val="F8EDD9"/>
                      </a:gs>
                    </a:gsLst>
                    <a:lin ang="2700000" scaled="1"/>
                    <a:tileRect/>
                  </a:gradFill>
                  <a:cs typeface="+mn-ea"/>
                  <a:sym typeface="+mn-lt"/>
                </a:rPr>
                <a:t>上岗规划</a:t>
              </a:r>
              <a:endParaRPr lang="zh-CN" altLang="en-US" sz="9600" spc="-300" dirty="0">
                <a:gradFill flip="none" rotWithShape="1">
                  <a:gsLst>
                    <a:gs pos="15000">
                      <a:srgbClr val="D3B586"/>
                    </a:gs>
                    <a:gs pos="60000">
                      <a:srgbClr val="F8EDD9"/>
                    </a:gs>
                  </a:gsLst>
                  <a:lin ang="2700000" scaled="1"/>
                  <a:tileRect/>
                </a:gradFill>
                <a:cs typeface="+mn-ea"/>
                <a:sym typeface="+mn-lt"/>
              </a:endParaRPr>
            </a:p>
          </p:txBody>
        </p:sp>
        <p:sp>
          <p:nvSpPr>
            <p:cNvPr id="11" name="文本框 10"/>
            <p:cNvSpPr txBox="1"/>
            <p:nvPr/>
          </p:nvSpPr>
          <p:spPr>
            <a:xfrm>
              <a:off x="4556" y="4859"/>
              <a:ext cx="1955" cy="2666"/>
            </a:xfrm>
            <a:prstGeom prst="rect">
              <a:avLst/>
            </a:prstGeom>
            <a:noFill/>
          </p:spPr>
          <p:txBody>
            <a:bodyPr wrap="none" rtlCol="0">
              <a:spAutoFit/>
            </a:bodyPr>
            <a:lstStyle/>
            <a:p>
              <a:pPr algn="ctr"/>
              <a:r>
                <a:rPr lang="en-US" altLang="zh-CN" sz="3200" dirty="0">
                  <a:gradFill flip="none" rotWithShape="1">
                    <a:gsLst>
                      <a:gs pos="15000">
                        <a:srgbClr val="D3B586"/>
                      </a:gs>
                      <a:gs pos="60000">
                        <a:srgbClr val="F8EDD9"/>
                      </a:gs>
                    </a:gsLst>
                    <a:lin ang="2700000" scaled="1"/>
                    <a:tileRect/>
                  </a:gradFill>
                  <a:cs typeface="+mn-ea"/>
                  <a:sym typeface="+mn-lt"/>
                </a:rPr>
                <a:t>PART</a:t>
              </a:r>
              <a:endParaRPr lang="en-US" altLang="zh-CN" sz="3200" dirty="0">
                <a:gradFill flip="none" rotWithShape="1">
                  <a:gsLst>
                    <a:gs pos="15000">
                      <a:srgbClr val="D3B586"/>
                    </a:gs>
                    <a:gs pos="60000">
                      <a:srgbClr val="F8EDD9"/>
                    </a:gs>
                  </a:gsLst>
                  <a:lin ang="2700000" scaled="1"/>
                  <a:tileRect/>
                </a:gradFill>
                <a:cs typeface="+mn-ea"/>
                <a:sym typeface="+mn-lt"/>
              </a:endParaRPr>
            </a:p>
            <a:p>
              <a:pPr algn="ctr"/>
              <a:r>
                <a:rPr lang="en-US" altLang="zh-CN" sz="7200" b="1" dirty="0">
                  <a:gradFill flip="none" rotWithShape="1">
                    <a:gsLst>
                      <a:gs pos="15000">
                        <a:srgbClr val="D3B586"/>
                      </a:gs>
                      <a:gs pos="60000">
                        <a:srgbClr val="F8EDD9"/>
                      </a:gs>
                    </a:gsLst>
                    <a:lin ang="2700000" scaled="1"/>
                    <a:tileRect/>
                  </a:gradFill>
                  <a:cs typeface="+mn-ea"/>
                  <a:sym typeface="+mn-lt"/>
                </a:rPr>
                <a:t>04</a:t>
              </a:r>
              <a:endParaRPr lang="en-US" sz="3200" b="1" dirty="0">
                <a:gradFill flip="none" rotWithShape="1">
                  <a:gsLst>
                    <a:gs pos="15000">
                      <a:srgbClr val="D3B586"/>
                    </a:gs>
                    <a:gs pos="60000">
                      <a:srgbClr val="F8EDD9"/>
                    </a:gs>
                  </a:gsLst>
                  <a:lin ang="2700000" scaled="1"/>
                  <a:tileRect/>
                </a:gradFill>
                <a:cs typeface="+mn-ea"/>
                <a:sym typeface="+mn-lt"/>
              </a:endParaRPr>
            </a:p>
          </p:txBody>
        </p:sp>
        <p:sp>
          <p:nvSpPr>
            <p:cNvPr id="16" name="任意多边形: 形状 15"/>
            <p:cNvSpPr/>
            <p:nvPr/>
          </p:nvSpPr>
          <p:spPr>
            <a:xfrm flipV="1">
              <a:off x="6944" y="4746"/>
              <a:ext cx="413" cy="2892"/>
            </a:xfrm>
            <a:custGeom>
              <a:avLst/>
              <a:gdLst>
                <a:gd name="connsiteX0" fmla="*/ 1851 w 262239"/>
                <a:gd name="connsiteY0" fmla="*/ 647673 h 1836116"/>
                <a:gd name="connsiteX1" fmla="*/ 29832 w 262239"/>
                <a:gd name="connsiteY1" fmla="*/ 647673 h 1836116"/>
                <a:gd name="connsiteX2" fmla="*/ 29832 w 262239"/>
                <a:gd name="connsiteY2" fmla="*/ 0 h 1836116"/>
                <a:gd name="connsiteX3" fmla="*/ 1851 w 262239"/>
                <a:gd name="connsiteY3" fmla="*/ 0 h 1836116"/>
                <a:gd name="connsiteX4" fmla="*/ 1851 w 262239"/>
                <a:gd name="connsiteY4" fmla="*/ 1836116 h 1836116"/>
                <a:gd name="connsiteX5" fmla="*/ 29832 w 262239"/>
                <a:gd name="connsiteY5" fmla="*/ 1836116 h 1836116"/>
                <a:gd name="connsiteX6" fmla="*/ 29832 w 262239"/>
                <a:gd name="connsiteY6" fmla="*/ 1188138 h 1836116"/>
                <a:gd name="connsiteX7" fmla="*/ 29166 w 262239"/>
                <a:gd name="connsiteY7" fmla="*/ 1188138 h 1836116"/>
                <a:gd name="connsiteX8" fmla="*/ 262239 w 262239"/>
                <a:gd name="connsiteY8" fmla="*/ 918018 h 1836116"/>
                <a:gd name="connsiteX9" fmla="*/ 28972 w 262239"/>
                <a:gd name="connsiteY9" fmla="*/ 647675 h 1836116"/>
                <a:gd name="connsiteX10" fmla="*/ 0 w 262239"/>
                <a:gd name="connsiteY10" fmla="*/ 647675 h 1836116"/>
                <a:gd name="connsiteX11" fmla="*/ 233267 w 262239"/>
                <a:gd name="connsiteY11" fmla="*/ 918018 h 1836116"/>
                <a:gd name="connsiteX12" fmla="*/ 0 w 262239"/>
                <a:gd name="connsiteY12" fmla="*/ 1188362 h 1836116"/>
                <a:gd name="connsiteX13" fmla="*/ 1851 w 262239"/>
                <a:gd name="connsiteY13" fmla="*/ 1188362 h 1836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239" h="1836116">
                  <a:moveTo>
                    <a:pt x="1851" y="647673"/>
                  </a:moveTo>
                  <a:lnTo>
                    <a:pt x="29832" y="647673"/>
                  </a:lnTo>
                  <a:lnTo>
                    <a:pt x="29832" y="0"/>
                  </a:lnTo>
                  <a:lnTo>
                    <a:pt x="1851" y="0"/>
                  </a:lnTo>
                  <a:close/>
                  <a:moveTo>
                    <a:pt x="1851" y="1836116"/>
                  </a:moveTo>
                  <a:lnTo>
                    <a:pt x="29832" y="1836116"/>
                  </a:lnTo>
                  <a:lnTo>
                    <a:pt x="29832" y="1188138"/>
                  </a:lnTo>
                  <a:lnTo>
                    <a:pt x="29166" y="1188138"/>
                  </a:lnTo>
                  <a:lnTo>
                    <a:pt x="262239" y="918018"/>
                  </a:lnTo>
                  <a:lnTo>
                    <a:pt x="28972" y="647675"/>
                  </a:lnTo>
                  <a:lnTo>
                    <a:pt x="0" y="647675"/>
                  </a:lnTo>
                  <a:lnTo>
                    <a:pt x="233267" y="918018"/>
                  </a:lnTo>
                  <a:lnTo>
                    <a:pt x="0" y="1188362"/>
                  </a:lnTo>
                  <a:lnTo>
                    <a:pt x="1851" y="118836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 name="文本框 1"/>
            <p:cNvSpPr txBox="1"/>
            <p:nvPr/>
          </p:nvSpPr>
          <p:spPr>
            <a:xfrm>
              <a:off x="7651" y="7204"/>
              <a:ext cx="5823" cy="434"/>
            </a:xfrm>
            <a:prstGeom prst="rect">
              <a:avLst/>
            </a:prstGeom>
            <a:noFill/>
          </p:spPr>
          <p:txBody>
            <a:bodyPr wrap="square" rtlCol="0">
              <a:spAutoFit/>
            </a:bodyPr>
            <a:lstStyle/>
            <a:p>
              <a:pPr algn="dist"/>
              <a:r>
                <a:rPr lang="en-US" altLang="zh-CN" sz="1200" cap="all" dirty="0">
                  <a:solidFill>
                    <a:srgbClr val="E3C897"/>
                  </a:solidFill>
                  <a:uFillTx/>
                  <a:cs typeface="+mn-ea"/>
                  <a:sym typeface="+mn-lt"/>
                </a:rPr>
                <a:t>Post planning</a:t>
              </a:r>
              <a:endParaRPr lang="zh-CN" altLang="en-US" sz="1200">
                <a:cs typeface="+mn-ea"/>
                <a:sym typeface="+mn-lt"/>
              </a:endParaRPr>
            </a:p>
          </p:txBody>
        </p:sp>
      </p:grpSp>
      <p:sp>
        <p:nvSpPr>
          <p:cNvPr id="32" name="任意多边形 31"/>
          <p:cNvSpPr/>
          <p:nvPr/>
        </p:nvSpPr>
        <p:spPr>
          <a:xfrm flipH="1">
            <a:off x="8802370" y="3328670"/>
            <a:ext cx="3390900" cy="3543300"/>
          </a:xfrm>
          <a:custGeom>
            <a:avLst/>
            <a:gdLst>
              <a:gd name="connsiteX0" fmla="*/ 0 w 4455"/>
              <a:gd name="connsiteY0" fmla="*/ 0 h 5580"/>
              <a:gd name="connsiteX1" fmla="*/ 2490 w 4455"/>
              <a:gd name="connsiteY1" fmla="*/ 3079 h 5580"/>
              <a:gd name="connsiteX2" fmla="*/ 4455 w 4455"/>
              <a:gd name="connsiteY2" fmla="*/ 5580 h 5580"/>
              <a:gd name="connsiteX3" fmla="*/ 0 w 4455"/>
              <a:gd name="connsiteY3" fmla="*/ 5580 h 5580"/>
              <a:gd name="connsiteX4" fmla="*/ 0 w 4455"/>
              <a:gd name="connsiteY4" fmla="*/ 0 h 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5" h="5580">
                <a:moveTo>
                  <a:pt x="0" y="0"/>
                </a:moveTo>
                <a:lnTo>
                  <a:pt x="2490" y="3079"/>
                </a:lnTo>
                <a:lnTo>
                  <a:pt x="4455" y="5580"/>
                </a:lnTo>
                <a:lnTo>
                  <a:pt x="0" y="5580"/>
                </a:lnTo>
                <a:lnTo>
                  <a:pt x="0" y="0"/>
                </a:lnTo>
                <a:close/>
              </a:path>
            </a:pathLst>
          </a:custGeom>
          <a:gradFill>
            <a:gsLst>
              <a:gs pos="15000">
                <a:srgbClr val="222428"/>
              </a:gs>
              <a:gs pos="87000">
                <a:srgbClr val="222428"/>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9" name="直接连接符 8"/>
          <p:cNvCxnSpPr/>
          <p:nvPr/>
        </p:nvCxnSpPr>
        <p:spPr>
          <a:xfrm flipV="1">
            <a:off x="9478645" y="3922395"/>
            <a:ext cx="2714625" cy="29597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3" name="任意多边形 12"/>
          <p:cNvSpPr/>
          <p:nvPr/>
        </p:nvSpPr>
        <p:spPr>
          <a:xfrm rot="8160000" flipH="1">
            <a:off x="9837917" y="292717"/>
            <a:ext cx="3390900" cy="5488940"/>
          </a:xfrm>
          <a:custGeom>
            <a:avLst/>
            <a:gdLst>
              <a:gd name="connsiteX0" fmla="*/ 0 w 5340"/>
              <a:gd name="connsiteY0" fmla="*/ 0 h 8644"/>
              <a:gd name="connsiteX1" fmla="*/ 2985 w 5340"/>
              <a:gd name="connsiteY1" fmla="*/ 3079 h 8644"/>
              <a:gd name="connsiteX2" fmla="*/ 5340 w 5340"/>
              <a:gd name="connsiteY2" fmla="*/ 5580 h 8644"/>
              <a:gd name="connsiteX3" fmla="*/ 3170 w 5340"/>
              <a:gd name="connsiteY3" fmla="*/ 8644 h 8644"/>
              <a:gd name="connsiteX4" fmla="*/ 0 w 5340"/>
              <a:gd name="connsiteY4" fmla="*/ 0 h 8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0" h="8644">
                <a:moveTo>
                  <a:pt x="0" y="0"/>
                </a:moveTo>
                <a:lnTo>
                  <a:pt x="2985" y="3079"/>
                </a:lnTo>
                <a:lnTo>
                  <a:pt x="5340" y="5580"/>
                </a:lnTo>
                <a:lnTo>
                  <a:pt x="3170" y="8644"/>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7" name="任意多边形 36"/>
          <p:cNvSpPr/>
          <p:nvPr/>
        </p:nvSpPr>
        <p:spPr>
          <a:xfrm rot="15000000" flipH="1">
            <a:off x="7364106" y="-1674030"/>
            <a:ext cx="4451985" cy="562737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8" name="直接连接符 7"/>
          <p:cNvCxnSpPr/>
          <p:nvPr/>
        </p:nvCxnSpPr>
        <p:spPr>
          <a:xfrm>
            <a:off x="7299960" y="-23495"/>
            <a:ext cx="4893945" cy="205740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组合 5"/>
          <p:cNvGrpSpPr/>
          <p:nvPr/>
        </p:nvGrpSpPr>
        <p:grpSpPr>
          <a:xfrm>
            <a:off x="3717290" y="490855"/>
            <a:ext cx="4757420" cy="1149350"/>
            <a:chOff x="5854" y="773"/>
            <a:chExt cx="7492" cy="1810"/>
          </a:xfrm>
        </p:grpSpPr>
        <p:grpSp>
          <p:nvGrpSpPr>
            <p:cNvPr id="2" name="组合 1"/>
            <p:cNvGrpSpPr/>
            <p:nvPr/>
          </p:nvGrpSpPr>
          <p:grpSpPr>
            <a:xfrm>
              <a:off x="6475" y="773"/>
              <a:ext cx="6255" cy="1279"/>
              <a:chOff x="5887572" y="2162647"/>
              <a:chExt cx="3970700" cy="812375"/>
            </a:xfrm>
          </p:grpSpPr>
          <p:sp>
            <p:nvSpPr>
              <p:cNvPr id="3" name="文本框 2"/>
              <p:cNvSpPr txBox="1"/>
              <p:nvPr/>
            </p:nvSpPr>
            <p:spPr>
              <a:xfrm>
                <a:off x="5887572" y="2162647"/>
                <a:ext cx="3970700" cy="645326"/>
              </a:xfrm>
              <a:prstGeom prst="rect">
                <a:avLst/>
              </a:prstGeom>
              <a:noFill/>
            </p:spPr>
            <p:txBody>
              <a:bodyPr wrap="none" rtlCol="0">
                <a:spAutoFit/>
              </a:bodyPr>
              <a:lstStyle/>
              <a:p>
                <a:pPr algn="ctr">
                  <a:lnSpc>
                    <a:spcPct val="100000"/>
                  </a:lnSpc>
                </a:pPr>
                <a:r>
                  <a:rPr lang="zh-CN" sz="3600" b="1" dirty="0">
                    <a:gradFill flip="none" rotWithShape="1">
                      <a:gsLst>
                        <a:gs pos="15000">
                          <a:srgbClr val="D3B586"/>
                        </a:gs>
                        <a:gs pos="60000">
                          <a:srgbClr val="F8EDD9"/>
                        </a:gs>
                      </a:gsLst>
                      <a:lin ang="2700000" scaled="1"/>
                      <a:tileRect/>
                    </a:gradFill>
                    <a:cs typeface="+mn-ea"/>
                    <a:sym typeface="+mn-lt"/>
                  </a:rPr>
                  <a:t>公司现状认知</a:t>
                </a:r>
                <a:r>
                  <a:rPr lang="en-US" altLang="zh-CN" sz="3600" b="1" dirty="0">
                    <a:gradFill flip="none" rotWithShape="1">
                      <a:gsLst>
                        <a:gs pos="15000">
                          <a:srgbClr val="D3B586"/>
                        </a:gs>
                        <a:gs pos="60000">
                          <a:srgbClr val="F8EDD9"/>
                        </a:gs>
                      </a:gsLst>
                      <a:lin ang="2700000" scaled="1"/>
                      <a:tileRect/>
                    </a:gradFill>
                    <a:cs typeface="+mn-ea"/>
                    <a:sym typeface="+mn-lt"/>
                  </a:rPr>
                  <a:t>-</a:t>
                </a:r>
                <a:r>
                  <a:rPr lang="zh-CN" altLang="en-US" sz="3600" b="1" dirty="0">
                    <a:gradFill flip="none" rotWithShape="1">
                      <a:gsLst>
                        <a:gs pos="15000">
                          <a:srgbClr val="D3B586"/>
                        </a:gs>
                        <a:gs pos="60000">
                          <a:srgbClr val="F8EDD9"/>
                        </a:gs>
                      </a:gsLst>
                      <a:lin ang="2700000" scaled="1"/>
                      <a:tileRect/>
                    </a:gradFill>
                    <a:cs typeface="+mn-ea"/>
                    <a:sym typeface="+mn-lt"/>
                  </a:rPr>
                  <a:t>挑战</a:t>
                </a:r>
                <a:endParaRPr lang="zh-CN" altLang="en-US" sz="3600" b="1" dirty="0">
                  <a:gradFill flip="none" rotWithShape="1">
                    <a:gsLst>
                      <a:gs pos="15000">
                        <a:srgbClr val="D3B586"/>
                      </a:gs>
                      <a:gs pos="60000">
                        <a:srgbClr val="F8EDD9"/>
                      </a:gs>
                    </a:gsLst>
                    <a:lin ang="2700000" scaled="1"/>
                    <a:tileRect/>
                  </a:gradFill>
                  <a:cs typeface="+mn-ea"/>
                  <a:sym typeface="+mn-lt"/>
                </a:endParaRPr>
              </a:p>
            </p:txBody>
          </p:sp>
          <p:sp>
            <p:nvSpPr>
              <p:cNvPr id="4" name="任意多边形: 形状 3"/>
              <p:cNvSpPr/>
              <p:nvPr/>
            </p:nvSpPr>
            <p:spPr>
              <a:xfrm rot="5400000" flipV="1">
                <a:off x="7811771" y="1991964"/>
                <a:ext cx="122283" cy="1843832"/>
              </a:xfrm>
              <a:custGeom>
                <a:avLst/>
                <a:gdLst>
                  <a:gd name="connsiteX0" fmla="*/ 2381 w 337394"/>
                  <a:gd name="connsiteY0" fmla="*/ 0 h 5087356"/>
                  <a:gd name="connsiteX1" fmla="*/ 2381 w 337394"/>
                  <a:gd name="connsiteY1" fmla="*/ 2196000 h 5087356"/>
                  <a:gd name="connsiteX2" fmla="*/ 38381 w 337394"/>
                  <a:gd name="connsiteY2" fmla="*/ 2196000 h 5087356"/>
                  <a:gd name="connsiteX3" fmla="*/ 38381 w 337394"/>
                  <a:gd name="connsiteY3" fmla="*/ 0 h 5087356"/>
                  <a:gd name="connsiteX4" fmla="*/ 0 w 337394"/>
                  <a:gd name="connsiteY4" fmla="*/ 2196002 h 5087356"/>
                  <a:gd name="connsiteX5" fmla="*/ 300119 w 337394"/>
                  <a:gd name="connsiteY5" fmla="*/ 2543823 h 5087356"/>
                  <a:gd name="connsiteX6" fmla="*/ 0 w 337394"/>
                  <a:gd name="connsiteY6" fmla="*/ 2891644 h 5087356"/>
                  <a:gd name="connsiteX7" fmla="*/ 2381 w 337394"/>
                  <a:gd name="connsiteY7" fmla="*/ 2891644 h 5087356"/>
                  <a:gd name="connsiteX8" fmla="*/ 2381 w 337394"/>
                  <a:gd name="connsiteY8" fmla="*/ 5087356 h 5087356"/>
                  <a:gd name="connsiteX9" fmla="*/ 38381 w 337394"/>
                  <a:gd name="connsiteY9" fmla="*/ 5087356 h 5087356"/>
                  <a:gd name="connsiteX10" fmla="*/ 38381 w 337394"/>
                  <a:gd name="connsiteY10" fmla="*/ 2891356 h 5087356"/>
                  <a:gd name="connsiteX11" fmla="*/ 37524 w 337394"/>
                  <a:gd name="connsiteY11" fmla="*/ 2891356 h 5087356"/>
                  <a:gd name="connsiteX12" fmla="*/ 337394 w 337394"/>
                  <a:gd name="connsiteY12" fmla="*/ 2543823 h 5087356"/>
                  <a:gd name="connsiteX13" fmla="*/ 37275 w 337394"/>
                  <a:gd name="connsiteY13" fmla="*/ 2196002 h 50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394" h="5087356">
                    <a:moveTo>
                      <a:pt x="2381" y="0"/>
                    </a:moveTo>
                    <a:lnTo>
                      <a:pt x="2381" y="2196000"/>
                    </a:lnTo>
                    <a:lnTo>
                      <a:pt x="38381" y="2196000"/>
                    </a:lnTo>
                    <a:lnTo>
                      <a:pt x="38381" y="0"/>
                    </a:lnTo>
                    <a:close/>
                    <a:moveTo>
                      <a:pt x="0" y="2196002"/>
                    </a:moveTo>
                    <a:lnTo>
                      <a:pt x="300119" y="2543823"/>
                    </a:lnTo>
                    <a:lnTo>
                      <a:pt x="0" y="2891644"/>
                    </a:lnTo>
                    <a:lnTo>
                      <a:pt x="2381" y="2891644"/>
                    </a:lnTo>
                    <a:lnTo>
                      <a:pt x="2381" y="5087356"/>
                    </a:lnTo>
                    <a:lnTo>
                      <a:pt x="38381" y="5087356"/>
                    </a:lnTo>
                    <a:lnTo>
                      <a:pt x="38381" y="2891356"/>
                    </a:lnTo>
                    <a:lnTo>
                      <a:pt x="37524" y="2891356"/>
                    </a:lnTo>
                    <a:lnTo>
                      <a:pt x="337394" y="2543823"/>
                    </a:lnTo>
                    <a:lnTo>
                      <a:pt x="37275" y="219600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grpSp>
        <p:sp>
          <p:nvSpPr>
            <p:cNvPr id="5" name="文本框 4"/>
            <p:cNvSpPr txBox="1"/>
            <p:nvPr/>
          </p:nvSpPr>
          <p:spPr>
            <a:xfrm>
              <a:off x="5854" y="2099"/>
              <a:ext cx="7492" cy="484"/>
            </a:xfrm>
            <a:prstGeom prst="rect">
              <a:avLst/>
            </a:prstGeom>
            <a:noFill/>
          </p:spPr>
          <p:txBody>
            <a:bodyPr wrap="square" rtlCol="0">
              <a:spAutoFit/>
              <a:scene3d>
                <a:camera prst="orthographicFront"/>
                <a:lightRig rig="threePt" dir="t"/>
              </a:scene3d>
              <a:sp3d contourW="12700"/>
            </a:bodyPr>
            <a:lstStyle>
              <a:defPPr>
                <a:defRPr lang="en-US"/>
              </a:defPPr>
              <a:lvl1pPr algn="ctr">
                <a:lnSpc>
                  <a:spcPct val="125000"/>
                </a:lnSpc>
                <a:defRPr sz="1200">
                  <a:solidFill>
                    <a:schemeClr val="tx1">
                      <a:lumMod val="50000"/>
                      <a:lumOff val="50000"/>
                    </a:schemeClr>
                  </a:solidFill>
                  <a:latin typeface="方正俊黑简体" panose="02000000000000000000" pitchFamily="2" charset="-122"/>
                  <a:ea typeface="方正俊黑简体" panose="02000000000000000000" pitchFamily="2" charset="-122"/>
                  <a:cs typeface="Angsana New" panose="02020603050405020304" pitchFamily="18" charset="-34"/>
                </a:defRPr>
              </a:lvl1pPr>
            </a:lstStyle>
            <a:p>
              <a:pPr algn="dist">
                <a:lnSpc>
                  <a:spcPct val="130000"/>
                </a:lnSpc>
              </a:pPr>
              <a:r>
                <a:rPr lang="en-US" altLang="zh-CN" cap="all" dirty="0">
                  <a:solidFill>
                    <a:srgbClr val="E3C897"/>
                  </a:solidFill>
                  <a:uFillTx/>
                  <a:latin typeface="+mn-lt"/>
                  <a:ea typeface="+mn-ea"/>
                  <a:cs typeface="+mn-ea"/>
                  <a:sym typeface="+mn-lt"/>
                </a:rPr>
                <a:t>Corporate Status Cognition-Challenge</a:t>
              </a:r>
              <a:endParaRPr lang="en-US" altLang="zh-CN" cap="all" dirty="0">
                <a:solidFill>
                  <a:srgbClr val="E3C897"/>
                </a:solidFill>
                <a:uFillTx/>
                <a:latin typeface="+mn-lt"/>
                <a:ea typeface="+mn-ea"/>
                <a:cs typeface="+mn-ea"/>
                <a:sym typeface="+mn-lt"/>
              </a:endParaRPr>
            </a:p>
          </p:txBody>
        </p:sp>
      </p:grpSp>
      <p:sp>
        <p:nvSpPr>
          <p:cNvPr id="90" name="任意多边形 89"/>
          <p:cNvSpPr/>
          <p:nvPr/>
        </p:nvSpPr>
        <p:spPr>
          <a:xfrm rot="6600000">
            <a:off x="210820" y="-913130"/>
            <a:ext cx="2451735" cy="309880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2" name="直接连接符 91"/>
          <p:cNvCxnSpPr/>
          <p:nvPr/>
        </p:nvCxnSpPr>
        <p:spPr>
          <a:xfrm flipV="1">
            <a:off x="-33655" y="14605"/>
            <a:ext cx="2649855" cy="103378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5" name="任意多边形 94"/>
          <p:cNvSpPr/>
          <p:nvPr/>
        </p:nvSpPr>
        <p:spPr>
          <a:xfrm rot="15000000" flipH="1">
            <a:off x="10325735" y="-654685"/>
            <a:ext cx="1736090" cy="219456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6" name="直接连接符 95"/>
          <p:cNvCxnSpPr/>
          <p:nvPr/>
        </p:nvCxnSpPr>
        <p:spPr>
          <a:xfrm>
            <a:off x="9865995" y="40640"/>
            <a:ext cx="2349500" cy="24263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661670" y="2096770"/>
            <a:ext cx="10868660" cy="4782185"/>
            <a:chOff x="1042" y="3302"/>
            <a:chExt cx="17116" cy="7531"/>
          </a:xfrm>
        </p:grpSpPr>
        <p:sp>
          <p:nvSpPr>
            <p:cNvPr id="72" name="a"/>
            <p:cNvSpPr/>
            <p:nvPr/>
          </p:nvSpPr>
          <p:spPr>
            <a:xfrm>
              <a:off x="1752" y="5953"/>
              <a:ext cx="3373" cy="4880"/>
            </a:xfrm>
            <a:custGeom>
              <a:avLst/>
              <a:gdLst/>
              <a:ahLst/>
              <a:cxnLst/>
              <a:rect l="0" t="0" r="0" b="0"/>
              <a:pathLst>
                <a:path w="120000" h="120000" extrusionOk="0">
                  <a:moveTo>
                    <a:pt x="103502" y="120000"/>
                  </a:moveTo>
                  <a:cubicBezTo>
                    <a:pt x="73591" y="120000"/>
                    <a:pt x="43636" y="120000"/>
                    <a:pt x="13681" y="120000"/>
                  </a:cubicBezTo>
                  <a:cubicBezTo>
                    <a:pt x="13815" y="119537"/>
                    <a:pt x="13949" y="119043"/>
                    <a:pt x="14128" y="118580"/>
                  </a:cubicBezTo>
                  <a:cubicBezTo>
                    <a:pt x="14396" y="117685"/>
                    <a:pt x="14798" y="116851"/>
                    <a:pt x="14932" y="115956"/>
                  </a:cubicBezTo>
                  <a:cubicBezTo>
                    <a:pt x="15067" y="115339"/>
                    <a:pt x="15290" y="114753"/>
                    <a:pt x="15424" y="114135"/>
                  </a:cubicBezTo>
                  <a:cubicBezTo>
                    <a:pt x="15692" y="113117"/>
                    <a:pt x="15916" y="112067"/>
                    <a:pt x="16184" y="111018"/>
                  </a:cubicBezTo>
                  <a:cubicBezTo>
                    <a:pt x="16363" y="110216"/>
                    <a:pt x="16631" y="109444"/>
                    <a:pt x="16721" y="108641"/>
                  </a:cubicBezTo>
                  <a:cubicBezTo>
                    <a:pt x="16810" y="107993"/>
                    <a:pt x="17078" y="107407"/>
                    <a:pt x="17436" y="106820"/>
                  </a:cubicBezTo>
                  <a:cubicBezTo>
                    <a:pt x="17570" y="106574"/>
                    <a:pt x="17704" y="106296"/>
                    <a:pt x="17839" y="106049"/>
                  </a:cubicBezTo>
                  <a:cubicBezTo>
                    <a:pt x="18241" y="105154"/>
                    <a:pt x="18599" y="104228"/>
                    <a:pt x="19001" y="103364"/>
                  </a:cubicBezTo>
                  <a:cubicBezTo>
                    <a:pt x="19314" y="102716"/>
                    <a:pt x="19627" y="102098"/>
                    <a:pt x="19359" y="101358"/>
                  </a:cubicBezTo>
                  <a:cubicBezTo>
                    <a:pt x="19135" y="101450"/>
                    <a:pt x="18912" y="101512"/>
                    <a:pt x="18733" y="101604"/>
                  </a:cubicBezTo>
                  <a:cubicBezTo>
                    <a:pt x="18330" y="101790"/>
                    <a:pt x="17928" y="102067"/>
                    <a:pt x="17481" y="102222"/>
                  </a:cubicBezTo>
                  <a:cubicBezTo>
                    <a:pt x="16363" y="102561"/>
                    <a:pt x="15201" y="102839"/>
                    <a:pt x="13904" y="102839"/>
                  </a:cubicBezTo>
                  <a:cubicBezTo>
                    <a:pt x="12473" y="102808"/>
                    <a:pt x="11222" y="102592"/>
                    <a:pt x="10059" y="102067"/>
                  </a:cubicBezTo>
                  <a:cubicBezTo>
                    <a:pt x="9523" y="101820"/>
                    <a:pt x="8986" y="101604"/>
                    <a:pt x="8405" y="101450"/>
                  </a:cubicBezTo>
                  <a:cubicBezTo>
                    <a:pt x="7421" y="101172"/>
                    <a:pt x="6527" y="100864"/>
                    <a:pt x="5633" y="100432"/>
                  </a:cubicBezTo>
                  <a:cubicBezTo>
                    <a:pt x="4381" y="99783"/>
                    <a:pt x="3353" y="99043"/>
                    <a:pt x="2637" y="98117"/>
                  </a:cubicBezTo>
                  <a:cubicBezTo>
                    <a:pt x="2369" y="97777"/>
                    <a:pt x="2056" y="97438"/>
                    <a:pt x="1833" y="97098"/>
                  </a:cubicBezTo>
                  <a:cubicBezTo>
                    <a:pt x="983" y="95987"/>
                    <a:pt x="357" y="94876"/>
                    <a:pt x="268" y="93611"/>
                  </a:cubicBezTo>
                  <a:cubicBezTo>
                    <a:pt x="268" y="93425"/>
                    <a:pt x="178" y="93240"/>
                    <a:pt x="134" y="93055"/>
                  </a:cubicBezTo>
                  <a:cubicBezTo>
                    <a:pt x="89" y="92932"/>
                    <a:pt x="0" y="92777"/>
                    <a:pt x="44" y="92654"/>
                  </a:cubicBezTo>
                  <a:cubicBezTo>
                    <a:pt x="134" y="91882"/>
                    <a:pt x="134" y="91111"/>
                    <a:pt x="357" y="90339"/>
                  </a:cubicBezTo>
                  <a:cubicBezTo>
                    <a:pt x="491" y="89907"/>
                    <a:pt x="536" y="89444"/>
                    <a:pt x="536" y="88981"/>
                  </a:cubicBezTo>
                  <a:cubicBezTo>
                    <a:pt x="536" y="88487"/>
                    <a:pt x="536" y="87993"/>
                    <a:pt x="536" y="87500"/>
                  </a:cubicBezTo>
                  <a:cubicBezTo>
                    <a:pt x="581" y="86327"/>
                    <a:pt x="849" y="85185"/>
                    <a:pt x="1430" y="84074"/>
                  </a:cubicBezTo>
                  <a:cubicBezTo>
                    <a:pt x="1564" y="83796"/>
                    <a:pt x="1743" y="83549"/>
                    <a:pt x="1788" y="83271"/>
                  </a:cubicBezTo>
                  <a:cubicBezTo>
                    <a:pt x="1877" y="82314"/>
                    <a:pt x="2235" y="81450"/>
                    <a:pt x="2771" y="80555"/>
                  </a:cubicBezTo>
                  <a:cubicBezTo>
                    <a:pt x="2861" y="80462"/>
                    <a:pt x="2906" y="80339"/>
                    <a:pt x="2906" y="80216"/>
                  </a:cubicBezTo>
                  <a:cubicBezTo>
                    <a:pt x="3174" y="79135"/>
                    <a:pt x="3755" y="78148"/>
                    <a:pt x="4336" y="77129"/>
                  </a:cubicBezTo>
                  <a:cubicBezTo>
                    <a:pt x="4470" y="76913"/>
                    <a:pt x="4515" y="76697"/>
                    <a:pt x="4381" y="76481"/>
                  </a:cubicBezTo>
                  <a:cubicBezTo>
                    <a:pt x="3979" y="75555"/>
                    <a:pt x="4336" y="74722"/>
                    <a:pt x="5186" y="73981"/>
                  </a:cubicBezTo>
                  <a:cubicBezTo>
                    <a:pt x="5320" y="73858"/>
                    <a:pt x="5454" y="73734"/>
                    <a:pt x="5633" y="73641"/>
                  </a:cubicBezTo>
                  <a:cubicBezTo>
                    <a:pt x="5946" y="73395"/>
                    <a:pt x="5901" y="73117"/>
                    <a:pt x="5678" y="72870"/>
                  </a:cubicBezTo>
                  <a:cubicBezTo>
                    <a:pt x="5499" y="72654"/>
                    <a:pt x="5275" y="72500"/>
                    <a:pt x="5096" y="72283"/>
                  </a:cubicBezTo>
                  <a:cubicBezTo>
                    <a:pt x="4739" y="71790"/>
                    <a:pt x="4560" y="71296"/>
                    <a:pt x="5141" y="70833"/>
                  </a:cubicBezTo>
                  <a:cubicBezTo>
                    <a:pt x="5365" y="70648"/>
                    <a:pt x="5365" y="70493"/>
                    <a:pt x="5141" y="70339"/>
                  </a:cubicBezTo>
                  <a:cubicBezTo>
                    <a:pt x="5007" y="70185"/>
                    <a:pt x="4873" y="70061"/>
                    <a:pt x="4739" y="69907"/>
                  </a:cubicBezTo>
                  <a:cubicBezTo>
                    <a:pt x="4247" y="69413"/>
                    <a:pt x="4426" y="68950"/>
                    <a:pt x="5141" y="68641"/>
                  </a:cubicBezTo>
                  <a:cubicBezTo>
                    <a:pt x="5275" y="68580"/>
                    <a:pt x="5454" y="68487"/>
                    <a:pt x="5588" y="68425"/>
                  </a:cubicBezTo>
                  <a:cubicBezTo>
                    <a:pt x="5856" y="68333"/>
                    <a:pt x="5991" y="68179"/>
                    <a:pt x="5991" y="67932"/>
                  </a:cubicBezTo>
                  <a:cubicBezTo>
                    <a:pt x="5946" y="67561"/>
                    <a:pt x="5991" y="67160"/>
                    <a:pt x="5991" y="66790"/>
                  </a:cubicBezTo>
                  <a:cubicBezTo>
                    <a:pt x="6035" y="65679"/>
                    <a:pt x="6259" y="64598"/>
                    <a:pt x="6751" y="63549"/>
                  </a:cubicBezTo>
                  <a:cubicBezTo>
                    <a:pt x="6795" y="63395"/>
                    <a:pt x="6795" y="63209"/>
                    <a:pt x="6751" y="63055"/>
                  </a:cubicBezTo>
                  <a:cubicBezTo>
                    <a:pt x="6661" y="62623"/>
                    <a:pt x="6751" y="62191"/>
                    <a:pt x="7153" y="61820"/>
                  </a:cubicBezTo>
                  <a:cubicBezTo>
                    <a:pt x="7332" y="61666"/>
                    <a:pt x="7555" y="61450"/>
                    <a:pt x="7600" y="61234"/>
                  </a:cubicBezTo>
                  <a:cubicBezTo>
                    <a:pt x="7690" y="60802"/>
                    <a:pt x="7913" y="60432"/>
                    <a:pt x="8271" y="60092"/>
                  </a:cubicBezTo>
                  <a:cubicBezTo>
                    <a:pt x="8405" y="59907"/>
                    <a:pt x="8539" y="59691"/>
                    <a:pt x="8628" y="59475"/>
                  </a:cubicBezTo>
                  <a:cubicBezTo>
                    <a:pt x="9120" y="58425"/>
                    <a:pt x="9791" y="57438"/>
                    <a:pt x="10640" y="56481"/>
                  </a:cubicBezTo>
                  <a:cubicBezTo>
                    <a:pt x="10774" y="56358"/>
                    <a:pt x="10864" y="56203"/>
                    <a:pt x="10909" y="56049"/>
                  </a:cubicBezTo>
                  <a:cubicBezTo>
                    <a:pt x="10998" y="55679"/>
                    <a:pt x="11311" y="55432"/>
                    <a:pt x="11669" y="55154"/>
                  </a:cubicBezTo>
                  <a:cubicBezTo>
                    <a:pt x="11847" y="55000"/>
                    <a:pt x="12071" y="54845"/>
                    <a:pt x="12160" y="54660"/>
                  </a:cubicBezTo>
                  <a:cubicBezTo>
                    <a:pt x="12473" y="53950"/>
                    <a:pt x="12697" y="53240"/>
                    <a:pt x="13010" y="52530"/>
                  </a:cubicBezTo>
                  <a:cubicBezTo>
                    <a:pt x="13546" y="51327"/>
                    <a:pt x="14664" y="50432"/>
                    <a:pt x="16810" y="50308"/>
                  </a:cubicBezTo>
                  <a:cubicBezTo>
                    <a:pt x="17436" y="50277"/>
                    <a:pt x="18107" y="50185"/>
                    <a:pt x="18733" y="50092"/>
                  </a:cubicBezTo>
                  <a:cubicBezTo>
                    <a:pt x="19448" y="50000"/>
                    <a:pt x="20163" y="49845"/>
                    <a:pt x="20879" y="49753"/>
                  </a:cubicBezTo>
                  <a:cubicBezTo>
                    <a:pt x="22131" y="49598"/>
                    <a:pt x="23383" y="49413"/>
                    <a:pt x="24679" y="49259"/>
                  </a:cubicBezTo>
                  <a:cubicBezTo>
                    <a:pt x="25573" y="49135"/>
                    <a:pt x="26467" y="49012"/>
                    <a:pt x="27362" y="49043"/>
                  </a:cubicBezTo>
                  <a:cubicBezTo>
                    <a:pt x="28301" y="49074"/>
                    <a:pt x="29239" y="49104"/>
                    <a:pt x="30178" y="49104"/>
                  </a:cubicBezTo>
                  <a:cubicBezTo>
                    <a:pt x="30536" y="49104"/>
                    <a:pt x="30894" y="49043"/>
                    <a:pt x="31251" y="48981"/>
                  </a:cubicBezTo>
                  <a:cubicBezTo>
                    <a:pt x="31922" y="48888"/>
                    <a:pt x="32414" y="48580"/>
                    <a:pt x="32906" y="48240"/>
                  </a:cubicBezTo>
                  <a:cubicBezTo>
                    <a:pt x="33308" y="47962"/>
                    <a:pt x="33710" y="47592"/>
                    <a:pt x="34202" y="47376"/>
                  </a:cubicBezTo>
                  <a:cubicBezTo>
                    <a:pt x="35588" y="46697"/>
                    <a:pt x="37019" y="45987"/>
                    <a:pt x="38807" y="45740"/>
                  </a:cubicBezTo>
                  <a:cubicBezTo>
                    <a:pt x="39567" y="45648"/>
                    <a:pt x="40327" y="45524"/>
                    <a:pt x="41087" y="45401"/>
                  </a:cubicBezTo>
                  <a:cubicBezTo>
                    <a:pt x="41356" y="45370"/>
                    <a:pt x="41579" y="45308"/>
                    <a:pt x="41669" y="45092"/>
                  </a:cubicBezTo>
                  <a:cubicBezTo>
                    <a:pt x="41847" y="44691"/>
                    <a:pt x="41982" y="44290"/>
                    <a:pt x="42116" y="43888"/>
                  </a:cubicBezTo>
                  <a:cubicBezTo>
                    <a:pt x="42250" y="43364"/>
                    <a:pt x="42473" y="42870"/>
                    <a:pt x="42831" y="42407"/>
                  </a:cubicBezTo>
                  <a:cubicBezTo>
                    <a:pt x="42965" y="42222"/>
                    <a:pt x="43144" y="42129"/>
                    <a:pt x="43457" y="42191"/>
                  </a:cubicBezTo>
                  <a:cubicBezTo>
                    <a:pt x="43681" y="42253"/>
                    <a:pt x="43949" y="42283"/>
                    <a:pt x="44172" y="42314"/>
                  </a:cubicBezTo>
                  <a:cubicBezTo>
                    <a:pt x="44664" y="42376"/>
                    <a:pt x="44843" y="42253"/>
                    <a:pt x="44709" y="41882"/>
                  </a:cubicBezTo>
                  <a:cubicBezTo>
                    <a:pt x="44441" y="41234"/>
                    <a:pt x="44351" y="40555"/>
                    <a:pt x="44709" y="39907"/>
                  </a:cubicBezTo>
                  <a:cubicBezTo>
                    <a:pt x="44843" y="39691"/>
                    <a:pt x="44798" y="39444"/>
                    <a:pt x="44664" y="39228"/>
                  </a:cubicBezTo>
                  <a:cubicBezTo>
                    <a:pt x="44262" y="38580"/>
                    <a:pt x="43949" y="37901"/>
                    <a:pt x="43546" y="37253"/>
                  </a:cubicBezTo>
                  <a:cubicBezTo>
                    <a:pt x="43189" y="36697"/>
                    <a:pt x="42831" y="36141"/>
                    <a:pt x="42384" y="35586"/>
                  </a:cubicBezTo>
                  <a:cubicBezTo>
                    <a:pt x="41713" y="34814"/>
                    <a:pt x="40953" y="34043"/>
                    <a:pt x="40238" y="33271"/>
                  </a:cubicBezTo>
                  <a:cubicBezTo>
                    <a:pt x="39836" y="32870"/>
                    <a:pt x="39567" y="32808"/>
                    <a:pt x="38941" y="33024"/>
                  </a:cubicBezTo>
                  <a:cubicBezTo>
                    <a:pt x="38584" y="33179"/>
                    <a:pt x="38226" y="33240"/>
                    <a:pt x="37868" y="33179"/>
                  </a:cubicBezTo>
                  <a:cubicBezTo>
                    <a:pt x="36929" y="33024"/>
                    <a:pt x="36035" y="32839"/>
                    <a:pt x="35275" y="32469"/>
                  </a:cubicBezTo>
                  <a:cubicBezTo>
                    <a:pt x="33889" y="31820"/>
                    <a:pt x="32771" y="30956"/>
                    <a:pt x="31788" y="30061"/>
                  </a:cubicBezTo>
                  <a:cubicBezTo>
                    <a:pt x="31162" y="29475"/>
                    <a:pt x="30581" y="28858"/>
                    <a:pt x="29910" y="28333"/>
                  </a:cubicBezTo>
                  <a:cubicBezTo>
                    <a:pt x="28792" y="27438"/>
                    <a:pt x="28345" y="26388"/>
                    <a:pt x="28077" y="25308"/>
                  </a:cubicBezTo>
                  <a:cubicBezTo>
                    <a:pt x="28032" y="25216"/>
                    <a:pt x="28077" y="25123"/>
                    <a:pt x="28077" y="25030"/>
                  </a:cubicBezTo>
                  <a:cubicBezTo>
                    <a:pt x="28345" y="24506"/>
                    <a:pt x="29105" y="24135"/>
                    <a:pt x="29865" y="24135"/>
                  </a:cubicBezTo>
                  <a:cubicBezTo>
                    <a:pt x="30000" y="24135"/>
                    <a:pt x="30134" y="24104"/>
                    <a:pt x="30357" y="24104"/>
                  </a:cubicBezTo>
                  <a:cubicBezTo>
                    <a:pt x="29955" y="23672"/>
                    <a:pt x="29597" y="23302"/>
                    <a:pt x="29195" y="22962"/>
                  </a:cubicBezTo>
                  <a:cubicBezTo>
                    <a:pt x="28837" y="22623"/>
                    <a:pt x="28658" y="22253"/>
                    <a:pt x="28479" y="21820"/>
                  </a:cubicBezTo>
                  <a:cubicBezTo>
                    <a:pt x="28345" y="21358"/>
                    <a:pt x="28122" y="20895"/>
                    <a:pt x="27898" y="20432"/>
                  </a:cubicBezTo>
                  <a:cubicBezTo>
                    <a:pt x="27675" y="19969"/>
                    <a:pt x="27406" y="19537"/>
                    <a:pt x="27138" y="19074"/>
                  </a:cubicBezTo>
                  <a:cubicBezTo>
                    <a:pt x="26780" y="18364"/>
                    <a:pt x="26378" y="17654"/>
                    <a:pt x="26020" y="16913"/>
                  </a:cubicBezTo>
                  <a:cubicBezTo>
                    <a:pt x="25931" y="16820"/>
                    <a:pt x="25886" y="16728"/>
                    <a:pt x="25886" y="16604"/>
                  </a:cubicBezTo>
                  <a:cubicBezTo>
                    <a:pt x="25976" y="15771"/>
                    <a:pt x="25573" y="14969"/>
                    <a:pt x="25439" y="14166"/>
                  </a:cubicBezTo>
                  <a:cubicBezTo>
                    <a:pt x="25350" y="13580"/>
                    <a:pt x="25350" y="12993"/>
                    <a:pt x="25707" y="12469"/>
                  </a:cubicBezTo>
                  <a:cubicBezTo>
                    <a:pt x="26378" y="11481"/>
                    <a:pt x="26557" y="10401"/>
                    <a:pt x="27093" y="9382"/>
                  </a:cubicBezTo>
                  <a:cubicBezTo>
                    <a:pt x="27317" y="8950"/>
                    <a:pt x="27406" y="8456"/>
                    <a:pt x="27719" y="8024"/>
                  </a:cubicBezTo>
                  <a:cubicBezTo>
                    <a:pt x="28256" y="7253"/>
                    <a:pt x="28524" y="6388"/>
                    <a:pt x="29329" y="5709"/>
                  </a:cubicBezTo>
                  <a:cubicBezTo>
                    <a:pt x="29463" y="5586"/>
                    <a:pt x="29463" y="5432"/>
                    <a:pt x="29552" y="5308"/>
                  </a:cubicBezTo>
                  <a:cubicBezTo>
                    <a:pt x="29687" y="5185"/>
                    <a:pt x="29776" y="5000"/>
                    <a:pt x="30000" y="4938"/>
                  </a:cubicBezTo>
                  <a:cubicBezTo>
                    <a:pt x="30447" y="4783"/>
                    <a:pt x="30760" y="4506"/>
                    <a:pt x="31117" y="4290"/>
                  </a:cubicBezTo>
                  <a:cubicBezTo>
                    <a:pt x="31564" y="3950"/>
                    <a:pt x="32056" y="3672"/>
                    <a:pt x="32548" y="3364"/>
                  </a:cubicBezTo>
                  <a:cubicBezTo>
                    <a:pt x="32861" y="3179"/>
                    <a:pt x="33219" y="3055"/>
                    <a:pt x="33576" y="2901"/>
                  </a:cubicBezTo>
                  <a:cubicBezTo>
                    <a:pt x="33934" y="2746"/>
                    <a:pt x="34292" y="2530"/>
                    <a:pt x="34649" y="2438"/>
                  </a:cubicBezTo>
                  <a:cubicBezTo>
                    <a:pt x="35812" y="2160"/>
                    <a:pt x="36795" y="1697"/>
                    <a:pt x="37868" y="1296"/>
                  </a:cubicBezTo>
                  <a:cubicBezTo>
                    <a:pt x="38584" y="1018"/>
                    <a:pt x="39388" y="833"/>
                    <a:pt x="40238" y="771"/>
                  </a:cubicBezTo>
                  <a:cubicBezTo>
                    <a:pt x="41445" y="709"/>
                    <a:pt x="42652" y="555"/>
                    <a:pt x="43770" y="246"/>
                  </a:cubicBezTo>
                  <a:cubicBezTo>
                    <a:pt x="43949" y="185"/>
                    <a:pt x="44128" y="154"/>
                    <a:pt x="44262" y="154"/>
                  </a:cubicBezTo>
                  <a:cubicBezTo>
                    <a:pt x="45871" y="185"/>
                    <a:pt x="47481" y="0"/>
                    <a:pt x="49090" y="308"/>
                  </a:cubicBezTo>
                  <a:cubicBezTo>
                    <a:pt x="49180" y="339"/>
                    <a:pt x="49359" y="370"/>
                    <a:pt x="49493" y="339"/>
                  </a:cubicBezTo>
                  <a:cubicBezTo>
                    <a:pt x="50163" y="185"/>
                    <a:pt x="50789" y="401"/>
                    <a:pt x="51371" y="586"/>
                  </a:cubicBezTo>
                  <a:cubicBezTo>
                    <a:pt x="51818" y="709"/>
                    <a:pt x="52265" y="802"/>
                    <a:pt x="52712" y="864"/>
                  </a:cubicBezTo>
                  <a:cubicBezTo>
                    <a:pt x="53427" y="1018"/>
                    <a:pt x="54143" y="1111"/>
                    <a:pt x="54858" y="1234"/>
                  </a:cubicBezTo>
                  <a:cubicBezTo>
                    <a:pt x="55707" y="1358"/>
                    <a:pt x="56467" y="1697"/>
                    <a:pt x="57138" y="2067"/>
                  </a:cubicBezTo>
                  <a:cubicBezTo>
                    <a:pt x="57943" y="2469"/>
                    <a:pt x="58614" y="2962"/>
                    <a:pt x="59418" y="3364"/>
                  </a:cubicBezTo>
                  <a:cubicBezTo>
                    <a:pt x="60223" y="3796"/>
                    <a:pt x="60983" y="4197"/>
                    <a:pt x="61698" y="4722"/>
                  </a:cubicBezTo>
                  <a:cubicBezTo>
                    <a:pt x="62771" y="5493"/>
                    <a:pt x="63710" y="6358"/>
                    <a:pt x="64336" y="7345"/>
                  </a:cubicBezTo>
                  <a:cubicBezTo>
                    <a:pt x="64515" y="7654"/>
                    <a:pt x="64694" y="7962"/>
                    <a:pt x="64873" y="8271"/>
                  </a:cubicBezTo>
                  <a:cubicBezTo>
                    <a:pt x="65186" y="8796"/>
                    <a:pt x="65543" y="9290"/>
                    <a:pt x="65856" y="9783"/>
                  </a:cubicBezTo>
                  <a:cubicBezTo>
                    <a:pt x="65946" y="9907"/>
                    <a:pt x="66035" y="10030"/>
                    <a:pt x="66080" y="10154"/>
                  </a:cubicBezTo>
                  <a:cubicBezTo>
                    <a:pt x="66348" y="10648"/>
                    <a:pt x="66706" y="11080"/>
                    <a:pt x="66795" y="11604"/>
                  </a:cubicBezTo>
                  <a:cubicBezTo>
                    <a:pt x="66885" y="12314"/>
                    <a:pt x="67064" y="13055"/>
                    <a:pt x="67153" y="13796"/>
                  </a:cubicBezTo>
                  <a:cubicBezTo>
                    <a:pt x="67198" y="14012"/>
                    <a:pt x="67332" y="14104"/>
                    <a:pt x="67690" y="14104"/>
                  </a:cubicBezTo>
                  <a:cubicBezTo>
                    <a:pt x="67779" y="14104"/>
                    <a:pt x="67868" y="14135"/>
                    <a:pt x="67824" y="14135"/>
                  </a:cubicBezTo>
                  <a:cubicBezTo>
                    <a:pt x="68092" y="14351"/>
                    <a:pt x="68271" y="14598"/>
                    <a:pt x="68539" y="14660"/>
                  </a:cubicBezTo>
                  <a:cubicBezTo>
                    <a:pt x="69165" y="14845"/>
                    <a:pt x="69433" y="15216"/>
                    <a:pt x="69791" y="15493"/>
                  </a:cubicBezTo>
                  <a:cubicBezTo>
                    <a:pt x="70327" y="15956"/>
                    <a:pt x="70909" y="16419"/>
                    <a:pt x="71445" y="16913"/>
                  </a:cubicBezTo>
                  <a:cubicBezTo>
                    <a:pt x="71758" y="17191"/>
                    <a:pt x="71847" y="17561"/>
                    <a:pt x="72026" y="17932"/>
                  </a:cubicBezTo>
                  <a:cubicBezTo>
                    <a:pt x="72160" y="18240"/>
                    <a:pt x="72071" y="18456"/>
                    <a:pt x="71713" y="18641"/>
                  </a:cubicBezTo>
                  <a:cubicBezTo>
                    <a:pt x="71266" y="18827"/>
                    <a:pt x="71177" y="19104"/>
                    <a:pt x="71177" y="19475"/>
                  </a:cubicBezTo>
                  <a:cubicBezTo>
                    <a:pt x="71222" y="20092"/>
                    <a:pt x="71311" y="20709"/>
                    <a:pt x="71132" y="21358"/>
                  </a:cubicBezTo>
                  <a:cubicBezTo>
                    <a:pt x="71087" y="21604"/>
                    <a:pt x="70998" y="21944"/>
                    <a:pt x="71177" y="22160"/>
                  </a:cubicBezTo>
                  <a:cubicBezTo>
                    <a:pt x="71400" y="22469"/>
                    <a:pt x="71266" y="22716"/>
                    <a:pt x="71132" y="22993"/>
                  </a:cubicBezTo>
                  <a:cubicBezTo>
                    <a:pt x="71043" y="23209"/>
                    <a:pt x="70953" y="23425"/>
                    <a:pt x="70774" y="23611"/>
                  </a:cubicBezTo>
                  <a:cubicBezTo>
                    <a:pt x="70551" y="23858"/>
                    <a:pt x="70551" y="24104"/>
                    <a:pt x="70640" y="24382"/>
                  </a:cubicBezTo>
                  <a:cubicBezTo>
                    <a:pt x="70819" y="24907"/>
                    <a:pt x="70998" y="25401"/>
                    <a:pt x="71177" y="25925"/>
                  </a:cubicBezTo>
                  <a:cubicBezTo>
                    <a:pt x="71445" y="26604"/>
                    <a:pt x="71535" y="27283"/>
                    <a:pt x="71937" y="27962"/>
                  </a:cubicBezTo>
                  <a:cubicBezTo>
                    <a:pt x="71982" y="28024"/>
                    <a:pt x="71982" y="28117"/>
                    <a:pt x="71982" y="28209"/>
                  </a:cubicBezTo>
                  <a:cubicBezTo>
                    <a:pt x="72026" y="28549"/>
                    <a:pt x="72026" y="28858"/>
                    <a:pt x="72116" y="29166"/>
                  </a:cubicBezTo>
                  <a:cubicBezTo>
                    <a:pt x="72339" y="30030"/>
                    <a:pt x="72295" y="30895"/>
                    <a:pt x="72339" y="31728"/>
                  </a:cubicBezTo>
                  <a:cubicBezTo>
                    <a:pt x="72384" y="32253"/>
                    <a:pt x="71982" y="32746"/>
                    <a:pt x="72384" y="33240"/>
                  </a:cubicBezTo>
                  <a:cubicBezTo>
                    <a:pt x="72429" y="33302"/>
                    <a:pt x="72339" y="33425"/>
                    <a:pt x="72339" y="33518"/>
                  </a:cubicBezTo>
                  <a:cubicBezTo>
                    <a:pt x="72339" y="33765"/>
                    <a:pt x="72295" y="34012"/>
                    <a:pt x="72295" y="34259"/>
                  </a:cubicBezTo>
                  <a:cubicBezTo>
                    <a:pt x="72339" y="34444"/>
                    <a:pt x="72384" y="34629"/>
                    <a:pt x="72563" y="34753"/>
                  </a:cubicBezTo>
                  <a:cubicBezTo>
                    <a:pt x="73502" y="35493"/>
                    <a:pt x="74396" y="36296"/>
                    <a:pt x="75603" y="36913"/>
                  </a:cubicBezTo>
                  <a:cubicBezTo>
                    <a:pt x="76005" y="37098"/>
                    <a:pt x="76274" y="37345"/>
                    <a:pt x="76497" y="37623"/>
                  </a:cubicBezTo>
                  <a:cubicBezTo>
                    <a:pt x="76900" y="38209"/>
                    <a:pt x="77347" y="38796"/>
                    <a:pt x="78017" y="39259"/>
                  </a:cubicBezTo>
                  <a:cubicBezTo>
                    <a:pt x="78286" y="39413"/>
                    <a:pt x="78554" y="39567"/>
                    <a:pt x="78822" y="39722"/>
                  </a:cubicBezTo>
                  <a:cubicBezTo>
                    <a:pt x="79940" y="40432"/>
                    <a:pt x="81102" y="41111"/>
                    <a:pt x="82220" y="41820"/>
                  </a:cubicBezTo>
                  <a:cubicBezTo>
                    <a:pt x="82622" y="42067"/>
                    <a:pt x="82980" y="42376"/>
                    <a:pt x="83383" y="42623"/>
                  </a:cubicBezTo>
                  <a:cubicBezTo>
                    <a:pt x="83517" y="42716"/>
                    <a:pt x="83695" y="42777"/>
                    <a:pt x="83874" y="42839"/>
                  </a:cubicBezTo>
                  <a:cubicBezTo>
                    <a:pt x="85081" y="43117"/>
                    <a:pt x="86289" y="43425"/>
                    <a:pt x="87451" y="43703"/>
                  </a:cubicBezTo>
                  <a:cubicBezTo>
                    <a:pt x="87719" y="43765"/>
                    <a:pt x="87988" y="43888"/>
                    <a:pt x="88256" y="43919"/>
                  </a:cubicBezTo>
                  <a:cubicBezTo>
                    <a:pt x="89150" y="43981"/>
                    <a:pt x="90000" y="44043"/>
                    <a:pt x="90894" y="44074"/>
                  </a:cubicBezTo>
                  <a:cubicBezTo>
                    <a:pt x="92861" y="44166"/>
                    <a:pt x="94739" y="44444"/>
                    <a:pt x="96661" y="44722"/>
                  </a:cubicBezTo>
                  <a:cubicBezTo>
                    <a:pt x="98137" y="44938"/>
                    <a:pt x="99567" y="45185"/>
                    <a:pt x="101043" y="45370"/>
                  </a:cubicBezTo>
                  <a:cubicBezTo>
                    <a:pt x="102876" y="45586"/>
                    <a:pt x="104664" y="45987"/>
                    <a:pt x="106453" y="46419"/>
                  </a:cubicBezTo>
                  <a:cubicBezTo>
                    <a:pt x="107526" y="46697"/>
                    <a:pt x="108599" y="47006"/>
                    <a:pt x="109716" y="47222"/>
                  </a:cubicBezTo>
                  <a:cubicBezTo>
                    <a:pt x="111236" y="47500"/>
                    <a:pt x="112265" y="48179"/>
                    <a:pt x="113159" y="49012"/>
                  </a:cubicBezTo>
                  <a:cubicBezTo>
                    <a:pt x="113427" y="49290"/>
                    <a:pt x="113651" y="49598"/>
                    <a:pt x="113785" y="49907"/>
                  </a:cubicBezTo>
                  <a:cubicBezTo>
                    <a:pt x="114008" y="50648"/>
                    <a:pt x="114277" y="51358"/>
                    <a:pt x="114366" y="52098"/>
                  </a:cubicBezTo>
                  <a:cubicBezTo>
                    <a:pt x="114500" y="52962"/>
                    <a:pt x="114545" y="53858"/>
                    <a:pt x="114500" y="54722"/>
                  </a:cubicBezTo>
                  <a:cubicBezTo>
                    <a:pt x="114500" y="55339"/>
                    <a:pt x="114634" y="55895"/>
                    <a:pt x="114903" y="56481"/>
                  </a:cubicBezTo>
                  <a:cubicBezTo>
                    <a:pt x="115126" y="57129"/>
                    <a:pt x="115394" y="57746"/>
                    <a:pt x="115618" y="58395"/>
                  </a:cubicBezTo>
                  <a:cubicBezTo>
                    <a:pt x="115752" y="58888"/>
                    <a:pt x="115797" y="59382"/>
                    <a:pt x="115976" y="59845"/>
                  </a:cubicBezTo>
                  <a:cubicBezTo>
                    <a:pt x="116333" y="60802"/>
                    <a:pt x="116467" y="61759"/>
                    <a:pt x="116602" y="62716"/>
                  </a:cubicBezTo>
                  <a:cubicBezTo>
                    <a:pt x="116602" y="62962"/>
                    <a:pt x="116691" y="63179"/>
                    <a:pt x="116915" y="63364"/>
                  </a:cubicBezTo>
                  <a:cubicBezTo>
                    <a:pt x="117451" y="63827"/>
                    <a:pt x="117451" y="63919"/>
                    <a:pt x="117004" y="64413"/>
                  </a:cubicBezTo>
                  <a:cubicBezTo>
                    <a:pt x="116825" y="64629"/>
                    <a:pt x="116736" y="64845"/>
                    <a:pt x="116780" y="65092"/>
                  </a:cubicBezTo>
                  <a:cubicBezTo>
                    <a:pt x="117049" y="66172"/>
                    <a:pt x="116870" y="67253"/>
                    <a:pt x="116691" y="68302"/>
                  </a:cubicBezTo>
                  <a:cubicBezTo>
                    <a:pt x="116602" y="68765"/>
                    <a:pt x="116557" y="69228"/>
                    <a:pt x="116467" y="69691"/>
                  </a:cubicBezTo>
                  <a:cubicBezTo>
                    <a:pt x="116780" y="69753"/>
                    <a:pt x="117049" y="69814"/>
                    <a:pt x="117272" y="69876"/>
                  </a:cubicBezTo>
                  <a:cubicBezTo>
                    <a:pt x="117362" y="69907"/>
                    <a:pt x="117451" y="69907"/>
                    <a:pt x="117540" y="69938"/>
                  </a:cubicBezTo>
                  <a:cubicBezTo>
                    <a:pt x="118166" y="70030"/>
                    <a:pt x="118479" y="70246"/>
                    <a:pt x="118569" y="70679"/>
                  </a:cubicBezTo>
                  <a:cubicBezTo>
                    <a:pt x="118703" y="71358"/>
                    <a:pt x="118703" y="71944"/>
                    <a:pt x="117540" y="72222"/>
                  </a:cubicBezTo>
                  <a:cubicBezTo>
                    <a:pt x="117138" y="72345"/>
                    <a:pt x="117093" y="72623"/>
                    <a:pt x="117183" y="72901"/>
                  </a:cubicBezTo>
                  <a:cubicBezTo>
                    <a:pt x="117272" y="73148"/>
                    <a:pt x="117362" y="73395"/>
                    <a:pt x="117496" y="73641"/>
                  </a:cubicBezTo>
                  <a:cubicBezTo>
                    <a:pt x="117764" y="74197"/>
                    <a:pt x="117853" y="74814"/>
                    <a:pt x="118301" y="75339"/>
                  </a:cubicBezTo>
                  <a:cubicBezTo>
                    <a:pt x="118479" y="75555"/>
                    <a:pt x="118569" y="75833"/>
                    <a:pt x="118614" y="76080"/>
                  </a:cubicBezTo>
                  <a:cubicBezTo>
                    <a:pt x="118748" y="76913"/>
                    <a:pt x="118748" y="77746"/>
                    <a:pt x="119061" y="78549"/>
                  </a:cubicBezTo>
                  <a:cubicBezTo>
                    <a:pt x="119329" y="79413"/>
                    <a:pt x="119463" y="80308"/>
                    <a:pt x="119552" y="81172"/>
                  </a:cubicBezTo>
                  <a:cubicBezTo>
                    <a:pt x="119776" y="82623"/>
                    <a:pt x="119910" y="84104"/>
                    <a:pt x="119910" y="85586"/>
                  </a:cubicBezTo>
                  <a:cubicBezTo>
                    <a:pt x="119955" y="88148"/>
                    <a:pt x="120000" y="90709"/>
                    <a:pt x="119731" y="93271"/>
                  </a:cubicBezTo>
                  <a:cubicBezTo>
                    <a:pt x="119642" y="94320"/>
                    <a:pt x="119508" y="95370"/>
                    <a:pt x="119284" y="96388"/>
                  </a:cubicBezTo>
                  <a:cubicBezTo>
                    <a:pt x="119061" y="97530"/>
                    <a:pt x="118658" y="98672"/>
                    <a:pt x="118524" y="99814"/>
                  </a:cubicBezTo>
                  <a:cubicBezTo>
                    <a:pt x="118524" y="99845"/>
                    <a:pt x="118524" y="99907"/>
                    <a:pt x="118479" y="99938"/>
                  </a:cubicBezTo>
                  <a:cubicBezTo>
                    <a:pt x="118166" y="100802"/>
                    <a:pt x="117809" y="101635"/>
                    <a:pt x="117496" y="102500"/>
                  </a:cubicBezTo>
                  <a:cubicBezTo>
                    <a:pt x="117228" y="103209"/>
                    <a:pt x="116870" y="103919"/>
                    <a:pt x="116423" y="104598"/>
                  </a:cubicBezTo>
                  <a:cubicBezTo>
                    <a:pt x="116154" y="105000"/>
                    <a:pt x="115797" y="105339"/>
                    <a:pt x="115394" y="105709"/>
                  </a:cubicBezTo>
                  <a:cubicBezTo>
                    <a:pt x="115081" y="105956"/>
                    <a:pt x="114679" y="106141"/>
                    <a:pt x="114143" y="106172"/>
                  </a:cubicBezTo>
                  <a:cubicBezTo>
                    <a:pt x="113874" y="106203"/>
                    <a:pt x="113561" y="106265"/>
                    <a:pt x="113293" y="106296"/>
                  </a:cubicBezTo>
                  <a:cubicBezTo>
                    <a:pt x="112488" y="106388"/>
                    <a:pt x="111684" y="106574"/>
                    <a:pt x="110834" y="106512"/>
                  </a:cubicBezTo>
                  <a:cubicBezTo>
                    <a:pt x="109806" y="106419"/>
                    <a:pt x="108822" y="106666"/>
                    <a:pt x="107839" y="106790"/>
                  </a:cubicBezTo>
                  <a:cubicBezTo>
                    <a:pt x="106587" y="106975"/>
                    <a:pt x="105380" y="107222"/>
                    <a:pt x="104083" y="107283"/>
                  </a:cubicBezTo>
                  <a:cubicBezTo>
                    <a:pt x="103189" y="107314"/>
                    <a:pt x="102250" y="107438"/>
                    <a:pt x="101356" y="107530"/>
                  </a:cubicBezTo>
                  <a:cubicBezTo>
                    <a:pt x="100953" y="107561"/>
                    <a:pt x="100864" y="107654"/>
                    <a:pt x="100909" y="107962"/>
                  </a:cubicBezTo>
                  <a:cubicBezTo>
                    <a:pt x="100909" y="108271"/>
                    <a:pt x="100953" y="108611"/>
                    <a:pt x="100909" y="108919"/>
                  </a:cubicBezTo>
                  <a:cubicBezTo>
                    <a:pt x="100864" y="110000"/>
                    <a:pt x="101132" y="111080"/>
                    <a:pt x="101400" y="112129"/>
                  </a:cubicBezTo>
                  <a:cubicBezTo>
                    <a:pt x="101579" y="112901"/>
                    <a:pt x="101937" y="113641"/>
                    <a:pt x="101847" y="114444"/>
                  </a:cubicBezTo>
                  <a:cubicBezTo>
                    <a:pt x="101847" y="114475"/>
                    <a:pt x="101892" y="114537"/>
                    <a:pt x="101937" y="114567"/>
                  </a:cubicBezTo>
                  <a:cubicBezTo>
                    <a:pt x="102473" y="115246"/>
                    <a:pt x="102563" y="116049"/>
                    <a:pt x="102831" y="116790"/>
                  </a:cubicBezTo>
                  <a:cubicBezTo>
                    <a:pt x="103055" y="117500"/>
                    <a:pt x="103189" y="118240"/>
                    <a:pt x="103323" y="118950"/>
                  </a:cubicBezTo>
                  <a:cubicBezTo>
                    <a:pt x="103412" y="119320"/>
                    <a:pt x="103457" y="119660"/>
                    <a:pt x="103502" y="120000"/>
                  </a:cubicBezTo>
                  <a:close/>
                </a:path>
              </a:pathLst>
            </a:custGeom>
            <a:gradFill>
              <a:gsLst>
                <a:gs pos="26000">
                  <a:srgbClr val="D5B88A"/>
                </a:gs>
                <a:gs pos="89000">
                  <a:srgbClr val="F8EDD9"/>
                </a:gs>
              </a:gsLst>
              <a:lin ang="5400000" scaled="0"/>
            </a:gradFill>
            <a:ln>
              <a:noFill/>
            </a:ln>
          </p:spPr>
          <p:txBody>
            <a:bodyPr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rtl val="0"/>
                </a:defRPr>
              </a:lvl1pPr>
              <a:lvl2pPr marR="0" lvl="1" algn="l" rtl="0">
                <a:lnSpc>
                  <a:spcPct val="100000"/>
                </a:lnSpc>
                <a:spcBef>
                  <a:spcPts val="0"/>
                </a:spcBef>
                <a:spcAft>
                  <a:spcPts val="0"/>
                </a:spcAft>
                <a:buNone/>
                <a:defRPr sz="1400" b="0" i="0" u="none" strike="noStrike" cap="none">
                  <a:solidFill>
                    <a:srgbClr val="000000"/>
                  </a:solidFill>
                  <a:rtl val="0"/>
                </a:defRPr>
              </a:lvl2pPr>
              <a:lvl3pPr marR="0" lvl="2" algn="l" rtl="0">
                <a:lnSpc>
                  <a:spcPct val="100000"/>
                </a:lnSpc>
                <a:spcBef>
                  <a:spcPts val="0"/>
                </a:spcBef>
                <a:spcAft>
                  <a:spcPts val="0"/>
                </a:spcAft>
                <a:buNone/>
                <a:defRPr sz="1400" b="0" i="0" u="none" strike="noStrike" cap="none">
                  <a:solidFill>
                    <a:srgbClr val="000000"/>
                  </a:solidFill>
                  <a:rtl val="0"/>
                </a:defRPr>
              </a:lvl3pPr>
              <a:lvl4pPr marR="0" lvl="3" algn="l" rtl="0">
                <a:lnSpc>
                  <a:spcPct val="100000"/>
                </a:lnSpc>
                <a:spcBef>
                  <a:spcPts val="0"/>
                </a:spcBef>
                <a:spcAft>
                  <a:spcPts val="0"/>
                </a:spcAft>
                <a:buNone/>
                <a:defRPr sz="1400" b="0" i="0" u="none" strike="noStrike" cap="none">
                  <a:solidFill>
                    <a:srgbClr val="000000"/>
                  </a:solidFill>
                  <a:rtl val="0"/>
                </a:defRPr>
              </a:lvl4pPr>
              <a:lvl5pPr marR="0" lvl="4" algn="l" rtl="0">
                <a:lnSpc>
                  <a:spcPct val="100000"/>
                </a:lnSpc>
                <a:spcBef>
                  <a:spcPts val="0"/>
                </a:spcBef>
                <a:spcAft>
                  <a:spcPts val="0"/>
                </a:spcAft>
                <a:buNone/>
                <a:defRPr sz="1400" b="0" i="0" u="none" strike="noStrike" cap="none">
                  <a:solidFill>
                    <a:srgbClr val="000000"/>
                  </a:solidFill>
                  <a:rtl val="0"/>
                </a:defRPr>
              </a:lvl5pPr>
              <a:lvl6pPr marR="0" lvl="5" algn="l" rtl="0">
                <a:lnSpc>
                  <a:spcPct val="100000"/>
                </a:lnSpc>
                <a:spcBef>
                  <a:spcPts val="0"/>
                </a:spcBef>
                <a:spcAft>
                  <a:spcPts val="0"/>
                </a:spcAft>
                <a:buNone/>
                <a:defRPr sz="1400" b="0" i="0" u="none" strike="noStrike" cap="none">
                  <a:solidFill>
                    <a:srgbClr val="000000"/>
                  </a:solidFill>
                  <a:rtl val="0"/>
                </a:defRPr>
              </a:lvl6pPr>
              <a:lvl7pPr marR="0" lvl="6" algn="l" rtl="0">
                <a:lnSpc>
                  <a:spcPct val="100000"/>
                </a:lnSpc>
                <a:spcBef>
                  <a:spcPts val="0"/>
                </a:spcBef>
                <a:spcAft>
                  <a:spcPts val="0"/>
                </a:spcAft>
                <a:buNone/>
                <a:defRPr sz="1400" b="0" i="0" u="none" strike="noStrike" cap="none">
                  <a:solidFill>
                    <a:srgbClr val="000000"/>
                  </a:solidFill>
                  <a:rtl val="0"/>
                </a:defRPr>
              </a:lvl7pPr>
              <a:lvl8pPr marR="0" lvl="7" algn="l" rtl="0">
                <a:lnSpc>
                  <a:spcPct val="100000"/>
                </a:lnSpc>
                <a:spcBef>
                  <a:spcPts val="0"/>
                </a:spcBef>
                <a:spcAft>
                  <a:spcPts val="0"/>
                </a:spcAft>
                <a:buNone/>
                <a:defRPr sz="1400" b="0" i="0" u="none" strike="noStrike" cap="none">
                  <a:solidFill>
                    <a:srgbClr val="000000"/>
                  </a:solidFill>
                  <a:rtl val="0"/>
                </a:defRPr>
              </a:lvl8pPr>
              <a:lvl9pPr marR="0" lvl="8" algn="l" rtl="0">
                <a:lnSpc>
                  <a:spcPct val="100000"/>
                </a:lnSpc>
                <a:spcBef>
                  <a:spcPts val="0"/>
                </a:spcBef>
                <a:spcAft>
                  <a:spcPts val="0"/>
                </a:spcAft>
                <a:buNone/>
                <a:defRPr sz="1400" b="0" i="0" u="none" strike="noStrike" cap="none">
                  <a:solidFill>
                    <a:srgbClr val="000000"/>
                  </a:solidFill>
                  <a:rtl val="0"/>
                </a:defRPr>
              </a:lvl9pPr>
            </a:lstStyle>
            <a:p>
              <a:pPr marL="0" marR="0" lvl="0" indent="0" algn="l" rtl="0">
                <a:lnSpc>
                  <a:spcPct val="150000"/>
                </a:lnSpc>
                <a:buNone/>
              </a:pPr>
              <a:endParaRPr>
                <a:cs typeface="+mn-ea"/>
                <a:sym typeface="+mn-lt"/>
              </a:endParaRPr>
            </a:p>
          </p:txBody>
        </p:sp>
        <p:sp>
          <p:nvSpPr>
            <p:cNvPr id="75" name="a"/>
            <p:cNvSpPr txBox="1"/>
            <p:nvPr/>
          </p:nvSpPr>
          <p:spPr>
            <a:xfrm>
              <a:off x="1042" y="4124"/>
              <a:ext cx="17080" cy="1003"/>
            </a:xfrm>
            <a:prstGeom prst="rect">
              <a:avLst/>
            </a:prstGeom>
            <a:noFill/>
            <a:ln>
              <a:noFill/>
            </a:ln>
          </p:spPr>
          <p:txBody>
            <a:bodyPr wrap="square" lIns="91440" tIns="45720" rIns="91440" bIns="4572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indent="0">
                <a:lnSpc>
                  <a:spcPct val="130000"/>
                </a:lnSpc>
                <a:buFont typeface="汉仪粗简黑简" panose="00020600040101010101" charset="-122"/>
                <a:buNone/>
              </a:pPr>
              <a:r>
                <a:rPr lang="zh-CN" altLang="en-US" sz="1200" dirty="0">
                  <a:solidFill>
                    <a:srgbClr val="E3C897"/>
                  </a:solidFill>
                  <a:cs typeface="+mn-ea"/>
                  <a:sym typeface="+mn-lt"/>
                </a:rPr>
                <a:t>请在此处输入代替信息，并做简要说明。请在此处输入代替信息，并做简要说明。请在此处输入代替信息，并做简要说明。请在此处输入代替信息，并做简要说明。请在此处输入代替信息，并做简要说明。请在此处输入代替信息，并做简要说明。请在此处输入代替信息，并做简要说明。请在此处输入代替信息，并做简要说明。请在此处输入代替信息，并做简要说明。请在此处输入代替信息，并做简要说在此处输入代替信息，并做简要说明请在此处输。</a:t>
              </a:r>
              <a:endParaRPr lang="zh-CN" altLang="en-US" sz="1200" dirty="0">
                <a:solidFill>
                  <a:srgbClr val="E3C897"/>
                </a:solidFill>
                <a:cs typeface="+mn-ea"/>
                <a:sym typeface="+mn-lt"/>
              </a:endParaRPr>
            </a:p>
          </p:txBody>
        </p:sp>
        <p:grpSp>
          <p:nvGrpSpPr>
            <p:cNvPr id="77" name="a"/>
            <p:cNvGrpSpPr/>
            <p:nvPr/>
          </p:nvGrpSpPr>
          <p:grpSpPr>
            <a:xfrm>
              <a:off x="6895" y="8242"/>
              <a:ext cx="3432" cy="2055"/>
              <a:chOff x="673099" y="3247098"/>
              <a:chExt cx="3291897" cy="1304925"/>
            </a:xfrm>
          </p:grpSpPr>
          <p:sp>
            <p:nvSpPr>
              <p:cNvPr id="78" name="a"/>
              <p:cNvSpPr/>
              <p:nvPr/>
            </p:nvSpPr>
            <p:spPr bwMode="auto">
              <a:xfrm>
                <a:off x="673099" y="3676358"/>
                <a:ext cx="3291897" cy="875665"/>
              </a:xfrm>
              <a:prstGeom prst="rect">
                <a:avLst/>
              </a:prstGeom>
              <a:noFill/>
              <a:ln>
                <a:noFill/>
              </a:ln>
            </p:spPr>
            <p:txBody>
              <a:bodyPr wrap="square" lIns="91440" tIns="45720" rIns="91440" bIns="45720" anchor="t"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indent="0">
                  <a:lnSpc>
                    <a:spcPct val="130000"/>
                  </a:lnSpc>
                  <a:buFont typeface="汉仪粗简黑简" panose="00020600040101010101" charset="-122"/>
                  <a:buNone/>
                </a:pPr>
                <a:r>
                  <a:rPr lang="zh-CN" altLang="en-US" sz="1200" dirty="0">
                    <a:solidFill>
                      <a:srgbClr val="E3C897"/>
                    </a:solidFill>
                    <a:cs typeface="+mn-ea"/>
                    <a:sym typeface="+mn-lt"/>
                  </a:rPr>
                  <a:t>请在此处输入代替信息，并做简要说明。请在此处输入代替信息，并做简要说明。</a:t>
                </a:r>
                <a:endParaRPr lang="zh-CN" altLang="en-US" sz="1200" dirty="0">
                  <a:solidFill>
                    <a:srgbClr val="E3C897"/>
                  </a:solidFill>
                  <a:cs typeface="+mn-ea"/>
                  <a:sym typeface="+mn-lt"/>
                </a:endParaRPr>
              </a:p>
            </p:txBody>
          </p:sp>
          <p:sp>
            <p:nvSpPr>
              <p:cNvPr id="79" name="a"/>
              <p:cNvSpPr txBox="1"/>
              <p:nvPr/>
            </p:nvSpPr>
            <p:spPr bwMode="auto">
              <a:xfrm>
                <a:off x="713863" y="3247098"/>
                <a:ext cx="3210368" cy="429324"/>
              </a:xfrm>
              <a:prstGeom prst="rect">
                <a:avLst/>
              </a:prstGeom>
              <a:noFill/>
              <a:ln>
                <a:noFill/>
              </a:ln>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eaLnBrk="1" hangingPunct="1">
                  <a:lnSpc>
                    <a:spcPct val="130000"/>
                  </a:lnSpc>
                  <a:spcBef>
                    <a:spcPct val="0"/>
                  </a:spcBef>
                </a:pPr>
                <a:r>
                  <a:rPr lang="zh-CN" altLang="en-US" b="1" dirty="0">
                    <a:solidFill>
                      <a:srgbClr val="E3C897"/>
                    </a:solidFill>
                    <a:cs typeface="+mn-ea"/>
                    <a:sym typeface="+mn-lt"/>
                  </a:rPr>
                  <a:t>添加标题</a:t>
                </a:r>
                <a:endParaRPr lang="zh-CN" altLang="en-US" b="1" dirty="0">
                  <a:solidFill>
                    <a:srgbClr val="E3C897"/>
                  </a:solidFill>
                  <a:cs typeface="+mn-ea"/>
                  <a:sym typeface="+mn-lt"/>
                </a:endParaRPr>
              </a:p>
            </p:txBody>
          </p:sp>
        </p:grpSp>
        <p:sp>
          <p:nvSpPr>
            <p:cNvPr id="80" name="a"/>
            <p:cNvSpPr/>
            <p:nvPr/>
          </p:nvSpPr>
          <p:spPr>
            <a:xfrm rot="10800000" flipH="1" flipV="1">
              <a:off x="8051" y="6815"/>
              <a:ext cx="1119" cy="1119"/>
            </a:xfrm>
            <a:prstGeom prst="ellipse">
              <a:avLst/>
            </a:prstGeom>
            <a:noFill/>
            <a:ln w="34925" cap="flat" cmpd="sng">
              <a:gradFill>
                <a:gsLst>
                  <a:gs pos="0">
                    <a:srgbClr val="D5B88A"/>
                  </a:gs>
                  <a:gs pos="100000">
                    <a:srgbClr val="F8EDD9"/>
                  </a:gs>
                </a:gsLst>
                <a:lin ang="5400000" scaled="1"/>
              </a:gradFill>
              <a:prstDash val="solid"/>
              <a:miter/>
              <a:headEnd type="none" w="med" len="med"/>
              <a:tailEnd type="none" w="med" len="med"/>
            </a:ln>
          </p:spPr>
          <p:txBody>
            <a:bodyPr wrap="square" lIns="91440" tIns="45720" rIns="91440" bIns="4572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rtl val="0"/>
                </a:defRPr>
              </a:lvl1pPr>
              <a:lvl2pPr marR="0" lvl="1" algn="l" rtl="0">
                <a:lnSpc>
                  <a:spcPct val="100000"/>
                </a:lnSpc>
                <a:spcBef>
                  <a:spcPts val="0"/>
                </a:spcBef>
                <a:spcAft>
                  <a:spcPts val="0"/>
                </a:spcAft>
                <a:buNone/>
                <a:defRPr sz="1400" b="0" i="0" u="none" strike="noStrike" cap="none">
                  <a:solidFill>
                    <a:srgbClr val="000000"/>
                  </a:solidFill>
                  <a:rtl val="0"/>
                </a:defRPr>
              </a:lvl2pPr>
              <a:lvl3pPr marR="0" lvl="2" algn="l" rtl="0">
                <a:lnSpc>
                  <a:spcPct val="100000"/>
                </a:lnSpc>
                <a:spcBef>
                  <a:spcPts val="0"/>
                </a:spcBef>
                <a:spcAft>
                  <a:spcPts val="0"/>
                </a:spcAft>
                <a:buNone/>
                <a:defRPr sz="1400" b="0" i="0" u="none" strike="noStrike" cap="none">
                  <a:solidFill>
                    <a:srgbClr val="000000"/>
                  </a:solidFill>
                  <a:rtl val="0"/>
                </a:defRPr>
              </a:lvl3pPr>
              <a:lvl4pPr marR="0" lvl="3" algn="l" rtl="0">
                <a:lnSpc>
                  <a:spcPct val="100000"/>
                </a:lnSpc>
                <a:spcBef>
                  <a:spcPts val="0"/>
                </a:spcBef>
                <a:spcAft>
                  <a:spcPts val="0"/>
                </a:spcAft>
                <a:buNone/>
                <a:defRPr sz="1400" b="0" i="0" u="none" strike="noStrike" cap="none">
                  <a:solidFill>
                    <a:srgbClr val="000000"/>
                  </a:solidFill>
                  <a:rtl val="0"/>
                </a:defRPr>
              </a:lvl4pPr>
              <a:lvl5pPr marR="0" lvl="4" algn="l" rtl="0">
                <a:lnSpc>
                  <a:spcPct val="100000"/>
                </a:lnSpc>
                <a:spcBef>
                  <a:spcPts val="0"/>
                </a:spcBef>
                <a:spcAft>
                  <a:spcPts val="0"/>
                </a:spcAft>
                <a:buNone/>
                <a:defRPr sz="1400" b="0" i="0" u="none" strike="noStrike" cap="none">
                  <a:solidFill>
                    <a:srgbClr val="000000"/>
                  </a:solidFill>
                  <a:rtl val="0"/>
                </a:defRPr>
              </a:lvl5pPr>
              <a:lvl6pPr marR="0" lvl="5" algn="l" rtl="0">
                <a:lnSpc>
                  <a:spcPct val="100000"/>
                </a:lnSpc>
                <a:spcBef>
                  <a:spcPts val="0"/>
                </a:spcBef>
                <a:spcAft>
                  <a:spcPts val="0"/>
                </a:spcAft>
                <a:buNone/>
                <a:defRPr sz="1400" b="0" i="0" u="none" strike="noStrike" cap="none">
                  <a:solidFill>
                    <a:srgbClr val="000000"/>
                  </a:solidFill>
                  <a:rtl val="0"/>
                </a:defRPr>
              </a:lvl6pPr>
              <a:lvl7pPr marR="0" lvl="6" algn="l" rtl="0">
                <a:lnSpc>
                  <a:spcPct val="100000"/>
                </a:lnSpc>
                <a:spcBef>
                  <a:spcPts val="0"/>
                </a:spcBef>
                <a:spcAft>
                  <a:spcPts val="0"/>
                </a:spcAft>
                <a:buNone/>
                <a:defRPr sz="1400" b="0" i="0" u="none" strike="noStrike" cap="none">
                  <a:solidFill>
                    <a:srgbClr val="000000"/>
                  </a:solidFill>
                  <a:rtl val="0"/>
                </a:defRPr>
              </a:lvl7pPr>
              <a:lvl8pPr marR="0" lvl="7" algn="l" rtl="0">
                <a:lnSpc>
                  <a:spcPct val="100000"/>
                </a:lnSpc>
                <a:spcBef>
                  <a:spcPts val="0"/>
                </a:spcBef>
                <a:spcAft>
                  <a:spcPts val="0"/>
                </a:spcAft>
                <a:buNone/>
                <a:defRPr sz="1400" b="0" i="0" u="none" strike="noStrike" cap="none">
                  <a:solidFill>
                    <a:srgbClr val="000000"/>
                  </a:solidFill>
                  <a:rtl val="0"/>
                </a:defRPr>
              </a:lvl8pPr>
              <a:lvl9pPr marR="0" lvl="8" algn="l" rtl="0">
                <a:lnSpc>
                  <a:spcPct val="100000"/>
                </a:lnSpc>
                <a:spcBef>
                  <a:spcPts val="0"/>
                </a:spcBef>
                <a:spcAft>
                  <a:spcPts val="0"/>
                </a:spcAft>
                <a:buNone/>
                <a:defRPr sz="1400" b="0" i="0" u="none" strike="noStrike" cap="none">
                  <a:solidFill>
                    <a:srgbClr val="000000"/>
                  </a:solidFill>
                  <a:rtl val="0"/>
                </a:defRPr>
              </a:lvl9pPr>
            </a:lstStyle>
            <a:p>
              <a:pPr marL="0" marR="0" lvl="0" indent="0" algn="ctr" rtl="0">
                <a:lnSpc>
                  <a:spcPct val="130000"/>
                </a:lnSpc>
                <a:buNone/>
              </a:pPr>
              <a:endParaRPr>
                <a:cs typeface="+mn-ea"/>
                <a:sym typeface="+mn-lt"/>
              </a:endParaRPr>
            </a:p>
          </p:txBody>
        </p:sp>
        <p:sp>
          <p:nvSpPr>
            <p:cNvPr id="81" name="a"/>
            <p:cNvSpPr/>
            <p:nvPr/>
          </p:nvSpPr>
          <p:spPr>
            <a:xfrm rot="10800000" flipH="1" flipV="1">
              <a:off x="8300" y="7064"/>
              <a:ext cx="622" cy="621"/>
            </a:xfrm>
            <a:custGeom>
              <a:avLst/>
              <a:gdLst>
                <a:gd name="connsiteX0" fmla="*/ 146058 w 607639"/>
                <a:gd name="connsiteY0" fmla="*/ 370925 h 606713"/>
                <a:gd name="connsiteX1" fmla="*/ 176497 w 607639"/>
                <a:gd name="connsiteY1" fmla="*/ 389678 h 606713"/>
                <a:gd name="connsiteX2" fmla="*/ 157717 w 607639"/>
                <a:gd name="connsiteY2" fmla="*/ 420074 h 606713"/>
                <a:gd name="connsiteX3" fmla="*/ 50644 w 607639"/>
                <a:gd name="connsiteY3" fmla="*/ 480332 h 606713"/>
                <a:gd name="connsiteX4" fmla="*/ 303775 w 607639"/>
                <a:gd name="connsiteY4" fmla="*/ 556143 h 606713"/>
                <a:gd name="connsiteX5" fmla="*/ 556995 w 607639"/>
                <a:gd name="connsiteY5" fmla="*/ 480332 h 606713"/>
                <a:gd name="connsiteX6" fmla="*/ 449833 w 607639"/>
                <a:gd name="connsiteY6" fmla="*/ 420074 h 606713"/>
                <a:gd name="connsiteX7" fmla="*/ 431053 w 607639"/>
                <a:gd name="connsiteY7" fmla="*/ 389678 h 606713"/>
                <a:gd name="connsiteX8" fmla="*/ 461492 w 607639"/>
                <a:gd name="connsiteY8" fmla="*/ 370925 h 606713"/>
                <a:gd name="connsiteX9" fmla="*/ 607639 w 607639"/>
                <a:gd name="connsiteY9" fmla="*/ 480332 h 606713"/>
                <a:gd name="connsiteX10" fmla="*/ 303775 w 607639"/>
                <a:gd name="connsiteY10" fmla="*/ 606713 h 606713"/>
                <a:gd name="connsiteX11" fmla="*/ 0 w 607639"/>
                <a:gd name="connsiteY11" fmla="*/ 480332 h 606713"/>
                <a:gd name="connsiteX12" fmla="*/ 146058 w 607639"/>
                <a:gd name="connsiteY12" fmla="*/ 370925 h 606713"/>
                <a:gd name="connsiteX13" fmla="*/ 303820 w 607639"/>
                <a:gd name="connsiteY13" fmla="*/ 151707 h 606713"/>
                <a:gd name="connsiteX14" fmla="*/ 329118 w 607639"/>
                <a:gd name="connsiteY14" fmla="*/ 176970 h 606713"/>
                <a:gd name="connsiteX15" fmla="*/ 303820 w 607639"/>
                <a:gd name="connsiteY15" fmla="*/ 202233 h 606713"/>
                <a:gd name="connsiteX16" fmla="*/ 278522 w 607639"/>
                <a:gd name="connsiteY16" fmla="*/ 176970 h 606713"/>
                <a:gd name="connsiteX17" fmla="*/ 303820 w 607639"/>
                <a:gd name="connsiteY17" fmla="*/ 151707 h 606713"/>
                <a:gd name="connsiteX18" fmla="*/ 303849 w 607639"/>
                <a:gd name="connsiteY18" fmla="*/ 101116 h 606713"/>
                <a:gd name="connsiteX19" fmla="*/ 227845 w 607639"/>
                <a:gd name="connsiteY19" fmla="*/ 176928 h 606713"/>
                <a:gd name="connsiteX20" fmla="*/ 303849 w 607639"/>
                <a:gd name="connsiteY20" fmla="*/ 252828 h 606713"/>
                <a:gd name="connsiteX21" fmla="*/ 379765 w 607639"/>
                <a:gd name="connsiteY21" fmla="*/ 176928 h 606713"/>
                <a:gd name="connsiteX22" fmla="*/ 303849 w 607639"/>
                <a:gd name="connsiteY22" fmla="*/ 101116 h 606713"/>
                <a:gd name="connsiteX23" fmla="*/ 320773 w 607639"/>
                <a:gd name="connsiteY23" fmla="*/ 813 h 606713"/>
                <a:gd name="connsiteX24" fmla="*/ 421772 w 607639"/>
                <a:gd name="connsiteY24" fmla="*/ 44857 h 606713"/>
                <a:gd name="connsiteX25" fmla="*/ 481045 w 607639"/>
                <a:gd name="connsiteY25" fmla="*/ 176928 h 606713"/>
                <a:gd name="connsiteX26" fmla="*/ 453723 w 607639"/>
                <a:gd name="connsiteY26" fmla="*/ 271226 h 606713"/>
                <a:gd name="connsiteX27" fmla="*/ 439305 w 607639"/>
                <a:gd name="connsiteY27" fmla="*/ 293889 h 606713"/>
                <a:gd name="connsiteX28" fmla="*/ 348260 w 607639"/>
                <a:gd name="connsiteY28" fmla="*/ 448001 h 606713"/>
                <a:gd name="connsiteX29" fmla="*/ 326455 w 607639"/>
                <a:gd name="connsiteY29" fmla="*/ 491639 h 606713"/>
                <a:gd name="connsiteX30" fmla="*/ 303849 w 607639"/>
                <a:gd name="connsiteY30" fmla="*/ 505593 h 606713"/>
                <a:gd name="connsiteX31" fmla="*/ 281155 w 607639"/>
                <a:gd name="connsiteY31" fmla="*/ 491639 h 606713"/>
                <a:gd name="connsiteX32" fmla="*/ 270831 w 607639"/>
                <a:gd name="connsiteY32" fmla="*/ 471020 h 606713"/>
                <a:gd name="connsiteX33" fmla="*/ 161007 w 607639"/>
                <a:gd name="connsiteY33" fmla="*/ 281624 h 606713"/>
                <a:gd name="connsiteX34" fmla="*/ 128345 w 607639"/>
                <a:gd name="connsiteY34" fmla="*/ 151776 h 606713"/>
                <a:gd name="connsiteX35" fmla="*/ 283113 w 607639"/>
                <a:gd name="connsiteY35" fmla="*/ 1219 h 606713"/>
                <a:gd name="connsiteX36" fmla="*/ 320773 w 607639"/>
                <a:gd name="connsiteY36" fmla="*/ 813 h 606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7639" h="606713">
                  <a:moveTo>
                    <a:pt x="146058" y="370925"/>
                  </a:moveTo>
                  <a:cubicBezTo>
                    <a:pt x="159675" y="367637"/>
                    <a:pt x="173293" y="376080"/>
                    <a:pt x="176497" y="389678"/>
                  </a:cubicBezTo>
                  <a:cubicBezTo>
                    <a:pt x="179791" y="403276"/>
                    <a:pt x="171335" y="416874"/>
                    <a:pt x="157717" y="420074"/>
                  </a:cubicBezTo>
                  <a:cubicBezTo>
                    <a:pt x="79215" y="438738"/>
                    <a:pt x="50644" y="466289"/>
                    <a:pt x="50644" y="480332"/>
                  </a:cubicBezTo>
                  <a:cubicBezTo>
                    <a:pt x="50644" y="510460"/>
                    <a:pt x="151665" y="556143"/>
                    <a:pt x="303775" y="556143"/>
                  </a:cubicBezTo>
                  <a:cubicBezTo>
                    <a:pt x="455974" y="556143"/>
                    <a:pt x="556995" y="510460"/>
                    <a:pt x="556995" y="480332"/>
                  </a:cubicBezTo>
                  <a:cubicBezTo>
                    <a:pt x="556995" y="466289"/>
                    <a:pt x="528513" y="438738"/>
                    <a:pt x="449833" y="420074"/>
                  </a:cubicBezTo>
                  <a:cubicBezTo>
                    <a:pt x="436215" y="416874"/>
                    <a:pt x="427848" y="403276"/>
                    <a:pt x="431053" y="389678"/>
                  </a:cubicBezTo>
                  <a:cubicBezTo>
                    <a:pt x="434257" y="376080"/>
                    <a:pt x="447964" y="367637"/>
                    <a:pt x="461492" y="370925"/>
                  </a:cubicBezTo>
                  <a:cubicBezTo>
                    <a:pt x="555749" y="393233"/>
                    <a:pt x="607639" y="432072"/>
                    <a:pt x="607639" y="480332"/>
                  </a:cubicBezTo>
                  <a:cubicBezTo>
                    <a:pt x="607639" y="563253"/>
                    <a:pt x="454817" y="606713"/>
                    <a:pt x="303775" y="606713"/>
                  </a:cubicBezTo>
                  <a:cubicBezTo>
                    <a:pt x="152911" y="606713"/>
                    <a:pt x="0" y="563253"/>
                    <a:pt x="0" y="480332"/>
                  </a:cubicBezTo>
                  <a:cubicBezTo>
                    <a:pt x="0" y="432072"/>
                    <a:pt x="51890" y="393233"/>
                    <a:pt x="146058" y="370925"/>
                  </a:cubicBezTo>
                  <a:close/>
                  <a:moveTo>
                    <a:pt x="303820" y="151707"/>
                  </a:moveTo>
                  <a:cubicBezTo>
                    <a:pt x="317792" y="151707"/>
                    <a:pt x="329118" y="163018"/>
                    <a:pt x="329118" y="176970"/>
                  </a:cubicBezTo>
                  <a:cubicBezTo>
                    <a:pt x="329118" y="190922"/>
                    <a:pt x="317792" y="202233"/>
                    <a:pt x="303820" y="202233"/>
                  </a:cubicBezTo>
                  <a:cubicBezTo>
                    <a:pt x="289848" y="202233"/>
                    <a:pt x="278522" y="190922"/>
                    <a:pt x="278522" y="176970"/>
                  </a:cubicBezTo>
                  <a:cubicBezTo>
                    <a:pt x="278522" y="163018"/>
                    <a:pt x="289848" y="151707"/>
                    <a:pt x="303820" y="151707"/>
                  </a:cubicBezTo>
                  <a:close/>
                  <a:moveTo>
                    <a:pt x="303849" y="101116"/>
                  </a:moveTo>
                  <a:cubicBezTo>
                    <a:pt x="261931" y="101116"/>
                    <a:pt x="227845" y="135156"/>
                    <a:pt x="227845" y="176928"/>
                  </a:cubicBezTo>
                  <a:cubicBezTo>
                    <a:pt x="227845" y="218788"/>
                    <a:pt x="261931" y="252828"/>
                    <a:pt x="303849" y="252828"/>
                  </a:cubicBezTo>
                  <a:cubicBezTo>
                    <a:pt x="345679" y="252828"/>
                    <a:pt x="379765" y="218788"/>
                    <a:pt x="379765" y="176928"/>
                  </a:cubicBezTo>
                  <a:cubicBezTo>
                    <a:pt x="379765" y="135156"/>
                    <a:pt x="345679" y="101116"/>
                    <a:pt x="303849" y="101116"/>
                  </a:cubicBezTo>
                  <a:close/>
                  <a:moveTo>
                    <a:pt x="320773" y="813"/>
                  </a:moveTo>
                  <a:cubicBezTo>
                    <a:pt x="358044" y="4396"/>
                    <a:pt x="393538" y="19728"/>
                    <a:pt x="421772" y="44857"/>
                  </a:cubicBezTo>
                  <a:cubicBezTo>
                    <a:pt x="459418" y="78452"/>
                    <a:pt x="481045" y="126623"/>
                    <a:pt x="481045" y="176928"/>
                  </a:cubicBezTo>
                  <a:cubicBezTo>
                    <a:pt x="481045" y="210434"/>
                    <a:pt x="471611" y="242963"/>
                    <a:pt x="453723" y="271226"/>
                  </a:cubicBezTo>
                  <a:lnTo>
                    <a:pt x="439305" y="293889"/>
                  </a:lnTo>
                  <a:cubicBezTo>
                    <a:pt x="407621" y="343571"/>
                    <a:pt x="374870" y="394942"/>
                    <a:pt x="348260" y="448001"/>
                  </a:cubicBezTo>
                  <a:lnTo>
                    <a:pt x="326455" y="491639"/>
                  </a:lnTo>
                  <a:cubicBezTo>
                    <a:pt x="322183" y="500172"/>
                    <a:pt x="313372" y="505593"/>
                    <a:pt x="303849" y="505593"/>
                  </a:cubicBezTo>
                  <a:cubicBezTo>
                    <a:pt x="294238" y="505593"/>
                    <a:pt x="285427" y="500172"/>
                    <a:pt x="281155" y="491639"/>
                  </a:cubicBezTo>
                  <a:lnTo>
                    <a:pt x="270831" y="471020"/>
                  </a:lnTo>
                  <a:cubicBezTo>
                    <a:pt x="237457" y="404363"/>
                    <a:pt x="203993" y="339749"/>
                    <a:pt x="161007" y="281624"/>
                  </a:cubicBezTo>
                  <a:cubicBezTo>
                    <a:pt x="133507" y="244296"/>
                    <a:pt x="121937" y="198258"/>
                    <a:pt x="128345" y="151776"/>
                  </a:cubicBezTo>
                  <a:cubicBezTo>
                    <a:pt x="139292" y="73475"/>
                    <a:pt x="204349" y="10106"/>
                    <a:pt x="283113" y="1219"/>
                  </a:cubicBezTo>
                  <a:cubicBezTo>
                    <a:pt x="295729" y="-270"/>
                    <a:pt x="308350" y="-381"/>
                    <a:pt x="320773" y="813"/>
                  </a:cubicBezTo>
                  <a:close/>
                </a:path>
              </a:pathLst>
            </a:custGeom>
            <a:gradFill>
              <a:gsLst>
                <a:gs pos="0">
                  <a:srgbClr val="D5B88A"/>
                </a:gs>
                <a:gs pos="100000">
                  <a:srgbClr val="F8EDD9"/>
                </a:gs>
              </a:gsLst>
              <a:lin ang="0" scaled="0"/>
            </a:gradFill>
            <a:ln w="12700" cap="flat" cmpd="sng">
              <a:noFill/>
              <a:prstDash val="solid"/>
              <a:miter/>
              <a:headEnd type="none" w="med" len="med"/>
              <a:tailEnd type="none" w="med" len="med"/>
            </a:ln>
          </p:spPr>
          <p:txBody>
            <a:bodyPr wrap="square" lIns="91440" tIns="45720" rIns="91440" bIns="45720" anchor="ctr"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rtl="0">
                <a:lnSpc>
                  <a:spcPct val="130000"/>
                </a:lnSpc>
                <a:buNone/>
              </a:pPr>
              <a:endParaRPr>
                <a:cs typeface="+mn-ea"/>
                <a:sym typeface="+mn-lt"/>
              </a:endParaRPr>
            </a:p>
          </p:txBody>
        </p:sp>
        <p:grpSp>
          <p:nvGrpSpPr>
            <p:cNvPr id="84" name="a"/>
            <p:cNvGrpSpPr/>
            <p:nvPr/>
          </p:nvGrpSpPr>
          <p:grpSpPr>
            <a:xfrm>
              <a:off x="10835" y="8242"/>
              <a:ext cx="3432" cy="2055"/>
              <a:chOff x="673099" y="3247098"/>
              <a:chExt cx="3291897" cy="1304925"/>
            </a:xfrm>
          </p:grpSpPr>
          <p:sp>
            <p:nvSpPr>
              <p:cNvPr id="87" name="a"/>
              <p:cNvSpPr/>
              <p:nvPr/>
            </p:nvSpPr>
            <p:spPr bwMode="auto">
              <a:xfrm>
                <a:off x="673099" y="3676358"/>
                <a:ext cx="3291897" cy="875665"/>
              </a:xfrm>
              <a:prstGeom prst="rect">
                <a:avLst/>
              </a:prstGeom>
              <a:noFill/>
              <a:ln>
                <a:noFill/>
              </a:ln>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indent="0">
                  <a:lnSpc>
                    <a:spcPct val="130000"/>
                  </a:lnSpc>
                  <a:buFont typeface="汉仪粗简黑简" panose="00020600040101010101" charset="-122"/>
                  <a:buNone/>
                </a:pPr>
                <a:r>
                  <a:rPr lang="zh-CN" altLang="en-US" sz="1200" dirty="0">
                    <a:solidFill>
                      <a:srgbClr val="E3C897"/>
                    </a:solidFill>
                    <a:cs typeface="+mn-ea"/>
                    <a:sym typeface="+mn-lt"/>
                  </a:rPr>
                  <a:t>请在此处输入代替信息，并做简要说明。请在此处输入您的内并做简要说明。</a:t>
                </a:r>
                <a:r>
                  <a:rPr lang="en-US" altLang="zh-CN" sz="1200" dirty="0">
                    <a:solidFill>
                      <a:srgbClr val="E3C897"/>
                    </a:solidFill>
                    <a:cs typeface="+mn-ea"/>
                    <a:sym typeface="+mn-lt"/>
                  </a:rPr>
                  <a:t>a</a:t>
                </a:r>
                <a:endParaRPr lang="zh-CN" altLang="en-US" sz="1200" dirty="0">
                  <a:solidFill>
                    <a:srgbClr val="E3C897"/>
                  </a:solidFill>
                  <a:cs typeface="+mn-ea"/>
                  <a:sym typeface="+mn-lt"/>
                </a:endParaRPr>
              </a:p>
            </p:txBody>
          </p:sp>
          <p:sp>
            <p:nvSpPr>
              <p:cNvPr id="88" name="a"/>
              <p:cNvSpPr txBox="1"/>
              <p:nvPr/>
            </p:nvSpPr>
            <p:spPr bwMode="auto">
              <a:xfrm>
                <a:off x="713863" y="3247098"/>
                <a:ext cx="3210368" cy="429324"/>
              </a:xfrm>
              <a:prstGeom prst="rect">
                <a:avLst/>
              </a:prstGeom>
              <a:noFill/>
              <a:ln>
                <a:noFill/>
              </a:ln>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eaLnBrk="1" hangingPunct="1">
                  <a:lnSpc>
                    <a:spcPct val="130000"/>
                  </a:lnSpc>
                  <a:spcBef>
                    <a:spcPct val="0"/>
                  </a:spcBef>
                </a:pPr>
                <a:r>
                  <a:rPr lang="zh-CN" altLang="en-US" b="1" dirty="0">
                    <a:solidFill>
                      <a:srgbClr val="E3C897"/>
                    </a:solidFill>
                    <a:cs typeface="+mn-ea"/>
                    <a:sym typeface="+mn-lt"/>
                  </a:rPr>
                  <a:t>标题文本</a:t>
                </a:r>
                <a:endParaRPr lang="zh-CN" altLang="en-US" b="1" dirty="0">
                  <a:solidFill>
                    <a:srgbClr val="E3C897"/>
                  </a:solidFill>
                  <a:cs typeface="+mn-ea"/>
                  <a:sym typeface="+mn-lt"/>
                </a:endParaRPr>
              </a:p>
            </p:txBody>
          </p:sp>
        </p:grpSp>
        <p:sp>
          <p:nvSpPr>
            <p:cNvPr id="89" name="a"/>
            <p:cNvSpPr/>
            <p:nvPr/>
          </p:nvSpPr>
          <p:spPr>
            <a:xfrm rot="10800000" flipH="1" flipV="1">
              <a:off x="11991" y="6815"/>
              <a:ext cx="1119" cy="1119"/>
            </a:xfrm>
            <a:prstGeom prst="ellipse">
              <a:avLst/>
            </a:prstGeom>
            <a:noFill/>
            <a:ln w="34925" cap="flat" cmpd="sng">
              <a:gradFill>
                <a:gsLst>
                  <a:gs pos="0">
                    <a:srgbClr val="D5B88A"/>
                  </a:gs>
                  <a:gs pos="100000">
                    <a:srgbClr val="F8EDD9"/>
                  </a:gs>
                </a:gsLst>
                <a:lin ang="5400000" scaled="1"/>
              </a:gradFill>
              <a:prstDash val="solid"/>
              <a:miter/>
              <a:headEnd type="none" w="med" len="med"/>
              <a:tailEnd type="none" w="med" len="med"/>
            </a:ln>
          </p:spPr>
          <p:txBody>
            <a:bodyPr wrap="square" lIns="91440" tIns="45720" rIns="91440" bIns="4572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rtl val="0"/>
                </a:defRPr>
              </a:lvl1pPr>
              <a:lvl2pPr marR="0" lvl="1" algn="l" rtl="0">
                <a:lnSpc>
                  <a:spcPct val="100000"/>
                </a:lnSpc>
                <a:spcBef>
                  <a:spcPts val="0"/>
                </a:spcBef>
                <a:spcAft>
                  <a:spcPts val="0"/>
                </a:spcAft>
                <a:buNone/>
                <a:defRPr sz="1400" b="0" i="0" u="none" strike="noStrike" cap="none">
                  <a:solidFill>
                    <a:srgbClr val="000000"/>
                  </a:solidFill>
                  <a:rtl val="0"/>
                </a:defRPr>
              </a:lvl2pPr>
              <a:lvl3pPr marR="0" lvl="2" algn="l" rtl="0">
                <a:lnSpc>
                  <a:spcPct val="100000"/>
                </a:lnSpc>
                <a:spcBef>
                  <a:spcPts val="0"/>
                </a:spcBef>
                <a:spcAft>
                  <a:spcPts val="0"/>
                </a:spcAft>
                <a:buNone/>
                <a:defRPr sz="1400" b="0" i="0" u="none" strike="noStrike" cap="none">
                  <a:solidFill>
                    <a:srgbClr val="000000"/>
                  </a:solidFill>
                  <a:rtl val="0"/>
                </a:defRPr>
              </a:lvl3pPr>
              <a:lvl4pPr marR="0" lvl="3" algn="l" rtl="0">
                <a:lnSpc>
                  <a:spcPct val="100000"/>
                </a:lnSpc>
                <a:spcBef>
                  <a:spcPts val="0"/>
                </a:spcBef>
                <a:spcAft>
                  <a:spcPts val="0"/>
                </a:spcAft>
                <a:buNone/>
                <a:defRPr sz="1400" b="0" i="0" u="none" strike="noStrike" cap="none">
                  <a:solidFill>
                    <a:srgbClr val="000000"/>
                  </a:solidFill>
                  <a:rtl val="0"/>
                </a:defRPr>
              </a:lvl4pPr>
              <a:lvl5pPr marR="0" lvl="4" algn="l" rtl="0">
                <a:lnSpc>
                  <a:spcPct val="100000"/>
                </a:lnSpc>
                <a:spcBef>
                  <a:spcPts val="0"/>
                </a:spcBef>
                <a:spcAft>
                  <a:spcPts val="0"/>
                </a:spcAft>
                <a:buNone/>
                <a:defRPr sz="1400" b="0" i="0" u="none" strike="noStrike" cap="none">
                  <a:solidFill>
                    <a:srgbClr val="000000"/>
                  </a:solidFill>
                  <a:rtl val="0"/>
                </a:defRPr>
              </a:lvl5pPr>
              <a:lvl6pPr marR="0" lvl="5" algn="l" rtl="0">
                <a:lnSpc>
                  <a:spcPct val="100000"/>
                </a:lnSpc>
                <a:spcBef>
                  <a:spcPts val="0"/>
                </a:spcBef>
                <a:spcAft>
                  <a:spcPts val="0"/>
                </a:spcAft>
                <a:buNone/>
                <a:defRPr sz="1400" b="0" i="0" u="none" strike="noStrike" cap="none">
                  <a:solidFill>
                    <a:srgbClr val="000000"/>
                  </a:solidFill>
                  <a:rtl val="0"/>
                </a:defRPr>
              </a:lvl6pPr>
              <a:lvl7pPr marR="0" lvl="6" algn="l" rtl="0">
                <a:lnSpc>
                  <a:spcPct val="100000"/>
                </a:lnSpc>
                <a:spcBef>
                  <a:spcPts val="0"/>
                </a:spcBef>
                <a:spcAft>
                  <a:spcPts val="0"/>
                </a:spcAft>
                <a:buNone/>
                <a:defRPr sz="1400" b="0" i="0" u="none" strike="noStrike" cap="none">
                  <a:solidFill>
                    <a:srgbClr val="000000"/>
                  </a:solidFill>
                  <a:rtl val="0"/>
                </a:defRPr>
              </a:lvl7pPr>
              <a:lvl8pPr marR="0" lvl="7" algn="l" rtl="0">
                <a:lnSpc>
                  <a:spcPct val="100000"/>
                </a:lnSpc>
                <a:spcBef>
                  <a:spcPts val="0"/>
                </a:spcBef>
                <a:spcAft>
                  <a:spcPts val="0"/>
                </a:spcAft>
                <a:buNone/>
                <a:defRPr sz="1400" b="0" i="0" u="none" strike="noStrike" cap="none">
                  <a:solidFill>
                    <a:srgbClr val="000000"/>
                  </a:solidFill>
                  <a:rtl val="0"/>
                </a:defRPr>
              </a:lvl8pPr>
              <a:lvl9pPr marR="0" lvl="8" algn="l" rtl="0">
                <a:lnSpc>
                  <a:spcPct val="100000"/>
                </a:lnSpc>
                <a:spcBef>
                  <a:spcPts val="0"/>
                </a:spcBef>
                <a:spcAft>
                  <a:spcPts val="0"/>
                </a:spcAft>
                <a:buNone/>
                <a:defRPr sz="1400" b="0" i="0" u="none" strike="noStrike" cap="none">
                  <a:solidFill>
                    <a:srgbClr val="000000"/>
                  </a:solidFill>
                  <a:rtl val="0"/>
                </a:defRPr>
              </a:lvl9pPr>
            </a:lstStyle>
            <a:p>
              <a:pPr marL="0" marR="0" lvl="0" indent="0" algn="ctr" rtl="0">
                <a:lnSpc>
                  <a:spcPct val="130000"/>
                </a:lnSpc>
                <a:buNone/>
              </a:pPr>
              <a:endParaRPr>
                <a:cs typeface="+mn-ea"/>
                <a:sym typeface="+mn-lt"/>
              </a:endParaRPr>
            </a:p>
          </p:txBody>
        </p:sp>
        <p:sp>
          <p:nvSpPr>
            <p:cNvPr id="91" name="a"/>
            <p:cNvSpPr/>
            <p:nvPr/>
          </p:nvSpPr>
          <p:spPr>
            <a:xfrm rot="10800000" flipH="1" flipV="1">
              <a:off x="12240" y="7064"/>
              <a:ext cx="622" cy="621"/>
            </a:xfrm>
            <a:custGeom>
              <a:avLst/>
              <a:gdLst>
                <a:gd name="connsiteX0" fmla="*/ 146058 w 607639"/>
                <a:gd name="connsiteY0" fmla="*/ 370925 h 606713"/>
                <a:gd name="connsiteX1" fmla="*/ 176497 w 607639"/>
                <a:gd name="connsiteY1" fmla="*/ 389678 h 606713"/>
                <a:gd name="connsiteX2" fmla="*/ 157717 w 607639"/>
                <a:gd name="connsiteY2" fmla="*/ 420074 h 606713"/>
                <a:gd name="connsiteX3" fmla="*/ 50644 w 607639"/>
                <a:gd name="connsiteY3" fmla="*/ 480332 h 606713"/>
                <a:gd name="connsiteX4" fmla="*/ 303775 w 607639"/>
                <a:gd name="connsiteY4" fmla="*/ 556143 h 606713"/>
                <a:gd name="connsiteX5" fmla="*/ 556995 w 607639"/>
                <a:gd name="connsiteY5" fmla="*/ 480332 h 606713"/>
                <a:gd name="connsiteX6" fmla="*/ 449833 w 607639"/>
                <a:gd name="connsiteY6" fmla="*/ 420074 h 606713"/>
                <a:gd name="connsiteX7" fmla="*/ 431053 w 607639"/>
                <a:gd name="connsiteY7" fmla="*/ 389678 h 606713"/>
                <a:gd name="connsiteX8" fmla="*/ 461492 w 607639"/>
                <a:gd name="connsiteY8" fmla="*/ 370925 h 606713"/>
                <a:gd name="connsiteX9" fmla="*/ 607639 w 607639"/>
                <a:gd name="connsiteY9" fmla="*/ 480332 h 606713"/>
                <a:gd name="connsiteX10" fmla="*/ 303775 w 607639"/>
                <a:gd name="connsiteY10" fmla="*/ 606713 h 606713"/>
                <a:gd name="connsiteX11" fmla="*/ 0 w 607639"/>
                <a:gd name="connsiteY11" fmla="*/ 480332 h 606713"/>
                <a:gd name="connsiteX12" fmla="*/ 146058 w 607639"/>
                <a:gd name="connsiteY12" fmla="*/ 370925 h 606713"/>
                <a:gd name="connsiteX13" fmla="*/ 303820 w 607639"/>
                <a:gd name="connsiteY13" fmla="*/ 151707 h 606713"/>
                <a:gd name="connsiteX14" fmla="*/ 329118 w 607639"/>
                <a:gd name="connsiteY14" fmla="*/ 176970 h 606713"/>
                <a:gd name="connsiteX15" fmla="*/ 303820 w 607639"/>
                <a:gd name="connsiteY15" fmla="*/ 202233 h 606713"/>
                <a:gd name="connsiteX16" fmla="*/ 278522 w 607639"/>
                <a:gd name="connsiteY16" fmla="*/ 176970 h 606713"/>
                <a:gd name="connsiteX17" fmla="*/ 303820 w 607639"/>
                <a:gd name="connsiteY17" fmla="*/ 151707 h 606713"/>
                <a:gd name="connsiteX18" fmla="*/ 303849 w 607639"/>
                <a:gd name="connsiteY18" fmla="*/ 101116 h 606713"/>
                <a:gd name="connsiteX19" fmla="*/ 227845 w 607639"/>
                <a:gd name="connsiteY19" fmla="*/ 176928 h 606713"/>
                <a:gd name="connsiteX20" fmla="*/ 303849 w 607639"/>
                <a:gd name="connsiteY20" fmla="*/ 252828 h 606713"/>
                <a:gd name="connsiteX21" fmla="*/ 379765 w 607639"/>
                <a:gd name="connsiteY21" fmla="*/ 176928 h 606713"/>
                <a:gd name="connsiteX22" fmla="*/ 303849 w 607639"/>
                <a:gd name="connsiteY22" fmla="*/ 101116 h 606713"/>
                <a:gd name="connsiteX23" fmla="*/ 320773 w 607639"/>
                <a:gd name="connsiteY23" fmla="*/ 813 h 606713"/>
                <a:gd name="connsiteX24" fmla="*/ 421772 w 607639"/>
                <a:gd name="connsiteY24" fmla="*/ 44857 h 606713"/>
                <a:gd name="connsiteX25" fmla="*/ 481045 w 607639"/>
                <a:gd name="connsiteY25" fmla="*/ 176928 h 606713"/>
                <a:gd name="connsiteX26" fmla="*/ 453723 w 607639"/>
                <a:gd name="connsiteY26" fmla="*/ 271226 h 606713"/>
                <a:gd name="connsiteX27" fmla="*/ 439305 w 607639"/>
                <a:gd name="connsiteY27" fmla="*/ 293889 h 606713"/>
                <a:gd name="connsiteX28" fmla="*/ 348260 w 607639"/>
                <a:gd name="connsiteY28" fmla="*/ 448001 h 606713"/>
                <a:gd name="connsiteX29" fmla="*/ 326455 w 607639"/>
                <a:gd name="connsiteY29" fmla="*/ 491639 h 606713"/>
                <a:gd name="connsiteX30" fmla="*/ 303849 w 607639"/>
                <a:gd name="connsiteY30" fmla="*/ 505593 h 606713"/>
                <a:gd name="connsiteX31" fmla="*/ 281155 w 607639"/>
                <a:gd name="connsiteY31" fmla="*/ 491639 h 606713"/>
                <a:gd name="connsiteX32" fmla="*/ 270831 w 607639"/>
                <a:gd name="connsiteY32" fmla="*/ 471020 h 606713"/>
                <a:gd name="connsiteX33" fmla="*/ 161007 w 607639"/>
                <a:gd name="connsiteY33" fmla="*/ 281624 h 606713"/>
                <a:gd name="connsiteX34" fmla="*/ 128345 w 607639"/>
                <a:gd name="connsiteY34" fmla="*/ 151776 h 606713"/>
                <a:gd name="connsiteX35" fmla="*/ 283113 w 607639"/>
                <a:gd name="connsiteY35" fmla="*/ 1219 h 606713"/>
                <a:gd name="connsiteX36" fmla="*/ 320773 w 607639"/>
                <a:gd name="connsiteY36" fmla="*/ 813 h 606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7639" h="606713">
                  <a:moveTo>
                    <a:pt x="146058" y="370925"/>
                  </a:moveTo>
                  <a:cubicBezTo>
                    <a:pt x="159675" y="367637"/>
                    <a:pt x="173293" y="376080"/>
                    <a:pt x="176497" y="389678"/>
                  </a:cubicBezTo>
                  <a:cubicBezTo>
                    <a:pt x="179791" y="403276"/>
                    <a:pt x="171335" y="416874"/>
                    <a:pt x="157717" y="420074"/>
                  </a:cubicBezTo>
                  <a:cubicBezTo>
                    <a:pt x="79215" y="438738"/>
                    <a:pt x="50644" y="466289"/>
                    <a:pt x="50644" y="480332"/>
                  </a:cubicBezTo>
                  <a:cubicBezTo>
                    <a:pt x="50644" y="510460"/>
                    <a:pt x="151665" y="556143"/>
                    <a:pt x="303775" y="556143"/>
                  </a:cubicBezTo>
                  <a:cubicBezTo>
                    <a:pt x="455974" y="556143"/>
                    <a:pt x="556995" y="510460"/>
                    <a:pt x="556995" y="480332"/>
                  </a:cubicBezTo>
                  <a:cubicBezTo>
                    <a:pt x="556995" y="466289"/>
                    <a:pt x="528513" y="438738"/>
                    <a:pt x="449833" y="420074"/>
                  </a:cubicBezTo>
                  <a:cubicBezTo>
                    <a:pt x="436215" y="416874"/>
                    <a:pt x="427848" y="403276"/>
                    <a:pt x="431053" y="389678"/>
                  </a:cubicBezTo>
                  <a:cubicBezTo>
                    <a:pt x="434257" y="376080"/>
                    <a:pt x="447964" y="367637"/>
                    <a:pt x="461492" y="370925"/>
                  </a:cubicBezTo>
                  <a:cubicBezTo>
                    <a:pt x="555749" y="393233"/>
                    <a:pt x="607639" y="432072"/>
                    <a:pt x="607639" y="480332"/>
                  </a:cubicBezTo>
                  <a:cubicBezTo>
                    <a:pt x="607639" y="563253"/>
                    <a:pt x="454817" y="606713"/>
                    <a:pt x="303775" y="606713"/>
                  </a:cubicBezTo>
                  <a:cubicBezTo>
                    <a:pt x="152911" y="606713"/>
                    <a:pt x="0" y="563253"/>
                    <a:pt x="0" y="480332"/>
                  </a:cubicBezTo>
                  <a:cubicBezTo>
                    <a:pt x="0" y="432072"/>
                    <a:pt x="51890" y="393233"/>
                    <a:pt x="146058" y="370925"/>
                  </a:cubicBezTo>
                  <a:close/>
                  <a:moveTo>
                    <a:pt x="303820" y="151707"/>
                  </a:moveTo>
                  <a:cubicBezTo>
                    <a:pt x="317792" y="151707"/>
                    <a:pt x="329118" y="163018"/>
                    <a:pt x="329118" y="176970"/>
                  </a:cubicBezTo>
                  <a:cubicBezTo>
                    <a:pt x="329118" y="190922"/>
                    <a:pt x="317792" y="202233"/>
                    <a:pt x="303820" y="202233"/>
                  </a:cubicBezTo>
                  <a:cubicBezTo>
                    <a:pt x="289848" y="202233"/>
                    <a:pt x="278522" y="190922"/>
                    <a:pt x="278522" y="176970"/>
                  </a:cubicBezTo>
                  <a:cubicBezTo>
                    <a:pt x="278522" y="163018"/>
                    <a:pt x="289848" y="151707"/>
                    <a:pt x="303820" y="151707"/>
                  </a:cubicBezTo>
                  <a:close/>
                  <a:moveTo>
                    <a:pt x="303849" y="101116"/>
                  </a:moveTo>
                  <a:cubicBezTo>
                    <a:pt x="261931" y="101116"/>
                    <a:pt x="227845" y="135156"/>
                    <a:pt x="227845" y="176928"/>
                  </a:cubicBezTo>
                  <a:cubicBezTo>
                    <a:pt x="227845" y="218788"/>
                    <a:pt x="261931" y="252828"/>
                    <a:pt x="303849" y="252828"/>
                  </a:cubicBezTo>
                  <a:cubicBezTo>
                    <a:pt x="345679" y="252828"/>
                    <a:pt x="379765" y="218788"/>
                    <a:pt x="379765" y="176928"/>
                  </a:cubicBezTo>
                  <a:cubicBezTo>
                    <a:pt x="379765" y="135156"/>
                    <a:pt x="345679" y="101116"/>
                    <a:pt x="303849" y="101116"/>
                  </a:cubicBezTo>
                  <a:close/>
                  <a:moveTo>
                    <a:pt x="320773" y="813"/>
                  </a:moveTo>
                  <a:cubicBezTo>
                    <a:pt x="358044" y="4396"/>
                    <a:pt x="393538" y="19728"/>
                    <a:pt x="421772" y="44857"/>
                  </a:cubicBezTo>
                  <a:cubicBezTo>
                    <a:pt x="459418" y="78452"/>
                    <a:pt x="481045" y="126623"/>
                    <a:pt x="481045" y="176928"/>
                  </a:cubicBezTo>
                  <a:cubicBezTo>
                    <a:pt x="481045" y="210434"/>
                    <a:pt x="471611" y="242963"/>
                    <a:pt x="453723" y="271226"/>
                  </a:cubicBezTo>
                  <a:lnTo>
                    <a:pt x="439305" y="293889"/>
                  </a:lnTo>
                  <a:cubicBezTo>
                    <a:pt x="407621" y="343571"/>
                    <a:pt x="374870" y="394942"/>
                    <a:pt x="348260" y="448001"/>
                  </a:cubicBezTo>
                  <a:lnTo>
                    <a:pt x="326455" y="491639"/>
                  </a:lnTo>
                  <a:cubicBezTo>
                    <a:pt x="322183" y="500172"/>
                    <a:pt x="313372" y="505593"/>
                    <a:pt x="303849" y="505593"/>
                  </a:cubicBezTo>
                  <a:cubicBezTo>
                    <a:pt x="294238" y="505593"/>
                    <a:pt x="285427" y="500172"/>
                    <a:pt x="281155" y="491639"/>
                  </a:cubicBezTo>
                  <a:lnTo>
                    <a:pt x="270831" y="471020"/>
                  </a:lnTo>
                  <a:cubicBezTo>
                    <a:pt x="237457" y="404363"/>
                    <a:pt x="203993" y="339749"/>
                    <a:pt x="161007" y="281624"/>
                  </a:cubicBezTo>
                  <a:cubicBezTo>
                    <a:pt x="133507" y="244296"/>
                    <a:pt x="121937" y="198258"/>
                    <a:pt x="128345" y="151776"/>
                  </a:cubicBezTo>
                  <a:cubicBezTo>
                    <a:pt x="139292" y="73475"/>
                    <a:pt x="204349" y="10106"/>
                    <a:pt x="283113" y="1219"/>
                  </a:cubicBezTo>
                  <a:cubicBezTo>
                    <a:pt x="295729" y="-270"/>
                    <a:pt x="308350" y="-381"/>
                    <a:pt x="320773" y="813"/>
                  </a:cubicBezTo>
                  <a:close/>
                </a:path>
              </a:pathLst>
            </a:custGeom>
            <a:gradFill>
              <a:gsLst>
                <a:gs pos="0">
                  <a:srgbClr val="D5B88A"/>
                </a:gs>
                <a:gs pos="100000">
                  <a:srgbClr val="F8EDD9"/>
                </a:gs>
              </a:gsLst>
              <a:lin ang="0" scaled="0"/>
            </a:gradFill>
            <a:ln w="12700" cap="flat" cmpd="sng">
              <a:noFill/>
              <a:prstDash val="solid"/>
              <a:miter/>
              <a:headEnd type="none" w="med" len="med"/>
              <a:tailEnd type="none" w="med" len="med"/>
            </a:ln>
          </p:spPr>
          <p:txBody>
            <a:bodyPr wrap="square" lIns="91440" tIns="45720" rIns="91440" bIns="45720" anchor="ctr"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rtl="0">
                <a:lnSpc>
                  <a:spcPct val="130000"/>
                </a:lnSpc>
                <a:buNone/>
              </a:pPr>
              <a:endParaRPr>
                <a:cs typeface="+mn-ea"/>
                <a:sym typeface="+mn-lt"/>
              </a:endParaRPr>
            </a:p>
          </p:txBody>
        </p:sp>
        <p:grpSp>
          <p:nvGrpSpPr>
            <p:cNvPr id="98" name="a"/>
            <p:cNvGrpSpPr/>
            <p:nvPr/>
          </p:nvGrpSpPr>
          <p:grpSpPr>
            <a:xfrm>
              <a:off x="14738" y="8242"/>
              <a:ext cx="3421" cy="2055"/>
              <a:chOff x="637610" y="3247098"/>
              <a:chExt cx="3281346" cy="1304925"/>
            </a:xfrm>
          </p:grpSpPr>
          <p:sp>
            <p:nvSpPr>
              <p:cNvPr id="99" name="a"/>
              <p:cNvSpPr/>
              <p:nvPr/>
            </p:nvSpPr>
            <p:spPr bwMode="auto">
              <a:xfrm>
                <a:off x="637610" y="3676358"/>
                <a:ext cx="3281346" cy="875665"/>
              </a:xfrm>
              <a:prstGeom prst="rect">
                <a:avLst/>
              </a:prstGeom>
              <a:noFill/>
              <a:ln>
                <a:noFill/>
              </a:ln>
            </p:spPr>
            <p:txBody>
              <a:bodyPr wrap="square" lIns="91440" tIns="45720" rIns="91440" bIns="4572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indent="0">
                  <a:lnSpc>
                    <a:spcPct val="130000"/>
                  </a:lnSpc>
                  <a:buFont typeface="汉仪粗简黑简" panose="00020600040101010101" charset="-122"/>
                  <a:buNone/>
                </a:pPr>
                <a:r>
                  <a:rPr lang="zh-CN" altLang="en-US" sz="1200" dirty="0">
                    <a:solidFill>
                      <a:srgbClr val="E3C897"/>
                    </a:solidFill>
                    <a:cs typeface="+mn-ea"/>
                    <a:sym typeface="+mn-lt"/>
                  </a:rPr>
                  <a:t>请在此处输入代替信息，并做简要说明在此处输入代替信息，并做简要说明。</a:t>
                </a:r>
                <a:endParaRPr lang="zh-CN" altLang="en-US" sz="1200" dirty="0">
                  <a:solidFill>
                    <a:srgbClr val="E3C897"/>
                  </a:solidFill>
                  <a:cs typeface="+mn-ea"/>
                  <a:sym typeface="+mn-lt"/>
                </a:endParaRPr>
              </a:p>
            </p:txBody>
          </p:sp>
          <p:sp>
            <p:nvSpPr>
              <p:cNvPr id="100" name="a"/>
              <p:cNvSpPr txBox="1"/>
              <p:nvPr/>
            </p:nvSpPr>
            <p:spPr bwMode="auto">
              <a:xfrm>
                <a:off x="673099" y="3247098"/>
                <a:ext cx="3210368" cy="429324"/>
              </a:xfrm>
              <a:prstGeom prst="rect">
                <a:avLst/>
              </a:prstGeom>
              <a:noFill/>
              <a:ln>
                <a:noFill/>
              </a:ln>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eaLnBrk="1" hangingPunct="1">
                  <a:lnSpc>
                    <a:spcPct val="130000"/>
                  </a:lnSpc>
                  <a:spcBef>
                    <a:spcPct val="0"/>
                  </a:spcBef>
                </a:pPr>
                <a:r>
                  <a:rPr lang="zh-CN" altLang="en-US" b="1" dirty="0">
                    <a:solidFill>
                      <a:srgbClr val="E3C897"/>
                    </a:solidFill>
                    <a:cs typeface="+mn-ea"/>
                    <a:sym typeface="+mn-lt"/>
                  </a:rPr>
                  <a:t>输入标题</a:t>
                </a:r>
                <a:endParaRPr lang="zh-CN" altLang="en-US" b="1" dirty="0">
                  <a:solidFill>
                    <a:srgbClr val="E3C897"/>
                  </a:solidFill>
                  <a:cs typeface="+mn-ea"/>
                  <a:sym typeface="+mn-lt"/>
                </a:endParaRPr>
              </a:p>
            </p:txBody>
          </p:sp>
        </p:grpSp>
        <p:sp>
          <p:nvSpPr>
            <p:cNvPr id="101" name="a"/>
            <p:cNvSpPr/>
            <p:nvPr/>
          </p:nvSpPr>
          <p:spPr>
            <a:xfrm rot="10800000" flipH="1" flipV="1">
              <a:off x="15889" y="6815"/>
              <a:ext cx="1119" cy="1119"/>
            </a:xfrm>
            <a:prstGeom prst="ellipse">
              <a:avLst/>
            </a:prstGeom>
            <a:noFill/>
            <a:ln w="34925" cap="flat" cmpd="sng">
              <a:gradFill>
                <a:gsLst>
                  <a:gs pos="0">
                    <a:srgbClr val="D5B88A"/>
                  </a:gs>
                  <a:gs pos="100000">
                    <a:srgbClr val="F8EDD9"/>
                  </a:gs>
                </a:gsLst>
                <a:lin ang="5400000" scaled="1"/>
              </a:gradFill>
              <a:prstDash val="solid"/>
              <a:miter/>
              <a:headEnd type="none" w="med" len="med"/>
              <a:tailEnd type="none" w="med" len="med"/>
            </a:ln>
          </p:spPr>
          <p:txBody>
            <a:bodyPr wrap="square" lIns="91440" tIns="45720" rIns="91440" bIns="4572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rtl val="0"/>
                </a:defRPr>
              </a:lvl1pPr>
              <a:lvl2pPr marR="0" lvl="1" algn="l" rtl="0">
                <a:lnSpc>
                  <a:spcPct val="100000"/>
                </a:lnSpc>
                <a:spcBef>
                  <a:spcPts val="0"/>
                </a:spcBef>
                <a:spcAft>
                  <a:spcPts val="0"/>
                </a:spcAft>
                <a:buNone/>
                <a:defRPr sz="1400" b="0" i="0" u="none" strike="noStrike" cap="none">
                  <a:solidFill>
                    <a:srgbClr val="000000"/>
                  </a:solidFill>
                  <a:rtl val="0"/>
                </a:defRPr>
              </a:lvl2pPr>
              <a:lvl3pPr marR="0" lvl="2" algn="l" rtl="0">
                <a:lnSpc>
                  <a:spcPct val="100000"/>
                </a:lnSpc>
                <a:spcBef>
                  <a:spcPts val="0"/>
                </a:spcBef>
                <a:spcAft>
                  <a:spcPts val="0"/>
                </a:spcAft>
                <a:buNone/>
                <a:defRPr sz="1400" b="0" i="0" u="none" strike="noStrike" cap="none">
                  <a:solidFill>
                    <a:srgbClr val="000000"/>
                  </a:solidFill>
                  <a:rtl val="0"/>
                </a:defRPr>
              </a:lvl3pPr>
              <a:lvl4pPr marR="0" lvl="3" algn="l" rtl="0">
                <a:lnSpc>
                  <a:spcPct val="100000"/>
                </a:lnSpc>
                <a:spcBef>
                  <a:spcPts val="0"/>
                </a:spcBef>
                <a:spcAft>
                  <a:spcPts val="0"/>
                </a:spcAft>
                <a:buNone/>
                <a:defRPr sz="1400" b="0" i="0" u="none" strike="noStrike" cap="none">
                  <a:solidFill>
                    <a:srgbClr val="000000"/>
                  </a:solidFill>
                  <a:rtl val="0"/>
                </a:defRPr>
              </a:lvl4pPr>
              <a:lvl5pPr marR="0" lvl="4" algn="l" rtl="0">
                <a:lnSpc>
                  <a:spcPct val="100000"/>
                </a:lnSpc>
                <a:spcBef>
                  <a:spcPts val="0"/>
                </a:spcBef>
                <a:spcAft>
                  <a:spcPts val="0"/>
                </a:spcAft>
                <a:buNone/>
                <a:defRPr sz="1400" b="0" i="0" u="none" strike="noStrike" cap="none">
                  <a:solidFill>
                    <a:srgbClr val="000000"/>
                  </a:solidFill>
                  <a:rtl val="0"/>
                </a:defRPr>
              </a:lvl5pPr>
              <a:lvl6pPr marR="0" lvl="5" algn="l" rtl="0">
                <a:lnSpc>
                  <a:spcPct val="100000"/>
                </a:lnSpc>
                <a:spcBef>
                  <a:spcPts val="0"/>
                </a:spcBef>
                <a:spcAft>
                  <a:spcPts val="0"/>
                </a:spcAft>
                <a:buNone/>
                <a:defRPr sz="1400" b="0" i="0" u="none" strike="noStrike" cap="none">
                  <a:solidFill>
                    <a:srgbClr val="000000"/>
                  </a:solidFill>
                  <a:rtl val="0"/>
                </a:defRPr>
              </a:lvl6pPr>
              <a:lvl7pPr marR="0" lvl="6" algn="l" rtl="0">
                <a:lnSpc>
                  <a:spcPct val="100000"/>
                </a:lnSpc>
                <a:spcBef>
                  <a:spcPts val="0"/>
                </a:spcBef>
                <a:spcAft>
                  <a:spcPts val="0"/>
                </a:spcAft>
                <a:buNone/>
                <a:defRPr sz="1400" b="0" i="0" u="none" strike="noStrike" cap="none">
                  <a:solidFill>
                    <a:srgbClr val="000000"/>
                  </a:solidFill>
                  <a:rtl val="0"/>
                </a:defRPr>
              </a:lvl7pPr>
              <a:lvl8pPr marR="0" lvl="7" algn="l" rtl="0">
                <a:lnSpc>
                  <a:spcPct val="100000"/>
                </a:lnSpc>
                <a:spcBef>
                  <a:spcPts val="0"/>
                </a:spcBef>
                <a:spcAft>
                  <a:spcPts val="0"/>
                </a:spcAft>
                <a:buNone/>
                <a:defRPr sz="1400" b="0" i="0" u="none" strike="noStrike" cap="none">
                  <a:solidFill>
                    <a:srgbClr val="000000"/>
                  </a:solidFill>
                  <a:rtl val="0"/>
                </a:defRPr>
              </a:lvl8pPr>
              <a:lvl9pPr marR="0" lvl="8" algn="l" rtl="0">
                <a:lnSpc>
                  <a:spcPct val="100000"/>
                </a:lnSpc>
                <a:spcBef>
                  <a:spcPts val="0"/>
                </a:spcBef>
                <a:spcAft>
                  <a:spcPts val="0"/>
                </a:spcAft>
                <a:buNone/>
                <a:defRPr sz="1400" b="0" i="0" u="none" strike="noStrike" cap="none">
                  <a:solidFill>
                    <a:srgbClr val="000000"/>
                  </a:solidFill>
                  <a:rtl val="0"/>
                </a:defRPr>
              </a:lvl9pPr>
            </a:lstStyle>
            <a:p>
              <a:pPr marL="0" marR="0" lvl="0" indent="0" algn="ctr" rtl="0">
                <a:lnSpc>
                  <a:spcPct val="130000"/>
                </a:lnSpc>
                <a:buNone/>
              </a:pPr>
              <a:endParaRPr>
                <a:cs typeface="+mn-ea"/>
                <a:sym typeface="+mn-lt"/>
              </a:endParaRPr>
            </a:p>
          </p:txBody>
        </p:sp>
        <p:sp>
          <p:nvSpPr>
            <p:cNvPr id="102" name="a"/>
            <p:cNvSpPr/>
            <p:nvPr/>
          </p:nvSpPr>
          <p:spPr>
            <a:xfrm rot="10800000" flipH="1" flipV="1">
              <a:off x="16138" y="7064"/>
              <a:ext cx="622" cy="621"/>
            </a:xfrm>
            <a:custGeom>
              <a:avLst/>
              <a:gdLst>
                <a:gd name="connsiteX0" fmla="*/ 146058 w 607639"/>
                <a:gd name="connsiteY0" fmla="*/ 370925 h 606713"/>
                <a:gd name="connsiteX1" fmla="*/ 176497 w 607639"/>
                <a:gd name="connsiteY1" fmla="*/ 389678 h 606713"/>
                <a:gd name="connsiteX2" fmla="*/ 157717 w 607639"/>
                <a:gd name="connsiteY2" fmla="*/ 420074 h 606713"/>
                <a:gd name="connsiteX3" fmla="*/ 50644 w 607639"/>
                <a:gd name="connsiteY3" fmla="*/ 480332 h 606713"/>
                <a:gd name="connsiteX4" fmla="*/ 303775 w 607639"/>
                <a:gd name="connsiteY4" fmla="*/ 556143 h 606713"/>
                <a:gd name="connsiteX5" fmla="*/ 556995 w 607639"/>
                <a:gd name="connsiteY5" fmla="*/ 480332 h 606713"/>
                <a:gd name="connsiteX6" fmla="*/ 449833 w 607639"/>
                <a:gd name="connsiteY6" fmla="*/ 420074 h 606713"/>
                <a:gd name="connsiteX7" fmla="*/ 431053 w 607639"/>
                <a:gd name="connsiteY7" fmla="*/ 389678 h 606713"/>
                <a:gd name="connsiteX8" fmla="*/ 461492 w 607639"/>
                <a:gd name="connsiteY8" fmla="*/ 370925 h 606713"/>
                <a:gd name="connsiteX9" fmla="*/ 607639 w 607639"/>
                <a:gd name="connsiteY9" fmla="*/ 480332 h 606713"/>
                <a:gd name="connsiteX10" fmla="*/ 303775 w 607639"/>
                <a:gd name="connsiteY10" fmla="*/ 606713 h 606713"/>
                <a:gd name="connsiteX11" fmla="*/ 0 w 607639"/>
                <a:gd name="connsiteY11" fmla="*/ 480332 h 606713"/>
                <a:gd name="connsiteX12" fmla="*/ 146058 w 607639"/>
                <a:gd name="connsiteY12" fmla="*/ 370925 h 606713"/>
                <a:gd name="connsiteX13" fmla="*/ 303820 w 607639"/>
                <a:gd name="connsiteY13" fmla="*/ 151707 h 606713"/>
                <a:gd name="connsiteX14" fmla="*/ 329118 w 607639"/>
                <a:gd name="connsiteY14" fmla="*/ 176970 h 606713"/>
                <a:gd name="connsiteX15" fmla="*/ 303820 w 607639"/>
                <a:gd name="connsiteY15" fmla="*/ 202233 h 606713"/>
                <a:gd name="connsiteX16" fmla="*/ 278522 w 607639"/>
                <a:gd name="connsiteY16" fmla="*/ 176970 h 606713"/>
                <a:gd name="connsiteX17" fmla="*/ 303820 w 607639"/>
                <a:gd name="connsiteY17" fmla="*/ 151707 h 606713"/>
                <a:gd name="connsiteX18" fmla="*/ 303849 w 607639"/>
                <a:gd name="connsiteY18" fmla="*/ 101116 h 606713"/>
                <a:gd name="connsiteX19" fmla="*/ 227845 w 607639"/>
                <a:gd name="connsiteY19" fmla="*/ 176928 h 606713"/>
                <a:gd name="connsiteX20" fmla="*/ 303849 w 607639"/>
                <a:gd name="connsiteY20" fmla="*/ 252828 h 606713"/>
                <a:gd name="connsiteX21" fmla="*/ 379765 w 607639"/>
                <a:gd name="connsiteY21" fmla="*/ 176928 h 606713"/>
                <a:gd name="connsiteX22" fmla="*/ 303849 w 607639"/>
                <a:gd name="connsiteY22" fmla="*/ 101116 h 606713"/>
                <a:gd name="connsiteX23" fmla="*/ 320773 w 607639"/>
                <a:gd name="connsiteY23" fmla="*/ 813 h 606713"/>
                <a:gd name="connsiteX24" fmla="*/ 421772 w 607639"/>
                <a:gd name="connsiteY24" fmla="*/ 44857 h 606713"/>
                <a:gd name="connsiteX25" fmla="*/ 481045 w 607639"/>
                <a:gd name="connsiteY25" fmla="*/ 176928 h 606713"/>
                <a:gd name="connsiteX26" fmla="*/ 453723 w 607639"/>
                <a:gd name="connsiteY26" fmla="*/ 271226 h 606713"/>
                <a:gd name="connsiteX27" fmla="*/ 439305 w 607639"/>
                <a:gd name="connsiteY27" fmla="*/ 293889 h 606713"/>
                <a:gd name="connsiteX28" fmla="*/ 348260 w 607639"/>
                <a:gd name="connsiteY28" fmla="*/ 448001 h 606713"/>
                <a:gd name="connsiteX29" fmla="*/ 326455 w 607639"/>
                <a:gd name="connsiteY29" fmla="*/ 491639 h 606713"/>
                <a:gd name="connsiteX30" fmla="*/ 303849 w 607639"/>
                <a:gd name="connsiteY30" fmla="*/ 505593 h 606713"/>
                <a:gd name="connsiteX31" fmla="*/ 281155 w 607639"/>
                <a:gd name="connsiteY31" fmla="*/ 491639 h 606713"/>
                <a:gd name="connsiteX32" fmla="*/ 270831 w 607639"/>
                <a:gd name="connsiteY32" fmla="*/ 471020 h 606713"/>
                <a:gd name="connsiteX33" fmla="*/ 161007 w 607639"/>
                <a:gd name="connsiteY33" fmla="*/ 281624 h 606713"/>
                <a:gd name="connsiteX34" fmla="*/ 128345 w 607639"/>
                <a:gd name="connsiteY34" fmla="*/ 151776 h 606713"/>
                <a:gd name="connsiteX35" fmla="*/ 283113 w 607639"/>
                <a:gd name="connsiteY35" fmla="*/ 1219 h 606713"/>
                <a:gd name="connsiteX36" fmla="*/ 320773 w 607639"/>
                <a:gd name="connsiteY36" fmla="*/ 813 h 606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7639" h="606713">
                  <a:moveTo>
                    <a:pt x="146058" y="370925"/>
                  </a:moveTo>
                  <a:cubicBezTo>
                    <a:pt x="159675" y="367637"/>
                    <a:pt x="173293" y="376080"/>
                    <a:pt x="176497" y="389678"/>
                  </a:cubicBezTo>
                  <a:cubicBezTo>
                    <a:pt x="179791" y="403276"/>
                    <a:pt x="171335" y="416874"/>
                    <a:pt x="157717" y="420074"/>
                  </a:cubicBezTo>
                  <a:cubicBezTo>
                    <a:pt x="79215" y="438738"/>
                    <a:pt x="50644" y="466289"/>
                    <a:pt x="50644" y="480332"/>
                  </a:cubicBezTo>
                  <a:cubicBezTo>
                    <a:pt x="50644" y="510460"/>
                    <a:pt x="151665" y="556143"/>
                    <a:pt x="303775" y="556143"/>
                  </a:cubicBezTo>
                  <a:cubicBezTo>
                    <a:pt x="455974" y="556143"/>
                    <a:pt x="556995" y="510460"/>
                    <a:pt x="556995" y="480332"/>
                  </a:cubicBezTo>
                  <a:cubicBezTo>
                    <a:pt x="556995" y="466289"/>
                    <a:pt x="528513" y="438738"/>
                    <a:pt x="449833" y="420074"/>
                  </a:cubicBezTo>
                  <a:cubicBezTo>
                    <a:pt x="436215" y="416874"/>
                    <a:pt x="427848" y="403276"/>
                    <a:pt x="431053" y="389678"/>
                  </a:cubicBezTo>
                  <a:cubicBezTo>
                    <a:pt x="434257" y="376080"/>
                    <a:pt x="447964" y="367637"/>
                    <a:pt x="461492" y="370925"/>
                  </a:cubicBezTo>
                  <a:cubicBezTo>
                    <a:pt x="555749" y="393233"/>
                    <a:pt x="607639" y="432072"/>
                    <a:pt x="607639" y="480332"/>
                  </a:cubicBezTo>
                  <a:cubicBezTo>
                    <a:pt x="607639" y="563253"/>
                    <a:pt x="454817" y="606713"/>
                    <a:pt x="303775" y="606713"/>
                  </a:cubicBezTo>
                  <a:cubicBezTo>
                    <a:pt x="152911" y="606713"/>
                    <a:pt x="0" y="563253"/>
                    <a:pt x="0" y="480332"/>
                  </a:cubicBezTo>
                  <a:cubicBezTo>
                    <a:pt x="0" y="432072"/>
                    <a:pt x="51890" y="393233"/>
                    <a:pt x="146058" y="370925"/>
                  </a:cubicBezTo>
                  <a:close/>
                  <a:moveTo>
                    <a:pt x="303820" y="151707"/>
                  </a:moveTo>
                  <a:cubicBezTo>
                    <a:pt x="317792" y="151707"/>
                    <a:pt x="329118" y="163018"/>
                    <a:pt x="329118" y="176970"/>
                  </a:cubicBezTo>
                  <a:cubicBezTo>
                    <a:pt x="329118" y="190922"/>
                    <a:pt x="317792" y="202233"/>
                    <a:pt x="303820" y="202233"/>
                  </a:cubicBezTo>
                  <a:cubicBezTo>
                    <a:pt x="289848" y="202233"/>
                    <a:pt x="278522" y="190922"/>
                    <a:pt x="278522" y="176970"/>
                  </a:cubicBezTo>
                  <a:cubicBezTo>
                    <a:pt x="278522" y="163018"/>
                    <a:pt x="289848" y="151707"/>
                    <a:pt x="303820" y="151707"/>
                  </a:cubicBezTo>
                  <a:close/>
                  <a:moveTo>
                    <a:pt x="303849" y="101116"/>
                  </a:moveTo>
                  <a:cubicBezTo>
                    <a:pt x="261931" y="101116"/>
                    <a:pt x="227845" y="135156"/>
                    <a:pt x="227845" y="176928"/>
                  </a:cubicBezTo>
                  <a:cubicBezTo>
                    <a:pt x="227845" y="218788"/>
                    <a:pt x="261931" y="252828"/>
                    <a:pt x="303849" y="252828"/>
                  </a:cubicBezTo>
                  <a:cubicBezTo>
                    <a:pt x="345679" y="252828"/>
                    <a:pt x="379765" y="218788"/>
                    <a:pt x="379765" y="176928"/>
                  </a:cubicBezTo>
                  <a:cubicBezTo>
                    <a:pt x="379765" y="135156"/>
                    <a:pt x="345679" y="101116"/>
                    <a:pt x="303849" y="101116"/>
                  </a:cubicBezTo>
                  <a:close/>
                  <a:moveTo>
                    <a:pt x="320773" y="813"/>
                  </a:moveTo>
                  <a:cubicBezTo>
                    <a:pt x="358044" y="4396"/>
                    <a:pt x="393538" y="19728"/>
                    <a:pt x="421772" y="44857"/>
                  </a:cubicBezTo>
                  <a:cubicBezTo>
                    <a:pt x="459418" y="78452"/>
                    <a:pt x="481045" y="126623"/>
                    <a:pt x="481045" y="176928"/>
                  </a:cubicBezTo>
                  <a:cubicBezTo>
                    <a:pt x="481045" y="210434"/>
                    <a:pt x="471611" y="242963"/>
                    <a:pt x="453723" y="271226"/>
                  </a:cubicBezTo>
                  <a:lnTo>
                    <a:pt x="439305" y="293889"/>
                  </a:lnTo>
                  <a:cubicBezTo>
                    <a:pt x="407621" y="343571"/>
                    <a:pt x="374870" y="394942"/>
                    <a:pt x="348260" y="448001"/>
                  </a:cubicBezTo>
                  <a:lnTo>
                    <a:pt x="326455" y="491639"/>
                  </a:lnTo>
                  <a:cubicBezTo>
                    <a:pt x="322183" y="500172"/>
                    <a:pt x="313372" y="505593"/>
                    <a:pt x="303849" y="505593"/>
                  </a:cubicBezTo>
                  <a:cubicBezTo>
                    <a:pt x="294238" y="505593"/>
                    <a:pt x="285427" y="500172"/>
                    <a:pt x="281155" y="491639"/>
                  </a:cubicBezTo>
                  <a:lnTo>
                    <a:pt x="270831" y="471020"/>
                  </a:lnTo>
                  <a:cubicBezTo>
                    <a:pt x="237457" y="404363"/>
                    <a:pt x="203993" y="339749"/>
                    <a:pt x="161007" y="281624"/>
                  </a:cubicBezTo>
                  <a:cubicBezTo>
                    <a:pt x="133507" y="244296"/>
                    <a:pt x="121937" y="198258"/>
                    <a:pt x="128345" y="151776"/>
                  </a:cubicBezTo>
                  <a:cubicBezTo>
                    <a:pt x="139292" y="73475"/>
                    <a:pt x="204349" y="10106"/>
                    <a:pt x="283113" y="1219"/>
                  </a:cubicBezTo>
                  <a:cubicBezTo>
                    <a:pt x="295729" y="-270"/>
                    <a:pt x="308350" y="-381"/>
                    <a:pt x="320773" y="813"/>
                  </a:cubicBezTo>
                  <a:close/>
                </a:path>
              </a:pathLst>
            </a:custGeom>
            <a:gradFill>
              <a:gsLst>
                <a:gs pos="0">
                  <a:srgbClr val="D5B88A"/>
                </a:gs>
                <a:gs pos="100000">
                  <a:srgbClr val="F8EDD9"/>
                </a:gs>
              </a:gsLst>
              <a:lin ang="0" scaled="0"/>
            </a:gradFill>
            <a:ln w="12700" cap="flat" cmpd="sng">
              <a:noFill/>
              <a:prstDash val="solid"/>
              <a:miter/>
              <a:headEnd type="none" w="med" len="med"/>
              <a:tailEnd type="none" w="med" len="med"/>
            </a:ln>
          </p:spPr>
          <p:txBody>
            <a:bodyPr wrap="square" lIns="91440" tIns="45720" rIns="91440" bIns="45720" anchor="ctr"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rtl="0">
                <a:lnSpc>
                  <a:spcPct val="130000"/>
                </a:lnSpc>
                <a:buNone/>
              </a:pPr>
              <a:endParaRPr>
                <a:cs typeface="+mn-ea"/>
                <a:sym typeface="+mn-lt"/>
              </a:endParaRPr>
            </a:p>
          </p:txBody>
        </p:sp>
        <p:cxnSp>
          <p:nvCxnSpPr>
            <p:cNvPr id="103" name="直接连接符 102"/>
            <p:cNvCxnSpPr/>
            <p:nvPr/>
          </p:nvCxnSpPr>
          <p:spPr>
            <a:xfrm>
              <a:off x="10538" y="8405"/>
              <a:ext cx="0" cy="1891"/>
            </a:xfrm>
            <a:prstGeom prst="line">
              <a:avLst/>
            </a:prstGeom>
            <a:ln w="3175" cap="rnd">
              <a:gradFill>
                <a:gsLst>
                  <a:gs pos="0">
                    <a:srgbClr val="D5B88A"/>
                  </a:gs>
                  <a:gs pos="100000">
                    <a:srgbClr val="F8EDD9"/>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104" name="直接连接符 103"/>
            <p:cNvCxnSpPr/>
            <p:nvPr/>
          </p:nvCxnSpPr>
          <p:spPr>
            <a:xfrm>
              <a:off x="14478" y="8405"/>
              <a:ext cx="0" cy="1891"/>
            </a:xfrm>
            <a:prstGeom prst="line">
              <a:avLst/>
            </a:prstGeom>
            <a:ln w="3175" cap="rnd">
              <a:gradFill>
                <a:gsLst>
                  <a:gs pos="0">
                    <a:srgbClr val="D5B88A"/>
                  </a:gs>
                  <a:gs pos="100000">
                    <a:srgbClr val="F8EDD9"/>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160" name="文本框 159"/>
            <p:cNvSpPr txBox="1"/>
            <p:nvPr/>
          </p:nvSpPr>
          <p:spPr>
            <a:xfrm>
              <a:off x="1042" y="3302"/>
              <a:ext cx="2872" cy="650"/>
            </a:xfrm>
            <a:prstGeom prst="rect">
              <a:avLst/>
            </a:prstGeom>
            <a:noFill/>
          </p:spPr>
          <p:txBody>
            <a:bodyPr wrap="square" rtlCol="0">
              <a:spAutoFit/>
            </a:bodyPr>
            <a:lstStyle/>
            <a:p>
              <a:pPr>
                <a:lnSpc>
                  <a:spcPct val="130000"/>
                </a:lnSpc>
              </a:pPr>
              <a:r>
                <a:rPr lang="zh-CN" altLang="en-US" b="1">
                  <a:solidFill>
                    <a:srgbClr val="E3C897"/>
                  </a:solidFill>
                  <a:cs typeface="+mn-ea"/>
                  <a:sym typeface="+mn-lt"/>
                </a:rPr>
                <a:t>添加标题文本</a:t>
              </a:r>
              <a:endParaRPr lang="en-US" altLang="zh-CN" b="1">
                <a:solidFill>
                  <a:srgbClr val="E3C897"/>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 presetClass="entr" presetSubtype="1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heckerboard(across)">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组合 5"/>
          <p:cNvGrpSpPr/>
          <p:nvPr/>
        </p:nvGrpSpPr>
        <p:grpSpPr>
          <a:xfrm>
            <a:off x="3717290" y="490855"/>
            <a:ext cx="4757420" cy="1149350"/>
            <a:chOff x="5854" y="773"/>
            <a:chExt cx="7492" cy="1810"/>
          </a:xfrm>
        </p:grpSpPr>
        <p:grpSp>
          <p:nvGrpSpPr>
            <p:cNvPr id="2" name="组合 1"/>
            <p:cNvGrpSpPr/>
            <p:nvPr/>
          </p:nvGrpSpPr>
          <p:grpSpPr>
            <a:xfrm>
              <a:off x="6475" y="773"/>
              <a:ext cx="6255" cy="1279"/>
              <a:chOff x="5887481" y="2162647"/>
              <a:chExt cx="3970884" cy="812375"/>
            </a:xfrm>
          </p:grpSpPr>
          <p:sp>
            <p:nvSpPr>
              <p:cNvPr id="3" name="文本框 2"/>
              <p:cNvSpPr txBox="1"/>
              <p:nvPr/>
            </p:nvSpPr>
            <p:spPr>
              <a:xfrm>
                <a:off x="5887481" y="2162647"/>
                <a:ext cx="3970884" cy="645326"/>
              </a:xfrm>
              <a:prstGeom prst="rect">
                <a:avLst/>
              </a:prstGeom>
              <a:noFill/>
            </p:spPr>
            <p:txBody>
              <a:bodyPr wrap="none" rtlCol="0">
                <a:spAutoFit/>
              </a:bodyPr>
              <a:lstStyle/>
              <a:p>
                <a:pPr algn="ctr">
                  <a:lnSpc>
                    <a:spcPct val="100000"/>
                  </a:lnSpc>
                </a:pPr>
                <a:r>
                  <a:rPr lang="zh-CN" sz="3600" b="1" dirty="0">
                    <a:gradFill flip="none" rotWithShape="1">
                      <a:gsLst>
                        <a:gs pos="15000">
                          <a:srgbClr val="D3B586"/>
                        </a:gs>
                        <a:gs pos="60000">
                          <a:srgbClr val="F8EDD9"/>
                        </a:gs>
                      </a:gsLst>
                      <a:lin ang="2700000" scaled="1"/>
                      <a:tileRect/>
                    </a:gradFill>
                    <a:cs typeface="+mn-ea"/>
                    <a:sym typeface="+mn-lt"/>
                  </a:rPr>
                  <a:t>公司现状认知</a:t>
                </a:r>
                <a:r>
                  <a:rPr lang="en-US" altLang="zh-CN" sz="3600" b="1" dirty="0">
                    <a:gradFill flip="none" rotWithShape="1">
                      <a:gsLst>
                        <a:gs pos="15000">
                          <a:srgbClr val="D3B586"/>
                        </a:gs>
                        <a:gs pos="60000">
                          <a:srgbClr val="F8EDD9"/>
                        </a:gs>
                      </a:gsLst>
                      <a:lin ang="2700000" scaled="1"/>
                      <a:tileRect/>
                    </a:gradFill>
                    <a:cs typeface="+mn-ea"/>
                    <a:sym typeface="+mn-lt"/>
                  </a:rPr>
                  <a:t>-</a:t>
                </a:r>
                <a:r>
                  <a:rPr lang="zh-CN" altLang="en-US" sz="3600" b="1" dirty="0">
                    <a:gradFill flip="none" rotWithShape="1">
                      <a:gsLst>
                        <a:gs pos="15000">
                          <a:srgbClr val="D3B586"/>
                        </a:gs>
                        <a:gs pos="60000">
                          <a:srgbClr val="F8EDD9"/>
                        </a:gs>
                      </a:gsLst>
                      <a:lin ang="2700000" scaled="1"/>
                      <a:tileRect/>
                    </a:gradFill>
                    <a:cs typeface="+mn-ea"/>
                    <a:sym typeface="+mn-lt"/>
                  </a:rPr>
                  <a:t>机遇</a:t>
                </a:r>
                <a:endParaRPr lang="zh-CN" altLang="en-US" sz="3600" b="1" dirty="0">
                  <a:gradFill flip="none" rotWithShape="1">
                    <a:gsLst>
                      <a:gs pos="15000">
                        <a:srgbClr val="D3B586"/>
                      </a:gs>
                      <a:gs pos="60000">
                        <a:srgbClr val="F8EDD9"/>
                      </a:gs>
                    </a:gsLst>
                    <a:lin ang="2700000" scaled="1"/>
                    <a:tileRect/>
                  </a:gradFill>
                  <a:cs typeface="+mn-ea"/>
                  <a:sym typeface="+mn-lt"/>
                </a:endParaRPr>
              </a:p>
            </p:txBody>
          </p:sp>
          <p:sp>
            <p:nvSpPr>
              <p:cNvPr id="4" name="任意多边形: 形状 3"/>
              <p:cNvSpPr/>
              <p:nvPr/>
            </p:nvSpPr>
            <p:spPr>
              <a:xfrm rot="5400000" flipV="1">
                <a:off x="7811771" y="1991964"/>
                <a:ext cx="122283" cy="1843832"/>
              </a:xfrm>
              <a:custGeom>
                <a:avLst/>
                <a:gdLst>
                  <a:gd name="connsiteX0" fmla="*/ 2381 w 337394"/>
                  <a:gd name="connsiteY0" fmla="*/ 0 h 5087356"/>
                  <a:gd name="connsiteX1" fmla="*/ 2381 w 337394"/>
                  <a:gd name="connsiteY1" fmla="*/ 2196000 h 5087356"/>
                  <a:gd name="connsiteX2" fmla="*/ 38381 w 337394"/>
                  <a:gd name="connsiteY2" fmla="*/ 2196000 h 5087356"/>
                  <a:gd name="connsiteX3" fmla="*/ 38381 w 337394"/>
                  <a:gd name="connsiteY3" fmla="*/ 0 h 5087356"/>
                  <a:gd name="connsiteX4" fmla="*/ 0 w 337394"/>
                  <a:gd name="connsiteY4" fmla="*/ 2196002 h 5087356"/>
                  <a:gd name="connsiteX5" fmla="*/ 300119 w 337394"/>
                  <a:gd name="connsiteY5" fmla="*/ 2543823 h 5087356"/>
                  <a:gd name="connsiteX6" fmla="*/ 0 w 337394"/>
                  <a:gd name="connsiteY6" fmla="*/ 2891644 h 5087356"/>
                  <a:gd name="connsiteX7" fmla="*/ 2381 w 337394"/>
                  <a:gd name="connsiteY7" fmla="*/ 2891644 h 5087356"/>
                  <a:gd name="connsiteX8" fmla="*/ 2381 w 337394"/>
                  <a:gd name="connsiteY8" fmla="*/ 5087356 h 5087356"/>
                  <a:gd name="connsiteX9" fmla="*/ 38381 w 337394"/>
                  <a:gd name="connsiteY9" fmla="*/ 5087356 h 5087356"/>
                  <a:gd name="connsiteX10" fmla="*/ 38381 w 337394"/>
                  <a:gd name="connsiteY10" fmla="*/ 2891356 h 5087356"/>
                  <a:gd name="connsiteX11" fmla="*/ 37524 w 337394"/>
                  <a:gd name="connsiteY11" fmla="*/ 2891356 h 5087356"/>
                  <a:gd name="connsiteX12" fmla="*/ 337394 w 337394"/>
                  <a:gd name="connsiteY12" fmla="*/ 2543823 h 5087356"/>
                  <a:gd name="connsiteX13" fmla="*/ 37275 w 337394"/>
                  <a:gd name="connsiteY13" fmla="*/ 2196002 h 50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394" h="5087356">
                    <a:moveTo>
                      <a:pt x="2381" y="0"/>
                    </a:moveTo>
                    <a:lnTo>
                      <a:pt x="2381" y="2196000"/>
                    </a:lnTo>
                    <a:lnTo>
                      <a:pt x="38381" y="2196000"/>
                    </a:lnTo>
                    <a:lnTo>
                      <a:pt x="38381" y="0"/>
                    </a:lnTo>
                    <a:close/>
                    <a:moveTo>
                      <a:pt x="0" y="2196002"/>
                    </a:moveTo>
                    <a:lnTo>
                      <a:pt x="300119" y="2543823"/>
                    </a:lnTo>
                    <a:lnTo>
                      <a:pt x="0" y="2891644"/>
                    </a:lnTo>
                    <a:lnTo>
                      <a:pt x="2381" y="2891644"/>
                    </a:lnTo>
                    <a:lnTo>
                      <a:pt x="2381" y="5087356"/>
                    </a:lnTo>
                    <a:lnTo>
                      <a:pt x="38381" y="5087356"/>
                    </a:lnTo>
                    <a:lnTo>
                      <a:pt x="38381" y="2891356"/>
                    </a:lnTo>
                    <a:lnTo>
                      <a:pt x="37524" y="2891356"/>
                    </a:lnTo>
                    <a:lnTo>
                      <a:pt x="337394" y="2543823"/>
                    </a:lnTo>
                    <a:lnTo>
                      <a:pt x="37275" y="219600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grpSp>
        <p:sp>
          <p:nvSpPr>
            <p:cNvPr id="5" name="文本框 4"/>
            <p:cNvSpPr txBox="1"/>
            <p:nvPr/>
          </p:nvSpPr>
          <p:spPr>
            <a:xfrm>
              <a:off x="5854" y="2099"/>
              <a:ext cx="7492" cy="484"/>
            </a:xfrm>
            <a:prstGeom prst="rect">
              <a:avLst/>
            </a:prstGeom>
            <a:noFill/>
          </p:spPr>
          <p:txBody>
            <a:bodyPr wrap="square" rtlCol="0">
              <a:spAutoFit/>
              <a:scene3d>
                <a:camera prst="orthographicFront"/>
                <a:lightRig rig="threePt" dir="t"/>
              </a:scene3d>
              <a:sp3d contourW="12700"/>
            </a:bodyPr>
            <a:lstStyle>
              <a:defPPr>
                <a:defRPr lang="en-US"/>
              </a:defPPr>
              <a:lvl1pPr algn="ctr">
                <a:lnSpc>
                  <a:spcPct val="125000"/>
                </a:lnSpc>
                <a:defRPr sz="1200">
                  <a:solidFill>
                    <a:schemeClr val="tx1">
                      <a:lumMod val="50000"/>
                      <a:lumOff val="50000"/>
                    </a:schemeClr>
                  </a:solidFill>
                  <a:latin typeface="方正俊黑简体" panose="02000000000000000000" pitchFamily="2" charset="-122"/>
                  <a:ea typeface="方正俊黑简体" panose="02000000000000000000" pitchFamily="2" charset="-122"/>
                  <a:cs typeface="Angsana New" panose="02020603050405020304" pitchFamily="18" charset="-34"/>
                </a:defRPr>
              </a:lvl1pPr>
            </a:lstStyle>
            <a:p>
              <a:pPr algn="dist">
                <a:lnSpc>
                  <a:spcPct val="130000"/>
                </a:lnSpc>
              </a:pPr>
              <a:r>
                <a:rPr lang="en-US" altLang="zh-CN" cap="all" dirty="0">
                  <a:solidFill>
                    <a:srgbClr val="E3C897"/>
                  </a:solidFill>
                  <a:uFillTx/>
                  <a:latin typeface="+mn-lt"/>
                  <a:ea typeface="+mn-ea"/>
                  <a:cs typeface="+mn-ea"/>
                  <a:sym typeface="+mn-lt"/>
                </a:rPr>
                <a:t>Company Status Cognition-Opportunity</a:t>
              </a:r>
              <a:endParaRPr lang="en-US" altLang="zh-CN" cap="all" dirty="0">
                <a:solidFill>
                  <a:srgbClr val="E3C897"/>
                </a:solidFill>
                <a:uFillTx/>
                <a:latin typeface="+mn-lt"/>
                <a:ea typeface="+mn-ea"/>
                <a:cs typeface="+mn-ea"/>
                <a:sym typeface="+mn-lt"/>
              </a:endParaRPr>
            </a:p>
          </p:txBody>
        </p:sp>
      </p:grpSp>
      <p:sp>
        <p:nvSpPr>
          <p:cNvPr id="90" name="任意多边形 89"/>
          <p:cNvSpPr/>
          <p:nvPr/>
        </p:nvSpPr>
        <p:spPr>
          <a:xfrm rot="6600000">
            <a:off x="210820" y="-913130"/>
            <a:ext cx="2451735" cy="309880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2" name="直接连接符 91"/>
          <p:cNvCxnSpPr/>
          <p:nvPr/>
        </p:nvCxnSpPr>
        <p:spPr>
          <a:xfrm flipV="1">
            <a:off x="-33655" y="14605"/>
            <a:ext cx="2649855" cy="103378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5" name="任意多边形 94"/>
          <p:cNvSpPr/>
          <p:nvPr/>
        </p:nvSpPr>
        <p:spPr>
          <a:xfrm rot="15000000" flipH="1">
            <a:off x="10325735" y="-654685"/>
            <a:ext cx="1736090" cy="219456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6" name="直接连接符 95"/>
          <p:cNvCxnSpPr/>
          <p:nvPr/>
        </p:nvCxnSpPr>
        <p:spPr>
          <a:xfrm>
            <a:off x="9865995" y="40640"/>
            <a:ext cx="2349500" cy="24263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1357630" y="2291080"/>
            <a:ext cx="9476105" cy="4586605"/>
            <a:chOff x="2138" y="3608"/>
            <a:chExt cx="14923" cy="7223"/>
          </a:xfrm>
        </p:grpSpPr>
        <p:sp>
          <p:nvSpPr>
            <p:cNvPr id="8" name="f"/>
            <p:cNvSpPr/>
            <p:nvPr/>
          </p:nvSpPr>
          <p:spPr>
            <a:xfrm>
              <a:off x="9058" y="3918"/>
              <a:ext cx="2257" cy="6909"/>
            </a:xfrm>
            <a:prstGeom prst="bentArrow">
              <a:avLst>
                <a:gd name="adj1" fmla="val 13613"/>
                <a:gd name="adj2" fmla="val 19433"/>
                <a:gd name="adj3" fmla="val 25000"/>
                <a:gd name="adj4" fmla="val 43750"/>
              </a:avLst>
            </a:prstGeom>
            <a:gradFill>
              <a:gsLst>
                <a:gs pos="0">
                  <a:srgbClr val="D5B88A"/>
                </a:gs>
                <a:gs pos="100000">
                  <a:srgbClr val="F8EDD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30000"/>
                </a:lnSpc>
              </a:pPr>
              <a:endParaRPr>
                <a:solidFill>
                  <a:srgbClr val="E3C897"/>
                </a:solidFill>
                <a:cs typeface="+mn-ea"/>
                <a:sym typeface="+mn-lt"/>
              </a:endParaRPr>
            </a:p>
          </p:txBody>
        </p:sp>
        <p:sp>
          <p:nvSpPr>
            <p:cNvPr id="9" name="f"/>
            <p:cNvSpPr/>
            <p:nvPr/>
          </p:nvSpPr>
          <p:spPr>
            <a:xfrm flipH="1">
              <a:off x="5417" y="5223"/>
              <a:ext cx="4511" cy="5609"/>
            </a:xfrm>
            <a:custGeom>
              <a:avLst/>
              <a:gdLst>
                <a:gd name="connsiteX0" fmla="*/ 2837793 w 3274855"/>
                <a:gd name="connsiteY0" fmla="*/ 0 h 4071929"/>
                <a:gd name="connsiteX1" fmla="*/ 3274855 w 3274855"/>
                <a:gd name="connsiteY1" fmla="*/ 310685 h 4071929"/>
                <a:gd name="connsiteX2" fmla="*/ 2837793 w 3274855"/>
                <a:gd name="connsiteY2" fmla="*/ 621371 h 4071929"/>
                <a:gd name="connsiteX3" fmla="*/ 2837793 w 3274855"/>
                <a:gd name="connsiteY3" fmla="*/ 425486 h 4071929"/>
                <a:gd name="connsiteX4" fmla="*/ 827359 w 3274855"/>
                <a:gd name="connsiteY4" fmla="*/ 425486 h 4071929"/>
                <a:gd name="connsiteX5" fmla="*/ 229600 w 3274855"/>
                <a:gd name="connsiteY5" fmla="*/ 1023245 h 4071929"/>
                <a:gd name="connsiteX6" fmla="*/ 229600 w 3274855"/>
                <a:gd name="connsiteY6" fmla="*/ 4071929 h 4071929"/>
                <a:gd name="connsiteX7" fmla="*/ 0 w 3274855"/>
                <a:gd name="connsiteY7" fmla="*/ 4071929 h 4071929"/>
                <a:gd name="connsiteX8" fmla="*/ 0 w 3274855"/>
                <a:gd name="connsiteY8" fmla="*/ 1023245 h 4071929"/>
                <a:gd name="connsiteX9" fmla="*/ 827359 w 3274855"/>
                <a:gd name="connsiteY9" fmla="*/ 195886 h 4071929"/>
                <a:gd name="connsiteX10" fmla="*/ 2837793 w 3274855"/>
                <a:gd name="connsiteY10" fmla="*/ 195885 h 4071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74855" h="4071929">
                  <a:moveTo>
                    <a:pt x="2837793" y="0"/>
                  </a:moveTo>
                  <a:lnTo>
                    <a:pt x="3274855" y="310685"/>
                  </a:lnTo>
                  <a:lnTo>
                    <a:pt x="2837793" y="621371"/>
                  </a:lnTo>
                  <a:lnTo>
                    <a:pt x="2837793" y="425486"/>
                  </a:lnTo>
                  <a:lnTo>
                    <a:pt x="827359" y="425486"/>
                  </a:lnTo>
                  <a:cubicBezTo>
                    <a:pt x="497226" y="425486"/>
                    <a:pt x="229600" y="693112"/>
                    <a:pt x="229600" y="1023245"/>
                  </a:cubicBezTo>
                  <a:lnTo>
                    <a:pt x="229600" y="4071929"/>
                  </a:lnTo>
                  <a:lnTo>
                    <a:pt x="0" y="4071929"/>
                  </a:lnTo>
                  <a:lnTo>
                    <a:pt x="0" y="1023245"/>
                  </a:lnTo>
                  <a:cubicBezTo>
                    <a:pt x="0" y="566307"/>
                    <a:pt x="370421" y="195886"/>
                    <a:pt x="827359" y="195886"/>
                  </a:cubicBezTo>
                  <a:lnTo>
                    <a:pt x="2837793" y="195885"/>
                  </a:lnTo>
                  <a:close/>
                </a:path>
              </a:pathLst>
            </a:custGeom>
            <a:gradFill>
              <a:gsLst>
                <a:gs pos="0">
                  <a:srgbClr val="D5B88A"/>
                </a:gs>
                <a:gs pos="100000">
                  <a:srgbClr val="F8EDD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a:lnSpc>
                  <a:spcPct val="130000"/>
                </a:lnSpc>
              </a:pPr>
              <a:endParaRPr>
                <a:solidFill>
                  <a:srgbClr val="E3C897"/>
                </a:solidFill>
                <a:cs typeface="+mn-ea"/>
                <a:sym typeface="+mn-lt"/>
              </a:endParaRPr>
            </a:p>
          </p:txBody>
        </p:sp>
        <p:sp>
          <p:nvSpPr>
            <p:cNvPr id="10" name="f"/>
            <p:cNvSpPr/>
            <p:nvPr/>
          </p:nvSpPr>
          <p:spPr>
            <a:xfrm>
              <a:off x="8177" y="6059"/>
              <a:ext cx="5548" cy="4773"/>
            </a:xfrm>
            <a:custGeom>
              <a:avLst/>
              <a:gdLst>
                <a:gd name="connsiteX0" fmla="*/ 3489699 w 4027164"/>
                <a:gd name="connsiteY0" fmla="*/ 0 h 3464960"/>
                <a:gd name="connsiteX1" fmla="*/ 3489699 w 4027164"/>
                <a:gd name="connsiteY1" fmla="*/ 265753 h 3464960"/>
                <a:gd name="connsiteX2" fmla="*/ 1017423 w 4027164"/>
                <a:gd name="connsiteY2" fmla="*/ 265752 h 3464960"/>
                <a:gd name="connsiteX3" fmla="*/ 0 w 4027164"/>
                <a:gd name="connsiteY3" fmla="*/ 1283175 h 3464960"/>
                <a:gd name="connsiteX4" fmla="*/ 0 w 4027164"/>
                <a:gd name="connsiteY4" fmla="*/ 3464960 h 3464960"/>
                <a:gd name="connsiteX5" fmla="*/ 232609 w 4027164"/>
                <a:gd name="connsiteY5" fmla="*/ 3464960 h 3464960"/>
                <a:gd name="connsiteX6" fmla="*/ 232609 w 4027164"/>
                <a:gd name="connsiteY6" fmla="*/ 1283176 h 3464960"/>
                <a:gd name="connsiteX7" fmla="*/ 1017423 w 4027164"/>
                <a:gd name="connsiteY7" fmla="*/ 498362 h 3464960"/>
                <a:gd name="connsiteX8" fmla="*/ 3489699 w 4027164"/>
                <a:gd name="connsiteY8" fmla="*/ 498362 h 3464960"/>
                <a:gd name="connsiteX9" fmla="*/ 3489699 w 4027164"/>
                <a:gd name="connsiteY9" fmla="*/ 764114 h 3464960"/>
                <a:gd name="connsiteX10" fmla="*/ 4027164 w 4027164"/>
                <a:gd name="connsiteY10" fmla="*/ 382057 h 346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7164" h="3464960">
                  <a:moveTo>
                    <a:pt x="3489699" y="0"/>
                  </a:moveTo>
                  <a:lnTo>
                    <a:pt x="3489699" y="265753"/>
                  </a:lnTo>
                  <a:lnTo>
                    <a:pt x="1017423" y="265752"/>
                  </a:lnTo>
                  <a:cubicBezTo>
                    <a:pt x="455516" y="265752"/>
                    <a:pt x="0" y="721268"/>
                    <a:pt x="0" y="1283175"/>
                  </a:cubicBezTo>
                  <a:lnTo>
                    <a:pt x="0" y="3464960"/>
                  </a:lnTo>
                  <a:lnTo>
                    <a:pt x="232609" y="3464960"/>
                  </a:lnTo>
                  <a:lnTo>
                    <a:pt x="232609" y="1283176"/>
                  </a:lnTo>
                  <a:cubicBezTo>
                    <a:pt x="232609" y="849735"/>
                    <a:pt x="583982" y="498362"/>
                    <a:pt x="1017423" y="498362"/>
                  </a:cubicBezTo>
                  <a:lnTo>
                    <a:pt x="3489699" y="498362"/>
                  </a:lnTo>
                  <a:lnTo>
                    <a:pt x="3489699" y="764114"/>
                  </a:lnTo>
                  <a:lnTo>
                    <a:pt x="4027164" y="382057"/>
                  </a:lnTo>
                  <a:close/>
                </a:path>
              </a:pathLst>
            </a:custGeom>
            <a:gradFill>
              <a:gsLst>
                <a:gs pos="0">
                  <a:srgbClr val="D5B88A"/>
                </a:gs>
                <a:gs pos="100000">
                  <a:srgbClr val="F8EDD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a:lnSpc>
                  <a:spcPct val="130000"/>
                </a:lnSpc>
              </a:pPr>
              <a:endParaRPr>
                <a:solidFill>
                  <a:srgbClr val="E3C897"/>
                </a:solidFill>
                <a:cs typeface="+mn-ea"/>
                <a:sym typeface="+mn-lt"/>
              </a:endParaRPr>
            </a:p>
          </p:txBody>
        </p:sp>
        <p:sp>
          <p:nvSpPr>
            <p:cNvPr id="12" name="f"/>
            <p:cNvSpPr/>
            <p:nvPr/>
          </p:nvSpPr>
          <p:spPr>
            <a:xfrm>
              <a:off x="2138" y="6059"/>
              <a:ext cx="5777" cy="2008"/>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lIns="90000" anchor="t" anchorCtr="0"/>
            <a:lstStyle/>
            <a:p>
              <a:pPr>
                <a:lnSpc>
                  <a:spcPct val="130000"/>
                </a:lnSpc>
                <a:spcBef>
                  <a:spcPct val="0"/>
                </a:spcBef>
              </a:pPr>
              <a:r>
                <a:rPr lang="zh-CN" altLang="en-US" sz="1200" dirty="0">
                  <a:solidFill>
                    <a:srgbClr val="E3C897"/>
                  </a:solidFill>
                  <a:cs typeface="+mn-ea"/>
                  <a:sym typeface="+mn-lt"/>
                </a:rPr>
                <a:t>请在此处输入代替信息，并做简要说明。请在此处输入代替信息，并做简要说明。请在此处输入代替信息，并做简要说明。请在此处输入代替信息，并做简要说明请在此处输入代替信息。</a:t>
              </a:r>
              <a:endParaRPr lang="zh-CN" altLang="en-US" sz="1200" dirty="0">
                <a:solidFill>
                  <a:srgbClr val="E3C897"/>
                </a:solidFill>
                <a:cs typeface="+mn-ea"/>
                <a:sym typeface="+mn-lt"/>
              </a:endParaRPr>
            </a:p>
          </p:txBody>
        </p:sp>
        <p:sp>
          <p:nvSpPr>
            <p:cNvPr id="13" name="f"/>
            <p:cNvSpPr txBox="1"/>
            <p:nvPr/>
          </p:nvSpPr>
          <p:spPr bwMode="auto">
            <a:xfrm>
              <a:off x="2138" y="5274"/>
              <a:ext cx="5777" cy="78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pPr>
              <a:r>
                <a:rPr lang="zh-CN" altLang="en-US" b="1" dirty="0">
                  <a:solidFill>
                    <a:srgbClr val="E3C897"/>
                  </a:solidFill>
                  <a:cs typeface="+mn-ea"/>
                  <a:sym typeface="+mn-lt"/>
                </a:rPr>
                <a:t>标题文本</a:t>
              </a:r>
              <a:endParaRPr lang="zh-CN" altLang="en-US" b="1" dirty="0">
                <a:solidFill>
                  <a:srgbClr val="E3C897"/>
                </a:solidFill>
                <a:cs typeface="+mn-ea"/>
                <a:sym typeface="+mn-lt"/>
              </a:endParaRPr>
            </a:p>
          </p:txBody>
        </p:sp>
        <p:sp>
          <p:nvSpPr>
            <p:cNvPr id="14" name="a"/>
            <p:cNvSpPr txBox="1"/>
            <p:nvPr/>
          </p:nvSpPr>
          <p:spPr bwMode="auto">
            <a:xfrm>
              <a:off x="11315" y="3608"/>
              <a:ext cx="5747" cy="60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b">
              <a:normAutofit fontScale="92500"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pPr>
              <a:r>
                <a:rPr lang="zh-CN" altLang="en-US" b="1" dirty="0">
                  <a:solidFill>
                    <a:srgbClr val="E3C897"/>
                  </a:solidFill>
                  <a:cs typeface="+mn-ea"/>
                  <a:sym typeface="+mn-lt"/>
                </a:rPr>
                <a:t>输入标题</a:t>
              </a:r>
              <a:endParaRPr lang="zh-CN" altLang="en-US" b="1" dirty="0">
                <a:solidFill>
                  <a:srgbClr val="E3C897"/>
                </a:solidFill>
                <a:cs typeface="+mn-ea"/>
                <a:sym typeface="+mn-lt"/>
              </a:endParaRPr>
            </a:p>
          </p:txBody>
        </p:sp>
        <p:sp>
          <p:nvSpPr>
            <p:cNvPr id="15" name="a"/>
            <p:cNvSpPr/>
            <p:nvPr/>
          </p:nvSpPr>
          <p:spPr bwMode="auto">
            <a:xfrm>
              <a:off x="11315" y="4217"/>
              <a:ext cx="5747" cy="1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indent="0">
                <a:lnSpc>
                  <a:spcPct val="130000"/>
                </a:lnSpc>
                <a:buFont typeface="汉仪粗简黑简" panose="00020600040101010101" charset="-122"/>
                <a:buNone/>
              </a:pPr>
              <a:r>
                <a:rPr lang="zh-CN" altLang="en-US" sz="1200" dirty="0">
                  <a:solidFill>
                    <a:srgbClr val="E3C897"/>
                  </a:solidFill>
                  <a:cs typeface="+mn-ea"/>
                  <a:sym typeface="+mn-lt"/>
                </a:rPr>
                <a:t>请在此处输入代替信息，并做简要说明。请在此处输入代替信息，并做简要说明请在此处输入代替信息，并做简要说明在此处输入您的。</a:t>
              </a:r>
              <a:endParaRPr lang="zh-CN" altLang="en-US" sz="1200" dirty="0">
                <a:solidFill>
                  <a:srgbClr val="E3C897"/>
                </a:solidFill>
                <a:cs typeface="+mn-ea"/>
                <a:sym typeface="+mn-lt"/>
              </a:endParaRPr>
            </a:p>
          </p:txBody>
        </p:sp>
        <p:sp>
          <p:nvSpPr>
            <p:cNvPr id="16" name="a"/>
            <p:cNvSpPr txBox="1"/>
            <p:nvPr/>
          </p:nvSpPr>
          <p:spPr bwMode="auto">
            <a:xfrm>
              <a:off x="13725" y="5958"/>
              <a:ext cx="3337" cy="60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b">
              <a:normAutofit fontScale="92500"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pPr>
              <a:r>
                <a:rPr lang="zh-CN" altLang="en-US" b="1" dirty="0">
                  <a:solidFill>
                    <a:srgbClr val="E3C897"/>
                  </a:solidFill>
                  <a:cs typeface="+mn-ea"/>
                  <a:sym typeface="+mn-lt"/>
                </a:rPr>
                <a:t>更改标题</a:t>
              </a:r>
              <a:endParaRPr lang="zh-CN" altLang="en-US" b="1" dirty="0">
                <a:solidFill>
                  <a:srgbClr val="E3C897"/>
                </a:solidFill>
                <a:cs typeface="+mn-ea"/>
                <a:sym typeface="+mn-lt"/>
              </a:endParaRPr>
            </a:p>
          </p:txBody>
        </p:sp>
        <p:sp>
          <p:nvSpPr>
            <p:cNvPr id="17" name="a"/>
            <p:cNvSpPr/>
            <p:nvPr/>
          </p:nvSpPr>
          <p:spPr bwMode="auto">
            <a:xfrm>
              <a:off x="13725" y="6567"/>
              <a:ext cx="3337" cy="2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indent="0">
                <a:lnSpc>
                  <a:spcPct val="130000"/>
                </a:lnSpc>
                <a:buFont typeface="汉仪粗简黑简" panose="00020600040101010101" charset="-122"/>
                <a:buNone/>
              </a:pPr>
              <a:r>
                <a:rPr lang="zh-CN" altLang="en-US" sz="1200" dirty="0">
                  <a:solidFill>
                    <a:srgbClr val="E3C897"/>
                  </a:solidFill>
                  <a:cs typeface="+mn-ea"/>
                  <a:sym typeface="+mn-lt"/>
                </a:rPr>
                <a:t>请在此处输入代替信息，并做简要说明。请在此处输入代替信息，并做简要说明请在此处输入代替信息。</a:t>
              </a:r>
              <a:endParaRPr lang="zh-CN" altLang="en-US" sz="1200" dirty="0">
                <a:solidFill>
                  <a:srgbClr val="E3C897"/>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3717290" y="334010"/>
            <a:ext cx="4757420" cy="1298575"/>
            <a:chOff x="5854" y="526"/>
            <a:chExt cx="7492" cy="2045"/>
          </a:xfrm>
        </p:grpSpPr>
        <p:grpSp>
          <p:nvGrpSpPr>
            <p:cNvPr id="6" name="组合 5"/>
            <p:cNvGrpSpPr/>
            <p:nvPr/>
          </p:nvGrpSpPr>
          <p:grpSpPr>
            <a:xfrm>
              <a:off x="8148" y="526"/>
              <a:ext cx="2904" cy="1526"/>
              <a:chOff x="6950997" y="2005802"/>
              <a:chExt cx="1843832" cy="969219"/>
            </a:xfrm>
          </p:grpSpPr>
          <p:sp>
            <p:nvSpPr>
              <p:cNvPr id="4" name="文本框 3"/>
              <p:cNvSpPr txBox="1"/>
              <p:nvPr/>
            </p:nvSpPr>
            <p:spPr>
              <a:xfrm>
                <a:off x="7161901" y="2005802"/>
                <a:ext cx="1422024" cy="831177"/>
              </a:xfrm>
              <a:prstGeom prst="rect">
                <a:avLst/>
              </a:prstGeom>
              <a:noFill/>
            </p:spPr>
            <p:txBody>
              <a:bodyPr wrap="none" rtlCol="0">
                <a:spAutoFit/>
              </a:bodyPr>
              <a:lstStyle/>
              <a:p>
                <a:pPr algn="ctr"/>
                <a:r>
                  <a:rPr lang="zh-CN" altLang="en-US" sz="4800" b="1" dirty="0">
                    <a:gradFill flip="none" rotWithShape="1">
                      <a:gsLst>
                        <a:gs pos="15000">
                          <a:srgbClr val="D3B586"/>
                        </a:gs>
                        <a:gs pos="60000">
                          <a:srgbClr val="F8EDD9"/>
                        </a:gs>
                      </a:gsLst>
                      <a:lin ang="2700000" scaled="1"/>
                      <a:tileRect/>
                    </a:gradFill>
                    <a:cs typeface="+mn-ea"/>
                    <a:sym typeface="+mn-lt"/>
                  </a:rPr>
                  <a:t>目录</a:t>
                </a:r>
                <a:endParaRPr lang="zh-CN" altLang="en-US" sz="4800" b="1" dirty="0">
                  <a:gradFill flip="none" rotWithShape="1">
                    <a:gsLst>
                      <a:gs pos="15000">
                        <a:srgbClr val="D3B586"/>
                      </a:gs>
                      <a:gs pos="60000">
                        <a:srgbClr val="F8EDD9"/>
                      </a:gs>
                    </a:gsLst>
                    <a:lin ang="2700000" scaled="1"/>
                    <a:tileRect/>
                  </a:gradFill>
                  <a:cs typeface="+mn-ea"/>
                  <a:sym typeface="+mn-lt"/>
                </a:endParaRPr>
              </a:p>
            </p:txBody>
          </p:sp>
          <p:sp>
            <p:nvSpPr>
              <p:cNvPr id="5" name="任意多边形: 形状 4"/>
              <p:cNvSpPr/>
              <p:nvPr/>
            </p:nvSpPr>
            <p:spPr>
              <a:xfrm rot="5400000" flipV="1">
                <a:off x="7811771" y="1991964"/>
                <a:ext cx="122283" cy="1843832"/>
              </a:xfrm>
              <a:custGeom>
                <a:avLst/>
                <a:gdLst>
                  <a:gd name="connsiteX0" fmla="*/ 2381 w 337394"/>
                  <a:gd name="connsiteY0" fmla="*/ 0 h 5087356"/>
                  <a:gd name="connsiteX1" fmla="*/ 2381 w 337394"/>
                  <a:gd name="connsiteY1" fmla="*/ 2196000 h 5087356"/>
                  <a:gd name="connsiteX2" fmla="*/ 38381 w 337394"/>
                  <a:gd name="connsiteY2" fmla="*/ 2196000 h 5087356"/>
                  <a:gd name="connsiteX3" fmla="*/ 38381 w 337394"/>
                  <a:gd name="connsiteY3" fmla="*/ 0 h 5087356"/>
                  <a:gd name="connsiteX4" fmla="*/ 0 w 337394"/>
                  <a:gd name="connsiteY4" fmla="*/ 2196002 h 5087356"/>
                  <a:gd name="connsiteX5" fmla="*/ 300119 w 337394"/>
                  <a:gd name="connsiteY5" fmla="*/ 2543823 h 5087356"/>
                  <a:gd name="connsiteX6" fmla="*/ 0 w 337394"/>
                  <a:gd name="connsiteY6" fmla="*/ 2891644 h 5087356"/>
                  <a:gd name="connsiteX7" fmla="*/ 2381 w 337394"/>
                  <a:gd name="connsiteY7" fmla="*/ 2891644 h 5087356"/>
                  <a:gd name="connsiteX8" fmla="*/ 2381 w 337394"/>
                  <a:gd name="connsiteY8" fmla="*/ 5087356 h 5087356"/>
                  <a:gd name="connsiteX9" fmla="*/ 38381 w 337394"/>
                  <a:gd name="connsiteY9" fmla="*/ 5087356 h 5087356"/>
                  <a:gd name="connsiteX10" fmla="*/ 38381 w 337394"/>
                  <a:gd name="connsiteY10" fmla="*/ 2891356 h 5087356"/>
                  <a:gd name="connsiteX11" fmla="*/ 37524 w 337394"/>
                  <a:gd name="connsiteY11" fmla="*/ 2891356 h 5087356"/>
                  <a:gd name="connsiteX12" fmla="*/ 337394 w 337394"/>
                  <a:gd name="connsiteY12" fmla="*/ 2543823 h 5087356"/>
                  <a:gd name="connsiteX13" fmla="*/ 37275 w 337394"/>
                  <a:gd name="connsiteY13" fmla="*/ 2196002 h 50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394" h="5087356">
                    <a:moveTo>
                      <a:pt x="2381" y="0"/>
                    </a:moveTo>
                    <a:lnTo>
                      <a:pt x="2381" y="2196000"/>
                    </a:lnTo>
                    <a:lnTo>
                      <a:pt x="38381" y="2196000"/>
                    </a:lnTo>
                    <a:lnTo>
                      <a:pt x="38381" y="0"/>
                    </a:lnTo>
                    <a:close/>
                    <a:moveTo>
                      <a:pt x="0" y="2196002"/>
                    </a:moveTo>
                    <a:lnTo>
                      <a:pt x="300119" y="2543823"/>
                    </a:lnTo>
                    <a:lnTo>
                      <a:pt x="0" y="2891644"/>
                    </a:lnTo>
                    <a:lnTo>
                      <a:pt x="2381" y="2891644"/>
                    </a:lnTo>
                    <a:lnTo>
                      <a:pt x="2381" y="5087356"/>
                    </a:lnTo>
                    <a:lnTo>
                      <a:pt x="38381" y="5087356"/>
                    </a:lnTo>
                    <a:lnTo>
                      <a:pt x="38381" y="2891356"/>
                    </a:lnTo>
                    <a:lnTo>
                      <a:pt x="37524" y="2891356"/>
                    </a:lnTo>
                    <a:lnTo>
                      <a:pt x="337394" y="2543823"/>
                    </a:lnTo>
                    <a:lnTo>
                      <a:pt x="37275" y="219600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7" name="文本框 6"/>
            <p:cNvSpPr txBox="1"/>
            <p:nvPr/>
          </p:nvSpPr>
          <p:spPr>
            <a:xfrm>
              <a:off x="5854" y="2099"/>
              <a:ext cx="7492" cy="472"/>
            </a:xfrm>
            <a:prstGeom prst="rect">
              <a:avLst/>
            </a:prstGeom>
            <a:noFill/>
          </p:spPr>
          <p:txBody>
            <a:bodyPr wrap="square" rtlCol="0">
              <a:spAutoFit/>
              <a:scene3d>
                <a:camera prst="orthographicFront"/>
                <a:lightRig rig="threePt" dir="t"/>
              </a:scene3d>
              <a:sp3d contourW="12700"/>
            </a:bodyPr>
            <a:lstStyle>
              <a:defPPr>
                <a:defRPr lang="en-US"/>
              </a:defPPr>
              <a:lvl1pPr algn="ctr">
                <a:lnSpc>
                  <a:spcPct val="125000"/>
                </a:lnSpc>
                <a:defRPr sz="1200">
                  <a:solidFill>
                    <a:schemeClr val="tx1">
                      <a:lumMod val="50000"/>
                      <a:lumOff val="50000"/>
                    </a:schemeClr>
                  </a:solidFill>
                  <a:latin typeface="方正俊黑简体" panose="02000000000000000000" pitchFamily="2" charset="-122"/>
                  <a:ea typeface="方正俊黑简体" panose="02000000000000000000" pitchFamily="2" charset="-122"/>
                  <a:cs typeface="Angsana New" panose="02020603050405020304" pitchFamily="18" charset="-34"/>
                </a:defRPr>
              </a:lvl1pPr>
            </a:lstStyle>
            <a:p>
              <a:pPr algn="dist"/>
              <a:r>
                <a:rPr lang="en-US" altLang="zh-CN" dirty="0">
                  <a:solidFill>
                    <a:srgbClr val="E3C897"/>
                  </a:solidFill>
                  <a:latin typeface="+mn-lt"/>
                  <a:ea typeface="+mn-ea"/>
                  <a:cs typeface="+mn-ea"/>
                  <a:sym typeface="+mn-lt"/>
                </a:rPr>
                <a:t>CONTENT</a:t>
              </a:r>
              <a:endParaRPr lang="en-US" altLang="zh-CN" dirty="0">
                <a:solidFill>
                  <a:srgbClr val="E3C897"/>
                </a:solidFill>
                <a:latin typeface="+mn-lt"/>
                <a:ea typeface="+mn-ea"/>
                <a:cs typeface="+mn-ea"/>
                <a:sym typeface="+mn-lt"/>
              </a:endParaRPr>
            </a:p>
          </p:txBody>
        </p:sp>
      </p:grpSp>
      <p:grpSp>
        <p:nvGrpSpPr>
          <p:cNvPr id="13" name="组合 12"/>
          <p:cNvGrpSpPr/>
          <p:nvPr/>
        </p:nvGrpSpPr>
        <p:grpSpPr>
          <a:xfrm>
            <a:off x="1628140" y="2518410"/>
            <a:ext cx="8935720" cy="2716530"/>
            <a:chOff x="2564" y="3966"/>
            <a:chExt cx="14072" cy="4278"/>
          </a:xfrm>
        </p:grpSpPr>
        <p:grpSp>
          <p:nvGrpSpPr>
            <p:cNvPr id="60" name="组合 59"/>
            <p:cNvGrpSpPr/>
            <p:nvPr/>
          </p:nvGrpSpPr>
          <p:grpSpPr>
            <a:xfrm>
              <a:off x="2564" y="3966"/>
              <a:ext cx="6081" cy="1624"/>
              <a:chOff x="2514" y="3966"/>
              <a:chExt cx="6081" cy="1624"/>
            </a:xfrm>
          </p:grpSpPr>
          <p:sp>
            <p:nvSpPr>
              <p:cNvPr id="34" name="矩形 33"/>
              <p:cNvSpPr/>
              <p:nvPr/>
            </p:nvSpPr>
            <p:spPr>
              <a:xfrm>
                <a:off x="2514" y="4063"/>
                <a:ext cx="1430" cy="1430"/>
              </a:xfrm>
              <a:prstGeom prst="rect">
                <a:avLst/>
              </a:prstGeom>
              <a:noFill/>
              <a:ln w="25400">
                <a:gradFill flip="none" rotWithShape="1">
                  <a:gsLst>
                    <a:gs pos="0">
                      <a:srgbClr val="D3B586"/>
                    </a:gs>
                    <a:gs pos="100000">
                      <a:srgbClr val="F8EDD9"/>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grpSp>
            <p:nvGrpSpPr>
              <p:cNvPr id="10" name="组合 9"/>
              <p:cNvGrpSpPr/>
              <p:nvPr/>
            </p:nvGrpSpPr>
            <p:grpSpPr>
              <a:xfrm>
                <a:off x="4785" y="3966"/>
                <a:ext cx="3810" cy="1624"/>
                <a:chOff x="4785" y="3677"/>
                <a:chExt cx="3810" cy="1624"/>
              </a:xfrm>
            </p:grpSpPr>
            <p:grpSp>
              <p:nvGrpSpPr>
                <p:cNvPr id="8" name="组合 7"/>
                <p:cNvGrpSpPr/>
                <p:nvPr/>
              </p:nvGrpSpPr>
              <p:grpSpPr>
                <a:xfrm>
                  <a:off x="4785" y="3677"/>
                  <a:ext cx="3810" cy="1113"/>
                  <a:chOff x="4785" y="3677"/>
                  <a:chExt cx="3810" cy="1113"/>
                </a:xfrm>
              </p:grpSpPr>
              <p:sp>
                <p:nvSpPr>
                  <p:cNvPr id="2" name="文本框 1"/>
                  <p:cNvSpPr txBox="1"/>
                  <p:nvPr/>
                </p:nvSpPr>
                <p:spPr>
                  <a:xfrm>
                    <a:off x="4785" y="3677"/>
                    <a:ext cx="1163" cy="1113"/>
                  </a:xfrm>
                  <a:prstGeom prst="rect">
                    <a:avLst/>
                  </a:prstGeom>
                  <a:noFill/>
                </p:spPr>
                <p:txBody>
                  <a:bodyPr wrap="square" rtlCol="0">
                    <a:spAutoFit/>
                  </a:bodyPr>
                  <a:lstStyle/>
                  <a:p>
                    <a:r>
                      <a:rPr lang="en-US" altLang="zh-CN" sz="4000">
                        <a:solidFill>
                          <a:srgbClr val="E3C897"/>
                        </a:solidFill>
                        <a:cs typeface="+mn-ea"/>
                        <a:sym typeface="+mn-lt"/>
                      </a:rPr>
                      <a:t>1.</a:t>
                    </a:r>
                    <a:endParaRPr lang="en-US" altLang="zh-CN" sz="4000">
                      <a:solidFill>
                        <a:srgbClr val="E3C897"/>
                      </a:solidFill>
                      <a:cs typeface="+mn-ea"/>
                      <a:sym typeface="+mn-lt"/>
                    </a:endParaRPr>
                  </a:p>
                </p:txBody>
              </p:sp>
              <p:sp>
                <p:nvSpPr>
                  <p:cNvPr id="3" name="文本框 2"/>
                  <p:cNvSpPr txBox="1"/>
                  <p:nvPr/>
                </p:nvSpPr>
                <p:spPr>
                  <a:xfrm>
                    <a:off x="5565" y="3774"/>
                    <a:ext cx="3030" cy="919"/>
                  </a:xfrm>
                  <a:prstGeom prst="rect">
                    <a:avLst/>
                  </a:prstGeom>
                  <a:noFill/>
                </p:spPr>
                <p:txBody>
                  <a:bodyPr wrap="square" rtlCol="0">
                    <a:spAutoFit/>
                  </a:bodyPr>
                  <a:lstStyle/>
                  <a:p>
                    <a:r>
                      <a:rPr lang="zh-CN" altLang="en-US" sz="3200">
                        <a:solidFill>
                          <a:srgbClr val="E3C897"/>
                        </a:solidFill>
                        <a:cs typeface="+mn-ea"/>
                        <a:sym typeface="+mn-lt"/>
                      </a:rPr>
                      <a:t>个人介绍</a:t>
                    </a:r>
                    <a:endParaRPr lang="zh-CN" altLang="en-US" sz="3200">
                      <a:solidFill>
                        <a:srgbClr val="E3C897"/>
                      </a:solidFill>
                      <a:cs typeface="+mn-ea"/>
                      <a:sym typeface="+mn-lt"/>
                    </a:endParaRPr>
                  </a:p>
                </p:txBody>
              </p:sp>
            </p:grpSp>
            <p:sp>
              <p:nvSpPr>
                <p:cNvPr id="9" name="文本框 8"/>
                <p:cNvSpPr txBox="1"/>
                <p:nvPr/>
              </p:nvSpPr>
              <p:spPr>
                <a:xfrm>
                  <a:off x="4867" y="4867"/>
                  <a:ext cx="3487" cy="434"/>
                </a:xfrm>
                <a:prstGeom prst="rect">
                  <a:avLst/>
                </a:prstGeom>
                <a:noFill/>
              </p:spPr>
              <p:txBody>
                <a:bodyPr wrap="square" rtlCol="0">
                  <a:spAutoFit/>
                </a:bodyPr>
                <a:lstStyle/>
                <a:p>
                  <a:pPr algn="dist"/>
                  <a:r>
                    <a:rPr lang="en-US" altLang="zh-CN" sz="1200" cap="all" dirty="0">
                      <a:solidFill>
                        <a:srgbClr val="E3C897"/>
                      </a:solidFill>
                      <a:uFillTx/>
                      <a:cs typeface="+mn-ea"/>
                      <a:sym typeface="+mn-lt"/>
                    </a:rPr>
                    <a:t>Personal profile</a:t>
                  </a:r>
                  <a:endParaRPr lang="en-US" altLang="zh-CN" sz="1200" cap="all" dirty="0">
                    <a:solidFill>
                      <a:srgbClr val="E3C897"/>
                    </a:solidFill>
                    <a:uFillTx/>
                    <a:cs typeface="+mn-ea"/>
                    <a:sym typeface="+mn-lt"/>
                  </a:endParaRPr>
                </a:p>
              </p:txBody>
            </p:sp>
          </p:grpSp>
        </p:grpSp>
        <p:grpSp>
          <p:nvGrpSpPr>
            <p:cNvPr id="61" name="组合 60"/>
            <p:cNvGrpSpPr/>
            <p:nvPr/>
          </p:nvGrpSpPr>
          <p:grpSpPr>
            <a:xfrm>
              <a:off x="10296" y="3966"/>
              <a:ext cx="6258" cy="1624"/>
              <a:chOff x="10246" y="3966"/>
              <a:chExt cx="6258" cy="1624"/>
            </a:xfrm>
          </p:grpSpPr>
          <p:sp>
            <p:nvSpPr>
              <p:cNvPr id="40" name="矩形 39"/>
              <p:cNvSpPr/>
              <p:nvPr/>
            </p:nvSpPr>
            <p:spPr>
              <a:xfrm>
                <a:off x="10246" y="4063"/>
                <a:ext cx="1430" cy="1430"/>
              </a:xfrm>
              <a:prstGeom prst="rect">
                <a:avLst/>
              </a:prstGeom>
              <a:noFill/>
              <a:ln w="25400">
                <a:gradFill flip="none" rotWithShape="1">
                  <a:gsLst>
                    <a:gs pos="0">
                      <a:srgbClr val="D3B586"/>
                    </a:gs>
                    <a:gs pos="100000">
                      <a:srgbClr val="F8EDD9"/>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grpSp>
            <p:nvGrpSpPr>
              <p:cNvPr id="11" name="组合 10"/>
              <p:cNvGrpSpPr/>
              <p:nvPr/>
            </p:nvGrpSpPr>
            <p:grpSpPr>
              <a:xfrm>
                <a:off x="12694" y="3966"/>
                <a:ext cx="3810" cy="1624"/>
                <a:chOff x="4785" y="3677"/>
                <a:chExt cx="3810" cy="1624"/>
              </a:xfrm>
            </p:grpSpPr>
            <p:grpSp>
              <p:nvGrpSpPr>
                <p:cNvPr id="14" name="组合 13"/>
                <p:cNvGrpSpPr/>
                <p:nvPr/>
              </p:nvGrpSpPr>
              <p:grpSpPr>
                <a:xfrm>
                  <a:off x="4785" y="3677"/>
                  <a:ext cx="3810" cy="1113"/>
                  <a:chOff x="4785" y="3677"/>
                  <a:chExt cx="3810" cy="1113"/>
                </a:xfrm>
              </p:grpSpPr>
              <p:sp>
                <p:nvSpPr>
                  <p:cNvPr id="15" name="文本框 14"/>
                  <p:cNvSpPr txBox="1"/>
                  <p:nvPr/>
                </p:nvSpPr>
                <p:spPr>
                  <a:xfrm>
                    <a:off x="4785" y="3677"/>
                    <a:ext cx="1163" cy="1113"/>
                  </a:xfrm>
                  <a:prstGeom prst="rect">
                    <a:avLst/>
                  </a:prstGeom>
                  <a:noFill/>
                </p:spPr>
                <p:txBody>
                  <a:bodyPr wrap="square" rtlCol="0">
                    <a:spAutoFit/>
                  </a:bodyPr>
                  <a:lstStyle/>
                  <a:p>
                    <a:r>
                      <a:rPr lang="en-US" altLang="zh-CN" sz="4000">
                        <a:solidFill>
                          <a:srgbClr val="E3C897"/>
                        </a:solidFill>
                        <a:cs typeface="+mn-ea"/>
                        <a:sym typeface="+mn-lt"/>
                      </a:rPr>
                      <a:t>2.</a:t>
                    </a:r>
                    <a:endParaRPr lang="en-US" altLang="zh-CN" sz="4000">
                      <a:solidFill>
                        <a:srgbClr val="E3C897"/>
                      </a:solidFill>
                      <a:cs typeface="+mn-ea"/>
                      <a:sym typeface="+mn-lt"/>
                    </a:endParaRPr>
                  </a:p>
                </p:txBody>
              </p:sp>
              <p:sp>
                <p:nvSpPr>
                  <p:cNvPr id="16" name="文本框 15"/>
                  <p:cNvSpPr txBox="1"/>
                  <p:nvPr/>
                </p:nvSpPr>
                <p:spPr>
                  <a:xfrm>
                    <a:off x="5565" y="3774"/>
                    <a:ext cx="3030" cy="919"/>
                  </a:xfrm>
                  <a:prstGeom prst="rect">
                    <a:avLst/>
                  </a:prstGeom>
                  <a:noFill/>
                </p:spPr>
                <p:txBody>
                  <a:bodyPr wrap="square" rtlCol="0">
                    <a:spAutoFit/>
                  </a:bodyPr>
                  <a:lstStyle/>
                  <a:p>
                    <a:r>
                      <a:rPr lang="zh-CN" altLang="en-US" sz="3200">
                        <a:solidFill>
                          <a:srgbClr val="E3C897"/>
                        </a:solidFill>
                        <a:cs typeface="+mn-ea"/>
                        <a:sym typeface="+mn-lt"/>
                      </a:rPr>
                      <a:t>岗位认知</a:t>
                    </a:r>
                    <a:endParaRPr lang="zh-CN" altLang="en-US" sz="3200">
                      <a:solidFill>
                        <a:srgbClr val="E3C897"/>
                      </a:solidFill>
                      <a:cs typeface="+mn-ea"/>
                      <a:sym typeface="+mn-lt"/>
                    </a:endParaRPr>
                  </a:p>
                </p:txBody>
              </p:sp>
            </p:grpSp>
            <p:sp>
              <p:nvSpPr>
                <p:cNvPr id="19" name="文本框 18"/>
                <p:cNvSpPr txBox="1"/>
                <p:nvPr/>
              </p:nvSpPr>
              <p:spPr>
                <a:xfrm>
                  <a:off x="4828" y="4867"/>
                  <a:ext cx="3525" cy="434"/>
                </a:xfrm>
                <a:prstGeom prst="rect">
                  <a:avLst/>
                </a:prstGeom>
                <a:noFill/>
              </p:spPr>
              <p:txBody>
                <a:bodyPr wrap="square" rtlCol="0">
                  <a:spAutoFit/>
                </a:bodyPr>
                <a:lstStyle/>
                <a:p>
                  <a:pPr algn="dist"/>
                  <a:r>
                    <a:rPr lang="en-US" altLang="zh-CN" sz="1200" cap="all" dirty="0">
                      <a:solidFill>
                        <a:srgbClr val="E3C897"/>
                      </a:solidFill>
                      <a:uFillTx/>
                      <a:cs typeface="+mn-ea"/>
                      <a:sym typeface="+mn-lt"/>
                    </a:rPr>
                    <a:t>Post cognition</a:t>
                  </a:r>
                  <a:endParaRPr lang="en-US" altLang="zh-CN" sz="1200" cap="all" dirty="0">
                    <a:solidFill>
                      <a:srgbClr val="E3C897"/>
                    </a:solidFill>
                    <a:uFillTx/>
                    <a:cs typeface="+mn-ea"/>
                    <a:sym typeface="+mn-lt"/>
                  </a:endParaRPr>
                </a:p>
              </p:txBody>
            </p:sp>
          </p:grpSp>
        </p:grpSp>
        <p:grpSp>
          <p:nvGrpSpPr>
            <p:cNvPr id="62" name="组合 61"/>
            <p:cNvGrpSpPr/>
            <p:nvPr/>
          </p:nvGrpSpPr>
          <p:grpSpPr>
            <a:xfrm>
              <a:off x="2564" y="6620"/>
              <a:ext cx="6611" cy="1624"/>
              <a:chOff x="2514" y="6620"/>
              <a:chExt cx="6611" cy="1624"/>
            </a:xfrm>
          </p:grpSpPr>
          <p:sp>
            <p:nvSpPr>
              <p:cNvPr id="37" name="矩形 36"/>
              <p:cNvSpPr/>
              <p:nvPr/>
            </p:nvSpPr>
            <p:spPr>
              <a:xfrm>
                <a:off x="2514" y="6718"/>
                <a:ext cx="1430" cy="1430"/>
              </a:xfrm>
              <a:prstGeom prst="rect">
                <a:avLst/>
              </a:prstGeom>
              <a:noFill/>
              <a:ln w="25400">
                <a:gradFill flip="none" rotWithShape="1">
                  <a:gsLst>
                    <a:gs pos="0">
                      <a:srgbClr val="D3B586"/>
                    </a:gs>
                    <a:gs pos="100000">
                      <a:srgbClr val="F8EDD9"/>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grpSp>
            <p:nvGrpSpPr>
              <p:cNvPr id="20" name="组合 19"/>
              <p:cNvGrpSpPr/>
              <p:nvPr/>
            </p:nvGrpSpPr>
            <p:grpSpPr>
              <a:xfrm>
                <a:off x="4785" y="6620"/>
                <a:ext cx="4341" cy="1624"/>
                <a:chOff x="4785" y="3677"/>
                <a:chExt cx="4341" cy="1624"/>
              </a:xfrm>
            </p:grpSpPr>
            <p:grpSp>
              <p:nvGrpSpPr>
                <p:cNvPr id="21" name="组合 20"/>
                <p:cNvGrpSpPr/>
                <p:nvPr/>
              </p:nvGrpSpPr>
              <p:grpSpPr>
                <a:xfrm>
                  <a:off x="4785" y="3677"/>
                  <a:ext cx="4341" cy="1113"/>
                  <a:chOff x="4785" y="3677"/>
                  <a:chExt cx="4341" cy="1113"/>
                </a:xfrm>
              </p:grpSpPr>
              <p:sp>
                <p:nvSpPr>
                  <p:cNvPr id="22" name="文本框 21"/>
                  <p:cNvSpPr txBox="1"/>
                  <p:nvPr/>
                </p:nvSpPr>
                <p:spPr>
                  <a:xfrm>
                    <a:off x="4785" y="3677"/>
                    <a:ext cx="1163" cy="1113"/>
                  </a:xfrm>
                  <a:prstGeom prst="rect">
                    <a:avLst/>
                  </a:prstGeom>
                  <a:noFill/>
                </p:spPr>
                <p:txBody>
                  <a:bodyPr wrap="square" rtlCol="0">
                    <a:spAutoFit/>
                  </a:bodyPr>
                  <a:lstStyle/>
                  <a:p>
                    <a:r>
                      <a:rPr lang="en-US" altLang="zh-CN" sz="4000">
                        <a:solidFill>
                          <a:srgbClr val="E3C897"/>
                        </a:solidFill>
                        <a:cs typeface="+mn-ea"/>
                        <a:sym typeface="+mn-lt"/>
                      </a:rPr>
                      <a:t>3.</a:t>
                    </a:r>
                    <a:endParaRPr lang="en-US" altLang="zh-CN" sz="4000">
                      <a:solidFill>
                        <a:srgbClr val="E3C897"/>
                      </a:solidFill>
                      <a:cs typeface="+mn-ea"/>
                      <a:sym typeface="+mn-lt"/>
                    </a:endParaRPr>
                  </a:p>
                </p:txBody>
              </p:sp>
              <p:sp>
                <p:nvSpPr>
                  <p:cNvPr id="25" name="文本框 24"/>
                  <p:cNvSpPr txBox="1"/>
                  <p:nvPr/>
                </p:nvSpPr>
                <p:spPr>
                  <a:xfrm>
                    <a:off x="5565" y="3774"/>
                    <a:ext cx="3561" cy="919"/>
                  </a:xfrm>
                  <a:prstGeom prst="rect">
                    <a:avLst/>
                  </a:prstGeom>
                  <a:noFill/>
                </p:spPr>
                <p:txBody>
                  <a:bodyPr wrap="square" rtlCol="0">
                    <a:spAutoFit/>
                  </a:bodyPr>
                  <a:lstStyle/>
                  <a:p>
                    <a:r>
                      <a:rPr lang="zh-CN" altLang="en-US" sz="3200">
                        <a:solidFill>
                          <a:srgbClr val="E3C897"/>
                        </a:solidFill>
                        <a:cs typeface="+mn-ea"/>
                        <a:sym typeface="+mn-lt"/>
                      </a:rPr>
                      <a:t>胜任力分析</a:t>
                    </a:r>
                    <a:endParaRPr lang="zh-CN" altLang="en-US" sz="3200">
                      <a:solidFill>
                        <a:srgbClr val="E3C897"/>
                      </a:solidFill>
                      <a:cs typeface="+mn-ea"/>
                      <a:sym typeface="+mn-lt"/>
                    </a:endParaRPr>
                  </a:p>
                </p:txBody>
              </p:sp>
            </p:grpSp>
            <p:sp>
              <p:nvSpPr>
                <p:cNvPr id="26" name="文本框 25"/>
                <p:cNvSpPr txBox="1"/>
                <p:nvPr/>
              </p:nvSpPr>
              <p:spPr>
                <a:xfrm>
                  <a:off x="4815" y="4867"/>
                  <a:ext cx="4173" cy="434"/>
                </a:xfrm>
                <a:prstGeom prst="rect">
                  <a:avLst/>
                </a:prstGeom>
                <a:noFill/>
              </p:spPr>
              <p:txBody>
                <a:bodyPr wrap="square" rtlCol="0">
                  <a:spAutoFit/>
                </a:bodyPr>
                <a:lstStyle/>
                <a:p>
                  <a:pPr algn="dist"/>
                  <a:r>
                    <a:rPr lang="en-US" altLang="zh-CN" sz="1200" cap="all" dirty="0">
                      <a:solidFill>
                        <a:srgbClr val="E3C897"/>
                      </a:solidFill>
                      <a:uFillTx/>
                      <a:cs typeface="+mn-ea"/>
                      <a:sym typeface="+mn-lt"/>
                    </a:rPr>
                    <a:t>Competency analysis</a:t>
                  </a:r>
                  <a:endParaRPr lang="en-US" altLang="zh-CN" sz="1200" cap="all" dirty="0">
                    <a:solidFill>
                      <a:srgbClr val="E3C897"/>
                    </a:solidFill>
                    <a:uFillTx/>
                    <a:cs typeface="+mn-ea"/>
                    <a:sym typeface="+mn-lt"/>
                  </a:endParaRPr>
                </a:p>
              </p:txBody>
            </p:sp>
          </p:grpSp>
        </p:grpSp>
        <p:grpSp>
          <p:nvGrpSpPr>
            <p:cNvPr id="63" name="组合 62"/>
            <p:cNvGrpSpPr/>
            <p:nvPr/>
          </p:nvGrpSpPr>
          <p:grpSpPr>
            <a:xfrm>
              <a:off x="10296" y="6620"/>
              <a:ext cx="6340" cy="1624"/>
              <a:chOff x="10246" y="6620"/>
              <a:chExt cx="6340" cy="1624"/>
            </a:xfrm>
          </p:grpSpPr>
          <p:sp>
            <p:nvSpPr>
              <p:cNvPr id="43" name="矩形 42"/>
              <p:cNvSpPr/>
              <p:nvPr/>
            </p:nvSpPr>
            <p:spPr>
              <a:xfrm>
                <a:off x="10246" y="6718"/>
                <a:ext cx="1430" cy="1430"/>
              </a:xfrm>
              <a:prstGeom prst="rect">
                <a:avLst/>
              </a:prstGeom>
              <a:noFill/>
              <a:ln w="25400">
                <a:gradFill flip="none" rotWithShape="1">
                  <a:gsLst>
                    <a:gs pos="0">
                      <a:srgbClr val="D3B586"/>
                    </a:gs>
                    <a:gs pos="100000">
                      <a:srgbClr val="F8EDD9"/>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grpSp>
            <p:nvGrpSpPr>
              <p:cNvPr id="27" name="组合 26"/>
              <p:cNvGrpSpPr/>
              <p:nvPr/>
            </p:nvGrpSpPr>
            <p:grpSpPr>
              <a:xfrm>
                <a:off x="12776" y="6620"/>
                <a:ext cx="3810" cy="1624"/>
                <a:chOff x="4785" y="3677"/>
                <a:chExt cx="3810" cy="1624"/>
              </a:xfrm>
            </p:grpSpPr>
            <p:grpSp>
              <p:nvGrpSpPr>
                <p:cNvPr id="28" name="组合 27"/>
                <p:cNvGrpSpPr/>
                <p:nvPr/>
              </p:nvGrpSpPr>
              <p:grpSpPr>
                <a:xfrm>
                  <a:off x="4785" y="3677"/>
                  <a:ext cx="3810" cy="1113"/>
                  <a:chOff x="4785" y="3677"/>
                  <a:chExt cx="3810" cy="1113"/>
                </a:xfrm>
              </p:grpSpPr>
              <p:sp>
                <p:nvSpPr>
                  <p:cNvPr id="31" name="文本框 30"/>
                  <p:cNvSpPr txBox="1"/>
                  <p:nvPr/>
                </p:nvSpPr>
                <p:spPr>
                  <a:xfrm>
                    <a:off x="4785" y="3677"/>
                    <a:ext cx="1163" cy="1113"/>
                  </a:xfrm>
                  <a:prstGeom prst="rect">
                    <a:avLst/>
                  </a:prstGeom>
                  <a:noFill/>
                </p:spPr>
                <p:txBody>
                  <a:bodyPr wrap="square" rtlCol="0">
                    <a:spAutoFit/>
                  </a:bodyPr>
                  <a:lstStyle/>
                  <a:p>
                    <a:r>
                      <a:rPr lang="en-US" altLang="zh-CN" sz="4000">
                        <a:solidFill>
                          <a:srgbClr val="E3C897"/>
                        </a:solidFill>
                        <a:cs typeface="+mn-ea"/>
                        <a:sym typeface="+mn-lt"/>
                      </a:rPr>
                      <a:t>4.</a:t>
                    </a:r>
                    <a:endParaRPr lang="en-US" altLang="zh-CN" sz="4000">
                      <a:solidFill>
                        <a:srgbClr val="E3C897"/>
                      </a:solidFill>
                      <a:cs typeface="+mn-ea"/>
                      <a:sym typeface="+mn-lt"/>
                    </a:endParaRPr>
                  </a:p>
                </p:txBody>
              </p:sp>
              <p:sp>
                <p:nvSpPr>
                  <p:cNvPr id="32" name="文本框 31"/>
                  <p:cNvSpPr txBox="1"/>
                  <p:nvPr/>
                </p:nvSpPr>
                <p:spPr>
                  <a:xfrm>
                    <a:off x="5565" y="3774"/>
                    <a:ext cx="3030" cy="919"/>
                  </a:xfrm>
                  <a:prstGeom prst="rect">
                    <a:avLst/>
                  </a:prstGeom>
                  <a:noFill/>
                </p:spPr>
                <p:txBody>
                  <a:bodyPr wrap="square" rtlCol="0">
                    <a:spAutoFit/>
                  </a:bodyPr>
                  <a:lstStyle/>
                  <a:p>
                    <a:r>
                      <a:rPr lang="zh-CN" altLang="en-US" sz="3200">
                        <a:solidFill>
                          <a:srgbClr val="E3C897"/>
                        </a:solidFill>
                        <a:cs typeface="+mn-ea"/>
                        <a:sym typeface="+mn-lt"/>
                      </a:rPr>
                      <a:t>上岗规划</a:t>
                    </a:r>
                    <a:endParaRPr lang="zh-CN" altLang="en-US" sz="3200">
                      <a:solidFill>
                        <a:srgbClr val="E3C897"/>
                      </a:solidFill>
                      <a:cs typeface="+mn-ea"/>
                      <a:sym typeface="+mn-lt"/>
                    </a:endParaRPr>
                  </a:p>
                </p:txBody>
              </p:sp>
            </p:grpSp>
            <p:sp>
              <p:nvSpPr>
                <p:cNvPr id="49" name="文本框 48"/>
                <p:cNvSpPr txBox="1"/>
                <p:nvPr/>
              </p:nvSpPr>
              <p:spPr>
                <a:xfrm>
                  <a:off x="4802" y="4867"/>
                  <a:ext cx="3552" cy="434"/>
                </a:xfrm>
                <a:prstGeom prst="rect">
                  <a:avLst/>
                </a:prstGeom>
                <a:noFill/>
              </p:spPr>
              <p:txBody>
                <a:bodyPr wrap="square" rtlCol="0">
                  <a:spAutoFit/>
                </a:bodyPr>
                <a:lstStyle/>
                <a:p>
                  <a:pPr algn="dist"/>
                  <a:r>
                    <a:rPr lang="en-US" altLang="zh-CN" sz="1200" cap="all" dirty="0">
                      <a:solidFill>
                        <a:srgbClr val="E3C897"/>
                      </a:solidFill>
                      <a:uFillTx/>
                      <a:cs typeface="+mn-ea"/>
                      <a:sym typeface="+mn-lt"/>
                    </a:rPr>
                    <a:t>Post planning</a:t>
                  </a:r>
                  <a:endParaRPr lang="en-US" altLang="zh-CN" sz="1200" cap="all" dirty="0">
                    <a:solidFill>
                      <a:srgbClr val="E3C897"/>
                    </a:solidFill>
                    <a:uFillTx/>
                    <a:cs typeface="+mn-ea"/>
                    <a:sym typeface="+mn-lt"/>
                  </a:endParaRPr>
                </a:p>
              </p:txBody>
            </p:sp>
          </p:grpSp>
        </p:grpSp>
        <p:sp>
          <p:nvSpPr>
            <p:cNvPr id="76" name="Freeform 96"/>
            <p:cNvSpPr/>
            <p:nvPr/>
          </p:nvSpPr>
          <p:spPr bwMode="auto">
            <a:xfrm>
              <a:off x="2936" y="4360"/>
              <a:ext cx="587" cy="837"/>
            </a:xfrm>
            <a:custGeom>
              <a:avLst/>
              <a:gdLst>
                <a:gd name="T0" fmla="*/ 155 w 175"/>
                <a:gd name="T1" fmla="*/ 68 h 249"/>
                <a:gd name="T2" fmla="*/ 135 w 175"/>
                <a:gd name="T3" fmla="*/ 115 h 249"/>
                <a:gd name="T4" fmla="*/ 135 w 175"/>
                <a:gd name="T5" fmla="*/ 115 h 249"/>
                <a:gd name="T6" fmla="*/ 170 w 175"/>
                <a:gd name="T7" fmla="*/ 159 h 249"/>
                <a:gd name="T8" fmla="*/ 175 w 175"/>
                <a:gd name="T9" fmla="*/ 187 h 249"/>
                <a:gd name="T10" fmla="*/ 171 w 175"/>
                <a:gd name="T11" fmla="*/ 222 h 249"/>
                <a:gd name="T12" fmla="*/ 157 w 175"/>
                <a:gd name="T13" fmla="*/ 230 h 249"/>
                <a:gd name="T14" fmla="*/ 138 w 175"/>
                <a:gd name="T15" fmla="*/ 239 h 249"/>
                <a:gd name="T16" fmla="*/ 128 w 175"/>
                <a:gd name="T17" fmla="*/ 249 h 249"/>
                <a:gd name="T18" fmla="*/ 38 w 175"/>
                <a:gd name="T19" fmla="*/ 239 h 249"/>
                <a:gd name="T20" fmla="*/ 38 w 175"/>
                <a:gd name="T21" fmla="*/ 230 h 249"/>
                <a:gd name="T22" fmla="*/ 16 w 175"/>
                <a:gd name="T23" fmla="*/ 230 h 249"/>
                <a:gd name="T24" fmla="*/ 0 w 175"/>
                <a:gd name="T25" fmla="*/ 208 h 249"/>
                <a:gd name="T26" fmla="*/ 6 w 175"/>
                <a:gd name="T27" fmla="*/ 159 h 249"/>
                <a:gd name="T28" fmla="*/ 40 w 175"/>
                <a:gd name="T29" fmla="*/ 115 h 249"/>
                <a:gd name="T30" fmla="*/ 20 w 175"/>
                <a:gd name="T31" fmla="*/ 68 h 249"/>
                <a:gd name="T32" fmla="*/ 46 w 175"/>
                <a:gd name="T33" fmla="*/ 210 h 249"/>
                <a:gd name="T34" fmla="*/ 46 w 175"/>
                <a:gd name="T35" fmla="*/ 184 h 249"/>
                <a:gd name="T36" fmla="*/ 57 w 175"/>
                <a:gd name="T37" fmla="*/ 184 h 249"/>
                <a:gd name="T38" fmla="*/ 57 w 175"/>
                <a:gd name="T39" fmla="*/ 220 h 249"/>
                <a:gd name="T40" fmla="*/ 118 w 175"/>
                <a:gd name="T41" fmla="*/ 229 h 249"/>
                <a:gd name="T42" fmla="*/ 118 w 175"/>
                <a:gd name="T43" fmla="*/ 220 h 249"/>
                <a:gd name="T44" fmla="*/ 118 w 175"/>
                <a:gd name="T45" fmla="*/ 184 h 249"/>
                <a:gd name="T46" fmla="*/ 130 w 175"/>
                <a:gd name="T47" fmla="*/ 184 h 249"/>
                <a:gd name="T48" fmla="*/ 155 w 175"/>
                <a:gd name="T49" fmla="*/ 210 h 249"/>
                <a:gd name="T50" fmla="*/ 156 w 175"/>
                <a:gd name="T51" fmla="*/ 187 h 249"/>
                <a:gd name="T52" fmla="*/ 152 w 175"/>
                <a:gd name="T53" fmla="*/ 166 h 249"/>
                <a:gd name="T54" fmla="*/ 119 w 175"/>
                <a:gd name="T55" fmla="*/ 127 h 249"/>
                <a:gd name="T56" fmla="*/ 57 w 175"/>
                <a:gd name="T57" fmla="*/ 127 h 249"/>
                <a:gd name="T58" fmla="*/ 20 w 175"/>
                <a:gd name="T59" fmla="*/ 187 h 249"/>
                <a:gd name="T60" fmla="*/ 20 w 175"/>
                <a:gd name="T61" fmla="*/ 210 h 249"/>
                <a:gd name="T62" fmla="*/ 88 w 175"/>
                <a:gd name="T63" fmla="*/ 20 h 249"/>
                <a:gd name="T64" fmla="*/ 40 w 175"/>
                <a:gd name="T65" fmla="*/ 68 h 249"/>
                <a:gd name="T66" fmla="*/ 135 w 175"/>
                <a:gd name="T67" fmla="*/ 68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5" h="249">
                  <a:moveTo>
                    <a:pt x="88" y="0"/>
                  </a:moveTo>
                  <a:cubicBezTo>
                    <a:pt x="125" y="0"/>
                    <a:pt x="155" y="31"/>
                    <a:pt x="155" y="68"/>
                  </a:cubicBezTo>
                  <a:cubicBezTo>
                    <a:pt x="155" y="86"/>
                    <a:pt x="148" y="103"/>
                    <a:pt x="135" y="115"/>
                  </a:cubicBezTo>
                  <a:cubicBezTo>
                    <a:pt x="135" y="115"/>
                    <a:pt x="135" y="115"/>
                    <a:pt x="135" y="115"/>
                  </a:cubicBezTo>
                  <a:cubicBezTo>
                    <a:pt x="135" y="115"/>
                    <a:pt x="135" y="115"/>
                    <a:pt x="135" y="115"/>
                  </a:cubicBezTo>
                  <a:cubicBezTo>
                    <a:pt x="135" y="115"/>
                    <a:pt x="135" y="115"/>
                    <a:pt x="135" y="115"/>
                  </a:cubicBezTo>
                  <a:cubicBezTo>
                    <a:pt x="135" y="116"/>
                    <a:pt x="135" y="116"/>
                    <a:pt x="135" y="116"/>
                  </a:cubicBezTo>
                  <a:cubicBezTo>
                    <a:pt x="148" y="129"/>
                    <a:pt x="163" y="141"/>
                    <a:pt x="170" y="159"/>
                  </a:cubicBezTo>
                  <a:cubicBezTo>
                    <a:pt x="170" y="159"/>
                    <a:pt x="170" y="159"/>
                    <a:pt x="170" y="159"/>
                  </a:cubicBezTo>
                  <a:cubicBezTo>
                    <a:pt x="174" y="168"/>
                    <a:pt x="175" y="177"/>
                    <a:pt x="175" y="187"/>
                  </a:cubicBezTo>
                  <a:cubicBezTo>
                    <a:pt x="175" y="208"/>
                    <a:pt x="175" y="208"/>
                    <a:pt x="175" y="208"/>
                  </a:cubicBezTo>
                  <a:cubicBezTo>
                    <a:pt x="175" y="213"/>
                    <a:pt x="174" y="218"/>
                    <a:pt x="171" y="222"/>
                  </a:cubicBezTo>
                  <a:cubicBezTo>
                    <a:pt x="168" y="226"/>
                    <a:pt x="164" y="229"/>
                    <a:pt x="158" y="230"/>
                  </a:cubicBezTo>
                  <a:cubicBezTo>
                    <a:pt x="158" y="230"/>
                    <a:pt x="157" y="230"/>
                    <a:pt x="157" y="230"/>
                  </a:cubicBezTo>
                  <a:cubicBezTo>
                    <a:pt x="138" y="230"/>
                    <a:pt x="138" y="230"/>
                    <a:pt x="138" y="230"/>
                  </a:cubicBezTo>
                  <a:cubicBezTo>
                    <a:pt x="138" y="239"/>
                    <a:pt x="138" y="239"/>
                    <a:pt x="138" y="239"/>
                  </a:cubicBezTo>
                  <a:cubicBezTo>
                    <a:pt x="138" y="244"/>
                    <a:pt x="133" y="249"/>
                    <a:pt x="128" y="249"/>
                  </a:cubicBezTo>
                  <a:cubicBezTo>
                    <a:pt x="128" y="249"/>
                    <a:pt x="128" y="249"/>
                    <a:pt x="128" y="249"/>
                  </a:cubicBezTo>
                  <a:cubicBezTo>
                    <a:pt x="48" y="249"/>
                    <a:pt x="48" y="249"/>
                    <a:pt x="48" y="249"/>
                  </a:cubicBezTo>
                  <a:cubicBezTo>
                    <a:pt x="42" y="249"/>
                    <a:pt x="38" y="244"/>
                    <a:pt x="38" y="239"/>
                  </a:cubicBezTo>
                  <a:cubicBezTo>
                    <a:pt x="38" y="238"/>
                    <a:pt x="38" y="238"/>
                    <a:pt x="38" y="238"/>
                  </a:cubicBezTo>
                  <a:cubicBezTo>
                    <a:pt x="38" y="230"/>
                    <a:pt x="38" y="230"/>
                    <a:pt x="38" y="230"/>
                  </a:cubicBezTo>
                  <a:cubicBezTo>
                    <a:pt x="19" y="230"/>
                    <a:pt x="19" y="230"/>
                    <a:pt x="19" y="230"/>
                  </a:cubicBezTo>
                  <a:cubicBezTo>
                    <a:pt x="18" y="230"/>
                    <a:pt x="17" y="230"/>
                    <a:pt x="16" y="230"/>
                  </a:cubicBezTo>
                  <a:cubicBezTo>
                    <a:pt x="11" y="229"/>
                    <a:pt x="7" y="226"/>
                    <a:pt x="4" y="222"/>
                  </a:cubicBezTo>
                  <a:cubicBezTo>
                    <a:pt x="2" y="218"/>
                    <a:pt x="0" y="213"/>
                    <a:pt x="0" y="208"/>
                  </a:cubicBezTo>
                  <a:cubicBezTo>
                    <a:pt x="0" y="187"/>
                    <a:pt x="0" y="187"/>
                    <a:pt x="0" y="187"/>
                  </a:cubicBezTo>
                  <a:cubicBezTo>
                    <a:pt x="0" y="177"/>
                    <a:pt x="2" y="168"/>
                    <a:pt x="6" y="159"/>
                  </a:cubicBezTo>
                  <a:cubicBezTo>
                    <a:pt x="13" y="141"/>
                    <a:pt x="28" y="129"/>
                    <a:pt x="41" y="116"/>
                  </a:cubicBezTo>
                  <a:cubicBezTo>
                    <a:pt x="40" y="115"/>
                    <a:pt x="40" y="115"/>
                    <a:pt x="40" y="115"/>
                  </a:cubicBezTo>
                  <a:cubicBezTo>
                    <a:pt x="40" y="115"/>
                    <a:pt x="40" y="115"/>
                    <a:pt x="40" y="115"/>
                  </a:cubicBezTo>
                  <a:cubicBezTo>
                    <a:pt x="27" y="103"/>
                    <a:pt x="20" y="86"/>
                    <a:pt x="20" y="68"/>
                  </a:cubicBezTo>
                  <a:cubicBezTo>
                    <a:pt x="20" y="31"/>
                    <a:pt x="51" y="0"/>
                    <a:pt x="88" y="0"/>
                  </a:cubicBezTo>
                  <a:close/>
                  <a:moveTo>
                    <a:pt x="46" y="210"/>
                  </a:moveTo>
                  <a:cubicBezTo>
                    <a:pt x="46" y="210"/>
                    <a:pt x="46" y="210"/>
                    <a:pt x="46" y="210"/>
                  </a:cubicBezTo>
                  <a:cubicBezTo>
                    <a:pt x="46" y="184"/>
                    <a:pt x="46" y="184"/>
                    <a:pt x="46" y="184"/>
                  </a:cubicBezTo>
                  <a:cubicBezTo>
                    <a:pt x="46" y="181"/>
                    <a:pt x="48" y="178"/>
                    <a:pt x="51" y="178"/>
                  </a:cubicBezTo>
                  <a:cubicBezTo>
                    <a:pt x="55" y="178"/>
                    <a:pt x="57" y="181"/>
                    <a:pt x="57" y="184"/>
                  </a:cubicBezTo>
                  <a:cubicBezTo>
                    <a:pt x="57" y="219"/>
                    <a:pt x="57" y="219"/>
                    <a:pt x="57" y="219"/>
                  </a:cubicBezTo>
                  <a:cubicBezTo>
                    <a:pt x="57" y="220"/>
                    <a:pt x="57" y="220"/>
                    <a:pt x="57" y="220"/>
                  </a:cubicBezTo>
                  <a:cubicBezTo>
                    <a:pt x="57" y="229"/>
                    <a:pt x="57" y="229"/>
                    <a:pt x="57" y="229"/>
                  </a:cubicBezTo>
                  <a:cubicBezTo>
                    <a:pt x="118" y="229"/>
                    <a:pt x="118" y="229"/>
                    <a:pt x="118" y="229"/>
                  </a:cubicBezTo>
                  <a:cubicBezTo>
                    <a:pt x="118" y="220"/>
                    <a:pt x="118" y="220"/>
                    <a:pt x="118" y="220"/>
                  </a:cubicBezTo>
                  <a:cubicBezTo>
                    <a:pt x="118" y="220"/>
                    <a:pt x="118" y="220"/>
                    <a:pt x="118" y="220"/>
                  </a:cubicBezTo>
                  <a:cubicBezTo>
                    <a:pt x="118" y="219"/>
                    <a:pt x="118" y="219"/>
                    <a:pt x="118" y="219"/>
                  </a:cubicBezTo>
                  <a:cubicBezTo>
                    <a:pt x="118" y="184"/>
                    <a:pt x="118" y="184"/>
                    <a:pt x="118" y="184"/>
                  </a:cubicBezTo>
                  <a:cubicBezTo>
                    <a:pt x="118" y="181"/>
                    <a:pt x="121" y="178"/>
                    <a:pt x="124" y="178"/>
                  </a:cubicBezTo>
                  <a:cubicBezTo>
                    <a:pt x="127" y="178"/>
                    <a:pt x="130" y="181"/>
                    <a:pt x="130" y="184"/>
                  </a:cubicBezTo>
                  <a:cubicBezTo>
                    <a:pt x="130" y="210"/>
                    <a:pt x="130" y="210"/>
                    <a:pt x="130" y="210"/>
                  </a:cubicBezTo>
                  <a:cubicBezTo>
                    <a:pt x="155" y="210"/>
                    <a:pt x="155" y="210"/>
                    <a:pt x="155" y="210"/>
                  </a:cubicBezTo>
                  <a:cubicBezTo>
                    <a:pt x="156" y="210"/>
                    <a:pt x="156" y="209"/>
                    <a:pt x="156" y="208"/>
                  </a:cubicBezTo>
                  <a:cubicBezTo>
                    <a:pt x="156" y="187"/>
                    <a:pt x="156" y="187"/>
                    <a:pt x="156" y="187"/>
                  </a:cubicBezTo>
                  <a:cubicBezTo>
                    <a:pt x="156" y="179"/>
                    <a:pt x="154" y="173"/>
                    <a:pt x="152" y="166"/>
                  </a:cubicBezTo>
                  <a:cubicBezTo>
                    <a:pt x="152" y="166"/>
                    <a:pt x="152" y="166"/>
                    <a:pt x="152" y="166"/>
                  </a:cubicBezTo>
                  <a:cubicBezTo>
                    <a:pt x="152" y="166"/>
                    <a:pt x="152" y="166"/>
                    <a:pt x="152" y="166"/>
                  </a:cubicBezTo>
                  <a:cubicBezTo>
                    <a:pt x="146" y="151"/>
                    <a:pt x="130" y="138"/>
                    <a:pt x="119" y="127"/>
                  </a:cubicBezTo>
                  <a:cubicBezTo>
                    <a:pt x="109" y="132"/>
                    <a:pt x="99" y="135"/>
                    <a:pt x="88" y="135"/>
                  </a:cubicBezTo>
                  <a:cubicBezTo>
                    <a:pt x="76" y="135"/>
                    <a:pt x="66" y="132"/>
                    <a:pt x="57" y="127"/>
                  </a:cubicBezTo>
                  <a:cubicBezTo>
                    <a:pt x="46" y="139"/>
                    <a:pt x="30" y="151"/>
                    <a:pt x="24" y="166"/>
                  </a:cubicBezTo>
                  <a:cubicBezTo>
                    <a:pt x="21" y="173"/>
                    <a:pt x="20" y="179"/>
                    <a:pt x="20" y="187"/>
                  </a:cubicBezTo>
                  <a:cubicBezTo>
                    <a:pt x="20" y="208"/>
                    <a:pt x="20" y="208"/>
                    <a:pt x="20" y="208"/>
                  </a:cubicBezTo>
                  <a:cubicBezTo>
                    <a:pt x="20" y="209"/>
                    <a:pt x="20" y="210"/>
                    <a:pt x="20" y="210"/>
                  </a:cubicBezTo>
                  <a:cubicBezTo>
                    <a:pt x="46" y="210"/>
                    <a:pt x="46" y="210"/>
                    <a:pt x="46" y="210"/>
                  </a:cubicBezTo>
                  <a:close/>
                  <a:moveTo>
                    <a:pt x="88" y="20"/>
                  </a:moveTo>
                  <a:cubicBezTo>
                    <a:pt x="88" y="20"/>
                    <a:pt x="88" y="20"/>
                    <a:pt x="88" y="20"/>
                  </a:cubicBezTo>
                  <a:cubicBezTo>
                    <a:pt x="61" y="20"/>
                    <a:pt x="40" y="41"/>
                    <a:pt x="40" y="68"/>
                  </a:cubicBezTo>
                  <a:cubicBezTo>
                    <a:pt x="40" y="94"/>
                    <a:pt x="62" y="115"/>
                    <a:pt x="88" y="115"/>
                  </a:cubicBezTo>
                  <a:cubicBezTo>
                    <a:pt x="114" y="115"/>
                    <a:pt x="135" y="94"/>
                    <a:pt x="135" y="68"/>
                  </a:cubicBezTo>
                  <a:cubicBezTo>
                    <a:pt x="135" y="41"/>
                    <a:pt x="114" y="20"/>
                    <a:pt x="88" y="20"/>
                  </a:cubicBezTo>
                  <a:close/>
                </a:path>
              </a:pathLst>
            </a:custGeom>
            <a:gradFill>
              <a:gsLst>
                <a:gs pos="15000">
                  <a:srgbClr val="D3B586"/>
                </a:gs>
                <a:gs pos="87000">
                  <a:srgbClr val="F8EDD9"/>
                </a:gs>
              </a:gsLst>
              <a:lin ang="2700000" scaled="0"/>
            </a:gradFill>
            <a:ln>
              <a:noFill/>
            </a:ln>
            <a:effectLst/>
          </p:spPr>
          <p:txBody>
            <a:bodyPr/>
            <a:lstStyle/>
            <a:p>
              <a:endParaRPr lang="zh-CN" altLang="en-US">
                <a:cs typeface="+mn-ea"/>
                <a:sym typeface="+mn-lt"/>
              </a:endParaRPr>
            </a:p>
          </p:txBody>
        </p:sp>
        <p:sp>
          <p:nvSpPr>
            <p:cNvPr id="102" name="Freeform 93"/>
            <p:cNvSpPr/>
            <p:nvPr/>
          </p:nvSpPr>
          <p:spPr bwMode="auto">
            <a:xfrm>
              <a:off x="10571" y="4388"/>
              <a:ext cx="781" cy="781"/>
            </a:xfrm>
            <a:custGeom>
              <a:avLst/>
              <a:gdLst>
                <a:gd name="T0" fmla="*/ 9 w 255"/>
                <a:gd name="T1" fmla="*/ 0 h 255"/>
                <a:gd name="T2" fmla="*/ 0 w 255"/>
                <a:gd name="T3" fmla="*/ 245 h 255"/>
                <a:gd name="T4" fmla="*/ 245 w 255"/>
                <a:gd name="T5" fmla="*/ 255 h 255"/>
                <a:gd name="T6" fmla="*/ 255 w 255"/>
                <a:gd name="T7" fmla="*/ 9 h 255"/>
                <a:gd name="T8" fmla="*/ 65 w 255"/>
                <a:gd name="T9" fmla="*/ 236 h 255"/>
                <a:gd name="T10" fmla="*/ 19 w 255"/>
                <a:gd name="T11" fmla="*/ 236 h 255"/>
                <a:gd name="T12" fmla="*/ 34 w 255"/>
                <a:gd name="T13" fmla="*/ 216 h 255"/>
                <a:gd name="T14" fmla="*/ 34 w 255"/>
                <a:gd name="T15" fmla="*/ 197 h 255"/>
                <a:gd name="T16" fmla="*/ 19 w 255"/>
                <a:gd name="T17" fmla="*/ 164 h 255"/>
                <a:gd name="T18" fmla="*/ 44 w 255"/>
                <a:gd name="T19" fmla="*/ 154 h 255"/>
                <a:gd name="T20" fmla="*/ 19 w 255"/>
                <a:gd name="T21" fmla="*/ 144 h 255"/>
                <a:gd name="T22" fmla="*/ 34 w 255"/>
                <a:gd name="T23" fmla="*/ 111 h 255"/>
                <a:gd name="T24" fmla="*/ 34 w 255"/>
                <a:gd name="T25" fmla="*/ 91 h 255"/>
                <a:gd name="T26" fmla="*/ 19 w 255"/>
                <a:gd name="T27" fmla="*/ 58 h 255"/>
                <a:gd name="T28" fmla="*/ 44 w 255"/>
                <a:gd name="T29" fmla="*/ 49 h 255"/>
                <a:gd name="T30" fmla="*/ 19 w 255"/>
                <a:gd name="T31" fmla="*/ 39 h 255"/>
                <a:gd name="T32" fmla="*/ 65 w 255"/>
                <a:gd name="T33" fmla="*/ 19 h 255"/>
                <a:gd name="T34" fmla="*/ 236 w 255"/>
                <a:gd name="T35" fmla="*/ 236 h 255"/>
                <a:gd name="T36" fmla="*/ 77 w 255"/>
                <a:gd name="T37" fmla="*/ 236 h 255"/>
                <a:gd name="T38" fmla="*/ 236 w 255"/>
                <a:gd name="T39" fmla="*/ 19 h 255"/>
                <a:gd name="T40" fmla="*/ 116 w 255"/>
                <a:gd name="T41" fmla="*/ 184 h 255"/>
                <a:gd name="T42" fmla="*/ 196 w 255"/>
                <a:gd name="T43" fmla="*/ 184 h 255"/>
                <a:gd name="T44" fmla="*/ 202 w 255"/>
                <a:gd name="T45" fmla="*/ 170 h 255"/>
                <a:gd name="T46" fmla="*/ 193 w 255"/>
                <a:gd name="T47" fmla="*/ 148 h 255"/>
                <a:gd name="T48" fmla="*/ 181 w 255"/>
                <a:gd name="T49" fmla="*/ 140 h 255"/>
                <a:gd name="T50" fmla="*/ 193 w 255"/>
                <a:gd name="T51" fmla="*/ 113 h 255"/>
                <a:gd name="T52" fmla="*/ 156 w 255"/>
                <a:gd name="T53" fmla="*/ 76 h 255"/>
                <a:gd name="T54" fmla="*/ 119 w 255"/>
                <a:gd name="T55" fmla="*/ 113 h 255"/>
                <a:gd name="T56" fmla="*/ 131 w 255"/>
                <a:gd name="T57" fmla="*/ 140 h 255"/>
                <a:gd name="T58" fmla="*/ 112 w 255"/>
                <a:gd name="T59" fmla="*/ 158 h 255"/>
                <a:gd name="T60" fmla="*/ 110 w 255"/>
                <a:gd name="T61" fmla="*/ 179 h 255"/>
                <a:gd name="T62" fmla="*/ 138 w 255"/>
                <a:gd name="T63" fmla="*/ 96 h 255"/>
                <a:gd name="T64" fmla="*/ 156 w 255"/>
                <a:gd name="T65" fmla="*/ 88 h 255"/>
                <a:gd name="T66" fmla="*/ 181 w 255"/>
                <a:gd name="T67" fmla="*/ 113 h 255"/>
                <a:gd name="T68" fmla="*/ 156 w 255"/>
                <a:gd name="T69" fmla="*/ 138 h 255"/>
                <a:gd name="T70" fmla="*/ 138 w 255"/>
                <a:gd name="T71" fmla="*/ 131 h 255"/>
                <a:gd name="T72" fmla="*/ 138 w 255"/>
                <a:gd name="T73" fmla="*/ 96 h 255"/>
                <a:gd name="T74" fmla="*/ 122 w 255"/>
                <a:gd name="T75" fmla="*/ 170 h 255"/>
                <a:gd name="T76" fmla="*/ 128 w 255"/>
                <a:gd name="T77" fmla="*/ 156 h 255"/>
                <a:gd name="T78" fmla="*/ 171 w 255"/>
                <a:gd name="T79" fmla="*/ 150 h 255"/>
                <a:gd name="T80" fmla="*/ 185 w 255"/>
                <a:gd name="T81" fmla="*/ 156 h 255"/>
                <a:gd name="T82" fmla="*/ 190 w 255"/>
                <a:gd name="T83" fmla="*/ 170 h 255"/>
                <a:gd name="T84" fmla="*/ 122 w 255"/>
                <a:gd name="T85" fmla="*/ 173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5" h="255">
                  <a:moveTo>
                    <a:pt x="245" y="0"/>
                  </a:moveTo>
                  <a:cubicBezTo>
                    <a:pt x="9" y="0"/>
                    <a:pt x="9" y="0"/>
                    <a:pt x="9" y="0"/>
                  </a:cubicBezTo>
                  <a:cubicBezTo>
                    <a:pt x="4" y="0"/>
                    <a:pt x="0" y="4"/>
                    <a:pt x="0" y="9"/>
                  </a:cubicBezTo>
                  <a:cubicBezTo>
                    <a:pt x="0" y="245"/>
                    <a:pt x="0" y="245"/>
                    <a:pt x="0" y="245"/>
                  </a:cubicBezTo>
                  <a:cubicBezTo>
                    <a:pt x="0" y="251"/>
                    <a:pt x="4" y="255"/>
                    <a:pt x="9" y="255"/>
                  </a:cubicBezTo>
                  <a:cubicBezTo>
                    <a:pt x="245" y="255"/>
                    <a:pt x="245" y="255"/>
                    <a:pt x="245" y="255"/>
                  </a:cubicBezTo>
                  <a:cubicBezTo>
                    <a:pt x="251" y="255"/>
                    <a:pt x="255" y="251"/>
                    <a:pt x="255" y="245"/>
                  </a:cubicBezTo>
                  <a:cubicBezTo>
                    <a:pt x="255" y="9"/>
                    <a:pt x="255" y="9"/>
                    <a:pt x="255" y="9"/>
                  </a:cubicBezTo>
                  <a:cubicBezTo>
                    <a:pt x="255" y="4"/>
                    <a:pt x="251" y="0"/>
                    <a:pt x="245" y="0"/>
                  </a:cubicBezTo>
                  <a:close/>
                  <a:moveTo>
                    <a:pt x="65" y="236"/>
                  </a:moveTo>
                  <a:cubicBezTo>
                    <a:pt x="65" y="236"/>
                    <a:pt x="65" y="236"/>
                    <a:pt x="65" y="236"/>
                  </a:cubicBezTo>
                  <a:cubicBezTo>
                    <a:pt x="19" y="236"/>
                    <a:pt x="19" y="236"/>
                    <a:pt x="19" y="236"/>
                  </a:cubicBezTo>
                  <a:cubicBezTo>
                    <a:pt x="19" y="216"/>
                    <a:pt x="19" y="216"/>
                    <a:pt x="19" y="216"/>
                  </a:cubicBezTo>
                  <a:cubicBezTo>
                    <a:pt x="34" y="216"/>
                    <a:pt x="34" y="216"/>
                    <a:pt x="34" y="216"/>
                  </a:cubicBezTo>
                  <a:cubicBezTo>
                    <a:pt x="39" y="216"/>
                    <a:pt x="44" y="212"/>
                    <a:pt x="44" y="206"/>
                  </a:cubicBezTo>
                  <a:cubicBezTo>
                    <a:pt x="44" y="201"/>
                    <a:pt x="39" y="197"/>
                    <a:pt x="34" y="197"/>
                  </a:cubicBezTo>
                  <a:cubicBezTo>
                    <a:pt x="19" y="197"/>
                    <a:pt x="19" y="197"/>
                    <a:pt x="19" y="197"/>
                  </a:cubicBezTo>
                  <a:cubicBezTo>
                    <a:pt x="19" y="164"/>
                    <a:pt x="19" y="164"/>
                    <a:pt x="19" y="164"/>
                  </a:cubicBezTo>
                  <a:cubicBezTo>
                    <a:pt x="34" y="164"/>
                    <a:pt x="34" y="164"/>
                    <a:pt x="34" y="164"/>
                  </a:cubicBezTo>
                  <a:cubicBezTo>
                    <a:pt x="39" y="164"/>
                    <a:pt x="44" y="159"/>
                    <a:pt x="44" y="154"/>
                  </a:cubicBezTo>
                  <a:cubicBezTo>
                    <a:pt x="44" y="148"/>
                    <a:pt x="39" y="144"/>
                    <a:pt x="34" y="144"/>
                  </a:cubicBezTo>
                  <a:cubicBezTo>
                    <a:pt x="19" y="144"/>
                    <a:pt x="19" y="144"/>
                    <a:pt x="19" y="144"/>
                  </a:cubicBezTo>
                  <a:cubicBezTo>
                    <a:pt x="19" y="111"/>
                    <a:pt x="19" y="111"/>
                    <a:pt x="19" y="111"/>
                  </a:cubicBezTo>
                  <a:cubicBezTo>
                    <a:pt x="34" y="111"/>
                    <a:pt x="34" y="111"/>
                    <a:pt x="34" y="111"/>
                  </a:cubicBezTo>
                  <a:cubicBezTo>
                    <a:pt x="39" y="111"/>
                    <a:pt x="44" y="107"/>
                    <a:pt x="44" y="101"/>
                  </a:cubicBezTo>
                  <a:cubicBezTo>
                    <a:pt x="44" y="96"/>
                    <a:pt x="39" y="91"/>
                    <a:pt x="34" y="91"/>
                  </a:cubicBezTo>
                  <a:cubicBezTo>
                    <a:pt x="19" y="91"/>
                    <a:pt x="19" y="91"/>
                    <a:pt x="19" y="91"/>
                  </a:cubicBezTo>
                  <a:cubicBezTo>
                    <a:pt x="19" y="58"/>
                    <a:pt x="19" y="58"/>
                    <a:pt x="19" y="58"/>
                  </a:cubicBezTo>
                  <a:cubicBezTo>
                    <a:pt x="34" y="58"/>
                    <a:pt x="34" y="58"/>
                    <a:pt x="34" y="58"/>
                  </a:cubicBezTo>
                  <a:cubicBezTo>
                    <a:pt x="39" y="58"/>
                    <a:pt x="44" y="54"/>
                    <a:pt x="44" y="49"/>
                  </a:cubicBezTo>
                  <a:cubicBezTo>
                    <a:pt x="44" y="43"/>
                    <a:pt x="39" y="39"/>
                    <a:pt x="34" y="39"/>
                  </a:cubicBezTo>
                  <a:cubicBezTo>
                    <a:pt x="19" y="39"/>
                    <a:pt x="19" y="39"/>
                    <a:pt x="19" y="39"/>
                  </a:cubicBezTo>
                  <a:cubicBezTo>
                    <a:pt x="19" y="19"/>
                    <a:pt x="19" y="19"/>
                    <a:pt x="19" y="19"/>
                  </a:cubicBezTo>
                  <a:cubicBezTo>
                    <a:pt x="65" y="19"/>
                    <a:pt x="65" y="19"/>
                    <a:pt x="65" y="19"/>
                  </a:cubicBezTo>
                  <a:cubicBezTo>
                    <a:pt x="65" y="236"/>
                    <a:pt x="65" y="236"/>
                    <a:pt x="65" y="236"/>
                  </a:cubicBezTo>
                  <a:close/>
                  <a:moveTo>
                    <a:pt x="236" y="236"/>
                  </a:moveTo>
                  <a:cubicBezTo>
                    <a:pt x="236" y="236"/>
                    <a:pt x="236" y="236"/>
                    <a:pt x="236" y="236"/>
                  </a:cubicBezTo>
                  <a:cubicBezTo>
                    <a:pt x="77" y="236"/>
                    <a:pt x="77" y="236"/>
                    <a:pt x="77" y="236"/>
                  </a:cubicBezTo>
                  <a:cubicBezTo>
                    <a:pt x="77" y="19"/>
                    <a:pt x="77" y="19"/>
                    <a:pt x="77" y="19"/>
                  </a:cubicBezTo>
                  <a:cubicBezTo>
                    <a:pt x="236" y="19"/>
                    <a:pt x="236" y="19"/>
                    <a:pt x="236" y="19"/>
                  </a:cubicBezTo>
                  <a:cubicBezTo>
                    <a:pt x="236" y="236"/>
                    <a:pt x="236" y="236"/>
                    <a:pt x="236" y="236"/>
                  </a:cubicBezTo>
                  <a:close/>
                  <a:moveTo>
                    <a:pt x="116" y="184"/>
                  </a:moveTo>
                  <a:cubicBezTo>
                    <a:pt x="116" y="184"/>
                    <a:pt x="116" y="184"/>
                    <a:pt x="116" y="184"/>
                  </a:cubicBezTo>
                  <a:cubicBezTo>
                    <a:pt x="196" y="184"/>
                    <a:pt x="196" y="184"/>
                    <a:pt x="196" y="184"/>
                  </a:cubicBezTo>
                  <a:cubicBezTo>
                    <a:pt x="200" y="184"/>
                    <a:pt x="202" y="182"/>
                    <a:pt x="202" y="179"/>
                  </a:cubicBezTo>
                  <a:cubicBezTo>
                    <a:pt x="202" y="170"/>
                    <a:pt x="202" y="170"/>
                    <a:pt x="202" y="170"/>
                  </a:cubicBezTo>
                  <a:cubicBezTo>
                    <a:pt x="202" y="166"/>
                    <a:pt x="201" y="162"/>
                    <a:pt x="200" y="158"/>
                  </a:cubicBezTo>
                  <a:cubicBezTo>
                    <a:pt x="198" y="154"/>
                    <a:pt x="196" y="151"/>
                    <a:pt x="193" y="148"/>
                  </a:cubicBezTo>
                  <a:cubicBezTo>
                    <a:pt x="190" y="145"/>
                    <a:pt x="187" y="142"/>
                    <a:pt x="183" y="141"/>
                  </a:cubicBezTo>
                  <a:cubicBezTo>
                    <a:pt x="181" y="140"/>
                    <a:pt x="181" y="140"/>
                    <a:pt x="181" y="140"/>
                  </a:cubicBezTo>
                  <a:cubicBezTo>
                    <a:pt x="182" y="139"/>
                    <a:pt x="182" y="139"/>
                    <a:pt x="182" y="139"/>
                  </a:cubicBezTo>
                  <a:cubicBezTo>
                    <a:pt x="189" y="133"/>
                    <a:pt x="193" y="124"/>
                    <a:pt x="193" y="113"/>
                  </a:cubicBezTo>
                  <a:cubicBezTo>
                    <a:pt x="193" y="103"/>
                    <a:pt x="189" y="94"/>
                    <a:pt x="182" y="87"/>
                  </a:cubicBezTo>
                  <a:cubicBezTo>
                    <a:pt x="176" y="81"/>
                    <a:pt x="166" y="76"/>
                    <a:pt x="156" y="76"/>
                  </a:cubicBezTo>
                  <a:cubicBezTo>
                    <a:pt x="146" y="76"/>
                    <a:pt x="137" y="81"/>
                    <a:pt x="130" y="87"/>
                  </a:cubicBezTo>
                  <a:cubicBezTo>
                    <a:pt x="123" y="94"/>
                    <a:pt x="119" y="103"/>
                    <a:pt x="119" y="113"/>
                  </a:cubicBezTo>
                  <a:cubicBezTo>
                    <a:pt x="119" y="124"/>
                    <a:pt x="123" y="133"/>
                    <a:pt x="130" y="139"/>
                  </a:cubicBezTo>
                  <a:cubicBezTo>
                    <a:pt x="131" y="140"/>
                    <a:pt x="131" y="140"/>
                    <a:pt x="131" y="140"/>
                  </a:cubicBezTo>
                  <a:cubicBezTo>
                    <a:pt x="127" y="142"/>
                    <a:pt x="123" y="144"/>
                    <a:pt x="119" y="148"/>
                  </a:cubicBezTo>
                  <a:cubicBezTo>
                    <a:pt x="117" y="151"/>
                    <a:pt x="114" y="154"/>
                    <a:pt x="112" y="158"/>
                  </a:cubicBezTo>
                  <a:cubicBezTo>
                    <a:pt x="111" y="162"/>
                    <a:pt x="110" y="166"/>
                    <a:pt x="110" y="170"/>
                  </a:cubicBezTo>
                  <a:cubicBezTo>
                    <a:pt x="110" y="179"/>
                    <a:pt x="110" y="179"/>
                    <a:pt x="110" y="179"/>
                  </a:cubicBezTo>
                  <a:cubicBezTo>
                    <a:pt x="110" y="182"/>
                    <a:pt x="113" y="184"/>
                    <a:pt x="116" y="184"/>
                  </a:cubicBezTo>
                  <a:close/>
                  <a:moveTo>
                    <a:pt x="138" y="96"/>
                  </a:moveTo>
                  <a:cubicBezTo>
                    <a:pt x="138" y="96"/>
                    <a:pt x="138" y="96"/>
                    <a:pt x="138" y="96"/>
                  </a:cubicBezTo>
                  <a:cubicBezTo>
                    <a:pt x="143" y="91"/>
                    <a:pt x="149" y="88"/>
                    <a:pt x="156" y="88"/>
                  </a:cubicBezTo>
                  <a:cubicBezTo>
                    <a:pt x="163" y="88"/>
                    <a:pt x="169" y="91"/>
                    <a:pt x="174" y="96"/>
                  </a:cubicBezTo>
                  <a:cubicBezTo>
                    <a:pt x="178" y="100"/>
                    <a:pt x="181" y="106"/>
                    <a:pt x="181" y="113"/>
                  </a:cubicBezTo>
                  <a:cubicBezTo>
                    <a:pt x="181" y="120"/>
                    <a:pt x="178" y="127"/>
                    <a:pt x="174" y="131"/>
                  </a:cubicBezTo>
                  <a:cubicBezTo>
                    <a:pt x="169" y="135"/>
                    <a:pt x="163" y="138"/>
                    <a:pt x="156" y="138"/>
                  </a:cubicBezTo>
                  <a:cubicBezTo>
                    <a:pt x="156" y="138"/>
                    <a:pt x="156" y="138"/>
                    <a:pt x="156" y="138"/>
                  </a:cubicBezTo>
                  <a:cubicBezTo>
                    <a:pt x="149" y="138"/>
                    <a:pt x="143" y="135"/>
                    <a:pt x="138" y="131"/>
                  </a:cubicBezTo>
                  <a:cubicBezTo>
                    <a:pt x="134" y="127"/>
                    <a:pt x="131" y="120"/>
                    <a:pt x="131" y="113"/>
                  </a:cubicBezTo>
                  <a:cubicBezTo>
                    <a:pt x="131" y="106"/>
                    <a:pt x="134" y="100"/>
                    <a:pt x="138" y="96"/>
                  </a:cubicBezTo>
                  <a:close/>
                  <a:moveTo>
                    <a:pt x="122" y="170"/>
                  </a:moveTo>
                  <a:cubicBezTo>
                    <a:pt x="122" y="170"/>
                    <a:pt x="122" y="170"/>
                    <a:pt x="122" y="170"/>
                  </a:cubicBezTo>
                  <a:cubicBezTo>
                    <a:pt x="122" y="167"/>
                    <a:pt x="122" y="165"/>
                    <a:pt x="123" y="162"/>
                  </a:cubicBezTo>
                  <a:cubicBezTo>
                    <a:pt x="124" y="160"/>
                    <a:pt x="126" y="158"/>
                    <a:pt x="128" y="156"/>
                  </a:cubicBezTo>
                  <a:cubicBezTo>
                    <a:pt x="131" y="152"/>
                    <a:pt x="136" y="150"/>
                    <a:pt x="142" y="150"/>
                  </a:cubicBezTo>
                  <a:cubicBezTo>
                    <a:pt x="171" y="150"/>
                    <a:pt x="171" y="150"/>
                    <a:pt x="171" y="150"/>
                  </a:cubicBezTo>
                  <a:cubicBezTo>
                    <a:pt x="173" y="150"/>
                    <a:pt x="176" y="151"/>
                    <a:pt x="178" y="152"/>
                  </a:cubicBezTo>
                  <a:cubicBezTo>
                    <a:pt x="181" y="153"/>
                    <a:pt x="183" y="154"/>
                    <a:pt x="185" y="156"/>
                  </a:cubicBezTo>
                  <a:cubicBezTo>
                    <a:pt x="186" y="158"/>
                    <a:pt x="188" y="160"/>
                    <a:pt x="189" y="162"/>
                  </a:cubicBezTo>
                  <a:cubicBezTo>
                    <a:pt x="190" y="165"/>
                    <a:pt x="190" y="167"/>
                    <a:pt x="190" y="170"/>
                  </a:cubicBezTo>
                  <a:cubicBezTo>
                    <a:pt x="190" y="173"/>
                    <a:pt x="190" y="173"/>
                    <a:pt x="190" y="173"/>
                  </a:cubicBezTo>
                  <a:cubicBezTo>
                    <a:pt x="122" y="173"/>
                    <a:pt x="122" y="173"/>
                    <a:pt x="122" y="173"/>
                  </a:cubicBezTo>
                  <a:cubicBezTo>
                    <a:pt x="122" y="170"/>
                    <a:pt x="122" y="170"/>
                    <a:pt x="122" y="170"/>
                  </a:cubicBezTo>
                  <a:close/>
                </a:path>
              </a:pathLst>
            </a:custGeom>
            <a:gradFill>
              <a:gsLst>
                <a:gs pos="15000">
                  <a:srgbClr val="D3B586"/>
                </a:gs>
                <a:gs pos="87000">
                  <a:srgbClr val="F8EDD9"/>
                </a:gs>
              </a:gsLst>
              <a:lin ang="2700000" scaled="0"/>
            </a:gradFill>
            <a:ln>
              <a:noFill/>
            </a:ln>
            <a:effectLst/>
          </p:spPr>
          <p:txBody>
            <a:bodyPr/>
            <a:lstStyle/>
            <a:p>
              <a:endParaRPr lang="zh-CN" altLang="en-US">
                <a:cs typeface="+mn-ea"/>
                <a:sym typeface="+mn-lt"/>
              </a:endParaRPr>
            </a:p>
          </p:txBody>
        </p:sp>
        <p:sp>
          <p:nvSpPr>
            <p:cNvPr id="101" name="Freeform 95"/>
            <p:cNvSpPr/>
            <p:nvPr/>
          </p:nvSpPr>
          <p:spPr bwMode="auto">
            <a:xfrm>
              <a:off x="2869" y="7121"/>
              <a:ext cx="721" cy="625"/>
            </a:xfrm>
            <a:custGeom>
              <a:avLst/>
              <a:gdLst>
                <a:gd name="T0" fmla="*/ 12 w 248"/>
                <a:gd name="T1" fmla="*/ 203 h 215"/>
                <a:gd name="T2" fmla="*/ 6 w 248"/>
                <a:gd name="T3" fmla="*/ 0 h 215"/>
                <a:gd name="T4" fmla="*/ 0 w 248"/>
                <a:gd name="T5" fmla="*/ 209 h 215"/>
                <a:gd name="T6" fmla="*/ 242 w 248"/>
                <a:gd name="T7" fmla="*/ 215 h 215"/>
                <a:gd name="T8" fmla="*/ 242 w 248"/>
                <a:gd name="T9" fmla="*/ 203 h 215"/>
                <a:gd name="T10" fmla="*/ 33 w 248"/>
                <a:gd name="T11" fmla="*/ 163 h 215"/>
                <a:gd name="T12" fmla="*/ 50 w 248"/>
                <a:gd name="T13" fmla="*/ 166 h 215"/>
                <a:gd name="T14" fmla="*/ 64 w 248"/>
                <a:gd name="T15" fmla="*/ 155 h 215"/>
                <a:gd name="T16" fmla="*/ 64 w 248"/>
                <a:gd name="T17" fmla="*/ 155 h 215"/>
                <a:gd name="T18" fmla="*/ 66 w 248"/>
                <a:gd name="T19" fmla="*/ 137 h 215"/>
                <a:gd name="T20" fmla="*/ 117 w 248"/>
                <a:gd name="T21" fmla="*/ 100 h 215"/>
                <a:gd name="T22" fmla="*/ 132 w 248"/>
                <a:gd name="T23" fmla="*/ 113 h 215"/>
                <a:gd name="T24" fmla="*/ 142 w 248"/>
                <a:gd name="T25" fmla="*/ 140 h 215"/>
                <a:gd name="T26" fmla="*/ 159 w 248"/>
                <a:gd name="T27" fmla="*/ 143 h 215"/>
                <a:gd name="T28" fmla="*/ 175 w 248"/>
                <a:gd name="T29" fmla="*/ 115 h 215"/>
                <a:gd name="T30" fmla="*/ 208 w 248"/>
                <a:gd name="T31" fmla="*/ 80 h 215"/>
                <a:gd name="T32" fmla="*/ 235 w 248"/>
                <a:gd name="T33" fmla="*/ 70 h 215"/>
                <a:gd name="T34" fmla="*/ 237 w 248"/>
                <a:gd name="T35" fmla="*/ 53 h 215"/>
                <a:gd name="T36" fmla="*/ 227 w 248"/>
                <a:gd name="T37" fmla="*/ 39 h 215"/>
                <a:gd name="T38" fmla="*/ 196 w 248"/>
                <a:gd name="T39" fmla="*/ 47 h 215"/>
                <a:gd name="T40" fmla="*/ 194 w 248"/>
                <a:gd name="T41" fmla="*/ 65 h 215"/>
                <a:gd name="T42" fmla="*/ 161 w 248"/>
                <a:gd name="T43" fmla="*/ 99 h 215"/>
                <a:gd name="T44" fmla="*/ 148 w 248"/>
                <a:gd name="T45" fmla="*/ 99 h 215"/>
                <a:gd name="T46" fmla="*/ 132 w 248"/>
                <a:gd name="T47" fmla="*/ 85 h 215"/>
                <a:gd name="T48" fmla="*/ 122 w 248"/>
                <a:gd name="T49" fmla="*/ 59 h 215"/>
                <a:gd name="T50" fmla="*/ 91 w 248"/>
                <a:gd name="T51" fmla="*/ 67 h 215"/>
                <a:gd name="T52" fmla="*/ 89 w 248"/>
                <a:gd name="T53" fmla="*/ 84 h 215"/>
                <a:gd name="T54" fmla="*/ 52 w 248"/>
                <a:gd name="T55" fmla="*/ 123 h 215"/>
                <a:gd name="T56" fmla="*/ 39 w 248"/>
                <a:gd name="T57" fmla="*/ 123 h 215"/>
                <a:gd name="T58" fmla="*/ 23 w 248"/>
                <a:gd name="T59" fmla="*/ 150 h 215"/>
                <a:gd name="T60" fmla="*/ 205 w 248"/>
                <a:gd name="T61" fmla="*/ 61 h 215"/>
                <a:gd name="T62" fmla="*/ 206 w 248"/>
                <a:gd name="T63" fmla="*/ 54 h 215"/>
                <a:gd name="T64" fmla="*/ 213 w 248"/>
                <a:gd name="T65" fmla="*/ 48 h 215"/>
                <a:gd name="T66" fmla="*/ 221 w 248"/>
                <a:gd name="T67" fmla="*/ 50 h 215"/>
                <a:gd name="T68" fmla="*/ 225 w 248"/>
                <a:gd name="T69" fmla="*/ 64 h 215"/>
                <a:gd name="T70" fmla="*/ 218 w 248"/>
                <a:gd name="T71" fmla="*/ 69 h 215"/>
                <a:gd name="T72" fmla="*/ 210 w 248"/>
                <a:gd name="T73" fmla="*/ 68 h 215"/>
                <a:gd name="T74" fmla="*/ 205 w 248"/>
                <a:gd name="T75" fmla="*/ 61 h 215"/>
                <a:gd name="T76" fmla="*/ 144 w 248"/>
                <a:gd name="T77" fmla="*/ 116 h 215"/>
                <a:gd name="T78" fmla="*/ 151 w 248"/>
                <a:gd name="T79" fmla="*/ 110 h 215"/>
                <a:gd name="T80" fmla="*/ 159 w 248"/>
                <a:gd name="T81" fmla="*/ 111 h 215"/>
                <a:gd name="T82" fmla="*/ 164 w 248"/>
                <a:gd name="T83" fmla="*/ 118 h 215"/>
                <a:gd name="T84" fmla="*/ 156 w 248"/>
                <a:gd name="T85" fmla="*/ 131 h 215"/>
                <a:gd name="T86" fmla="*/ 148 w 248"/>
                <a:gd name="T87" fmla="*/ 130 h 215"/>
                <a:gd name="T88" fmla="*/ 143 w 248"/>
                <a:gd name="T89" fmla="*/ 123 h 215"/>
                <a:gd name="T90" fmla="*/ 101 w 248"/>
                <a:gd name="T91" fmla="*/ 73 h 215"/>
                <a:gd name="T92" fmla="*/ 101 w 248"/>
                <a:gd name="T93" fmla="*/ 73 h 215"/>
                <a:gd name="T94" fmla="*/ 116 w 248"/>
                <a:gd name="T95" fmla="*/ 69 h 215"/>
                <a:gd name="T96" fmla="*/ 120 w 248"/>
                <a:gd name="T97" fmla="*/ 83 h 215"/>
                <a:gd name="T98" fmla="*/ 105 w 248"/>
                <a:gd name="T99" fmla="*/ 87 h 215"/>
                <a:gd name="T100" fmla="*/ 101 w 248"/>
                <a:gd name="T101" fmla="*/ 73 h 215"/>
                <a:gd name="T102" fmla="*/ 35 w 248"/>
                <a:gd name="T103" fmla="*/ 139 h 215"/>
                <a:gd name="T104" fmla="*/ 42 w 248"/>
                <a:gd name="T105" fmla="*/ 134 h 215"/>
                <a:gd name="T106" fmla="*/ 55 w 248"/>
                <a:gd name="T107" fmla="*/ 141 h 215"/>
                <a:gd name="T108" fmla="*/ 47 w 248"/>
                <a:gd name="T109" fmla="*/ 155 h 215"/>
                <a:gd name="T110" fmla="*/ 39 w 248"/>
                <a:gd name="T111" fmla="*/ 154 h 215"/>
                <a:gd name="T112" fmla="*/ 34 w 248"/>
                <a:gd name="T113" fmla="*/ 147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48" h="215">
                  <a:moveTo>
                    <a:pt x="242" y="203"/>
                  </a:moveTo>
                  <a:cubicBezTo>
                    <a:pt x="12" y="203"/>
                    <a:pt x="12" y="203"/>
                    <a:pt x="12" y="203"/>
                  </a:cubicBezTo>
                  <a:cubicBezTo>
                    <a:pt x="12" y="6"/>
                    <a:pt x="12" y="6"/>
                    <a:pt x="12" y="6"/>
                  </a:cubicBezTo>
                  <a:cubicBezTo>
                    <a:pt x="12" y="2"/>
                    <a:pt x="9" y="0"/>
                    <a:pt x="6" y="0"/>
                  </a:cubicBezTo>
                  <a:cubicBezTo>
                    <a:pt x="3" y="0"/>
                    <a:pt x="0" y="2"/>
                    <a:pt x="0" y="6"/>
                  </a:cubicBezTo>
                  <a:cubicBezTo>
                    <a:pt x="0" y="209"/>
                    <a:pt x="0" y="209"/>
                    <a:pt x="0" y="209"/>
                  </a:cubicBezTo>
                  <a:cubicBezTo>
                    <a:pt x="0" y="212"/>
                    <a:pt x="3" y="215"/>
                    <a:pt x="6" y="215"/>
                  </a:cubicBezTo>
                  <a:cubicBezTo>
                    <a:pt x="242" y="215"/>
                    <a:pt x="242" y="215"/>
                    <a:pt x="242" y="215"/>
                  </a:cubicBezTo>
                  <a:cubicBezTo>
                    <a:pt x="245" y="215"/>
                    <a:pt x="248" y="212"/>
                    <a:pt x="248" y="209"/>
                  </a:cubicBezTo>
                  <a:cubicBezTo>
                    <a:pt x="248" y="206"/>
                    <a:pt x="245" y="203"/>
                    <a:pt x="242" y="203"/>
                  </a:cubicBezTo>
                  <a:close/>
                  <a:moveTo>
                    <a:pt x="33" y="163"/>
                  </a:moveTo>
                  <a:cubicBezTo>
                    <a:pt x="33" y="163"/>
                    <a:pt x="33" y="163"/>
                    <a:pt x="33" y="163"/>
                  </a:cubicBezTo>
                  <a:cubicBezTo>
                    <a:pt x="33" y="164"/>
                    <a:pt x="33" y="164"/>
                    <a:pt x="33" y="164"/>
                  </a:cubicBezTo>
                  <a:cubicBezTo>
                    <a:pt x="38" y="167"/>
                    <a:pt x="45" y="168"/>
                    <a:pt x="50" y="166"/>
                  </a:cubicBezTo>
                  <a:cubicBezTo>
                    <a:pt x="50" y="166"/>
                    <a:pt x="50" y="166"/>
                    <a:pt x="50" y="166"/>
                  </a:cubicBezTo>
                  <a:cubicBezTo>
                    <a:pt x="56" y="165"/>
                    <a:pt x="61" y="161"/>
                    <a:pt x="64" y="155"/>
                  </a:cubicBezTo>
                  <a:cubicBezTo>
                    <a:pt x="64" y="155"/>
                    <a:pt x="64" y="155"/>
                    <a:pt x="64" y="155"/>
                  </a:cubicBezTo>
                  <a:cubicBezTo>
                    <a:pt x="64" y="155"/>
                    <a:pt x="64" y="155"/>
                    <a:pt x="64" y="155"/>
                  </a:cubicBezTo>
                  <a:cubicBezTo>
                    <a:pt x="67" y="150"/>
                    <a:pt x="68" y="144"/>
                    <a:pt x="66" y="138"/>
                  </a:cubicBezTo>
                  <a:cubicBezTo>
                    <a:pt x="66" y="137"/>
                    <a:pt x="66" y="137"/>
                    <a:pt x="66" y="137"/>
                  </a:cubicBezTo>
                  <a:cubicBezTo>
                    <a:pt x="103" y="99"/>
                    <a:pt x="103" y="99"/>
                    <a:pt x="103" y="99"/>
                  </a:cubicBezTo>
                  <a:cubicBezTo>
                    <a:pt x="108" y="101"/>
                    <a:pt x="112" y="101"/>
                    <a:pt x="117" y="100"/>
                  </a:cubicBezTo>
                  <a:cubicBezTo>
                    <a:pt x="118" y="99"/>
                    <a:pt x="118" y="99"/>
                    <a:pt x="118" y="99"/>
                  </a:cubicBezTo>
                  <a:cubicBezTo>
                    <a:pt x="132" y="113"/>
                    <a:pt x="132" y="113"/>
                    <a:pt x="132" y="113"/>
                  </a:cubicBezTo>
                  <a:cubicBezTo>
                    <a:pt x="131" y="118"/>
                    <a:pt x="131" y="122"/>
                    <a:pt x="132" y="127"/>
                  </a:cubicBezTo>
                  <a:cubicBezTo>
                    <a:pt x="133" y="132"/>
                    <a:pt x="137" y="137"/>
                    <a:pt x="142" y="140"/>
                  </a:cubicBezTo>
                  <a:cubicBezTo>
                    <a:pt x="148" y="143"/>
                    <a:pt x="154" y="144"/>
                    <a:pt x="159" y="143"/>
                  </a:cubicBezTo>
                  <a:cubicBezTo>
                    <a:pt x="159" y="143"/>
                    <a:pt x="159" y="143"/>
                    <a:pt x="159" y="143"/>
                  </a:cubicBezTo>
                  <a:cubicBezTo>
                    <a:pt x="165" y="141"/>
                    <a:pt x="170" y="137"/>
                    <a:pt x="173" y="132"/>
                  </a:cubicBezTo>
                  <a:cubicBezTo>
                    <a:pt x="176" y="127"/>
                    <a:pt x="177" y="120"/>
                    <a:pt x="175" y="115"/>
                  </a:cubicBezTo>
                  <a:cubicBezTo>
                    <a:pt x="175" y="113"/>
                    <a:pt x="175" y="113"/>
                    <a:pt x="175" y="113"/>
                  </a:cubicBezTo>
                  <a:cubicBezTo>
                    <a:pt x="208" y="80"/>
                    <a:pt x="208" y="80"/>
                    <a:pt x="208" y="80"/>
                  </a:cubicBezTo>
                  <a:cubicBezTo>
                    <a:pt x="212" y="81"/>
                    <a:pt x="217" y="82"/>
                    <a:pt x="221" y="80"/>
                  </a:cubicBezTo>
                  <a:cubicBezTo>
                    <a:pt x="227" y="79"/>
                    <a:pt x="232" y="75"/>
                    <a:pt x="235" y="70"/>
                  </a:cubicBezTo>
                  <a:cubicBezTo>
                    <a:pt x="235" y="70"/>
                    <a:pt x="235" y="70"/>
                    <a:pt x="235" y="70"/>
                  </a:cubicBezTo>
                  <a:cubicBezTo>
                    <a:pt x="238" y="65"/>
                    <a:pt x="239" y="58"/>
                    <a:pt x="237" y="53"/>
                  </a:cubicBezTo>
                  <a:cubicBezTo>
                    <a:pt x="236" y="47"/>
                    <a:pt x="232" y="42"/>
                    <a:pt x="227" y="39"/>
                  </a:cubicBezTo>
                  <a:cubicBezTo>
                    <a:pt x="227" y="39"/>
                    <a:pt x="227" y="39"/>
                    <a:pt x="227" y="39"/>
                  </a:cubicBezTo>
                  <a:cubicBezTo>
                    <a:pt x="221" y="36"/>
                    <a:pt x="215" y="36"/>
                    <a:pt x="210" y="37"/>
                  </a:cubicBezTo>
                  <a:cubicBezTo>
                    <a:pt x="204" y="38"/>
                    <a:pt x="199" y="42"/>
                    <a:pt x="196" y="47"/>
                  </a:cubicBezTo>
                  <a:cubicBezTo>
                    <a:pt x="196" y="47"/>
                    <a:pt x="196" y="47"/>
                    <a:pt x="196" y="47"/>
                  </a:cubicBezTo>
                  <a:cubicBezTo>
                    <a:pt x="193" y="53"/>
                    <a:pt x="192" y="59"/>
                    <a:pt x="194" y="65"/>
                  </a:cubicBezTo>
                  <a:cubicBezTo>
                    <a:pt x="194" y="66"/>
                    <a:pt x="194" y="66"/>
                    <a:pt x="194" y="66"/>
                  </a:cubicBezTo>
                  <a:cubicBezTo>
                    <a:pt x="161" y="99"/>
                    <a:pt x="161" y="99"/>
                    <a:pt x="161" y="99"/>
                  </a:cubicBezTo>
                  <a:cubicBezTo>
                    <a:pt x="157" y="98"/>
                    <a:pt x="152" y="98"/>
                    <a:pt x="148" y="99"/>
                  </a:cubicBezTo>
                  <a:cubicBezTo>
                    <a:pt x="148" y="99"/>
                    <a:pt x="148" y="99"/>
                    <a:pt x="148" y="99"/>
                  </a:cubicBezTo>
                  <a:cubicBezTo>
                    <a:pt x="146" y="99"/>
                    <a:pt x="146" y="99"/>
                    <a:pt x="146" y="99"/>
                  </a:cubicBezTo>
                  <a:cubicBezTo>
                    <a:pt x="132" y="85"/>
                    <a:pt x="132" y="85"/>
                    <a:pt x="132" y="85"/>
                  </a:cubicBezTo>
                  <a:cubicBezTo>
                    <a:pt x="133" y="81"/>
                    <a:pt x="134" y="76"/>
                    <a:pt x="132" y="72"/>
                  </a:cubicBezTo>
                  <a:cubicBezTo>
                    <a:pt x="131" y="67"/>
                    <a:pt x="127" y="62"/>
                    <a:pt x="122" y="59"/>
                  </a:cubicBezTo>
                  <a:cubicBezTo>
                    <a:pt x="117" y="55"/>
                    <a:pt x="110" y="55"/>
                    <a:pt x="105" y="56"/>
                  </a:cubicBezTo>
                  <a:cubicBezTo>
                    <a:pt x="99" y="58"/>
                    <a:pt x="94" y="61"/>
                    <a:pt x="91" y="67"/>
                  </a:cubicBezTo>
                  <a:cubicBezTo>
                    <a:pt x="91" y="67"/>
                    <a:pt x="91" y="67"/>
                    <a:pt x="91" y="67"/>
                  </a:cubicBezTo>
                  <a:cubicBezTo>
                    <a:pt x="88" y="72"/>
                    <a:pt x="88" y="78"/>
                    <a:pt x="89" y="84"/>
                  </a:cubicBezTo>
                  <a:cubicBezTo>
                    <a:pt x="89" y="85"/>
                    <a:pt x="89" y="85"/>
                    <a:pt x="89" y="85"/>
                  </a:cubicBezTo>
                  <a:cubicBezTo>
                    <a:pt x="52" y="123"/>
                    <a:pt x="52" y="123"/>
                    <a:pt x="52" y="123"/>
                  </a:cubicBezTo>
                  <a:cubicBezTo>
                    <a:pt x="48" y="122"/>
                    <a:pt x="43" y="121"/>
                    <a:pt x="39" y="122"/>
                  </a:cubicBezTo>
                  <a:cubicBezTo>
                    <a:pt x="39" y="123"/>
                    <a:pt x="39" y="123"/>
                    <a:pt x="39" y="123"/>
                  </a:cubicBezTo>
                  <a:cubicBezTo>
                    <a:pt x="33" y="124"/>
                    <a:pt x="28" y="128"/>
                    <a:pt x="25" y="133"/>
                  </a:cubicBezTo>
                  <a:cubicBezTo>
                    <a:pt x="22" y="138"/>
                    <a:pt x="21" y="145"/>
                    <a:pt x="23" y="150"/>
                  </a:cubicBezTo>
                  <a:cubicBezTo>
                    <a:pt x="24" y="155"/>
                    <a:pt x="28" y="160"/>
                    <a:pt x="33" y="163"/>
                  </a:cubicBezTo>
                  <a:close/>
                  <a:moveTo>
                    <a:pt x="205" y="61"/>
                  </a:moveTo>
                  <a:cubicBezTo>
                    <a:pt x="205" y="61"/>
                    <a:pt x="205" y="61"/>
                    <a:pt x="205" y="61"/>
                  </a:cubicBezTo>
                  <a:cubicBezTo>
                    <a:pt x="205" y="59"/>
                    <a:pt x="205" y="56"/>
                    <a:pt x="206" y="54"/>
                  </a:cubicBezTo>
                  <a:cubicBezTo>
                    <a:pt x="206" y="53"/>
                    <a:pt x="206" y="53"/>
                    <a:pt x="206" y="53"/>
                  </a:cubicBezTo>
                  <a:cubicBezTo>
                    <a:pt x="208" y="51"/>
                    <a:pt x="210" y="49"/>
                    <a:pt x="213" y="48"/>
                  </a:cubicBezTo>
                  <a:cubicBezTo>
                    <a:pt x="215" y="48"/>
                    <a:pt x="218" y="48"/>
                    <a:pt x="220" y="49"/>
                  </a:cubicBezTo>
                  <a:cubicBezTo>
                    <a:pt x="221" y="50"/>
                    <a:pt x="221" y="50"/>
                    <a:pt x="221" y="50"/>
                  </a:cubicBezTo>
                  <a:cubicBezTo>
                    <a:pt x="224" y="51"/>
                    <a:pt x="225" y="53"/>
                    <a:pt x="226" y="56"/>
                  </a:cubicBezTo>
                  <a:cubicBezTo>
                    <a:pt x="227" y="58"/>
                    <a:pt x="226" y="61"/>
                    <a:pt x="225" y="64"/>
                  </a:cubicBezTo>
                  <a:cubicBezTo>
                    <a:pt x="225" y="64"/>
                    <a:pt x="225" y="64"/>
                    <a:pt x="225" y="64"/>
                  </a:cubicBezTo>
                  <a:cubicBezTo>
                    <a:pt x="223" y="67"/>
                    <a:pt x="221" y="68"/>
                    <a:pt x="218" y="69"/>
                  </a:cubicBezTo>
                  <a:cubicBezTo>
                    <a:pt x="216" y="70"/>
                    <a:pt x="213" y="69"/>
                    <a:pt x="211" y="68"/>
                  </a:cubicBezTo>
                  <a:cubicBezTo>
                    <a:pt x="210" y="68"/>
                    <a:pt x="210" y="68"/>
                    <a:pt x="210" y="68"/>
                  </a:cubicBezTo>
                  <a:cubicBezTo>
                    <a:pt x="207" y="66"/>
                    <a:pt x="206" y="64"/>
                    <a:pt x="205" y="62"/>
                  </a:cubicBezTo>
                  <a:cubicBezTo>
                    <a:pt x="205" y="61"/>
                    <a:pt x="205" y="61"/>
                    <a:pt x="205" y="61"/>
                  </a:cubicBezTo>
                  <a:close/>
                  <a:moveTo>
                    <a:pt x="144" y="116"/>
                  </a:moveTo>
                  <a:cubicBezTo>
                    <a:pt x="144" y="116"/>
                    <a:pt x="144" y="116"/>
                    <a:pt x="144" y="116"/>
                  </a:cubicBezTo>
                  <a:cubicBezTo>
                    <a:pt x="144" y="115"/>
                    <a:pt x="144" y="115"/>
                    <a:pt x="144" y="115"/>
                  </a:cubicBezTo>
                  <a:cubicBezTo>
                    <a:pt x="146" y="113"/>
                    <a:pt x="148" y="111"/>
                    <a:pt x="151" y="110"/>
                  </a:cubicBezTo>
                  <a:cubicBezTo>
                    <a:pt x="151" y="110"/>
                    <a:pt x="151" y="110"/>
                    <a:pt x="151" y="110"/>
                  </a:cubicBezTo>
                  <a:cubicBezTo>
                    <a:pt x="153" y="110"/>
                    <a:pt x="156" y="110"/>
                    <a:pt x="159" y="111"/>
                  </a:cubicBezTo>
                  <a:cubicBezTo>
                    <a:pt x="159" y="112"/>
                    <a:pt x="159" y="112"/>
                    <a:pt x="159" y="112"/>
                  </a:cubicBezTo>
                  <a:cubicBezTo>
                    <a:pt x="161" y="113"/>
                    <a:pt x="163" y="115"/>
                    <a:pt x="164" y="118"/>
                  </a:cubicBezTo>
                  <a:cubicBezTo>
                    <a:pt x="165" y="121"/>
                    <a:pt x="164" y="124"/>
                    <a:pt x="163" y="126"/>
                  </a:cubicBezTo>
                  <a:cubicBezTo>
                    <a:pt x="161" y="129"/>
                    <a:pt x="159" y="130"/>
                    <a:pt x="156" y="131"/>
                  </a:cubicBezTo>
                  <a:cubicBezTo>
                    <a:pt x="156" y="131"/>
                    <a:pt x="156" y="131"/>
                    <a:pt x="156" y="131"/>
                  </a:cubicBezTo>
                  <a:cubicBezTo>
                    <a:pt x="154" y="132"/>
                    <a:pt x="151" y="131"/>
                    <a:pt x="148" y="130"/>
                  </a:cubicBezTo>
                  <a:cubicBezTo>
                    <a:pt x="148" y="130"/>
                    <a:pt x="148" y="130"/>
                    <a:pt x="148" y="130"/>
                  </a:cubicBezTo>
                  <a:cubicBezTo>
                    <a:pt x="145" y="128"/>
                    <a:pt x="144" y="126"/>
                    <a:pt x="143" y="123"/>
                  </a:cubicBezTo>
                  <a:cubicBezTo>
                    <a:pt x="142" y="121"/>
                    <a:pt x="143" y="118"/>
                    <a:pt x="144" y="116"/>
                  </a:cubicBezTo>
                  <a:close/>
                  <a:moveTo>
                    <a:pt x="101" y="73"/>
                  </a:moveTo>
                  <a:cubicBezTo>
                    <a:pt x="101" y="73"/>
                    <a:pt x="101" y="73"/>
                    <a:pt x="101" y="73"/>
                  </a:cubicBezTo>
                  <a:cubicBezTo>
                    <a:pt x="101" y="73"/>
                    <a:pt x="101" y="73"/>
                    <a:pt x="101" y="73"/>
                  </a:cubicBezTo>
                  <a:cubicBezTo>
                    <a:pt x="103" y="70"/>
                    <a:pt x="105" y="68"/>
                    <a:pt x="108" y="68"/>
                  </a:cubicBezTo>
                  <a:cubicBezTo>
                    <a:pt x="111" y="67"/>
                    <a:pt x="114" y="67"/>
                    <a:pt x="116" y="69"/>
                  </a:cubicBezTo>
                  <a:cubicBezTo>
                    <a:pt x="119" y="70"/>
                    <a:pt x="120" y="73"/>
                    <a:pt x="121" y="75"/>
                  </a:cubicBezTo>
                  <a:cubicBezTo>
                    <a:pt x="122" y="78"/>
                    <a:pt x="122" y="81"/>
                    <a:pt x="120" y="83"/>
                  </a:cubicBezTo>
                  <a:cubicBezTo>
                    <a:pt x="119" y="86"/>
                    <a:pt x="116" y="88"/>
                    <a:pt x="114" y="88"/>
                  </a:cubicBezTo>
                  <a:cubicBezTo>
                    <a:pt x="111" y="89"/>
                    <a:pt x="108" y="89"/>
                    <a:pt x="105" y="87"/>
                  </a:cubicBezTo>
                  <a:cubicBezTo>
                    <a:pt x="103" y="86"/>
                    <a:pt x="101" y="83"/>
                    <a:pt x="100" y="81"/>
                  </a:cubicBezTo>
                  <a:cubicBezTo>
                    <a:pt x="100" y="78"/>
                    <a:pt x="100" y="75"/>
                    <a:pt x="101" y="73"/>
                  </a:cubicBezTo>
                  <a:close/>
                  <a:moveTo>
                    <a:pt x="35" y="139"/>
                  </a:moveTo>
                  <a:cubicBezTo>
                    <a:pt x="35" y="139"/>
                    <a:pt x="35" y="139"/>
                    <a:pt x="35" y="139"/>
                  </a:cubicBezTo>
                  <a:cubicBezTo>
                    <a:pt x="37" y="136"/>
                    <a:pt x="39" y="135"/>
                    <a:pt x="42" y="134"/>
                  </a:cubicBezTo>
                  <a:cubicBezTo>
                    <a:pt x="42" y="134"/>
                    <a:pt x="42" y="134"/>
                    <a:pt x="42" y="134"/>
                  </a:cubicBezTo>
                  <a:cubicBezTo>
                    <a:pt x="45" y="133"/>
                    <a:pt x="47" y="134"/>
                    <a:pt x="50" y="135"/>
                  </a:cubicBezTo>
                  <a:cubicBezTo>
                    <a:pt x="52" y="136"/>
                    <a:pt x="54" y="139"/>
                    <a:pt x="55" y="141"/>
                  </a:cubicBezTo>
                  <a:cubicBezTo>
                    <a:pt x="56" y="144"/>
                    <a:pt x="55" y="147"/>
                    <a:pt x="54" y="150"/>
                  </a:cubicBezTo>
                  <a:cubicBezTo>
                    <a:pt x="52" y="152"/>
                    <a:pt x="50" y="154"/>
                    <a:pt x="47" y="155"/>
                  </a:cubicBezTo>
                  <a:cubicBezTo>
                    <a:pt x="47" y="155"/>
                    <a:pt x="47" y="155"/>
                    <a:pt x="47" y="155"/>
                  </a:cubicBezTo>
                  <a:cubicBezTo>
                    <a:pt x="45" y="155"/>
                    <a:pt x="42" y="155"/>
                    <a:pt x="39" y="154"/>
                  </a:cubicBezTo>
                  <a:cubicBezTo>
                    <a:pt x="39" y="153"/>
                    <a:pt x="39" y="153"/>
                    <a:pt x="39" y="153"/>
                  </a:cubicBezTo>
                  <a:cubicBezTo>
                    <a:pt x="36" y="152"/>
                    <a:pt x="35" y="150"/>
                    <a:pt x="34" y="147"/>
                  </a:cubicBezTo>
                  <a:cubicBezTo>
                    <a:pt x="33" y="144"/>
                    <a:pt x="34" y="141"/>
                    <a:pt x="35" y="139"/>
                  </a:cubicBezTo>
                  <a:close/>
                </a:path>
              </a:pathLst>
            </a:custGeom>
            <a:gradFill>
              <a:gsLst>
                <a:gs pos="15000">
                  <a:srgbClr val="D3B586"/>
                </a:gs>
                <a:gs pos="87000">
                  <a:srgbClr val="F8EDD9"/>
                </a:gs>
              </a:gsLst>
              <a:lin ang="2700000" scaled="0"/>
            </a:gradFill>
            <a:ln>
              <a:noFill/>
            </a:ln>
            <a:effectLst/>
          </p:spPr>
          <p:txBody>
            <a:bodyPr/>
            <a:lstStyle/>
            <a:p>
              <a:endParaRPr lang="zh-CN" altLang="en-US">
                <a:cs typeface="+mn-ea"/>
                <a:sym typeface="+mn-lt"/>
              </a:endParaRPr>
            </a:p>
          </p:txBody>
        </p:sp>
        <p:sp>
          <p:nvSpPr>
            <p:cNvPr id="91" name="Freeform 111"/>
            <p:cNvSpPr/>
            <p:nvPr/>
          </p:nvSpPr>
          <p:spPr bwMode="auto">
            <a:xfrm>
              <a:off x="10608" y="7021"/>
              <a:ext cx="706" cy="825"/>
            </a:xfrm>
            <a:custGeom>
              <a:avLst/>
              <a:gdLst>
                <a:gd name="T0" fmla="*/ 78 w 224"/>
                <a:gd name="T1" fmla="*/ 112 h 261"/>
                <a:gd name="T2" fmla="*/ 169 w 224"/>
                <a:gd name="T3" fmla="*/ 107 h 261"/>
                <a:gd name="T4" fmla="*/ 169 w 224"/>
                <a:gd name="T5" fmla="*/ 118 h 261"/>
                <a:gd name="T6" fmla="*/ 54 w 224"/>
                <a:gd name="T7" fmla="*/ 186 h 261"/>
                <a:gd name="T8" fmla="*/ 64 w 224"/>
                <a:gd name="T9" fmla="*/ 195 h 261"/>
                <a:gd name="T10" fmla="*/ 44 w 224"/>
                <a:gd name="T11" fmla="*/ 195 h 261"/>
                <a:gd name="T12" fmla="*/ 54 w 224"/>
                <a:gd name="T13" fmla="*/ 144 h 261"/>
                <a:gd name="T14" fmla="*/ 64 w 224"/>
                <a:gd name="T15" fmla="*/ 154 h 261"/>
                <a:gd name="T16" fmla="*/ 44 w 224"/>
                <a:gd name="T17" fmla="*/ 154 h 261"/>
                <a:gd name="T18" fmla="*/ 54 w 224"/>
                <a:gd name="T19" fmla="*/ 103 h 261"/>
                <a:gd name="T20" fmla="*/ 64 w 224"/>
                <a:gd name="T21" fmla="*/ 112 h 261"/>
                <a:gd name="T22" fmla="*/ 44 w 224"/>
                <a:gd name="T23" fmla="*/ 112 h 261"/>
                <a:gd name="T24" fmla="*/ 112 w 224"/>
                <a:gd name="T25" fmla="*/ 0 h 261"/>
                <a:gd name="T26" fmla="*/ 139 w 224"/>
                <a:gd name="T27" fmla="*/ 11 h 261"/>
                <a:gd name="T28" fmla="*/ 181 w 224"/>
                <a:gd name="T29" fmla="*/ 29 h 261"/>
                <a:gd name="T30" fmla="*/ 187 w 224"/>
                <a:gd name="T31" fmla="*/ 35 h 261"/>
                <a:gd name="T32" fmla="*/ 214 w 224"/>
                <a:gd name="T33" fmla="*/ 40 h 261"/>
                <a:gd name="T34" fmla="*/ 224 w 224"/>
                <a:gd name="T35" fmla="*/ 50 h 261"/>
                <a:gd name="T36" fmla="*/ 214 w 224"/>
                <a:gd name="T37" fmla="*/ 261 h 261"/>
                <a:gd name="T38" fmla="*/ 10 w 224"/>
                <a:gd name="T39" fmla="*/ 261 h 261"/>
                <a:gd name="T40" fmla="*/ 0 w 224"/>
                <a:gd name="T41" fmla="*/ 251 h 261"/>
                <a:gd name="T42" fmla="*/ 10 w 224"/>
                <a:gd name="T43" fmla="*/ 40 h 261"/>
                <a:gd name="T44" fmla="*/ 37 w 224"/>
                <a:gd name="T45" fmla="*/ 40 h 261"/>
                <a:gd name="T46" fmla="*/ 43 w 224"/>
                <a:gd name="T47" fmla="*/ 29 h 261"/>
                <a:gd name="T48" fmla="*/ 74 w 224"/>
                <a:gd name="T49" fmla="*/ 29 h 261"/>
                <a:gd name="T50" fmla="*/ 112 w 224"/>
                <a:gd name="T51" fmla="*/ 0 h 261"/>
                <a:gd name="T52" fmla="*/ 137 w 224"/>
                <a:gd name="T53" fmla="*/ 29 h 261"/>
                <a:gd name="T54" fmla="*/ 112 w 224"/>
                <a:gd name="T55" fmla="*/ 11 h 261"/>
                <a:gd name="T56" fmla="*/ 86 w 224"/>
                <a:gd name="T57" fmla="*/ 29 h 261"/>
                <a:gd name="T58" fmla="*/ 137 w 224"/>
                <a:gd name="T59" fmla="*/ 29 h 261"/>
                <a:gd name="T60" fmla="*/ 187 w 224"/>
                <a:gd name="T61" fmla="*/ 60 h 261"/>
                <a:gd name="T62" fmla="*/ 181 w 224"/>
                <a:gd name="T63" fmla="*/ 71 h 261"/>
                <a:gd name="T64" fmla="*/ 112 w 224"/>
                <a:gd name="T65" fmla="*/ 71 h 261"/>
                <a:gd name="T66" fmla="*/ 37 w 224"/>
                <a:gd name="T67" fmla="*/ 65 h 261"/>
                <a:gd name="T68" fmla="*/ 37 w 224"/>
                <a:gd name="T69" fmla="*/ 60 h 261"/>
                <a:gd name="T70" fmla="*/ 19 w 224"/>
                <a:gd name="T71" fmla="*/ 242 h 261"/>
                <a:gd name="T72" fmla="*/ 204 w 224"/>
                <a:gd name="T73" fmla="*/ 60 h 261"/>
                <a:gd name="T74" fmla="*/ 112 w 224"/>
                <a:gd name="T75" fmla="*/ 41 h 261"/>
                <a:gd name="T76" fmla="*/ 48 w 224"/>
                <a:gd name="T77" fmla="*/ 41 h 261"/>
                <a:gd name="T78" fmla="*/ 48 w 224"/>
                <a:gd name="T79" fmla="*/ 60 h 261"/>
                <a:gd name="T80" fmla="*/ 175 w 224"/>
                <a:gd name="T81" fmla="*/ 60 h 261"/>
                <a:gd name="T82" fmla="*/ 175 w 224"/>
                <a:gd name="T83" fmla="*/ 41 h 261"/>
                <a:gd name="T84" fmla="*/ 84 w 224"/>
                <a:gd name="T85" fmla="*/ 201 h 261"/>
                <a:gd name="T86" fmla="*/ 78 w 224"/>
                <a:gd name="T87" fmla="*/ 195 h 261"/>
                <a:gd name="T88" fmla="*/ 169 w 224"/>
                <a:gd name="T89" fmla="*/ 190 h 261"/>
                <a:gd name="T90" fmla="*/ 169 w 224"/>
                <a:gd name="T91" fmla="*/ 201 h 261"/>
                <a:gd name="T92" fmla="*/ 84 w 224"/>
                <a:gd name="T93" fmla="*/ 160 h 261"/>
                <a:gd name="T94" fmla="*/ 78 w 224"/>
                <a:gd name="T95" fmla="*/ 154 h 261"/>
                <a:gd name="T96" fmla="*/ 169 w 224"/>
                <a:gd name="T97" fmla="*/ 148 h 261"/>
                <a:gd name="T98" fmla="*/ 169 w 224"/>
                <a:gd name="T99" fmla="*/ 16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4" h="261">
                  <a:moveTo>
                    <a:pt x="84" y="118"/>
                  </a:moveTo>
                  <a:cubicBezTo>
                    <a:pt x="80" y="118"/>
                    <a:pt x="78" y="116"/>
                    <a:pt x="78" y="112"/>
                  </a:cubicBezTo>
                  <a:cubicBezTo>
                    <a:pt x="78" y="109"/>
                    <a:pt x="80" y="107"/>
                    <a:pt x="84" y="107"/>
                  </a:cubicBezTo>
                  <a:cubicBezTo>
                    <a:pt x="169" y="107"/>
                    <a:pt x="169" y="107"/>
                    <a:pt x="169" y="107"/>
                  </a:cubicBezTo>
                  <a:cubicBezTo>
                    <a:pt x="172" y="107"/>
                    <a:pt x="175" y="109"/>
                    <a:pt x="175" y="112"/>
                  </a:cubicBezTo>
                  <a:cubicBezTo>
                    <a:pt x="175" y="116"/>
                    <a:pt x="172" y="118"/>
                    <a:pt x="169" y="118"/>
                  </a:cubicBezTo>
                  <a:cubicBezTo>
                    <a:pt x="84" y="118"/>
                    <a:pt x="84" y="118"/>
                    <a:pt x="84" y="118"/>
                  </a:cubicBezTo>
                  <a:close/>
                  <a:moveTo>
                    <a:pt x="54" y="186"/>
                  </a:moveTo>
                  <a:cubicBezTo>
                    <a:pt x="54" y="186"/>
                    <a:pt x="54" y="186"/>
                    <a:pt x="54" y="186"/>
                  </a:cubicBezTo>
                  <a:cubicBezTo>
                    <a:pt x="60" y="186"/>
                    <a:pt x="64" y="190"/>
                    <a:pt x="64" y="195"/>
                  </a:cubicBezTo>
                  <a:cubicBezTo>
                    <a:pt x="64" y="201"/>
                    <a:pt x="60" y="205"/>
                    <a:pt x="54" y="205"/>
                  </a:cubicBezTo>
                  <a:cubicBezTo>
                    <a:pt x="49" y="205"/>
                    <a:pt x="44" y="201"/>
                    <a:pt x="44" y="195"/>
                  </a:cubicBezTo>
                  <a:cubicBezTo>
                    <a:pt x="44" y="190"/>
                    <a:pt x="49" y="186"/>
                    <a:pt x="54" y="186"/>
                  </a:cubicBezTo>
                  <a:close/>
                  <a:moveTo>
                    <a:pt x="54" y="144"/>
                  </a:moveTo>
                  <a:cubicBezTo>
                    <a:pt x="54" y="144"/>
                    <a:pt x="54" y="144"/>
                    <a:pt x="54" y="144"/>
                  </a:cubicBezTo>
                  <a:cubicBezTo>
                    <a:pt x="60" y="144"/>
                    <a:pt x="64" y="149"/>
                    <a:pt x="64" y="154"/>
                  </a:cubicBezTo>
                  <a:cubicBezTo>
                    <a:pt x="64" y="159"/>
                    <a:pt x="60" y="164"/>
                    <a:pt x="54" y="164"/>
                  </a:cubicBezTo>
                  <a:cubicBezTo>
                    <a:pt x="49" y="164"/>
                    <a:pt x="44" y="159"/>
                    <a:pt x="44" y="154"/>
                  </a:cubicBezTo>
                  <a:cubicBezTo>
                    <a:pt x="44" y="149"/>
                    <a:pt x="49" y="144"/>
                    <a:pt x="54" y="144"/>
                  </a:cubicBezTo>
                  <a:close/>
                  <a:moveTo>
                    <a:pt x="54" y="103"/>
                  </a:moveTo>
                  <a:cubicBezTo>
                    <a:pt x="54" y="103"/>
                    <a:pt x="54" y="103"/>
                    <a:pt x="54" y="103"/>
                  </a:cubicBezTo>
                  <a:cubicBezTo>
                    <a:pt x="60" y="103"/>
                    <a:pt x="64" y="107"/>
                    <a:pt x="64" y="112"/>
                  </a:cubicBezTo>
                  <a:cubicBezTo>
                    <a:pt x="64" y="118"/>
                    <a:pt x="60" y="122"/>
                    <a:pt x="54" y="122"/>
                  </a:cubicBezTo>
                  <a:cubicBezTo>
                    <a:pt x="49" y="122"/>
                    <a:pt x="44" y="118"/>
                    <a:pt x="44" y="112"/>
                  </a:cubicBezTo>
                  <a:cubicBezTo>
                    <a:pt x="44" y="107"/>
                    <a:pt x="49" y="103"/>
                    <a:pt x="54" y="103"/>
                  </a:cubicBezTo>
                  <a:close/>
                  <a:moveTo>
                    <a:pt x="112" y="0"/>
                  </a:moveTo>
                  <a:cubicBezTo>
                    <a:pt x="112" y="0"/>
                    <a:pt x="112" y="0"/>
                    <a:pt x="112" y="0"/>
                  </a:cubicBezTo>
                  <a:cubicBezTo>
                    <a:pt x="122" y="0"/>
                    <a:pt x="132" y="4"/>
                    <a:pt x="139" y="11"/>
                  </a:cubicBezTo>
                  <a:cubicBezTo>
                    <a:pt x="144" y="16"/>
                    <a:pt x="148" y="22"/>
                    <a:pt x="149" y="29"/>
                  </a:cubicBezTo>
                  <a:cubicBezTo>
                    <a:pt x="181" y="29"/>
                    <a:pt x="181" y="29"/>
                    <a:pt x="181" y="29"/>
                  </a:cubicBezTo>
                  <a:cubicBezTo>
                    <a:pt x="184" y="29"/>
                    <a:pt x="187" y="32"/>
                    <a:pt x="187" y="35"/>
                  </a:cubicBezTo>
                  <a:cubicBezTo>
                    <a:pt x="187" y="35"/>
                    <a:pt x="187" y="35"/>
                    <a:pt x="187" y="35"/>
                  </a:cubicBezTo>
                  <a:cubicBezTo>
                    <a:pt x="187" y="40"/>
                    <a:pt x="187" y="40"/>
                    <a:pt x="187" y="40"/>
                  </a:cubicBezTo>
                  <a:cubicBezTo>
                    <a:pt x="214" y="40"/>
                    <a:pt x="214" y="40"/>
                    <a:pt x="214" y="40"/>
                  </a:cubicBezTo>
                  <a:cubicBezTo>
                    <a:pt x="219" y="40"/>
                    <a:pt x="224" y="45"/>
                    <a:pt x="224" y="50"/>
                  </a:cubicBezTo>
                  <a:cubicBezTo>
                    <a:pt x="224" y="50"/>
                    <a:pt x="224" y="50"/>
                    <a:pt x="224" y="50"/>
                  </a:cubicBezTo>
                  <a:cubicBezTo>
                    <a:pt x="224" y="252"/>
                    <a:pt x="224" y="252"/>
                    <a:pt x="224" y="252"/>
                  </a:cubicBezTo>
                  <a:cubicBezTo>
                    <a:pt x="224" y="257"/>
                    <a:pt x="219" y="261"/>
                    <a:pt x="214" y="261"/>
                  </a:cubicBezTo>
                  <a:cubicBezTo>
                    <a:pt x="214" y="261"/>
                    <a:pt x="214" y="261"/>
                    <a:pt x="214" y="261"/>
                  </a:cubicBezTo>
                  <a:cubicBezTo>
                    <a:pt x="10" y="261"/>
                    <a:pt x="10" y="261"/>
                    <a:pt x="10" y="261"/>
                  </a:cubicBezTo>
                  <a:cubicBezTo>
                    <a:pt x="4" y="261"/>
                    <a:pt x="0" y="257"/>
                    <a:pt x="0" y="252"/>
                  </a:cubicBezTo>
                  <a:cubicBezTo>
                    <a:pt x="0" y="251"/>
                    <a:pt x="0" y="251"/>
                    <a:pt x="0" y="251"/>
                  </a:cubicBezTo>
                  <a:cubicBezTo>
                    <a:pt x="0" y="50"/>
                    <a:pt x="0" y="50"/>
                    <a:pt x="0" y="50"/>
                  </a:cubicBezTo>
                  <a:cubicBezTo>
                    <a:pt x="0" y="45"/>
                    <a:pt x="4" y="40"/>
                    <a:pt x="10" y="40"/>
                  </a:cubicBezTo>
                  <a:cubicBezTo>
                    <a:pt x="10" y="40"/>
                    <a:pt x="10" y="40"/>
                    <a:pt x="10" y="40"/>
                  </a:cubicBezTo>
                  <a:cubicBezTo>
                    <a:pt x="37" y="40"/>
                    <a:pt x="37" y="40"/>
                    <a:pt x="37" y="40"/>
                  </a:cubicBezTo>
                  <a:cubicBezTo>
                    <a:pt x="37" y="35"/>
                    <a:pt x="37" y="35"/>
                    <a:pt x="37" y="35"/>
                  </a:cubicBezTo>
                  <a:cubicBezTo>
                    <a:pt x="37" y="32"/>
                    <a:pt x="39" y="29"/>
                    <a:pt x="43" y="29"/>
                  </a:cubicBezTo>
                  <a:cubicBezTo>
                    <a:pt x="43" y="29"/>
                    <a:pt x="43" y="29"/>
                    <a:pt x="43" y="29"/>
                  </a:cubicBezTo>
                  <a:cubicBezTo>
                    <a:pt x="74" y="29"/>
                    <a:pt x="74" y="29"/>
                    <a:pt x="74" y="29"/>
                  </a:cubicBezTo>
                  <a:cubicBezTo>
                    <a:pt x="76" y="22"/>
                    <a:pt x="79" y="16"/>
                    <a:pt x="84" y="11"/>
                  </a:cubicBezTo>
                  <a:cubicBezTo>
                    <a:pt x="91" y="4"/>
                    <a:pt x="101" y="0"/>
                    <a:pt x="112" y="0"/>
                  </a:cubicBezTo>
                  <a:close/>
                  <a:moveTo>
                    <a:pt x="137" y="29"/>
                  </a:moveTo>
                  <a:cubicBezTo>
                    <a:pt x="137" y="29"/>
                    <a:pt x="137" y="29"/>
                    <a:pt x="137" y="29"/>
                  </a:cubicBezTo>
                  <a:cubicBezTo>
                    <a:pt x="136" y="25"/>
                    <a:pt x="134" y="22"/>
                    <a:pt x="131" y="19"/>
                  </a:cubicBezTo>
                  <a:cubicBezTo>
                    <a:pt x="126" y="14"/>
                    <a:pt x="119" y="11"/>
                    <a:pt x="112" y="11"/>
                  </a:cubicBezTo>
                  <a:cubicBezTo>
                    <a:pt x="104" y="11"/>
                    <a:pt x="98" y="14"/>
                    <a:pt x="93" y="19"/>
                  </a:cubicBezTo>
                  <a:cubicBezTo>
                    <a:pt x="90" y="22"/>
                    <a:pt x="88" y="25"/>
                    <a:pt x="86" y="29"/>
                  </a:cubicBezTo>
                  <a:cubicBezTo>
                    <a:pt x="112" y="29"/>
                    <a:pt x="112" y="29"/>
                    <a:pt x="112" y="29"/>
                  </a:cubicBezTo>
                  <a:cubicBezTo>
                    <a:pt x="137" y="29"/>
                    <a:pt x="137" y="29"/>
                    <a:pt x="137" y="29"/>
                  </a:cubicBezTo>
                  <a:close/>
                  <a:moveTo>
                    <a:pt x="187" y="60"/>
                  </a:moveTo>
                  <a:cubicBezTo>
                    <a:pt x="187" y="60"/>
                    <a:pt x="187" y="60"/>
                    <a:pt x="187" y="60"/>
                  </a:cubicBezTo>
                  <a:cubicBezTo>
                    <a:pt x="187" y="65"/>
                    <a:pt x="187" y="65"/>
                    <a:pt x="187" y="65"/>
                  </a:cubicBezTo>
                  <a:cubicBezTo>
                    <a:pt x="187" y="69"/>
                    <a:pt x="184" y="71"/>
                    <a:pt x="181" y="71"/>
                  </a:cubicBezTo>
                  <a:cubicBezTo>
                    <a:pt x="181" y="71"/>
                    <a:pt x="181" y="71"/>
                    <a:pt x="181" y="71"/>
                  </a:cubicBezTo>
                  <a:cubicBezTo>
                    <a:pt x="112" y="71"/>
                    <a:pt x="112" y="71"/>
                    <a:pt x="112" y="71"/>
                  </a:cubicBezTo>
                  <a:cubicBezTo>
                    <a:pt x="43" y="71"/>
                    <a:pt x="43" y="71"/>
                    <a:pt x="43" y="71"/>
                  </a:cubicBezTo>
                  <a:cubicBezTo>
                    <a:pt x="39" y="71"/>
                    <a:pt x="37" y="69"/>
                    <a:pt x="37" y="65"/>
                  </a:cubicBezTo>
                  <a:cubicBezTo>
                    <a:pt x="37" y="65"/>
                    <a:pt x="37" y="65"/>
                    <a:pt x="37" y="65"/>
                  </a:cubicBezTo>
                  <a:cubicBezTo>
                    <a:pt x="37" y="60"/>
                    <a:pt x="37" y="60"/>
                    <a:pt x="37" y="60"/>
                  </a:cubicBezTo>
                  <a:cubicBezTo>
                    <a:pt x="19" y="60"/>
                    <a:pt x="19" y="60"/>
                    <a:pt x="19" y="60"/>
                  </a:cubicBezTo>
                  <a:cubicBezTo>
                    <a:pt x="19" y="242"/>
                    <a:pt x="19" y="242"/>
                    <a:pt x="19" y="242"/>
                  </a:cubicBezTo>
                  <a:cubicBezTo>
                    <a:pt x="204" y="242"/>
                    <a:pt x="204" y="242"/>
                    <a:pt x="204" y="242"/>
                  </a:cubicBezTo>
                  <a:cubicBezTo>
                    <a:pt x="204" y="60"/>
                    <a:pt x="204" y="60"/>
                    <a:pt x="204" y="60"/>
                  </a:cubicBezTo>
                  <a:cubicBezTo>
                    <a:pt x="187" y="60"/>
                    <a:pt x="187" y="60"/>
                    <a:pt x="187" y="60"/>
                  </a:cubicBezTo>
                  <a:close/>
                  <a:moveTo>
                    <a:pt x="112" y="41"/>
                  </a:moveTo>
                  <a:cubicBezTo>
                    <a:pt x="112" y="41"/>
                    <a:pt x="112" y="41"/>
                    <a:pt x="112" y="41"/>
                  </a:cubicBezTo>
                  <a:cubicBezTo>
                    <a:pt x="48" y="41"/>
                    <a:pt x="48" y="41"/>
                    <a:pt x="48" y="41"/>
                  </a:cubicBezTo>
                  <a:cubicBezTo>
                    <a:pt x="48" y="50"/>
                    <a:pt x="48" y="50"/>
                    <a:pt x="48" y="50"/>
                  </a:cubicBezTo>
                  <a:cubicBezTo>
                    <a:pt x="48" y="60"/>
                    <a:pt x="48" y="60"/>
                    <a:pt x="48" y="60"/>
                  </a:cubicBezTo>
                  <a:cubicBezTo>
                    <a:pt x="112" y="60"/>
                    <a:pt x="112" y="60"/>
                    <a:pt x="112" y="60"/>
                  </a:cubicBezTo>
                  <a:cubicBezTo>
                    <a:pt x="175" y="60"/>
                    <a:pt x="175" y="60"/>
                    <a:pt x="175" y="60"/>
                  </a:cubicBezTo>
                  <a:cubicBezTo>
                    <a:pt x="175" y="50"/>
                    <a:pt x="175" y="50"/>
                    <a:pt x="175" y="50"/>
                  </a:cubicBezTo>
                  <a:cubicBezTo>
                    <a:pt x="175" y="41"/>
                    <a:pt x="175" y="41"/>
                    <a:pt x="175" y="41"/>
                  </a:cubicBezTo>
                  <a:cubicBezTo>
                    <a:pt x="112" y="41"/>
                    <a:pt x="112" y="41"/>
                    <a:pt x="112" y="41"/>
                  </a:cubicBezTo>
                  <a:close/>
                  <a:moveTo>
                    <a:pt x="84" y="201"/>
                  </a:moveTo>
                  <a:cubicBezTo>
                    <a:pt x="84" y="201"/>
                    <a:pt x="84" y="201"/>
                    <a:pt x="84" y="201"/>
                  </a:cubicBezTo>
                  <a:cubicBezTo>
                    <a:pt x="80" y="201"/>
                    <a:pt x="78" y="199"/>
                    <a:pt x="78" y="195"/>
                  </a:cubicBezTo>
                  <a:cubicBezTo>
                    <a:pt x="78" y="192"/>
                    <a:pt x="80" y="190"/>
                    <a:pt x="84" y="190"/>
                  </a:cubicBezTo>
                  <a:cubicBezTo>
                    <a:pt x="169" y="190"/>
                    <a:pt x="169" y="190"/>
                    <a:pt x="169" y="190"/>
                  </a:cubicBezTo>
                  <a:cubicBezTo>
                    <a:pt x="172" y="190"/>
                    <a:pt x="175" y="192"/>
                    <a:pt x="175" y="195"/>
                  </a:cubicBezTo>
                  <a:cubicBezTo>
                    <a:pt x="175" y="199"/>
                    <a:pt x="172" y="201"/>
                    <a:pt x="169" y="201"/>
                  </a:cubicBezTo>
                  <a:cubicBezTo>
                    <a:pt x="84" y="201"/>
                    <a:pt x="84" y="201"/>
                    <a:pt x="84" y="201"/>
                  </a:cubicBezTo>
                  <a:close/>
                  <a:moveTo>
                    <a:pt x="84" y="160"/>
                  </a:moveTo>
                  <a:cubicBezTo>
                    <a:pt x="84" y="160"/>
                    <a:pt x="84" y="160"/>
                    <a:pt x="84" y="160"/>
                  </a:cubicBezTo>
                  <a:cubicBezTo>
                    <a:pt x="80" y="160"/>
                    <a:pt x="78" y="157"/>
                    <a:pt x="78" y="154"/>
                  </a:cubicBezTo>
                  <a:cubicBezTo>
                    <a:pt x="78" y="151"/>
                    <a:pt x="80" y="148"/>
                    <a:pt x="84" y="148"/>
                  </a:cubicBezTo>
                  <a:cubicBezTo>
                    <a:pt x="169" y="148"/>
                    <a:pt x="169" y="148"/>
                    <a:pt x="169" y="148"/>
                  </a:cubicBezTo>
                  <a:cubicBezTo>
                    <a:pt x="172" y="148"/>
                    <a:pt x="175" y="151"/>
                    <a:pt x="175" y="154"/>
                  </a:cubicBezTo>
                  <a:cubicBezTo>
                    <a:pt x="175" y="157"/>
                    <a:pt x="172" y="160"/>
                    <a:pt x="169" y="160"/>
                  </a:cubicBezTo>
                  <a:cubicBezTo>
                    <a:pt x="84" y="160"/>
                    <a:pt x="84" y="160"/>
                    <a:pt x="84" y="160"/>
                  </a:cubicBezTo>
                  <a:close/>
                </a:path>
              </a:pathLst>
            </a:custGeom>
            <a:gradFill>
              <a:gsLst>
                <a:gs pos="15000">
                  <a:srgbClr val="D3B586"/>
                </a:gs>
                <a:gs pos="87000">
                  <a:srgbClr val="F8EDD9"/>
                </a:gs>
              </a:gsLst>
              <a:lin ang="2700000" scaled="0"/>
            </a:gradFill>
            <a:ln>
              <a:noFill/>
            </a:ln>
            <a:effectLst/>
          </p:spPr>
          <p:txBody>
            <a:bodyPr/>
            <a:lstStyle/>
            <a:p>
              <a:endParaRPr lang="zh-CN" altLang="en-US">
                <a:cs typeface="+mn-ea"/>
                <a:sym typeface="+mn-lt"/>
              </a:endParaRPr>
            </a:p>
          </p:txBody>
        </p:sp>
      </p:grpSp>
      <p:sp>
        <p:nvSpPr>
          <p:cNvPr id="65" name="任意多边形 64"/>
          <p:cNvSpPr/>
          <p:nvPr/>
        </p:nvSpPr>
        <p:spPr>
          <a:xfrm rot="5400000">
            <a:off x="10795" y="-37465"/>
            <a:ext cx="1311275" cy="1370330"/>
          </a:xfrm>
          <a:custGeom>
            <a:avLst/>
            <a:gdLst>
              <a:gd name="connsiteX0" fmla="*/ 0 w 4455"/>
              <a:gd name="connsiteY0" fmla="*/ 0 h 5580"/>
              <a:gd name="connsiteX1" fmla="*/ 2490 w 4455"/>
              <a:gd name="connsiteY1" fmla="*/ 3079 h 5580"/>
              <a:gd name="connsiteX2" fmla="*/ 4455 w 4455"/>
              <a:gd name="connsiteY2" fmla="*/ 5580 h 5580"/>
              <a:gd name="connsiteX3" fmla="*/ 0 w 4455"/>
              <a:gd name="connsiteY3" fmla="*/ 5580 h 5580"/>
              <a:gd name="connsiteX4" fmla="*/ 0 w 4455"/>
              <a:gd name="connsiteY4" fmla="*/ 0 h 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5" h="5580">
                <a:moveTo>
                  <a:pt x="0" y="0"/>
                </a:moveTo>
                <a:lnTo>
                  <a:pt x="2490" y="3079"/>
                </a:lnTo>
                <a:lnTo>
                  <a:pt x="4455" y="5580"/>
                </a:lnTo>
                <a:lnTo>
                  <a:pt x="0" y="5580"/>
                </a:lnTo>
                <a:lnTo>
                  <a:pt x="0" y="0"/>
                </a:lnTo>
                <a:close/>
              </a:path>
            </a:pathLst>
          </a:custGeom>
          <a:gradFill>
            <a:gsLst>
              <a:gs pos="15000">
                <a:srgbClr val="222428"/>
              </a:gs>
              <a:gs pos="87000">
                <a:srgbClr val="222428"/>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66" name="直接连接符 65"/>
          <p:cNvCxnSpPr/>
          <p:nvPr/>
        </p:nvCxnSpPr>
        <p:spPr>
          <a:xfrm flipV="1">
            <a:off x="10925810" y="3922395"/>
            <a:ext cx="1267460" cy="29724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组合 5"/>
          <p:cNvGrpSpPr/>
          <p:nvPr/>
        </p:nvGrpSpPr>
        <p:grpSpPr>
          <a:xfrm>
            <a:off x="4483100" y="490855"/>
            <a:ext cx="3225800" cy="1149350"/>
            <a:chOff x="7039" y="773"/>
            <a:chExt cx="5080" cy="1810"/>
          </a:xfrm>
        </p:grpSpPr>
        <p:grpSp>
          <p:nvGrpSpPr>
            <p:cNvPr id="2" name="组合 1"/>
            <p:cNvGrpSpPr/>
            <p:nvPr/>
          </p:nvGrpSpPr>
          <p:grpSpPr>
            <a:xfrm>
              <a:off x="7309" y="773"/>
              <a:ext cx="4584" cy="1279"/>
              <a:chOff x="6417412" y="2162647"/>
              <a:chExt cx="2911025" cy="812375"/>
            </a:xfrm>
          </p:grpSpPr>
          <p:sp>
            <p:nvSpPr>
              <p:cNvPr id="3" name="文本框 2"/>
              <p:cNvSpPr txBox="1"/>
              <p:nvPr/>
            </p:nvSpPr>
            <p:spPr>
              <a:xfrm>
                <a:off x="6417412" y="2162647"/>
                <a:ext cx="2911025" cy="645326"/>
              </a:xfrm>
              <a:prstGeom prst="rect">
                <a:avLst/>
              </a:prstGeom>
              <a:noFill/>
            </p:spPr>
            <p:txBody>
              <a:bodyPr wrap="none" rtlCol="0">
                <a:spAutoFit/>
              </a:bodyPr>
              <a:lstStyle/>
              <a:p>
                <a:pPr algn="ctr">
                  <a:lnSpc>
                    <a:spcPct val="100000"/>
                  </a:lnSpc>
                </a:pPr>
                <a:r>
                  <a:rPr lang="zh-CN" sz="3600" b="1" dirty="0">
                    <a:gradFill flip="none" rotWithShape="1">
                      <a:gsLst>
                        <a:gs pos="15000">
                          <a:srgbClr val="D3B586"/>
                        </a:gs>
                        <a:gs pos="60000">
                          <a:srgbClr val="F8EDD9"/>
                        </a:gs>
                      </a:gsLst>
                      <a:lin ang="2700000" scaled="1"/>
                      <a:tileRect/>
                    </a:gradFill>
                    <a:cs typeface="+mn-ea"/>
                    <a:sym typeface="+mn-lt"/>
                  </a:rPr>
                  <a:t>上岗工作计划</a:t>
                </a:r>
                <a:endParaRPr lang="zh-CN" sz="3600" b="1" dirty="0">
                  <a:gradFill flip="none" rotWithShape="1">
                    <a:gsLst>
                      <a:gs pos="15000">
                        <a:srgbClr val="D3B586"/>
                      </a:gs>
                      <a:gs pos="60000">
                        <a:srgbClr val="F8EDD9"/>
                      </a:gs>
                    </a:gsLst>
                    <a:lin ang="2700000" scaled="1"/>
                    <a:tileRect/>
                  </a:gradFill>
                  <a:cs typeface="+mn-ea"/>
                  <a:sym typeface="+mn-lt"/>
                </a:endParaRPr>
              </a:p>
            </p:txBody>
          </p:sp>
          <p:sp>
            <p:nvSpPr>
              <p:cNvPr id="4" name="任意多边形: 形状 3"/>
              <p:cNvSpPr/>
              <p:nvPr/>
            </p:nvSpPr>
            <p:spPr>
              <a:xfrm rot="5400000" flipV="1">
                <a:off x="7811771" y="1991964"/>
                <a:ext cx="122283" cy="1843832"/>
              </a:xfrm>
              <a:custGeom>
                <a:avLst/>
                <a:gdLst>
                  <a:gd name="connsiteX0" fmla="*/ 2381 w 337394"/>
                  <a:gd name="connsiteY0" fmla="*/ 0 h 5087356"/>
                  <a:gd name="connsiteX1" fmla="*/ 2381 w 337394"/>
                  <a:gd name="connsiteY1" fmla="*/ 2196000 h 5087356"/>
                  <a:gd name="connsiteX2" fmla="*/ 38381 w 337394"/>
                  <a:gd name="connsiteY2" fmla="*/ 2196000 h 5087356"/>
                  <a:gd name="connsiteX3" fmla="*/ 38381 w 337394"/>
                  <a:gd name="connsiteY3" fmla="*/ 0 h 5087356"/>
                  <a:gd name="connsiteX4" fmla="*/ 0 w 337394"/>
                  <a:gd name="connsiteY4" fmla="*/ 2196002 h 5087356"/>
                  <a:gd name="connsiteX5" fmla="*/ 300119 w 337394"/>
                  <a:gd name="connsiteY5" fmla="*/ 2543823 h 5087356"/>
                  <a:gd name="connsiteX6" fmla="*/ 0 w 337394"/>
                  <a:gd name="connsiteY6" fmla="*/ 2891644 h 5087356"/>
                  <a:gd name="connsiteX7" fmla="*/ 2381 w 337394"/>
                  <a:gd name="connsiteY7" fmla="*/ 2891644 h 5087356"/>
                  <a:gd name="connsiteX8" fmla="*/ 2381 w 337394"/>
                  <a:gd name="connsiteY8" fmla="*/ 5087356 h 5087356"/>
                  <a:gd name="connsiteX9" fmla="*/ 38381 w 337394"/>
                  <a:gd name="connsiteY9" fmla="*/ 5087356 h 5087356"/>
                  <a:gd name="connsiteX10" fmla="*/ 38381 w 337394"/>
                  <a:gd name="connsiteY10" fmla="*/ 2891356 h 5087356"/>
                  <a:gd name="connsiteX11" fmla="*/ 37524 w 337394"/>
                  <a:gd name="connsiteY11" fmla="*/ 2891356 h 5087356"/>
                  <a:gd name="connsiteX12" fmla="*/ 337394 w 337394"/>
                  <a:gd name="connsiteY12" fmla="*/ 2543823 h 5087356"/>
                  <a:gd name="connsiteX13" fmla="*/ 37275 w 337394"/>
                  <a:gd name="connsiteY13" fmla="*/ 2196002 h 50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394" h="5087356">
                    <a:moveTo>
                      <a:pt x="2381" y="0"/>
                    </a:moveTo>
                    <a:lnTo>
                      <a:pt x="2381" y="2196000"/>
                    </a:lnTo>
                    <a:lnTo>
                      <a:pt x="38381" y="2196000"/>
                    </a:lnTo>
                    <a:lnTo>
                      <a:pt x="38381" y="0"/>
                    </a:lnTo>
                    <a:close/>
                    <a:moveTo>
                      <a:pt x="0" y="2196002"/>
                    </a:moveTo>
                    <a:lnTo>
                      <a:pt x="300119" y="2543823"/>
                    </a:lnTo>
                    <a:lnTo>
                      <a:pt x="0" y="2891644"/>
                    </a:lnTo>
                    <a:lnTo>
                      <a:pt x="2381" y="2891644"/>
                    </a:lnTo>
                    <a:lnTo>
                      <a:pt x="2381" y="5087356"/>
                    </a:lnTo>
                    <a:lnTo>
                      <a:pt x="38381" y="5087356"/>
                    </a:lnTo>
                    <a:lnTo>
                      <a:pt x="38381" y="2891356"/>
                    </a:lnTo>
                    <a:lnTo>
                      <a:pt x="37524" y="2891356"/>
                    </a:lnTo>
                    <a:lnTo>
                      <a:pt x="337394" y="2543823"/>
                    </a:lnTo>
                    <a:lnTo>
                      <a:pt x="37275" y="219600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grpSp>
        <p:sp>
          <p:nvSpPr>
            <p:cNvPr id="5" name="文本框 4"/>
            <p:cNvSpPr txBox="1"/>
            <p:nvPr/>
          </p:nvSpPr>
          <p:spPr>
            <a:xfrm>
              <a:off x="7039" y="2099"/>
              <a:ext cx="5080" cy="484"/>
            </a:xfrm>
            <a:prstGeom prst="rect">
              <a:avLst/>
            </a:prstGeom>
            <a:noFill/>
          </p:spPr>
          <p:txBody>
            <a:bodyPr wrap="square" rtlCol="0">
              <a:spAutoFit/>
              <a:scene3d>
                <a:camera prst="orthographicFront"/>
                <a:lightRig rig="threePt" dir="t"/>
              </a:scene3d>
              <a:sp3d contourW="12700"/>
            </a:bodyPr>
            <a:lstStyle>
              <a:defPPr>
                <a:defRPr lang="en-US"/>
              </a:defPPr>
              <a:lvl1pPr algn="ctr">
                <a:lnSpc>
                  <a:spcPct val="125000"/>
                </a:lnSpc>
                <a:defRPr sz="1200">
                  <a:solidFill>
                    <a:schemeClr val="tx1">
                      <a:lumMod val="50000"/>
                      <a:lumOff val="50000"/>
                    </a:schemeClr>
                  </a:solidFill>
                  <a:latin typeface="方正俊黑简体" panose="02000000000000000000" pitchFamily="2" charset="-122"/>
                  <a:ea typeface="方正俊黑简体" panose="02000000000000000000" pitchFamily="2" charset="-122"/>
                  <a:cs typeface="Angsana New" panose="02020603050405020304" pitchFamily="18" charset="-34"/>
                </a:defRPr>
              </a:lvl1pPr>
            </a:lstStyle>
            <a:p>
              <a:pPr algn="dist">
                <a:lnSpc>
                  <a:spcPct val="130000"/>
                </a:lnSpc>
              </a:pPr>
              <a:r>
                <a:rPr lang="en-US" altLang="zh-CN" cap="all" dirty="0">
                  <a:solidFill>
                    <a:srgbClr val="E3C897"/>
                  </a:solidFill>
                  <a:uFillTx/>
                  <a:latin typeface="+mn-lt"/>
                  <a:ea typeface="+mn-ea"/>
                  <a:cs typeface="+mn-ea"/>
                  <a:sym typeface="+mn-lt"/>
                </a:rPr>
                <a:t>Job plan</a:t>
              </a:r>
              <a:endParaRPr lang="en-US" altLang="zh-CN" cap="all" dirty="0">
                <a:solidFill>
                  <a:srgbClr val="E3C897"/>
                </a:solidFill>
                <a:uFillTx/>
                <a:latin typeface="+mn-lt"/>
                <a:ea typeface="+mn-ea"/>
                <a:cs typeface="+mn-ea"/>
                <a:sym typeface="+mn-lt"/>
              </a:endParaRPr>
            </a:p>
          </p:txBody>
        </p:sp>
      </p:grpSp>
      <p:sp>
        <p:nvSpPr>
          <p:cNvPr id="90" name="任意多边形 89"/>
          <p:cNvSpPr/>
          <p:nvPr/>
        </p:nvSpPr>
        <p:spPr>
          <a:xfrm rot="6600000">
            <a:off x="210820" y="-913130"/>
            <a:ext cx="2451735" cy="309880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2" name="直接连接符 91"/>
          <p:cNvCxnSpPr/>
          <p:nvPr/>
        </p:nvCxnSpPr>
        <p:spPr>
          <a:xfrm flipV="1">
            <a:off x="-33655" y="14605"/>
            <a:ext cx="2649855" cy="103378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5" name="任意多边形 94"/>
          <p:cNvSpPr/>
          <p:nvPr/>
        </p:nvSpPr>
        <p:spPr>
          <a:xfrm rot="15000000" flipH="1">
            <a:off x="10325735" y="-654685"/>
            <a:ext cx="1736090" cy="219456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6" name="直接连接符 95"/>
          <p:cNvCxnSpPr/>
          <p:nvPr/>
        </p:nvCxnSpPr>
        <p:spPr>
          <a:xfrm>
            <a:off x="9865995" y="40640"/>
            <a:ext cx="2349500" cy="24263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1573530" y="2142490"/>
            <a:ext cx="9044305" cy="4243705"/>
            <a:chOff x="2478" y="3374"/>
            <a:chExt cx="14243" cy="6683"/>
          </a:xfrm>
        </p:grpSpPr>
        <p:sp>
          <p:nvSpPr>
            <p:cNvPr id="8" name="2"/>
            <p:cNvSpPr txBox="1"/>
            <p:nvPr/>
          </p:nvSpPr>
          <p:spPr>
            <a:xfrm>
              <a:off x="6987" y="3594"/>
              <a:ext cx="9735" cy="1710"/>
            </a:xfrm>
            <a:prstGeom prst="rect">
              <a:avLst/>
            </a:prstGeom>
            <a:noFill/>
            <a:ln w="22225">
              <a:gradFill>
                <a:gsLst>
                  <a:gs pos="0">
                    <a:srgbClr val="D5B88A"/>
                  </a:gs>
                  <a:gs pos="100000">
                    <a:srgbClr val="F8EDD9"/>
                  </a:gs>
                </a:gsLst>
                <a:lin ang="5400000" scaled="1"/>
              </a:gradFill>
            </a:ln>
          </p:spPr>
          <p:txBody>
            <a:bodyPr wrap="square" lIns="91440" tIns="45720" rIns="91440" bIns="45720" rtlCol="0" anchor="ctr">
              <a:normAutofit/>
            </a:bodyPr>
            <a:lstStyle>
              <a:defPPr>
                <a:defRPr lang="en-US"/>
              </a:defPPr>
              <a:lvl1pPr>
                <a:defRPr sz="1200"/>
              </a:lvl1pPr>
              <a:lvl2pPr marL="609600" algn="l" defTabSz="609600" rtl="0" eaLnBrk="1" latinLnBrk="0" hangingPunct="1">
                <a:defRPr sz="2400" kern="1200">
                  <a:solidFill>
                    <a:schemeClr val="tx1"/>
                  </a:solidFill>
                </a:defRPr>
              </a:lvl2pPr>
              <a:lvl3pPr marL="1219200" algn="l" defTabSz="609600" rtl="0" eaLnBrk="1" latinLnBrk="0" hangingPunct="1">
                <a:defRPr sz="2400" kern="1200">
                  <a:solidFill>
                    <a:schemeClr val="tx1"/>
                  </a:solidFill>
                </a:defRPr>
              </a:lvl3pPr>
              <a:lvl4pPr marL="1828800" algn="l" defTabSz="609600" rtl="0" eaLnBrk="1" latinLnBrk="0" hangingPunct="1">
                <a:defRPr sz="2400" kern="1200">
                  <a:solidFill>
                    <a:schemeClr val="tx1"/>
                  </a:solidFill>
                </a:defRPr>
              </a:lvl4pPr>
              <a:lvl5pPr marL="2438400" algn="l" defTabSz="609600" rtl="0" eaLnBrk="1" latinLnBrk="0" hangingPunct="1">
                <a:defRPr sz="2400" kern="1200">
                  <a:solidFill>
                    <a:schemeClr val="tx1"/>
                  </a:solidFill>
                </a:defRPr>
              </a:lvl5pPr>
              <a:lvl6pPr marL="3048000" algn="l" defTabSz="609600" rtl="0" eaLnBrk="1" latinLnBrk="0" hangingPunct="1">
                <a:defRPr sz="2400" kern="1200">
                  <a:solidFill>
                    <a:schemeClr val="tx1"/>
                  </a:solidFill>
                </a:defRPr>
              </a:lvl6pPr>
              <a:lvl7pPr marL="3657600" algn="l" defTabSz="609600" rtl="0" eaLnBrk="1" latinLnBrk="0" hangingPunct="1">
                <a:defRPr sz="2400" kern="1200">
                  <a:solidFill>
                    <a:schemeClr val="tx1"/>
                  </a:solidFill>
                </a:defRPr>
              </a:lvl7pPr>
              <a:lvl8pPr marL="4267200" algn="l" defTabSz="609600" rtl="0" eaLnBrk="1" latinLnBrk="0" hangingPunct="1">
                <a:defRPr sz="2400" kern="1200">
                  <a:solidFill>
                    <a:schemeClr val="tx1"/>
                  </a:solidFill>
                </a:defRPr>
              </a:lvl8pPr>
              <a:lvl9pPr marL="4876800" algn="l" defTabSz="609600" rtl="0" eaLnBrk="1" latinLnBrk="0" hangingPunct="1">
                <a:defRPr sz="2400" kern="1200">
                  <a:solidFill>
                    <a:schemeClr val="tx1"/>
                  </a:solidFill>
                </a:defRPr>
              </a:lvl9pPr>
            </a:lstStyle>
            <a:p>
              <a:pPr>
                <a:lnSpc>
                  <a:spcPct val="130000"/>
                </a:lnSpc>
              </a:pPr>
              <a:endParaRPr lang="en-US" altLang="zh-CN" dirty="0">
                <a:cs typeface="+mn-ea"/>
                <a:sym typeface="+mn-lt"/>
              </a:endParaRPr>
            </a:p>
          </p:txBody>
        </p:sp>
        <p:sp>
          <p:nvSpPr>
            <p:cNvPr id="9" name="2"/>
            <p:cNvSpPr/>
            <p:nvPr/>
          </p:nvSpPr>
          <p:spPr bwMode="gray">
            <a:xfrm>
              <a:off x="6987" y="4092"/>
              <a:ext cx="9735" cy="130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rmAutofit/>
            </a:bodyPr>
            <a:lstStyle/>
            <a:p>
              <a:pPr indent="0">
                <a:lnSpc>
                  <a:spcPct val="130000"/>
                </a:lnSpc>
                <a:buFont typeface="汉仪粗简黑简" panose="00020600040101010101" charset="-122"/>
                <a:buNone/>
              </a:pPr>
              <a:r>
                <a:rPr lang="zh-CN" altLang="en-US" sz="1100" dirty="0">
                  <a:solidFill>
                    <a:srgbClr val="E3C897"/>
                  </a:solidFill>
                  <a:cs typeface="+mn-ea"/>
                  <a:sym typeface="+mn-lt"/>
                </a:rPr>
                <a:t>请在此处输入代替信息，并做简要说明。请在此处输入代替信息，并做简要说明。请在此处输入代替信息，并做简要说明。请在此处输入代替信息，并做简要说明。</a:t>
              </a:r>
              <a:endParaRPr lang="en-US" altLang="zh-CN" sz="1100" dirty="0">
                <a:solidFill>
                  <a:srgbClr val="E3BF6D"/>
                </a:solidFill>
                <a:cs typeface="+mn-ea"/>
                <a:sym typeface="+mn-lt"/>
              </a:endParaRPr>
            </a:p>
          </p:txBody>
        </p:sp>
        <p:sp>
          <p:nvSpPr>
            <p:cNvPr id="10" name="2"/>
            <p:cNvSpPr txBox="1"/>
            <p:nvPr/>
          </p:nvSpPr>
          <p:spPr>
            <a:xfrm>
              <a:off x="6987" y="5923"/>
              <a:ext cx="9735" cy="1710"/>
            </a:xfrm>
            <a:prstGeom prst="rect">
              <a:avLst/>
            </a:prstGeom>
            <a:noFill/>
            <a:ln w="22225">
              <a:gradFill>
                <a:gsLst>
                  <a:gs pos="0">
                    <a:srgbClr val="D5B88A"/>
                  </a:gs>
                  <a:gs pos="100000">
                    <a:srgbClr val="F8EDD9"/>
                  </a:gs>
                </a:gsLst>
                <a:lin ang="5400000" scaled="1"/>
              </a:gradFill>
            </a:ln>
          </p:spPr>
          <p:txBody>
            <a:bodyPr wrap="square" lIns="91440" tIns="45720" rIns="91440" bIns="45720" rtlCol="0" anchor="ctr">
              <a:normAutofit/>
            </a:bodyPr>
            <a:lstStyle>
              <a:defPPr>
                <a:defRPr lang="zh-CN"/>
              </a:defPPr>
              <a:lvl1pPr>
                <a:defRPr sz="1200"/>
              </a:lvl1pPr>
              <a:lvl2pPr marL="609600" defTabSz="609600">
                <a:defRPr sz="2400"/>
              </a:lvl2pPr>
              <a:lvl3pPr marL="1219200" defTabSz="609600">
                <a:defRPr sz="2400"/>
              </a:lvl3pPr>
              <a:lvl4pPr marL="1828800" defTabSz="609600">
                <a:defRPr sz="2400"/>
              </a:lvl4pPr>
              <a:lvl5pPr marL="2438400" defTabSz="609600">
                <a:defRPr sz="2400"/>
              </a:lvl5pPr>
              <a:lvl6pPr marL="3048000" defTabSz="609600">
                <a:defRPr sz="2400"/>
              </a:lvl6pPr>
              <a:lvl7pPr marL="3657600" defTabSz="609600">
                <a:defRPr sz="2400"/>
              </a:lvl7pPr>
              <a:lvl8pPr marL="4267200" defTabSz="609600">
                <a:defRPr sz="2400"/>
              </a:lvl8pPr>
              <a:lvl9pPr marL="4876800" defTabSz="609600">
                <a:defRPr sz="2400"/>
              </a:lvl9pPr>
            </a:lstStyle>
            <a:p>
              <a:pPr>
                <a:lnSpc>
                  <a:spcPct val="130000"/>
                </a:lnSpc>
              </a:pPr>
              <a:endParaRPr lang="en-US" altLang="zh-CN" dirty="0">
                <a:cs typeface="+mn-ea"/>
                <a:sym typeface="+mn-lt"/>
              </a:endParaRPr>
            </a:p>
          </p:txBody>
        </p:sp>
        <p:sp>
          <p:nvSpPr>
            <p:cNvPr id="11" name="2"/>
            <p:cNvSpPr/>
            <p:nvPr/>
          </p:nvSpPr>
          <p:spPr bwMode="gray">
            <a:xfrm>
              <a:off x="6987" y="6417"/>
              <a:ext cx="9735" cy="1313"/>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rmAutofit/>
            </a:bodyPr>
            <a:lstStyle/>
            <a:p>
              <a:pPr indent="0">
                <a:lnSpc>
                  <a:spcPct val="130000"/>
                </a:lnSpc>
                <a:buFont typeface="汉仪粗简黑简" panose="00020600040101010101" charset="-122"/>
                <a:buNone/>
              </a:pPr>
              <a:r>
                <a:rPr lang="zh-CN" altLang="en-US" sz="1100" dirty="0">
                  <a:solidFill>
                    <a:srgbClr val="E3C897"/>
                  </a:solidFill>
                  <a:cs typeface="+mn-ea"/>
                  <a:sym typeface="+mn-lt"/>
                </a:rPr>
                <a:t>请在此处输入代替信息，并做简要说明。请在此处输入代替信息，并做简要说明。请在此处输入代替信息，并做简要说明。请在此处输入代替信息，输入代替信息，并做简要说明。</a:t>
              </a:r>
              <a:endParaRPr lang="en-US" altLang="zh-CN" sz="1100" dirty="0">
                <a:solidFill>
                  <a:srgbClr val="E3BF6D"/>
                </a:solidFill>
                <a:cs typeface="+mn-ea"/>
                <a:sym typeface="+mn-lt"/>
              </a:endParaRPr>
            </a:p>
          </p:txBody>
        </p:sp>
        <p:sp>
          <p:nvSpPr>
            <p:cNvPr id="12" name="2"/>
            <p:cNvSpPr txBox="1"/>
            <p:nvPr/>
          </p:nvSpPr>
          <p:spPr>
            <a:xfrm>
              <a:off x="6987" y="8251"/>
              <a:ext cx="9735" cy="1710"/>
            </a:xfrm>
            <a:prstGeom prst="rect">
              <a:avLst/>
            </a:prstGeom>
            <a:noFill/>
            <a:ln w="22225">
              <a:gradFill>
                <a:gsLst>
                  <a:gs pos="0">
                    <a:srgbClr val="D5B88A"/>
                  </a:gs>
                  <a:gs pos="100000">
                    <a:srgbClr val="F8EDD9"/>
                  </a:gs>
                </a:gsLst>
                <a:lin ang="5400000" scaled="1"/>
              </a:gradFill>
            </a:ln>
          </p:spPr>
          <p:txBody>
            <a:bodyPr wrap="square" lIns="91440" tIns="45720" rIns="91440" bIns="45720" rtlCol="0" anchor="ctr">
              <a:normAutofit/>
            </a:bodyPr>
            <a:lstStyle>
              <a:defPPr>
                <a:defRPr lang="zh-CN"/>
              </a:defPPr>
              <a:lvl1pPr>
                <a:defRPr sz="1200"/>
              </a:lvl1pPr>
              <a:lvl2pPr marL="609600" defTabSz="609600">
                <a:defRPr sz="2400"/>
              </a:lvl2pPr>
              <a:lvl3pPr marL="1219200" defTabSz="609600">
                <a:defRPr sz="2400"/>
              </a:lvl3pPr>
              <a:lvl4pPr marL="1828800" defTabSz="609600">
                <a:defRPr sz="2400"/>
              </a:lvl4pPr>
              <a:lvl5pPr marL="2438400" defTabSz="609600">
                <a:defRPr sz="2400"/>
              </a:lvl5pPr>
              <a:lvl6pPr marL="3048000" defTabSz="609600">
                <a:defRPr sz="2400"/>
              </a:lvl6pPr>
              <a:lvl7pPr marL="3657600" defTabSz="609600">
                <a:defRPr sz="2400"/>
              </a:lvl7pPr>
              <a:lvl8pPr marL="4267200" defTabSz="609600">
                <a:defRPr sz="2400"/>
              </a:lvl8pPr>
              <a:lvl9pPr marL="4876800" defTabSz="609600">
                <a:defRPr sz="2400"/>
              </a:lvl9pPr>
            </a:lstStyle>
            <a:p>
              <a:pPr>
                <a:lnSpc>
                  <a:spcPct val="130000"/>
                </a:lnSpc>
              </a:pPr>
              <a:endParaRPr lang="en-US" altLang="zh-CN" dirty="0">
                <a:cs typeface="+mn-ea"/>
                <a:sym typeface="+mn-lt"/>
              </a:endParaRPr>
            </a:p>
          </p:txBody>
        </p:sp>
        <p:sp>
          <p:nvSpPr>
            <p:cNvPr id="13" name="2"/>
            <p:cNvSpPr/>
            <p:nvPr/>
          </p:nvSpPr>
          <p:spPr bwMode="auto">
            <a:xfrm>
              <a:off x="7273" y="3374"/>
              <a:ext cx="3771" cy="440"/>
            </a:xfrm>
            <a:prstGeom prst="homePlate">
              <a:avLst/>
            </a:prstGeom>
            <a:gradFill>
              <a:gsLst>
                <a:gs pos="0">
                  <a:srgbClr val="D5B88A"/>
                </a:gs>
                <a:gs pos="71000">
                  <a:srgbClr val="F8EDD9"/>
                </a:gs>
              </a:gsLst>
              <a:lin ang="0" scaled="0"/>
            </a:gradFill>
            <a:ln w="28575" algn="ctr">
              <a:noFill/>
              <a:round/>
            </a:ln>
          </p:spPr>
          <p:txBody>
            <a:bodyPr wrap="square" lIns="91440" tIns="45720" rIns="91440" bIns="45720" anchor="ctr"/>
            <a:lstStyle/>
            <a:p>
              <a:pPr algn="ctr" defTabSz="914400">
                <a:lnSpc>
                  <a:spcPct val="130000"/>
                </a:lnSpc>
              </a:pPr>
              <a:r>
                <a:rPr lang="zh-CN" altLang="en-US" sz="1600" b="1" kern="0" dirty="0">
                  <a:solidFill>
                    <a:srgbClr val="171717"/>
                  </a:solidFill>
                  <a:cs typeface="+mn-ea"/>
                  <a:sym typeface="+mn-lt"/>
                </a:rPr>
                <a:t>小标题</a:t>
              </a:r>
              <a:r>
                <a:rPr lang="en-US" altLang="zh-CN" sz="1600" b="1" kern="0" dirty="0">
                  <a:solidFill>
                    <a:srgbClr val="171717"/>
                  </a:solidFill>
                  <a:cs typeface="+mn-ea"/>
                  <a:sym typeface="+mn-lt"/>
                </a:rPr>
                <a:t>2</a:t>
              </a:r>
              <a:endParaRPr lang="zh-CN" altLang="en-US" sz="1600" b="1" kern="0" dirty="0">
                <a:solidFill>
                  <a:srgbClr val="171717"/>
                </a:solidFill>
                <a:cs typeface="+mn-ea"/>
                <a:sym typeface="+mn-lt"/>
              </a:endParaRPr>
            </a:p>
          </p:txBody>
        </p:sp>
        <p:sp>
          <p:nvSpPr>
            <p:cNvPr id="14" name="2"/>
            <p:cNvSpPr/>
            <p:nvPr/>
          </p:nvSpPr>
          <p:spPr bwMode="auto">
            <a:xfrm>
              <a:off x="7273" y="5703"/>
              <a:ext cx="3771" cy="440"/>
            </a:xfrm>
            <a:prstGeom prst="homePlate">
              <a:avLst/>
            </a:prstGeom>
            <a:gradFill>
              <a:gsLst>
                <a:gs pos="0">
                  <a:srgbClr val="D5B88A"/>
                </a:gs>
                <a:gs pos="71000">
                  <a:srgbClr val="F8EDD9"/>
                </a:gs>
              </a:gsLst>
              <a:lin ang="0" scaled="0"/>
            </a:gradFill>
            <a:ln w="28575" algn="ctr">
              <a:noFill/>
              <a:round/>
            </a:ln>
          </p:spPr>
          <p:txBody>
            <a:bodyPr wrap="square" lIns="91440" tIns="45720" rIns="91440" bIns="45720" anchor="ctr"/>
            <a:lstStyle/>
            <a:p>
              <a:pPr algn="ctr" defTabSz="914400">
                <a:lnSpc>
                  <a:spcPct val="130000"/>
                </a:lnSpc>
              </a:pPr>
              <a:r>
                <a:rPr lang="zh-CN" altLang="en-US" sz="1600" b="1" kern="0" dirty="0">
                  <a:solidFill>
                    <a:srgbClr val="171717"/>
                  </a:solidFill>
                  <a:cs typeface="+mn-ea"/>
                  <a:sym typeface="+mn-lt"/>
                </a:rPr>
                <a:t>小标题</a:t>
              </a:r>
              <a:endParaRPr lang="zh-CN" altLang="en-US" sz="1600" b="1" kern="0" dirty="0">
                <a:solidFill>
                  <a:srgbClr val="171717"/>
                </a:solidFill>
                <a:cs typeface="+mn-ea"/>
                <a:sym typeface="+mn-lt"/>
              </a:endParaRPr>
            </a:p>
          </p:txBody>
        </p:sp>
        <p:sp>
          <p:nvSpPr>
            <p:cNvPr id="15" name="2"/>
            <p:cNvSpPr/>
            <p:nvPr/>
          </p:nvSpPr>
          <p:spPr bwMode="auto">
            <a:xfrm>
              <a:off x="7273" y="8031"/>
              <a:ext cx="3771" cy="440"/>
            </a:xfrm>
            <a:prstGeom prst="homePlate">
              <a:avLst/>
            </a:prstGeom>
            <a:gradFill>
              <a:gsLst>
                <a:gs pos="0">
                  <a:srgbClr val="D5B88A"/>
                </a:gs>
                <a:gs pos="71000">
                  <a:srgbClr val="F8EDD9"/>
                </a:gs>
              </a:gsLst>
              <a:lin ang="0" scaled="0"/>
            </a:gradFill>
            <a:ln w="28575" algn="ctr">
              <a:noFill/>
              <a:round/>
            </a:ln>
          </p:spPr>
          <p:txBody>
            <a:bodyPr wrap="square" lIns="91440" tIns="45720" rIns="91440" bIns="45720" anchor="ctr"/>
            <a:lstStyle/>
            <a:p>
              <a:pPr algn="ctr" defTabSz="914400">
                <a:lnSpc>
                  <a:spcPct val="130000"/>
                </a:lnSpc>
              </a:pPr>
              <a:r>
                <a:rPr lang="zh-CN" altLang="en-US" sz="1600" b="1" kern="0" dirty="0">
                  <a:solidFill>
                    <a:srgbClr val="171717"/>
                  </a:solidFill>
                  <a:cs typeface="+mn-ea"/>
                  <a:sym typeface="+mn-lt"/>
                </a:rPr>
                <a:t>小标题</a:t>
              </a:r>
              <a:endParaRPr lang="zh-CN" altLang="en-US" sz="1600" b="1" kern="0" dirty="0">
                <a:solidFill>
                  <a:srgbClr val="171717"/>
                </a:solidFill>
                <a:cs typeface="+mn-ea"/>
                <a:sym typeface="+mn-lt"/>
              </a:endParaRPr>
            </a:p>
          </p:txBody>
        </p:sp>
        <p:sp>
          <p:nvSpPr>
            <p:cNvPr id="16" name="2"/>
            <p:cNvSpPr/>
            <p:nvPr/>
          </p:nvSpPr>
          <p:spPr bwMode="gray">
            <a:xfrm>
              <a:off x="6987" y="8745"/>
              <a:ext cx="9735" cy="1313"/>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rmAutofit/>
            </a:bodyPr>
            <a:lstStyle/>
            <a:p>
              <a:pPr marL="171450" indent="-171450">
                <a:lnSpc>
                  <a:spcPct val="130000"/>
                </a:lnSpc>
                <a:buFont typeface="汉仪粗简黑简" panose="00020600040101010101" charset="-122"/>
                <a:buChar char="•"/>
              </a:pPr>
              <a:r>
                <a:rPr lang="zh-CN" altLang="en-US" sz="1100" dirty="0">
                  <a:solidFill>
                    <a:srgbClr val="E3C897"/>
                  </a:solidFill>
                  <a:cs typeface="+mn-ea"/>
                  <a:sym typeface="+mn-lt"/>
                </a:rPr>
                <a:t>请在此处输入代替信息，并做简要说明。请在此处输入代替信息，并做简要说明。请在此处输入代替信息，并做简要说明在此处输入代替信息，并做简要说请在此处输入您。</a:t>
              </a:r>
              <a:endParaRPr lang="en-US" altLang="zh-CN" sz="1100" dirty="0">
                <a:solidFill>
                  <a:srgbClr val="E3BF6D"/>
                </a:solidFill>
                <a:cs typeface="+mn-ea"/>
                <a:sym typeface="+mn-lt"/>
              </a:endParaRPr>
            </a:p>
          </p:txBody>
        </p:sp>
        <p:sp>
          <p:nvSpPr>
            <p:cNvPr id="18" name="2"/>
            <p:cNvSpPr/>
            <p:nvPr/>
          </p:nvSpPr>
          <p:spPr bwMode="auto">
            <a:xfrm>
              <a:off x="3256" y="4380"/>
              <a:ext cx="3394" cy="1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请在此处输入代替信息，并做简要说处输入您的。</a:t>
              </a:r>
              <a:endParaRPr lang="zh-CN" altLang="en-US" sz="1200" dirty="0">
                <a:solidFill>
                  <a:srgbClr val="E3C897"/>
                </a:solidFill>
                <a:cs typeface="+mn-ea"/>
                <a:sym typeface="+mn-lt"/>
              </a:endParaRPr>
            </a:p>
          </p:txBody>
        </p:sp>
        <p:sp>
          <p:nvSpPr>
            <p:cNvPr id="19" name="2"/>
            <p:cNvSpPr txBox="1"/>
            <p:nvPr/>
          </p:nvSpPr>
          <p:spPr bwMode="auto">
            <a:xfrm>
              <a:off x="3256" y="3798"/>
              <a:ext cx="3394" cy="58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pPr>
              <a:r>
                <a:rPr lang="zh-CN" altLang="en-US" b="1" dirty="0">
                  <a:solidFill>
                    <a:srgbClr val="E3C897"/>
                  </a:solidFill>
                  <a:cs typeface="+mn-ea"/>
                  <a:sym typeface="+mn-lt"/>
                </a:rPr>
                <a:t>标题文本</a:t>
              </a:r>
              <a:endParaRPr lang="zh-CN" altLang="en-US" b="1" dirty="0">
                <a:solidFill>
                  <a:srgbClr val="E3C897"/>
                </a:solidFill>
                <a:cs typeface="+mn-ea"/>
                <a:sym typeface="+mn-lt"/>
              </a:endParaRPr>
            </a:p>
          </p:txBody>
        </p:sp>
        <p:sp>
          <p:nvSpPr>
            <p:cNvPr id="20" name="2"/>
            <p:cNvSpPr/>
            <p:nvPr/>
          </p:nvSpPr>
          <p:spPr bwMode="auto">
            <a:xfrm>
              <a:off x="2478" y="3924"/>
              <a:ext cx="524" cy="524"/>
            </a:xfrm>
            <a:custGeom>
              <a:avLst/>
              <a:gdLst>
                <a:gd name="connsiteX0" fmla="*/ 451337 w 606157"/>
                <a:gd name="connsiteY0" fmla="*/ 147905 h 606722"/>
                <a:gd name="connsiteX1" fmla="*/ 569477 w 606157"/>
                <a:gd name="connsiteY1" fmla="*/ 147905 h 606722"/>
                <a:gd name="connsiteX2" fmla="*/ 606157 w 606157"/>
                <a:gd name="connsiteY2" fmla="*/ 186562 h 606722"/>
                <a:gd name="connsiteX3" fmla="*/ 606157 w 606157"/>
                <a:gd name="connsiteY3" fmla="*/ 363939 h 606722"/>
                <a:gd name="connsiteX4" fmla="*/ 584434 w 606157"/>
                <a:gd name="connsiteY4" fmla="*/ 385711 h 606722"/>
                <a:gd name="connsiteX5" fmla="*/ 557904 w 606157"/>
                <a:gd name="connsiteY5" fmla="*/ 385711 h 606722"/>
                <a:gd name="connsiteX6" fmla="*/ 549980 w 606157"/>
                <a:gd name="connsiteY6" fmla="*/ 548781 h 606722"/>
                <a:gd name="connsiteX7" fmla="*/ 489085 w 606157"/>
                <a:gd name="connsiteY7" fmla="*/ 606722 h 606722"/>
                <a:gd name="connsiteX8" fmla="*/ 426854 w 606157"/>
                <a:gd name="connsiteY8" fmla="*/ 547537 h 606722"/>
                <a:gd name="connsiteX9" fmla="*/ 420711 w 606157"/>
                <a:gd name="connsiteY9" fmla="*/ 420814 h 606722"/>
                <a:gd name="connsiteX10" fmla="*/ 461219 w 606157"/>
                <a:gd name="connsiteY10" fmla="*/ 363228 h 606722"/>
                <a:gd name="connsiteX11" fmla="*/ 461219 w 606157"/>
                <a:gd name="connsiteY11" fmla="*/ 185762 h 606722"/>
                <a:gd name="connsiteX12" fmla="*/ 451337 w 606157"/>
                <a:gd name="connsiteY12" fmla="*/ 147905 h 606722"/>
                <a:gd name="connsiteX13" fmla="*/ 38457 w 606157"/>
                <a:gd name="connsiteY13" fmla="*/ 147552 h 606722"/>
                <a:gd name="connsiteX14" fmla="*/ 155074 w 606157"/>
                <a:gd name="connsiteY14" fmla="*/ 147552 h 606722"/>
                <a:gd name="connsiteX15" fmla="*/ 145014 w 606157"/>
                <a:gd name="connsiteY15" fmla="*/ 185766 h 606722"/>
                <a:gd name="connsiteX16" fmla="*/ 145014 w 606157"/>
                <a:gd name="connsiteY16" fmla="*/ 363239 h 606722"/>
                <a:gd name="connsiteX17" fmla="*/ 187210 w 606157"/>
                <a:gd name="connsiteY17" fmla="*/ 421360 h 606722"/>
                <a:gd name="connsiteX18" fmla="*/ 181068 w 606157"/>
                <a:gd name="connsiteY18" fmla="*/ 548444 h 606722"/>
                <a:gd name="connsiteX19" fmla="*/ 120178 w 606157"/>
                <a:gd name="connsiteY19" fmla="*/ 606298 h 606722"/>
                <a:gd name="connsiteX20" fmla="*/ 57952 w 606157"/>
                <a:gd name="connsiteY20" fmla="*/ 547200 h 606722"/>
                <a:gd name="connsiteX21" fmla="*/ 50029 w 606157"/>
                <a:gd name="connsiteY21" fmla="*/ 385279 h 606722"/>
                <a:gd name="connsiteX22" fmla="*/ 21810 w 606157"/>
                <a:gd name="connsiteY22" fmla="*/ 385279 h 606722"/>
                <a:gd name="connsiteX23" fmla="*/ 0 w 606157"/>
                <a:gd name="connsiteY23" fmla="*/ 363595 h 606722"/>
                <a:gd name="connsiteX24" fmla="*/ 0 w 606157"/>
                <a:gd name="connsiteY24" fmla="*/ 186122 h 606722"/>
                <a:gd name="connsiteX25" fmla="*/ 38457 w 606157"/>
                <a:gd name="connsiteY25" fmla="*/ 147552 h 606722"/>
                <a:gd name="connsiteX26" fmla="*/ 222975 w 606157"/>
                <a:gd name="connsiteY26" fmla="*/ 147058 h 606722"/>
                <a:gd name="connsiteX27" fmla="*/ 282512 w 606157"/>
                <a:gd name="connsiteY27" fmla="*/ 147058 h 606722"/>
                <a:gd name="connsiteX28" fmla="*/ 270498 w 606157"/>
                <a:gd name="connsiteY28" fmla="*/ 159057 h 606722"/>
                <a:gd name="connsiteX29" fmla="*/ 270498 w 606157"/>
                <a:gd name="connsiteY29" fmla="*/ 169278 h 606722"/>
                <a:gd name="connsiteX30" fmla="*/ 283224 w 606157"/>
                <a:gd name="connsiteY30" fmla="*/ 181988 h 606722"/>
                <a:gd name="connsiteX31" fmla="*/ 273345 w 606157"/>
                <a:gd name="connsiteY31" fmla="*/ 292199 h 606722"/>
                <a:gd name="connsiteX32" fmla="*/ 276193 w 606157"/>
                <a:gd name="connsiteY32" fmla="*/ 302953 h 606722"/>
                <a:gd name="connsiteX33" fmla="*/ 297196 w 606157"/>
                <a:gd name="connsiteY33" fmla="*/ 332550 h 606722"/>
                <a:gd name="connsiteX34" fmla="*/ 303070 w 606157"/>
                <a:gd name="connsiteY34" fmla="*/ 335572 h 606722"/>
                <a:gd name="connsiteX35" fmla="*/ 309032 w 606157"/>
                <a:gd name="connsiteY35" fmla="*/ 332550 h 606722"/>
                <a:gd name="connsiteX36" fmla="*/ 329946 w 606157"/>
                <a:gd name="connsiteY36" fmla="*/ 302953 h 606722"/>
                <a:gd name="connsiteX37" fmla="*/ 332883 w 606157"/>
                <a:gd name="connsiteY37" fmla="*/ 292199 h 606722"/>
                <a:gd name="connsiteX38" fmla="*/ 323004 w 606157"/>
                <a:gd name="connsiteY38" fmla="*/ 181988 h 606722"/>
                <a:gd name="connsiteX39" fmla="*/ 335641 w 606157"/>
                <a:gd name="connsiteY39" fmla="*/ 169278 h 606722"/>
                <a:gd name="connsiteX40" fmla="*/ 335641 w 606157"/>
                <a:gd name="connsiteY40" fmla="*/ 159057 h 606722"/>
                <a:gd name="connsiteX41" fmla="*/ 323627 w 606157"/>
                <a:gd name="connsiteY41" fmla="*/ 147058 h 606722"/>
                <a:gd name="connsiteX42" fmla="*/ 385033 w 606157"/>
                <a:gd name="connsiteY42" fmla="*/ 147058 h 606722"/>
                <a:gd name="connsiteX43" fmla="*/ 385033 w 606157"/>
                <a:gd name="connsiteY43" fmla="*/ 147147 h 606722"/>
                <a:gd name="connsiteX44" fmla="*/ 421699 w 606157"/>
                <a:gd name="connsiteY44" fmla="*/ 185721 h 606722"/>
                <a:gd name="connsiteX45" fmla="*/ 421699 w 606157"/>
                <a:gd name="connsiteY45" fmla="*/ 363214 h 606722"/>
                <a:gd name="connsiteX46" fmla="*/ 399895 w 606157"/>
                <a:gd name="connsiteY46" fmla="*/ 384901 h 606722"/>
                <a:gd name="connsiteX47" fmla="*/ 373375 w 606157"/>
                <a:gd name="connsiteY47" fmla="*/ 384901 h 606722"/>
                <a:gd name="connsiteX48" fmla="*/ 371506 w 606157"/>
                <a:gd name="connsiteY48" fmla="*/ 424363 h 606722"/>
                <a:gd name="connsiteX49" fmla="*/ 365455 w 606157"/>
                <a:gd name="connsiteY49" fmla="*/ 548084 h 606722"/>
                <a:gd name="connsiteX50" fmla="*/ 304582 w 606157"/>
                <a:gd name="connsiteY50" fmla="*/ 605945 h 606722"/>
                <a:gd name="connsiteX51" fmla="*/ 242464 w 606157"/>
                <a:gd name="connsiteY51" fmla="*/ 546840 h 606722"/>
                <a:gd name="connsiteX52" fmla="*/ 236502 w 606157"/>
                <a:gd name="connsiteY52" fmla="*/ 424363 h 606722"/>
                <a:gd name="connsiteX53" fmla="*/ 234544 w 606157"/>
                <a:gd name="connsiteY53" fmla="*/ 384901 h 606722"/>
                <a:gd name="connsiteX54" fmla="*/ 206244 w 606157"/>
                <a:gd name="connsiteY54" fmla="*/ 384901 h 606722"/>
                <a:gd name="connsiteX55" fmla="*/ 184529 w 606157"/>
                <a:gd name="connsiteY55" fmla="*/ 363214 h 606722"/>
                <a:gd name="connsiteX56" fmla="*/ 184529 w 606157"/>
                <a:gd name="connsiteY56" fmla="*/ 185721 h 606722"/>
                <a:gd name="connsiteX57" fmla="*/ 222975 w 606157"/>
                <a:gd name="connsiteY57" fmla="*/ 147058 h 606722"/>
                <a:gd name="connsiteX58" fmla="*/ 488454 w 606157"/>
                <a:gd name="connsiteY58" fmla="*/ 706 h 606722"/>
                <a:gd name="connsiteX59" fmla="*/ 550481 w 606157"/>
                <a:gd name="connsiteY59" fmla="*/ 62663 h 606722"/>
                <a:gd name="connsiteX60" fmla="*/ 488454 w 606157"/>
                <a:gd name="connsiteY60" fmla="*/ 124620 h 606722"/>
                <a:gd name="connsiteX61" fmla="*/ 426427 w 606157"/>
                <a:gd name="connsiteY61" fmla="*/ 62663 h 606722"/>
                <a:gd name="connsiteX62" fmla="*/ 488454 w 606157"/>
                <a:gd name="connsiteY62" fmla="*/ 706 h 606722"/>
                <a:gd name="connsiteX63" fmla="*/ 119538 w 606157"/>
                <a:gd name="connsiteY63" fmla="*/ 353 h 606722"/>
                <a:gd name="connsiteX64" fmla="*/ 181565 w 606157"/>
                <a:gd name="connsiteY64" fmla="*/ 62310 h 606722"/>
                <a:gd name="connsiteX65" fmla="*/ 119538 w 606157"/>
                <a:gd name="connsiteY65" fmla="*/ 124267 h 606722"/>
                <a:gd name="connsiteX66" fmla="*/ 57511 w 606157"/>
                <a:gd name="connsiteY66" fmla="*/ 62310 h 606722"/>
                <a:gd name="connsiteX67" fmla="*/ 119538 w 606157"/>
                <a:gd name="connsiteY67" fmla="*/ 353 h 606722"/>
                <a:gd name="connsiteX68" fmla="*/ 303961 w 606157"/>
                <a:gd name="connsiteY68" fmla="*/ 0 h 606722"/>
                <a:gd name="connsiteX69" fmla="*/ 366024 w 606157"/>
                <a:gd name="connsiteY69" fmla="*/ 61957 h 606722"/>
                <a:gd name="connsiteX70" fmla="*/ 303961 w 606157"/>
                <a:gd name="connsiteY70" fmla="*/ 123914 h 606722"/>
                <a:gd name="connsiteX71" fmla="*/ 241898 w 606157"/>
                <a:gd name="connsiteY71" fmla="*/ 61957 h 606722"/>
                <a:gd name="connsiteX72" fmla="*/ 303961 w 606157"/>
                <a:gd name="connsiteY72"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06157" h="606722">
                  <a:moveTo>
                    <a:pt x="451337" y="147905"/>
                  </a:moveTo>
                  <a:lnTo>
                    <a:pt x="569477" y="147905"/>
                  </a:lnTo>
                  <a:cubicBezTo>
                    <a:pt x="589954" y="148971"/>
                    <a:pt x="606157" y="165856"/>
                    <a:pt x="606157" y="186562"/>
                  </a:cubicBezTo>
                  <a:lnTo>
                    <a:pt x="606157" y="363939"/>
                  </a:lnTo>
                  <a:cubicBezTo>
                    <a:pt x="606157" y="375936"/>
                    <a:pt x="596453" y="385711"/>
                    <a:pt x="584434" y="385711"/>
                  </a:cubicBezTo>
                  <a:lnTo>
                    <a:pt x="557904" y="385711"/>
                  </a:lnTo>
                  <a:lnTo>
                    <a:pt x="549980" y="548781"/>
                  </a:lnTo>
                  <a:cubicBezTo>
                    <a:pt x="548378" y="581217"/>
                    <a:pt x="521580" y="606722"/>
                    <a:pt x="489085" y="606722"/>
                  </a:cubicBezTo>
                  <a:cubicBezTo>
                    <a:pt x="455877" y="606722"/>
                    <a:pt x="428456" y="580684"/>
                    <a:pt x="426854" y="547537"/>
                  </a:cubicBezTo>
                  <a:lnTo>
                    <a:pt x="420711" y="420814"/>
                  </a:lnTo>
                  <a:cubicBezTo>
                    <a:pt x="444482" y="412194"/>
                    <a:pt x="461219" y="389355"/>
                    <a:pt x="461219" y="363228"/>
                  </a:cubicBezTo>
                  <a:lnTo>
                    <a:pt x="461219" y="185762"/>
                  </a:lnTo>
                  <a:cubicBezTo>
                    <a:pt x="461219" y="172077"/>
                    <a:pt x="457658" y="159102"/>
                    <a:pt x="451337" y="147905"/>
                  </a:cubicBezTo>
                  <a:close/>
                  <a:moveTo>
                    <a:pt x="38457" y="147552"/>
                  </a:moveTo>
                  <a:lnTo>
                    <a:pt x="155074" y="147552"/>
                  </a:lnTo>
                  <a:cubicBezTo>
                    <a:pt x="148664" y="158839"/>
                    <a:pt x="145014" y="171902"/>
                    <a:pt x="145014" y="185766"/>
                  </a:cubicBezTo>
                  <a:lnTo>
                    <a:pt x="145014" y="363239"/>
                  </a:lnTo>
                  <a:cubicBezTo>
                    <a:pt x="145014" y="389811"/>
                    <a:pt x="162284" y="413184"/>
                    <a:pt x="187210" y="421360"/>
                  </a:cubicBezTo>
                  <a:lnTo>
                    <a:pt x="181068" y="548444"/>
                  </a:lnTo>
                  <a:cubicBezTo>
                    <a:pt x="179465" y="580881"/>
                    <a:pt x="152670" y="606298"/>
                    <a:pt x="120178" y="606298"/>
                  </a:cubicBezTo>
                  <a:cubicBezTo>
                    <a:pt x="86973" y="606298"/>
                    <a:pt x="59555" y="580348"/>
                    <a:pt x="57952" y="547200"/>
                  </a:cubicBezTo>
                  <a:lnTo>
                    <a:pt x="50029" y="385279"/>
                  </a:lnTo>
                  <a:lnTo>
                    <a:pt x="21810" y="385279"/>
                  </a:lnTo>
                  <a:cubicBezTo>
                    <a:pt x="9792" y="385279"/>
                    <a:pt x="0" y="375592"/>
                    <a:pt x="0" y="363595"/>
                  </a:cubicBezTo>
                  <a:lnTo>
                    <a:pt x="0" y="186122"/>
                  </a:lnTo>
                  <a:cubicBezTo>
                    <a:pt x="0" y="164882"/>
                    <a:pt x="17181" y="147641"/>
                    <a:pt x="38457" y="147552"/>
                  </a:cubicBezTo>
                  <a:close/>
                  <a:moveTo>
                    <a:pt x="222975" y="147058"/>
                  </a:moveTo>
                  <a:lnTo>
                    <a:pt x="282512" y="147058"/>
                  </a:lnTo>
                  <a:lnTo>
                    <a:pt x="270498" y="159057"/>
                  </a:lnTo>
                  <a:cubicBezTo>
                    <a:pt x="267739" y="161901"/>
                    <a:pt x="267739" y="166523"/>
                    <a:pt x="270498" y="169278"/>
                  </a:cubicBezTo>
                  <a:lnTo>
                    <a:pt x="283224" y="181988"/>
                  </a:lnTo>
                  <a:lnTo>
                    <a:pt x="273345" y="292199"/>
                  </a:lnTo>
                  <a:cubicBezTo>
                    <a:pt x="272989" y="296021"/>
                    <a:pt x="274057" y="299754"/>
                    <a:pt x="276193" y="302953"/>
                  </a:cubicBezTo>
                  <a:lnTo>
                    <a:pt x="297196" y="332550"/>
                  </a:lnTo>
                  <a:cubicBezTo>
                    <a:pt x="298531" y="334417"/>
                    <a:pt x="300756" y="335572"/>
                    <a:pt x="303070" y="335572"/>
                  </a:cubicBezTo>
                  <a:cubicBezTo>
                    <a:pt x="305472" y="335572"/>
                    <a:pt x="307608" y="334417"/>
                    <a:pt x="309032" y="332550"/>
                  </a:cubicBezTo>
                  <a:lnTo>
                    <a:pt x="329946" y="302953"/>
                  </a:lnTo>
                  <a:cubicBezTo>
                    <a:pt x="332171" y="299754"/>
                    <a:pt x="333239" y="296021"/>
                    <a:pt x="332883" y="292199"/>
                  </a:cubicBezTo>
                  <a:lnTo>
                    <a:pt x="323004" y="181988"/>
                  </a:lnTo>
                  <a:lnTo>
                    <a:pt x="335641" y="169278"/>
                  </a:lnTo>
                  <a:cubicBezTo>
                    <a:pt x="338489" y="166523"/>
                    <a:pt x="338489" y="161901"/>
                    <a:pt x="335641" y="159057"/>
                  </a:cubicBezTo>
                  <a:lnTo>
                    <a:pt x="323627" y="147058"/>
                  </a:lnTo>
                  <a:lnTo>
                    <a:pt x="385033" y="147058"/>
                  </a:lnTo>
                  <a:lnTo>
                    <a:pt x="385033" y="147147"/>
                  </a:lnTo>
                  <a:cubicBezTo>
                    <a:pt x="405413" y="148214"/>
                    <a:pt x="421699" y="165101"/>
                    <a:pt x="421699" y="185721"/>
                  </a:cubicBezTo>
                  <a:lnTo>
                    <a:pt x="421699" y="363214"/>
                  </a:lnTo>
                  <a:cubicBezTo>
                    <a:pt x="421699" y="375213"/>
                    <a:pt x="411910" y="384901"/>
                    <a:pt x="399895" y="384901"/>
                  </a:cubicBezTo>
                  <a:lnTo>
                    <a:pt x="373375" y="384901"/>
                  </a:lnTo>
                  <a:lnTo>
                    <a:pt x="371506" y="424363"/>
                  </a:lnTo>
                  <a:lnTo>
                    <a:pt x="365455" y="548084"/>
                  </a:lnTo>
                  <a:cubicBezTo>
                    <a:pt x="363853" y="580525"/>
                    <a:pt x="337154" y="605945"/>
                    <a:pt x="304582" y="605945"/>
                  </a:cubicBezTo>
                  <a:cubicBezTo>
                    <a:pt x="271388" y="605945"/>
                    <a:pt x="244066" y="579903"/>
                    <a:pt x="242464" y="546840"/>
                  </a:cubicBezTo>
                  <a:lnTo>
                    <a:pt x="236502" y="424363"/>
                  </a:lnTo>
                  <a:lnTo>
                    <a:pt x="234544" y="384901"/>
                  </a:lnTo>
                  <a:lnTo>
                    <a:pt x="206244" y="384901"/>
                  </a:lnTo>
                  <a:cubicBezTo>
                    <a:pt x="194229" y="384901"/>
                    <a:pt x="184529" y="375213"/>
                    <a:pt x="184529" y="363214"/>
                  </a:cubicBezTo>
                  <a:lnTo>
                    <a:pt x="184529" y="185721"/>
                  </a:lnTo>
                  <a:cubicBezTo>
                    <a:pt x="184529" y="164479"/>
                    <a:pt x="201705" y="147236"/>
                    <a:pt x="222975" y="147058"/>
                  </a:cubicBezTo>
                  <a:close/>
                  <a:moveTo>
                    <a:pt x="488454" y="706"/>
                  </a:moveTo>
                  <a:cubicBezTo>
                    <a:pt x="522711" y="706"/>
                    <a:pt x="550481" y="28445"/>
                    <a:pt x="550481" y="62663"/>
                  </a:cubicBezTo>
                  <a:cubicBezTo>
                    <a:pt x="550481" y="96881"/>
                    <a:pt x="522711" y="124620"/>
                    <a:pt x="488454" y="124620"/>
                  </a:cubicBezTo>
                  <a:cubicBezTo>
                    <a:pt x="454197" y="124620"/>
                    <a:pt x="426427" y="96881"/>
                    <a:pt x="426427" y="62663"/>
                  </a:cubicBezTo>
                  <a:cubicBezTo>
                    <a:pt x="426427" y="28445"/>
                    <a:pt x="454197" y="706"/>
                    <a:pt x="488454" y="706"/>
                  </a:cubicBezTo>
                  <a:close/>
                  <a:moveTo>
                    <a:pt x="119538" y="353"/>
                  </a:moveTo>
                  <a:cubicBezTo>
                    <a:pt x="153795" y="353"/>
                    <a:pt x="181565" y="28092"/>
                    <a:pt x="181565" y="62310"/>
                  </a:cubicBezTo>
                  <a:cubicBezTo>
                    <a:pt x="181565" y="96528"/>
                    <a:pt x="153795" y="124267"/>
                    <a:pt x="119538" y="124267"/>
                  </a:cubicBezTo>
                  <a:cubicBezTo>
                    <a:pt x="85281" y="124267"/>
                    <a:pt x="57511" y="96528"/>
                    <a:pt x="57511" y="62310"/>
                  </a:cubicBezTo>
                  <a:cubicBezTo>
                    <a:pt x="57511" y="28092"/>
                    <a:pt x="85281" y="353"/>
                    <a:pt x="119538" y="353"/>
                  </a:cubicBezTo>
                  <a:close/>
                  <a:moveTo>
                    <a:pt x="303961" y="0"/>
                  </a:moveTo>
                  <a:cubicBezTo>
                    <a:pt x="338237" y="0"/>
                    <a:pt x="366024" y="27739"/>
                    <a:pt x="366024" y="61957"/>
                  </a:cubicBezTo>
                  <a:cubicBezTo>
                    <a:pt x="366024" y="96175"/>
                    <a:pt x="338237" y="123914"/>
                    <a:pt x="303961" y="123914"/>
                  </a:cubicBezTo>
                  <a:cubicBezTo>
                    <a:pt x="269685" y="123914"/>
                    <a:pt x="241898" y="96175"/>
                    <a:pt x="241898" y="61957"/>
                  </a:cubicBezTo>
                  <a:cubicBezTo>
                    <a:pt x="241898" y="27739"/>
                    <a:pt x="269685" y="0"/>
                    <a:pt x="303961" y="0"/>
                  </a:cubicBezTo>
                  <a:close/>
                </a:path>
              </a:pathLst>
            </a:custGeom>
            <a:gradFill>
              <a:gsLst>
                <a:gs pos="0">
                  <a:srgbClr val="D5B88A"/>
                </a:gs>
                <a:gs pos="71000">
                  <a:srgbClr val="F8EDD9"/>
                </a:gs>
              </a:gsLst>
              <a:lin ang="0" scaled="0"/>
            </a:gradFill>
            <a:ln>
              <a:noFill/>
            </a:ln>
          </p:spPr>
          <p:txBody>
            <a:bodyPr wrap="square" lIns="91440" tIns="45720" rIns="91440" bIns="45720">
              <a:normAutofit fontScale="7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40000"/>
                </a:lnSpc>
              </a:pPr>
              <a:endParaRPr lang="zh-CN" altLang="en-US">
                <a:cs typeface="+mn-ea"/>
                <a:sym typeface="+mn-lt"/>
              </a:endParaRPr>
            </a:p>
          </p:txBody>
        </p:sp>
        <p:sp>
          <p:nvSpPr>
            <p:cNvPr id="22" name="2"/>
            <p:cNvSpPr/>
            <p:nvPr/>
          </p:nvSpPr>
          <p:spPr bwMode="auto">
            <a:xfrm>
              <a:off x="3256" y="6463"/>
              <a:ext cx="3394" cy="1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请在此处输入代替信息请在此处输入代替信息。</a:t>
              </a:r>
              <a:endParaRPr lang="zh-CN" altLang="en-US" sz="1200" dirty="0">
                <a:solidFill>
                  <a:srgbClr val="E3C897"/>
                </a:solidFill>
                <a:cs typeface="+mn-ea"/>
                <a:sym typeface="+mn-lt"/>
              </a:endParaRPr>
            </a:p>
          </p:txBody>
        </p:sp>
        <p:sp>
          <p:nvSpPr>
            <p:cNvPr id="23" name="2"/>
            <p:cNvSpPr txBox="1"/>
            <p:nvPr/>
          </p:nvSpPr>
          <p:spPr bwMode="auto">
            <a:xfrm>
              <a:off x="3256" y="5881"/>
              <a:ext cx="3394" cy="58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pPr>
              <a:r>
                <a:rPr lang="zh-CN" altLang="en-US" b="1">
                  <a:solidFill>
                    <a:srgbClr val="E3C897"/>
                  </a:solidFill>
                  <a:cs typeface="+mn-ea"/>
                  <a:sym typeface="+mn-lt"/>
                </a:rPr>
                <a:t>更改标题</a:t>
              </a:r>
              <a:endParaRPr lang="zh-CN" altLang="en-US" b="1" dirty="0">
                <a:solidFill>
                  <a:srgbClr val="E3C897"/>
                </a:solidFill>
                <a:cs typeface="+mn-ea"/>
                <a:sym typeface="+mn-lt"/>
              </a:endParaRPr>
            </a:p>
          </p:txBody>
        </p:sp>
        <p:sp>
          <p:nvSpPr>
            <p:cNvPr id="24" name="2"/>
            <p:cNvSpPr/>
            <p:nvPr/>
          </p:nvSpPr>
          <p:spPr bwMode="auto">
            <a:xfrm>
              <a:off x="2478" y="6008"/>
              <a:ext cx="524" cy="524"/>
            </a:xfrm>
            <a:custGeom>
              <a:avLst/>
              <a:gdLst>
                <a:gd name="connsiteX0" fmla="*/ 451337 w 606157"/>
                <a:gd name="connsiteY0" fmla="*/ 147905 h 606722"/>
                <a:gd name="connsiteX1" fmla="*/ 569477 w 606157"/>
                <a:gd name="connsiteY1" fmla="*/ 147905 h 606722"/>
                <a:gd name="connsiteX2" fmla="*/ 606157 w 606157"/>
                <a:gd name="connsiteY2" fmla="*/ 186562 h 606722"/>
                <a:gd name="connsiteX3" fmla="*/ 606157 w 606157"/>
                <a:gd name="connsiteY3" fmla="*/ 363939 h 606722"/>
                <a:gd name="connsiteX4" fmla="*/ 584434 w 606157"/>
                <a:gd name="connsiteY4" fmla="*/ 385711 h 606722"/>
                <a:gd name="connsiteX5" fmla="*/ 557904 w 606157"/>
                <a:gd name="connsiteY5" fmla="*/ 385711 h 606722"/>
                <a:gd name="connsiteX6" fmla="*/ 549980 w 606157"/>
                <a:gd name="connsiteY6" fmla="*/ 548781 h 606722"/>
                <a:gd name="connsiteX7" fmla="*/ 489085 w 606157"/>
                <a:gd name="connsiteY7" fmla="*/ 606722 h 606722"/>
                <a:gd name="connsiteX8" fmla="*/ 426854 w 606157"/>
                <a:gd name="connsiteY8" fmla="*/ 547537 h 606722"/>
                <a:gd name="connsiteX9" fmla="*/ 420711 w 606157"/>
                <a:gd name="connsiteY9" fmla="*/ 420814 h 606722"/>
                <a:gd name="connsiteX10" fmla="*/ 461219 w 606157"/>
                <a:gd name="connsiteY10" fmla="*/ 363228 h 606722"/>
                <a:gd name="connsiteX11" fmla="*/ 461219 w 606157"/>
                <a:gd name="connsiteY11" fmla="*/ 185762 h 606722"/>
                <a:gd name="connsiteX12" fmla="*/ 451337 w 606157"/>
                <a:gd name="connsiteY12" fmla="*/ 147905 h 606722"/>
                <a:gd name="connsiteX13" fmla="*/ 38457 w 606157"/>
                <a:gd name="connsiteY13" fmla="*/ 147552 h 606722"/>
                <a:gd name="connsiteX14" fmla="*/ 155074 w 606157"/>
                <a:gd name="connsiteY14" fmla="*/ 147552 h 606722"/>
                <a:gd name="connsiteX15" fmla="*/ 145014 w 606157"/>
                <a:gd name="connsiteY15" fmla="*/ 185766 h 606722"/>
                <a:gd name="connsiteX16" fmla="*/ 145014 w 606157"/>
                <a:gd name="connsiteY16" fmla="*/ 363239 h 606722"/>
                <a:gd name="connsiteX17" fmla="*/ 187210 w 606157"/>
                <a:gd name="connsiteY17" fmla="*/ 421360 h 606722"/>
                <a:gd name="connsiteX18" fmla="*/ 181068 w 606157"/>
                <a:gd name="connsiteY18" fmla="*/ 548444 h 606722"/>
                <a:gd name="connsiteX19" fmla="*/ 120178 w 606157"/>
                <a:gd name="connsiteY19" fmla="*/ 606298 h 606722"/>
                <a:gd name="connsiteX20" fmla="*/ 57952 w 606157"/>
                <a:gd name="connsiteY20" fmla="*/ 547200 h 606722"/>
                <a:gd name="connsiteX21" fmla="*/ 50029 w 606157"/>
                <a:gd name="connsiteY21" fmla="*/ 385279 h 606722"/>
                <a:gd name="connsiteX22" fmla="*/ 21810 w 606157"/>
                <a:gd name="connsiteY22" fmla="*/ 385279 h 606722"/>
                <a:gd name="connsiteX23" fmla="*/ 0 w 606157"/>
                <a:gd name="connsiteY23" fmla="*/ 363595 h 606722"/>
                <a:gd name="connsiteX24" fmla="*/ 0 w 606157"/>
                <a:gd name="connsiteY24" fmla="*/ 186122 h 606722"/>
                <a:gd name="connsiteX25" fmla="*/ 38457 w 606157"/>
                <a:gd name="connsiteY25" fmla="*/ 147552 h 606722"/>
                <a:gd name="connsiteX26" fmla="*/ 222975 w 606157"/>
                <a:gd name="connsiteY26" fmla="*/ 147058 h 606722"/>
                <a:gd name="connsiteX27" fmla="*/ 282512 w 606157"/>
                <a:gd name="connsiteY27" fmla="*/ 147058 h 606722"/>
                <a:gd name="connsiteX28" fmla="*/ 270498 w 606157"/>
                <a:gd name="connsiteY28" fmla="*/ 159057 h 606722"/>
                <a:gd name="connsiteX29" fmla="*/ 270498 w 606157"/>
                <a:gd name="connsiteY29" fmla="*/ 169278 h 606722"/>
                <a:gd name="connsiteX30" fmla="*/ 283224 w 606157"/>
                <a:gd name="connsiteY30" fmla="*/ 181988 h 606722"/>
                <a:gd name="connsiteX31" fmla="*/ 273345 w 606157"/>
                <a:gd name="connsiteY31" fmla="*/ 292199 h 606722"/>
                <a:gd name="connsiteX32" fmla="*/ 276193 w 606157"/>
                <a:gd name="connsiteY32" fmla="*/ 302953 h 606722"/>
                <a:gd name="connsiteX33" fmla="*/ 297196 w 606157"/>
                <a:gd name="connsiteY33" fmla="*/ 332550 h 606722"/>
                <a:gd name="connsiteX34" fmla="*/ 303070 w 606157"/>
                <a:gd name="connsiteY34" fmla="*/ 335572 h 606722"/>
                <a:gd name="connsiteX35" fmla="*/ 309032 w 606157"/>
                <a:gd name="connsiteY35" fmla="*/ 332550 h 606722"/>
                <a:gd name="connsiteX36" fmla="*/ 329946 w 606157"/>
                <a:gd name="connsiteY36" fmla="*/ 302953 h 606722"/>
                <a:gd name="connsiteX37" fmla="*/ 332883 w 606157"/>
                <a:gd name="connsiteY37" fmla="*/ 292199 h 606722"/>
                <a:gd name="connsiteX38" fmla="*/ 323004 w 606157"/>
                <a:gd name="connsiteY38" fmla="*/ 181988 h 606722"/>
                <a:gd name="connsiteX39" fmla="*/ 335641 w 606157"/>
                <a:gd name="connsiteY39" fmla="*/ 169278 h 606722"/>
                <a:gd name="connsiteX40" fmla="*/ 335641 w 606157"/>
                <a:gd name="connsiteY40" fmla="*/ 159057 h 606722"/>
                <a:gd name="connsiteX41" fmla="*/ 323627 w 606157"/>
                <a:gd name="connsiteY41" fmla="*/ 147058 h 606722"/>
                <a:gd name="connsiteX42" fmla="*/ 385033 w 606157"/>
                <a:gd name="connsiteY42" fmla="*/ 147058 h 606722"/>
                <a:gd name="connsiteX43" fmla="*/ 385033 w 606157"/>
                <a:gd name="connsiteY43" fmla="*/ 147147 h 606722"/>
                <a:gd name="connsiteX44" fmla="*/ 421699 w 606157"/>
                <a:gd name="connsiteY44" fmla="*/ 185721 h 606722"/>
                <a:gd name="connsiteX45" fmla="*/ 421699 w 606157"/>
                <a:gd name="connsiteY45" fmla="*/ 363214 h 606722"/>
                <a:gd name="connsiteX46" fmla="*/ 399895 w 606157"/>
                <a:gd name="connsiteY46" fmla="*/ 384901 h 606722"/>
                <a:gd name="connsiteX47" fmla="*/ 373375 w 606157"/>
                <a:gd name="connsiteY47" fmla="*/ 384901 h 606722"/>
                <a:gd name="connsiteX48" fmla="*/ 371506 w 606157"/>
                <a:gd name="connsiteY48" fmla="*/ 424363 h 606722"/>
                <a:gd name="connsiteX49" fmla="*/ 365455 w 606157"/>
                <a:gd name="connsiteY49" fmla="*/ 548084 h 606722"/>
                <a:gd name="connsiteX50" fmla="*/ 304582 w 606157"/>
                <a:gd name="connsiteY50" fmla="*/ 605945 h 606722"/>
                <a:gd name="connsiteX51" fmla="*/ 242464 w 606157"/>
                <a:gd name="connsiteY51" fmla="*/ 546840 h 606722"/>
                <a:gd name="connsiteX52" fmla="*/ 236502 w 606157"/>
                <a:gd name="connsiteY52" fmla="*/ 424363 h 606722"/>
                <a:gd name="connsiteX53" fmla="*/ 234544 w 606157"/>
                <a:gd name="connsiteY53" fmla="*/ 384901 h 606722"/>
                <a:gd name="connsiteX54" fmla="*/ 206244 w 606157"/>
                <a:gd name="connsiteY54" fmla="*/ 384901 h 606722"/>
                <a:gd name="connsiteX55" fmla="*/ 184529 w 606157"/>
                <a:gd name="connsiteY55" fmla="*/ 363214 h 606722"/>
                <a:gd name="connsiteX56" fmla="*/ 184529 w 606157"/>
                <a:gd name="connsiteY56" fmla="*/ 185721 h 606722"/>
                <a:gd name="connsiteX57" fmla="*/ 222975 w 606157"/>
                <a:gd name="connsiteY57" fmla="*/ 147058 h 606722"/>
                <a:gd name="connsiteX58" fmla="*/ 488454 w 606157"/>
                <a:gd name="connsiteY58" fmla="*/ 706 h 606722"/>
                <a:gd name="connsiteX59" fmla="*/ 550481 w 606157"/>
                <a:gd name="connsiteY59" fmla="*/ 62663 h 606722"/>
                <a:gd name="connsiteX60" fmla="*/ 488454 w 606157"/>
                <a:gd name="connsiteY60" fmla="*/ 124620 h 606722"/>
                <a:gd name="connsiteX61" fmla="*/ 426427 w 606157"/>
                <a:gd name="connsiteY61" fmla="*/ 62663 h 606722"/>
                <a:gd name="connsiteX62" fmla="*/ 488454 w 606157"/>
                <a:gd name="connsiteY62" fmla="*/ 706 h 606722"/>
                <a:gd name="connsiteX63" fmla="*/ 119538 w 606157"/>
                <a:gd name="connsiteY63" fmla="*/ 353 h 606722"/>
                <a:gd name="connsiteX64" fmla="*/ 181565 w 606157"/>
                <a:gd name="connsiteY64" fmla="*/ 62310 h 606722"/>
                <a:gd name="connsiteX65" fmla="*/ 119538 w 606157"/>
                <a:gd name="connsiteY65" fmla="*/ 124267 h 606722"/>
                <a:gd name="connsiteX66" fmla="*/ 57511 w 606157"/>
                <a:gd name="connsiteY66" fmla="*/ 62310 h 606722"/>
                <a:gd name="connsiteX67" fmla="*/ 119538 w 606157"/>
                <a:gd name="connsiteY67" fmla="*/ 353 h 606722"/>
                <a:gd name="connsiteX68" fmla="*/ 303961 w 606157"/>
                <a:gd name="connsiteY68" fmla="*/ 0 h 606722"/>
                <a:gd name="connsiteX69" fmla="*/ 366024 w 606157"/>
                <a:gd name="connsiteY69" fmla="*/ 61957 h 606722"/>
                <a:gd name="connsiteX70" fmla="*/ 303961 w 606157"/>
                <a:gd name="connsiteY70" fmla="*/ 123914 h 606722"/>
                <a:gd name="connsiteX71" fmla="*/ 241898 w 606157"/>
                <a:gd name="connsiteY71" fmla="*/ 61957 h 606722"/>
                <a:gd name="connsiteX72" fmla="*/ 303961 w 606157"/>
                <a:gd name="connsiteY72"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06157" h="606722">
                  <a:moveTo>
                    <a:pt x="451337" y="147905"/>
                  </a:moveTo>
                  <a:lnTo>
                    <a:pt x="569477" y="147905"/>
                  </a:lnTo>
                  <a:cubicBezTo>
                    <a:pt x="589954" y="148971"/>
                    <a:pt x="606157" y="165856"/>
                    <a:pt x="606157" y="186562"/>
                  </a:cubicBezTo>
                  <a:lnTo>
                    <a:pt x="606157" y="363939"/>
                  </a:lnTo>
                  <a:cubicBezTo>
                    <a:pt x="606157" y="375936"/>
                    <a:pt x="596453" y="385711"/>
                    <a:pt x="584434" y="385711"/>
                  </a:cubicBezTo>
                  <a:lnTo>
                    <a:pt x="557904" y="385711"/>
                  </a:lnTo>
                  <a:lnTo>
                    <a:pt x="549980" y="548781"/>
                  </a:lnTo>
                  <a:cubicBezTo>
                    <a:pt x="548378" y="581217"/>
                    <a:pt x="521580" y="606722"/>
                    <a:pt x="489085" y="606722"/>
                  </a:cubicBezTo>
                  <a:cubicBezTo>
                    <a:pt x="455877" y="606722"/>
                    <a:pt x="428456" y="580684"/>
                    <a:pt x="426854" y="547537"/>
                  </a:cubicBezTo>
                  <a:lnTo>
                    <a:pt x="420711" y="420814"/>
                  </a:lnTo>
                  <a:cubicBezTo>
                    <a:pt x="444482" y="412194"/>
                    <a:pt x="461219" y="389355"/>
                    <a:pt x="461219" y="363228"/>
                  </a:cubicBezTo>
                  <a:lnTo>
                    <a:pt x="461219" y="185762"/>
                  </a:lnTo>
                  <a:cubicBezTo>
                    <a:pt x="461219" y="172077"/>
                    <a:pt x="457658" y="159102"/>
                    <a:pt x="451337" y="147905"/>
                  </a:cubicBezTo>
                  <a:close/>
                  <a:moveTo>
                    <a:pt x="38457" y="147552"/>
                  </a:moveTo>
                  <a:lnTo>
                    <a:pt x="155074" y="147552"/>
                  </a:lnTo>
                  <a:cubicBezTo>
                    <a:pt x="148664" y="158839"/>
                    <a:pt x="145014" y="171902"/>
                    <a:pt x="145014" y="185766"/>
                  </a:cubicBezTo>
                  <a:lnTo>
                    <a:pt x="145014" y="363239"/>
                  </a:lnTo>
                  <a:cubicBezTo>
                    <a:pt x="145014" y="389811"/>
                    <a:pt x="162284" y="413184"/>
                    <a:pt x="187210" y="421360"/>
                  </a:cubicBezTo>
                  <a:lnTo>
                    <a:pt x="181068" y="548444"/>
                  </a:lnTo>
                  <a:cubicBezTo>
                    <a:pt x="179465" y="580881"/>
                    <a:pt x="152670" y="606298"/>
                    <a:pt x="120178" y="606298"/>
                  </a:cubicBezTo>
                  <a:cubicBezTo>
                    <a:pt x="86973" y="606298"/>
                    <a:pt x="59555" y="580348"/>
                    <a:pt x="57952" y="547200"/>
                  </a:cubicBezTo>
                  <a:lnTo>
                    <a:pt x="50029" y="385279"/>
                  </a:lnTo>
                  <a:lnTo>
                    <a:pt x="21810" y="385279"/>
                  </a:lnTo>
                  <a:cubicBezTo>
                    <a:pt x="9792" y="385279"/>
                    <a:pt x="0" y="375592"/>
                    <a:pt x="0" y="363595"/>
                  </a:cubicBezTo>
                  <a:lnTo>
                    <a:pt x="0" y="186122"/>
                  </a:lnTo>
                  <a:cubicBezTo>
                    <a:pt x="0" y="164882"/>
                    <a:pt x="17181" y="147641"/>
                    <a:pt x="38457" y="147552"/>
                  </a:cubicBezTo>
                  <a:close/>
                  <a:moveTo>
                    <a:pt x="222975" y="147058"/>
                  </a:moveTo>
                  <a:lnTo>
                    <a:pt x="282512" y="147058"/>
                  </a:lnTo>
                  <a:lnTo>
                    <a:pt x="270498" y="159057"/>
                  </a:lnTo>
                  <a:cubicBezTo>
                    <a:pt x="267739" y="161901"/>
                    <a:pt x="267739" y="166523"/>
                    <a:pt x="270498" y="169278"/>
                  </a:cubicBezTo>
                  <a:lnTo>
                    <a:pt x="283224" y="181988"/>
                  </a:lnTo>
                  <a:lnTo>
                    <a:pt x="273345" y="292199"/>
                  </a:lnTo>
                  <a:cubicBezTo>
                    <a:pt x="272989" y="296021"/>
                    <a:pt x="274057" y="299754"/>
                    <a:pt x="276193" y="302953"/>
                  </a:cubicBezTo>
                  <a:lnTo>
                    <a:pt x="297196" y="332550"/>
                  </a:lnTo>
                  <a:cubicBezTo>
                    <a:pt x="298531" y="334417"/>
                    <a:pt x="300756" y="335572"/>
                    <a:pt x="303070" y="335572"/>
                  </a:cubicBezTo>
                  <a:cubicBezTo>
                    <a:pt x="305472" y="335572"/>
                    <a:pt x="307608" y="334417"/>
                    <a:pt x="309032" y="332550"/>
                  </a:cubicBezTo>
                  <a:lnTo>
                    <a:pt x="329946" y="302953"/>
                  </a:lnTo>
                  <a:cubicBezTo>
                    <a:pt x="332171" y="299754"/>
                    <a:pt x="333239" y="296021"/>
                    <a:pt x="332883" y="292199"/>
                  </a:cubicBezTo>
                  <a:lnTo>
                    <a:pt x="323004" y="181988"/>
                  </a:lnTo>
                  <a:lnTo>
                    <a:pt x="335641" y="169278"/>
                  </a:lnTo>
                  <a:cubicBezTo>
                    <a:pt x="338489" y="166523"/>
                    <a:pt x="338489" y="161901"/>
                    <a:pt x="335641" y="159057"/>
                  </a:cubicBezTo>
                  <a:lnTo>
                    <a:pt x="323627" y="147058"/>
                  </a:lnTo>
                  <a:lnTo>
                    <a:pt x="385033" y="147058"/>
                  </a:lnTo>
                  <a:lnTo>
                    <a:pt x="385033" y="147147"/>
                  </a:lnTo>
                  <a:cubicBezTo>
                    <a:pt x="405413" y="148214"/>
                    <a:pt x="421699" y="165101"/>
                    <a:pt x="421699" y="185721"/>
                  </a:cubicBezTo>
                  <a:lnTo>
                    <a:pt x="421699" y="363214"/>
                  </a:lnTo>
                  <a:cubicBezTo>
                    <a:pt x="421699" y="375213"/>
                    <a:pt x="411910" y="384901"/>
                    <a:pt x="399895" y="384901"/>
                  </a:cubicBezTo>
                  <a:lnTo>
                    <a:pt x="373375" y="384901"/>
                  </a:lnTo>
                  <a:lnTo>
                    <a:pt x="371506" y="424363"/>
                  </a:lnTo>
                  <a:lnTo>
                    <a:pt x="365455" y="548084"/>
                  </a:lnTo>
                  <a:cubicBezTo>
                    <a:pt x="363853" y="580525"/>
                    <a:pt x="337154" y="605945"/>
                    <a:pt x="304582" y="605945"/>
                  </a:cubicBezTo>
                  <a:cubicBezTo>
                    <a:pt x="271388" y="605945"/>
                    <a:pt x="244066" y="579903"/>
                    <a:pt x="242464" y="546840"/>
                  </a:cubicBezTo>
                  <a:lnTo>
                    <a:pt x="236502" y="424363"/>
                  </a:lnTo>
                  <a:lnTo>
                    <a:pt x="234544" y="384901"/>
                  </a:lnTo>
                  <a:lnTo>
                    <a:pt x="206244" y="384901"/>
                  </a:lnTo>
                  <a:cubicBezTo>
                    <a:pt x="194229" y="384901"/>
                    <a:pt x="184529" y="375213"/>
                    <a:pt x="184529" y="363214"/>
                  </a:cubicBezTo>
                  <a:lnTo>
                    <a:pt x="184529" y="185721"/>
                  </a:lnTo>
                  <a:cubicBezTo>
                    <a:pt x="184529" y="164479"/>
                    <a:pt x="201705" y="147236"/>
                    <a:pt x="222975" y="147058"/>
                  </a:cubicBezTo>
                  <a:close/>
                  <a:moveTo>
                    <a:pt x="488454" y="706"/>
                  </a:moveTo>
                  <a:cubicBezTo>
                    <a:pt x="522711" y="706"/>
                    <a:pt x="550481" y="28445"/>
                    <a:pt x="550481" y="62663"/>
                  </a:cubicBezTo>
                  <a:cubicBezTo>
                    <a:pt x="550481" y="96881"/>
                    <a:pt x="522711" y="124620"/>
                    <a:pt x="488454" y="124620"/>
                  </a:cubicBezTo>
                  <a:cubicBezTo>
                    <a:pt x="454197" y="124620"/>
                    <a:pt x="426427" y="96881"/>
                    <a:pt x="426427" y="62663"/>
                  </a:cubicBezTo>
                  <a:cubicBezTo>
                    <a:pt x="426427" y="28445"/>
                    <a:pt x="454197" y="706"/>
                    <a:pt x="488454" y="706"/>
                  </a:cubicBezTo>
                  <a:close/>
                  <a:moveTo>
                    <a:pt x="119538" y="353"/>
                  </a:moveTo>
                  <a:cubicBezTo>
                    <a:pt x="153795" y="353"/>
                    <a:pt x="181565" y="28092"/>
                    <a:pt x="181565" y="62310"/>
                  </a:cubicBezTo>
                  <a:cubicBezTo>
                    <a:pt x="181565" y="96528"/>
                    <a:pt x="153795" y="124267"/>
                    <a:pt x="119538" y="124267"/>
                  </a:cubicBezTo>
                  <a:cubicBezTo>
                    <a:pt x="85281" y="124267"/>
                    <a:pt x="57511" y="96528"/>
                    <a:pt x="57511" y="62310"/>
                  </a:cubicBezTo>
                  <a:cubicBezTo>
                    <a:pt x="57511" y="28092"/>
                    <a:pt x="85281" y="353"/>
                    <a:pt x="119538" y="353"/>
                  </a:cubicBezTo>
                  <a:close/>
                  <a:moveTo>
                    <a:pt x="303961" y="0"/>
                  </a:moveTo>
                  <a:cubicBezTo>
                    <a:pt x="338237" y="0"/>
                    <a:pt x="366024" y="27739"/>
                    <a:pt x="366024" y="61957"/>
                  </a:cubicBezTo>
                  <a:cubicBezTo>
                    <a:pt x="366024" y="96175"/>
                    <a:pt x="338237" y="123914"/>
                    <a:pt x="303961" y="123914"/>
                  </a:cubicBezTo>
                  <a:cubicBezTo>
                    <a:pt x="269685" y="123914"/>
                    <a:pt x="241898" y="96175"/>
                    <a:pt x="241898" y="61957"/>
                  </a:cubicBezTo>
                  <a:cubicBezTo>
                    <a:pt x="241898" y="27739"/>
                    <a:pt x="269685" y="0"/>
                    <a:pt x="303961" y="0"/>
                  </a:cubicBezTo>
                  <a:close/>
                </a:path>
              </a:pathLst>
            </a:custGeom>
            <a:gradFill>
              <a:gsLst>
                <a:gs pos="0">
                  <a:srgbClr val="D5B88A"/>
                </a:gs>
                <a:gs pos="71000">
                  <a:srgbClr val="F8EDD9"/>
                </a:gs>
              </a:gsLst>
              <a:lin ang="0" scaled="0"/>
            </a:gradFill>
            <a:ln>
              <a:noFill/>
            </a:ln>
          </p:spPr>
          <p:txBody>
            <a:bodyPr wrap="square" lIns="91440" tIns="45720" rIns="91440" bIns="45720">
              <a:normAutofit fontScale="7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40000"/>
                </a:lnSpc>
              </a:pPr>
              <a:endParaRPr lang="zh-CN" altLang="en-US">
                <a:cs typeface="+mn-ea"/>
                <a:sym typeface="+mn-lt"/>
              </a:endParaRPr>
            </a:p>
          </p:txBody>
        </p:sp>
        <p:sp>
          <p:nvSpPr>
            <p:cNvPr id="26" name="2"/>
            <p:cNvSpPr/>
            <p:nvPr/>
          </p:nvSpPr>
          <p:spPr bwMode="auto">
            <a:xfrm>
              <a:off x="3256" y="8546"/>
              <a:ext cx="3394" cy="1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请在此处输入代替信息，并做简要说处输入您。</a:t>
              </a:r>
              <a:endParaRPr lang="zh-CN" altLang="en-US" sz="1200" dirty="0">
                <a:solidFill>
                  <a:srgbClr val="E3C897"/>
                </a:solidFill>
                <a:cs typeface="+mn-ea"/>
                <a:sym typeface="+mn-lt"/>
              </a:endParaRPr>
            </a:p>
          </p:txBody>
        </p:sp>
        <p:sp>
          <p:nvSpPr>
            <p:cNvPr id="27" name="2"/>
            <p:cNvSpPr txBox="1"/>
            <p:nvPr/>
          </p:nvSpPr>
          <p:spPr bwMode="auto">
            <a:xfrm>
              <a:off x="3256" y="7965"/>
              <a:ext cx="3394" cy="58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pPr>
              <a:r>
                <a:rPr lang="zh-CN" altLang="en-US" b="1">
                  <a:solidFill>
                    <a:srgbClr val="E3C897"/>
                  </a:solidFill>
                  <a:cs typeface="+mn-ea"/>
                  <a:sym typeface="+mn-lt"/>
                </a:rPr>
                <a:t>输入标题</a:t>
              </a:r>
              <a:endParaRPr lang="zh-CN" altLang="en-US" b="1" dirty="0">
                <a:solidFill>
                  <a:srgbClr val="E3C897"/>
                </a:solidFill>
                <a:cs typeface="+mn-ea"/>
                <a:sym typeface="+mn-lt"/>
              </a:endParaRPr>
            </a:p>
          </p:txBody>
        </p:sp>
        <p:sp>
          <p:nvSpPr>
            <p:cNvPr id="28" name="2"/>
            <p:cNvSpPr/>
            <p:nvPr/>
          </p:nvSpPr>
          <p:spPr bwMode="auto">
            <a:xfrm>
              <a:off x="2478" y="8091"/>
              <a:ext cx="524" cy="524"/>
            </a:xfrm>
            <a:custGeom>
              <a:avLst/>
              <a:gdLst>
                <a:gd name="connsiteX0" fmla="*/ 451337 w 606157"/>
                <a:gd name="connsiteY0" fmla="*/ 147905 h 606722"/>
                <a:gd name="connsiteX1" fmla="*/ 569477 w 606157"/>
                <a:gd name="connsiteY1" fmla="*/ 147905 h 606722"/>
                <a:gd name="connsiteX2" fmla="*/ 606157 w 606157"/>
                <a:gd name="connsiteY2" fmla="*/ 186562 h 606722"/>
                <a:gd name="connsiteX3" fmla="*/ 606157 w 606157"/>
                <a:gd name="connsiteY3" fmla="*/ 363939 h 606722"/>
                <a:gd name="connsiteX4" fmla="*/ 584434 w 606157"/>
                <a:gd name="connsiteY4" fmla="*/ 385711 h 606722"/>
                <a:gd name="connsiteX5" fmla="*/ 557904 w 606157"/>
                <a:gd name="connsiteY5" fmla="*/ 385711 h 606722"/>
                <a:gd name="connsiteX6" fmla="*/ 549980 w 606157"/>
                <a:gd name="connsiteY6" fmla="*/ 548781 h 606722"/>
                <a:gd name="connsiteX7" fmla="*/ 489085 w 606157"/>
                <a:gd name="connsiteY7" fmla="*/ 606722 h 606722"/>
                <a:gd name="connsiteX8" fmla="*/ 426854 w 606157"/>
                <a:gd name="connsiteY8" fmla="*/ 547537 h 606722"/>
                <a:gd name="connsiteX9" fmla="*/ 420711 w 606157"/>
                <a:gd name="connsiteY9" fmla="*/ 420814 h 606722"/>
                <a:gd name="connsiteX10" fmla="*/ 461219 w 606157"/>
                <a:gd name="connsiteY10" fmla="*/ 363228 h 606722"/>
                <a:gd name="connsiteX11" fmla="*/ 461219 w 606157"/>
                <a:gd name="connsiteY11" fmla="*/ 185762 h 606722"/>
                <a:gd name="connsiteX12" fmla="*/ 451337 w 606157"/>
                <a:gd name="connsiteY12" fmla="*/ 147905 h 606722"/>
                <a:gd name="connsiteX13" fmla="*/ 38457 w 606157"/>
                <a:gd name="connsiteY13" fmla="*/ 147552 h 606722"/>
                <a:gd name="connsiteX14" fmla="*/ 155074 w 606157"/>
                <a:gd name="connsiteY14" fmla="*/ 147552 h 606722"/>
                <a:gd name="connsiteX15" fmla="*/ 145014 w 606157"/>
                <a:gd name="connsiteY15" fmla="*/ 185766 h 606722"/>
                <a:gd name="connsiteX16" fmla="*/ 145014 w 606157"/>
                <a:gd name="connsiteY16" fmla="*/ 363239 h 606722"/>
                <a:gd name="connsiteX17" fmla="*/ 187210 w 606157"/>
                <a:gd name="connsiteY17" fmla="*/ 421360 h 606722"/>
                <a:gd name="connsiteX18" fmla="*/ 181068 w 606157"/>
                <a:gd name="connsiteY18" fmla="*/ 548444 h 606722"/>
                <a:gd name="connsiteX19" fmla="*/ 120178 w 606157"/>
                <a:gd name="connsiteY19" fmla="*/ 606298 h 606722"/>
                <a:gd name="connsiteX20" fmla="*/ 57952 w 606157"/>
                <a:gd name="connsiteY20" fmla="*/ 547200 h 606722"/>
                <a:gd name="connsiteX21" fmla="*/ 50029 w 606157"/>
                <a:gd name="connsiteY21" fmla="*/ 385279 h 606722"/>
                <a:gd name="connsiteX22" fmla="*/ 21810 w 606157"/>
                <a:gd name="connsiteY22" fmla="*/ 385279 h 606722"/>
                <a:gd name="connsiteX23" fmla="*/ 0 w 606157"/>
                <a:gd name="connsiteY23" fmla="*/ 363595 h 606722"/>
                <a:gd name="connsiteX24" fmla="*/ 0 w 606157"/>
                <a:gd name="connsiteY24" fmla="*/ 186122 h 606722"/>
                <a:gd name="connsiteX25" fmla="*/ 38457 w 606157"/>
                <a:gd name="connsiteY25" fmla="*/ 147552 h 606722"/>
                <a:gd name="connsiteX26" fmla="*/ 222975 w 606157"/>
                <a:gd name="connsiteY26" fmla="*/ 147058 h 606722"/>
                <a:gd name="connsiteX27" fmla="*/ 282512 w 606157"/>
                <a:gd name="connsiteY27" fmla="*/ 147058 h 606722"/>
                <a:gd name="connsiteX28" fmla="*/ 270498 w 606157"/>
                <a:gd name="connsiteY28" fmla="*/ 159057 h 606722"/>
                <a:gd name="connsiteX29" fmla="*/ 270498 w 606157"/>
                <a:gd name="connsiteY29" fmla="*/ 169278 h 606722"/>
                <a:gd name="connsiteX30" fmla="*/ 283224 w 606157"/>
                <a:gd name="connsiteY30" fmla="*/ 181988 h 606722"/>
                <a:gd name="connsiteX31" fmla="*/ 273345 w 606157"/>
                <a:gd name="connsiteY31" fmla="*/ 292199 h 606722"/>
                <a:gd name="connsiteX32" fmla="*/ 276193 w 606157"/>
                <a:gd name="connsiteY32" fmla="*/ 302953 h 606722"/>
                <a:gd name="connsiteX33" fmla="*/ 297196 w 606157"/>
                <a:gd name="connsiteY33" fmla="*/ 332550 h 606722"/>
                <a:gd name="connsiteX34" fmla="*/ 303070 w 606157"/>
                <a:gd name="connsiteY34" fmla="*/ 335572 h 606722"/>
                <a:gd name="connsiteX35" fmla="*/ 309032 w 606157"/>
                <a:gd name="connsiteY35" fmla="*/ 332550 h 606722"/>
                <a:gd name="connsiteX36" fmla="*/ 329946 w 606157"/>
                <a:gd name="connsiteY36" fmla="*/ 302953 h 606722"/>
                <a:gd name="connsiteX37" fmla="*/ 332883 w 606157"/>
                <a:gd name="connsiteY37" fmla="*/ 292199 h 606722"/>
                <a:gd name="connsiteX38" fmla="*/ 323004 w 606157"/>
                <a:gd name="connsiteY38" fmla="*/ 181988 h 606722"/>
                <a:gd name="connsiteX39" fmla="*/ 335641 w 606157"/>
                <a:gd name="connsiteY39" fmla="*/ 169278 h 606722"/>
                <a:gd name="connsiteX40" fmla="*/ 335641 w 606157"/>
                <a:gd name="connsiteY40" fmla="*/ 159057 h 606722"/>
                <a:gd name="connsiteX41" fmla="*/ 323627 w 606157"/>
                <a:gd name="connsiteY41" fmla="*/ 147058 h 606722"/>
                <a:gd name="connsiteX42" fmla="*/ 385033 w 606157"/>
                <a:gd name="connsiteY42" fmla="*/ 147058 h 606722"/>
                <a:gd name="connsiteX43" fmla="*/ 385033 w 606157"/>
                <a:gd name="connsiteY43" fmla="*/ 147147 h 606722"/>
                <a:gd name="connsiteX44" fmla="*/ 421699 w 606157"/>
                <a:gd name="connsiteY44" fmla="*/ 185721 h 606722"/>
                <a:gd name="connsiteX45" fmla="*/ 421699 w 606157"/>
                <a:gd name="connsiteY45" fmla="*/ 363214 h 606722"/>
                <a:gd name="connsiteX46" fmla="*/ 399895 w 606157"/>
                <a:gd name="connsiteY46" fmla="*/ 384901 h 606722"/>
                <a:gd name="connsiteX47" fmla="*/ 373375 w 606157"/>
                <a:gd name="connsiteY47" fmla="*/ 384901 h 606722"/>
                <a:gd name="connsiteX48" fmla="*/ 371506 w 606157"/>
                <a:gd name="connsiteY48" fmla="*/ 424363 h 606722"/>
                <a:gd name="connsiteX49" fmla="*/ 365455 w 606157"/>
                <a:gd name="connsiteY49" fmla="*/ 548084 h 606722"/>
                <a:gd name="connsiteX50" fmla="*/ 304582 w 606157"/>
                <a:gd name="connsiteY50" fmla="*/ 605945 h 606722"/>
                <a:gd name="connsiteX51" fmla="*/ 242464 w 606157"/>
                <a:gd name="connsiteY51" fmla="*/ 546840 h 606722"/>
                <a:gd name="connsiteX52" fmla="*/ 236502 w 606157"/>
                <a:gd name="connsiteY52" fmla="*/ 424363 h 606722"/>
                <a:gd name="connsiteX53" fmla="*/ 234544 w 606157"/>
                <a:gd name="connsiteY53" fmla="*/ 384901 h 606722"/>
                <a:gd name="connsiteX54" fmla="*/ 206244 w 606157"/>
                <a:gd name="connsiteY54" fmla="*/ 384901 h 606722"/>
                <a:gd name="connsiteX55" fmla="*/ 184529 w 606157"/>
                <a:gd name="connsiteY55" fmla="*/ 363214 h 606722"/>
                <a:gd name="connsiteX56" fmla="*/ 184529 w 606157"/>
                <a:gd name="connsiteY56" fmla="*/ 185721 h 606722"/>
                <a:gd name="connsiteX57" fmla="*/ 222975 w 606157"/>
                <a:gd name="connsiteY57" fmla="*/ 147058 h 606722"/>
                <a:gd name="connsiteX58" fmla="*/ 488454 w 606157"/>
                <a:gd name="connsiteY58" fmla="*/ 706 h 606722"/>
                <a:gd name="connsiteX59" fmla="*/ 550481 w 606157"/>
                <a:gd name="connsiteY59" fmla="*/ 62663 h 606722"/>
                <a:gd name="connsiteX60" fmla="*/ 488454 w 606157"/>
                <a:gd name="connsiteY60" fmla="*/ 124620 h 606722"/>
                <a:gd name="connsiteX61" fmla="*/ 426427 w 606157"/>
                <a:gd name="connsiteY61" fmla="*/ 62663 h 606722"/>
                <a:gd name="connsiteX62" fmla="*/ 488454 w 606157"/>
                <a:gd name="connsiteY62" fmla="*/ 706 h 606722"/>
                <a:gd name="connsiteX63" fmla="*/ 119538 w 606157"/>
                <a:gd name="connsiteY63" fmla="*/ 353 h 606722"/>
                <a:gd name="connsiteX64" fmla="*/ 181565 w 606157"/>
                <a:gd name="connsiteY64" fmla="*/ 62310 h 606722"/>
                <a:gd name="connsiteX65" fmla="*/ 119538 w 606157"/>
                <a:gd name="connsiteY65" fmla="*/ 124267 h 606722"/>
                <a:gd name="connsiteX66" fmla="*/ 57511 w 606157"/>
                <a:gd name="connsiteY66" fmla="*/ 62310 h 606722"/>
                <a:gd name="connsiteX67" fmla="*/ 119538 w 606157"/>
                <a:gd name="connsiteY67" fmla="*/ 353 h 606722"/>
                <a:gd name="connsiteX68" fmla="*/ 303961 w 606157"/>
                <a:gd name="connsiteY68" fmla="*/ 0 h 606722"/>
                <a:gd name="connsiteX69" fmla="*/ 366024 w 606157"/>
                <a:gd name="connsiteY69" fmla="*/ 61957 h 606722"/>
                <a:gd name="connsiteX70" fmla="*/ 303961 w 606157"/>
                <a:gd name="connsiteY70" fmla="*/ 123914 h 606722"/>
                <a:gd name="connsiteX71" fmla="*/ 241898 w 606157"/>
                <a:gd name="connsiteY71" fmla="*/ 61957 h 606722"/>
                <a:gd name="connsiteX72" fmla="*/ 303961 w 606157"/>
                <a:gd name="connsiteY72"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06157" h="606722">
                  <a:moveTo>
                    <a:pt x="451337" y="147905"/>
                  </a:moveTo>
                  <a:lnTo>
                    <a:pt x="569477" y="147905"/>
                  </a:lnTo>
                  <a:cubicBezTo>
                    <a:pt x="589954" y="148971"/>
                    <a:pt x="606157" y="165856"/>
                    <a:pt x="606157" y="186562"/>
                  </a:cubicBezTo>
                  <a:lnTo>
                    <a:pt x="606157" y="363939"/>
                  </a:lnTo>
                  <a:cubicBezTo>
                    <a:pt x="606157" y="375936"/>
                    <a:pt x="596453" y="385711"/>
                    <a:pt x="584434" y="385711"/>
                  </a:cubicBezTo>
                  <a:lnTo>
                    <a:pt x="557904" y="385711"/>
                  </a:lnTo>
                  <a:lnTo>
                    <a:pt x="549980" y="548781"/>
                  </a:lnTo>
                  <a:cubicBezTo>
                    <a:pt x="548378" y="581217"/>
                    <a:pt x="521580" y="606722"/>
                    <a:pt x="489085" y="606722"/>
                  </a:cubicBezTo>
                  <a:cubicBezTo>
                    <a:pt x="455877" y="606722"/>
                    <a:pt x="428456" y="580684"/>
                    <a:pt x="426854" y="547537"/>
                  </a:cubicBezTo>
                  <a:lnTo>
                    <a:pt x="420711" y="420814"/>
                  </a:lnTo>
                  <a:cubicBezTo>
                    <a:pt x="444482" y="412194"/>
                    <a:pt x="461219" y="389355"/>
                    <a:pt x="461219" y="363228"/>
                  </a:cubicBezTo>
                  <a:lnTo>
                    <a:pt x="461219" y="185762"/>
                  </a:lnTo>
                  <a:cubicBezTo>
                    <a:pt x="461219" y="172077"/>
                    <a:pt x="457658" y="159102"/>
                    <a:pt x="451337" y="147905"/>
                  </a:cubicBezTo>
                  <a:close/>
                  <a:moveTo>
                    <a:pt x="38457" y="147552"/>
                  </a:moveTo>
                  <a:lnTo>
                    <a:pt x="155074" y="147552"/>
                  </a:lnTo>
                  <a:cubicBezTo>
                    <a:pt x="148664" y="158839"/>
                    <a:pt x="145014" y="171902"/>
                    <a:pt x="145014" y="185766"/>
                  </a:cubicBezTo>
                  <a:lnTo>
                    <a:pt x="145014" y="363239"/>
                  </a:lnTo>
                  <a:cubicBezTo>
                    <a:pt x="145014" y="389811"/>
                    <a:pt x="162284" y="413184"/>
                    <a:pt x="187210" y="421360"/>
                  </a:cubicBezTo>
                  <a:lnTo>
                    <a:pt x="181068" y="548444"/>
                  </a:lnTo>
                  <a:cubicBezTo>
                    <a:pt x="179465" y="580881"/>
                    <a:pt x="152670" y="606298"/>
                    <a:pt x="120178" y="606298"/>
                  </a:cubicBezTo>
                  <a:cubicBezTo>
                    <a:pt x="86973" y="606298"/>
                    <a:pt x="59555" y="580348"/>
                    <a:pt x="57952" y="547200"/>
                  </a:cubicBezTo>
                  <a:lnTo>
                    <a:pt x="50029" y="385279"/>
                  </a:lnTo>
                  <a:lnTo>
                    <a:pt x="21810" y="385279"/>
                  </a:lnTo>
                  <a:cubicBezTo>
                    <a:pt x="9792" y="385279"/>
                    <a:pt x="0" y="375592"/>
                    <a:pt x="0" y="363595"/>
                  </a:cubicBezTo>
                  <a:lnTo>
                    <a:pt x="0" y="186122"/>
                  </a:lnTo>
                  <a:cubicBezTo>
                    <a:pt x="0" y="164882"/>
                    <a:pt x="17181" y="147641"/>
                    <a:pt x="38457" y="147552"/>
                  </a:cubicBezTo>
                  <a:close/>
                  <a:moveTo>
                    <a:pt x="222975" y="147058"/>
                  </a:moveTo>
                  <a:lnTo>
                    <a:pt x="282512" y="147058"/>
                  </a:lnTo>
                  <a:lnTo>
                    <a:pt x="270498" y="159057"/>
                  </a:lnTo>
                  <a:cubicBezTo>
                    <a:pt x="267739" y="161901"/>
                    <a:pt x="267739" y="166523"/>
                    <a:pt x="270498" y="169278"/>
                  </a:cubicBezTo>
                  <a:lnTo>
                    <a:pt x="283224" y="181988"/>
                  </a:lnTo>
                  <a:lnTo>
                    <a:pt x="273345" y="292199"/>
                  </a:lnTo>
                  <a:cubicBezTo>
                    <a:pt x="272989" y="296021"/>
                    <a:pt x="274057" y="299754"/>
                    <a:pt x="276193" y="302953"/>
                  </a:cubicBezTo>
                  <a:lnTo>
                    <a:pt x="297196" y="332550"/>
                  </a:lnTo>
                  <a:cubicBezTo>
                    <a:pt x="298531" y="334417"/>
                    <a:pt x="300756" y="335572"/>
                    <a:pt x="303070" y="335572"/>
                  </a:cubicBezTo>
                  <a:cubicBezTo>
                    <a:pt x="305472" y="335572"/>
                    <a:pt x="307608" y="334417"/>
                    <a:pt x="309032" y="332550"/>
                  </a:cubicBezTo>
                  <a:lnTo>
                    <a:pt x="329946" y="302953"/>
                  </a:lnTo>
                  <a:cubicBezTo>
                    <a:pt x="332171" y="299754"/>
                    <a:pt x="333239" y="296021"/>
                    <a:pt x="332883" y="292199"/>
                  </a:cubicBezTo>
                  <a:lnTo>
                    <a:pt x="323004" y="181988"/>
                  </a:lnTo>
                  <a:lnTo>
                    <a:pt x="335641" y="169278"/>
                  </a:lnTo>
                  <a:cubicBezTo>
                    <a:pt x="338489" y="166523"/>
                    <a:pt x="338489" y="161901"/>
                    <a:pt x="335641" y="159057"/>
                  </a:cubicBezTo>
                  <a:lnTo>
                    <a:pt x="323627" y="147058"/>
                  </a:lnTo>
                  <a:lnTo>
                    <a:pt x="385033" y="147058"/>
                  </a:lnTo>
                  <a:lnTo>
                    <a:pt x="385033" y="147147"/>
                  </a:lnTo>
                  <a:cubicBezTo>
                    <a:pt x="405413" y="148214"/>
                    <a:pt x="421699" y="165101"/>
                    <a:pt x="421699" y="185721"/>
                  </a:cubicBezTo>
                  <a:lnTo>
                    <a:pt x="421699" y="363214"/>
                  </a:lnTo>
                  <a:cubicBezTo>
                    <a:pt x="421699" y="375213"/>
                    <a:pt x="411910" y="384901"/>
                    <a:pt x="399895" y="384901"/>
                  </a:cubicBezTo>
                  <a:lnTo>
                    <a:pt x="373375" y="384901"/>
                  </a:lnTo>
                  <a:lnTo>
                    <a:pt x="371506" y="424363"/>
                  </a:lnTo>
                  <a:lnTo>
                    <a:pt x="365455" y="548084"/>
                  </a:lnTo>
                  <a:cubicBezTo>
                    <a:pt x="363853" y="580525"/>
                    <a:pt x="337154" y="605945"/>
                    <a:pt x="304582" y="605945"/>
                  </a:cubicBezTo>
                  <a:cubicBezTo>
                    <a:pt x="271388" y="605945"/>
                    <a:pt x="244066" y="579903"/>
                    <a:pt x="242464" y="546840"/>
                  </a:cubicBezTo>
                  <a:lnTo>
                    <a:pt x="236502" y="424363"/>
                  </a:lnTo>
                  <a:lnTo>
                    <a:pt x="234544" y="384901"/>
                  </a:lnTo>
                  <a:lnTo>
                    <a:pt x="206244" y="384901"/>
                  </a:lnTo>
                  <a:cubicBezTo>
                    <a:pt x="194229" y="384901"/>
                    <a:pt x="184529" y="375213"/>
                    <a:pt x="184529" y="363214"/>
                  </a:cubicBezTo>
                  <a:lnTo>
                    <a:pt x="184529" y="185721"/>
                  </a:lnTo>
                  <a:cubicBezTo>
                    <a:pt x="184529" y="164479"/>
                    <a:pt x="201705" y="147236"/>
                    <a:pt x="222975" y="147058"/>
                  </a:cubicBezTo>
                  <a:close/>
                  <a:moveTo>
                    <a:pt x="488454" y="706"/>
                  </a:moveTo>
                  <a:cubicBezTo>
                    <a:pt x="522711" y="706"/>
                    <a:pt x="550481" y="28445"/>
                    <a:pt x="550481" y="62663"/>
                  </a:cubicBezTo>
                  <a:cubicBezTo>
                    <a:pt x="550481" y="96881"/>
                    <a:pt x="522711" y="124620"/>
                    <a:pt x="488454" y="124620"/>
                  </a:cubicBezTo>
                  <a:cubicBezTo>
                    <a:pt x="454197" y="124620"/>
                    <a:pt x="426427" y="96881"/>
                    <a:pt x="426427" y="62663"/>
                  </a:cubicBezTo>
                  <a:cubicBezTo>
                    <a:pt x="426427" y="28445"/>
                    <a:pt x="454197" y="706"/>
                    <a:pt x="488454" y="706"/>
                  </a:cubicBezTo>
                  <a:close/>
                  <a:moveTo>
                    <a:pt x="119538" y="353"/>
                  </a:moveTo>
                  <a:cubicBezTo>
                    <a:pt x="153795" y="353"/>
                    <a:pt x="181565" y="28092"/>
                    <a:pt x="181565" y="62310"/>
                  </a:cubicBezTo>
                  <a:cubicBezTo>
                    <a:pt x="181565" y="96528"/>
                    <a:pt x="153795" y="124267"/>
                    <a:pt x="119538" y="124267"/>
                  </a:cubicBezTo>
                  <a:cubicBezTo>
                    <a:pt x="85281" y="124267"/>
                    <a:pt x="57511" y="96528"/>
                    <a:pt x="57511" y="62310"/>
                  </a:cubicBezTo>
                  <a:cubicBezTo>
                    <a:pt x="57511" y="28092"/>
                    <a:pt x="85281" y="353"/>
                    <a:pt x="119538" y="353"/>
                  </a:cubicBezTo>
                  <a:close/>
                  <a:moveTo>
                    <a:pt x="303961" y="0"/>
                  </a:moveTo>
                  <a:cubicBezTo>
                    <a:pt x="338237" y="0"/>
                    <a:pt x="366024" y="27739"/>
                    <a:pt x="366024" y="61957"/>
                  </a:cubicBezTo>
                  <a:cubicBezTo>
                    <a:pt x="366024" y="96175"/>
                    <a:pt x="338237" y="123914"/>
                    <a:pt x="303961" y="123914"/>
                  </a:cubicBezTo>
                  <a:cubicBezTo>
                    <a:pt x="269685" y="123914"/>
                    <a:pt x="241898" y="96175"/>
                    <a:pt x="241898" y="61957"/>
                  </a:cubicBezTo>
                  <a:cubicBezTo>
                    <a:pt x="241898" y="27739"/>
                    <a:pt x="269685" y="0"/>
                    <a:pt x="303961" y="0"/>
                  </a:cubicBezTo>
                  <a:close/>
                </a:path>
              </a:pathLst>
            </a:custGeom>
            <a:gradFill>
              <a:gsLst>
                <a:gs pos="0">
                  <a:srgbClr val="D5B88A"/>
                </a:gs>
                <a:gs pos="71000">
                  <a:srgbClr val="F8EDD9"/>
                </a:gs>
              </a:gsLst>
              <a:lin ang="0" scaled="0"/>
            </a:gradFill>
            <a:ln>
              <a:noFill/>
            </a:ln>
          </p:spPr>
          <p:txBody>
            <a:bodyPr wrap="square" lIns="91440" tIns="45720" rIns="91440" bIns="45720">
              <a:normAutofit fontScale="7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40000"/>
                </a:lnSpc>
              </a:pPr>
              <a:endParaRPr lang="zh-CN" altLang="en-US">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任意多边形 31"/>
          <p:cNvSpPr/>
          <p:nvPr/>
        </p:nvSpPr>
        <p:spPr>
          <a:xfrm>
            <a:off x="-11430" y="3328670"/>
            <a:ext cx="3390900" cy="3543300"/>
          </a:xfrm>
          <a:custGeom>
            <a:avLst/>
            <a:gdLst>
              <a:gd name="connsiteX0" fmla="*/ 0 w 4455"/>
              <a:gd name="connsiteY0" fmla="*/ 0 h 5580"/>
              <a:gd name="connsiteX1" fmla="*/ 2490 w 4455"/>
              <a:gd name="connsiteY1" fmla="*/ 3079 h 5580"/>
              <a:gd name="connsiteX2" fmla="*/ 4455 w 4455"/>
              <a:gd name="connsiteY2" fmla="*/ 5580 h 5580"/>
              <a:gd name="connsiteX3" fmla="*/ 0 w 4455"/>
              <a:gd name="connsiteY3" fmla="*/ 5580 h 5580"/>
              <a:gd name="connsiteX4" fmla="*/ 0 w 4455"/>
              <a:gd name="connsiteY4" fmla="*/ 0 h 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5" h="5580">
                <a:moveTo>
                  <a:pt x="0" y="0"/>
                </a:moveTo>
                <a:lnTo>
                  <a:pt x="2490" y="3079"/>
                </a:lnTo>
                <a:lnTo>
                  <a:pt x="4455" y="5580"/>
                </a:lnTo>
                <a:lnTo>
                  <a:pt x="0" y="5580"/>
                </a:lnTo>
                <a:lnTo>
                  <a:pt x="0" y="0"/>
                </a:lnTo>
                <a:close/>
              </a:path>
            </a:pathLst>
          </a:custGeom>
          <a:gradFill>
            <a:gsLst>
              <a:gs pos="15000">
                <a:srgbClr val="222428"/>
              </a:gs>
              <a:gs pos="87000">
                <a:srgbClr val="222428"/>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40" name="直接连接符 39"/>
          <p:cNvCxnSpPr/>
          <p:nvPr/>
        </p:nvCxnSpPr>
        <p:spPr>
          <a:xfrm>
            <a:off x="353060" y="5347970"/>
            <a:ext cx="1258570" cy="154559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916305" y="4262755"/>
            <a:ext cx="4772660" cy="260921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a:off x="5622925" y="1143635"/>
            <a:ext cx="5304790" cy="4114800"/>
            <a:chOff x="8855" y="1801"/>
            <a:chExt cx="8354" cy="6480"/>
          </a:xfrm>
        </p:grpSpPr>
        <p:sp>
          <p:nvSpPr>
            <p:cNvPr id="6" name="文本框 5"/>
            <p:cNvSpPr txBox="1"/>
            <p:nvPr/>
          </p:nvSpPr>
          <p:spPr>
            <a:xfrm>
              <a:off x="8959" y="3061"/>
              <a:ext cx="7803" cy="1800"/>
            </a:xfrm>
            <a:prstGeom prst="rect">
              <a:avLst/>
            </a:prstGeom>
            <a:noFill/>
          </p:spPr>
          <p:txBody>
            <a:bodyPr wrap="none" rtlCol="0">
              <a:prstTxWarp prst="textPlain">
                <a:avLst>
                  <a:gd name="adj" fmla="val 49807"/>
                </a:avLst>
              </a:prstTxWarp>
              <a:spAutoFit/>
            </a:bodyPr>
            <a:lstStyle/>
            <a:p>
              <a:pPr algn="ctr"/>
              <a:r>
                <a:rPr lang="zh-CN" altLang="en-US" sz="9600" b="1" spc="-300" dirty="0">
                  <a:gradFill flip="none" rotWithShape="1">
                    <a:gsLst>
                      <a:gs pos="15000">
                        <a:srgbClr val="D3B586"/>
                      </a:gs>
                      <a:gs pos="60000">
                        <a:srgbClr val="F8EDD9"/>
                      </a:gs>
                    </a:gsLst>
                    <a:lin ang="2700000" scaled="1"/>
                    <a:tileRect/>
                  </a:gradFill>
                  <a:cs typeface="+mn-ea"/>
                  <a:sym typeface="+mn-lt"/>
                </a:rPr>
                <a:t>感谢观看</a:t>
              </a:r>
              <a:endParaRPr lang="zh-CN" altLang="en-US" sz="9600" b="1" spc="-300" dirty="0">
                <a:gradFill flip="none" rotWithShape="1">
                  <a:gsLst>
                    <a:gs pos="15000">
                      <a:srgbClr val="D3B586"/>
                    </a:gs>
                    <a:gs pos="60000">
                      <a:srgbClr val="F8EDD9"/>
                    </a:gs>
                  </a:gsLst>
                  <a:lin ang="2700000" scaled="1"/>
                  <a:tileRect/>
                </a:gradFill>
                <a:cs typeface="+mn-ea"/>
                <a:sym typeface="+mn-lt"/>
              </a:endParaRPr>
            </a:p>
          </p:txBody>
        </p:sp>
        <p:sp>
          <p:nvSpPr>
            <p:cNvPr id="22" name="任意多边形: 形状 21"/>
            <p:cNvSpPr/>
            <p:nvPr/>
          </p:nvSpPr>
          <p:spPr>
            <a:xfrm rot="5400000" flipV="1">
              <a:off x="12595" y="1636"/>
              <a:ext cx="531" cy="8012"/>
            </a:xfrm>
            <a:custGeom>
              <a:avLst/>
              <a:gdLst>
                <a:gd name="connsiteX0" fmla="*/ 2381 w 337394"/>
                <a:gd name="connsiteY0" fmla="*/ 0 h 5087356"/>
                <a:gd name="connsiteX1" fmla="*/ 2381 w 337394"/>
                <a:gd name="connsiteY1" fmla="*/ 2196000 h 5087356"/>
                <a:gd name="connsiteX2" fmla="*/ 38381 w 337394"/>
                <a:gd name="connsiteY2" fmla="*/ 2196000 h 5087356"/>
                <a:gd name="connsiteX3" fmla="*/ 38381 w 337394"/>
                <a:gd name="connsiteY3" fmla="*/ 0 h 5087356"/>
                <a:gd name="connsiteX4" fmla="*/ 0 w 337394"/>
                <a:gd name="connsiteY4" fmla="*/ 2196002 h 5087356"/>
                <a:gd name="connsiteX5" fmla="*/ 300119 w 337394"/>
                <a:gd name="connsiteY5" fmla="*/ 2543823 h 5087356"/>
                <a:gd name="connsiteX6" fmla="*/ 0 w 337394"/>
                <a:gd name="connsiteY6" fmla="*/ 2891644 h 5087356"/>
                <a:gd name="connsiteX7" fmla="*/ 2381 w 337394"/>
                <a:gd name="connsiteY7" fmla="*/ 2891644 h 5087356"/>
                <a:gd name="connsiteX8" fmla="*/ 2381 w 337394"/>
                <a:gd name="connsiteY8" fmla="*/ 5087356 h 5087356"/>
                <a:gd name="connsiteX9" fmla="*/ 38381 w 337394"/>
                <a:gd name="connsiteY9" fmla="*/ 5087356 h 5087356"/>
                <a:gd name="connsiteX10" fmla="*/ 38381 w 337394"/>
                <a:gd name="connsiteY10" fmla="*/ 2891356 h 5087356"/>
                <a:gd name="connsiteX11" fmla="*/ 37524 w 337394"/>
                <a:gd name="connsiteY11" fmla="*/ 2891356 h 5087356"/>
                <a:gd name="connsiteX12" fmla="*/ 337394 w 337394"/>
                <a:gd name="connsiteY12" fmla="*/ 2543823 h 5087356"/>
                <a:gd name="connsiteX13" fmla="*/ 37275 w 337394"/>
                <a:gd name="connsiteY13" fmla="*/ 2196002 h 50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394" h="5087356">
                  <a:moveTo>
                    <a:pt x="2381" y="0"/>
                  </a:moveTo>
                  <a:lnTo>
                    <a:pt x="2381" y="2196000"/>
                  </a:lnTo>
                  <a:lnTo>
                    <a:pt x="38381" y="2196000"/>
                  </a:lnTo>
                  <a:lnTo>
                    <a:pt x="38381" y="0"/>
                  </a:lnTo>
                  <a:close/>
                  <a:moveTo>
                    <a:pt x="0" y="2196002"/>
                  </a:moveTo>
                  <a:lnTo>
                    <a:pt x="300119" y="2543823"/>
                  </a:lnTo>
                  <a:lnTo>
                    <a:pt x="0" y="2891644"/>
                  </a:lnTo>
                  <a:lnTo>
                    <a:pt x="2381" y="2891644"/>
                  </a:lnTo>
                  <a:lnTo>
                    <a:pt x="2381" y="5087356"/>
                  </a:lnTo>
                  <a:lnTo>
                    <a:pt x="38381" y="5087356"/>
                  </a:lnTo>
                  <a:lnTo>
                    <a:pt x="38381" y="2891356"/>
                  </a:lnTo>
                  <a:lnTo>
                    <a:pt x="37524" y="2891356"/>
                  </a:lnTo>
                  <a:lnTo>
                    <a:pt x="337394" y="2543823"/>
                  </a:lnTo>
                  <a:lnTo>
                    <a:pt x="37275" y="219600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33" name="组合 32"/>
            <p:cNvGrpSpPr/>
            <p:nvPr/>
          </p:nvGrpSpPr>
          <p:grpSpPr>
            <a:xfrm>
              <a:off x="8855" y="1801"/>
              <a:ext cx="8012" cy="824"/>
              <a:chOff x="5226893" y="1362813"/>
              <a:chExt cx="5087356" cy="523220"/>
            </a:xfrm>
          </p:grpSpPr>
          <p:sp>
            <p:nvSpPr>
              <p:cNvPr id="31" name="任意多边形: 形状 30"/>
              <p:cNvSpPr/>
              <p:nvPr/>
            </p:nvSpPr>
            <p:spPr>
              <a:xfrm>
                <a:off x="5226893" y="1606423"/>
                <a:ext cx="5087356" cy="36000"/>
              </a:xfrm>
              <a:custGeom>
                <a:avLst/>
                <a:gdLst>
                  <a:gd name="connsiteX0" fmla="*/ 3539356 w 5087356"/>
                  <a:gd name="connsiteY0" fmla="*/ 0 h 36000"/>
                  <a:gd name="connsiteX1" fmla="*/ 5087356 w 5087356"/>
                  <a:gd name="connsiteY1" fmla="*/ 0 h 36000"/>
                  <a:gd name="connsiteX2" fmla="*/ 5087356 w 5087356"/>
                  <a:gd name="connsiteY2" fmla="*/ 36000 h 36000"/>
                  <a:gd name="connsiteX3" fmla="*/ 3539356 w 5087356"/>
                  <a:gd name="connsiteY3" fmla="*/ 36000 h 36000"/>
                  <a:gd name="connsiteX4" fmla="*/ 0 w 5087356"/>
                  <a:gd name="connsiteY4" fmla="*/ 0 h 36000"/>
                  <a:gd name="connsiteX5" fmla="*/ 1548000 w 5087356"/>
                  <a:gd name="connsiteY5" fmla="*/ 0 h 36000"/>
                  <a:gd name="connsiteX6" fmla="*/ 1548000 w 5087356"/>
                  <a:gd name="connsiteY6" fmla="*/ 36000 h 36000"/>
                  <a:gd name="connsiteX7" fmla="*/ 0 w 5087356"/>
                  <a:gd name="connsiteY7" fmla="*/ 36000 h 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7356" h="36000">
                    <a:moveTo>
                      <a:pt x="3539356" y="0"/>
                    </a:moveTo>
                    <a:lnTo>
                      <a:pt x="5087356" y="0"/>
                    </a:lnTo>
                    <a:lnTo>
                      <a:pt x="5087356" y="36000"/>
                    </a:lnTo>
                    <a:lnTo>
                      <a:pt x="3539356" y="36000"/>
                    </a:lnTo>
                    <a:close/>
                    <a:moveTo>
                      <a:pt x="0" y="0"/>
                    </a:moveTo>
                    <a:lnTo>
                      <a:pt x="1548000" y="0"/>
                    </a:lnTo>
                    <a:lnTo>
                      <a:pt x="1548000" y="36000"/>
                    </a:lnTo>
                    <a:lnTo>
                      <a:pt x="0" y="36000"/>
                    </a:lnTo>
                    <a:close/>
                  </a:path>
                </a:pathLst>
              </a:custGeom>
              <a:gradFill flip="none" rotWithShape="1">
                <a:gsLst>
                  <a:gs pos="15000">
                    <a:srgbClr val="D3B586"/>
                  </a:gs>
                  <a:gs pos="60000">
                    <a:srgbClr val="F8EDD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9" name="文本框 18"/>
              <p:cNvSpPr txBox="1"/>
              <p:nvPr/>
            </p:nvSpPr>
            <p:spPr>
              <a:xfrm>
                <a:off x="6634775" y="1362813"/>
                <a:ext cx="2271594" cy="523220"/>
              </a:xfrm>
              <a:prstGeom prst="rect">
                <a:avLst/>
              </a:prstGeom>
              <a:noFill/>
            </p:spPr>
            <p:txBody>
              <a:bodyPr wrap="none" rtlCol="0">
                <a:spAutoFit/>
              </a:bodyPr>
              <a:lstStyle/>
              <a:p>
                <a:pPr algn="ctr"/>
                <a:r>
                  <a:rPr lang="en-US" sz="2800" cap="all" dirty="0">
                    <a:gradFill flip="none" rotWithShape="1">
                      <a:gsLst>
                        <a:gs pos="15000">
                          <a:srgbClr val="D3B586"/>
                        </a:gs>
                        <a:gs pos="60000">
                          <a:srgbClr val="F8EDD9"/>
                        </a:gs>
                      </a:gsLst>
                      <a:lin ang="2700000" scaled="1"/>
                      <a:tileRect/>
                    </a:gradFill>
                    <a:cs typeface="+mn-ea"/>
                    <a:sym typeface="+mn-lt"/>
                  </a:rPr>
                  <a:t>thank you</a:t>
                </a:r>
                <a:endParaRPr lang="zh-CN" altLang="en-US" sz="2800" cap="all" dirty="0">
                  <a:gradFill flip="none" rotWithShape="1">
                    <a:gsLst>
                      <a:gs pos="15000">
                        <a:srgbClr val="D3B586"/>
                      </a:gs>
                      <a:gs pos="60000">
                        <a:srgbClr val="F8EDD9"/>
                      </a:gs>
                    </a:gsLst>
                    <a:lin ang="2700000" scaled="1"/>
                    <a:tileRect/>
                  </a:gradFill>
                  <a:cs typeface="+mn-ea"/>
                  <a:sym typeface="+mn-lt"/>
                </a:endParaRPr>
              </a:p>
            </p:txBody>
          </p:sp>
        </p:grpSp>
        <p:sp>
          <p:nvSpPr>
            <p:cNvPr id="25" name="文本框 24"/>
            <p:cNvSpPr txBox="1"/>
            <p:nvPr/>
          </p:nvSpPr>
          <p:spPr>
            <a:xfrm>
              <a:off x="8860" y="5980"/>
              <a:ext cx="8007" cy="837"/>
            </a:xfrm>
            <a:prstGeom prst="rect">
              <a:avLst/>
            </a:prstGeom>
            <a:noFill/>
          </p:spPr>
          <p:txBody>
            <a:bodyPr wrap="square" rtlCol="0">
              <a:spAutoFit/>
              <a:scene3d>
                <a:camera prst="orthographicFront"/>
                <a:lightRig rig="threePt" dir="t"/>
              </a:scene3d>
              <a:sp3d contourW="12700"/>
            </a:bodyPr>
            <a:lstStyle>
              <a:defPPr>
                <a:defRPr lang="en-US"/>
              </a:defPPr>
              <a:lvl1pPr algn="ctr">
                <a:lnSpc>
                  <a:spcPct val="125000"/>
                </a:lnSpc>
                <a:defRPr sz="1200">
                  <a:solidFill>
                    <a:schemeClr val="tx1">
                      <a:lumMod val="50000"/>
                      <a:lumOff val="50000"/>
                    </a:schemeClr>
                  </a:solidFill>
                  <a:latin typeface="方正俊黑简体" panose="02000000000000000000" pitchFamily="2" charset="-122"/>
                  <a:ea typeface="方正俊黑简体" panose="02000000000000000000" pitchFamily="2" charset="-122"/>
                  <a:cs typeface="Angsana New" panose="02020603050405020304" pitchFamily="18" charset="-34"/>
                </a:defRPr>
              </a:lvl1pPr>
            </a:lstStyle>
            <a:p>
              <a:r>
                <a:rPr lang="en-US" altLang="zh-CN" cap="all">
                  <a:solidFill>
                    <a:srgbClr val="E3C897"/>
                  </a:solidFill>
                  <a:uFillTx/>
                  <a:latin typeface="+mn-lt"/>
                  <a:ea typeface="+mn-ea"/>
                  <a:cs typeface="+mn-ea"/>
                  <a:sym typeface="+mn-lt"/>
                </a:rPr>
                <a:t>You are welcome to download the PPT template for black gold business style job competition</a:t>
              </a:r>
              <a:endParaRPr lang="en-US" altLang="zh-CN" cap="all">
                <a:solidFill>
                  <a:srgbClr val="E3C897"/>
                </a:solidFill>
                <a:uFillTx/>
                <a:latin typeface="+mn-lt"/>
                <a:ea typeface="+mn-ea"/>
                <a:cs typeface="+mn-ea"/>
                <a:sym typeface="+mn-lt"/>
              </a:endParaRPr>
            </a:p>
          </p:txBody>
        </p:sp>
        <p:grpSp>
          <p:nvGrpSpPr>
            <p:cNvPr id="34" name="组合 33"/>
            <p:cNvGrpSpPr/>
            <p:nvPr/>
          </p:nvGrpSpPr>
          <p:grpSpPr>
            <a:xfrm>
              <a:off x="8855" y="7750"/>
              <a:ext cx="3661" cy="531"/>
              <a:chOff x="5226892" y="5140029"/>
              <a:chExt cx="2324433" cy="337395"/>
            </a:xfrm>
          </p:grpSpPr>
          <p:sp>
            <p:nvSpPr>
              <p:cNvPr id="26" name="矩形 25"/>
              <p:cNvSpPr/>
              <p:nvPr/>
            </p:nvSpPr>
            <p:spPr>
              <a:xfrm>
                <a:off x="5226892" y="5140029"/>
                <a:ext cx="2324433" cy="337395"/>
              </a:xfrm>
              <a:prstGeom prst="rect">
                <a:avLst/>
              </a:prstGeom>
              <a:noFill/>
              <a:ln w="19050">
                <a:solidFill>
                  <a:srgbClr val="E3C897">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9" name="文本框 28"/>
              <p:cNvSpPr txBox="1"/>
              <p:nvPr/>
            </p:nvSpPr>
            <p:spPr>
              <a:xfrm>
                <a:off x="5259444" y="5140134"/>
                <a:ext cx="2259330" cy="337185"/>
              </a:xfrm>
              <a:prstGeom prst="rect">
                <a:avLst/>
              </a:prstGeom>
              <a:noFill/>
            </p:spPr>
            <p:txBody>
              <a:bodyPr wrap="square" rtlCol="0">
                <a:spAutoFit/>
              </a:bodyPr>
              <a:lstStyle/>
              <a:p>
                <a:pPr algn="ctr"/>
                <a:r>
                  <a:rPr lang="zh-CN" altLang="en-US" sz="1600" spc="600" dirty="0">
                    <a:gradFill flip="none" rotWithShape="1">
                      <a:gsLst>
                        <a:gs pos="15000">
                          <a:srgbClr val="D3B586"/>
                        </a:gs>
                        <a:gs pos="60000">
                          <a:srgbClr val="F8EDD9"/>
                        </a:gs>
                      </a:gsLst>
                      <a:lin ang="2700000" scaled="1"/>
                      <a:tileRect/>
                    </a:gradFill>
                    <a:cs typeface="+mn-ea"/>
                    <a:sym typeface="+mn-lt"/>
                  </a:rPr>
                  <a:t>竞聘者：</a:t>
                </a:r>
                <a:r>
                  <a:rPr lang="en-US" altLang="zh-CN" sz="1600" spc="600" dirty="0">
                    <a:gradFill flip="none" rotWithShape="1">
                      <a:gsLst>
                        <a:gs pos="15000">
                          <a:srgbClr val="D3B586"/>
                        </a:gs>
                        <a:gs pos="60000">
                          <a:srgbClr val="F8EDD9"/>
                        </a:gs>
                      </a:gsLst>
                      <a:lin ang="2700000" scaled="1"/>
                      <a:tileRect/>
                    </a:gradFill>
                    <a:cs typeface="+mn-ea"/>
                    <a:sym typeface="+mn-lt"/>
                  </a:rPr>
                  <a:t>XXX</a:t>
                </a:r>
                <a:endParaRPr lang="en-US" altLang="zh-CN" sz="1600" spc="600" dirty="0">
                  <a:gradFill flip="none" rotWithShape="1">
                    <a:gsLst>
                      <a:gs pos="15000">
                        <a:srgbClr val="D3B586"/>
                      </a:gs>
                      <a:gs pos="60000">
                        <a:srgbClr val="F8EDD9"/>
                      </a:gs>
                    </a:gsLst>
                    <a:lin ang="2700000" scaled="1"/>
                    <a:tileRect/>
                  </a:gradFill>
                  <a:cs typeface="+mn-ea"/>
                  <a:sym typeface="+mn-lt"/>
                </a:endParaRPr>
              </a:p>
            </p:txBody>
          </p:sp>
        </p:grpSp>
        <p:grpSp>
          <p:nvGrpSpPr>
            <p:cNvPr id="35" name="组合 34"/>
            <p:cNvGrpSpPr/>
            <p:nvPr/>
          </p:nvGrpSpPr>
          <p:grpSpPr>
            <a:xfrm>
              <a:off x="12864" y="7750"/>
              <a:ext cx="4345" cy="531"/>
              <a:chOff x="7772494" y="5140029"/>
              <a:chExt cx="2759075" cy="337395"/>
            </a:xfrm>
          </p:grpSpPr>
          <p:sp>
            <p:nvSpPr>
              <p:cNvPr id="27" name="矩形 26"/>
              <p:cNvSpPr/>
              <p:nvPr/>
            </p:nvSpPr>
            <p:spPr>
              <a:xfrm>
                <a:off x="7989815" y="5140029"/>
                <a:ext cx="2324433" cy="337395"/>
              </a:xfrm>
              <a:prstGeom prst="rect">
                <a:avLst/>
              </a:prstGeom>
              <a:noFill/>
              <a:ln w="19050">
                <a:solidFill>
                  <a:srgbClr val="E3C897">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0" name="文本框 29"/>
              <p:cNvSpPr txBox="1"/>
              <p:nvPr/>
            </p:nvSpPr>
            <p:spPr>
              <a:xfrm>
                <a:off x="7772494" y="5140134"/>
                <a:ext cx="2759075" cy="337185"/>
              </a:xfrm>
              <a:prstGeom prst="rect">
                <a:avLst/>
              </a:prstGeom>
              <a:noFill/>
            </p:spPr>
            <p:txBody>
              <a:bodyPr wrap="square" rtlCol="0">
                <a:spAutoFit/>
              </a:bodyPr>
              <a:lstStyle/>
              <a:p>
                <a:pPr algn="ctr"/>
                <a:r>
                  <a:rPr lang="zh-CN" altLang="en-US" sz="1600" spc="600" dirty="0">
                    <a:gradFill flip="none" rotWithShape="1">
                      <a:gsLst>
                        <a:gs pos="15000">
                          <a:srgbClr val="D3B586"/>
                        </a:gs>
                        <a:gs pos="60000">
                          <a:srgbClr val="F8EDD9"/>
                        </a:gs>
                      </a:gsLst>
                      <a:lin ang="2700000" scaled="1"/>
                      <a:tileRect/>
                    </a:gradFill>
                    <a:cs typeface="+mn-ea"/>
                    <a:sym typeface="+mn-lt"/>
                  </a:rPr>
                  <a:t>竞聘日期</a:t>
                </a:r>
                <a:r>
                  <a:rPr lang="en-US" altLang="zh-CN" sz="1600" spc="600" dirty="0">
                    <a:gradFill flip="none" rotWithShape="1">
                      <a:gsLst>
                        <a:gs pos="15000">
                          <a:srgbClr val="D3B586"/>
                        </a:gs>
                        <a:gs pos="60000">
                          <a:srgbClr val="F8EDD9"/>
                        </a:gs>
                      </a:gsLst>
                      <a:lin ang="2700000" scaled="1"/>
                      <a:tileRect/>
                    </a:gradFill>
                    <a:cs typeface="+mn-ea"/>
                    <a:sym typeface="+mn-lt"/>
                  </a:rPr>
                  <a:t>:XX.XX</a:t>
                </a:r>
                <a:endParaRPr lang="zh-CN" altLang="en-US" sz="1600" spc="600" dirty="0">
                  <a:gradFill flip="none" rotWithShape="1">
                    <a:gsLst>
                      <a:gs pos="15000">
                        <a:srgbClr val="D3B586"/>
                      </a:gs>
                      <a:gs pos="60000">
                        <a:srgbClr val="F8EDD9"/>
                      </a:gs>
                    </a:gsLst>
                    <a:lin ang="2700000" scaled="1"/>
                    <a:tileRect/>
                  </a:gradFill>
                  <a:cs typeface="+mn-ea"/>
                  <a:sym typeface="+mn-lt"/>
                </a:endParaRPr>
              </a:p>
            </p:txBody>
          </p:sp>
        </p:grpSp>
      </p:grpSp>
      <p:sp>
        <p:nvSpPr>
          <p:cNvPr id="36" name="任意多边形 35"/>
          <p:cNvSpPr/>
          <p:nvPr/>
        </p:nvSpPr>
        <p:spPr>
          <a:xfrm rot="13440000">
            <a:off x="-1011693" y="336532"/>
            <a:ext cx="3390900" cy="5488940"/>
          </a:xfrm>
          <a:custGeom>
            <a:avLst/>
            <a:gdLst>
              <a:gd name="connsiteX0" fmla="*/ 0 w 5340"/>
              <a:gd name="connsiteY0" fmla="*/ 0 h 8644"/>
              <a:gd name="connsiteX1" fmla="*/ 2985 w 5340"/>
              <a:gd name="connsiteY1" fmla="*/ 3079 h 8644"/>
              <a:gd name="connsiteX2" fmla="*/ 5340 w 5340"/>
              <a:gd name="connsiteY2" fmla="*/ 5580 h 8644"/>
              <a:gd name="connsiteX3" fmla="*/ 3170 w 5340"/>
              <a:gd name="connsiteY3" fmla="*/ 8644 h 8644"/>
              <a:gd name="connsiteX4" fmla="*/ 0 w 5340"/>
              <a:gd name="connsiteY4" fmla="*/ 0 h 8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0" h="8644">
                <a:moveTo>
                  <a:pt x="0" y="0"/>
                </a:moveTo>
                <a:lnTo>
                  <a:pt x="2985" y="3079"/>
                </a:lnTo>
                <a:lnTo>
                  <a:pt x="5340" y="5580"/>
                </a:lnTo>
                <a:lnTo>
                  <a:pt x="3170" y="8644"/>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7" name="任意多边形 36"/>
          <p:cNvSpPr/>
          <p:nvPr/>
        </p:nvSpPr>
        <p:spPr>
          <a:xfrm rot="6600000">
            <a:off x="368311" y="-1700065"/>
            <a:ext cx="4451985" cy="562737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41" name="直接连接符 40"/>
          <p:cNvCxnSpPr/>
          <p:nvPr/>
        </p:nvCxnSpPr>
        <p:spPr>
          <a:xfrm flipV="1">
            <a:off x="-11430" y="2540"/>
            <a:ext cx="3765550" cy="13849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685415" y="2510790"/>
            <a:ext cx="6035040" cy="1836420"/>
            <a:chOff x="4556" y="4746"/>
            <a:chExt cx="9504" cy="2892"/>
          </a:xfrm>
        </p:grpSpPr>
        <p:sp>
          <p:nvSpPr>
            <p:cNvPr id="10" name="文本框 9"/>
            <p:cNvSpPr txBox="1"/>
            <p:nvPr/>
          </p:nvSpPr>
          <p:spPr>
            <a:xfrm>
              <a:off x="7775" y="5467"/>
              <a:ext cx="6285" cy="1450"/>
            </a:xfrm>
            <a:prstGeom prst="rect">
              <a:avLst/>
            </a:prstGeom>
            <a:noFill/>
          </p:spPr>
          <p:txBody>
            <a:bodyPr wrap="none" rtlCol="0">
              <a:prstTxWarp prst="textPlain">
                <a:avLst>
                  <a:gd name="adj" fmla="val 50192"/>
                </a:avLst>
              </a:prstTxWarp>
              <a:spAutoFit/>
            </a:bodyPr>
            <a:lstStyle/>
            <a:p>
              <a:r>
                <a:rPr lang="zh-CN" altLang="en-US" sz="9600" b="1" spc="-300" dirty="0">
                  <a:gradFill flip="none" rotWithShape="1">
                    <a:gsLst>
                      <a:gs pos="15000">
                        <a:srgbClr val="D3B586"/>
                      </a:gs>
                      <a:gs pos="60000">
                        <a:srgbClr val="F8EDD9"/>
                      </a:gs>
                    </a:gsLst>
                    <a:lin ang="2700000" scaled="1"/>
                    <a:tileRect/>
                  </a:gradFill>
                  <a:cs typeface="+mn-ea"/>
                  <a:sym typeface="+mn-lt"/>
                </a:rPr>
                <a:t>个人介绍</a:t>
              </a:r>
              <a:r>
                <a:rPr lang="zh-CN" altLang="en-US" sz="9600" spc="-300" dirty="0">
                  <a:gradFill flip="none" rotWithShape="1">
                    <a:gsLst>
                      <a:gs pos="15000">
                        <a:srgbClr val="D3B586"/>
                      </a:gs>
                      <a:gs pos="60000">
                        <a:srgbClr val="F8EDD9"/>
                      </a:gs>
                    </a:gsLst>
                    <a:lin ang="2700000" scaled="1"/>
                    <a:tileRect/>
                  </a:gradFill>
                  <a:cs typeface="+mn-ea"/>
                  <a:sym typeface="+mn-lt"/>
                </a:rPr>
                <a:t> </a:t>
              </a:r>
              <a:endParaRPr lang="zh-CN" altLang="en-US" sz="9600" spc="-300" dirty="0">
                <a:gradFill flip="none" rotWithShape="1">
                  <a:gsLst>
                    <a:gs pos="15000">
                      <a:srgbClr val="D3B586"/>
                    </a:gs>
                    <a:gs pos="60000">
                      <a:srgbClr val="F8EDD9"/>
                    </a:gs>
                  </a:gsLst>
                  <a:lin ang="2700000" scaled="1"/>
                  <a:tileRect/>
                </a:gradFill>
                <a:cs typeface="+mn-ea"/>
                <a:sym typeface="+mn-lt"/>
              </a:endParaRPr>
            </a:p>
          </p:txBody>
        </p:sp>
        <p:sp>
          <p:nvSpPr>
            <p:cNvPr id="11" name="文本框 10"/>
            <p:cNvSpPr txBox="1"/>
            <p:nvPr/>
          </p:nvSpPr>
          <p:spPr>
            <a:xfrm>
              <a:off x="4556" y="4859"/>
              <a:ext cx="1955" cy="2666"/>
            </a:xfrm>
            <a:prstGeom prst="rect">
              <a:avLst/>
            </a:prstGeom>
            <a:noFill/>
          </p:spPr>
          <p:txBody>
            <a:bodyPr wrap="none" rtlCol="0">
              <a:spAutoFit/>
            </a:bodyPr>
            <a:lstStyle/>
            <a:p>
              <a:pPr algn="ctr"/>
              <a:r>
                <a:rPr lang="en-US" altLang="zh-CN" sz="3200" dirty="0">
                  <a:gradFill flip="none" rotWithShape="1">
                    <a:gsLst>
                      <a:gs pos="15000">
                        <a:srgbClr val="D3B586"/>
                      </a:gs>
                      <a:gs pos="60000">
                        <a:srgbClr val="F8EDD9"/>
                      </a:gs>
                    </a:gsLst>
                    <a:lin ang="2700000" scaled="1"/>
                    <a:tileRect/>
                  </a:gradFill>
                  <a:cs typeface="+mn-ea"/>
                  <a:sym typeface="+mn-lt"/>
                </a:rPr>
                <a:t>PART</a:t>
              </a:r>
              <a:endParaRPr lang="en-US" altLang="zh-CN" sz="3200" dirty="0">
                <a:gradFill flip="none" rotWithShape="1">
                  <a:gsLst>
                    <a:gs pos="15000">
                      <a:srgbClr val="D3B586"/>
                    </a:gs>
                    <a:gs pos="60000">
                      <a:srgbClr val="F8EDD9"/>
                    </a:gs>
                  </a:gsLst>
                  <a:lin ang="2700000" scaled="1"/>
                  <a:tileRect/>
                </a:gradFill>
                <a:cs typeface="+mn-ea"/>
                <a:sym typeface="+mn-lt"/>
              </a:endParaRPr>
            </a:p>
            <a:p>
              <a:pPr algn="ctr"/>
              <a:r>
                <a:rPr lang="en-US" altLang="zh-CN" sz="7200" b="1" dirty="0">
                  <a:gradFill flip="none" rotWithShape="1">
                    <a:gsLst>
                      <a:gs pos="15000">
                        <a:srgbClr val="D3B586"/>
                      </a:gs>
                      <a:gs pos="60000">
                        <a:srgbClr val="F8EDD9"/>
                      </a:gs>
                    </a:gsLst>
                    <a:lin ang="2700000" scaled="1"/>
                    <a:tileRect/>
                  </a:gradFill>
                  <a:cs typeface="+mn-ea"/>
                  <a:sym typeface="+mn-lt"/>
                </a:rPr>
                <a:t>01</a:t>
              </a:r>
              <a:endParaRPr lang="zh-CN" altLang="en-US" sz="3200" b="1" dirty="0">
                <a:gradFill flip="none" rotWithShape="1">
                  <a:gsLst>
                    <a:gs pos="15000">
                      <a:srgbClr val="D3B586"/>
                    </a:gs>
                    <a:gs pos="60000">
                      <a:srgbClr val="F8EDD9"/>
                    </a:gs>
                  </a:gsLst>
                  <a:lin ang="2700000" scaled="1"/>
                  <a:tileRect/>
                </a:gradFill>
                <a:cs typeface="+mn-ea"/>
                <a:sym typeface="+mn-lt"/>
              </a:endParaRPr>
            </a:p>
          </p:txBody>
        </p:sp>
        <p:sp>
          <p:nvSpPr>
            <p:cNvPr id="16" name="任意多边形: 形状 15"/>
            <p:cNvSpPr/>
            <p:nvPr/>
          </p:nvSpPr>
          <p:spPr>
            <a:xfrm flipV="1">
              <a:off x="6944" y="4746"/>
              <a:ext cx="413" cy="2892"/>
            </a:xfrm>
            <a:custGeom>
              <a:avLst/>
              <a:gdLst>
                <a:gd name="connsiteX0" fmla="*/ 1851 w 262239"/>
                <a:gd name="connsiteY0" fmla="*/ 647673 h 1836116"/>
                <a:gd name="connsiteX1" fmla="*/ 29832 w 262239"/>
                <a:gd name="connsiteY1" fmla="*/ 647673 h 1836116"/>
                <a:gd name="connsiteX2" fmla="*/ 29832 w 262239"/>
                <a:gd name="connsiteY2" fmla="*/ 0 h 1836116"/>
                <a:gd name="connsiteX3" fmla="*/ 1851 w 262239"/>
                <a:gd name="connsiteY3" fmla="*/ 0 h 1836116"/>
                <a:gd name="connsiteX4" fmla="*/ 1851 w 262239"/>
                <a:gd name="connsiteY4" fmla="*/ 1836116 h 1836116"/>
                <a:gd name="connsiteX5" fmla="*/ 29832 w 262239"/>
                <a:gd name="connsiteY5" fmla="*/ 1836116 h 1836116"/>
                <a:gd name="connsiteX6" fmla="*/ 29832 w 262239"/>
                <a:gd name="connsiteY6" fmla="*/ 1188138 h 1836116"/>
                <a:gd name="connsiteX7" fmla="*/ 29166 w 262239"/>
                <a:gd name="connsiteY7" fmla="*/ 1188138 h 1836116"/>
                <a:gd name="connsiteX8" fmla="*/ 262239 w 262239"/>
                <a:gd name="connsiteY8" fmla="*/ 918018 h 1836116"/>
                <a:gd name="connsiteX9" fmla="*/ 28972 w 262239"/>
                <a:gd name="connsiteY9" fmla="*/ 647675 h 1836116"/>
                <a:gd name="connsiteX10" fmla="*/ 0 w 262239"/>
                <a:gd name="connsiteY10" fmla="*/ 647675 h 1836116"/>
                <a:gd name="connsiteX11" fmla="*/ 233267 w 262239"/>
                <a:gd name="connsiteY11" fmla="*/ 918018 h 1836116"/>
                <a:gd name="connsiteX12" fmla="*/ 0 w 262239"/>
                <a:gd name="connsiteY12" fmla="*/ 1188362 h 1836116"/>
                <a:gd name="connsiteX13" fmla="*/ 1851 w 262239"/>
                <a:gd name="connsiteY13" fmla="*/ 1188362 h 1836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239" h="1836116">
                  <a:moveTo>
                    <a:pt x="1851" y="647673"/>
                  </a:moveTo>
                  <a:lnTo>
                    <a:pt x="29832" y="647673"/>
                  </a:lnTo>
                  <a:lnTo>
                    <a:pt x="29832" y="0"/>
                  </a:lnTo>
                  <a:lnTo>
                    <a:pt x="1851" y="0"/>
                  </a:lnTo>
                  <a:close/>
                  <a:moveTo>
                    <a:pt x="1851" y="1836116"/>
                  </a:moveTo>
                  <a:lnTo>
                    <a:pt x="29832" y="1836116"/>
                  </a:lnTo>
                  <a:lnTo>
                    <a:pt x="29832" y="1188138"/>
                  </a:lnTo>
                  <a:lnTo>
                    <a:pt x="29166" y="1188138"/>
                  </a:lnTo>
                  <a:lnTo>
                    <a:pt x="262239" y="918018"/>
                  </a:lnTo>
                  <a:lnTo>
                    <a:pt x="28972" y="647675"/>
                  </a:lnTo>
                  <a:lnTo>
                    <a:pt x="0" y="647675"/>
                  </a:lnTo>
                  <a:lnTo>
                    <a:pt x="233267" y="918018"/>
                  </a:lnTo>
                  <a:lnTo>
                    <a:pt x="0" y="1188362"/>
                  </a:lnTo>
                  <a:lnTo>
                    <a:pt x="1851" y="118836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 name="文本框 1"/>
            <p:cNvSpPr txBox="1"/>
            <p:nvPr/>
          </p:nvSpPr>
          <p:spPr>
            <a:xfrm>
              <a:off x="7651" y="7204"/>
              <a:ext cx="5823" cy="434"/>
            </a:xfrm>
            <a:prstGeom prst="rect">
              <a:avLst/>
            </a:prstGeom>
            <a:noFill/>
          </p:spPr>
          <p:txBody>
            <a:bodyPr wrap="square" rtlCol="0">
              <a:spAutoFit/>
            </a:bodyPr>
            <a:lstStyle/>
            <a:p>
              <a:pPr algn="dist"/>
              <a:r>
                <a:rPr lang="en-US" altLang="zh-CN" sz="1200" cap="all" dirty="0">
                  <a:solidFill>
                    <a:srgbClr val="E3C897"/>
                  </a:solidFill>
                  <a:uFillTx/>
                  <a:cs typeface="+mn-ea"/>
                  <a:sym typeface="+mn-lt"/>
                </a:rPr>
                <a:t>Personal profile</a:t>
              </a:r>
              <a:endParaRPr lang="zh-CN" altLang="en-US" sz="1200">
                <a:cs typeface="+mn-ea"/>
                <a:sym typeface="+mn-lt"/>
              </a:endParaRPr>
            </a:p>
          </p:txBody>
        </p:sp>
      </p:grpSp>
      <p:sp>
        <p:nvSpPr>
          <p:cNvPr id="32" name="任意多边形 31"/>
          <p:cNvSpPr/>
          <p:nvPr/>
        </p:nvSpPr>
        <p:spPr>
          <a:xfrm flipH="1">
            <a:off x="8802370" y="3328670"/>
            <a:ext cx="3390900" cy="3543300"/>
          </a:xfrm>
          <a:custGeom>
            <a:avLst/>
            <a:gdLst>
              <a:gd name="connsiteX0" fmla="*/ 0 w 4455"/>
              <a:gd name="connsiteY0" fmla="*/ 0 h 5580"/>
              <a:gd name="connsiteX1" fmla="*/ 2490 w 4455"/>
              <a:gd name="connsiteY1" fmla="*/ 3079 h 5580"/>
              <a:gd name="connsiteX2" fmla="*/ 4455 w 4455"/>
              <a:gd name="connsiteY2" fmla="*/ 5580 h 5580"/>
              <a:gd name="connsiteX3" fmla="*/ 0 w 4455"/>
              <a:gd name="connsiteY3" fmla="*/ 5580 h 5580"/>
              <a:gd name="connsiteX4" fmla="*/ 0 w 4455"/>
              <a:gd name="connsiteY4" fmla="*/ 0 h 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5" h="5580">
                <a:moveTo>
                  <a:pt x="0" y="0"/>
                </a:moveTo>
                <a:lnTo>
                  <a:pt x="2490" y="3079"/>
                </a:lnTo>
                <a:lnTo>
                  <a:pt x="4455" y="5580"/>
                </a:lnTo>
                <a:lnTo>
                  <a:pt x="0" y="5580"/>
                </a:lnTo>
                <a:lnTo>
                  <a:pt x="0" y="0"/>
                </a:lnTo>
                <a:close/>
              </a:path>
            </a:pathLst>
          </a:custGeom>
          <a:gradFill>
            <a:gsLst>
              <a:gs pos="15000">
                <a:srgbClr val="222428"/>
              </a:gs>
              <a:gs pos="87000">
                <a:srgbClr val="222428"/>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9" name="直接连接符 8"/>
          <p:cNvCxnSpPr/>
          <p:nvPr/>
        </p:nvCxnSpPr>
        <p:spPr>
          <a:xfrm flipV="1">
            <a:off x="9478645" y="3922395"/>
            <a:ext cx="2714625" cy="29597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3" name="任意多边形 12"/>
          <p:cNvSpPr/>
          <p:nvPr/>
        </p:nvSpPr>
        <p:spPr>
          <a:xfrm rot="8160000" flipH="1">
            <a:off x="9837917" y="292717"/>
            <a:ext cx="3390900" cy="5488940"/>
          </a:xfrm>
          <a:custGeom>
            <a:avLst/>
            <a:gdLst>
              <a:gd name="connsiteX0" fmla="*/ 0 w 5340"/>
              <a:gd name="connsiteY0" fmla="*/ 0 h 8644"/>
              <a:gd name="connsiteX1" fmla="*/ 2985 w 5340"/>
              <a:gd name="connsiteY1" fmla="*/ 3079 h 8644"/>
              <a:gd name="connsiteX2" fmla="*/ 5340 w 5340"/>
              <a:gd name="connsiteY2" fmla="*/ 5580 h 8644"/>
              <a:gd name="connsiteX3" fmla="*/ 3170 w 5340"/>
              <a:gd name="connsiteY3" fmla="*/ 8644 h 8644"/>
              <a:gd name="connsiteX4" fmla="*/ 0 w 5340"/>
              <a:gd name="connsiteY4" fmla="*/ 0 h 8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0" h="8644">
                <a:moveTo>
                  <a:pt x="0" y="0"/>
                </a:moveTo>
                <a:lnTo>
                  <a:pt x="2985" y="3079"/>
                </a:lnTo>
                <a:lnTo>
                  <a:pt x="5340" y="5580"/>
                </a:lnTo>
                <a:lnTo>
                  <a:pt x="3170" y="8644"/>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7" name="任意多边形 36"/>
          <p:cNvSpPr/>
          <p:nvPr/>
        </p:nvSpPr>
        <p:spPr>
          <a:xfrm rot="15000000" flipH="1">
            <a:off x="7364106" y="-1674030"/>
            <a:ext cx="4451985" cy="562737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8" name="直接连接符 7"/>
          <p:cNvCxnSpPr/>
          <p:nvPr/>
        </p:nvCxnSpPr>
        <p:spPr>
          <a:xfrm>
            <a:off x="7299960" y="-23495"/>
            <a:ext cx="4893945" cy="205740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组合 5"/>
          <p:cNvGrpSpPr/>
          <p:nvPr/>
        </p:nvGrpSpPr>
        <p:grpSpPr>
          <a:xfrm>
            <a:off x="3717290" y="490753"/>
            <a:ext cx="4757420" cy="1149451"/>
            <a:chOff x="5854" y="773"/>
            <a:chExt cx="7492" cy="1810"/>
          </a:xfrm>
        </p:grpSpPr>
        <p:grpSp>
          <p:nvGrpSpPr>
            <p:cNvPr id="2" name="组合 1"/>
            <p:cNvGrpSpPr/>
            <p:nvPr/>
          </p:nvGrpSpPr>
          <p:grpSpPr>
            <a:xfrm>
              <a:off x="8117" y="773"/>
              <a:ext cx="2965" cy="1279"/>
              <a:chOff x="6931625" y="2162647"/>
              <a:chExt cx="1882570" cy="812375"/>
            </a:xfrm>
          </p:grpSpPr>
          <p:sp>
            <p:nvSpPr>
              <p:cNvPr id="3" name="文本框 2"/>
              <p:cNvSpPr txBox="1"/>
              <p:nvPr/>
            </p:nvSpPr>
            <p:spPr>
              <a:xfrm>
                <a:off x="6931625" y="2162647"/>
                <a:ext cx="1882570" cy="645269"/>
              </a:xfrm>
              <a:prstGeom prst="rect">
                <a:avLst/>
              </a:prstGeom>
              <a:noFill/>
            </p:spPr>
            <p:txBody>
              <a:bodyPr wrap="none" rtlCol="0">
                <a:spAutoFit/>
              </a:bodyPr>
              <a:lstStyle/>
              <a:p>
                <a:pPr algn="ctr">
                  <a:lnSpc>
                    <a:spcPct val="100000"/>
                  </a:lnSpc>
                </a:pPr>
                <a:r>
                  <a:rPr lang="zh-CN" altLang="en-US" sz="3600" b="1" dirty="0">
                    <a:gradFill flip="none" rotWithShape="1">
                      <a:gsLst>
                        <a:gs pos="15000">
                          <a:srgbClr val="D3B586"/>
                        </a:gs>
                        <a:gs pos="60000">
                          <a:srgbClr val="F8EDD9"/>
                        </a:gs>
                      </a:gsLst>
                      <a:lin ang="2700000" scaled="1"/>
                      <a:tileRect/>
                    </a:gradFill>
                    <a:cs typeface="+mn-ea"/>
                    <a:sym typeface="+mn-lt"/>
                  </a:rPr>
                  <a:t>个人简介 </a:t>
                </a:r>
                <a:endParaRPr lang="zh-CN" altLang="en-US" sz="3600" b="1" dirty="0">
                  <a:gradFill flip="none" rotWithShape="1">
                    <a:gsLst>
                      <a:gs pos="15000">
                        <a:srgbClr val="D3B586"/>
                      </a:gs>
                      <a:gs pos="60000">
                        <a:srgbClr val="F8EDD9"/>
                      </a:gs>
                    </a:gsLst>
                    <a:lin ang="2700000" scaled="1"/>
                    <a:tileRect/>
                  </a:gradFill>
                  <a:cs typeface="+mn-ea"/>
                  <a:sym typeface="+mn-lt"/>
                </a:endParaRPr>
              </a:p>
            </p:txBody>
          </p:sp>
          <p:sp>
            <p:nvSpPr>
              <p:cNvPr id="4" name="任意多边形: 形状 3"/>
              <p:cNvSpPr/>
              <p:nvPr/>
            </p:nvSpPr>
            <p:spPr>
              <a:xfrm rot="5400000" flipV="1">
                <a:off x="7811771" y="1991964"/>
                <a:ext cx="122283" cy="1843832"/>
              </a:xfrm>
              <a:custGeom>
                <a:avLst/>
                <a:gdLst>
                  <a:gd name="connsiteX0" fmla="*/ 2381 w 337394"/>
                  <a:gd name="connsiteY0" fmla="*/ 0 h 5087356"/>
                  <a:gd name="connsiteX1" fmla="*/ 2381 w 337394"/>
                  <a:gd name="connsiteY1" fmla="*/ 2196000 h 5087356"/>
                  <a:gd name="connsiteX2" fmla="*/ 38381 w 337394"/>
                  <a:gd name="connsiteY2" fmla="*/ 2196000 h 5087356"/>
                  <a:gd name="connsiteX3" fmla="*/ 38381 w 337394"/>
                  <a:gd name="connsiteY3" fmla="*/ 0 h 5087356"/>
                  <a:gd name="connsiteX4" fmla="*/ 0 w 337394"/>
                  <a:gd name="connsiteY4" fmla="*/ 2196002 h 5087356"/>
                  <a:gd name="connsiteX5" fmla="*/ 300119 w 337394"/>
                  <a:gd name="connsiteY5" fmla="*/ 2543823 h 5087356"/>
                  <a:gd name="connsiteX6" fmla="*/ 0 w 337394"/>
                  <a:gd name="connsiteY6" fmla="*/ 2891644 h 5087356"/>
                  <a:gd name="connsiteX7" fmla="*/ 2381 w 337394"/>
                  <a:gd name="connsiteY7" fmla="*/ 2891644 h 5087356"/>
                  <a:gd name="connsiteX8" fmla="*/ 2381 w 337394"/>
                  <a:gd name="connsiteY8" fmla="*/ 5087356 h 5087356"/>
                  <a:gd name="connsiteX9" fmla="*/ 38381 w 337394"/>
                  <a:gd name="connsiteY9" fmla="*/ 5087356 h 5087356"/>
                  <a:gd name="connsiteX10" fmla="*/ 38381 w 337394"/>
                  <a:gd name="connsiteY10" fmla="*/ 2891356 h 5087356"/>
                  <a:gd name="connsiteX11" fmla="*/ 37524 w 337394"/>
                  <a:gd name="connsiteY11" fmla="*/ 2891356 h 5087356"/>
                  <a:gd name="connsiteX12" fmla="*/ 337394 w 337394"/>
                  <a:gd name="connsiteY12" fmla="*/ 2543823 h 5087356"/>
                  <a:gd name="connsiteX13" fmla="*/ 37275 w 337394"/>
                  <a:gd name="connsiteY13" fmla="*/ 2196002 h 50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394" h="5087356">
                    <a:moveTo>
                      <a:pt x="2381" y="0"/>
                    </a:moveTo>
                    <a:lnTo>
                      <a:pt x="2381" y="2196000"/>
                    </a:lnTo>
                    <a:lnTo>
                      <a:pt x="38381" y="2196000"/>
                    </a:lnTo>
                    <a:lnTo>
                      <a:pt x="38381" y="0"/>
                    </a:lnTo>
                    <a:close/>
                    <a:moveTo>
                      <a:pt x="0" y="2196002"/>
                    </a:moveTo>
                    <a:lnTo>
                      <a:pt x="300119" y="2543823"/>
                    </a:lnTo>
                    <a:lnTo>
                      <a:pt x="0" y="2891644"/>
                    </a:lnTo>
                    <a:lnTo>
                      <a:pt x="2381" y="2891644"/>
                    </a:lnTo>
                    <a:lnTo>
                      <a:pt x="2381" y="5087356"/>
                    </a:lnTo>
                    <a:lnTo>
                      <a:pt x="38381" y="5087356"/>
                    </a:lnTo>
                    <a:lnTo>
                      <a:pt x="38381" y="2891356"/>
                    </a:lnTo>
                    <a:lnTo>
                      <a:pt x="37524" y="2891356"/>
                    </a:lnTo>
                    <a:lnTo>
                      <a:pt x="337394" y="2543823"/>
                    </a:lnTo>
                    <a:lnTo>
                      <a:pt x="37275" y="219600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grpSp>
        <p:sp>
          <p:nvSpPr>
            <p:cNvPr id="5" name="文本框 4"/>
            <p:cNvSpPr txBox="1"/>
            <p:nvPr/>
          </p:nvSpPr>
          <p:spPr>
            <a:xfrm>
              <a:off x="5854" y="2099"/>
              <a:ext cx="7492" cy="484"/>
            </a:xfrm>
            <a:prstGeom prst="rect">
              <a:avLst/>
            </a:prstGeom>
            <a:noFill/>
          </p:spPr>
          <p:txBody>
            <a:bodyPr wrap="square" rtlCol="0">
              <a:spAutoFit/>
              <a:scene3d>
                <a:camera prst="orthographicFront"/>
                <a:lightRig rig="threePt" dir="t"/>
              </a:scene3d>
              <a:sp3d contourW="12700"/>
            </a:bodyPr>
            <a:lstStyle>
              <a:defPPr>
                <a:defRPr lang="en-US"/>
              </a:defPPr>
              <a:lvl1pPr algn="ctr">
                <a:lnSpc>
                  <a:spcPct val="125000"/>
                </a:lnSpc>
                <a:defRPr sz="1200">
                  <a:solidFill>
                    <a:schemeClr val="tx1">
                      <a:lumMod val="50000"/>
                      <a:lumOff val="50000"/>
                    </a:schemeClr>
                  </a:solidFill>
                  <a:latin typeface="方正俊黑简体" panose="02000000000000000000" pitchFamily="2" charset="-122"/>
                  <a:ea typeface="方正俊黑简体" panose="02000000000000000000" pitchFamily="2" charset="-122"/>
                  <a:cs typeface="Angsana New" panose="02020603050405020304" pitchFamily="18" charset="-34"/>
                </a:defRPr>
              </a:lvl1pPr>
            </a:lstStyle>
            <a:p>
              <a:pPr algn="dist">
                <a:lnSpc>
                  <a:spcPct val="130000"/>
                </a:lnSpc>
              </a:pPr>
              <a:r>
                <a:rPr lang="en-US" altLang="zh-CN" cap="all" dirty="0">
                  <a:solidFill>
                    <a:srgbClr val="E3C897"/>
                  </a:solidFill>
                  <a:uFillTx/>
                  <a:latin typeface="+mn-lt"/>
                  <a:ea typeface="+mn-ea"/>
                  <a:cs typeface="+mn-ea"/>
                  <a:sym typeface="+mn-lt"/>
                </a:rPr>
                <a:t>Personal Profile</a:t>
              </a:r>
              <a:endParaRPr lang="en-US" altLang="zh-CN" cap="all" dirty="0">
                <a:solidFill>
                  <a:srgbClr val="E3C897"/>
                </a:solidFill>
                <a:uFillTx/>
                <a:latin typeface="+mn-lt"/>
                <a:ea typeface="+mn-ea"/>
                <a:cs typeface="+mn-ea"/>
                <a:sym typeface="+mn-lt"/>
              </a:endParaRPr>
            </a:p>
          </p:txBody>
        </p:sp>
      </p:grpSp>
      <p:grpSp>
        <p:nvGrpSpPr>
          <p:cNvPr id="7" name="组合 6"/>
          <p:cNvGrpSpPr/>
          <p:nvPr/>
        </p:nvGrpSpPr>
        <p:grpSpPr>
          <a:xfrm>
            <a:off x="1477328" y="2200275"/>
            <a:ext cx="9237980" cy="4281805"/>
            <a:chOff x="3296" y="3465"/>
            <a:chExt cx="14548" cy="6743"/>
          </a:xfrm>
        </p:grpSpPr>
        <p:grpSp>
          <p:nvGrpSpPr>
            <p:cNvPr id="86" name="组合 85"/>
            <p:cNvGrpSpPr/>
            <p:nvPr/>
          </p:nvGrpSpPr>
          <p:grpSpPr>
            <a:xfrm>
              <a:off x="3296" y="4440"/>
              <a:ext cx="4618" cy="4990"/>
              <a:chOff x="3296" y="4020"/>
              <a:chExt cx="4618" cy="4990"/>
            </a:xfrm>
          </p:grpSpPr>
          <p:pic>
            <p:nvPicPr>
              <p:cNvPr id="14" name="图片 13" descr="C:\Users\L\Desktop\图片\正方图片\新头像\正方头像\灰底4.jpg灰底4"/>
              <p:cNvPicPr>
                <a:picLocks noChangeAspect="1"/>
              </p:cNvPicPr>
              <p:nvPr/>
            </p:nvPicPr>
            <p:blipFill>
              <a:blip r:embed="rId1"/>
              <a:srcRect/>
              <a:stretch>
                <a:fillRect/>
              </a:stretch>
            </p:blipFill>
            <p:spPr>
              <a:xfrm>
                <a:off x="3296" y="4020"/>
                <a:ext cx="4618" cy="4619"/>
              </a:xfrm>
              <a:prstGeom prst="rect">
                <a:avLst/>
              </a:prstGeom>
            </p:spPr>
          </p:pic>
          <p:grpSp>
            <p:nvGrpSpPr>
              <p:cNvPr id="8" name="组合 7"/>
              <p:cNvGrpSpPr/>
              <p:nvPr/>
            </p:nvGrpSpPr>
            <p:grpSpPr>
              <a:xfrm>
                <a:off x="3726" y="8160"/>
                <a:ext cx="3758" cy="850"/>
                <a:chOff x="2662467" y="3974901"/>
                <a:chExt cx="1836056" cy="415497"/>
              </a:xfrm>
            </p:grpSpPr>
            <p:sp>
              <p:nvSpPr>
                <p:cNvPr id="9" name="矩形 8"/>
                <p:cNvSpPr/>
                <p:nvPr/>
              </p:nvSpPr>
              <p:spPr>
                <a:xfrm>
                  <a:off x="2662467" y="3974901"/>
                  <a:ext cx="1836056" cy="415497"/>
                </a:xfrm>
                <a:prstGeom prst="rect">
                  <a:avLst/>
                </a:prstGeom>
                <a:solidFill>
                  <a:srgbClr val="191919"/>
                </a:solidFill>
                <a:ln w="19050" cmpd="sng">
                  <a:gradFill>
                    <a:gsLst>
                      <a:gs pos="21000">
                        <a:srgbClr val="D5B88A"/>
                      </a:gs>
                      <a:gs pos="100000">
                        <a:srgbClr val="F8EDD9"/>
                      </a:gs>
                    </a:gsLst>
                    <a:lin ang="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sp>
              <p:nvSpPr>
                <p:cNvPr id="10" name="文本框 9"/>
                <p:cNvSpPr txBox="1"/>
                <p:nvPr/>
              </p:nvSpPr>
              <p:spPr>
                <a:xfrm>
                  <a:off x="2662672" y="4005534"/>
                  <a:ext cx="1835647" cy="354505"/>
                </a:xfrm>
                <a:prstGeom prst="rect">
                  <a:avLst/>
                </a:prstGeom>
                <a:noFill/>
              </p:spPr>
              <p:txBody>
                <a:bodyPr wrap="square" rtlCol="0">
                  <a:spAutoFit/>
                  <a:scene3d>
                    <a:camera prst="orthographicFront"/>
                    <a:lightRig rig="threePt" dir="t"/>
                  </a:scene3d>
                  <a:sp3d contourW="12700"/>
                </a:bodyPr>
                <a:lstStyle/>
                <a:p>
                  <a:pPr algn="ctr">
                    <a:lnSpc>
                      <a:spcPct val="100000"/>
                    </a:lnSpc>
                  </a:pPr>
                  <a:r>
                    <a:rPr lang="zh-CN" altLang="en-US" sz="2400" dirty="0">
                      <a:solidFill>
                        <a:srgbClr val="E3C897"/>
                      </a:solidFill>
                      <a:cs typeface="+mn-ea"/>
                      <a:sym typeface="+mn-lt"/>
                    </a:rPr>
                    <a:t>竞聘人：</a:t>
                  </a:r>
                  <a:r>
                    <a:rPr lang="en-US" altLang="zh-CN" sz="2400" dirty="0">
                      <a:solidFill>
                        <a:srgbClr val="E3C897"/>
                      </a:solidFill>
                      <a:cs typeface="+mn-ea"/>
                      <a:sym typeface="+mn-lt"/>
                    </a:rPr>
                    <a:t>XXX</a:t>
                  </a:r>
                  <a:endParaRPr lang="en-US" altLang="zh-CN" sz="2400" dirty="0">
                    <a:solidFill>
                      <a:srgbClr val="E3C897"/>
                    </a:solidFill>
                    <a:cs typeface="+mn-ea"/>
                    <a:sym typeface="+mn-lt"/>
                  </a:endParaRPr>
                </a:p>
              </p:txBody>
            </p:sp>
          </p:grpSp>
        </p:grpSp>
        <p:grpSp>
          <p:nvGrpSpPr>
            <p:cNvPr id="84" name="组合 83"/>
            <p:cNvGrpSpPr/>
            <p:nvPr/>
          </p:nvGrpSpPr>
          <p:grpSpPr>
            <a:xfrm>
              <a:off x="9543" y="3465"/>
              <a:ext cx="8301" cy="6743"/>
              <a:chOff x="9880" y="3284"/>
              <a:chExt cx="8301" cy="6743"/>
            </a:xfrm>
          </p:grpSpPr>
          <p:sp>
            <p:nvSpPr>
              <p:cNvPr id="42" name="文本框 41"/>
              <p:cNvSpPr txBox="1"/>
              <p:nvPr/>
            </p:nvSpPr>
            <p:spPr>
              <a:xfrm>
                <a:off x="9880" y="3284"/>
                <a:ext cx="2108" cy="706"/>
              </a:xfrm>
              <a:prstGeom prst="rect">
                <a:avLst/>
              </a:prstGeom>
              <a:noFill/>
            </p:spPr>
            <p:txBody>
              <a:bodyPr wrap="square" rtlCol="0">
                <a:spAutoFit/>
              </a:bodyPr>
              <a:lstStyle/>
              <a:p>
                <a:pPr>
                  <a:lnSpc>
                    <a:spcPct val="130000"/>
                  </a:lnSpc>
                </a:pPr>
                <a:r>
                  <a:rPr lang="zh-CN" altLang="en-US" sz="2000" b="1">
                    <a:solidFill>
                      <a:srgbClr val="E3C897"/>
                    </a:solidFill>
                    <a:cs typeface="+mn-ea"/>
                    <a:sym typeface="+mn-lt"/>
                  </a:rPr>
                  <a:t>学    历：</a:t>
                </a:r>
                <a:endParaRPr lang="zh-CN" altLang="en-US" sz="2000" b="1">
                  <a:solidFill>
                    <a:srgbClr val="E3C897"/>
                  </a:solidFill>
                  <a:cs typeface="+mn-ea"/>
                  <a:sym typeface="+mn-lt"/>
                </a:endParaRPr>
              </a:p>
            </p:txBody>
          </p:sp>
          <p:sp>
            <p:nvSpPr>
              <p:cNvPr id="43" name="文本框 42"/>
              <p:cNvSpPr txBox="1"/>
              <p:nvPr/>
            </p:nvSpPr>
            <p:spPr>
              <a:xfrm>
                <a:off x="12207" y="3308"/>
                <a:ext cx="2469" cy="654"/>
              </a:xfrm>
              <a:prstGeom prst="rect">
                <a:avLst/>
              </a:prstGeom>
              <a:noFill/>
            </p:spPr>
            <p:txBody>
              <a:bodyPr wrap="square" rtlCol="0">
                <a:spAutoFit/>
              </a:bodyPr>
              <a:lstStyle/>
              <a:p>
                <a:pPr>
                  <a:lnSpc>
                    <a:spcPct val="130000"/>
                  </a:lnSpc>
                </a:pPr>
                <a:r>
                  <a:rPr lang="en-US" altLang="zh-CN">
                    <a:solidFill>
                      <a:srgbClr val="E3C897"/>
                    </a:solidFill>
                    <a:cs typeface="+mn-ea"/>
                    <a:sym typeface="+mn-lt"/>
                  </a:rPr>
                  <a:t>XXX</a:t>
                </a:r>
                <a:endParaRPr lang="en-US" altLang="zh-CN">
                  <a:solidFill>
                    <a:srgbClr val="E3C897"/>
                  </a:solidFill>
                  <a:cs typeface="+mn-ea"/>
                  <a:sym typeface="+mn-lt"/>
                </a:endParaRPr>
              </a:p>
            </p:txBody>
          </p:sp>
          <p:sp>
            <p:nvSpPr>
              <p:cNvPr id="46" name="文本框 45"/>
              <p:cNvSpPr txBox="1"/>
              <p:nvPr/>
            </p:nvSpPr>
            <p:spPr>
              <a:xfrm>
                <a:off x="9880" y="5228"/>
                <a:ext cx="2357" cy="706"/>
              </a:xfrm>
              <a:prstGeom prst="rect">
                <a:avLst/>
              </a:prstGeom>
              <a:noFill/>
            </p:spPr>
            <p:txBody>
              <a:bodyPr wrap="square" rtlCol="0">
                <a:spAutoFit/>
              </a:bodyPr>
              <a:lstStyle/>
              <a:p>
                <a:pPr>
                  <a:lnSpc>
                    <a:spcPct val="130000"/>
                  </a:lnSpc>
                </a:pPr>
                <a:r>
                  <a:rPr lang="zh-CN" altLang="en-US" sz="2000" b="1">
                    <a:solidFill>
                      <a:srgbClr val="E3C897"/>
                    </a:solidFill>
                    <a:cs typeface="+mn-ea"/>
                    <a:sym typeface="+mn-lt"/>
                  </a:rPr>
                  <a:t>出生日期：</a:t>
                </a:r>
                <a:endParaRPr lang="zh-CN" altLang="en-US" sz="2000" b="1">
                  <a:solidFill>
                    <a:srgbClr val="E3C897"/>
                  </a:solidFill>
                  <a:cs typeface="+mn-ea"/>
                  <a:sym typeface="+mn-lt"/>
                </a:endParaRPr>
              </a:p>
            </p:txBody>
          </p:sp>
          <p:sp>
            <p:nvSpPr>
              <p:cNvPr id="47" name="文本框 46"/>
              <p:cNvSpPr txBox="1"/>
              <p:nvPr/>
            </p:nvSpPr>
            <p:spPr>
              <a:xfrm>
                <a:off x="12207" y="5252"/>
                <a:ext cx="2918" cy="654"/>
              </a:xfrm>
              <a:prstGeom prst="rect">
                <a:avLst/>
              </a:prstGeom>
              <a:noFill/>
            </p:spPr>
            <p:txBody>
              <a:bodyPr wrap="square" rtlCol="0">
                <a:spAutoFit/>
              </a:bodyPr>
              <a:lstStyle/>
              <a:p>
                <a:pPr>
                  <a:lnSpc>
                    <a:spcPct val="130000"/>
                  </a:lnSpc>
                </a:pPr>
                <a:r>
                  <a:rPr lang="en-US" altLang="zh-CN">
                    <a:solidFill>
                      <a:srgbClr val="E3C897"/>
                    </a:solidFill>
                    <a:cs typeface="+mn-ea"/>
                    <a:sym typeface="+mn-lt"/>
                  </a:rPr>
                  <a:t>XXXX.XX.XX</a:t>
                </a:r>
                <a:endParaRPr lang="en-US" altLang="zh-CN">
                  <a:solidFill>
                    <a:srgbClr val="E3C897"/>
                  </a:solidFill>
                  <a:cs typeface="+mn-ea"/>
                  <a:sym typeface="+mn-lt"/>
                </a:endParaRPr>
              </a:p>
            </p:txBody>
          </p:sp>
          <p:sp>
            <p:nvSpPr>
              <p:cNvPr id="49" name="文本框 48"/>
              <p:cNvSpPr txBox="1"/>
              <p:nvPr/>
            </p:nvSpPr>
            <p:spPr>
              <a:xfrm>
                <a:off x="9880" y="6200"/>
                <a:ext cx="2357" cy="706"/>
              </a:xfrm>
              <a:prstGeom prst="rect">
                <a:avLst/>
              </a:prstGeom>
              <a:noFill/>
            </p:spPr>
            <p:txBody>
              <a:bodyPr wrap="square" rtlCol="0">
                <a:spAutoFit/>
              </a:bodyPr>
              <a:lstStyle/>
              <a:p>
                <a:pPr>
                  <a:lnSpc>
                    <a:spcPct val="130000"/>
                  </a:lnSpc>
                </a:pPr>
                <a:r>
                  <a:rPr lang="zh-CN" altLang="en-US" sz="2000" b="1">
                    <a:solidFill>
                      <a:srgbClr val="E3C897"/>
                    </a:solidFill>
                    <a:cs typeface="+mn-ea"/>
                    <a:sym typeface="+mn-lt"/>
                  </a:rPr>
                  <a:t>联系方式：</a:t>
                </a:r>
                <a:endParaRPr lang="zh-CN" altLang="en-US" sz="2000" b="1">
                  <a:solidFill>
                    <a:srgbClr val="E3C897"/>
                  </a:solidFill>
                  <a:cs typeface="+mn-ea"/>
                  <a:sym typeface="+mn-lt"/>
                </a:endParaRPr>
              </a:p>
            </p:txBody>
          </p:sp>
          <p:sp>
            <p:nvSpPr>
              <p:cNvPr id="50" name="文本框 49"/>
              <p:cNvSpPr txBox="1"/>
              <p:nvPr/>
            </p:nvSpPr>
            <p:spPr>
              <a:xfrm>
                <a:off x="12207" y="6224"/>
                <a:ext cx="3105" cy="654"/>
              </a:xfrm>
              <a:prstGeom prst="rect">
                <a:avLst/>
              </a:prstGeom>
              <a:noFill/>
            </p:spPr>
            <p:txBody>
              <a:bodyPr wrap="square" rtlCol="0">
                <a:spAutoFit/>
              </a:bodyPr>
              <a:lstStyle/>
              <a:p>
                <a:pPr>
                  <a:lnSpc>
                    <a:spcPct val="130000"/>
                  </a:lnSpc>
                </a:pPr>
                <a:r>
                  <a:rPr lang="en-US" altLang="zh-CN" dirty="0">
                    <a:solidFill>
                      <a:srgbClr val="E3C897"/>
                    </a:solidFill>
                    <a:cs typeface="+mn-ea"/>
                    <a:sym typeface="+mn-lt"/>
                  </a:rPr>
                  <a:t>XXXXXXXXXXX</a:t>
                </a:r>
                <a:endParaRPr lang="en-US" altLang="zh-CN" dirty="0">
                  <a:solidFill>
                    <a:srgbClr val="E3C897"/>
                  </a:solidFill>
                  <a:cs typeface="+mn-ea"/>
                  <a:sym typeface="+mn-lt"/>
                </a:endParaRPr>
              </a:p>
            </p:txBody>
          </p:sp>
          <p:sp>
            <p:nvSpPr>
              <p:cNvPr id="52" name="文本框 51"/>
              <p:cNvSpPr txBox="1"/>
              <p:nvPr/>
            </p:nvSpPr>
            <p:spPr>
              <a:xfrm>
                <a:off x="9880" y="4256"/>
                <a:ext cx="2108" cy="706"/>
              </a:xfrm>
              <a:prstGeom prst="rect">
                <a:avLst/>
              </a:prstGeom>
              <a:noFill/>
            </p:spPr>
            <p:txBody>
              <a:bodyPr wrap="square" rtlCol="0">
                <a:spAutoFit/>
              </a:bodyPr>
              <a:lstStyle/>
              <a:p>
                <a:pPr>
                  <a:lnSpc>
                    <a:spcPct val="130000"/>
                  </a:lnSpc>
                </a:pPr>
                <a:r>
                  <a:rPr lang="zh-CN" altLang="en-US" sz="2000" b="1">
                    <a:solidFill>
                      <a:srgbClr val="E3C897"/>
                    </a:solidFill>
                    <a:cs typeface="+mn-ea"/>
                    <a:sym typeface="+mn-lt"/>
                  </a:rPr>
                  <a:t>民    族：</a:t>
                </a:r>
                <a:endParaRPr lang="zh-CN" altLang="en-US" sz="2000" b="1">
                  <a:solidFill>
                    <a:srgbClr val="E3C897"/>
                  </a:solidFill>
                  <a:cs typeface="+mn-ea"/>
                  <a:sym typeface="+mn-lt"/>
                </a:endParaRPr>
              </a:p>
            </p:txBody>
          </p:sp>
          <p:sp>
            <p:nvSpPr>
              <p:cNvPr id="53" name="文本框 52"/>
              <p:cNvSpPr txBox="1"/>
              <p:nvPr/>
            </p:nvSpPr>
            <p:spPr>
              <a:xfrm>
                <a:off x="12207" y="4280"/>
                <a:ext cx="2469" cy="650"/>
              </a:xfrm>
              <a:prstGeom prst="rect">
                <a:avLst/>
              </a:prstGeom>
              <a:noFill/>
            </p:spPr>
            <p:txBody>
              <a:bodyPr wrap="square" rtlCol="0">
                <a:spAutoFit/>
              </a:bodyPr>
              <a:lstStyle/>
              <a:p>
                <a:pPr>
                  <a:lnSpc>
                    <a:spcPct val="130000"/>
                  </a:lnSpc>
                </a:pPr>
                <a:r>
                  <a:rPr lang="en-US" altLang="zh-CN">
                    <a:solidFill>
                      <a:srgbClr val="E3C897"/>
                    </a:solidFill>
                    <a:cs typeface="+mn-ea"/>
                    <a:sym typeface="+mn-lt"/>
                  </a:rPr>
                  <a:t>X</a:t>
                </a:r>
                <a:r>
                  <a:rPr lang="zh-CN" altLang="en-US">
                    <a:solidFill>
                      <a:srgbClr val="E3C897"/>
                    </a:solidFill>
                    <a:cs typeface="+mn-ea"/>
                    <a:sym typeface="+mn-lt"/>
                  </a:rPr>
                  <a:t>族</a:t>
                </a:r>
                <a:endParaRPr lang="zh-CN" altLang="en-US">
                  <a:solidFill>
                    <a:srgbClr val="E3C897"/>
                  </a:solidFill>
                  <a:cs typeface="+mn-ea"/>
                  <a:sym typeface="+mn-lt"/>
                </a:endParaRPr>
              </a:p>
            </p:txBody>
          </p:sp>
          <p:sp>
            <p:nvSpPr>
              <p:cNvPr id="55" name="文本框 54"/>
              <p:cNvSpPr txBox="1"/>
              <p:nvPr/>
            </p:nvSpPr>
            <p:spPr>
              <a:xfrm>
                <a:off x="9880" y="7172"/>
                <a:ext cx="2108" cy="706"/>
              </a:xfrm>
              <a:prstGeom prst="rect">
                <a:avLst/>
              </a:prstGeom>
              <a:noFill/>
            </p:spPr>
            <p:txBody>
              <a:bodyPr wrap="square" rtlCol="0">
                <a:spAutoFit/>
              </a:bodyPr>
              <a:lstStyle/>
              <a:p>
                <a:pPr>
                  <a:lnSpc>
                    <a:spcPct val="130000"/>
                  </a:lnSpc>
                </a:pPr>
                <a:r>
                  <a:rPr lang="zh-CN" altLang="en-US" sz="2000" b="1">
                    <a:solidFill>
                      <a:srgbClr val="E3C897"/>
                    </a:solidFill>
                    <a:cs typeface="+mn-ea"/>
                    <a:sym typeface="+mn-lt"/>
                  </a:rPr>
                  <a:t>邮    箱：</a:t>
                </a:r>
                <a:endParaRPr lang="zh-CN" altLang="en-US" sz="2000" b="1">
                  <a:solidFill>
                    <a:srgbClr val="E3C897"/>
                  </a:solidFill>
                  <a:cs typeface="+mn-ea"/>
                  <a:sym typeface="+mn-lt"/>
                </a:endParaRPr>
              </a:p>
            </p:txBody>
          </p:sp>
          <p:sp>
            <p:nvSpPr>
              <p:cNvPr id="56" name="文本框 55"/>
              <p:cNvSpPr txBox="1"/>
              <p:nvPr/>
            </p:nvSpPr>
            <p:spPr>
              <a:xfrm>
                <a:off x="12207" y="7196"/>
                <a:ext cx="4389" cy="654"/>
              </a:xfrm>
              <a:prstGeom prst="rect">
                <a:avLst/>
              </a:prstGeom>
              <a:noFill/>
            </p:spPr>
            <p:txBody>
              <a:bodyPr wrap="square" rtlCol="0">
                <a:spAutoFit/>
              </a:bodyPr>
              <a:lstStyle/>
              <a:p>
                <a:pPr>
                  <a:lnSpc>
                    <a:spcPct val="130000"/>
                  </a:lnSpc>
                </a:pPr>
                <a:r>
                  <a:rPr lang="en-US" altLang="zh-CN">
                    <a:solidFill>
                      <a:srgbClr val="E3C897"/>
                    </a:solidFill>
                    <a:cs typeface="+mn-ea"/>
                    <a:sym typeface="+mn-lt"/>
                  </a:rPr>
                  <a:t>XXXXXXXXXXX</a:t>
                </a:r>
                <a:endParaRPr lang="en-US" altLang="zh-CN" dirty="0">
                  <a:solidFill>
                    <a:srgbClr val="E3C897"/>
                  </a:solidFill>
                  <a:cs typeface="+mn-ea"/>
                  <a:sym typeface="+mn-lt"/>
                </a:endParaRPr>
              </a:p>
            </p:txBody>
          </p:sp>
          <p:sp>
            <p:nvSpPr>
              <p:cNvPr id="58" name="文本框 57"/>
              <p:cNvSpPr txBox="1"/>
              <p:nvPr/>
            </p:nvSpPr>
            <p:spPr>
              <a:xfrm>
                <a:off x="9880" y="8163"/>
                <a:ext cx="2357" cy="706"/>
              </a:xfrm>
              <a:prstGeom prst="rect">
                <a:avLst/>
              </a:prstGeom>
              <a:noFill/>
            </p:spPr>
            <p:txBody>
              <a:bodyPr wrap="square" rtlCol="0">
                <a:spAutoFit/>
              </a:bodyPr>
              <a:lstStyle/>
              <a:p>
                <a:pPr>
                  <a:lnSpc>
                    <a:spcPct val="130000"/>
                  </a:lnSpc>
                </a:pPr>
                <a:r>
                  <a:rPr lang="zh-CN" altLang="en-US" sz="2000" b="1">
                    <a:solidFill>
                      <a:srgbClr val="E3C897"/>
                    </a:solidFill>
                    <a:cs typeface="+mn-ea"/>
                    <a:sym typeface="+mn-lt"/>
                  </a:rPr>
                  <a:t>自我评价：</a:t>
                </a:r>
                <a:endParaRPr lang="zh-CN" altLang="en-US" sz="2000" b="1">
                  <a:solidFill>
                    <a:srgbClr val="E3C897"/>
                  </a:solidFill>
                  <a:cs typeface="+mn-ea"/>
                  <a:sym typeface="+mn-lt"/>
                </a:endParaRPr>
              </a:p>
            </p:txBody>
          </p:sp>
          <p:sp>
            <p:nvSpPr>
              <p:cNvPr id="59" name="文本框 58"/>
              <p:cNvSpPr txBox="1"/>
              <p:nvPr/>
            </p:nvSpPr>
            <p:spPr>
              <a:xfrm>
                <a:off x="12207" y="8163"/>
                <a:ext cx="5974" cy="1864"/>
              </a:xfrm>
              <a:prstGeom prst="rect">
                <a:avLst/>
              </a:prstGeom>
              <a:noFill/>
            </p:spPr>
            <p:txBody>
              <a:bodyPr wrap="square" rtlCol="0">
                <a:spAutoFit/>
              </a:bodyPr>
              <a:lstStyle/>
              <a:p>
                <a:pPr>
                  <a:lnSpc>
                    <a:spcPct val="130000"/>
                  </a:lnSpc>
                </a:pPr>
                <a:r>
                  <a:rPr lang="zh-CN" altLang="en-US" sz="1400" dirty="0">
                    <a:solidFill>
                      <a:srgbClr val="E3C897"/>
                    </a:solidFill>
                    <a:cs typeface="+mn-ea"/>
                    <a:sym typeface="+mn-lt"/>
                  </a:rPr>
                  <a:t>性格开朗，工作认真负责，有很强的职责心和进取心</a:t>
                </a:r>
                <a:r>
                  <a:rPr lang="en-US" altLang="zh-CN" sz="1400" dirty="0">
                    <a:solidFill>
                      <a:srgbClr val="E3C897"/>
                    </a:solidFill>
                    <a:cs typeface="+mn-ea"/>
                    <a:sym typeface="+mn-lt"/>
                  </a:rPr>
                  <a:t>,</a:t>
                </a:r>
                <a:r>
                  <a:rPr lang="zh-CN" altLang="en-US" sz="1400" dirty="0">
                    <a:solidFill>
                      <a:srgbClr val="E3C897"/>
                    </a:solidFill>
                    <a:cs typeface="+mn-ea"/>
                    <a:sym typeface="+mn-lt"/>
                  </a:rPr>
                  <a:t>头脑灵活，能够很好的处理同事的关系，具有强烈的团队合作精神。</a:t>
                </a:r>
                <a:endParaRPr lang="zh-CN" altLang="en-US" sz="1400" dirty="0">
                  <a:solidFill>
                    <a:schemeClr val="bg1">
                      <a:lumMod val="65000"/>
                    </a:schemeClr>
                  </a:solidFill>
                  <a:cs typeface="+mn-ea"/>
                  <a:sym typeface="+mn-lt"/>
                </a:endParaRPr>
              </a:p>
              <a:p>
                <a:pPr>
                  <a:lnSpc>
                    <a:spcPct val="130000"/>
                  </a:lnSpc>
                </a:pPr>
                <a:endParaRPr lang="zh-CN" altLang="en-US" sz="1400" dirty="0">
                  <a:solidFill>
                    <a:schemeClr val="bg1">
                      <a:lumMod val="65000"/>
                    </a:schemeClr>
                  </a:solidFill>
                  <a:cs typeface="+mn-ea"/>
                  <a:sym typeface="+mn-lt"/>
                </a:endParaRPr>
              </a:p>
            </p:txBody>
          </p:sp>
        </p:grpSp>
      </p:grpSp>
      <p:sp>
        <p:nvSpPr>
          <p:cNvPr id="90" name="任意多边形 89"/>
          <p:cNvSpPr/>
          <p:nvPr/>
        </p:nvSpPr>
        <p:spPr>
          <a:xfrm rot="6600000">
            <a:off x="210820" y="-913130"/>
            <a:ext cx="2451735" cy="309880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2" name="直接连接符 91"/>
          <p:cNvCxnSpPr/>
          <p:nvPr/>
        </p:nvCxnSpPr>
        <p:spPr>
          <a:xfrm flipV="1">
            <a:off x="-33655" y="14605"/>
            <a:ext cx="2649855" cy="103378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5" name="任意多边形 94"/>
          <p:cNvSpPr/>
          <p:nvPr/>
        </p:nvSpPr>
        <p:spPr>
          <a:xfrm rot="15000000" flipH="1">
            <a:off x="10325735" y="-654685"/>
            <a:ext cx="1736090" cy="219456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6" name="直接连接符 95"/>
          <p:cNvCxnSpPr/>
          <p:nvPr/>
        </p:nvCxnSpPr>
        <p:spPr>
          <a:xfrm>
            <a:off x="9865995" y="40640"/>
            <a:ext cx="2349500" cy="24263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 presetClass="entr" presetSubtype="5"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组合 5"/>
          <p:cNvGrpSpPr/>
          <p:nvPr/>
        </p:nvGrpSpPr>
        <p:grpSpPr>
          <a:xfrm>
            <a:off x="3717290" y="490855"/>
            <a:ext cx="4757420" cy="1149350"/>
            <a:chOff x="5854" y="773"/>
            <a:chExt cx="7492" cy="1810"/>
          </a:xfrm>
        </p:grpSpPr>
        <p:grpSp>
          <p:nvGrpSpPr>
            <p:cNvPr id="2" name="组合 1"/>
            <p:cNvGrpSpPr/>
            <p:nvPr/>
          </p:nvGrpSpPr>
          <p:grpSpPr>
            <a:xfrm>
              <a:off x="8024" y="773"/>
              <a:ext cx="3151" cy="1279"/>
              <a:chOff x="6872368" y="2162647"/>
              <a:chExt cx="2001095" cy="812375"/>
            </a:xfrm>
          </p:grpSpPr>
          <p:sp>
            <p:nvSpPr>
              <p:cNvPr id="3" name="文本框 2"/>
              <p:cNvSpPr txBox="1"/>
              <p:nvPr/>
            </p:nvSpPr>
            <p:spPr>
              <a:xfrm>
                <a:off x="6872368" y="2162647"/>
                <a:ext cx="2001095" cy="645326"/>
              </a:xfrm>
              <a:prstGeom prst="rect">
                <a:avLst/>
              </a:prstGeom>
              <a:noFill/>
            </p:spPr>
            <p:txBody>
              <a:bodyPr wrap="none" rtlCol="0">
                <a:spAutoFit/>
              </a:bodyPr>
              <a:lstStyle/>
              <a:p>
                <a:pPr algn="ctr">
                  <a:lnSpc>
                    <a:spcPct val="100000"/>
                  </a:lnSpc>
                </a:pPr>
                <a:r>
                  <a:rPr lang="zh-CN" altLang="en-US" sz="3600" b="1" dirty="0">
                    <a:gradFill flip="none" rotWithShape="1">
                      <a:gsLst>
                        <a:gs pos="15000">
                          <a:srgbClr val="D3B586"/>
                        </a:gs>
                        <a:gs pos="60000">
                          <a:srgbClr val="F8EDD9"/>
                        </a:gs>
                      </a:gsLst>
                      <a:lin ang="2700000" scaled="1"/>
                      <a:tileRect/>
                    </a:gradFill>
                    <a:cs typeface="+mn-ea"/>
                    <a:sym typeface="+mn-lt"/>
                  </a:rPr>
                  <a:t>工作经历</a:t>
                </a:r>
                <a:endParaRPr lang="zh-CN" altLang="en-US" sz="3600" b="1" dirty="0">
                  <a:gradFill flip="none" rotWithShape="1">
                    <a:gsLst>
                      <a:gs pos="15000">
                        <a:srgbClr val="D3B586"/>
                      </a:gs>
                      <a:gs pos="60000">
                        <a:srgbClr val="F8EDD9"/>
                      </a:gs>
                    </a:gsLst>
                    <a:lin ang="2700000" scaled="1"/>
                    <a:tileRect/>
                  </a:gradFill>
                  <a:cs typeface="+mn-ea"/>
                  <a:sym typeface="+mn-lt"/>
                </a:endParaRPr>
              </a:p>
            </p:txBody>
          </p:sp>
          <p:sp>
            <p:nvSpPr>
              <p:cNvPr id="4" name="任意多边形: 形状 3"/>
              <p:cNvSpPr/>
              <p:nvPr/>
            </p:nvSpPr>
            <p:spPr>
              <a:xfrm rot="5400000" flipV="1">
                <a:off x="7811771" y="1991964"/>
                <a:ext cx="122283" cy="1843832"/>
              </a:xfrm>
              <a:custGeom>
                <a:avLst/>
                <a:gdLst>
                  <a:gd name="connsiteX0" fmla="*/ 2381 w 337394"/>
                  <a:gd name="connsiteY0" fmla="*/ 0 h 5087356"/>
                  <a:gd name="connsiteX1" fmla="*/ 2381 w 337394"/>
                  <a:gd name="connsiteY1" fmla="*/ 2196000 h 5087356"/>
                  <a:gd name="connsiteX2" fmla="*/ 38381 w 337394"/>
                  <a:gd name="connsiteY2" fmla="*/ 2196000 h 5087356"/>
                  <a:gd name="connsiteX3" fmla="*/ 38381 w 337394"/>
                  <a:gd name="connsiteY3" fmla="*/ 0 h 5087356"/>
                  <a:gd name="connsiteX4" fmla="*/ 0 w 337394"/>
                  <a:gd name="connsiteY4" fmla="*/ 2196002 h 5087356"/>
                  <a:gd name="connsiteX5" fmla="*/ 300119 w 337394"/>
                  <a:gd name="connsiteY5" fmla="*/ 2543823 h 5087356"/>
                  <a:gd name="connsiteX6" fmla="*/ 0 w 337394"/>
                  <a:gd name="connsiteY6" fmla="*/ 2891644 h 5087356"/>
                  <a:gd name="connsiteX7" fmla="*/ 2381 w 337394"/>
                  <a:gd name="connsiteY7" fmla="*/ 2891644 h 5087356"/>
                  <a:gd name="connsiteX8" fmla="*/ 2381 w 337394"/>
                  <a:gd name="connsiteY8" fmla="*/ 5087356 h 5087356"/>
                  <a:gd name="connsiteX9" fmla="*/ 38381 w 337394"/>
                  <a:gd name="connsiteY9" fmla="*/ 5087356 h 5087356"/>
                  <a:gd name="connsiteX10" fmla="*/ 38381 w 337394"/>
                  <a:gd name="connsiteY10" fmla="*/ 2891356 h 5087356"/>
                  <a:gd name="connsiteX11" fmla="*/ 37524 w 337394"/>
                  <a:gd name="connsiteY11" fmla="*/ 2891356 h 5087356"/>
                  <a:gd name="connsiteX12" fmla="*/ 337394 w 337394"/>
                  <a:gd name="connsiteY12" fmla="*/ 2543823 h 5087356"/>
                  <a:gd name="connsiteX13" fmla="*/ 37275 w 337394"/>
                  <a:gd name="connsiteY13" fmla="*/ 2196002 h 50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394" h="5087356">
                    <a:moveTo>
                      <a:pt x="2381" y="0"/>
                    </a:moveTo>
                    <a:lnTo>
                      <a:pt x="2381" y="2196000"/>
                    </a:lnTo>
                    <a:lnTo>
                      <a:pt x="38381" y="2196000"/>
                    </a:lnTo>
                    <a:lnTo>
                      <a:pt x="38381" y="0"/>
                    </a:lnTo>
                    <a:close/>
                    <a:moveTo>
                      <a:pt x="0" y="2196002"/>
                    </a:moveTo>
                    <a:lnTo>
                      <a:pt x="300119" y="2543823"/>
                    </a:lnTo>
                    <a:lnTo>
                      <a:pt x="0" y="2891644"/>
                    </a:lnTo>
                    <a:lnTo>
                      <a:pt x="2381" y="2891644"/>
                    </a:lnTo>
                    <a:lnTo>
                      <a:pt x="2381" y="5087356"/>
                    </a:lnTo>
                    <a:lnTo>
                      <a:pt x="38381" y="5087356"/>
                    </a:lnTo>
                    <a:lnTo>
                      <a:pt x="38381" y="2891356"/>
                    </a:lnTo>
                    <a:lnTo>
                      <a:pt x="37524" y="2891356"/>
                    </a:lnTo>
                    <a:lnTo>
                      <a:pt x="337394" y="2543823"/>
                    </a:lnTo>
                    <a:lnTo>
                      <a:pt x="37275" y="219600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grpSp>
        <p:sp>
          <p:nvSpPr>
            <p:cNvPr id="5" name="文本框 4"/>
            <p:cNvSpPr txBox="1"/>
            <p:nvPr/>
          </p:nvSpPr>
          <p:spPr>
            <a:xfrm>
              <a:off x="5854" y="2099"/>
              <a:ext cx="7492" cy="484"/>
            </a:xfrm>
            <a:prstGeom prst="rect">
              <a:avLst/>
            </a:prstGeom>
            <a:noFill/>
          </p:spPr>
          <p:txBody>
            <a:bodyPr wrap="square" rtlCol="0">
              <a:spAutoFit/>
              <a:scene3d>
                <a:camera prst="orthographicFront"/>
                <a:lightRig rig="threePt" dir="t"/>
              </a:scene3d>
              <a:sp3d contourW="12700"/>
            </a:bodyPr>
            <a:lstStyle>
              <a:defPPr>
                <a:defRPr lang="en-US"/>
              </a:defPPr>
              <a:lvl1pPr algn="ctr">
                <a:lnSpc>
                  <a:spcPct val="125000"/>
                </a:lnSpc>
                <a:defRPr sz="1200">
                  <a:solidFill>
                    <a:schemeClr val="tx1">
                      <a:lumMod val="50000"/>
                      <a:lumOff val="50000"/>
                    </a:schemeClr>
                  </a:solidFill>
                  <a:latin typeface="方正俊黑简体" panose="02000000000000000000" pitchFamily="2" charset="-122"/>
                  <a:ea typeface="方正俊黑简体" panose="02000000000000000000" pitchFamily="2" charset="-122"/>
                  <a:cs typeface="Angsana New" panose="02020603050405020304" pitchFamily="18" charset="-34"/>
                </a:defRPr>
              </a:lvl1pPr>
            </a:lstStyle>
            <a:p>
              <a:pPr algn="dist">
                <a:lnSpc>
                  <a:spcPct val="130000"/>
                </a:lnSpc>
              </a:pPr>
              <a:r>
                <a:rPr lang="en-US" altLang="zh-CN" cap="all" dirty="0">
                  <a:solidFill>
                    <a:srgbClr val="E3C897"/>
                  </a:solidFill>
                  <a:uFillTx/>
                  <a:latin typeface="+mn-lt"/>
                  <a:ea typeface="+mn-ea"/>
                  <a:cs typeface="+mn-ea"/>
                  <a:sym typeface="+mn-lt"/>
                </a:rPr>
                <a:t>work experience</a:t>
              </a:r>
              <a:endParaRPr lang="en-US" altLang="zh-CN" cap="all" dirty="0">
                <a:solidFill>
                  <a:srgbClr val="E3C897"/>
                </a:solidFill>
                <a:uFillTx/>
                <a:latin typeface="+mn-lt"/>
                <a:ea typeface="+mn-ea"/>
                <a:cs typeface="+mn-ea"/>
                <a:sym typeface="+mn-lt"/>
              </a:endParaRPr>
            </a:p>
          </p:txBody>
        </p:sp>
      </p:grpSp>
      <p:sp>
        <p:nvSpPr>
          <p:cNvPr id="90" name="任意多边形 89"/>
          <p:cNvSpPr/>
          <p:nvPr/>
        </p:nvSpPr>
        <p:spPr>
          <a:xfrm rot="6600000">
            <a:off x="210820" y="-913130"/>
            <a:ext cx="2451735" cy="309880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2" name="直接连接符 91"/>
          <p:cNvCxnSpPr/>
          <p:nvPr/>
        </p:nvCxnSpPr>
        <p:spPr>
          <a:xfrm flipV="1">
            <a:off x="-33655" y="14605"/>
            <a:ext cx="2649855" cy="103378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5" name="任意多边形 94"/>
          <p:cNvSpPr/>
          <p:nvPr/>
        </p:nvSpPr>
        <p:spPr>
          <a:xfrm rot="15000000" flipH="1">
            <a:off x="10325735" y="-654685"/>
            <a:ext cx="1736090" cy="219456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6" name="直接连接符 95"/>
          <p:cNvCxnSpPr/>
          <p:nvPr/>
        </p:nvCxnSpPr>
        <p:spPr>
          <a:xfrm>
            <a:off x="9865995" y="40640"/>
            <a:ext cx="2349500" cy="24263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673100" y="2185670"/>
            <a:ext cx="10845165" cy="4250055"/>
            <a:chOff x="1060" y="3442"/>
            <a:chExt cx="17079" cy="6693"/>
          </a:xfrm>
        </p:grpSpPr>
        <p:grpSp>
          <p:nvGrpSpPr>
            <p:cNvPr id="113" name="0"/>
            <p:cNvGrpSpPr/>
            <p:nvPr/>
          </p:nvGrpSpPr>
          <p:grpSpPr>
            <a:xfrm>
              <a:off x="7903" y="5277"/>
              <a:ext cx="3395" cy="1971"/>
              <a:chOff x="5018088" y="2916562"/>
              <a:chExt cx="2155825" cy="1251672"/>
            </a:xfrm>
          </p:grpSpPr>
          <p:sp>
            <p:nvSpPr>
              <p:cNvPr id="13" name="0"/>
              <p:cNvSpPr/>
              <p:nvPr/>
            </p:nvSpPr>
            <p:spPr bwMode="auto">
              <a:xfrm>
                <a:off x="5018088" y="3306136"/>
                <a:ext cx="2155825" cy="86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just">
                  <a:lnSpc>
                    <a:spcPct val="130000"/>
                  </a:lnSpc>
                </a:pPr>
                <a:r>
                  <a:rPr lang="zh-CN" altLang="en-US" sz="1200" dirty="0">
                    <a:solidFill>
                      <a:srgbClr val="E3C897"/>
                    </a:solidFill>
                    <a:cs typeface="+mn-ea"/>
                    <a:sym typeface="+mn-lt"/>
                  </a:rPr>
                  <a:t>请在此处输入代替信息，并做简要说明。请在此处输入您的内做简要说明处您。</a:t>
                </a:r>
                <a:endParaRPr lang="zh-CN" altLang="en-US" sz="1200" dirty="0">
                  <a:solidFill>
                    <a:srgbClr val="E3C897"/>
                  </a:solidFill>
                  <a:cs typeface="+mn-ea"/>
                  <a:sym typeface="+mn-lt"/>
                </a:endParaRPr>
              </a:p>
            </p:txBody>
          </p:sp>
          <p:sp>
            <p:nvSpPr>
              <p:cNvPr id="78" name="0"/>
              <p:cNvSpPr txBox="1"/>
              <p:nvPr/>
            </p:nvSpPr>
            <p:spPr bwMode="auto">
              <a:xfrm>
                <a:off x="5018088" y="2916562"/>
                <a:ext cx="2155825" cy="38957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eaLnBrk="1" hangingPunct="1">
                  <a:lnSpc>
                    <a:spcPct val="130000"/>
                  </a:lnSpc>
                  <a:spcBef>
                    <a:spcPct val="0"/>
                  </a:spcBef>
                </a:pPr>
                <a:r>
                  <a:rPr lang="zh-CN" altLang="en-US" dirty="0">
                    <a:solidFill>
                      <a:srgbClr val="E3C897"/>
                    </a:solidFill>
                    <a:cs typeface="+mn-ea"/>
                    <a:sym typeface="+mn-lt"/>
                  </a:rPr>
                  <a:t>更改标题</a:t>
                </a:r>
                <a:endParaRPr lang="zh-CN" altLang="en-US" dirty="0">
                  <a:solidFill>
                    <a:srgbClr val="E3C897"/>
                  </a:solidFill>
                  <a:cs typeface="+mn-ea"/>
                  <a:sym typeface="+mn-lt"/>
                </a:endParaRPr>
              </a:p>
            </p:txBody>
          </p:sp>
        </p:grpSp>
        <p:grpSp>
          <p:nvGrpSpPr>
            <p:cNvPr id="110" name="0"/>
            <p:cNvGrpSpPr/>
            <p:nvPr/>
          </p:nvGrpSpPr>
          <p:grpSpPr>
            <a:xfrm>
              <a:off x="8951" y="3710"/>
              <a:ext cx="1298" cy="1298"/>
              <a:chOff x="5602806" y="1921673"/>
              <a:chExt cx="824464" cy="824464"/>
            </a:xfrm>
          </p:grpSpPr>
          <p:sp>
            <p:nvSpPr>
              <p:cNvPr id="14" name="0"/>
              <p:cNvSpPr/>
              <p:nvPr/>
            </p:nvSpPr>
            <p:spPr>
              <a:xfrm>
                <a:off x="5602806" y="1921673"/>
                <a:ext cx="824464" cy="824464"/>
              </a:xfrm>
              <a:prstGeom prst="rect">
                <a:avLst/>
              </a:prstGeom>
              <a:noFill/>
              <a:ln w="25400">
                <a:gradFill>
                  <a:gsLst>
                    <a:gs pos="0">
                      <a:srgbClr val="D3B586"/>
                    </a:gs>
                    <a:gs pos="100000">
                      <a:srgbClr val="F8EDD9"/>
                    </a:gs>
                  </a:gsLst>
                  <a:lin ang="2700000" scaled="1"/>
                </a:gra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lnSpc>
                    <a:spcPct val="130000"/>
                  </a:lnSpc>
                </a:pPr>
                <a:endParaRPr lang="zh-CN" altLang="en-US" sz="2000" b="1" i="1">
                  <a:solidFill>
                    <a:schemeClr val="tx1"/>
                  </a:solidFill>
                  <a:cs typeface="+mn-ea"/>
                  <a:sym typeface="+mn-lt"/>
                </a:endParaRPr>
              </a:p>
            </p:txBody>
          </p:sp>
          <p:sp>
            <p:nvSpPr>
              <p:cNvPr id="100" name="0"/>
              <p:cNvSpPr/>
              <p:nvPr/>
            </p:nvSpPr>
            <p:spPr>
              <a:xfrm>
                <a:off x="5840240" y="2159351"/>
                <a:ext cx="349596" cy="349108"/>
              </a:xfrm>
              <a:custGeom>
                <a:avLst/>
                <a:gdLst>
                  <a:gd name="connsiteX0" fmla="*/ 303432 w 606933"/>
                  <a:gd name="connsiteY0" fmla="*/ 462698 h 606088"/>
                  <a:gd name="connsiteX1" fmla="*/ 375127 w 606933"/>
                  <a:gd name="connsiteY1" fmla="*/ 534393 h 606088"/>
                  <a:gd name="connsiteX2" fmla="*/ 303432 w 606933"/>
                  <a:gd name="connsiteY2" fmla="*/ 606088 h 606088"/>
                  <a:gd name="connsiteX3" fmla="*/ 231737 w 606933"/>
                  <a:gd name="connsiteY3" fmla="*/ 534393 h 606088"/>
                  <a:gd name="connsiteX4" fmla="*/ 303432 w 606933"/>
                  <a:gd name="connsiteY4" fmla="*/ 462698 h 606088"/>
                  <a:gd name="connsiteX5" fmla="*/ 303467 w 606933"/>
                  <a:gd name="connsiteY5" fmla="*/ 386134 h 606088"/>
                  <a:gd name="connsiteX6" fmla="*/ 423957 w 606933"/>
                  <a:gd name="connsiteY6" fmla="*/ 437067 h 606088"/>
                  <a:gd name="connsiteX7" fmla="*/ 405850 w 606933"/>
                  <a:gd name="connsiteY7" fmla="*/ 454653 h 606088"/>
                  <a:gd name="connsiteX8" fmla="*/ 303467 w 606933"/>
                  <a:gd name="connsiteY8" fmla="*/ 411312 h 606088"/>
                  <a:gd name="connsiteX9" fmla="*/ 201084 w 606933"/>
                  <a:gd name="connsiteY9" fmla="*/ 454653 h 606088"/>
                  <a:gd name="connsiteX10" fmla="*/ 182976 w 606933"/>
                  <a:gd name="connsiteY10" fmla="*/ 437067 h 606088"/>
                  <a:gd name="connsiteX11" fmla="*/ 303467 w 606933"/>
                  <a:gd name="connsiteY11" fmla="*/ 386134 h 606088"/>
                  <a:gd name="connsiteX12" fmla="*/ 303479 w 606933"/>
                  <a:gd name="connsiteY12" fmla="*/ 306677 h 606088"/>
                  <a:gd name="connsiteX13" fmla="*/ 398522 w 606933"/>
                  <a:gd name="connsiteY13" fmla="*/ 325726 h 606088"/>
                  <a:gd name="connsiteX14" fmla="*/ 478927 w 606933"/>
                  <a:gd name="connsiteY14" fmla="*/ 380852 h 606088"/>
                  <a:gd name="connsiteX15" fmla="*/ 460824 w 606933"/>
                  <a:gd name="connsiteY15" fmla="*/ 398554 h 606088"/>
                  <a:gd name="connsiteX16" fmla="*/ 388700 w 606933"/>
                  <a:gd name="connsiteY16" fmla="*/ 349008 h 606088"/>
                  <a:gd name="connsiteX17" fmla="*/ 218259 w 606933"/>
                  <a:gd name="connsiteY17" fmla="*/ 349008 h 606088"/>
                  <a:gd name="connsiteX18" fmla="*/ 146039 w 606933"/>
                  <a:gd name="connsiteY18" fmla="*/ 398554 h 606088"/>
                  <a:gd name="connsiteX19" fmla="*/ 127935 w 606933"/>
                  <a:gd name="connsiteY19" fmla="*/ 380852 h 606088"/>
                  <a:gd name="connsiteX20" fmla="*/ 208437 w 606933"/>
                  <a:gd name="connsiteY20" fmla="*/ 325726 h 606088"/>
                  <a:gd name="connsiteX21" fmla="*/ 303479 w 606933"/>
                  <a:gd name="connsiteY21" fmla="*/ 306677 h 606088"/>
                  <a:gd name="connsiteX22" fmla="*/ 303467 w 606933"/>
                  <a:gd name="connsiteY22" fmla="*/ 227080 h 606088"/>
                  <a:gd name="connsiteX23" fmla="*/ 534039 w 606933"/>
                  <a:gd name="connsiteY23" fmla="*/ 324555 h 606088"/>
                  <a:gd name="connsiteX24" fmla="*/ 515932 w 606933"/>
                  <a:gd name="connsiteY24" fmla="*/ 342243 h 606088"/>
                  <a:gd name="connsiteX25" fmla="*/ 303467 w 606933"/>
                  <a:gd name="connsiteY25" fmla="*/ 252266 h 606088"/>
                  <a:gd name="connsiteX26" fmla="*/ 91001 w 606933"/>
                  <a:gd name="connsiteY26" fmla="*/ 342243 h 606088"/>
                  <a:gd name="connsiteX27" fmla="*/ 72894 w 606933"/>
                  <a:gd name="connsiteY27" fmla="*/ 324555 h 606088"/>
                  <a:gd name="connsiteX28" fmla="*/ 303467 w 606933"/>
                  <a:gd name="connsiteY28" fmla="*/ 227080 h 606088"/>
                  <a:gd name="connsiteX29" fmla="*/ 380417 w 606933"/>
                  <a:gd name="connsiteY29" fmla="*/ 0 h 606088"/>
                  <a:gd name="connsiteX30" fmla="*/ 381573 w 606933"/>
                  <a:gd name="connsiteY30" fmla="*/ 0 h 606088"/>
                  <a:gd name="connsiteX31" fmla="*/ 527383 w 606933"/>
                  <a:gd name="connsiteY31" fmla="*/ 133962 h 606088"/>
                  <a:gd name="connsiteX32" fmla="*/ 520834 w 606933"/>
                  <a:gd name="connsiteY32" fmla="*/ 184931 h 606088"/>
                  <a:gd name="connsiteX33" fmla="*/ 606933 w 606933"/>
                  <a:gd name="connsiteY33" fmla="*/ 288696 h 606088"/>
                  <a:gd name="connsiteX34" fmla="*/ 500994 w 606933"/>
                  <a:gd name="connsiteY34" fmla="*/ 394673 h 606088"/>
                  <a:gd name="connsiteX35" fmla="*/ 569758 w 606933"/>
                  <a:gd name="connsiteY35" fmla="*/ 324952 h 606088"/>
                  <a:gd name="connsiteX36" fmla="*/ 552134 w 606933"/>
                  <a:gd name="connsiteY36" fmla="*/ 306968 h 606088"/>
                  <a:gd name="connsiteX37" fmla="*/ 303467 w 606933"/>
                  <a:gd name="connsiteY37" fmla="*/ 201760 h 606088"/>
                  <a:gd name="connsiteX38" fmla="*/ 54799 w 606933"/>
                  <a:gd name="connsiteY38" fmla="*/ 306968 h 606088"/>
                  <a:gd name="connsiteX39" fmla="*/ 37175 w 606933"/>
                  <a:gd name="connsiteY39" fmla="*/ 324952 h 606088"/>
                  <a:gd name="connsiteX40" fmla="*/ 105939 w 606933"/>
                  <a:gd name="connsiteY40" fmla="*/ 394673 h 606088"/>
                  <a:gd name="connsiteX41" fmla="*/ 0 w 606933"/>
                  <a:gd name="connsiteY41" fmla="*/ 288696 h 606088"/>
                  <a:gd name="connsiteX42" fmla="*/ 63949 w 606933"/>
                  <a:gd name="connsiteY42" fmla="*/ 191663 h 606088"/>
                  <a:gd name="connsiteX43" fmla="*/ 68764 w 606933"/>
                  <a:gd name="connsiteY43" fmla="*/ 138963 h 606088"/>
                  <a:gd name="connsiteX44" fmla="*/ 162087 w 606933"/>
                  <a:gd name="connsiteY44" fmla="*/ 67702 h 606088"/>
                  <a:gd name="connsiteX45" fmla="*/ 243178 w 606933"/>
                  <a:gd name="connsiteY45" fmla="*/ 91360 h 606088"/>
                  <a:gd name="connsiteX46" fmla="*/ 380417 w 606933"/>
                  <a:gd name="connsiteY46" fmla="*/ 0 h 60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06933" h="606088">
                    <a:moveTo>
                      <a:pt x="303432" y="462698"/>
                    </a:moveTo>
                    <a:cubicBezTo>
                      <a:pt x="343028" y="462698"/>
                      <a:pt x="375127" y="494797"/>
                      <a:pt x="375127" y="534393"/>
                    </a:cubicBezTo>
                    <a:cubicBezTo>
                      <a:pt x="375127" y="573989"/>
                      <a:pt x="343028" y="606088"/>
                      <a:pt x="303432" y="606088"/>
                    </a:cubicBezTo>
                    <a:cubicBezTo>
                      <a:pt x="263836" y="606088"/>
                      <a:pt x="231737" y="573989"/>
                      <a:pt x="231737" y="534393"/>
                    </a:cubicBezTo>
                    <a:cubicBezTo>
                      <a:pt x="231737" y="494797"/>
                      <a:pt x="263836" y="462698"/>
                      <a:pt x="303432" y="462698"/>
                    </a:cubicBezTo>
                    <a:close/>
                    <a:moveTo>
                      <a:pt x="303467" y="386134"/>
                    </a:moveTo>
                    <a:cubicBezTo>
                      <a:pt x="348928" y="386134"/>
                      <a:pt x="391788" y="404201"/>
                      <a:pt x="423957" y="437067"/>
                    </a:cubicBezTo>
                    <a:lnTo>
                      <a:pt x="405850" y="454653"/>
                    </a:lnTo>
                    <a:cubicBezTo>
                      <a:pt x="378496" y="426784"/>
                      <a:pt x="342089" y="411312"/>
                      <a:pt x="303467" y="411312"/>
                    </a:cubicBezTo>
                    <a:cubicBezTo>
                      <a:pt x="264748" y="411312"/>
                      <a:pt x="228437" y="426784"/>
                      <a:pt x="201084" y="454653"/>
                    </a:cubicBezTo>
                    <a:lnTo>
                      <a:pt x="182976" y="437067"/>
                    </a:lnTo>
                    <a:cubicBezTo>
                      <a:pt x="215146" y="404201"/>
                      <a:pt x="257910" y="386134"/>
                      <a:pt x="303467" y="386134"/>
                    </a:cubicBezTo>
                    <a:close/>
                    <a:moveTo>
                      <a:pt x="303479" y="306677"/>
                    </a:moveTo>
                    <a:cubicBezTo>
                      <a:pt x="335955" y="306677"/>
                      <a:pt x="368430" y="313027"/>
                      <a:pt x="398522" y="325726"/>
                    </a:cubicBezTo>
                    <a:cubicBezTo>
                      <a:pt x="428565" y="338521"/>
                      <a:pt x="455624" y="357089"/>
                      <a:pt x="478927" y="380852"/>
                    </a:cubicBezTo>
                    <a:lnTo>
                      <a:pt x="460824" y="398554"/>
                    </a:lnTo>
                    <a:cubicBezTo>
                      <a:pt x="439928" y="377100"/>
                      <a:pt x="415662" y="360456"/>
                      <a:pt x="388700" y="349008"/>
                    </a:cubicBezTo>
                    <a:cubicBezTo>
                      <a:pt x="334775" y="326207"/>
                      <a:pt x="272184" y="326207"/>
                      <a:pt x="218259" y="349008"/>
                    </a:cubicBezTo>
                    <a:cubicBezTo>
                      <a:pt x="191297" y="360456"/>
                      <a:pt x="167031" y="377100"/>
                      <a:pt x="146039" y="398554"/>
                    </a:cubicBezTo>
                    <a:lnTo>
                      <a:pt x="127935" y="380852"/>
                    </a:lnTo>
                    <a:cubicBezTo>
                      <a:pt x="151238" y="357089"/>
                      <a:pt x="178297" y="338521"/>
                      <a:pt x="208437" y="325726"/>
                    </a:cubicBezTo>
                    <a:cubicBezTo>
                      <a:pt x="238529" y="313027"/>
                      <a:pt x="271004" y="306677"/>
                      <a:pt x="303479" y="306677"/>
                    </a:cubicBezTo>
                    <a:close/>
                    <a:moveTo>
                      <a:pt x="303467" y="227080"/>
                    </a:moveTo>
                    <a:cubicBezTo>
                      <a:pt x="390533" y="227080"/>
                      <a:pt x="472399" y="261687"/>
                      <a:pt x="534039" y="324555"/>
                    </a:cubicBezTo>
                    <a:lnTo>
                      <a:pt x="515932" y="342243"/>
                    </a:lnTo>
                    <a:cubicBezTo>
                      <a:pt x="459108" y="284181"/>
                      <a:pt x="383695" y="252266"/>
                      <a:pt x="303467" y="252266"/>
                    </a:cubicBezTo>
                    <a:cubicBezTo>
                      <a:pt x="223238" y="252266"/>
                      <a:pt x="147729" y="284181"/>
                      <a:pt x="91001" y="342243"/>
                    </a:cubicBezTo>
                    <a:lnTo>
                      <a:pt x="72894" y="324555"/>
                    </a:lnTo>
                    <a:cubicBezTo>
                      <a:pt x="134438" y="261687"/>
                      <a:pt x="216304" y="227080"/>
                      <a:pt x="303467" y="227080"/>
                    </a:cubicBezTo>
                    <a:close/>
                    <a:moveTo>
                      <a:pt x="380417" y="0"/>
                    </a:moveTo>
                    <a:lnTo>
                      <a:pt x="381573" y="0"/>
                    </a:lnTo>
                    <a:cubicBezTo>
                      <a:pt x="457463" y="481"/>
                      <a:pt x="522856" y="60586"/>
                      <a:pt x="527383" y="133962"/>
                    </a:cubicBezTo>
                    <a:cubicBezTo>
                      <a:pt x="528346" y="151368"/>
                      <a:pt x="526227" y="168583"/>
                      <a:pt x="520834" y="184931"/>
                    </a:cubicBezTo>
                    <a:cubicBezTo>
                      <a:pt x="569758" y="194259"/>
                      <a:pt x="606933" y="237246"/>
                      <a:pt x="606933" y="288696"/>
                    </a:cubicBezTo>
                    <a:cubicBezTo>
                      <a:pt x="606933" y="347166"/>
                      <a:pt x="559357" y="394673"/>
                      <a:pt x="500994" y="394673"/>
                    </a:cubicBezTo>
                    <a:lnTo>
                      <a:pt x="569758" y="324952"/>
                    </a:lnTo>
                    <a:lnTo>
                      <a:pt x="552134" y="306968"/>
                    </a:lnTo>
                    <a:cubicBezTo>
                      <a:pt x="485681" y="239170"/>
                      <a:pt x="397367" y="201760"/>
                      <a:pt x="303467" y="201760"/>
                    </a:cubicBezTo>
                    <a:cubicBezTo>
                      <a:pt x="209470" y="201760"/>
                      <a:pt x="121156" y="239170"/>
                      <a:pt x="54799" y="306968"/>
                    </a:cubicBezTo>
                    <a:lnTo>
                      <a:pt x="37175" y="324952"/>
                    </a:lnTo>
                    <a:lnTo>
                      <a:pt x="105939" y="394673"/>
                    </a:lnTo>
                    <a:cubicBezTo>
                      <a:pt x="47480" y="394673"/>
                      <a:pt x="0" y="347166"/>
                      <a:pt x="0" y="288696"/>
                    </a:cubicBezTo>
                    <a:cubicBezTo>
                      <a:pt x="0" y="245325"/>
                      <a:pt x="26389" y="207915"/>
                      <a:pt x="63949" y="191663"/>
                    </a:cubicBezTo>
                    <a:cubicBezTo>
                      <a:pt x="60963" y="173872"/>
                      <a:pt x="62312" y="156177"/>
                      <a:pt x="68764" y="138963"/>
                    </a:cubicBezTo>
                    <a:cubicBezTo>
                      <a:pt x="83596" y="99630"/>
                      <a:pt x="120096" y="71741"/>
                      <a:pt x="162087" y="67702"/>
                    </a:cubicBezTo>
                    <a:cubicBezTo>
                      <a:pt x="191653" y="65010"/>
                      <a:pt x="220642" y="73569"/>
                      <a:pt x="243178" y="91360"/>
                    </a:cubicBezTo>
                    <a:cubicBezTo>
                      <a:pt x="264655" y="37217"/>
                      <a:pt x="319261" y="0"/>
                      <a:pt x="380417" y="0"/>
                    </a:cubicBezTo>
                    <a:close/>
                  </a:path>
                </a:pathLst>
              </a:custGeom>
              <a:gradFill>
                <a:gsLst>
                  <a:gs pos="0">
                    <a:srgbClr val="D3B586">
                      <a:alpha val="90000"/>
                    </a:srgbClr>
                  </a:gs>
                  <a:gs pos="100000">
                    <a:srgbClr val="E3C897"/>
                  </a:gs>
                </a:gsLst>
                <a:lin ang="5400000" scaled="0"/>
              </a:gra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7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lnSpc>
                    <a:spcPct val="150000"/>
                  </a:lnSpc>
                </a:pPr>
                <a:endParaRPr lang="zh-CN" altLang="en-US" sz="2000" b="1" i="1">
                  <a:solidFill>
                    <a:schemeClr val="tx1"/>
                  </a:solidFill>
                  <a:cs typeface="+mn-ea"/>
                  <a:sym typeface="+mn-lt"/>
                </a:endParaRPr>
              </a:p>
            </p:txBody>
          </p:sp>
        </p:grpSp>
        <p:sp>
          <p:nvSpPr>
            <p:cNvPr id="17" name="0"/>
            <p:cNvSpPr/>
            <p:nvPr/>
          </p:nvSpPr>
          <p:spPr>
            <a:xfrm>
              <a:off x="9994" y="3442"/>
              <a:ext cx="510" cy="510"/>
            </a:xfrm>
            <a:prstGeom prst="rect">
              <a:avLst/>
            </a:prstGeom>
            <a:gradFill>
              <a:gsLst>
                <a:gs pos="0">
                  <a:srgbClr val="D3B586">
                    <a:alpha val="90000"/>
                  </a:srgbClr>
                </a:gs>
                <a:gs pos="100000">
                  <a:srgbClr val="E3C897">
                    <a:alpha val="100000"/>
                  </a:srgbClr>
                </a:gs>
              </a:gsLst>
              <a:lin ang="5400000" scaled="0"/>
            </a:gradFill>
            <a:ln w="19050">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77500" lnSpcReduction="20000"/>
            </a:bodyPr>
            <a:lstStyle/>
            <a:p>
              <a:pPr algn="ctr" defTabSz="914400">
                <a:lnSpc>
                  <a:spcPct val="140000"/>
                </a:lnSpc>
              </a:pPr>
              <a:r>
                <a:rPr lang="en-US" altLang="zh-CN" sz="1600" b="1" dirty="0">
                  <a:solidFill>
                    <a:srgbClr val="171717"/>
                  </a:solidFill>
                  <a:cs typeface="+mn-ea"/>
                  <a:sym typeface="+mn-lt"/>
                </a:rPr>
                <a:t>3</a:t>
              </a:r>
              <a:endParaRPr lang="en-US" altLang="zh-CN" sz="1600" b="1" dirty="0">
                <a:solidFill>
                  <a:srgbClr val="171717"/>
                </a:solidFill>
                <a:cs typeface="+mn-ea"/>
                <a:sym typeface="+mn-lt"/>
              </a:endParaRPr>
            </a:p>
          </p:txBody>
        </p:sp>
        <p:grpSp>
          <p:nvGrpSpPr>
            <p:cNvPr id="62" name="0"/>
            <p:cNvGrpSpPr/>
            <p:nvPr/>
          </p:nvGrpSpPr>
          <p:grpSpPr>
            <a:xfrm>
              <a:off x="4481" y="8165"/>
              <a:ext cx="3395" cy="1971"/>
              <a:chOff x="673100" y="3290336"/>
              <a:chExt cx="2155825" cy="1251672"/>
            </a:xfrm>
          </p:grpSpPr>
          <p:sp>
            <p:nvSpPr>
              <p:cNvPr id="68" name="0"/>
              <p:cNvSpPr/>
              <p:nvPr/>
            </p:nvSpPr>
            <p:spPr bwMode="auto">
              <a:xfrm>
                <a:off x="673100" y="3679910"/>
                <a:ext cx="2155825" cy="86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just">
                  <a:lnSpc>
                    <a:spcPct val="130000"/>
                  </a:lnSpc>
                </a:pPr>
                <a:r>
                  <a:rPr lang="zh-CN" altLang="en-US" sz="1200" dirty="0">
                    <a:solidFill>
                      <a:srgbClr val="E3C897"/>
                    </a:solidFill>
                    <a:cs typeface="+mn-ea"/>
                    <a:sym typeface="+mn-lt"/>
                  </a:rPr>
                  <a:t>请在此处输入代替信息，并做简要说明。请在此处输入代替信息要说明处输。</a:t>
                </a:r>
                <a:endParaRPr lang="zh-CN" altLang="en-US" sz="1200" dirty="0">
                  <a:solidFill>
                    <a:srgbClr val="E3C897"/>
                  </a:solidFill>
                  <a:cs typeface="+mn-ea"/>
                  <a:sym typeface="+mn-lt"/>
                </a:endParaRPr>
              </a:p>
            </p:txBody>
          </p:sp>
          <p:sp>
            <p:nvSpPr>
              <p:cNvPr id="69" name="0"/>
              <p:cNvSpPr txBox="1"/>
              <p:nvPr/>
            </p:nvSpPr>
            <p:spPr bwMode="auto">
              <a:xfrm>
                <a:off x="673100" y="3290336"/>
                <a:ext cx="2155825" cy="38957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eaLnBrk="1" hangingPunct="1">
                  <a:lnSpc>
                    <a:spcPct val="130000"/>
                  </a:lnSpc>
                  <a:spcBef>
                    <a:spcPct val="0"/>
                  </a:spcBef>
                </a:pPr>
                <a:r>
                  <a:rPr lang="zh-CN" altLang="en-US" dirty="0">
                    <a:solidFill>
                      <a:srgbClr val="E3C897"/>
                    </a:solidFill>
                    <a:cs typeface="+mn-ea"/>
                    <a:sym typeface="+mn-lt"/>
                  </a:rPr>
                  <a:t>输入标题</a:t>
                </a:r>
                <a:endParaRPr lang="zh-CN" altLang="en-US" dirty="0">
                  <a:solidFill>
                    <a:srgbClr val="E3C897"/>
                  </a:solidFill>
                  <a:cs typeface="+mn-ea"/>
                  <a:sym typeface="+mn-lt"/>
                </a:endParaRPr>
              </a:p>
            </p:txBody>
          </p:sp>
        </p:grpSp>
        <p:grpSp>
          <p:nvGrpSpPr>
            <p:cNvPr id="109" name="0"/>
            <p:cNvGrpSpPr/>
            <p:nvPr/>
          </p:nvGrpSpPr>
          <p:grpSpPr>
            <a:xfrm>
              <a:off x="5530" y="6599"/>
              <a:ext cx="1298" cy="1298"/>
              <a:chOff x="3430312" y="3279291"/>
              <a:chExt cx="824464" cy="824464"/>
            </a:xfrm>
          </p:grpSpPr>
          <p:sp>
            <p:nvSpPr>
              <p:cNvPr id="21" name="0"/>
              <p:cNvSpPr/>
              <p:nvPr/>
            </p:nvSpPr>
            <p:spPr>
              <a:xfrm>
                <a:off x="3430312" y="3279291"/>
                <a:ext cx="824464" cy="824464"/>
              </a:xfrm>
              <a:prstGeom prst="rect">
                <a:avLst/>
              </a:prstGeom>
              <a:noFill/>
              <a:ln w="25400">
                <a:gradFill>
                  <a:gsLst>
                    <a:gs pos="0">
                      <a:srgbClr val="D3B586"/>
                    </a:gs>
                    <a:gs pos="100000">
                      <a:srgbClr val="F8EDD9"/>
                    </a:gs>
                  </a:gsLst>
                  <a:lin ang="2700000" scaled="1"/>
                </a:gra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lnSpc>
                    <a:spcPct val="130000"/>
                  </a:lnSpc>
                </a:pPr>
                <a:endParaRPr lang="zh-CN" altLang="en-US" sz="2000" b="1" i="1">
                  <a:solidFill>
                    <a:schemeClr val="tx1"/>
                  </a:solidFill>
                  <a:cs typeface="+mn-ea"/>
                  <a:sym typeface="+mn-lt"/>
                </a:endParaRPr>
              </a:p>
            </p:txBody>
          </p:sp>
          <p:sp>
            <p:nvSpPr>
              <p:cNvPr id="99" name="0"/>
              <p:cNvSpPr/>
              <p:nvPr/>
            </p:nvSpPr>
            <p:spPr>
              <a:xfrm>
                <a:off x="3667746" y="3533594"/>
                <a:ext cx="349596" cy="315858"/>
              </a:xfrm>
              <a:custGeom>
                <a:avLst/>
                <a:gdLst>
                  <a:gd name="connsiteX0" fmla="*/ 462909 w 607639"/>
                  <a:gd name="connsiteY0" fmla="*/ 418947 h 548999"/>
                  <a:gd name="connsiteX1" fmla="*/ 607639 w 607639"/>
                  <a:gd name="connsiteY1" fmla="*/ 418947 h 548999"/>
                  <a:gd name="connsiteX2" fmla="*/ 607639 w 607639"/>
                  <a:gd name="connsiteY2" fmla="*/ 548999 h 548999"/>
                  <a:gd name="connsiteX3" fmla="*/ 462909 w 607639"/>
                  <a:gd name="connsiteY3" fmla="*/ 548999 h 548999"/>
                  <a:gd name="connsiteX4" fmla="*/ 231525 w 607639"/>
                  <a:gd name="connsiteY4" fmla="*/ 418947 h 548999"/>
                  <a:gd name="connsiteX5" fmla="*/ 376114 w 607639"/>
                  <a:gd name="connsiteY5" fmla="*/ 418947 h 548999"/>
                  <a:gd name="connsiteX6" fmla="*/ 376114 w 607639"/>
                  <a:gd name="connsiteY6" fmla="*/ 548999 h 548999"/>
                  <a:gd name="connsiteX7" fmla="*/ 231525 w 607639"/>
                  <a:gd name="connsiteY7" fmla="*/ 548999 h 548999"/>
                  <a:gd name="connsiteX8" fmla="*/ 0 w 607639"/>
                  <a:gd name="connsiteY8" fmla="*/ 418947 h 548999"/>
                  <a:gd name="connsiteX9" fmla="*/ 144659 w 607639"/>
                  <a:gd name="connsiteY9" fmla="*/ 418947 h 548999"/>
                  <a:gd name="connsiteX10" fmla="*/ 144659 w 607639"/>
                  <a:gd name="connsiteY10" fmla="*/ 548999 h 548999"/>
                  <a:gd name="connsiteX11" fmla="*/ 0 w 607639"/>
                  <a:gd name="connsiteY11" fmla="*/ 548999 h 548999"/>
                  <a:gd name="connsiteX12" fmla="*/ 282149 w 607639"/>
                  <a:gd name="connsiteY12" fmla="*/ 231172 h 548999"/>
                  <a:gd name="connsiteX13" fmla="*/ 325490 w 607639"/>
                  <a:gd name="connsiteY13" fmla="*/ 231172 h 548999"/>
                  <a:gd name="connsiteX14" fmla="*/ 325490 w 607639"/>
                  <a:gd name="connsiteY14" fmla="*/ 281751 h 548999"/>
                  <a:gd name="connsiteX15" fmla="*/ 556973 w 607639"/>
                  <a:gd name="connsiteY15" fmla="*/ 281751 h 548999"/>
                  <a:gd name="connsiteX16" fmla="*/ 556973 w 607639"/>
                  <a:gd name="connsiteY16" fmla="*/ 375619 h 548999"/>
                  <a:gd name="connsiteX17" fmla="*/ 513542 w 607639"/>
                  <a:gd name="connsiteY17" fmla="*/ 375619 h 548999"/>
                  <a:gd name="connsiteX18" fmla="*/ 513542 w 607639"/>
                  <a:gd name="connsiteY18" fmla="*/ 325040 h 548999"/>
                  <a:gd name="connsiteX19" fmla="*/ 325490 w 607639"/>
                  <a:gd name="connsiteY19" fmla="*/ 325040 h 548999"/>
                  <a:gd name="connsiteX20" fmla="*/ 325490 w 607639"/>
                  <a:gd name="connsiteY20" fmla="*/ 375619 h 548999"/>
                  <a:gd name="connsiteX21" fmla="*/ 282149 w 607639"/>
                  <a:gd name="connsiteY21" fmla="*/ 375619 h 548999"/>
                  <a:gd name="connsiteX22" fmla="*/ 282149 w 607639"/>
                  <a:gd name="connsiteY22" fmla="*/ 325040 h 548999"/>
                  <a:gd name="connsiteX23" fmla="*/ 94097 w 607639"/>
                  <a:gd name="connsiteY23" fmla="*/ 325040 h 548999"/>
                  <a:gd name="connsiteX24" fmla="*/ 94097 w 607639"/>
                  <a:gd name="connsiteY24" fmla="*/ 375619 h 548999"/>
                  <a:gd name="connsiteX25" fmla="*/ 50666 w 607639"/>
                  <a:gd name="connsiteY25" fmla="*/ 375619 h 548999"/>
                  <a:gd name="connsiteX26" fmla="*/ 50666 w 607639"/>
                  <a:gd name="connsiteY26" fmla="*/ 281751 h 548999"/>
                  <a:gd name="connsiteX27" fmla="*/ 282149 w 607639"/>
                  <a:gd name="connsiteY27" fmla="*/ 281751 h 548999"/>
                  <a:gd name="connsiteX28" fmla="*/ 159125 w 607639"/>
                  <a:gd name="connsiteY28" fmla="*/ 0 h 548999"/>
                  <a:gd name="connsiteX29" fmla="*/ 448514 w 607639"/>
                  <a:gd name="connsiteY29" fmla="*/ 0 h 548999"/>
                  <a:gd name="connsiteX30" fmla="*/ 448514 w 607639"/>
                  <a:gd name="connsiteY30" fmla="*/ 187845 h 548999"/>
                  <a:gd name="connsiteX31" fmla="*/ 159125 w 607639"/>
                  <a:gd name="connsiteY31" fmla="*/ 187845 h 54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07639" h="548999">
                    <a:moveTo>
                      <a:pt x="462909" y="418947"/>
                    </a:moveTo>
                    <a:lnTo>
                      <a:pt x="607639" y="418947"/>
                    </a:lnTo>
                    <a:lnTo>
                      <a:pt x="607639" y="548999"/>
                    </a:lnTo>
                    <a:lnTo>
                      <a:pt x="462909" y="548999"/>
                    </a:lnTo>
                    <a:close/>
                    <a:moveTo>
                      <a:pt x="231525" y="418947"/>
                    </a:moveTo>
                    <a:lnTo>
                      <a:pt x="376114" y="418947"/>
                    </a:lnTo>
                    <a:lnTo>
                      <a:pt x="376114" y="548999"/>
                    </a:lnTo>
                    <a:lnTo>
                      <a:pt x="231525" y="548999"/>
                    </a:lnTo>
                    <a:close/>
                    <a:moveTo>
                      <a:pt x="0" y="418947"/>
                    </a:moveTo>
                    <a:lnTo>
                      <a:pt x="144659" y="418947"/>
                    </a:lnTo>
                    <a:lnTo>
                      <a:pt x="144659" y="548999"/>
                    </a:lnTo>
                    <a:lnTo>
                      <a:pt x="0" y="548999"/>
                    </a:lnTo>
                    <a:close/>
                    <a:moveTo>
                      <a:pt x="282149" y="231172"/>
                    </a:moveTo>
                    <a:lnTo>
                      <a:pt x="325490" y="231172"/>
                    </a:lnTo>
                    <a:lnTo>
                      <a:pt x="325490" y="281751"/>
                    </a:lnTo>
                    <a:lnTo>
                      <a:pt x="556973" y="281751"/>
                    </a:lnTo>
                    <a:lnTo>
                      <a:pt x="556973" y="375619"/>
                    </a:lnTo>
                    <a:lnTo>
                      <a:pt x="513542" y="375619"/>
                    </a:lnTo>
                    <a:lnTo>
                      <a:pt x="513542" y="325040"/>
                    </a:lnTo>
                    <a:lnTo>
                      <a:pt x="325490" y="325040"/>
                    </a:lnTo>
                    <a:lnTo>
                      <a:pt x="325490" y="375619"/>
                    </a:lnTo>
                    <a:lnTo>
                      <a:pt x="282149" y="375619"/>
                    </a:lnTo>
                    <a:lnTo>
                      <a:pt x="282149" y="325040"/>
                    </a:lnTo>
                    <a:lnTo>
                      <a:pt x="94097" y="325040"/>
                    </a:lnTo>
                    <a:lnTo>
                      <a:pt x="94097" y="375619"/>
                    </a:lnTo>
                    <a:lnTo>
                      <a:pt x="50666" y="375619"/>
                    </a:lnTo>
                    <a:lnTo>
                      <a:pt x="50666" y="281751"/>
                    </a:lnTo>
                    <a:lnTo>
                      <a:pt x="282149" y="281751"/>
                    </a:lnTo>
                    <a:close/>
                    <a:moveTo>
                      <a:pt x="159125" y="0"/>
                    </a:moveTo>
                    <a:lnTo>
                      <a:pt x="448514" y="0"/>
                    </a:lnTo>
                    <a:lnTo>
                      <a:pt x="448514" y="187845"/>
                    </a:lnTo>
                    <a:lnTo>
                      <a:pt x="159125" y="187845"/>
                    </a:lnTo>
                    <a:close/>
                  </a:path>
                </a:pathLst>
              </a:custGeom>
              <a:gradFill>
                <a:gsLst>
                  <a:gs pos="0">
                    <a:srgbClr val="D3B586">
                      <a:alpha val="90000"/>
                    </a:srgbClr>
                  </a:gs>
                  <a:gs pos="100000">
                    <a:srgbClr val="E3C897"/>
                  </a:gs>
                </a:gsLst>
                <a:lin ang="5400000" scaled="0"/>
              </a:gra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5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lnSpc>
                    <a:spcPct val="150000"/>
                  </a:lnSpc>
                </a:pPr>
                <a:endParaRPr lang="zh-CN" altLang="en-US" sz="2000" b="1" i="1">
                  <a:solidFill>
                    <a:schemeClr val="tx1"/>
                  </a:solidFill>
                  <a:cs typeface="+mn-ea"/>
                  <a:sym typeface="+mn-lt"/>
                </a:endParaRPr>
              </a:p>
            </p:txBody>
          </p:sp>
        </p:grpSp>
        <p:sp>
          <p:nvSpPr>
            <p:cNvPr id="65" name="0"/>
            <p:cNvSpPr/>
            <p:nvPr/>
          </p:nvSpPr>
          <p:spPr>
            <a:xfrm>
              <a:off x="6573" y="6330"/>
              <a:ext cx="510" cy="510"/>
            </a:xfrm>
            <a:prstGeom prst="rect">
              <a:avLst/>
            </a:prstGeom>
            <a:gradFill>
              <a:gsLst>
                <a:gs pos="0">
                  <a:srgbClr val="D3B586">
                    <a:alpha val="90000"/>
                  </a:srgbClr>
                </a:gs>
                <a:gs pos="100000">
                  <a:srgbClr val="E3C897">
                    <a:alpha val="100000"/>
                  </a:srgbClr>
                </a:gs>
              </a:gsLst>
              <a:lin ang="5400000" scaled="0"/>
            </a:gradFill>
            <a:ln w="19050">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77500" lnSpcReduction="20000"/>
            </a:bodyPr>
            <a:lstStyle/>
            <a:p>
              <a:pPr algn="ctr" defTabSz="914400">
                <a:lnSpc>
                  <a:spcPct val="140000"/>
                </a:lnSpc>
              </a:pPr>
              <a:r>
                <a:rPr lang="en-US" altLang="zh-CN" sz="1600" b="1" dirty="0">
                  <a:solidFill>
                    <a:srgbClr val="171717"/>
                  </a:solidFill>
                  <a:cs typeface="+mn-ea"/>
                  <a:sym typeface="+mn-lt"/>
                </a:rPr>
                <a:t>2</a:t>
              </a:r>
              <a:endParaRPr lang="en-US" altLang="zh-CN" sz="1600" b="1" dirty="0">
                <a:solidFill>
                  <a:srgbClr val="171717"/>
                </a:solidFill>
                <a:cs typeface="+mn-ea"/>
                <a:sym typeface="+mn-lt"/>
              </a:endParaRPr>
            </a:p>
          </p:txBody>
        </p:sp>
        <p:grpSp>
          <p:nvGrpSpPr>
            <p:cNvPr id="27" name="0"/>
            <p:cNvGrpSpPr/>
            <p:nvPr/>
          </p:nvGrpSpPr>
          <p:grpSpPr>
            <a:xfrm>
              <a:off x="11324" y="8165"/>
              <a:ext cx="3395" cy="1971"/>
              <a:chOff x="673100" y="3290336"/>
              <a:chExt cx="2155825" cy="1251672"/>
            </a:xfrm>
          </p:grpSpPr>
          <p:sp>
            <p:nvSpPr>
              <p:cNvPr id="86" name="0"/>
              <p:cNvSpPr/>
              <p:nvPr/>
            </p:nvSpPr>
            <p:spPr bwMode="auto">
              <a:xfrm>
                <a:off x="673100" y="3679910"/>
                <a:ext cx="2155825" cy="86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just">
                  <a:lnSpc>
                    <a:spcPct val="130000"/>
                  </a:lnSpc>
                </a:pPr>
                <a:r>
                  <a:rPr lang="zh-CN" altLang="en-US" sz="1200" dirty="0">
                    <a:solidFill>
                      <a:srgbClr val="E3C897"/>
                    </a:solidFill>
                    <a:cs typeface="+mn-ea"/>
                    <a:sym typeface="+mn-lt"/>
                  </a:rPr>
                  <a:t>请在此处输入代替信息，并做简要说请在此处输入您的内并做简要说明处输入您。</a:t>
                </a:r>
                <a:r>
                  <a:rPr lang="en-US" altLang="zh-CN" sz="1200" dirty="0">
                    <a:solidFill>
                      <a:srgbClr val="E3C897"/>
                    </a:solidFill>
                    <a:cs typeface="+mn-ea"/>
                    <a:sym typeface="+mn-lt"/>
                  </a:rPr>
                  <a:t>0</a:t>
                </a:r>
                <a:endParaRPr lang="zh-CN" altLang="en-US" sz="1200" dirty="0">
                  <a:solidFill>
                    <a:srgbClr val="E3C897"/>
                  </a:solidFill>
                  <a:cs typeface="+mn-ea"/>
                  <a:sym typeface="+mn-lt"/>
                </a:endParaRPr>
              </a:p>
            </p:txBody>
          </p:sp>
          <p:sp>
            <p:nvSpPr>
              <p:cNvPr id="87" name="0"/>
              <p:cNvSpPr txBox="1"/>
              <p:nvPr/>
            </p:nvSpPr>
            <p:spPr bwMode="auto">
              <a:xfrm>
                <a:off x="673100" y="3290336"/>
                <a:ext cx="2155825" cy="38957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eaLnBrk="1" hangingPunct="1">
                  <a:lnSpc>
                    <a:spcPct val="130000"/>
                  </a:lnSpc>
                  <a:spcBef>
                    <a:spcPct val="0"/>
                  </a:spcBef>
                </a:pPr>
                <a:r>
                  <a:rPr lang="zh-CN" altLang="en-US" dirty="0">
                    <a:solidFill>
                      <a:srgbClr val="E3C897"/>
                    </a:solidFill>
                    <a:cs typeface="+mn-ea"/>
                    <a:sym typeface="+mn-lt"/>
                  </a:rPr>
                  <a:t>标题预设</a:t>
                </a:r>
                <a:endParaRPr lang="zh-CN" altLang="en-US" dirty="0">
                  <a:solidFill>
                    <a:srgbClr val="E3C897"/>
                  </a:solidFill>
                  <a:cs typeface="+mn-ea"/>
                  <a:sym typeface="+mn-lt"/>
                </a:endParaRPr>
              </a:p>
            </p:txBody>
          </p:sp>
        </p:grpSp>
        <p:grpSp>
          <p:nvGrpSpPr>
            <p:cNvPr id="111" name="0"/>
            <p:cNvGrpSpPr/>
            <p:nvPr/>
          </p:nvGrpSpPr>
          <p:grpSpPr>
            <a:xfrm>
              <a:off x="12372" y="6599"/>
              <a:ext cx="1298" cy="1298"/>
              <a:chOff x="7775300" y="3279291"/>
              <a:chExt cx="824464" cy="824464"/>
            </a:xfrm>
          </p:grpSpPr>
          <p:sp>
            <p:nvSpPr>
              <p:cNvPr id="84" name="0"/>
              <p:cNvSpPr/>
              <p:nvPr/>
            </p:nvSpPr>
            <p:spPr>
              <a:xfrm>
                <a:off x="7775300" y="3279291"/>
                <a:ext cx="824464" cy="824464"/>
              </a:xfrm>
              <a:prstGeom prst="rect">
                <a:avLst/>
              </a:prstGeom>
              <a:noFill/>
              <a:ln w="25400">
                <a:gradFill>
                  <a:gsLst>
                    <a:gs pos="0">
                      <a:srgbClr val="D3B586"/>
                    </a:gs>
                    <a:gs pos="100000">
                      <a:srgbClr val="F8EDD9"/>
                    </a:gs>
                  </a:gsLst>
                  <a:lin ang="2700000" scaled="1"/>
                </a:gra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lnSpc>
                    <a:spcPct val="130000"/>
                  </a:lnSpc>
                </a:pPr>
                <a:endParaRPr lang="zh-CN" altLang="en-US" sz="2000" b="1" i="1">
                  <a:solidFill>
                    <a:schemeClr val="tx1"/>
                  </a:solidFill>
                  <a:cs typeface="+mn-ea"/>
                  <a:sym typeface="+mn-lt"/>
                </a:endParaRPr>
              </a:p>
            </p:txBody>
          </p:sp>
          <p:sp>
            <p:nvSpPr>
              <p:cNvPr id="101" name="0"/>
              <p:cNvSpPr/>
              <p:nvPr/>
            </p:nvSpPr>
            <p:spPr>
              <a:xfrm>
                <a:off x="8012734" y="3516988"/>
                <a:ext cx="349596" cy="349070"/>
              </a:xfrm>
              <a:custGeom>
                <a:avLst/>
                <a:gdLst>
                  <a:gd name="T0" fmla="*/ 5063 w 5239"/>
                  <a:gd name="T1" fmla="*/ 2473 h 5239"/>
                  <a:gd name="T2" fmla="*/ 4717 w 5239"/>
                  <a:gd name="T3" fmla="*/ 2473 h 5239"/>
                  <a:gd name="T4" fmla="*/ 2792 w 5239"/>
                  <a:gd name="T5" fmla="*/ 565 h 5239"/>
                  <a:gd name="T6" fmla="*/ 2792 w 5239"/>
                  <a:gd name="T7" fmla="*/ 176 h 5239"/>
                  <a:gd name="T8" fmla="*/ 2629 w 5239"/>
                  <a:gd name="T9" fmla="*/ 0 h 5239"/>
                  <a:gd name="T10" fmla="*/ 2465 w 5239"/>
                  <a:gd name="T11" fmla="*/ 176 h 5239"/>
                  <a:gd name="T12" fmla="*/ 2465 w 5239"/>
                  <a:gd name="T13" fmla="*/ 565 h 5239"/>
                  <a:gd name="T14" fmla="*/ 522 w 5239"/>
                  <a:gd name="T15" fmla="*/ 2473 h 5239"/>
                  <a:gd name="T16" fmla="*/ 176 w 5239"/>
                  <a:gd name="T17" fmla="*/ 2473 h 5239"/>
                  <a:gd name="T18" fmla="*/ 0 w 5239"/>
                  <a:gd name="T19" fmla="*/ 2637 h 5239"/>
                  <a:gd name="T20" fmla="*/ 176 w 5239"/>
                  <a:gd name="T21" fmla="*/ 2801 h 5239"/>
                  <a:gd name="T22" fmla="*/ 516 w 5239"/>
                  <a:gd name="T23" fmla="*/ 2801 h 5239"/>
                  <a:gd name="T24" fmla="*/ 2465 w 5239"/>
                  <a:gd name="T25" fmla="*/ 4768 h 5239"/>
                  <a:gd name="T26" fmla="*/ 2465 w 5239"/>
                  <a:gd name="T27" fmla="*/ 5063 h 5239"/>
                  <a:gd name="T28" fmla="*/ 2629 w 5239"/>
                  <a:gd name="T29" fmla="*/ 5239 h 5239"/>
                  <a:gd name="T30" fmla="*/ 2792 w 5239"/>
                  <a:gd name="T31" fmla="*/ 5063 h 5239"/>
                  <a:gd name="T32" fmla="*/ 2792 w 5239"/>
                  <a:gd name="T33" fmla="*/ 4768 h 5239"/>
                  <a:gd name="T34" fmla="*/ 4723 w 5239"/>
                  <a:gd name="T35" fmla="*/ 2801 h 5239"/>
                  <a:gd name="T36" fmla="*/ 5063 w 5239"/>
                  <a:gd name="T37" fmla="*/ 2801 h 5239"/>
                  <a:gd name="T38" fmla="*/ 5239 w 5239"/>
                  <a:gd name="T39" fmla="*/ 2637 h 5239"/>
                  <a:gd name="T40" fmla="*/ 5063 w 5239"/>
                  <a:gd name="T41" fmla="*/ 2473 h 5239"/>
                  <a:gd name="T42" fmla="*/ 3463 w 5239"/>
                  <a:gd name="T43" fmla="*/ 2883 h 5239"/>
                  <a:gd name="T44" fmla="*/ 2792 w 5239"/>
                  <a:gd name="T45" fmla="*/ 2883 h 5239"/>
                  <a:gd name="T46" fmla="*/ 2792 w 5239"/>
                  <a:gd name="T47" fmla="*/ 3510 h 5239"/>
                  <a:gd name="T48" fmla="*/ 2629 w 5239"/>
                  <a:gd name="T49" fmla="*/ 3666 h 5239"/>
                  <a:gd name="T50" fmla="*/ 2465 w 5239"/>
                  <a:gd name="T51" fmla="*/ 3510 h 5239"/>
                  <a:gd name="T52" fmla="*/ 2465 w 5239"/>
                  <a:gd name="T53" fmla="*/ 2883 h 5239"/>
                  <a:gd name="T54" fmla="*/ 1776 w 5239"/>
                  <a:gd name="T55" fmla="*/ 2883 h 5239"/>
                  <a:gd name="T56" fmla="*/ 1620 w 5239"/>
                  <a:gd name="T57" fmla="*/ 2719 h 5239"/>
                  <a:gd name="T58" fmla="*/ 1776 w 5239"/>
                  <a:gd name="T59" fmla="*/ 2555 h 5239"/>
                  <a:gd name="T60" fmla="*/ 2465 w 5239"/>
                  <a:gd name="T61" fmla="*/ 2555 h 5239"/>
                  <a:gd name="T62" fmla="*/ 2465 w 5239"/>
                  <a:gd name="T63" fmla="*/ 1823 h 5239"/>
                  <a:gd name="T64" fmla="*/ 2629 w 5239"/>
                  <a:gd name="T65" fmla="*/ 1667 h 5239"/>
                  <a:gd name="T66" fmla="*/ 2792 w 5239"/>
                  <a:gd name="T67" fmla="*/ 1823 h 5239"/>
                  <a:gd name="T68" fmla="*/ 2792 w 5239"/>
                  <a:gd name="T69" fmla="*/ 2555 h 5239"/>
                  <a:gd name="T70" fmla="*/ 3463 w 5239"/>
                  <a:gd name="T71" fmla="*/ 2555 h 5239"/>
                  <a:gd name="T72" fmla="*/ 3619 w 5239"/>
                  <a:gd name="T73" fmla="*/ 2719 h 5239"/>
                  <a:gd name="T74" fmla="*/ 3463 w 5239"/>
                  <a:gd name="T75" fmla="*/ 2883 h 5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239" h="5239">
                    <a:moveTo>
                      <a:pt x="5063" y="2473"/>
                    </a:moveTo>
                    <a:lnTo>
                      <a:pt x="4717" y="2473"/>
                    </a:lnTo>
                    <a:cubicBezTo>
                      <a:pt x="4612" y="1489"/>
                      <a:pt x="3858" y="649"/>
                      <a:pt x="2792" y="565"/>
                    </a:cubicBezTo>
                    <a:lnTo>
                      <a:pt x="2792" y="176"/>
                    </a:lnTo>
                    <a:cubicBezTo>
                      <a:pt x="2792" y="79"/>
                      <a:pt x="2726" y="0"/>
                      <a:pt x="2629" y="0"/>
                    </a:cubicBezTo>
                    <a:cubicBezTo>
                      <a:pt x="2531" y="0"/>
                      <a:pt x="2465" y="79"/>
                      <a:pt x="2465" y="176"/>
                    </a:cubicBezTo>
                    <a:lnTo>
                      <a:pt x="2465" y="565"/>
                    </a:lnTo>
                    <a:cubicBezTo>
                      <a:pt x="1481" y="649"/>
                      <a:pt x="627" y="1489"/>
                      <a:pt x="522" y="2473"/>
                    </a:cubicBezTo>
                    <a:lnTo>
                      <a:pt x="176" y="2473"/>
                    </a:lnTo>
                    <a:cubicBezTo>
                      <a:pt x="79" y="2473"/>
                      <a:pt x="0" y="2539"/>
                      <a:pt x="0" y="2637"/>
                    </a:cubicBezTo>
                    <a:cubicBezTo>
                      <a:pt x="0" y="2734"/>
                      <a:pt x="79" y="2801"/>
                      <a:pt x="176" y="2801"/>
                    </a:cubicBezTo>
                    <a:lnTo>
                      <a:pt x="516" y="2801"/>
                    </a:lnTo>
                    <a:cubicBezTo>
                      <a:pt x="580" y="3866"/>
                      <a:pt x="1399" y="4681"/>
                      <a:pt x="2465" y="4768"/>
                    </a:cubicBezTo>
                    <a:lnTo>
                      <a:pt x="2465" y="5063"/>
                    </a:lnTo>
                    <a:cubicBezTo>
                      <a:pt x="2465" y="5160"/>
                      <a:pt x="2531" y="5239"/>
                      <a:pt x="2629" y="5239"/>
                    </a:cubicBezTo>
                    <a:cubicBezTo>
                      <a:pt x="2726" y="5239"/>
                      <a:pt x="2792" y="5160"/>
                      <a:pt x="2792" y="5063"/>
                    </a:cubicBezTo>
                    <a:lnTo>
                      <a:pt x="2792" y="4768"/>
                    </a:lnTo>
                    <a:cubicBezTo>
                      <a:pt x="3858" y="4681"/>
                      <a:pt x="4659" y="3866"/>
                      <a:pt x="4723" y="2801"/>
                    </a:cubicBezTo>
                    <a:lnTo>
                      <a:pt x="5063" y="2801"/>
                    </a:lnTo>
                    <a:cubicBezTo>
                      <a:pt x="5160" y="2801"/>
                      <a:pt x="5239" y="2734"/>
                      <a:pt x="5239" y="2637"/>
                    </a:cubicBezTo>
                    <a:cubicBezTo>
                      <a:pt x="5239" y="2539"/>
                      <a:pt x="5160" y="2473"/>
                      <a:pt x="5063" y="2473"/>
                    </a:cubicBezTo>
                    <a:close/>
                    <a:moveTo>
                      <a:pt x="3463" y="2883"/>
                    </a:moveTo>
                    <a:lnTo>
                      <a:pt x="2792" y="2883"/>
                    </a:lnTo>
                    <a:lnTo>
                      <a:pt x="2792" y="3510"/>
                    </a:lnTo>
                    <a:cubicBezTo>
                      <a:pt x="2792" y="3596"/>
                      <a:pt x="2715" y="3666"/>
                      <a:pt x="2629" y="3666"/>
                    </a:cubicBezTo>
                    <a:cubicBezTo>
                      <a:pt x="2542" y="3666"/>
                      <a:pt x="2465" y="3596"/>
                      <a:pt x="2465" y="3510"/>
                    </a:cubicBezTo>
                    <a:lnTo>
                      <a:pt x="2465" y="2883"/>
                    </a:lnTo>
                    <a:lnTo>
                      <a:pt x="1776" y="2883"/>
                    </a:lnTo>
                    <a:cubicBezTo>
                      <a:pt x="1690" y="2883"/>
                      <a:pt x="1620" y="2805"/>
                      <a:pt x="1620" y="2719"/>
                    </a:cubicBezTo>
                    <a:cubicBezTo>
                      <a:pt x="1620" y="2632"/>
                      <a:pt x="1690" y="2555"/>
                      <a:pt x="1776" y="2555"/>
                    </a:cubicBezTo>
                    <a:lnTo>
                      <a:pt x="2465" y="2555"/>
                    </a:lnTo>
                    <a:lnTo>
                      <a:pt x="2465" y="1823"/>
                    </a:lnTo>
                    <a:cubicBezTo>
                      <a:pt x="2465" y="1737"/>
                      <a:pt x="2542" y="1667"/>
                      <a:pt x="2629" y="1667"/>
                    </a:cubicBezTo>
                    <a:cubicBezTo>
                      <a:pt x="2715" y="1667"/>
                      <a:pt x="2792" y="1737"/>
                      <a:pt x="2792" y="1823"/>
                    </a:cubicBezTo>
                    <a:lnTo>
                      <a:pt x="2792" y="2555"/>
                    </a:lnTo>
                    <a:lnTo>
                      <a:pt x="3463" y="2555"/>
                    </a:lnTo>
                    <a:cubicBezTo>
                      <a:pt x="3549" y="2555"/>
                      <a:pt x="3619" y="2632"/>
                      <a:pt x="3619" y="2719"/>
                    </a:cubicBezTo>
                    <a:cubicBezTo>
                      <a:pt x="3619" y="2805"/>
                      <a:pt x="3549" y="2883"/>
                      <a:pt x="3463" y="2883"/>
                    </a:cubicBezTo>
                    <a:close/>
                  </a:path>
                </a:pathLst>
              </a:custGeom>
              <a:gradFill>
                <a:gsLst>
                  <a:gs pos="0">
                    <a:srgbClr val="D3B586">
                      <a:alpha val="90000"/>
                    </a:srgbClr>
                  </a:gs>
                  <a:gs pos="100000">
                    <a:srgbClr val="E3C897"/>
                  </a:gs>
                </a:gsLst>
                <a:lin ang="5400000" scaled="0"/>
              </a:gra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7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lnSpc>
                    <a:spcPct val="150000"/>
                  </a:lnSpc>
                </a:pPr>
                <a:endParaRPr lang="zh-CN" altLang="en-US" sz="2000" b="1" i="1">
                  <a:solidFill>
                    <a:schemeClr val="tx1"/>
                  </a:solidFill>
                  <a:cs typeface="+mn-ea"/>
                  <a:sym typeface="+mn-lt"/>
                </a:endParaRPr>
              </a:p>
            </p:txBody>
          </p:sp>
        </p:grpSp>
        <p:sp>
          <p:nvSpPr>
            <p:cNvPr id="83" name="0"/>
            <p:cNvSpPr/>
            <p:nvPr/>
          </p:nvSpPr>
          <p:spPr>
            <a:xfrm>
              <a:off x="13415" y="6330"/>
              <a:ext cx="510" cy="510"/>
            </a:xfrm>
            <a:prstGeom prst="rect">
              <a:avLst/>
            </a:prstGeom>
            <a:gradFill>
              <a:gsLst>
                <a:gs pos="0">
                  <a:srgbClr val="D3B586">
                    <a:alpha val="90000"/>
                  </a:srgbClr>
                </a:gs>
                <a:gs pos="100000">
                  <a:srgbClr val="E3C897">
                    <a:alpha val="100000"/>
                  </a:srgbClr>
                </a:gs>
              </a:gsLst>
              <a:lin ang="5400000" scaled="0"/>
            </a:gradFill>
            <a:ln w="19050">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77500" lnSpcReduction="20000"/>
            </a:bodyPr>
            <a:lstStyle/>
            <a:p>
              <a:pPr algn="ctr" defTabSz="914400">
                <a:lnSpc>
                  <a:spcPct val="140000"/>
                </a:lnSpc>
              </a:pPr>
              <a:r>
                <a:rPr lang="en-US" altLang="zh-CN" sz="1600" b="1" dirty="0">
                  <a:solidFill>
                    <a:srgbClr val="171717"/>
                  </a:solidFill>
                  <a:cs typeface="+mn-ea"/>
                  <a:sym typeface="+mn-lt"/>
                </a:rPr>
                <a:t>4</a:t>
              </a:r>
              <a:endParaRPr lang="en-US" altLang="zh-CN" sz="1600" b="1" dirty="0">
                <a:solidFill>
                  <a:srgbClr val="171717"/>
                </a:solidFill>
                <a:cs typeface="+mn-ea"/>
                <a:sym typeface="+mn-lt"/>
              </a:endParaRPr>
            </a:p>
          </p:txBody>
        </p:sp>
        <p:grpSp>
          <p:nvGrpSpPr>
            <p:cNvPr id="57" name="0"/>
            <p:cNvGrpSpPr/>
            <p:nvPr/>
          </p:nvGrpSpPr>
          <p:grpSpPr>
            <a:xfrm>
              <a:off x="1060" y="6469"/>
              <a:ext cx="3395" cy="1971"/>
              <a:chOff x="673100" y="3290336"/>
              <a:chExt cx="2155825" cy="1251672"/>
            </a:xfrm>
          </p:grpSpPr>
          <p:sp>
            <p:nvSpPr>
              <p:cNvPr id="29" name="0"/>
              <p:cNvSpPr/>
              <p:nvPr/>
            </p:nvSpPr>
            <p:spPr bwMode="auto">
              <a:xfrm>
                <a:off x="673100" y="3679910"/>
                <a:ext cx="2155825" cy="86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just">
                  <a:lnSpc>
                    <a:spcPct val="130000"/>
                  </a:lnSpc>
                </a:pPr>
                <a:r>
                  <a:rPr lang="zh-CN" altLang="en-US" sz="1200" dirty="0">
                    <a:solidFill>
                      <a:srgbClr val="E3C897"/>
                    </a:solidFill>
                    <a:cs typeface="+mn-ea"/>
                    <a:sym typeface="+mn-lt"/>
                  </a:rPr>
                  <a:t>请在此处输入代替信息，并做简要说明。请在此处输入并做简要说明处输入您的。</a:t>
                </a:r>
                <a:endParaRPr lang="zh-CN" altLang="en-US" sz="1200" dirty="0">
                  <a:solidFill>
                    <a:srgbClr val="E3C897"/>
                  </a:solidFill>
                  <a:cs typeface="+mn-ea"/>
                  <a:sym typeface="+mn-lt"/>
                </a:endParaRPr>
              </a:p>
              <a:p>
                <a:pPr algn="just">
                  <a:lnSpc>
                    <a:spcPct val="130000"/>
                  </a:lnSpc>
                </a:pPr>
                <a:endParaRPr lang="zh-CN" altLang="en-US" sz="1200" dirty="0">
                  <a:solidFill>
                    <a:srgbClr val="E3C897"/>
                  </a:solidFill>
                  <a:cs typeface="+mn-ea"/>
                  <a:sym typeface="+mn-lt"/>
                </a:endParaRPr>
              </a:p>
            </p:txBody>
          </p:sp>
          <p:sp>
            <p:nvSpPr>
              <p:cNvPr id="30" name="0"/>
              <p:cNvSpPr txBox="1"/>
              <p:nvPr/>
            </p:nvSpPr>
            <p:spPr bwMode="auto">
              <a:xfrm>
                <a:off x="673100" y="3290336"/>
                <a:ext cx="2155825" cy="38957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eaLnBrk="1" hangingPunct="1">
                  <a:lnSpc>
                    <a:spcPct val="130000"/>
                  </a:lnSpc>
                  <a:spcBef>
                    <a:spcPct val="0"/>
                  </a:spcBef>
                </a:pPr>
                <a:r>
                  <a:rPr lang="zh-CN" altLang="en-US" dirty="0">
                    <a:solidFill>
                      <a:srgbClr val="E3C897"/>
                    </a:solidFill>
                    <a:cs typeface="+mn-ea"/>
                    <a:sym typeface="+mn-lt"/>
                  </a:rPr>
                  <a:t>标题文本</a:t>
                </a:r>
                <a:endParaRPr lang="zh-CN" altLang="en-US" dirty="0">
                  <a:solidFill>
                    <a:srgbClr val="E3C897"/>
                  </a:solidFill>
                  <a:cs typeface="+mn-ea"/>
                  <a:sym typeface="+mn-lt"/>
                </a:endParaRPr>
              </a:p>
            </p:txBody>
          </p:sp>
        </p:grpSp>
        <p:grpSp>
          <p:nvGrpSpPr>
            <p:cNvPr id="108" name="0"/>
            <p:cNvGrpSpPr/>
            <p:nvPr/>
          </p:nvGrpSpPr>
          <p:grpSpPr>
            <a:xfrm>
              <a:off x="2108" y="4902"/>
              <a:ext cx="1298" cy="1298"/>
              <a:chOff x="1257818" y="2352722"/>
              <a:chExt cx="824464" cy="824464"/>
            </a:xfrm>
          </p:grpSpPr>
          <p:sp>
            <p:nvSpPr>
              <p:cNvPr id="31" name="0"/>
              <p:cNvSpPr/>
              <p:nvPr/>
            </p:nvSpPr>
            <p:spPr>
              <a:xfrm>
                <a:off x="1257818" y="2352722"/>
                <a:ext cx="824464" cy="824464"/>
              </a:xfrm>
              <a:prstGeom prst="rect">
                <a:avLst/>
              </a:prstGeom>
              <a:noFill/>
              <a:ln w="25400">
                <a:gradFill>
                  <a:gsLst>
                    <a:gs pos="0">
                      <a:srgbClr val="D3B586"/>
                    </a:gs>
                    <a:gs pos="100000">
                      <a:srgbClr val="F8EDD9"/>
                    </a:gs>
                  </a:gsLst>
                  <a:lin ang="2700000" scaled="1"/>
                </a:gra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lnSpc>
                    <a:spcPct val="130000"/>
                  </a:lnSpc>
                </a:pPr>
                <a:endParaRPr lang="zh-CN" altLang="en-US" sz="2000" b="1" i="1">
                  <a:solidFill>
                    <a:schemeClr val="tx1"/>
                  </a:solidFill>
                  <a:cs typeface="+mn-ea"/>
                  <a:sym typeface="+mn-lt"/>
                </a:endParaRPr>
              </a:p>
            </p:txBody>
          </p:sp>
          <p:sp>
            <p:nvSpPr>
              <p:cNvPr id="98" name="0"/>
              <p:cNvSpPr/>
              <p:nvPr/>
            </p:nvSpPr>
            <p:spPr>
              <a:xfrm>
                <a:off x="1495252" y="2629108"/>
                <a:ext cx="349596" cy="271692"/>
              </a:xfrm>
              <a:custGeom>
                <a:avLst/>
                <a:gdLst>
                  <a:gd name="connsiteX0" fmla="*/ 602379 w 607356"/>
                  <a:gd name="connsiteY0" fmla="*/ 168035 h 472012"/>
                  <a:gd name="connsiteX1" fmla="*/ 607356 w 607356"/>
                  <a:gd name="connsiteY1" fmla="*/ 175489 h 472012"/>
                  <a:gd name="connsiteX2" fmla="*/ 607356 w 607356"/>
                  <a:gd name="connsiteY2" fmla="*/ 438605 h 472012"/>
                  <a:gd name="connsiteX3" fmla="*/ 573897 w 607356"/>
                  <a:gd name="connsiteY3" fmla="*/ 472012 h 472012"/>
                  <a:gd name="connsiteX4" fmla="*/ 138461 w 607356"/>
                  <a:gd name="connsiteY4" fmla="*/ 472012 h 472012"/>
                  <a:gd name="connsiteX5" fmla="*/ 105001 w 607356"/>
                  <a:gd name="connsiteY5" fmla="*/ 438605 h 472012"/>
                  <a:gd name="connsiteX6" fmla="*/ 105001 w 607356"/>
                  <a:gd name="connsiteY6" fmla="*/ 381914 h 472012"/>
                  <a:gd name="connsiteX7" fmla="*/ 468909 w 607356"/>
                  <a:gd name="connsiteY7" fmla="*/ 381914 h 472012"/>
                  <a:gd name="connsiteX8" fmla="*/ 533155 w 607356"/>
                  <a:gd name="connsiteY8" fmla="*/ 317769 h 472012"/>
                  <a:gd name="connsiteX9" fmla="*/ 533155 w 607356"/>
                  <a:gd name="connsiteY9" fmla="*/ 230063 h 472012"/>
                  <a:gd name="connsiteX10" fmla="*/ 593530 w 607356"/>
                  <a:gd name="connsiteY10" fmla="*/ 169783 h 472012"/>
                  <a:gd name="connsiteX11" fmla="*/ 602379 w 607356"/>
                  <a:gd name="connsiteY11" fmla="*/ 168035 h 472012"/>
                  <a:gd name="connsiteX12" fmla="*/ 533192 w 607356"/>
                  <a:gd name="connsiteY12" fmla="*/ 120879 h 472012"/>
                  <a:gd name="connsiteX13" fmla="*/ 556406 w 607356"/>
                  <a:gd name="connsiteY13" fmla="*/ 120879 h 472012"/>
                  <a:gd name="connsiteX14" fmla="*/ 568566 w 607356"/>
                  <a:gd name="connsiteY14" fmla="*/ 128982 h 472012"/>
                  <a:gd name="connsiteX15" fmla="*/ 565710 w 607356"/>
                  <a:gd name="connsiteY15" fmla="*/ 143346 h 472012"/>
                  <a:gd name="connsiteX16" fmla="*/ 533192 w 607356"/>
                  <a:gd name="connsiteY16" fmla="*/ 175849 h 472012"/>
                  <a:gd name="connsiteX17" fmla="*/ 4978 w 607356"/>
                  <a:gd name="connsiteY17" fmla="*/ 47156 h 472012"/>
                  <a:gd name="connsiteX18" fmla="*/ 13828 w 607356"/>
                  <a:gd name="connsiteY18" fmla="*/ 48905 h 472012"/>
                  <a:gd name="connsiteX19" fmla="*/ 221344 w 607356"/>
                  <a:gd name="connsiteY19" fmla="*/ 256100 h 472012"/>
                  <a:gd name="connsiteX20" fmla="*/ 251213 w 607356"/>
                  <a:gd name="connsiteY20" fmla="*/ 268434 h 472012"/>
                  <a:gd name="connsiteX21" fmla="*/ 281082 w 607356"/>
                  <a:gd name="connsiteY21" fmla="*/ 256100 h 472012"/>
                  <a:gd name="connsiteX22" fmla="*/ 488597 w 607356"/>
                  <a:gd name="connsiteY22" fmla="*/ 48905 h 472012"/>
                  <a:gd name="connsiteX23" fmla="*/ 497447 w 607356"/>
                  <a:gd name="connsiteY23" fmla="*/ 47156 h 472012"/>
                  <a:gd name="connsiteX24" fmla="*/ 502425 w 607356"/>
                  <a:gd name="connsiteY24" fmla="*/ 54612 h 472012"/>
                  <a:gd name="connsiteX25" fmla="*/ 502425 w 607356"/>
                  <a:gd name="connsiteY25" fmla="*/ 317771 h 472012"/>
                  <a:gd name="connsiteX26" fmla="*/ 468961 w 607356"/>
                  <a:gd name="connsiteY26" fmla="*/ 351275 h 472012"/>
                  <a:gd name="connsiteX27" fmla="*/ 33464 w 607356"/>
                  <a:gd name="connsiteY27" fmla="*/ 351275 h 472012"/>
                  <a:gd name="connsiteX28" fmla="*/ 0 w 607356"/>
                  <a:gd name="connsiteY28" fmla="*/ 317771 h 472012"/>
                  <a:gd name="connsiteX29" fmla="*/ 0 w 607356"/>
                  <a:gd name="connsiteY29" fmla="*/ 54612 h 472012"/>
                  <a:gd name="connsiteX30" fmla="*/ 4978 w 607356"/>
                  <a:gd name="connsiteY30" fmla="*/ 47156 h 472012"/>
                  <a:gd name="connsiteX31" fmla="*/ 50961 w 607356"/>
                  <a:gd name="connsiteY31" fmla="*/ 0 h 472012"/>
                  <a:gd name="connsiteX32" fmla="*/ 451488 w 607356"/>
                  <a:gd name="connsiteY32" fmla="*/ 0 h 472012"/>
                  <a:gd name="connsiteX33" fmla="*/ 463563 w 607356"/>
                  <a:gd name="connsiteY33" fmla="*/ 8101 h 472012"/>
                  <a:gd name="connsiteX34" fmla="*/ 460706 w 607356"/>
                  <a:gd name="connsiteY34" fmla="*/ 22462 h 472012"/>
                  <a:gd name="connsiteX35" fmla="*/ 260489 w 607356"/>
                  <a:gd name="connsiteY35" fmla="*/ 222418 h 472012"/>
                  <a:gd name="connsiteX36" fmla="*/ 241868 w 607356"/>
                  <a:gd name="connsiteY36" fmla="*/ 222418 h 472012"/>
                  <a:gd name="connsiteX37" fmla="*/ 41650 w 607356"/>
                  <a:gd name="connsiteY37" fmla="*/ 22462 h 472012"/>
                  <a:gd name="connsiteX38" fmla="*/ 38793 w 607356"/>
                  <a:gd name="connsiteY38" fmla="*/ 8101 h 472012"/>
                  <a:gd name="connsiteX39" fmla="*/ 50961 w 607356"/>
                  <a:gd name="connsiteY39" fmla="*/ 0 h 47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07356" h="472012">
                    <a:moveTo>
                      <a:pt x="602379" y="168035"/>
                    </a:moveTo>
                    <a:cubicBezTo>
                      <a:pt x="605328" y="169231"/>
                      <a:pt x="607356" y="172268"/>
                      <a:pt x="607356" y="175489"/>
                    </a:cubicBezTo>
                    <a:lnTo>
                      <a:pt x="607356" y="438605"/>
                    </a:lnTo>
                    <a:cubicBezTo>
                      <a:pt x="607356" y="457103"/>
                      <a:pt x="592332" y="472012"/>
                      <a:pt x="573897" y="472012"/>
                    </a:cubicBezTo>
                    <a:lnTo>
                      <a:pt x="138461" y="472012"/>
                    </a:lnTo>
                    <a:cubicBezTo>
                      <a:pt x="119934" y="472012"/>
                      <a:pt x="105001" y="457103"/>
                      <a:pt x="105001" y="438605"/>
                    </a:cubicBezTo>
                    <a:lnTo>
                      <a:pt x="105001" y="381914"/>
                    </a:lnTo>
                    <a:lnTo>
                      <a:pt x="468909" y="381914"/>
                    </a:lnTo>
                    <a:cubicBezTo>
                      <a:pt x="504304" y="381914"/>
                      <a:pt x="533155" y="353109"/>
                      <a:pt x="533155" y="317769"/>
                    </a:cubicBezTo>
                    <a:lnTo>
                      <a:pt x="533155" y="230063"/>
                    </a:lnTo>
                    <a:lnTo>
                      <a:pt x="593530" y="169783"/>
                    </a:lnTo>
                    <a:cubicBezTo>
                      <a:pt x="595834" y="167482"/>
                      <a:pt x="599337" y="166746"/>
                      <a:pt x="602379" y="168035"/>
                    </a:cubicBezTo>
                    <a:close/>
                    <a:moveTo>
                      <a:pt x="533192" y="120879"/>
                    </a:moveTo>
                    <a:lnTo>
                      <a:pt x="556406" y="120879"/>
                    </a:lnTo>
                    <a:cubicBezTo>
                      <a:pt x="561749" y="120879"/>
                      <a:pt x="566539" y="124101"/>
                      <a:pt x="568566" y="128982"/>
                    </a:cubicBezTo>
                    <a:cubicBezTo>
                      <a:pt x="570592" y="133862"/>
                      <a:pt x="569487" y="139570"/>
                      <a:pt x="565710" y="143346"/>
                    </a:cubicBezTo>
                    <a:lnTo>
                      <a:pt x="533192" y="175849"/>
                    </a:lnTo>
                    <a:close/>
                    <a:moveTo>
                      <a:pt x="4978" y="47156"/>
                    </a:moveTo>
                    <a:cubicBezTo>
                      <a:pt x="8020" y="45868"/>
                      <a:pt x="11523" y="46604"/>
                      <a:pt x="13828" y="48905"/>
                    </a:cubicBezTo>
                    <a:lnTo>
                      <a:pt x="221344" y="256100"/>
                    </a:lnTo>
                    <a:cubicBezTo>
                      <a:pt x="229272" y="264016"/>
                      <a:pt x="240058" y="268434"/>
                      <a:pt x="251213" y="268434"/>
                    </a:cubicBezTo>
                    <a:cubicBezTo>
                      <a:pt x="262460" y="268434"/>
                      <a:pt x="273153" y="264016"/>
                      <a:pt x="281082" y="256100"/>
                    </a:cubicBezTo>
                    <a:lnTo>
                      <a:pt x="488597" y="48905"/>
                    </a:lnTo>
                    <a:cubicBezTo>
                      <a:pt x="490902" y="46604"/>
                      <a:pt x="494405" y="45868"/>
                      <a:pt x="497447" y="47156"/>
                    </a:cubicBezTo>
                    <a:cubicBezTo>
                      <a:pt x="500489" y="48445"/>
                      <a:pt x="502425" y="51390"/>
                      <a:pt x="502425" y="54612"/>
                    </a:cubicBezTo>
                    <a:lnTo>
                      <a:pt x="502425" y="317771"/>
                    </a:lnTo>
                    <a:cubicBezTo>
                      <a:pt x="502425" y="336272"/>
                      <a:pt x="487491" y="351275"/>
                      <a:pt x="468961" y="351275"/>
                    </a:cubicBezTo>
                    <a:lnTo>
                      <a:pt x="33464" y="351275"/>
                    </a:lnTo>
                    <a:cubicBezTo>
                      <a:pt x="15026" y="351275"/>
                      <a:pt x="0" y="336272"/>
                      <a:pt x="0" y="317771"/>
                    </a:cubicBezTo>
                    <a:lnTo>
                      <a:pt x="0" y="54612"/>
                    </a:lnTo>
                    <a:cubicBezTo>
                      <a:pt x="0" y="51390"/>
                      <a:pt x="1936" y="48445"/>
                      <a:pt x="4978" y="47156"/>
                    </a:cubicBezTo>
                    <a:close/>
                    <a:moveTo>
                      <a:pt x="50961" y="0"/>
                    </a:moveTo>
                    <a:lnTo>
                      <a:pt x="451488" y="0"/>
                    </a:lnTo>
                    <a:cubicBezTo>
                      <a:pt x="456742" y="0"/>
                      <a:pt x="461535" y="3222"/>
                      <a:pt x="463563" y="8101"/>
                    </a:cubicBezTo>
                    <a:cubicBezTo>
                      <a:pt x="465591" y="13072"/>
                      <a:pt x="464485" y="18688"/>
                      <a:pt x="460706" y="22462"/>
                    </a:cubicBezTo>
                    <a:lnTo>
                      <a:pt x="260489" y="222418"/>
                    </a:lnTo>
                    <a:cubicBezTo>
                      <a:pt x="255326" y="227573"/>
                      <a:pt x="247030" y="227573"/>
                      <a:pt x="241868" y="222418"/>
                    </a:cubicBezTo>
                    <a:lnTo>
                      <a:pt x="41650" y="22462"/>
                    </a:lnTo>
                    <a:cubicBezTo>
                      <a:pt x="37871" y="18688"/>
                      <a:pt x="36765" y="13072"/>
                      <a:pt x="38793" y="8101"/>
                    </a:cubicBezTo>
                    <a:cubicBezTo>
                      <a:pt x="40821" y="3222"/>
                      <a:pt x="45614" y="0"/>
                      <a:pt x="50961" y="0"/>
                    </a:cubicBezTo>
                    <a:close/>
                  </a:path>
                </a:pathLst>
              </a:custGeom>
              <a:gradFill>
                <a:gsLst>
                  <a:gs pos="0">
                    <a:srgbClr val="D3B586">
                      <a:alpha val="90000"/>
                    </a:srgbClr>
                  </a:gs>
                  <a:gs pos="100000">
                    <a:srgbClr val="E3C897"/>
                  </a:gs>
                </a:gsLst>
                <a:lin ang="5400000" scaled="0"/>
              </a:gra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7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lnSpc>
                    <a:spcPct val="150000"/>
                  </a:lnSpc>
                </a:pPr>
                <a:endParaRPr lang="zh-CN" altLang="en-US" sz="2000" b="1" i="1">
                  <a:solidFill>
                    <a:schemeClr val="tx1"/>
                  </a:solidFill>
                  <a:cs typeface="+mn-ea"/>
                  <a:sym typeface="+mn-lt"/>
                </a:endParaRPr>
              </a:p>
            </p:txBody>
          </p:sp>
        </p:grpSp>
        <p:sp>
          <p:nvSpPr>
            <p:cNvPr id="32" name="0"/>
            <p:cNvSpPr/>
            <p:nvPr/>
          </p:nvSpPr>
          <p:spPr>
            <a:xfrm>
              <a:off x="3152" y="4634"/>
              <a:ext cx="510" cy="510"/>
            </a:xfrm>
            <a:prstGeom prst="rect">
              <a:avLst/>
            </a:prstGeom>
            <a:gradFill>
              <a:gsLst>
                <a:gs pos="0">
                  <a:srgbClr val="D3B586">
                    <a:alpha val="90000"/>
                  </a:srgbClr>
                </a:gs>
                <a:gs pos="100000">
                  <a:srgbClr val="E3C897">
                    <a:alpha val="100000"/>
                  </a:srgbClr>
                </a:gs>
              </a:gsLst>
              <a:lin ang="5400000" scaled="0"/>
            </a:gradFill>
            <a:ln w="19050">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77500" lnSpcReduction="20000"/>
            </a:bodyPr>
            <a:lstStyle/>
            <a:p>
              <a:pPr algn="ctr" defTabSz="914400">
                <a:lnSpc>
                  <a:spcPct val="140000"/>
                </a:lnSpc>
              </a:pPr>
              <a:r>
                <a:rPr lang="en-US" altLang="zh-CN" sz="1600" b="1" dirty="0">
                  <a:solidFill>
                    <a:srgbClr val="171717"/>
                  </a:solidFill>
                  <a:cs typeface="+mn-ea"/>
                  <a:sym typeface="+mn-lt"/>
                </a:rPr>
                <a:t>1</a:t>
              </a:r>
              <a:endParaRPr lang="en-US" altLang="zh-CN" sz="1600" b="1" dirty="0">
                <a:solidFill>
                  <a:srgbClr val="171717"/>
                </a:solidFill>
                <a:cs typeface="+mn-ea"/>
                <a:sym typeface="+mn-lt"/>
              </a:endParaRPr>
            </a:p>
          </p:txBody>
        </p:sp>
        <p:grpSp>
          <p:nvGrpSpPr>
            <p:cNvPr id="89" name="0"/>
            <p:cNvGrpSpPr/>
            <p:nvPr/>
          </p:nvGrpSpPr>
          <p:grpSpPr>
            <a:xfrm>
              <a:off x="14745" y="6469"/>
              <a:ext cx="3395" cy="1971"/>
              <a:chOff x="673100" y="3290336"/>
              <a:chExt cx="2155825" cy="1251672"/>
            </a:xfrm>
          </p:grpSpPr>
          <p:sp>
            <p:nvSpPr>
              <p:cNvPr id="34" name="0"/>
              <p:cNvSpPr/>
              <p:nvPr/>
            </p:nvSpPr>
            <p:spPr bwMode="auto">
              <a:xfrm>
                <a:off x="673100" y="3679910"/>
                <a:ext cx="2155825" cy="86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just">
                  <a:lnSpc>
                    <a:spcPct val="130000"/>
                  </a:lnSpc>
                </a:pPr>
                <a:r>
                  <a:rPr lang="zh-CN" altLang="en-US" sz="1200" dirty="0">
                    <a:solidFill>
                      <a:srgbClr val="E3C897"/>
                    </a:solidFill>
                    <a:cs typeface="+mn-ea"/>
                    <a:sym typeface="+mn-lt"/>
                  </a:rPr>
                  <a:t>请在此处输入代替信息，并做简要说明。请在此处输入代替信息，并做说明处输。</a:t>
                </a:r>
                <a:endParaRPr lang="zh-CN" altLang="en-US" sz="1200" dirty="0">
                  <a:solidFill>
                    <a:srgbClr val="E3C897"/>
                  </a:solidFill>
                  <a:cs typeface="+mn-ea"/>
                  <a:sym typeface="+mn-lt"/>
                </a:endParaRPr>
              </a:p>
            </p:txBody>
          </p:sp>
          <p:sp>
            <p:nvSpPr>
              <p:cNvPr id="35" name="0"/>
              <p:cNvSpPr txBox="1"/>
              <p:nvPr/>
            </p:nvSpPr>
            <p:spPr bwMode="auto">
              <a:xfrm>
                <a:off x="673100" y="3290336"/>
                <a:ext cx="2155825" cy="38957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eaLnBrk="1" hangingPunct="1">
                  <a:lnSpc>
                    <a:spcPct val="130000"/>
                  </a:lnSpc>
                  <a:spcBef>
                    <a:spcPct val="0"/>
                  </a:spcBef>
                </a:pPr>
                <a:r>
                  <a:rPr lang="zh-CN" altLang="en-US" dirty="0">
                    <a:solidFill>
                      <a:srgbClr val="E3C897"/>
                    </a:solidFill>
                    <a:cs typeface="+mn-ea"/>
                    <a:sym typeface="+mn-lt"/>
                  </a:rPr>
                  <a:t>修改标题</a:t>
                </a:r>
                <a:endParaRPr lang="zh-CN" altLang="en-US" dirty="0">
                  <a:solidFill>
                    <a:srgbClr val="E3C897"/>
                  </a:solidFill>
                  <a:cs typeface="+mn-ea"/>
                  <a:sym typeface="+mn-lt"/>
                </a:endParaRPr>
              </a:p>
            </p:txBody>
          </p:sp>
        </p:grpSp>
        <p:grpSp>
          <p:nvGrpSpPr>
            <p:cNvPr id="112" name="0"/>
            <p:cNvGrpSpPr/>
            <p:nvPr/>
          </p:nvGrpSpPr>
          <p:grpSpPr>
            <a:xfrm>
              <a:off x="15793" y="4902"/>
              <a:ext cx="1298" cy="1298"/>
              <a:chOff x="9947793" y="2352722"/>
              <a:chExt cx="824464" cy="824464"/>
            </a:xfrm>
          </p:grpSpPr>
          <p:sp>
            <p:nvSpPr>
              <p:cNvPr id="93" name="0"/>
              <p:cNvSpPr/>
              <p:nvPr/>
            </p:nvSpPr>
            <p:spPr>
              <a:xfrm>
                <a:off x="9947793" y="2352722"/>
                <a:ext cx="824464" cy="824464"/>
              </a:xfrm>
              <a:prstGeom prst="rect">
                <a:avLst/>
              </a:prstGeom>
              <a:noFill/>
              <a:ln w="25400">
                <a:gradFill>
                  <a:gsLst>
                    <a:gs pos="0">
                      <a:srgbClr val="D3B586"/>
                    </a:gs>
                    <a:gs pos="100000">
                      <a:srgbClr val="F8EDD9"/>
                    </a:gs>
                  </a:gsLst>
                  <a:lin ang="2700000" scaled="1"/>
                </a:gra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lnSpc>
                    <a:spcPct val="130000"/>
                  </a:lnSpc>
                </a:pPr>
                <a:endParaRPr lang="zh-CN" altLang="en-US" sz="2000" b="1" i="1">
                  <a:solidFill>
                    <a:schemeClr val="tx1"/>
                  </a:solidFill>
                  <a:cs typeface="+mn-ea"/>
                  <a:sym typeface="+mn-lt"/>
                </a:endParaRPr>
              </a:p>
            </p:txBody>
          </p:sp>
          <p:sp>
            <p:nvSpPr>
              <p:cNvPr id="102" name="0"/>
              <p:cNvSpPr/>
              <p:nvPr/>
            </p:nvSpPr>
            <p:spPr>
              <a:xfrm>
                <a:off x="10185228" y="2631442"/>
                <a:ext cx="349594" cy="267024"/>
              </a:xfrm>
              <a:custGeom>
                <a:avLst/>
                <a:gdLst>
                  <a:gd name="connsiteX0" fmla="*/ 485230 w 574281"/>
                  <a:gd name="connsiteY0" fmla="*/ 162077 h 438642"/>
                  <a:gd name="connsiteX1" fmla="*/ 574281 w 574281"/>
                  <a:gd name="connsiteY1" fmla="*/ 282448 h 438642"/>
                  <a:gd name="connsiteX2" fmla="*/ 532628 w 574281"/>
                  <a:gd name="connsiteY2" fmla="*/ 371292 h 438642"/>
                  <a:gd name="connsiteX3" fmla="*/ 545555 w 574281"/>
                  <a:gd name="connsiteY3" fmla="*/ 438642 h 438642"/>
                  <a:gd name="connsiteX4" fmla="*/ 480921 w 574281"/>
                  <a:gd name="connsiteY4" fmla="*/ 404251 h 438642"/>
                  <a:gd name="connsiteX5" fmla="*/ 393306 w 574281"/>
                  <a:gd name="connsiteY5" fmla="*/ 421446 h 438642"/>
                  <a:gd name="connsiteX6" fmla="*/ 266910 w 574281"/>
                  <a:gd name="connsiteY6" fmla="*/ 382756 h 438642"/>
                  <a:gd name="connsiteX7" fmla="*/ 312872 w 574281"/>
                  <a:gd name="connsiteY7" fmla="*/ 377024 h 438642"/>
                  <a:gd name="connsiteX8" fmla="*/ 393306 w 574281"/>
                  <a:gd name="connsiteY8" fmla="*/ 392787 h 438642"/>
                  <a:gd name="connsiteX9" fmla="*/ 505338 w 574281"/>
                  <a:gd name="connsiteY9" fmla="*/ 358395 h 438642"/>
                  <a:gd name="connsiteX10" fmla="*/ 546991 w 574281"/>
                  <a:gd name="connsiteY10" fmla="*/ 282448 h 438642"/>
                  <a:gd name="connsiteX11" fmla="*/ 505338 w 574281"/>
                  <a:gd name="connsiteY11" fmla="*/ 206500 h 438642"/>
                  <a:gd name="connsiteX12" fmla="*/ 489539 w 574281"/>
                  <a:gd name="connsiteY12" fmla="*/ 196469 h 438642"/>
                  <a:gd name="connsiteX13" fmla="*/ 485230 w 574281"/>
                  <a:gd name="connsiteY13" fmla="*/ 162077 h 438642"/>
                  <a:gd name="connsiteX14" fmla="*/ 347379 w 574281"/>
                  <a:gd name="connsiteY14" fmla="*/ 143322 h 438642"/>
                  <a:gd name="connsiteX15" fmla="*/ 312928 w 574281"/>
                  <a:gd name="connsiteY15" fmla="*/ 177719 h 438642"/>
                  <a:gd name="connsiteX16" fmla="*/ 347379 w 574281"/>
                  <a:gd name="connsiteY16" fmla="*/ 212117 h 438642"/>
                  <a:gd name="connsiteX17" fmla="*/ 381830 w 574281"/>
                  <a:gd name="connsiteY17" fmla="*/ 177719 h 438642"/>
                  <a:gd name="connsiteX18" fmla="*/ 347379 w 574281"/>
                  <a:gd name="connsiteY18" fmla="*/ 143322 h 438642"/>
                  <a:gd name="connsiteX19" fmla="*/ 235414 w 574281"/>
                  <a:gd name="connsiteY19" fmla="*/ 143322 h 438642"/>
                  <a:gd name="connsiteX20" fmla="*/ 200963 w 574281"/>
                  <a:gd name="connsiteY20" fmla="*/ 177719 h 438642"/>
                  <a:gd name="connsiteX21" fmla="*/ 235414 w 574281"/>
                  <a:gd name="connsiteY21" fmla="*/ 212117 h 438642"/>
                  <a:gd name="connsiteX22" fmla="*/ 269865 w 574281"/>
                  <a:gd name="connsiteY22" fmla="*/ 177719 h 438642"/>
                  <a:gd name="connsiteX23" fmla="*/ 235414 w 574281"/>
                  <a:gd name="connsiteY23" fmla="*/ 143322 h 438642"/>
                  <a:gd name="connsiteX24" fmla="*/ 124884 w 574281"/>
                  <a:gd name="connsiteY24" fmla="*/ 143322 h 438642"/>
                  <a:gd name="connsiteX25" fmla="*/ 90433 w 574281"/>
                  <a:gd name="connsiteY25" fmla="*/ 177719 h 438642"/>
                  <a:gd name="connsiteX26" fmla="*/ 124884 w 574281"/>
                  <a:gd name="connsiteY26" fmla="*/ 212117 h 438642"/>
                  <a:gd name="connsiteX27" fmla="*/ 159335 w 574281"/>
                  <a:gd name="connsiteY27" fmla="*/ 177719 h 438642"/>
                  <a:gd name="connsiteX28" fmla="*/ 124884 w 574281"/>
                  <a:gd name="connsiteY28" fmla="*/ 143322 h 438642"/>
                  <a:gd name="connsiteX29" fmla="*/ 235414 w 574281"/>
                  <a:gd name="connsiteY29" fmla="*/ 0 h 438642"/>
                  <a:gd name="connsiteX30" fmla="*/ 466522 w 574281"/>
                  <a:gd name="connsiteY30" fmla="*/ 143322 h 438642"/>
                  <a:gd name="connsiteX31" fmla="*/ 470828 w 574281"/>
                  <a:gd name="connsiteY31" fmla="*/ 177719 h 438642"/>
                  <a:gd name="connsiteX32" fmla="*/ 470828 w 574281"/>
                  <a:gd name="connsiteY32" fmla="*/ 182019 h 438642"/>
                  <a:gd name="connsiteX33" fmla="*/ 294268 w 574281"/>
                  <a:gd name="connsiteY33" fmla="*/ 358305 h 438642"/>
                  <a:gd name="connsiteX34" fmla="*/ 248333 w 574281"/>
                  <a:gd name="connsiteY34" fmla="*/ 362605 h 438642"/>
                  <a:gd name="connsiteX35" fmla="*/ 235414 w 574281"/>
                  <a:gd name="connsiteY35" fmla="*/ 364038 h 438642"/>
                  <a:gd name="connsiteX36" fmla="*/ 122013 w 574281"/>
                  <a:gd name="connsiteY36" fmla="*/ 341106 h 438642"/>
                  <a:gd name="connsiteX37" fmla="*/ 35886 w 574281"/>
                  <a:gd name="connsiteY37" fmla="*/ 385536 h 438642"/>
                  <a:gd name="connsiteX38" fmla="*/ 53112 w 574281"/>
                  <a:gd name="connsiteY38" fmla="*/ 298110 h 438642"/>
                  <a:gd name="connsiteX39" fmla="*/ 0 w 574281"/>
                  <a:gd name="connsiteY39" fmla="*/ 182019 h 438642"/>
                  <a:gd name="connsiteX40" fmla="*/ 235414 w 574281"/>
                  <a:gd name="connsiteY40" fmla="*/ 0 h 438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74281" h="438642">
                    <a:moveTo>
                      <a:pt x="485230" y="162077"/>
                    </a:moveTo>
                    <a:cubicBezTo>
                      <a:pt x="538373" y="186438"/>
                      <a:pt x="574281" y="230860"/>
                      <a:pt x="574281" y="282448"/>
                    </a:cubicBezTo>
                    <a:cubicBezTo>
                      <a:pt x="574281" y="315406"/>
                      <a:pt x="558482" y="346932"/>
                      <a:pt x="532628" y="371292"/>
                    </a:cubicBezTo>
                    <a:lnTo>
                      <a:pt x="545555" y="438642"/>
                    </a:lnTo>
                    <a:lnTo>
                      <a:pt x="480921" y="404251"/>
                    </a:lnTo>
                    <a:cubicBezTo>
                      <a:pt x="455067" y="415715"/>
                      <a:pt x="424905" y="421446"/>
                      <a:pt x="393306" y="421446"/>
                    </a:cubicBezTo>
                    <a:cubicBezTo>
                      <a:pt x="344471" y="421446"/>
                      <a:pt x="299945" y="407117"/>
                      <a:pt x="266910" y="382756"/>
                    </a:cubicBezTo>
                    <a:cubicBezTo>
                      <a:pt x="282710" y="381323"/>
                      <a:pt x="298509" y="379890"/>
                      <a:pt x="312872" y="377024"/>
                    </a:cubicBezTo>
                    <a:cubicBezTo>
                      <a:pt x="337289" y="387055"/>
                      <a:pt x="364579" y="392787"/>
                      <a:pt x="393306" y="392787"/>
                    </a:cubicBezTo>
                    <a:cubicBezTo>
                      <a:pt x="436395" y="392787"/>
                      <a:pt x="475175" y="379890"/>
                      <a:pt x="505338" y="358395"/>
                    </a:cubicBezTo>
                    <a:cubicBezTo>
                      <a:pt x="532628" y="336901"/>
                      <a:pt x="546991" y="309674"/>
                      <a:pt x="546991" y="282448"/>
                    </a:cubicBezTo>
                    <a:cubicBezTo>
                      <a:pt x="546991" y="255221"/>
                      <a:pt x="532628" y="227994"/>
                      <a:pt x="505338" y="206500"/>
                    </a:cubicBezTo>
                    <a:cubicBezTo>
                      <a:pt x="501029" y="203634"/>
                      <a:pt x="495284" y="199335"/>
                      <a:pt x="489539" y="196469"/>
                    </a:cubicBezTo>
                    <a:cubicBezTo>
                      <a:pt x="489539" y="185005"/>
                      <a:pt x="488102" y="173541"/>
                      <a:pt x="485230" y="162077"/>
                    </a:cubicBezTo>
                    <a:close/>
                    <a:moveTo>
                      <a:pt x="347379" y="143322"/>
                    </a:moveTo>
                    <a:cubicBezTo>
                      <a:pt x="327283" y="143322"/>
                      <a:pt x="312928" y="159088"/>
                      <a:pt x="312928" y="177719"/>
                    </a:cubicBezTo>
                    <a:cubicBezTo>
                      <a:pt x="312928" y="196351"/>
                      <a:pt x="327283" y="212117"/>
                      <a:pt x="347379" y="212117"/>
                    </a:cubicBezTo>
                    <a:cubicBezTo>
                      <a:pt x="366040" y="212117"/>
                      <a:pt x="381830" y="196351"/>
                      <a:pt x="381830" y="177719"/>
                    </a:cubicBezTo>
                    <a:cubicBezTo>
                      <a:pt x="381830" y="159088"/>
                      <a:pt x="366040" y="143322"/>
                      <a:pt x="347379" y="143322"/>
                    </a:cubicBezTo>
                    <a:close/>
                    <a:moveTo>
                      <a:pt x="235414" y="143322"/>
                    </a:moveTo>
                    <a:cubicBezTo>
                      <a:pt x="216753" y="143322"/>
                      <a:pt x="200963" y="159088"/>
                      <a:pt x="200963" y="177719"/>
                    </a:cubicBezTo>
                    <a:cubicBezTo>
                      <a:pt x="200963" y="196351"/>
                      <a:pt x="216753" y="212117"/>
                      <a:pt x="235414" y="212117"/>
                    </a:cubicBezTo>
                    <a:cubicBezTo>
                      <a:pt x="254075" y="212117"/>
                      <a:pt x="269865" y="196351"/>
                      <a:pt x="269865" y="177719"/>
                    </a:cubicBezTo>
                    <a:cubicBezTo>
                      <a:pt x="269865" y="159088"/>
                      <a:pt x="254075" y="143322"/>
                      <a:pt x="235414" y="143322"/>
                    </a:cubicBezTo>
                    <a:close/>
                    <a:moveTo>
                      <a:pt x="124884" y="143322"/>
                    </a:moveTo>
                    <a:cubicBezTo>
                      <a:pt x="106223" y="143322"/>
                      <a:pt x="90433" y="159088"/>
                      <a:pt x="90433" y="177719"/>
                    </a:cubicBezTo>
                    <a:cubicBezTo>
                      <a:pt x="90433" y="196351"/>
                      <a:pt x="106223" y="212117"/>
                      <a:pt x="124884" y="212117"/>
                    </a:cubicBezTo>
                    <a:cubicBezTo>
                      <a:pt x="143545" y="212117"/>
                      <a:pt x="159335" y="196351"/>
                      <a:pt x="159335" y="177719"/>
                    </a:cubicBezTo>
                    <a:cubicBezTo>
                      <a:pt x="159335" y="159088"/>
                      <a:pt x="143545" y="143322"/>
                      <a:pt x="124884" y="143322"/>
                    </a:cubicBezTo>
                    <a:close/>
                    <a:moveTo>
                      <a:pt x="235414" y="0"/>
                    </a:moveTo>
                    <a:cubicBezTo>
                      <a:pt x="348815" y="0"/>
                      <a:pt x="443555" y="61629"/>
                      <a:pt x="466522" y="143322"/>
                    </a:cubicBezTo>
                    <a:cubicBezTo>
                      <a:pt x="469393" y="154788"/>
                      <a:pt x="470828" y="166254"/>
                      <a:pt x="470828" y="177719"/>
                    </a:cubicBezTo>
                    <a:cubicBezTo>
                      <a:pt x="470828" y="179153"/>
                      <a:pt x="470828" y="180586"/>
                      <a:pt x="470828" y="182019"/>
                    </a:cubicBezTo>
                    <a:cubicBezTo>
                      <a:pt x="470828" y="266579"/>
                      <a:pt x="396185" y="338240"/>
                      <a:pt x="294268" y="358305"/>
                    </a:cubicBezTo>
                    <a:cubicBezTo>
                      <a:pt x="279913" y="361172"/>
                      <a:pt x="264123" y="362605"/>
                      <a:pt x="248333" y="362605"/>
                    </a:cubicBezTo>
                    <a:cubicBezTo>
                      <a:pt x="244027" y="364038"/>
                      <a:pt x="239720" y="364038"/>
                      <a:pt x="235414" y="364038"/>
                    </a:cubicBezTo>
                    <a:cubicBezTo>
                      <a:pt x="195221" y="364038"/>
                      <a:pt x="156464" y="355439"/>
                      <a:pt x="122013" y="341106"/>
                    </a:cubicBezTo>
                    <a:lnTo>
                      <a:pt x="35886" y="385536"/>
                    </a:lnTo>
                    <a:lnTo>
                      <a:pt x="53112" y="298110"/>
                    </a:lnTo>
                    <a:cubicBezTo>
                      <a:pt x="20096" y="266579"/>
                      <a:pt x="0" y="226449"/>
                      <a:pt x="0" y="182019"/>
                    </a:cubicBezTo>
                    <a:cubicBezTo>
                      <a:pt x="0" y="81694"/>
                      <a:pt x="106223" y="0"/>
                      <a:pt x="235414" y="0"/>
                    </a:cubicBezTo>
                    <a:close/>
                  </a:path>
                </a:pathLst>
              </a:custGeom>
              <a:gradFill>
                <a:gsLst>
                  <a:gs pos="0">
                    <a:srgbClr val="D3B586">
                      <a:alpha val="90000"/>
                    </a:srgbClr>
                  </a:gs>
                  <a:gs pos="100000">
                    <a:srgbClr val="E3C897"/>
                  </a:gs>
                </a:gsLst>
                <a:lin ang="5400000" scaled="0"/>
              </a:gra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lnSpc>
                    <a:spcPct val="150000"/>
                  </a:lnSpc>
                </a:pPr>
                <a:endParaRPr lang="zh-CN" altLang="en-US" sz="2000" b="1" i="1">
                  <a:solidFill>
                    <a:schemeClr val="tx1"/>
                  </a:solidFill>
                  <a:cs typeface="+mn-ea"/>
                  <a:sym typeface="+mn-lt"/>
                </a:endParaRPr>
              </a:p>
            </p:txBody>
          </p:sp>
        </p:grpSp>
        <p:sp>
          <p:nvSpPr>
            <p:cNvPr id="36" name="0"/>
            <p:cNvSpPr/>
            <p:nvPr/>
          </p:nvSpPr>
          <p:spPr>
            <a:xfrm>
              <a:off x="16837" y="4634"/>
              <a:ext cx="510" cy="510"/>
            </a:xfrm>
            <a:prstGeom prst="rect">
              <a:avLst/>
            </a:prstGeom>
            <a:gradFill>
              <a:gsLst>
                <a:gs pos="0">
                  <a:srgbClr val="D3B586">
                    <a:alpha val="90000"/>
                  </a:srgbClr>
                </a:gs>
                <a:gs pos="100000">
                  <a:srgbClr val="E3C897">
                    <a:alpha val="100000"/>
                  </a:srgbClr>
                </a:gs>
              </a:gsLst>
              <a:lin ang="5400000" scaled="0"/>
            </a:gradFill>
            <a:ln w="19050">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77500" lnSpcReduction="20000"/>
            </a:bodyPr>
            <a:lstStyle/>
            <a:p>
              <a:pPr algn="ctr" defTabSz="914400">
                <a:lnSpc>
                  <a:spcPct val="140000"/>
                </a:lnSpc>
              </a:pPr>
              <a:r>
                <a:rPr lang="en-US" altLang="zh-CN" sz="1600" b="1" dirty="0">
                  <a:solidFill>
                    <a:srgbClr val="171717"/>
                  </a:solidFill>
                  <a:cs typeface="+mn-ea"/>
                  <a:sym typeface="+mn-lt"/>
                </a:rPr>
                <a:t>5</a:t>
              </a:r>
              <a:endParaRPr lang="en-US" altLang="zh-CN" sz="1600" b="1" dirty="0">
                <a:solidFill>
                  <a:srgbClr val="171717"/>
                </a:solidFill>
                <a:cs typeface="+mn-ea"/>
                <a:sym typeface="+mn-lt"/>
              </a:endParaRPr>
            </a:p>
          </p:txBody>
        </p:sp>
        <p:cxnSp>
          <p:nvCxnSpPr>
            <p:cNvPr id="37" name="直接箭头连接符 36"/>
            <p:cNvCxnSpPr>
              <a:stCxn id="31" idx="3"/>
              <a:endCxn id="21" idx="1"/>
            </p:cNvCxnSpPr>
            <p:nvPr/>
          </p:nvCxnSpPr>
          <p:spPr>
            <a:xfrm>
              <a:off x="3407" y="5552"/>
              <a:ext cx="2123" cy="1696"/>
            </a:xfrm>
            <a:prstGeom prst="straightConnector1">
              <a:avLst/>
            </a:prstGeom>
            <a:ln w="3175" cap="rnd">
              <a:solidFill>
                <a:srgbClr val="E3C897"/>
              </a:solidFill>
              <a:prstDash val="sysDash"/>
              <a:round/>
              <a:tailEnd type="triangle"/>
            </a:ln>
          </p:spPr>
          <p:style>
            <a:lnRef idx="1">
              <a:schemeClr val="accent1"/>
            </a:lnRef>
            <a:fillRef idx="0">
              <a:schemeClr val="accent1"/>
            </a:fillRef>
            <a:effectRef idx="0">
              <a:schemeClr val="accent1"/>
            </a:effectRef>
            <a:fontRef idx="minor">
              <a:schemeClr val="tx1"/>
            </a:fontRef>
          </p:style>
        </p:cxnSp>
        <p:cxnSp>
          <p:nvCxnSpPr>
            <p:cNvPr id="38" name="直接箭头连接符 37"/>
            <p:cNvCxnSpPr>
              <a:stCxn id="21" idx="3"/>
              <a:endCxn id="14" idx="1"/>
            </p:cNvCxnSpPr>
            <p:nvPr/>
          </p:nvCxnSpPr>
          <p:spPr>
            <a:xfrm flipV="1">
              <a:off x="6828" y="4359"/>
              <a:ext cx="2123" cy="2889"/>
            </a:xfrm>
            <a:prstGeom prst="straightConnector1">
              <a:avLst/>
            </a:prstGeom>
            <a:ln w="3175" cap="rnd">
              <a:solidFill>
                <a:srgbClr val="E3C897"/>
              </a:solidFill>
              <a:prstDash val="sysDash"/>
              <a:round/>
              <a:tailEnd type="triangle"/>
            </a:ln>
          </p:spPr>
          <p:style>
            <a:lnRef idx="1">
              <a:schemeClr val="accent1"/>
            </a:lnRef>
            <a:fillRef idx="0">
              <a:schemeClr val="accent1"/>
            </a:fillRef>
            <a:effectRef idx="0">
              <a:schemeClr val="accent1"/>
            </a:effectRef>
            <a:fontRef idx="minor">
              <a:schemeClr val="tx1"/>
            </a:fontRef>
          </p:style>
        </p:cxnSp>
        <p:cxnSp>
          <p:nvCxnSpPr>
            <p:cNvPr id="39" name="直接箭头连接符 38"/>
            <p:cNvCxnSpPr>
              <a:stCxn id="14" idx="3"/>
              <a:endCxn id="84" idx="1"/>
            </p:cNvCxnSpPr>
            <p:nvPr/>
          </p:nvCxnSpPr>
          <p:spPr>
            <a:xfrm>
              <a:off x="10249" y="4359"/>
              <a:ext cx="2123" cy="2889"/>
            </a:xfrm>
            <a:prstGeom prst="straightConnector1">
              <a:avLst/>
            </a:prstGeom>
            <a:ln w="3175" cap="rnd">
              <a:solidFill>
                <a:srgbClr val="E3C897"/>
              </a:solidFill>
              <a:prstDash val="sysDash"/>
              <a:round/>
              <a:tailEnd type="triangle"/>
            </a:ln>
          </p:spPr>
          <p:style>
            <a:lnRef idx="1">
              <a:schemeClr val="accent1"/>
            </a:lnRef>
            <a:fillRef idx="0">
              <a:schemeClr val="accent1"/>
            </a:fillRef>
            <a:effectRef idx="0">
              <a:schemeClr val="accent1"/>
            </a:effectRef>
            <a:fontRef idx="minor">
              <a:schemeClr val="tx1"/>
            </a:fontRef>
          </p:style>
        </p:cxnSp>
        <p:cxnSp>
          <p:nvCxnSpPr>
            <p:cNvPr id="40" name="直接箭头连接符 39"/>
            <p:cNvCxnSpPr>
              <a:stCxn id="84" idx="3"/>
              <a:endCxn id="93" idx="1"/>
            </p:cNvCxnSpPr>
            <p:nvPr/>
          </p:nvCxnSpPr>
          <p:spPr>
            <a:xfrm flipV="1">
              <a:off x="13670" y="5552"/>
              <a:ext cx="2123" cy="1696"/>
            </a:xfrm>
            <a:prstGeom prst="straightConnector1">
              <a:avLst/>
            </a:prstGeom>
            <a:ln w="3175" cap="rnd">
              <a:solidFill>
                <a:srgbClr val="E3C897"/>
              </a:solidFill>
              <a:prstDash val="sysDash"/>
              <a:round/>
              <a:tailEnd type="triangle"/>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组合 1"/>
          <p:cNvGrpSpPr/>
          <p:nvPr/>
        </p:nvGrpSpPr>
        <p:grpSpPr>
          <a:xfrm>
            <a:off x="5095240" y="490855"/>
            <a:ext cx="2000885" cy="812165"/>
            <a:chOff x="6872368" y="2162647"/>
            <a:chExt cx="2001095" cy="812375"/>
          </a:xfrm>
        </p:grpSpPr>
        <p:sp>
          <p:nvSpPr>
            <p:cNvPr id="3" name="文本框 2"/>
            <p:cNvSpPr txBox="1"/>
            <p:nvPr/>
          </p:nvSpPr>
          <p:spPr>
            <a:xfrm>
              <a:off x="6872368" y="2162647"/>
              <a:ext cx="2001095" cy="645326"/>
            </a:xfrm>
            <a:prstGeom prst="rect">
              <a:avLst/>
            </a:prstGeom>
            <a:noFill/>
          </p:spPr>
          <p:txBody>
            <a:bodyPr wrap="none" rtlCol="0">
              <a:spAutoFit/>
            </a:bodyPr>
            <a:lstStyle/>
            <a:p>
              <a:pPr algn="ctr">
                <a:lnSpc>
                  <a:spcPct val="100000"/>
                </a:lnSpc>
              </a:pPr>
              <a:r>
                <a:rPr lang="zh-CN" altLang="en-US" sz="3600" b="1" dirty="0">
                  <a:gradFill flip="none" rotWithShape="1">
                    <a:gsLst>
                      <a:gs pos="15000">
                        <a:srgbClr val="D3B586"/>
                      </a:gs>
                      <a:gs pos="60000">
                        <a:srgbClr val="F8EDD9"/>
                      </a:gs>
                    </a:gsLst>
                    <a:lin ang="2700000" scaled="1"/>
                    <a:tileRect/>
                  </a:gradFill>
                  <a:cs typeface="+mn-ea"/>
                  <a:sym typeface="+mn-lt"/>
                </a:rPr>
                <a:t>工作业绩</a:t>
              </a:r>
              <a:endParaRPr lang="zh-CN" altLang="en-US" sz="3600" b="1" dirty="0">
                <a:gradFill flip="none" rotWithShape="1">
                  <a:gsLst>
                    <a:gs pos="15000">
                      <a:srgbClr val="D3B586"/>
                    </a:gs>
                    <a:gs pos="60000">
                      <a:srgbClr val="F8EDD9"/>
                    </a:gs>
                  </a:gsLst>
                  <a:lin ang="2700000" scaled="1"/>
                  <a:tileRect/>
                </a:gradFill>
                <a:cs typeface="+mn-ea"/>
                <a:sym typeface="+mn-lt"/>
              </a:endParaRPr>
            </a:p>
          </p:txBody>
        </p:sp>
        <p:sp>
          <p:nvSpPr>
            <p:cNvPr id="4" name="任意多边形: 形状 3"/>
            <p:cNvSpPr/>
            <p:nvPr/>
          </p:nvSpPr>
          <p:spPr>
            <a:xfrm rot="5400000" flipV="1">
              <a:off x="7811771" y="1991964"/>
              <a:ext cx="122283" cy="1843832"/>
            </a:xfrm>
            <a:custGeom>
              <a:avLst/>
              <a:gdLst>
                <a:gd name="connsiteX0" fmla="*/ 2381 w 337394"/>
                <a:gd name="connsiteY0" fmla="*/ 0 h 5087356"/>
                <a:gd name="connsiteX1" fmla="*/ 2381 w 337394"/>
                <a:gd name="connsiteY1" fmla="*/ 2196000 h 5087356"/>
                <a:gd name="connsiteX2" fmla="*/ 38381 w 337394"/>
                <a:gd name="connsiteY2" fmla="*/ 2196000 h 5087356"/>
                <a:gd name="connsiteX3" fmla="*/ 38381 w 337394"/>
                <a:gd name="connsiteY3" fmla="*/ 0 h 5087356"/>
                <a:gd name="connsiteX4" fmla="*/ 0 w 337394"/>
                <a:gd name="connsiteY4" fmla="*/ 2196002 h 5087356"/>
                <a:gd name="connsiteX5" fmla="*/ 300119 w 337394"/>
                <a:gd name="connsiteY5" fmla="*/ 2543823 h 5087356"/>
                <a:gd name="connsiteX6" fmla="*/ 0 w 337394"/>
                <a:gd name="connsiteY6" fmla="*/ 2891644 h 5087356"/>
                <a:gd name="connsiteX7" fmla="*/ 2381 w 337394"/>
                <a:gd name="connsiteY7" fmla="*/ 2891644 h 5087356"/>
                <a:gd name="connsiteX8" fmla="*/ 2381 w 337394"/>
                <a:gd name="connsiteY8" fmla="*/ 5087356 h 5087356"/>
                <a:gd name="connsiteX9" fmla="*/ 38381 w 337394"/>
                <a:gd name="connsiteY9" fmla="*/ 5087356 h 5087356"/>
                <a:gd name="connsiteX10" fmla="*/ 38381 w 337394"/>
                <a:gd name="connsiteY10" fmla="*/ 2891356 h 5087356"/>
                <a:gd name="connsiteX11" fmla="*/ 37524 w 337394"/>
                <a:gd name="connsiteY11" fmla="*/ 2891356 h 5087356"/>
                <a:gd name="connsiteX12" fmla="*/ 337394 w 337394"/>
                <a:gd name="connsiteY12" fmla="*/ 2543823 h 5087356"/>
                <a:gd name="connsiteX13" fmla="*/ 37275 w 337394"/>
                <a:gd name="connsiteY13" fmla="*/ 2196002 h 50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394" h="5087356">
                  <a:moveTo>
                    <a:pt x="2381" y="0"/>
                  </a:moveTo>
                  <a:lnTo>
                    <a:pt x="2381" y="2196000"/>
                  </a:lnTo>
                  <a:lnTo>
                    <a:pt x="38381" y="2196000"/>
                  </a:lnTo>
                  <a:lnTo>
                    <a:pt x="38381" y="0"/>
                  </a:lnTo>
                  <a:close/>
                  <a:moveTo>
                    <a:pt x="0" y="2196002"/>
                  </a:moveTo>
                  <a:lnTo>
                    <a:pt x="300119" y="2543823"/>
                  </a:lnTo>
                  <a:lnTo>
                    <a:pt x="0" y="2891644"/>
                  </a:lnTo>
                  <a:lnTo>
                    <a:pt x="2381" y="2891644"/>
                  </a:lnTo>
                  <a:lnTo>
                    <a:pt x="2381" y="5087356"/>
                  </a:lnTo>
                  <a:lnTo>
                    <a:pt x="38381" y="5087356"/>
                  </a:lnTo>
                  <a:lnTo>
                    <a:pt x="38381" y="2891356"/>
                  </a:lnTo>
                  <a:lnTo>
                    <a:pt x="37524" y="2891356"/>
                  </a:lnTo>
                  <a:lnTo>
                    <a:pt x="337394" y="2543823"/>
                  </a:lnTo>
                  <a:lnTo>
                    <a:pt x="37275" y="219600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grpSp>
      <p:sp>
        <p:nvSpPr>
          <p:cNvPr id="5" name="文本框 4"/>
          <p:cNvSpPr txBox="1"/>
          <p:nvPr/>
        </p:nvSpPr>
        <p:spPr>
          <a:xfrm>
            <a:off x="3717290" y="1332865"/>
            <a:ext cx="4757420" cy="307340"/>
          </a:xfrm>
          <a:prstGeom prst="rect">
            <a:avLst/>
          </a:prstGeom>
          <a:noFill/>
        </p:spPr>
        <p:txBody>
          <a:bodyPr wrap="square" rtlCol="0">
            <a:spAutoFit/>
            <a:scene3d>
              <a:camera prst="orthographicFront"/>
              <a:lightRig rig="threePt" dir="t"/>
            </a:scene3d>
            <a:sp3d contourW="12700"/>
          </a:bodyPr>
          <a:lstStyle>
            <a:defPPr>
              <a:defRPr lang="en-US"/>
            </a:defPPr>
            <a:lvl1pPr algn="ctr">
              <a:lnSpc>
                <a:spcPct val="125000"/>
              </a:lnSpc>
              <a:defRPr sz="1200">
                <a:solidFill>
                  <a:schemeClr val="tx1">
                    <a:lumMod val="50000"/>
                    <a:lumOff val="50000"/>
                  </a:schemeClr>
                </a:solidFill>
                <a:latin typeface="方正俊黑简体" panose="02000000000000000000" pitchFamily="2" charset="-122"/>
                <a:ea typeface="方正俊黑简体" panose="02000000000000000000" pitchFamily="2" charset="-122"/>
                <a:cs typeface="Angsana New" panose="02020603050405020304" pitchFamily="18" charset="-34"/>
              </a:defRPr>
            </a:lvl1pPr>
          </a:lstStyle>
          <a:p>
            <a:pPr algn="dist">
              <a:lnSpc>
                <a:spcPct val="130000"/>
              </a:lnSpc>
            </a:pPr>
            <a:r>
              <a:rPr lang="en-US" altLang="zh-CN" cap="all" dirty="0">
                <a:solidFill>
                  <a:srgbClr val="E3C897"/>
                </a:solidFill>
                <a:uFillTx/>
                <a:latin typeface="+mn-lt"/>
                <a:ea typeface="+mn-ea"/>
                <a:cs typeface="+mn-ea"/>
                <a:sym typeface="+mn-lt"/>
              </a:rPr>
              <a:t>Performance</a:t>
            </a:r>
            <a:endParaRPr lang="en-US" altLang="zh-CN" cap="all" dirty="0">
              <a:solidFill>
                <a:srgbClr val="E3C897"/>
              </a:solidFill>
              <a:uFillTx/>
              <a:latin typeface="+mn-lt"/>
              <a:ea typeface="+mn-ea"/>
              <a:cs typeface="+mn-ea"/>
              <a:sym typeface="+mn-lt"/>
            </a:endParaRPr>
          </a:p>
        </p:txBody>
      </p:sp>
      <p:sp>
        <p:nvSpPr>
          <p:cNvPr id="90" name="任意多边形 89"/>
          <p:cNvSpPr/>
          <p:nvPr/>
        </p:nvSpPr>
        <p:spPr>
          <a:xfrm rot="6600000">
            <a:off x="210820" y="-913130"/>
            <a:ext cx="2451735" cy="309880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2" name="直接连接符 91"/>
          <p:cNvCxnSpPr/>
          <p:nvPr/>
        </p:nvCxnSpPr>
        <p:spPr>
          <a:xfrm flipV="1">
            <a:off x="-33655" y="14605"/>
            <a:ext cx="2649855" cy="103378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5" name="任意多边形 94"/>
          <p:cNvSpPr/>
          <p:nvPr/>
        </p:nvSpPr>
        <p:spPr>
          <a:xfrm rot="15000000" flipH="1">
            <a:off x="10325735" y="-654685"/>
            <a:ext cx="1736090" cy="219456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6" name="直接连接符 95"/>
          <p:cNvCxnSpPr/>
          <p:nvPr/>
        </p:nvCxnSpPr>
        <p:spPr>
          <a:xfrm>
            <a:off x="9865995" y="40640"/>
            <a:ext cx="2349500" cy="24263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6" name="组合 5"/>
          <p:cNvGrpSpPr/>
          <p:nvPr/>
        </p:nvGrpSpPr>
        <p:grpSpPr>
          <a:xfrm>
            <a:off x="1413510" y="2101215"/>
            <a:ext cx="9347200" cy="4307840"/>
            <a:chOff x="2226" y="3309"/>
            <a:chExt cx="14720" cy="6784"/>
          </a:xfrm>
        </p:grpSpPr>
        <p:pic>
          <p:nvPicPr>
            <p:cNvPr id="9" name="图片 8" descr="C:\Users\L\Desktop\图片\4d4040c54ca3e98c61794c4b00bea57ef9036666.jpg4d4040c54ca3e98c61794c4b00bea57ef9036666"/>
            <p:cNvPicPr>
              <a:picLocks noChangeAspect="1"/>
            </p:cNvPicPr>
            <p:nvPr/>
          </p:nvPicPr>
          <p:blipFill>
            <a:blip r:embed="rId1"/>
            <a:srcRect/>
            <a:stretch>
              <a:fillRect/>
            </a:stretch>
          </p:blipFill>
          <p:spPr>
            <a:xfrm>
              <a:off x="13187" y="7831"/>
              <a:ext cx="3392" cy="2261"/>
            </a:xfrm>
            <a:prstGeom prst="roundRect">
              <a:avLst>
                <a:gd name="adj" fmla="val 4732"/>
              </a:avLst>
            </a:prstGeom>
          </p:spPr>
        </p:pic>
        <p:pic>
          <p:nvPicPr>
            <p:cNvPr id="8" name="图片 7" descr="C:\Users\L\Desktop\图片\5f958b596c092cd7bb4322ba35b2e5b8aae7498c.jpg5f958b596c092cd7bb4322ba35b2e5b8aae7498c"/>
            <p:cNvPicPr>
              <a:picLocks noChangeAspect="1"/>
            </p:cNvPicPr>
            <p:nvPr/>
          </p:nvPicPr>
          <p:blipFill>
            <a:blip r:embed="rId2"/>
            <a:srcRect/>
            <a:stretch>
              <a:fillRect/>
            </a:stretch>
          </p:blipFill>
          <p:spPr>
            <a:xfrm>
              <a:off x="7922" y="7842"/>
              <a:ext cx="3329" cy="2221"/>
            </a:xfrm>
            <a:prstGeom prst="roundRect">
              <a:avLst>
                <a:gd name="adj" fmla="val 3795"/>
              </a:avLst>
            </a:prstGeom>
          </p:spPr>
        </p:pic>
        <p:pic>
          <p:nvPicPr>
            <p:cNvPr id="7" name="图片 6" descr="C:\Users\L\Desktop\图片\2c3e274744025ce040492d50c2e19576a03e9595.jpg2c3e274744025ce040492d50c2e19576a03e9595"/>
            <p:cNvPicPr>
              <a:picLocks noChangeAspect="1"/>
            </p:cNvPicPr>
            <p:nvPr/>
          </p:nvPicPr>
          <p:blipFill>
            <a:blip r:embed="rId3"/>
            <a:srcRect/>
            <a:stretch>
              <a:fillRect/>
            </a:stretch>
          </p:blipFill>
          <p:spPr>
            <a:xfrm>
              <a:off x="2616" y="7840"/>
              <a:ext cx="3366" cy="2244"/>
            </a:xfrm>
            <a:prstGeom prst="roundRect">
              <a:avLst>
                <a:gd name="adj" fmla="val 3654"/>
              </a:avLst>
            </a:prstGeom>
          </p:spPr>
        </p:pic>
        <p:cxnSp>
          <p:nvCxnSpPr>
            <p:cNvPr id="30" name="直接连接符 29"/>
            <p:cNvCxnSpPr/>
            <p:nvPr/>
          </p:nvCxnSpPr>
          <p:spPr>
            <a:xfrm>
              <a:off x="6945" y="4115"/>
              <a:ext cx="0" cy="5978"/>
            </a:xfrm>
            <a:prstGeom prst="line">
              <a:avLst/>
            </a:prstGeom>
            <a:ln w="3175" cap="rnd">
              <a:solidFill>
                <a:srgbClr val="E3C897"/>
              </a:solidFill>
              <a:round/>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nvCxnSpPr>
          <p:spPr>
            <a:xfrm>
              <a:off x="12227" y="4115"/>
              <a:ext cx="0" cy="5978"/>
            </a:xfrm>
            <a:prstGeom prst="line">
              <a:avLst/>
            </a:prstGeom>
            <a:ln w="3175" cap="rnd">
              <a:solidFill>
                <a:srgbClr val="E3C897"/>
              </a:solidFill>
              <a:round/>
            </a:ln>
          </p:spPr>
          <p:style>
            <a:lnRef idx="1">
              <a:schemeClr val="accent1"/>
            </a:lnRef>
            <a:fillRef idx="0">
              <a:schemeClr val="accent1"/>
            </a:fillRef>
            <a:effectRef idx="0">
              <a:schemeClr val="accent1"/>
            </a:effectRef>
            <a:fontRef idx="minor">
              <a:schemeClr val="tx1"/>
            </a:fontRef>
          </p:style>
        </p:cxnSp>
        <p:grpSp>
          <p:nvGrpSpPr>
            <p:cNvPr id="39" name="1"/>
            <p:cNvGrpSpPr/>
            <p:nvPr/>
          </p:nvGrpSpPr>
          <p:grpSpPr>
            <a:xfrm>
              <a:off x="3901" y="3309"/>
              <a:ext cx="806" cy="806"/>
              <a:chOff x="1974296" y="1130300"/>
              <a:chExt cx="594804" cy="594804"/>
            </a:xfrm>
          </p:grpSpPr>
          <p:sp>
            <p:nvSpPr>
              <p:cNvPr id="32" name="1"/>
              <p:cNvSpPr/>
              <p:nvPr/>
            </p:nvSpPr>
            <p:spPr>
              <a:xfrm>
                <a:off x="1974296" y="1130300"/>
                <a:ext cx="594804" cy="594804"/>
              </a:xfrm>
              <a:prstGeom prst="roundRect">
                <a:avLst>
                  <a:gd name="adj" fmla="val 7712"/>
                </a:avLst>
              </a:prstGeom>
              <a:noFill/>
              <a:ln w="25400" cap="rnd">
                <a:gradFill>
                  <a:gsLst>
                    <a:gs pos="0">
                      <a:srgbClr val="D3B586"/>
                    </a:gs>
                    <a:gs pos="100000">
                      <a:srgbClr val="F8EDD9"/>
                    </a:gs>
                  </a:gsLst>
                  <a:lin ang="2700000" scaled="1"/>
                </a:gra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lnSpc>
                    <a:spcPct val="130000"/>
                  </a:lnSpc>
                </a:pPr>
                <a:endParaRPr lang="zh-CN" altLang="en-US" sz="2000" b="1" dirty="0">
                  <a:solidFill>
                    <a:schemeClr val="bg1"/>
                  </a:solidFill>
                  <a:cs typeface="+mn-ea"/>
                  <a:sym typeface="+mn-lt"/>
                </a:endParaRPr>
              </a:p>
            </p:txBody>
          </p:sp>
          <p:sp>
            <p:nvSpPr>
              <p:cNvPr id="33" name="1"/>
              <p:cNvSpPr/>
              <p:nvPr/>
            </p:nvSpPr>
            <p:spPr>
              <a:xfrm>
                <a:off x="2100309" y="1270644"/>
                <a:ext cx="342778" cy="314116"/>
              </a:xfrm>
              <a:custGeom>
                <a:avLst/>
                <a:gdLst>
                  <a:gd name="connsiteX0" fmla="*/ 192176 w 607614"/>
                  <a:gd name="connsiteY0" fmla="*/ 71398 h 556807"/>
                  <a:gd name="connsiteX1" fmla="*/ 239270 w 607614"/>
                  <a:gd name="connsiteY1" fmla="*/ 78224 h 556807"/>
                  <a:gd name="connsiteX2" fmla="*/ 237751 w 607614"/>
                  <a:gd name="connsiteY2" fmla="*/ 102495 h 556807"/>
                  <a:gd name="connsiteX3" fmla="*/ 237751 w 607614"/>
                  <a:gd name="connsiteY3" fmla="*/ 150277 h 556807"/>
                  <a:gd name="connsiteX4" fmla="*/ 227877 w 607614"/>
                  <a:gd name="connsiteY4" fmla="*/ 182132 h 556807"/>
                  <a:gd name="connsiteX5" fmla="*/ 227877 w 607614"/>
                  <a:gd name="connsiteY5" fmla="*/ 223088 h 556807"/>
                  <a:gd name="connsiteX6" fmla="*/ 244588 w 607614"/>
                  <a:gd name="connsiteY6" fmla="*/ 262528 h 556807"/>
                  <a:gd name="connsiteX7" fmla="*/ 278769 w 607614"/>
                  <a:gd name="connsiteY7" fmla="*/ 332305 h 556807"/>
                  <a:gd name="connsiteX8" fmla="*/ 278769 w 607614"/>
                  <a:gd name="connsiteY8" fmla="*/ 361127 h 556807"/>
                  <a:gd name="connsiteX9" fmla="*/ 272692 w 607614"/>
                  <a:gd name="connsiteY9" fmla="*/ 370986 h 556807"/>
                  <a:gd name="connsiteX10" fmla="*/ 182301 w 607614"/>
                  <a:gd name="connsiteY10" fmla="*/ 420286 h 556807"/>
                  <a:gd name="connsiteX11" fmla="*/ 126851 w 607614"/>
                  <a:gd name="connsiteY11" fmla="*/ 513575 h 556807"/>
                  <a:gd name="connsiteX12" fmla="*/ 126851 w 607614"/>
                  <a:gd name="connsiteY12" fmla="*/ 556807 h 556807"/>
                  <a:gd name="connsiteX13" fmla="*/ 0 w 607614"/>
                  <a:gd name="connsiteY13" fmla="*/ 556807 h 556807"/>
                  <a:gd name="connsiteX14" fmla="*/ 0 w 607614"/>
                  <a:gd name="connsiteY14" fmla="*/ 518126 h 556807"/>
                  <a:gd name="connsiteX15" fmla="*/ 41777 w 607614"/>
                  <a:gd name="connsiteY15" fmla="*/ 447590 h 556807"/>
                  <a:gd name="connsiteX16" fmla="*/ 109381 w 607614"/>
                  <a:gd name="connsiteY16" fmla="*/ 405875 h 556807"/>
                  <a:gd name="connsiteX17" fmla="*/ 120775 w 607614"/>
                  <a:gd name="connsiteY17" fmla="*/ 386155 h 556807"/>
                  <a:gd name="connsiteX18" fmla="*/ 120775 w 607614"/>
                  <a:gd name="connsiteY18" fmla="*/ 358851 h 556807"/>
                  <a:gd name="connsiteX19" fmla="*/ 84314 w 607614"/>
                  <a:gd name="connsiteY19" fmla="*/ 295141 h 556807"/>
                  <a:gd name="connsiteX20" fmla="*/ 70642 w 607614"/>
                  <a:gd name="connsiteY20" fmla="*/ 267079 h 556807"/>
                  <a:gd name="connsiteX21" fmla="*/ 70642 w 607614"/>
                  <a:gd name="connsiteY21" fmla="*/ 232190 h 556807"/>
                  <a:gd name="connsiteX22" fmla="*/ 81276 w 607614"/>
                  <a:gd name="connsiteY22" fmla="*/ 208678 h 556807"/>
                  <a:gd name="connsiteX23" fmla="*/ 81276 w 607614"/>
                  <a:gd name="connsiteY23" fmla="*/ 162412 h 556807"/>
                  <a:gd name="connsiteX24" fmla="*/ 192176 w 607614"/>
                  <a:gd name="connsiteY24" fmla="*/ 71398 h 556807"/>
                  <a:gd name="connsiteX25" fmla="*/ 374460 w 607614"/>
                  <a:gd name="connsiteY25" fmla="*/ 0 h 556807"/>
                  <a:gd name="connsiteX26" fmla="*/ 474708 w 607614"/>
                  <a:gd name="connsiteY26" fmla="*/ 35654 h 556807"/>
                  <a:gd name="connsiteX27" fmla="*/ 495973 w 607614"/>
                  <a:gd name="connsiteY27" fmla="*/ 101651 h 556807"/>
                  <a:gd name="connsiteX28" fmla="*/ 495973 w 607614"/>
                  <a:gd name="connsiteY28" fmla="*/ 155511 h 556807"/>
                  <a:gd name="connsiteX29" fmla="*/ 506606 w 607614"/>
                  <a:gd name="connsiteY29" fmla="*/ 182062 h 556807"/>
                  <a:gd name="connsiteX30" fmla="*/ 506606 w 607614"/>
                  <a:gd name="connsiteY30" fmla="*/ 223026 h 556807"/>
                  <a:gd name="connsiteX31" fmla="*/ 483063 w 607614"/>
                  <a:gd name="connsiteY31" fmla="*/ 259439 h 556807"/>
                  <a:gd name="connsiteX32" fmla="*/ 452684 w 607614"/>
                  <a:gd name="connsiteY32" fmla="*/ 317850 h 556807"/>
                  <a:gd name="connsiteX33" fmla="*/ 445849 w 607614"/>
                  <a:gd name="connsiteY33" fmla="*/ 327712 h 556807"/>
                  <a:gd name="connsiteX34" fmla="*/ 445849 w 607614"/>
                  <a:gd name="connsiteY34" fmla="*/ 361849 h 556807"/>
                  <a:gd name="connsiteX35" fmla="*/ 460279 w 607614"/>
                  <a:gd name="connsiteY35" fmla="*/ 386124 h 556807"/>
                  <a:gd name="connsiteX36" fmla="*/ 557490 w 607614"/>
                  <a:gd name="connsiteY36" fmla="*/ 433915 h 556807"/>
                  <a:gd name="connsiteX37" fmla="*/ 607614 w 607614"/>
                  <a:gd name="connsiteY37" fmla="*/ 515843 h 556807"/>
                  <a:gd name="connsiteX38" fmla="*/ 607614 w 607614"/>
                  <a:gd name="connsiteY38" fmla="*/ 556807 h 556807"/>
                  <a:gd name="connsiteX39" fmla="*/ 142065 w 607614"/>
                  <a:gd name="connsiteY39" fmla="*/ 556807 h 556807"/>
                  <a:gd name="connsiteX40" fmla="*/ 142065 w 607614"/>
                  <a:gd name="connsiteY40" fmla="*/ 513567 h 556807"/>
                  <a:gd name="connsiteX41" fmla="*/ 189152 w 607614"/>
                  <a:gd name="connsiteY41" fmla="*/ 433915 h 556807"/>
                  <a:gd name="connsiteX42" fmla="*/ 279527 w 607614"/>
                  <a:gd name="connsiteY42" fmla="*/ 384606 h 556807"/>
                  <a:gd name="connsiteX43" fmla="*/ 293957 w 607614"/>
                  <a:gd name="connsiteY43" fmla="*/ 361090 h 556807"/>
                  <a:gd name="connsiteX44" fmla="*/ 293957 w 607614"/>
                  <a:gd name="connsiteY44" fmla="*/ 327712 h 556807"/>
                  <a:gd name="connsiteX45" fmla="*/ 258262 w 607614"/>
                  <a:gd name="connsiteY45" fmla="*/ 254129 h 556807"/>
                  <a:gd name="connsiteX46" fmla="*/ 243073 w 607614"/>
                  <a:gd name="connsiteY46" fmla="*/ 223026 h 556807"/>
                  <a:gd name="connsiteX47" fmla="*/ 243073 w 607614"/>
                  <a:gd name="connsiteY47" fmla="*/ 182062 h 556807"/>
                  <a:gd name="connsiteX48" fmla="*/ 252946 w 607614"/>
                  <a:gd name="connsiteY48" fmla="*/ 155511 h 556807"/>
                  <a:gd name="connsiteX49" fmla="*/ 252946 w 607614"/>
                  <a:gd name="connsiteY49" fmla="*/ 101651 h 556807"/>
                  <a:gd name="connsiteX50" fmla="*/ 274211 w 607614"/>
                  <a:gd name="connsiteY50" fmla="*/ 35654 h 556807"/>
                  <a:gd name="connsiteX51" fmla="*/ 374460 w 607614"/>
                  <a:gd name="connsiteY51" fmla="*/ 0 h 556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7614" h="556807">
                    <a:moveTo>
                      <a:pt x="192176" y="71398"/>
                    </a:moveTo>
                    <a:cubicBezTo>
                      <a:pt x="209646" y="71398"/>
                      <a:pt x="224838" y="73673"/>
                      <a:pt x="239270" y="78224"/>
                    </a:cubicBezTo>
                    <a:cubicBezTo>
                      <a:pt x="236992" y="89601"/>
                      <a:pt x="237751" y="98702"/>
                      <a:pt x="237751" y="102495"/>
                    </a:cubicBezTo>
                    <a:lnTo>
                      <a:pt x="237751" y="150277"/>
                    </a:lnTo>
                    <a:cubicBezTo>
                      <a:pt x="231675" y="160137"/>
                      <a:pt x="227877" y="170755"/>
                      <a:pt x="227877" y="182132"/>
                    </a:cubicBezTo>
                    <a:lnTo>
                      <a:pt x="227877" y="223088"/>
                    </a:lnTo>
                    <a:cubicBezTo>
                      <a:pt x="227877" y="238257"/>
                      <a:pt x="233953" y="251909"/>
                      <a:pt x="244588" y="262528"/>
                    </a:cubicBezTo>
                    <a:cubicBezTo>
                      <a:pt x="253703" y="295141"/>
                      <a:pt x="269654" y="320170"/>
                      <a:pt x="278769" y="332305"/>
                    </a:cubicBezTo>
                    <a:lnTo>
                      <a:pt x="278769" y="361127"/>
                    </a:lnTo>
                    <a:cubicBezTo>
                      <a:pt x="278769" y="364919"/>
                      <a:pt x="276490" y="368711"/>
                      <a:pt x="272692" y="370986"/>
                    </a:cubicBezTo>
                    <a:lnTo>
                      <a:pt x="182301" y="420286"/>
                    </a:lnTo>
                    <a:cubicBezTo>
                      <a:pt x="148120" y="439247"/>
                      <a:pt x="126851" y="474894"/>
                      <a:pt x="126851" y="513575"/>
                    </a:cubicBezTo>
                    <a:lnTo>
                      <a:pt x="126851" y="556807"/>
                    </a:lnTo>
                    <a:lnTo>
                      <a:pt x="0" y="556807"/>
                    </a:lnTo>
                    <a:lnTo>
                      <a:pt x="0" y="518126"/>
                    </a:lnTo>
                    <a:cubicBezTo>
                      <a:pt x="0" y="488546"/>
                      <a:pt x="15951" y="462001"/>
                      <a:pt x="41777" y="447590"/>
                    </a:cubicBezTo>
                    <a:lnTo>
                      <a:pt x="109381" y="405875"/>
                    </a:lnTo>
                    <a:cubicBezTo>
                      <a:pt x="116977" y="401324"/>
                      <a:pt x="120775" y="394498"/>
                      <a:pt x="120775" y="386155"/>
                    </a:cubicBezTo>
                    <a:lnTo>
                      <a:pt x="120775" y="358851"/>
                    </a:lnTo>
                    <a:cubicBezTo>
                      <a:pt x="113179" y="350508"/>
                      <a:pt x="92670" y="326238"/>
                      <a:pt x="84314" y="295141"/>
                    </a:cubicBezTo>
                    <a:cubicBezTo>
                      <a:pt x="75959" y="288315"/>
                      <a:pt x="70642" y="277697"/>
                      <a:pt x="70642" y="267079"/>
                    </a:cubicBezTo>
                    <a:lnTo>
                      <a:pt x="70642" y="232190"/>
                    </a:lnTo>
                    <a:cubicBezTo>
                      <a:pt x="70642" y="223847"/>
                      <a:pt x="74440" y="215504"/>
                      <a:pt x="81276" y="208678"/>
                    </a:cubicBezTo>
                    <a:lnTo>
                      <a:pt x="81276" y="162412"/>
                    </a:lnTo>
                    <a:cubicBezTo>
                      <a:pt x="81276" y="160895"/>
                      <a:pt x="87353" y="71398"/>
                      <a:pt x="192176" y="71398"/>
                    </a:cubicBezTo>
                    <a:close/>
                    <a:moveTo>
                      <a:pt x="374460" y="0"/>
                    </a:moveTo>
                    <a:cubicBezTo>
                      <a:pt x="420787" y="0"/>
                      <a:pt x="454203" y="12137"/>
                      <a:pt x="474708" y="35654"/>
                    </a:cubicBezTo>
                    <a:cubicBezTo>
                      <a:pt x="499011" y="62963"/>
                      <a:pt x="496733" y="96341"/>
                      <a:pt x="495973" y="101651"/>
                    </a:cubicBezTo>
                    <a:lnTo>
                      <a:pt x="495973" y="155511"/>
                    </a:lnTo>
                    <a:cubicBezTo>
                      <a:pt x="502808" y="163097"/>
                      <a:pt x="506606" y="172201"/>
                      <a:pt x="506606" y="182062"/>
                    </a:cubicBezTo>
                    <a:lnTo>
                      <a:pt x="506606" y="223026"/>
                    </a:lnTo>
                    <a:cubicBezTo>
                      <a:pt x="506606" y="238957"/>
                      <a:pt x="496733" y="252611"/>
                      <a:pt x="483063" y="259439"/>
                    </a:cubicBezTo>
                    <a:cubicBezTo>
                      <a:pt x="475468" y="280679"/>
                      <a:pt x="465595" y="300403"/>
                      <a:pt x="452684" y="317850"/>
                    </a:cubicBezTo>
                    <a:cubicBezTo>
                      <a:pt x="450406" y="321643"/>
                      <a:pt x="448127" y="324678"/>
                      <a:pt x="445849" y="327712"/>
                    </a:cubicBezTo>
                    <a:lnTo>
                      <a:pt x="445849" y="361849"/>
                    </a:lnTo>
                    <a:cubicBezTo>
                      <a:pt x="445849" y="371710"/>
                      <a:pt x="451165" y="380813"/>
                      <a:pt x="460279" y="386124"/>
                    </a:cubicBezTo>
                    <a:lnTo>
                      <a:pt x="557490" y="433915"/>
                    </a:lnTo>
                    <a:cubicBezTo>
                      <a:pt x="588628" y="449845"/>
                      <a:pt x="607614" y="480948"/>
                      <a:pt x="607614" y="515843"/>
                    </a:cubicBezTo>
                    <a:lnTo>
                      <a:pt x="607614" y="556807"/>
                    </a:lnTo>
                    <a:lnTo>
                      <a:pt x="142065" y="556807"/>
                    </a:lnTo>
                    <a:lnTo>
                      <a:pt x="142065" y="513567"/>
                    </a:lnTo>
                    <a:cubicBezTo>
                      <a:pt x="142065" y="480189"/>
                      <a:pt x="160292" y="449845"/>
                      <a:pt x="189152" y="433915"/>
                    </a:cubicBezTo>
                    <a:lnTo>
                      <a:pt x="279527" y="384606"/>
                    </a:lnTo>
                    <a:cubicBezTo>
                      <a:pt x="288641" y="379296"/>
                      <a:pt x="293957" y="370952"/>
                      <a:pt x="293957" y="361090"/>
                    </a:cubicBezTo>
                    <a:lnTo>
                      <a:pt x="293957" y="327712"/>
                    </a:lnTo>
                    <a:cubicBezTo>
                      <a:pt x="287122" y="318609"/>
                      <a:pt x="267376" y="290541"/>
                      <a:pt x="258262" y="254129"/>
                    </a:cubicBezTo>
                    <a:cubicBezTo>
                      <a:pt x="248389" y="246543"/>
                      <a:pt x="243073" y="235164"/>
                      <a:pt x="243073" y="223026"/>
                    </a:cubicBezTo>
                    <a:lnTo>
                      <a:pt x="243073" y="182062"/>
                    </a:lnTo>
                    <a:cubicBezTo>
                      <a:pt x="243073" y="172201"/>
                      <a:pt x="246870" y="163097"/>
                      <a:pt x="252946" y="155511"/>
                    </a:cubicBezTo>
                    <a:lnTo>
                      <a:pt x="252946" y="101651"/>
                    </a:lnTo>
                    <a:cubicBezTo>
                      <a:pt x="252946" y="96341"/>
                      <a:pt x="250668" y="62963"/>
                      <a:pt x="274211" y="35654"/>
                    </a:cubicBezTo>
                    <a:cubicBezTo>
                      <a:pt x="295476" y="12137"/>
                      <a:pt x="328892" y="0"/>
                      <a:pt x="374460" y="0"/>
                    </a:cubicBezTo>
                    <a:close/>
                  </a:path>
                </a:pathLst>
              </a:custGeom>
              <a:gradFill>
                <a:gsLst>
                  <a:gs pos="0">
                    <a:srgbClr val="D3B586">
                      <a:alpha val="90000"/>
                    </a:srgbClr>
                  </a:gs>
                  <a:gs pos="100000">
                    <a:srgbClr val="E3C897"/>
                  </a:gs>
                </a:gsLst>
                <a:lin ang="5400000" scaled="0"/>
              </a:gra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7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lnSpc>
                    <a:spcPct val="150000"/>
                  </a:lnSpc>
                </a:pPr>
                <a:endParaRPr lang="zh-CN" altLang="en-US" sz="2000" b="1" dirty="0">
                  <a:solidFill>
                    <a:schemeClr val="bg1"/>
                  </a:solidFill>
                  <a:cs typeface="+mn-ea"/>
                  <a:sym typeface="+mn-lt"/>
                </a:endParaRPr>
              </a:p>
            </p:txBody>
          </p:sp>
        </p:grpSp>
        <p:sp>
          <p:nvSpPr>
            <p:cNvPr id="35" name="1"/>
            <p:cNvSpPr/>
            <p:nvPr/>
          </p:nvSpPr>
          <p:spPr bwMode="auto">
            <a:xfrm>
              <a:off x="2226" y="5239"/>
              <a:ext cx="4157" cy="1467"/>
            </a:xfrm>
            <a:prstGeom prst="rect">
              <a:avLst/>
            </a:prstGeom>
            <a:noFill/>
            <a:ln>
              <a:noFill/>
            </a:ln>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just">
                <a:lnSpc>
                  <a:spcPct val="130000"/>
                </a:lnSpc>
              </a:pPr>
              <a:r>
                <a:rPr lang="zh-CN" altLang="en-US" sz="1200" dirty="0">
                  <a:solidFill>
                    <a:srgbClr val="E3C897"/>
                  </a:solidFill>
                  <a:cs typeface="+mn-ea"/>
                  <a:sym typeface="+mn-lt"/>
                </a:rPr>
                <a:t>请在此处输入代替信息，并做简要说明。请在此处输入并做简要说明处输入您的的内容，并做简要说明请在此处输入并做简要说明处输。</a:t>
              </a:r>
              <a:endParaRPr lang="zh-CN" altLang="en-US" sz="1200" dirty="0">
                <a:solidFill>
                  <a:srgbClr val="E3C897"/>
                </a:solidFill>
                <a:cs typeface="+mn-ea"/>
                <a:sym typeface="+mn-lt"/>
              </a:endParaRPr>
            </a:p>
            <a:p>
              <a:pPr algn="just">
                <a:lnSpc>
                  <a:spcPct val="130000"/>
                </a:lnSpc>
              </a:pPr>
              <a:endParaRPr lang="zh-CN" altLang="en-US" sz="1200" dirty="0">
                <a:solidFill>
                  <a:srgbClr val="E3C897"/>
                </a:solidFill>
                <a:cs typeface="+mn-ea"/>
                <a:sym typeface="+mn-lt"/>
              </a:endParaRPr>
            </a:p>
            <a:p>
              <a:pPr algn="just">
                <a:lnSpc>
                  <a:spcPct val="130000"/>
                </a:lnSpc>
              </a:pPr>
              <a:endParaRPr lang="zh-CN" altLang="en-US" sz="1200" dirty="0">
                <a:solidFill>
                  <a:srgbClr val="E3C897"/>
                </a:solidFill>
                <a:cs typeface="+mn-ea"/>
                <a:sym typeface="+mn-lt"/>
              </a:endParaRPr>
            </a:p>
          </p:txBody>
        </p:sp>
        <p:sp>
          <p:nvSpPr>
            <p:cNvPr id="36" name="1"/>
            <p:cNvSpPr/>
            <p:nvPr/>
          </p:nvSpPr>
          <p:spPr>
            <a:xfrm>
              <a:off x="2226" y="4598"/>
              <a:ext cx="4157" cy="531"/>
            </a:xfrm>
            <a:prstGeom prst="rect">
              <a:avLst/>
            </a:prstGeom>
            <a:no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lnSpc>
                  <a:spcPct val="130000"/>
                </a:lnSpc>
              </a:pPr>
              <a:r>
                <a:rPr lang="zh-CN" altLang="en-US" b="1" dirty="0">
                  <a:solidFill>
                    <a:srgbClr val="E3C897"/>
                  </a:solidFill>
                  <a:cs typeface="+mn-ea"/>
                  <a:sym typeface="+mn-lt"/>
                </a:rPr>
                <a:t>更改标题</a:t>
              </a:r>
              <a:endParaRPr lang="zh-CN" altLang="en-US" b="1" dirty="0">
                <a:solidFill>
                  <a:srgbClr val="E3C897"/>
                </a:solidFill>
                <a:cs typeface="+mn-ea"/>
                <a:sym typeface="+mn-lt"/>
              </a:endParaRPr>
            </a:p>
          </p:txBody>
        </p:sp>
        <p:grpSp>
          <p:nvGrpSpPr>
            <p:cNvPr id="101" name="1"/>
            <p:cNvGrpSpPr/>
            <p:nvPr/>
          </p:nvGrpSpPr>
          <p:grpSpPr>
            <a:xfrm>
              <a:off x="9183" y="3309"/>
              <a:ext cx="806" cy="806"/>
              <a:chOff x="1974296" y="1130300"/>
              <a:chExt cx="594804" cy="594804"/>
            </a:xfrm>
          </p:grpSpPr>
          <p:sp>
            <p:nvSpPr>
              <p:cNvPr id="107" name="1"/>
              <p:cNvSpPr/>
              <p:nvPr/>
            </p:nvSpPr>
            <p:spPr>
              <a:xfrm>
                <a:off x="1974296" y="1130300"/>
                <a:ext cx="594804" cy="594804"/>
              </a:xfrm>
              <a:prstGeom prst="roundRect">
                <a:avLst>
                  <a:gd name="adj" fmla="val 7712"/>
                </a:avLst>
              </a:prstGeom>
              <a:noFill/>
              <a:ln w="25400" cap="rnd">
                <a:gradFill>
                  <a:gsLst>
                    <a:gs pos="0">
                      <a:srgbClr val="D3B586"/>
                    </a:gs>
                    <a:gs pos="100000">
                      <a:srgbClr val="F8EDD9"/>
                    </a:gs>
                  </a:gsLst>
                  <a:lin ang="2700000" scaled="1"/>
                </a:gra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lnSpc>
                    <a:spcPct val="130000"/>
                  </a:lnSpc>
                </a:pPr>
                <a:endParaRPr lang="zh-CN" altLang="en-US" sz="2000" b="1" dirty="0">
                  <a:solidFill>
                    <a:schemeClr val="bg1"/>
                  </a:solidFill>
                  <a:cs typeface="+mn-ea"/>
                  <a:sym typeface="+mn-lt"/>
                </a:endParaRPr>
              </a:p>
            </p:txBody>
          </p:sp>
          <p:sp>
            <p:nvSpPr>
              <p:cNvPr id="108" name="1"/>
              <p:cNvSpPr/>
              <p:nvPr/>
            </p:nvSpPr>
            <p:spPr>
              <a:xfrm>
                <a:off x="2100309" y="1270644"/>
                <a:ext cx="342778" cy="314116"/>
              </a:xfrm>
              <a:custGeom>
                <a:avLst/>
                <a:gdLst>
                  <a:gd name="connsiteX0" fmla="*/ 192176 w 607614"/>
                  <a:gd name="connsiteY0" fmla="*/ 71398 h 556807"/>
                  <a:gd name="connsiteX1" fmla="*/ 239270 w 607614"/>
                  <a:gd name="connsiteY1" fmla="*/ 78224 h 556807"/>
                  <a:gd name="connsiteX2" fmla="*/ 237751 w 607614"/>
                  <a:gd name="connsiteY2" fmla="*/ 102495 h 556807"/>
                  <a:gd name="connsiteX3" fmla="*/ 237751 w 607614"/>
                  <a:gd name="connsiteY3" fmla="*/ 150277 h 556807"/>
                  <a:gd name="connsiteX4" fmla="*/ 227877 w 607614"/>
                  <a:gd name="connsiteY4" fmla="*/ 182132 h 556807"/>
                  <a:gd name="connsiteX5" fmla="*/ 227877 w 607614"/>
                  <a:gd name="connsiteY5" fmla="*/ 223088 h 556807"/>
                  <a:gd name="connsiteX6" fmla="*/ 244588 w 607614"/>
                  <a:gd name="connsiteY6" fmla="*/ 262528 h 556807"/>
                  <a:gd name="connsiteX7" fmla="*/ 278769 w 607614"/>
                  <a:gd name="connsiteY7" fmla="*/ 332305 h 556807"/>
                  <a:gd name="connsiteX8" fmla="*/ 278769 w 607614"/>
                  <a:gd name="connsiteY8" fmla="*/ 361127 h 556807"/>
                  <a:gd name="connsiteX9" fmla="*/ 272692 w 607614"/>
                  <a:gd name="connsiteY9" fmla="*/ 370986 h 556807"/>
                  <a:gd name="connsiteX10" fmla="*/ 182301 w 607614"/>
                  <a:gd name="connsiteY10" fmla="*/ 420286 h 556807"/>
                  <a:gd name="connsiteX11" fmla="*/ 126851 w 607614"/>
                  <a:gd name="connsiteY11" fmla="*/ 513575 h 556807"/>
                  <a:gd name="connsiteX12" fmla="*/ 126851 w 607614"/>
                  <a:gd name="connsiteY12" fmla="*/ 556807 h 556807"/>
                  <a:gd name="connsiteX13" fmla="*/ 0 w 607614"/>
                  <a:gd name="connsiteY13" fmla="*/ 556807 h 556807"/>
                  <a:gd name="connsiteX14" fmla="*/ 0 w 607614"/>
                  <a:gd name="connsiteY14" fmla="*/ 518126 h 556807"/>
                  <a:gd name="connsiteX15" fmla="*/ 41777 w 607614"/>
                  <a:gd name="connsiteY15" fmla="*/ 447590 h 556807"/>
                  <a:gd name="connsiteX16" fmla="*/ 109381 w 607614"/>
                  <a:gd name="connsiteY16" fmla="*/ 405875 h 556807"/>
                  <a:gd name="connsiteX17" fmla="*/ 120775 w 607614"/>
                  <a:gd name="connsiteY17" fmla="*/ 386155 h 556807"/>
                  <a:gd name="connsiteX18" fmla="*/ 120775 w 607614"/>
                  <a:gd name="connsiteY18" fmla="*/ 358851 h 556807"/>
                  <a:gd name="connsiteX19" fmla="*/ 84314 w 607614"/>
                  <a:gd name="connsiteY19" fmla="*/ 295141 h 556807"/>
                  <a:gd name="connsiteX20" fmla="*/ 70642 w 607614"/>
                  <a:gd name="connsiteY20" fmla="*/ 267079 h 556807"/>
                  <a:gd name="connsiteX21" fmla="*/ 70642 w 607614"/>
                  <a:gd name="connsiteY21" fmla="*/ 232190 h 556807"/>
                  <a:gd name="connsiteX22" fmla="*/ 81276 w 607614"/>
                  <a:gd name="connsiteY22" fmla="*/ 208678 h 556807"/>
                  <a:gd name="connsiteX23" fmla="*/ 81276 w 607614"/>
                  <a:gd name="connsiteY23" fmla="*/ 162412 h 556807"/>
                  <a:gd name="connsiteX24" fmla="*/ 192176 w 607614"/>
                  <a:gd name="connsiteY24" fmla="*/ 71398 h 556807"/>
                  <a:gd name="connsiteX25" fmla="*/ 374460 w 607614"/>
                  <a:gd name="connsiteY25" fmla="*/ 0 h 556807"/>
                  <a:gd name="connsiteX26" fmla="*/ 474708 w 607614"/>
                  <a:gd name="connsiteY26" fmla="*/ 35654 h 556807"/>
                  <a:gd name="connsiteX27" fmla="*/ 495973 w 607614"/>
                  <a:gd name="connsiteY27" fmla="*/ 101651 h 556807"/>
                  <a:gd name="connsiteX28" fmla="*/ 495973 w 607614"/>
                  <a:gd name="connsiteY28" fmla="*/ 155511 h 556807"/>
                  <a:gd name="connsiteX29" fmla="*/ 506606 w 607614"/>
                  <a:gd name="connsiteY29" fmla="*/ 182062 h 556807"/>
                  <a:gd name="connsiteX30" fmla="*/ 506606 w 607614"/>
                  <a:gd name="connsiteY30" fmla="*/ 223026 h 556807"/>
                  <a:gd name="connsiteX31" fmla="*/ 483063 w 607614"/>
                  <a:gd name="connsiteY31" fmla="*/ 259439 h 556807"/>
                  <a:gd name="connsiteX32" fmla="*/ 452684 w 607614"/>
                  <a:gd name="connsiteY32" fmla="*/ 317850 h 556807"/>
                  <a:gd name="connsiteX33" fmla="*/ 445849 w 607614"/>
                  <a:gd name="connsiteY33" fmla="*/ 327712 h 556807"/>
                  <a:gd name="connsiteX34" fmla="*/ 445849 w 607614"/>
                  <a:gd name="connsiteY34" fmla="*/ 361849 h 556807"/>
                  <a:gd name="connsiteX35" fmla="*/ 460279 w 607614"/>
                  <a:gd name="connsiteY35" fmla="*/ 386124 h 556807"/>
                  <a:gd name="connsiteX36" fmla="*/ 557490 w 607614"/>
                  <a:gd name="connsiteY36" fmla="*/ 433915 h 556807"/>
                  <a:gd name="connsiteX37" fmla="*/ 607614 w 607614"/>
                  <a:gd name="connsiteY37" fmla="*/ 515843 h 556807"/>
                  <a:gd name="connsiteX38" fmla="*/ 607614 w 607614"/>
                  <a:gd name="connsiteY38" fmla="*/ 556807 h 556807"/>
                  <a:gd name="connsiteX39" fmla="*/ 142065 w 607614"/>
                  <a:gd name="connsiteY39" fmla="*/ 556807 h 556807"/>
                  <a:gd name="connsiteX40" fmla="*/ 142065 w 607614"/>
                  <a:gd name="connsiteY40" fmla="*/ 513567 h 556807"/>
                  <a:gd name="connsiteX41" fmla="*/ 189152 w 607614"/>
                  <a:gd name="connsiteY41" fmla="*/ 433915 h 556807"/>
                  <a:gd name="connsiteX42" fmla="*/ 279527 w 607614"/>
                  <a:gd name="connsiteY42" fmla="*/ 384606 h 556807"/>
                  <a:gd name="connsiteX43" fmla="*/ 293957 w 607614"/>
                  <a:gd name="connsiteY43" fmla="*/ 361090 h 556807"/>
                  <a:gd name="connsiteX44" fmla="*/ 293957 w 607614"/>
                  <a:gd name="connsiteY44" fmla="*/ 327712 h 556807"/>
                  <a:gd name="connsiteX45" fmla="*/ 258262 w 607614"/>
                  <a:gd name="connsiteY45" fmla="*/ 254129 h 556807"/>
                  <a:gd name="connsiteX46" fmla="*/ 243073 w 607614"/>
                  <a:gd name="connsiteY46" fmla="*/ 223026 h 556807"/>
                  <a:gd name="connsiteX47" fmla="*/ 243073 w 607614"/>
                  <a:gd name="connsiteY47" fmla="*/ 182062 h 556807"/>
                  <a:gd name="connsiteX48" fmla="*/ 252946 w 607614"/>
                  <a:gd name="connsiteY48" fmla="*/ 155511 h 556807"/>
                  <a:gd name="connsiteX49" fmla="*/ 252946 w 607614"/>
                  <a:gd name="connsiteY49" fmla="*/ 101651 h 556807"/>
                  <a:gd name="connsiteX50" fmla="*/ 274211 w 607614"/>
                  <a:gd name="connsiteY50" fmla="*/ 35654 h 556807"/>
                  <a:gd name="connsiteX51" fmla="*/ 374460 w 607614"/>
                  <a:gd name="connsiteY51" fmla="*/ 0 h 556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7614" h="556807">
                    <a:moveTo>
                      <a:pt x="192176" y="71398"/>
                    </a:moveTo>
                    <a:cubicBezTo>
                      <a:pt x="209646" y="71398"/>
                      <a:pt x="224838" y="73673"/>
                      <a:pt x="239270" y="78224"/>
                    </a:cubicBezTo>
                    <a:cubicBezTo>
                      <a:pt x="236992" y="89601"/>
                      <a:pt x="237751" y="98702"/>
                      <a:pt x="237751" y="102495"/>
                    </a:cubicBezTo>
                    <a:lnTo>
                      <a:pt x="237751" y="150277"/>
                    </a:lnTo>
                    <a:cubicBezTo>
                      <a:pt x="231675" y="160137"/>
                      <a:pt x="227877" y="170755"/>
                      <a:pt x="227877" y="182132"/>
                    </a:cubicBezTo>
                    <a:lnTo>
                      <a:pt x="227877" y="223088"/>
                    </a:lnTo>
                    <a:cubicBezTo>
                      <a:pt x="227877" y="238257"/>
                      <a:pt x="233953" y="251909"/>
                      <a:pt x="244588" y="262528"/>
                    </a:cubicBezTo>
                    <a:cubicBezTo>
                      <a:pt x="253703" y="295141"/>
                      <a:pt x="269654" y="320170"/>
                      <a:pt x="278769" y="332305"/>
                    </a:cubicBezTo>
                    <a:lnTo>
                      <a:pt x="278769" y="361127"/>
                    </a:lnTo>
                    <a:cubicBezTo>
                      <a:pt x="278769" y="364919"/>
                      <a:pt x="276490" y="368711"/>
                      <a:pt x="272692" y="370986"/>
                    </a:cubicBezTo>
                    <a:lnTo>
                      <a:pt x="182301" y="420286"/>
                    </a:lnTo>
                    <a:cubicBezTo>
                      <a:pt x="148120" y="439247"/>
                      <a:pt x="126851" y="474894"/>
                      <a:pt x="126851" y="513575"/>
                    </a:cubicBezTo>
                    <a:lnTo>
                      <a:pt x="126851" y="556807"/>
                    </a:lnTo>
                    <a:lnTo>
                      <a:pt x="0" y="556807"/>
                    </a:lnTo>
                    <a:lnTo>
                      <a:pt x="0" y="518126"/>
                    </a:lnTo>
                    <a:cubicBezTo>
                      <a:pt x="0" y="488546"/>
                      <a:pt x="15951" y="462001"/>
                      <a:pt x="41777" y="447590"/>
                    </a:cubicBezTo>
                    <a:lnTo>
                      <a:pt x="109381" y="405875"/>
                    </a:lnTo>
                    <a:cubicBezTo>
                      <a:pt x="116977" y="401324"/>
                      <a:pt x="120775" y="394498"/>
                      <a:pt x="120775" y="386155"/>
                    </a:cubicBezTo>
                    <a:lnTo>
                      <a:pt x="120775" y="358851"/>
                    </a:lnTo>
                    <a:cubicBezTo>
                      <a:pt x="113179" y="350508"/>
                      <a:pt x="92670" y="326238"/>
                      <a:pt x="84314" y="295141"/>
                    </a:cubicBezTo>
                    <a:cubicBezTo>
                      <a:pt x="75959" y="288315"/>
                      <a:pt x="70642" y="277697"/>
                      <a:pt x="70642" y="267079"/>
                    </a:cubicBezTo>
                    <a:lnTo>
                      <a:pt x="70642" y="232190"/>
                    </a:lnTo>
                    <a:cubicBezTo>
                      <a:pt x="70642" y="223847"/>
                      <a:pt x="74440" y="215504"/>
                      <a:pt x="81276" y="208678"/>
                    </a:cubicBezTo>
                    <a:lnTo>
                      <a:pt x="81276" y="162412"/>
                    </a:lnTo>
                    <a:cubicBezTo>
                      <a:pt x="81276" y="160895"/>
                      <a:pt x="87353" y="71398"/>
                      <a:pt x="192176" y="71398"/>
                    </a:cubicBezTo>
                    <a:close/>
                    <a:moveTo>
                      <a:pt x="374460" y="0"/>
                    </a:moveTo>
                    <a:cubicBezTo>
                      <a:pt x="420787" y="0"/>
                      <a:pt x="454203" y="12137"/>
                      <a:pt x="474708" y="35654"/>
                    </a:cubicBezTo>
                    <a:cubicBezTo>
                      <a:pt x="499011" y="62963"/>
                      <a:pt x="496733" y="96341"/>
                      <a:pt x="495973" y="101651"/>
                    </a:cubicBezTo>
                    <a:lnTo>
                      <a:pt x="495973" y="155511"/>
                    </a:lnTo>
                    <a:cubicBezTo>
                      <a:pt x="502808" y="163097"/>
                      <a:pt x="506606" y="172201"/>
                      <a:pt x="506606" y="182062"/>
                    </a:cubicBezTo>
                    <a:lnTo>
                      <a:pt x="506606" y="223026"/>
                    </a:lnTo>
                    <a:cubicBezTo>
                      <a:pt x="506606" y="238957"/>
                      <a:pt x="496733" y="252611"/>
                      <a:pt x="483063" y="259439"/>
                    </a:cubicBezTo>
                    <a:cubicBezTo>
                      <a:pt x="475468" y="280679"/>
                      <a:pt x="465595" y="300403"/>
                      <a:pt x="452684" y="317850"/>
                    </a:cubicBezTo>
                    <a:cubicBezTo>
                      <a:pt x="450406" y="321643"/>
                      <a:pt x="448127" y="324678"/>
                      <a:pt x="445849" y="327712"/>
                    </a:cubicBezTo>
                    <a:lnTo>
                      <a:pt x="445849" y="361849"/>
                    </a:lnTo>
                    <a:cubicBezTo>
                      <a:pt x="445849" y="371710"/>
                      <a:pt x="451165" y="380813"/>
                      <a:pt x="460279" y="386124"/>
                    </a:cubicBezTo>
                    <a:lnTo>
                      <a:pt x="557490" y="433915"/>
                    </a:lnTo>
                    <a:cubicBezTo>
                      <a:pt x="588628" y="449845"/>
                      <a:pt x="607614" y="480948"/>
                      <a:pt x="607614" y="515843"/>
                    </a:cubicBezTo>
                    <a:lnTo>
                      <a:pt x="607614" y="556807"/>
                    </a:lnTo>
                    <a:lnTo>
                      <a:pt x="142065" y="556807"/>
                    </a:lnTo>
                    <a:lnTo>
                      <a:pt x="142065" y="513567"/>
                    </a:lnTo>
                    <a:cubicBezTo>
                      <a:pt x="142065" y="480189"/>
                      <a:pt x="160292" y="449845"/>
                      <a:pt x="189152" y="433915"/>
                    </a:cubicBezTo>
                    <a:lnTo>
                      <a:pt x="279527" y="384606"/>
                    </a:lnTo>
                    <a:cubicBezTo>
                      <a:pt x="288641" y="379296"/>
                      <a:pt x="293957" y="370952"/>
                      <a:pt x="293957" y="361090"/>
                    </a:cubicBezTo>
                    <a:lnTo>
                      <a:pt x="293957" y="327712"/>
                    </a:lnTo>
                    <a:cubicBezTo>
                      <a:pt x="287122" y="318609"/>
                      <a:pt x="267376" y="290541"/>
                      <a:pt x="258262" y="254129"/>
                    </a:cubicBezTo>
                    <a:cubicBezTo>
                      <a:pt x="248389" y="246543"/>
                      <a:pt x="243073" y="235164"/>
                      <a:pt x="243073" y="223026"/>
                    </a:cubicBezTo>
                    <a:lnTo>
                      <a:pt x="243073" y="182062"/>
                    </a:lnTo>
                    <a:cubicBezTo>
                      <a:pt x="243073" y="172201"/>
                      <a:pt x="246870" y="163097"/>
                      <a:pt x="252946" y="155511"/>
                    </a:cubicBezTo>
                    <a:lnTo>
                      <a:pt x="252946" y="101651"/>
                    </a:lnTo>
                    <a:cubicBezTo>
                      <a:pt x="252946" y="96341"/>
                      <a:pt x="250668" y="62963"/>
                      <a:pt x="274211" y="35654"/>
                    </a:cubicBezTo>
                    <a:cubicBezTo>
                      <a:pt x="295476" y="12137"/>
                      <a:pt x="328892" y="0"/>
                      <a:pt x="374460" y="0"/>
                    </a:cubicBezTo>
                    <a:close/>
                  </a:path>
                </a:pathLst>
              </a:custGeom>
              <a:gradFill>
                <a:gsLst>
                  <a:gs pos="0">
                    <a:srgbClr val="D3B586">
                      <a:alpha val="90000"/>
                    </a:srgbClr>
                  </a:gs>
                  <a:gs pos="100000">
                    <a:srgbClr val="E3C897"/>
                  </a:gs>
                </a:gsLst>
                <a:lin ang="5400000" scaled="0"/>
              </a:gra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7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lnSpc>
                    <a:spcPct val="150000"/>
                  </a:lnSpc>
                </a:pPr>
                <a:endParaRPr lang="zh-CN" altLang="en-US" sz="2000" b="1" dirty="0">
                  <a:solidFill>
                    <a:schemeClr val="bg1"/>
                  </a:solidFill>
                  <a:cs typeface="+mn-ea"/>
                  <a:sym typeface="+mn-lt"/>
                </a:endParaRPr>
              </a:p>
            </p:txBody>
          </p:sp>
        </p:grpSp>
        <p:grpSp>
          <p:nvGrpSpPr>
            <p:cNvPr id="104" name="1"/>
            <p:cNvGrpSpPr/>
            <p:nvPr/>
          </p:nvGrpSpPr>
          <p:grpSpPr>
            <a:xfrm>
              <a:off x="7508" y="4598"/>
              <a:ext cx="4157" cy="2586"/>
              <a:chOff x="660399" y="2081387"/>
              <a:chExt cx="3066157" cy="1907393"/>
            </a:xfrm>
            <a:noFill/>
          </p:grpSpPr>
          <p:sp>
            <p:nvSpPr>
              <p:cNvPr id="105" name="1"/>
              <p:cNvSpPr/>
              <p:nvPr/>
            </p:nvSpPr>
            <p:spPr bwMode="auto">
              <a:xfrm>
                <a:off x="660399" y="2554180"/>
                <a:ext cx="3066157" cy="1434600"/>
              </a:xfrm>
              <a:prstGeom prst="rect">
                <a:avLst/>
              </a:prstGeom>
              <a:grpFill/>
              <a:ln>
                <a:noFill/>
              </a:ln>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just">
                  <a:lnSpc>
                    <a:spcPct val="130000"/>
                  </a:lnSpc>
                </a:pPr>
                <a:r>
                  <a:rPr lang="zh-CN" altLang="en-US" sz="1200" dirty="0">
                    <a:solidFill>
                      <a:srgbClr val="E3C897"/>
                    </a:solidFill>
                    <a:cs typeface="+mn-ea"/>
                    <a:sym typeface="+mn-lt"/>
                  </a:rPr>
                  <a:t>请在此处输入代替信息，并做简要说明。请在此处输入并做简要说明，处输入请在此处输入并做简要说明处输入请在此处输入代替信息。</a:t>
                </a:r>
                <a:endParaRPr lang="zh-CN" altLang="en-US" sz="1200" dirty="0">
                  <a:solidFill>
                    <a:srgbClr val="E3C897"/>
                  </a:solidFill>
                  <a:cs typeface="+mn-ea"/>
                  <a:sym typeface="+mn-lt"/>
                </a:endParaRPr>
              </a:p>
              <a:p>
                <a:pPr algn="just">
                  <a:lnSpc>
                    <a:spcPct val="130000"/>
                  </a:lnSpc>
                </a:pPr>
                <a:endParaRPr lang="zh-CN" altLang="en-US" sz="1200" dirty="0">
                  <a:solidFill>
                    <a:srgbClr val="E3C897"/>
                  </a:solidFill>
                  <a:cs typeface="+mn-ea"/>
                  <a:sym typeface="+mn-lt"/>
                </a:endParaRPr>
              </a:p>
            </p:txBody>
          </p:sp>
          <p:sp>
            <p:nvSpPr>
              <p:cNvPr id="106" name="1"/>
              <p:cNvSpPr/>
              <p:nvPr/>
            </p:nvSpPr>
            <p:spPr>
              <a:xfrm>
                <a:off x="660399" y="2081387"/>
                <a:ext cx="3066157" cy="391835"/>
              </a:xfrm>
              <a:prstGeom prst="rect">
                <a:avLst/>
              </a:prstGeom>
              <a:grp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lnSpc>
                    <a:spcPct val="130000"/>
                  </a:lnSpc>
                </a:pPr>
                <a:r>
                  <a:rPr lang="zh-CN" altLang="en-US" b="1" dirty="0">
                    <a:solidFill>
                      <a:srgbClr val="E3C897"/>
                    </a:solidFill>
                    <a:cs typeface="+mn-ea"/>
                    <a:sym typeface="+mn-lt"/>
                  </a:rPr>
                  <a:t>标题文本</a:t>
                </a:r>
                <a:endParaRPr lang="zh-CN" altLang="en-US" b="1" dirty="0">
                  <a:solidFill>
                    <a:srgbClr val="E3C897"/>
                  </a:solidFill>
                  <a:cs typeface="+mn-ea"/>
                  <a:sym typeface="+mn-lt"/>
                </a:endParaRPr>
              </a:p>
            </p:txBody>
          </p:sp>
        </p:grpSp>
        <p:grpSp>
          <p:nvGrpSpPr>
            <p:cNvPr id="110" name="1"/>
            <p:cNvGrpSpPr/>
            <p:nvPr/>
          </p:nvGrpSpPr>
          <p:grpSpPr>
            <a:xfrm>
              <a:off x="14464" y="3309"/>
              <a:ext cx="806" cy="806"/>
              <a:chOff x="1974296" y="1130300"/>
              <a:chExt cx="594804" cy="594804"/>
            </a:xfrm>
          </p:grpSpPr>
          <p:sp>
            <p:nvSpPr>
              <p:cNvPr id="116" name="1"/>
              <p:cNvSpPr/>
              <p:nvPr/>
            </p:nvSpPr>
            <p:spPr>
              <a:xfrm>
                <a:off x="1974296" y="1130300"/>
                <a:ext cx="594804" cy="594804"/>
              </a:xfrm>
              <a:prstGeom prst="roundRect">
                <a:avLst>
                  <a:gd name="adj" fmla="val 7712"/>
                </a:avLst>
              </a:prstGeom>
              <a:noFill/>
              <a:ln w="25400" cap="rnd">
                <a:gradFill>
                  <a:gsLst>
                    <a:gs pos="0">
                      <a:srgbClr val="D3B586"/>
                    </a:gs>
                    <a:gs pos="100000">
                      <a:srgbClr val="F8EDD9"/>
                    </a:gs>
                  </a:gsLst>
                  <a:lin ang="2700000" scaled="1"/>
                </a:gra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lnSpc>
                    <a:spcPct val="130000"/>
                  </a:lnSpc>
                </a:pPr>
                <a:endParaRPr lang="zh-CN" altLang="en-US" sz="2000" b="1" dirty="0">
                  <a:solidFill>
                    <a:schemeClr val="bg1"/>
                  </a:solidFill>
                  <a:cs typeface="+mn-ea"/>
                  <a:sym typeface="+mn-lt"/>
                </a:endParaRPr>
              </a:p>
            </p:txBody>
          </p:sp>
          <p:sp>
            <p:nvSpPr>
              <p:cNvPr id="117" name="1"/>
              <p:cNvSpPr/>
              <p:nvPr/>
            </p:nvSpPr>
            <p:spPr>
              <a:xfrm>
                <a:off x="2100309" y="1270644"/>
                <a:ext cx="342778" cy="314116"/>
              </a:xfrm>
              <a:custGeom>
                <a:avLst/>
                <a:gdLst>
                  <a:gd name="connsiteX0" fmla="*/ 192176 w 607614"/>
                  <a:gd name="connsiteY0" fmla="*/ 71398 h 556807"/>
                  <a:gd name="connsiteX1" fmla="*/ 239270 w 607614"/>
                  <a:gd name="connsiteY1" fmla="*/ 78224 h 556807"/>
                  <a:gd name="connsiteX2" fmla="*/ 237751 w 607614"/>
                  <a:gd name="connsiteY2" fmla="*/ 102495 h 556807"/>
                  <a:gd name="connsiteX3" fmla="*/ 237751 w 607614"/>
                  <a:gd name="connsiteY3" fmla="*/ 150277 h 556807"/>
                  <a:gd name="connsiteX4" fmla="*/ 227877 w 607614"/>
                  <a:gd name="connsiteY4" fmla="*/ 182132 h 556807"/>
                  <a:gd name="connsiteX5" fmla="*/ 227877 w 607614"/>
                  <a:gd name="connsiteY5" fmla="*/ 223088 h 556807"/>
                  <a:gd name="connsiteX6" fmla="*/ 244588 w 607614"/>
                  <a:gd name="connsiteY6" fmla="*/ 262528 h 556807"/>
                  <a:gd name="connsiteX7" fmla="*/ 278769 w 607614"/>
                  <a:gd name="connsiteY7" fmla="*/ 332305 h 556807"/>
                  <a:gd name="connsiteX8" fmla="*/ 278769 w 607614"/>
                  <a:gd name="connsiteY8" fmla="*/ 361127 h 556807"/>
                  <a:gd name="connsiteX9" fmla="*/ 272692 w 607614"/>
                  <a:gd name="connsiteY9" fmla="*/ 370986 h 556807"/>
                  <a:gd name="connsiteX10" fmla="*/ 182301 w 607614"/>
                  <a:gd name="connsiteY10" fmla="*/ 420286 h 556807"/>
                  <a:gd name="connsiteX11" fmla="*/ 126851 w 607614"/>
                  <a:gd name="connsiteY11" fmla="*/ 513575 h 556807"/>
                  <a:gd name="connsiteX12" fmla="*/ 126851 w 607614"/>
                  <a:gd name="connsiteY12" fmla="*/ 556807 h 556807"/>
                  <a:gd name="connsiteX13" fmla="*/ 0 w 607614"/>
                  <a:gd name="connsiteY13" fmla="*/ 556807 h 556807"/>
                  <a:gd name="connsiteX14" fmla="*/ 0 w 607614"/>
                  <a:gd name="connsiteY14" fmla="*/ 518126 h 556807"/>
                  <a:gd name="connsiteX15" fmla="*/ 41777 w 607614"/>
                  <a:gd name="connsiteY15" fmla="*/ 447590 h 556807"/>
                  <a:gd name="connsiteX16" fmla="*/ 109381 w 607614"/>
                  <a:gd name="connsiteY16" fmla="*/ 405875 h 556807"/>
                  <a:gd name="connsiteX17" fmla="*/ 120775 w 607614"/>
                  <a:gd name="connsiteY17" fmla="*/ 386155 h 556807"/>
                  <a:gd name="connsiteX18" fmla="*/ 120775 w 607614"/>
                  <a:gd name="connsiteY18" fmla="*/ 358851 h 556807"/>
                  <a:gd name="connsiteX19" fmla="*/ 84314 w 607614"/>
                  <a:gd name="connsiteY19" fmla="*/ 295141 h 556807"/>
                  <a:gd name="connsiteX20" fmla="*/ 70642 w 607614"/>
                  <a:gd name="connsiteY20" fmla="*/ 267079 h 556807"/>
                  <a:gd name="connsiteX21" fmla="*/ 70642 w 607614"/>
                  <a:gd name="connsiteY21" fmla="*/ 232190 h 556807"/>
                  <a:gd name="connsiteX22" fmla="*/ 81276 w 607614"/>
                  <a:gd name="connsiteY22" fmla="*/ 208678 h 556807"/>
                  <a:gd name="connsiteX23" fmla="*/ 81276 w 607614"/>
                  <a:gd name="connsiteY23" fmla="*/ 162412 h 556807"/>
                  <a:gd name="connsiteX24" fmla="*/ 192176 w 607614"/>
                  <a:gd name="connsiteY24" fmla="*/ 71398 h 556807"/>
                  <a:gd name="connsiteX25" fmla="*/ 374460 w 607614"/>
                  <a:gd name="connsiteY25" fmla="*/ 0 h 556807"/>
                  <a:gd name="connsiteX26" fmla="*/ 474708 w 607614"/>
                  <a:gd name="connsiteY26" fmla="*/ 35654 h 556807"/>
                  <a:gd name="connsiteX27" fmla="*/ 495973 w 607614"/>
                  <a:gd name="connsiteY27" fmla="*/ 101651 h 556807"/>
                  <a:gd name="connsiteX28" fmla="*/ 495973 w 607614"/>
                  <a:gd name="connsiteY28" fmla="*/ 155511 h 556807"/>
                  <a:gd name="connsiteX29" fmla="*/ 506606 w 607614"/>
                  <a:gd name="connsiteY29" fmla="*/ 182062 h 556807"/>
                  <a:gd name="connsiteX30" fmla="*/ 506606 w 607614"/>
                  <a:gd name="connsiteY30" fmla="*/ 223026 h 556807"/>
                  <a:gd name="connsiteX31" fmla="*/ 483063 w 607614"/>
                  <a:gd name="connsiteY31" fmla="*/ 259439 h 556807"/>
                  <a:gd name="connsiteX32" fmla="*/ 452684 w 607614"/>
                  <a:gd name="connsiteY32" fmla="*/ 317850 h 556807"/>
                  <a:gd name="connsiteX33" fmla="*/ 445849 w 607614"/>
                  <a:gd name="connsiteY33" fmla="*/ 327712 h 556807"/>
                  <a:gd name="connsiteX34" fmla="*/ 445849 w 607614"/>
                  <a:gd name="connsiteY34" fmla="*/ 361849 h 556807"/>
                  <a:gd name="connsiteX35" fmla="*/ 460279 w 607614"/>
                  <a:gd name="connsiteY35" fmla="*/ 386124 h 556807"/>
                  <a:gd name="connsiteX36" fmla="*/ 557490 w 607614"/>
                  <a:gd name="connsiteY36" fmla="*/ 433915 h 556807"/>
                  <a:gd name="connsiteX37" fmla="*/ 607614 w 607614"/>
                  <a:gd name="connsiteY37" fmla="*/ 515843 h 556807"/>
                  <a:gd name="connsiteX38" fmla="*/ 607614 w 607614"/>
                  <a:gd name="connsiteY38" fmla="*/ 556807 h 556807"/>
                  <a:gd name="connsiteX39" fmla="*/ 142065 w 607614"/>
                  <a:gd name="connsiteY39" fmla="*/ 556807 h 556807"/>
                  <a:gd name="connsiteX40" fmla="*/ 142065 w 607614"/>
                  <a:gd name="connsiteY40" fmla="*/ 513567 h 556807"/>
                  <a:gd name="connsiteX41" fmla="*/ 189152 w 607614"/>
                  <a:gd name="connsiteY41" fmla="*/ 433915 h 556807"/>
                  <a:gd name="connsiteX42" fmla="*/ 279527 w 607614"/>
                  <a:gd name="connsiteY42" fmla="*/ 384606 h 556807"/>
                  <a:gd name="connsiteX43" fmla="*/ 293957 w 607614"/>
                  <a:gd name="connsiteY43" fmla="*/ 361090 h 556807"/>
                  <a:gd name="connsiteX44" fmla="*/ 293957 w 607614"/>
                  <a:gd name="connsiteY44" fmla="*/ 327712 h 556807"/>
                  <a:gd name="connsiteX45" fmla="*/ 258262 w 607614"/>
                  <a:gd name="connsiteY45" fmla="*/ 254129 h 556807"/>
                  <a:gd name="connsiteX46" fmla="*/ 243073 w 607614"/>
                  <a:gd name="connsiteY46" fmla="*/ 223026 h 556807"/>
                  <a:gd name="connsiteX47" fmla="*/ 243073 w 607614"/>
                  <a:gd name="connsiteY47" fmla="*/ 182062 h 556807"/>
                  <a:gd name="connsiteX48" fmla="*/ 252946 w 607614"/>
                  <a:gd name="connsiteY48" fmla="*/ 155511 h 556807"/>
                  <a:gd name="connsiteX49" fmla="*/ 252946 w 607614"/>
                  <a:gd name="connsiteY49" fmla="*/ 101651 h 556807"/>
                  <a:gd name="connsiteX50" fmla="*/ 274211 w 607614"/>
                  <a:gd name="connsiteY50" fmla="*/ 35654 h 556807"/>
                  <a:gd name="connsiteX51" fmla="*/ 374460 w 607614"/>
                  <a:gd name="connsiteY51" fmla="*/ 0 h 556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7614" h="556807">
                    <a:moveTo>
                      <a:pt x="192176" y="71398"/>
                    </a:moveTo>
                    <a:cubicBezTo>
                      <a:pt x="209646" y="71398"/>
                      <a:pt x="224838" y="73673"/>
                      <a:pt x="239270" y="78224"/>
                    </a:cubicBezTo>
                    <a:cubicBezTo>
                      <a:pt x="236992" y="89601"/>
                      <a:pt x="237751" y="98702"/>
                      <a:pt x="237751" y="102495"/>
                    </a:cubicBezTo>
                    <a:lnTo>
                      <a:pt x="237751" y="150277"/>
                    </a:lnTo>
                    <a:cubicBezTo>
                      <a:pt x="231675" y="160137"/>
                      <a:pt x="227877" y="170755"/>
                      <a:pt x="227877" y="182132"/>
                    </a:cubicBezTo>
                    <a:lnTo>
                      <a:pt x="227877" y="223088"/>
                    </a:lnTo>
                    <a:cubicBezTo>
                      <a:pt x="227877" y="238257"/>
                      <a:pt x="233953" y="251909"/>
                      <a:pt x="244588" y="262528"/>
                    </a:cubicBezTo>
                    <a:cubicBezTo>
                      <a:pt x="253703" y="295141"/>
                      <a:pt x="269654" y="320170"/>
                      <a:pt x="278769" y="332305"/>
                    </a:cubicBezTo>
                    <a:lnTo>
                      <a:pt x="278769" y="361127"/>
                    </a:lnTo>
                    <a:cubicBezTo>
                      <a:pt x="278769" y="364919"/>
                      <a:pt x="276490" y="368711"/>
                      <a:pt x="272692" y="370986"/>
                    </a:cubicBezTo>
                    <a:lnTo>
                      <a:pt x="182301" y="420286"/>
                    </a:lnTo>
                    <a:cubicBezTo>
                      <a:pt x="148120" y="439247"/>
                      <a:pt x="126851" y="474894"/>
                      <a:pt x="126851" y="513575"/>
                    </a:cubicBezTo>
                    <a:lnTo>
                      <a:pt x="126851" y="556807"/>
                    </a:lnTo>
                    <a:lnTo>
                      <a:pt x="0" y="556807"/>
                    </a:lnTo>
                    <a:lnTo>
                      <a:pt x="0" y="518126"/>
                    </a:lnTo>
                    <a:cubicBezTo>
                      <a:pt x="0" y="488546"/>
                      <a:pt x="15951" y="462001"/>
                      <a:pt x="41777" y="447590"/>
                    </a:cubicBezTo>
                    <a:lnTo>
                      <a:pt x="109381" y="405875"/>
                    </a:lnTo>
                    <a:cubicBezTo>
                      <a:pt x="116977" y="401324"/>
                      <a:pt x="120775" y="394498"/>
                      <a:pt x="120775" y="386155"/>
                    </a:cubicBezTo>
                    <a:lnTo>
                      <a:pt x="120775" y="358851"/>
                    </a:lnTo>
                    <a:cubicBezTo>
                      <a:pt x="113179" y="350508"/>
                      <a:pt x="92670" y="326238"/>
                      <a:pt x="84314" y="295141"/>
                    </a:cubicBezTo>
                    <a:cubicBezTo>
                      <a:pt x="75959" y="288315"/>
                      <a:pt x="70642" y="277697"/>
                      <a:pt x="70642" y="267079"/>
                    </a:cubicBezTo>
                    <a:lnTo>
                      <a:pt x="70642" y="232190"/>
                    </a:lnTo>
                    <a:cubicBezTo>
                      <a:pt x="70642" y="223847"/>
                      <a:pt x="74440" y="215504"/>
                      <a:pt x="81276" y="208678"/>
                    </a:cubicBezTo>
                    <a:lnTo>
                      <a:pt x="81276" y="162412"/>
                    </a:lnTo>
                    <a:cubicBezTo>
                      <a:pt x="81276" y="160895"/>
                      <a:pt x="87353" y="71398"/>
                      <a:pt x="192176" y="71398"/>
                    </a:cubicBezTo>
                    <a:close/>
                    <a:moveTo>
                      <a:pt x="374460" y="0"/>
                    </a:moveTo>
                    <a:cubicBezTo>
                      <a:pt x="420787" y="0"/>
                      <a:pt x="454203" y="12137"/>
                      <a:pt x="474708" y="35654"/>
                    </a:cubicBezTo>
                    <a:cubicBezTo>
                      <a:pt x="499011" y="62963"/>
                      <a:pt x="496733" y="96341"/>
                      <a:pt x="495973" y="101651"/>
                    </a:cubicBezTo>
                    <a:lnTo>
                      <a:pt x="495973" y="155511"/>
                    </a:lnTo>
                    <a:cubicBezTo>
                      <a:pt x="502808" y="163097"/>
                      <a:pt x="506606" y="172201"/>
                      <a:pt x="506606" y="182062"/>
                    </a:cubicBezTo>
                    <a:lnTo>
                      <a:pt x="506606" y="223026"/>
                    </a:lnTo>
                    <a:cubicBezTo>
                      <a:pt x="506606" y="238957"/>
                      <a:pt x="496733" y="252611"/>
                      <a:pt x="483063" y="259439"/>
                    </a:cubicBezTo>
                    <a:cubicBezTo>
                      <a:pt x="475468" y="280679"/>
                      <a:pt x="465595" y="300403"/>
                      <a:pt x="452684" y="317850"/>
                    </a:cubicBezTo>
                    <a:cubicBezTo>
                      <a:pt x="450406" y="321643"/>
                      <a:pt x="448127" y="324678"/>
                      <a:pt x="445849" y="327712"/>
                    </a:cubicBezTo>
                    <a:lnTo>
                      <a:pt x="445849" y="361849"/>
                    </a:lnTo>
                    <a:cubicBezTo>
                      <a:pt x="445849" y="371710"/>
                      <a:pt x="451165" y="380813"/>
                      <a:pt x="460279" y="386124"/>
                    </a:cubicBezTo>
                    <a:lnTo>
                      <a:pt x="557490" y="433915"/>
                    </a:lnTo>
                    <a:cubicBezTo>
                      <a:pt x="588628" y="449845"/>
                      <a:pt x="607614" y="480948"/>
                      <a:pt x="607614" y="515843"/>
                    </a:cubicBezTo>
                    <a:lnTo>
                      <a:pt x="607614" y="556807"/>
                    </a:lnTo>
                    <a:lnTo>
                      <a:pt x="142065" y="556807"/>
                    </a:lnTo>
                    <a:lnTo>
                      <a:pt x="142065" y="513567"/>
                    </a:lnTo>
                    <a:cubicBezTo>
                      <a:pt x="142065" y="480189"/>
                      <a:pt x="160292" y="449845"/>
                      <a:pt x="189152" y="433915"/>
                    </a:cubicBezTo>
                    <a:lnTo>
                      <a:pt x="279527" y="384606"/>
                    </a:lnTo>
                    <a:cubicBezTo>
                      <a:pt x="288641" y="379296"/>
                      <a:pt x="293957" y="370952"/>
                      <a:pt x="293957" y="361090"/>
                    </a:cubicBezTo>
                    <a:lnTo>
                      <a:pt x="293957" y="327712"/>
                    </a:lnTo>
                    <a:cubicBezTo>
                      <a:pt x="287122" y="318609"/>
                      <a:pt x="267376" y="290541"/>
                      <a:pt x="258262" y="254129"/>
                    </a:cubicBezTo>
                    <a:cubicBezTo>
                      <a:pt x="248389" y="246543"/>
                      <a:pt x="243073" y="235164"/>
                      <a:pt x="243073" y="223026"/>
                    </a:cubicBezTo>
                    <a:lnTo>
                      <a:pt x="243073" y="182062"/>
                    </a:lnTo>
                    <a:cubicBezTo>
                      <a:pt x="243073" y="172201"/>
                      <a:pt x="246870" y="163097"/>
                      <a:pt x="252946" y="155511"/>
                    </a:cubicBezTo>
                    <a:lnTo>
                      <a:pt x="252946" y="101651"/>
                    </a:lnTo>
                    <a:cubicBezTo>
                      <a:pt x="252946" y="96341"/>
                      <a:pt x="250668" y="62963"/>
                      <a:pt x="274211" y="35654"/>
                    </a:cubicBezTo>
                    <a:cubicBezTo>
                      <a:pt x="295476" y="12137"/>
                      <a:pt x="328892" y="0"/>
                      <a:pt x="374460" y="0"/>
                    </a:cubicBezTo>
                    <a:close/>
                  </a:path>
                </a:pathLst>
              </a:custGeom>
              <a:gradFill>
                <a:gsLst>
                  <a:gs pos="0">
                    <a:srgbClr val="D3B586">
                      <a:alpha val="90000"/>
                    </a:srgbClr>
                  </a:gs>
                  <a:gs pos="100000">
                    <a:srgbClr val="E3C897"/>
                  </a:gs>
                </a:gsLst>
                <a:lin ang="5400000" scaled="0"/>
              </a:gra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7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lnSpc>
                    <a:spcPct val="150000"/>
                  </a:lnSpc>
                </a:pPr>
                <a:endParaRPr lang="zh-CN" altLang="en-US" sz="2000" b="1" dirty="0">
                  <a:solidFill>
                    <a:schemeClr val="bg1"/>
                  </a:solidFill>
                  <a:cs typeface="+mn-ea"/>
                  <a:sym typeface="+mn-lt"/>
                </a:endParaRPr>
              </a:p>
            </p:txBody>
          </p:sp>
        </p:grpSp>
        <p:grpSp>
          <p:nvGrpSpPr>
            <p:cNvPr id="113" name="1"/>
            <p:cNvGrpSpPr/>
            <p:nvPr/>
          </p:nvGrpSpPr>
          <p:grpSpPr>
            <a:xfrm>
              <a:off x="12789" y="4598"/>
              <a:ext cx="4157" cy="2108"/>
              <a:chOff x="660399" y="2081387"/>
              <a:chExt cx="3066157" cy="1554828"/>
            </a:xfrm>
            <a:noFill/>
          </p:grpSpPr>
          <p:sp>
            <p:nvSpPr>
              <p:cNvPr id="114" name="1"/>
              <p:cNvSpPr/>
              <p:nvPr/>
            </p:nvSpPr>
            <p:spPr bwMode="auto">
              <a:xfrm>
                <a:off x="660399" y="2554360"/>
                <a:ext cx="3066157" cy="1081855"/>
              </a:xfrm>
              <a:prstGeom prst="rect">
                <a:avLst/>
              </a:prstGeom>
              <a:grpFill/>
              <a:ln>
                <a:noFill/>
              </a:ln>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just">
                  <a:lnSpc>
                    <a:spcPct val="130000"/>
                  </a:lnSpc>
                </a:pPr>
                <a:r>
                  <a:rPr lang="zh-CN" altLang="en-US" sz="1200" dirty="0">
                    <a:solidFill>
                      <a:srgbClr val="E3C897"/>
                    </a:solidFill>
                    <a:cs typeface="+mn-ea"/>
                    <a:sym typeface="+mn-lt"/>
                  </a:rPr>
                  <a:t>请在此处输入代替信息，并做简要说明做简要说明处输入您的。请在此处输入代替信息，并做简要说请在此处输入并做简要说明处输入您的。</a:t>
                </a:r>
                <a:endParaRPr lang="zh-CN" altLang="en-US" sz="1200" dirty="0">
                  <a:solidFill>
                    <a:srgbClr val="E3C897"/>
                  </a:solidFill>
                  <a:cs typeface="+mn-ea"/>
                  <a:sym typeface="+mn-lt"/>
                </a:endParaRPr>
              </a:p>
              <a:p>
                <a:pPr algn="just">
                  <a:lnSpc>
                    <a:spcPct val="130000"/>
                  </a:lnSpc>
                </a:pPr>
                <a:endParaRPr lang="zh-CN" altLang="en-US" sz="1200" dirty="0">
                  <a:solidFill>
                    <a:srgbClr val="E3C897"/>
                  </a:solidFill>
                  <a:cs typeface="+mn-ea"/>
                  <a:sym typeface="+mn-lt"/>
                </a:endParaRPr>
              </a:p>
              <a:p>
                <a:pPr algn="just">
                  <a:lnSpc>
                    <a:spcPct val="130000"/>
                  </a:lnSpc>
                </a:pPr>
                <a:endParaRPr lang="zh-CN" altLang="en-US" sz="1200" dirty="0">
                  <a:solidFill>
                    <a:srgbClr val="E3C897"/>
                  </a:solidFill>
                  <a:cs typeface="+mn-ea"/>
                  <a:sym typeface="+mn-lt"/>
                </a:endParaRPr>
              </a:p>
            </p:txBody>
          </p:sp>
          <p:sp>
            <p:nvSpPr>
              <p:cNvPr id="115" name="1"/>
              <p:cNvSpPr/>
              <p:nvPr/>
            </p:nvSpPr>
            <p:spPr>
              <a:xfrm>
                <a:off x="660399" y="2081387"/>
                <a:ext cx="3066157" cy="391835"/>
              </a:xfrm>
              <a:prstGeom prst="rect">
                <a:avLst/>
              </a:prstGeom>
              <a:grpFill/>
              <a:ln w="31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lnSpc>
                    <a:spcPct val="130000"/>
                  </a:lnSpc>
                </a:pPr>
                <a:r>
                  <a:rPr lang="zh-CN" altLang="en-US" b="1" dirty="0">
                    <a:solidFill>
                      <a:srgbClr val="E3C897"/>
                    </a:solidFill>
                    <a:cs typeface="+mn-ea"/>
                    <a:sym typeface="+mn-lt"/>
                  </a:rPr>
                  <a:t>输入标题</a:t>
                </a:r>
                <a:endParaRPr lang="zh-CN" altLang="en-US" b="1" dirty="0">
                  <a:solidFill>
                    <a:srgbClr val="E3C897"/>
                  </a:solidFill>
                  <a:cs typeface="+mn-ea"/>
                  <a:sym typeface="+mn-lt"/>
                </a:endParaRPr>
              </a:p>
            </p:txBody>
          </p:sp>
        </p:grpSp>
        <p:sp>
          <p:nvSpPr>
            <p:cNvPr id="37" name="1"/>
            <p:cNvSpPr/>
            <p:nvPr/>
          </p:nvSpPr>
          <p:spPr>
            <a:xfrm>
              <a:off x="6703" y="5471"/>
              <a:ext cx="485" cy="472"/>
            </a:xfrm>
            <a:prstGeom prst="plus">
              <a:avLst>
                <a:gd name="adj" fmla="val 34194"/>
              </a:avLst>
            </a:prstGeom>
            <a:gradFill>
              <a:gsLst>
                <a:gs pos="9000">
                  <a:srgbClr val="D3B586">
                    <a:alpha val="90000"/>
                  </a:srgbClr>
                </a:gs>
                <a:gs pos="100000">
                  <a:srgbClr val="E3C897"/>
                </a:gs>
              </a:gsLst>
              <a:lin ang="5400000" scaled="0"/>
            </a:gradFill>
            <a:ln w="285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ctr" defTabSz="914400">
                <a:lnSpc>
                  <a:spcPct val="150000"/>
                </a:lnSpc>
              </a:pPr>
              <a:endParaRPr lang="zh-CN" altLang="en-US" sz="2000" b="1" dirty="0">
                <a:solidFill>
                  <a:srgbClr val="C69F5A"/>
                </a:solidFill>
                <a:cs typeface="+mn-ea"/>
                <a:sym typeface="+mn-lt"/>
              </a:endParaRPr>
            </a:p>
          </p:txBody>
        </p:sp>
        <p:sp>
          <p:nvSpPr>
            <p:cNvPr id="38" name="1"/>
            <p:cNvSpPr/>
            <p:nvPr/>
          </p:nvSpPr>
          <p:spPr>
            <a:xfrm>
              <a:off x="11985" y="5471"/>
              <a:ext cx="485" cy="472"/>
            </a:xfrm>
            <a:prstGeom prst="plus">
              <a:avLst>
                <a:gd name="adj" fmla="val 34194"/>
              </a:avLst>
            </a:prstGeom>
            <a:gradFill>
              <a:gsLst>
                <a:gs pos="9000">
                  <a:srgbClr val="D3B586">
                    <a:alpha val="90000"/>
                  </a:srgbClr>
                </a:gs>
                <a:gs pos="100000">
                  <a:srgbClr val="E3C897"/>
                </a:gs>
              </a:gsLst>
              <a:lin ang="5400000" scaled="0"/>
            </a:gradFill>
            <a:ln w="285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25000" lnSpcReduction="20000"/>
            </a:bodyPr>
            <a:lstStyle/>
            <a:p>
              <a:pPr algn="ctr" defTabSz="914400">
                <a:lnSpc>
                  <a:spcPct val="150000"/>
                </a:lnSpc>
              </a:pPr>
              <a:endParaRPr lang="zh-CN" altLang="en-US" sz="2000" b="1" dirty="0">
                <a:solidFill>
                  <a:srgbClr val="C69F5A"/>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组合 5"/>
          <p:cNvGrpSpPr/>
          <p:nvPr/>
        </p:nvGrpSpPr>
        <p:grpSpPr>
          <a:xfrm>
            <a:off x="3717290" y="490855"/>
            <a:ext cx="4757420" cy="1149350"/>
            <a:chOff x="5854" y="773"/>
            <a:chExt cx="7492" cy="1810"/>
          </a:xfrm>
        </p:grpSpPr>
        <p:grpSp>
          <p:nvGrpSpPr>
            <p:cNvPr id="2" name="组合 1"/>
            <p:cNvGrpSpPr/>
            <p:nvPr/>
          </p:nvGrpSpPr>
          <p:grpSpPr>
            <a:xfrm>
              <a:off x="8024" y="773"/>
              <a:ext cx="3151" cy="1279"/>
              <a:chOff x="6872374" y="2162647"/>
              <a:chExt cx="2001095" cy="812375"/>
            </a:xfrm>
          </p:grpSpPr>
          <p:sp>
            <p:nvSpPr>
              <p:cNvPr id="3" name="文本框 2"/>
              <p:cNvSpPr txBox="1"/>
              <p:nvPr/>
            </p:nvSpPr>
            <p:spPr>
              <a:xfrm>
                <a:off x="6872374" y="2162647"/>
                <a:ext cx="2001095" cy="645326"/>
              </a:xfrm>
              <a:prstGeom prst="rect">
                <a:avLst/>
              </a:prstGeom>
              <a:noFill/>
            </p:spPr>
            <p:txBody>
              <a:bodyPr wrap="none" rtlCol="0">
                <a:spAutoFit/>
              </a:bodyPr>
              <a:lstStyle/>
              <a:p>
                <a:pPr algn="ctr">
                  <a:lnSpc>
                    <a:spcPct val="100000"/>
                  </a:lnSpc>
                </a:pPr>
                <a:r>
                  <a:rPr lang="zh-CN" altLang="en-US" sz="3600" b="1" dirty="0">
                    <a:gradFill flip="none" rotWithShape="1">
                      <a:gsLst>
                        <a:gs pos="15000">
                          <a:srgbClr val="D3B586"/>
                        </a:gs>
                        <a:gs pos="60000">
                          <a:srgbClr val="F8EDD9"/>
                        </a:gs>
                      </a:gsLst>
                      <a:lin ang="2700000" scaled="1"/>
                      <a:tileRect/>
                    </a:gradFill>
                    <a:cs typeface="+mn-ea"/>
                    <a:sym typeface="+mn-lt"/>
                  </a:rPr>
                  <a:t>所获证书</a:t>
                </a:r>
                <a:endParaRPr lang="zh-CN" altLang="en-US" sz="3600" b="1" dirty="0">
                  <a:gradFill flip="none" rotWithShape="1">
                    <a:gsLst>
                      <a:gs pos="15000">
                        <a:srgbClr val="D3B586"/>
                      </a:gs>
                      <a:gs pos="60000">
                        <a:srgbClr val="F8EDD9"/>
                      </a:gs>
                    </a:gsLst>
                    <a:lin ang="2700000" scaled="1"/>
                    <a:tileRect/>
                  </a:gradFill>
                  <a:cs typeface="+mn-ea"/>
                  <a:sym typeface="+mn-lt"/>
                </a:endParaRPr>
              </a:p>
            </p:txBody>
          </p:sp>
          <p:sp>
            <p:nvSpPr>
              <p:cNvPr id="4" name="任意多边形: 形状 3"/>
              <p:cNvSpPr/>
              <p:nvPr/>
            </p:nvSpPr>
            <p:spPr>
              <a:xfrm rot="5400000" flipV="1">
                <a:off x="7811771" y="1991964"/>
                <a:ext cx="122283" cy="1843832"/>
              </a:xfrm>
              <a:custGeom>
                <a:avLst/>
                <a:gdLst>
                  <a:gd name="connsiteX0" fmla="*/ 2381 w 337394"/>
                  <a:gd name="connsiteY0" fmla="*/ 0 h 5087356"/>
                  <a:gd name="connsiteX1" fmla="*/ 2381 w 337394"/>
                  <a:gd name="connsiteY1" fmla="*/ 2196000 h 5087356"/>
                  <a:gd name="connsiteX2" fmla="*/ 38381 w 337394"/>
                  <a:gd name="connsiteY2" fmla="*/ 2196000 h 5087356"/>
                  <a:gd name="connsiteX3" fmla="*/ 38381 w 337394"/>
                  <a:gd name="connsiteY3" fmla="*/ 0 h 5087356"/>
                  <a:gd name="connsiteX4" fmla="*/ 0 w 337394"/>
                  <a:gd name="connsiteY4" fmla="*/ 2196002 h 5087356"/>
                  <a:gd name="connsiteX5" fmla="*/ 300119 w 337394"/>
                  <a:gd name="connsiteY5" fmla="*/ 2543823 h 5087356"/>
                  <a:gd name="connsiteX6" fmla="*/ 0 w 337394"/>
                  <a:gd name="connsiteY6" fmla="*/ 2891644 h 5087356"/>
                  <a:gd name="connsiteX7" fmla="*/ 2381 w 337394"/>
                  <a:gd name="connsiteY7" fmla="*/ 2891644 h 5087356"/>
                  <a:gd name="connsiteX8" fmla="*/ 2381 w 337394"/>
                  <a:gd name="connsiteY8" fmla="*/ 5087356 h 5087356"/>
                  <a:gd name="connsiteX9" fmla="*/ 38381 w 337394"/>
                  <a:gd name="connsiteY9" fmla="*/ 5087356 h 5087356"/>
                  <a:gd name="connsiteX10" fmla="*/ 38381 w 337394"/>
                  <a:gd name="connsiteY10" fmla="*/ 2891356 h 5087356"/>
                  <a:gd name="connsiteX11" fmla="*/ 37524 w 337394"/>
                  <a:gd name="connsiteY11" fmla="*/ 2891356 h 5087356"/>
                  <a:gd name="connsiteX12" fmla="*/ 337394 w 337394"/>
                  <a:gd name="connsiteY12" fmla="*/ 2543823 h 5087356"/>
                  <a:gd name="connsiteX13" fmla="*/ 37275 w 337394"/>
                  <a:gd name="connsiteY13" fmla="*/ 2196002 h 50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394" h="5087356">
                    <a:moveTo>
                      <a:pt x="2381" y="0"/>
                    </a:moveTo>
                    <a:lnTo>
                      <a:pt x="2381" y="2196000"/>
                    </a:lnTo>
                    <a:lnTo>
                      <a:pt x="38381" y="2196000"/>
                    </a:lnTo>
                    <a:lnTo>
                      <a:pt x="38381" y="0"/>
                    </a:lnTo>
                    <a:close/>
                    <a:moveTo>
                      <a:pt x="0" y="2196002"/>
                    </a:moveTo>
                    <a:lnTo>
                      <a:pt x="300119" y="2543823"/>
                    </a:lnTo>
                    <a:lnTo>
                      <a:pt x="0" y="2891644"/>
                    </a:lnTo>
                    <a:lnTo>
                      <a:pt x="2381" y="2891644"/>
                    </a:lnTo>
                    <a:lnTo>
                      <a:pt x="2381" y="5087356"/>
                    </a:lnTo>
                    <a:lnTo>
                      <a:pt x="38381" y="5087356"/>
                    </a:lnTo>
                    <a:lnTo>
                      <a:pt x="38381" y="2891356"/>
                    </a:lnTo>
                    <a:lnTo>
                      <a:pt x="37524" y="2891356"/>
                    </a:lnTo>
                    <a:lnTo>
                      <a:pt x="337394" y="2543823"/>
                    </a:lnTo>
                    <a:lnTo>
                      <a:pt x="37275" y="219600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grpSp>
        <p:sp>
          <p:nvSpPr>
            <p:cNvPr id="5" name="文本框 4"/>
            <p:cNvSpPr txBox="1"/>
            <p:nvPr/>
          </p:nvSpPr>
          <p:spPr>
            <a:xfrm>
              <a:off x="5854" y="2099"/>
              <a:ext cx="7492" cy="484"/>
            </a:xfrm>
            <a:prstGeom prst="rect">
              <a:avLst/>
            </a:prstGeom>
            <a:noFill/>
          </p:spPr>
          <p:txBody>
            <a:bodyPr wrap="square" rtlCol="0">
              <a:spAutoFit/>
              <a:scene3d>
                <a:camera prst="orthographicFront"/>
                <a:lightRig rig="threePt" dir="t"/>
              </a:scene3d>
              <a:sp3d contourW="12700"/>
            </a:bodyPr>
            <a:lstStyle>
              <a:defPPr>
                <a:defRPr lang="en-US"/>
              </a:defPPr>
              <a:lvl1pPr algn="ctr">
                <a:lnSpc>
                  <a:spcPct val="125000"/>
                </a:lnSpc>
                <a:defRPr sz="1200">
                  <a:solidFill>
                    <a:schemeClr val="tx1">
                      <a:lumMod val="50000"/>
                      <a:lumOff val="50000"/>
                    </a:schemeClr>
                  </a:solidFill>
                  <a:latin typeface="方正俊黑简体" panose="02000000000000000000" pitchFamily="2" charset="-122"/>
                  <a:ea typeface="方正俊黑简体" panose="02000000000000000000" pitchFamily="2" charset="-122"/>
                  <a:cs typeface="Angsana New" panose="02020603050405020304" pitchFamily="18" charset="-34"/>
                </a:defRPr>
              </a:lvl1pPr>
            </a:lstStyle>
            <a:p>
              <a:pPr algn="dist">
                <a:lnSpc>
                  <a:spcPct val="130000"/>
                </a:lnSpc>
              </a:pPr>
              <a:r>
                <a:rPr lang="en-US" altLang="zh-CN" cap="all" dirty="0">
                  <a:solidFill>
                    <a:srgbClr val="E3C897"/>
                  </a:solidFill>
                  <a:uFillTx/>
                  <a:latin typeface="+mn-lt"/>
                  <a:ea typeface="+mn-ea"/>
                  <a:cs typeface="+mn-ea"/>
                  <a:sym typeface="+mn-lt"/>
                </a:rPr>
                <a:t>Certificate obtained</a:t>
              </a:r>
              <a:endParaRPr lang="en-US" altLang="zh-CN" cap="all" dirty="0">
                <a:solidFill>
                  <a:srgbClr val="E3C897"/>
                </a:solidFill>
                <a:uFillTx/>
                <a:latin typeface="+mn-lt"/>
                <a:ea typeface="+mn-ea"/>
                <a:cs typeface="+mn-ea"/>
                <a:sym typeface="+mn-lt"/>
              </a:endParaRPr>
            </a:p>
          </p:txBody>
        </p:sp>
      </p:grpSp>
      <p:sp>
        <p:nvSpPr>
          <p:cNvPr id="90" name="任意多边形 89"/>
          <p:cNvSpPr/>
          <p:nvPr/>
        </p:nvSpPr>
        <p:spPr>
          <a:xfrm rot="6600000">
            <a:off x="210820" y="-913130"/>
            <a:ext cx="2451735" cy="309880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2" name="直接连接符 91"/>
          <p:cNvCxnSpPr/>
          <p:nvPr/>
        </p:nvCxnSpPr>
        <p:spPr>
          <a:xfrm flipV="1">
            <a:off x="-33655" y="14605"/>
            <a:ext cx="2649855" cy="103378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5" name="任意多边形 94"/>
          <p:cNvSpPr/>
          <p:nvPr/>
        </p:nvSpPr>
        <p:spPr>
          <a:xfrm rot="15000000" flipH="1">
            <a:off x="10325735" y="-654685"/>
            <a:ext cx="1736090" cy="219456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6" name="直接连接符 95"/>
          <p:cNvCxnSpPr/>
          <p:nvPr/>
        </p:nvCxnSpPr>
        <p:spPr>
          <a:xfrm>
            <a:off x="9865995" y="45427"/>
            <a:ext cx="2349500" cy="24263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18" name="组合 17"/>
          <p:cNvGrpSpPr/>
          <p:nvPr/>
        </p:nvGrpSpPr>
        <p:grpSpPr>
          <a:xfrm>
            <a:off x="262255" y="2487295"/>
            <a:ext cx="11668125" cy="3442970"/>
            <a:chOff x="344" y="3917"/>
            <a:chExt cx="18375" cy="5422"/>
          </a:xfrm>
        </p:grpSpPr>
        <p:grpSp>
          <p:nvGrpSpPr>
            <p:cNvPr id="15" name="组合 14"/>
            <p:cNvGrpSpPr/>
            <p:nvPr/>
          </p:nvGrpSpPr>
          <p:grpSpPr>
            <a:xfrm>
              <a:off x="344" y="3983"/>
              <a:ext cx="5888" cy="5356"/>
              <a:chOff x="344" y="3983"/>
              <a:chExt cx="5888" cy="5356"/>
            </a:xfrm>
          </p:grpSpPr>
          <p:pic>
            <p:nvPicPr>
              <p:cNvPr id="7" name="图片 6" descr="C:\Users\L\Desktop\图片\01f0c1bed88af0c66577b1b54ad78a566e646bfc.jpg01f0c1bed88af0c66577b1b54ad78a566e646bfc"/>
              <p:cNvPicPr>
                <a:picLocks noChangeAspect="1"/>
              </p:cNvPicPr>
              <p:nvPr/>
            </p:nvPicPr>
            <p:blipFill>
              <a:blip r:embed="rId1"/>
              <a:srcRect/>
              <a:stretch>
                <a:fillRect/>
              </a:stretch>
            </p:blipFill>
            <p:spPr>
              <a:xfrm>
                <a:off x="344" y="3983"/>
                <a:ext cx="5888" cy="3924"/>
              </a:xfrm>
              <a:prstGeom prst="rect">
                <a:avLst/>
              </a:prstGeom>
            </p:spPr>
          </p:pic>
          <p:sp>
            <p:nvSpPr>
              <p:cNvPr id="31" name="0"/>
              <p:cNvSpPr/>
              <p:nvPr/>
            </p:nvSpPr>
            <p:spPr>
              <a:xfrm>
                <a:off x="344" y="8607"/>
                <a:ext cx="5888" cy="732"/>
              </a:xfrm>
              <a:prstGeom prst="rect">
                <a:avLst/>
              </a:prstGeom>
              <a:noFill/>
              <a:ln w="25400">
                <a:gradFill>
                  <a:gsLst>
                    <a:gs pos="0">
                      <a:srgbClr val="D3B586"/>
                    </a:gs>
                    <a:gs pos="100000">
                      <a:srgbClr val="F8EDD9"/>
                    </a:gs>
                  </a:gsLst>
                  <a:lin ang="2700000" scaled="1"/>
                </a:gra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lnSpc>
                    <a:spcPct val="130000"/>
                  </a:lnSpc>
                </a:pPr>
                <a:endParaRPr lang="zh-CN" altLang="en-US" sz="2000" b="1" i="1">
                  <a:solidFill>
                    <a:schemeClr val="tx1"/>
                  </a:solidFill>
                  <a:cs typeface="+mn-ea"/>
                  <a:sym typeface="+mn-lt"/>
                </a:endParaRPr>
              </a:p>
            </p:txBody>
          </p:sp>
          <p:sp>
            <p:nvSpPr>
              <p:cNvPr id="12" name="文本框 11"/>
              <p:cNvSpPr txBox="1"/>
              <p:nvPr/>
            </p:nvSpPr>
            <p:spPr>
              <a:xfrm>
                <a:off x="1863" y="8683"/>
                <a:ext cx="2851" cy="580"/>
              </a:xfrm>
              <a:prstGeom prst="rect">
                <a:avLst/>
              </a:prstGeom>
              <a:noFill/>
            </p:spPr>
            <p:txBody>
              <a:bodyPr wrap="square" rtlCol="0">
                <a:spAutoFit/>
              </a:bodyPr>
              <a:lstStyle/>
              <a:p>
                <a:pPr algn="ctr">
                  <a:lnSpc>
                    <a:spcPct val="100000"/>
                  </a:lnSpc>
                </a:pPr>
                <a:r>
                  <a:rPr lang="en-US" altLang="zh-CN">
                    <a:solidFill>
                      <a:srgbClr val="E3C897"/>
                    </a:solidFill>
                    <a:cs typeface="+mn-ea"/>
                    <a:sym typeface="+mn-lt"/>
                  </a:rPr>
                  <a:t>XX</a:t>
                </a:r>
                <a:r>
                  <a:rPr lang="zh-CN" altLang="en-US">
                    <a:solidFill>
                      <a:srgbClr val="E3C897"/>
                    </a:solidFill>
                    <a:cs typeface="+mn-ea"/>
                    <a:sym typeface="+mn-lt"/>
                  </a:rPr>
                  <a:t>证书</a:t>
                </a:r>
                <a:endParaRPr lang="zh-CN" altLang="en-US">
                  <a:solidFill>
                    <a:srgbClr val="E3C897"/>
                  </a:solidFill>
                  <a:cs typeface="+mn-ea"/>
                  <a:sym typeface="+mn-lt"/>
                </a:endParaRPr>
              </a:p>
            </p:txBody>
          </p:sp>
        </p:grpSp>
        <p:grpSp>
          <p:nvGrpSpPr>
            <p:cNvPr id="16" name="组合 15"/>
            <p:cNvGrpSpPr/>
            <p:nvPr/>
          </p:nvGrpSpPr>
          <p:grpSpPr>
            <a:xfrm>
              <a:off x="6434" y="3944"/>
              <a:ext cx="6000" cy="5395"/>
              <a:chOff x="6461" y="3944"/>
              <a:chExt cx="6000" cy="5395"/>
            </a:xfrm>
          </p:grpSpPr>
          <p:pic>
            <p:nvPicPr>
              <p:cNvPr id="8" name="图片 7" descr="C:\Users\L\Desktop\图片\3ffdea7bfe97a552f6813bde68c1b8dd3c7f0be7.jpg3ffdea7bfe97a552f6813bde68c1b8dd3c7f0be7"/>
              <p:cNvPicPr>
                <a:picLocks noChangeAspect="1"/>
              </p:cNvPicPr>
              <p:nvPr/>
            </p:nvPicPr>
            <p:blipFill>
              <a:blip r:embed="rId2"/>
              <a:srcRect/>
              <a:stretch>
                <a:fillRect/>
              </a:stretch>
            </p:blipFill>
            <p:spPr>
              <a:xfrm>
                <a:off x="6461" y="3944"/>
                <a:ext cx="6000" cy="4002"/>
              </a:xfrm>
              <a:prstGeom prst="rect">
                <a:avLst/>
              </a:prstGeom>
            </p:spPr>
          </p:pic>
          <p:sp>
            <p:nvSpPr>
              <p:cNvPr id="10" name="0"/>
              <p:cNvSpPr/>
              <p:nvPr/>
            </p:nvSpPr>
            <p:spPr>
              <a:xfrm>
                <a:off x="6517" y="8607"/>
                <a:ext cx="5888" cy="732"/>
              </a:xfrm>
              <a:prstGeom prst="rect">
                <a:avLst/>
              </a:prstGeom>
              <a:noFill/>
              <a:ln w="25400">
                <a:gradFill>
                  <a:gsLst>
                    <a:gs pos="0">
                      <a:srgbClr val="D3B586"/>
                    </a:gs>
                    <a:gs pos="100000">
                      <a:srgbClr val="F8EDD9"/>
                    </a:gs>
                  </a:gsLst>
                  <a:lin ang="2700000" scaled="1"/>
                </a:gra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lnSpc>
                    <a:spcPct val="130000"/>
                  </a:lnSpc>
                </a:pPr>
                <a:endParaRPr lang="zh-CN" altLang="en-US" sz="2000" b="1" i="1">
                  <a:solidFill>
                    <a:schemeClr val="tx1"/>
                  </a:solidFill>
                  <a:cs typeface="+mn-ea"/>
                  <a:sym typeface="+mn-lt"/>
                </a:endParaRPr>
              </a:p>
            </p:txBody>
          </p:sp>
          <p:sp>
            <p:nvSpPr>
              <p:cNvPr id="13" name="文本框 12"/>
              <p:cNvSpPr txBox="1"/>
              <p:nvPr/>
            </p:nvSpPr>
            <p:spPr>
              <a:xfrm>
                <a:off x="8036" y="8683"/>
                <a:ext cx="2851" cy="580"/>
              </a:xfrm>
              <a:prstGeom prst="rect">
                <a:avLst/>
              </a:prstGeom>
              <a:noFill/>
            </p:spPr>
            <p:txBody>
              <a:bodyPr wrap="square" rtlCol="0">
                <a:spAutoFit/>
              </a:bodyPr>
              <a:lstStyle/>
              <a:p>
                <a:pPr algn="ctr">
                  <a:lnSpc>
                    <a:spcPct val="100000"/>
                  </a:lnSpc>
                </a:pPr>
                <a:r>
                  <a:rPr lang="en-US" altLang="zh-CN">
                    <a:solidFill>
                      <a:srgbClr val="E3C897"/>
                    </a:solidFill>
                    <a:cs typeface="+mn-ea"/>
                    <a:sym typeface="+mn-lt"/>
                  </a:rPr>
                  <a:t>XX</a:t>
                </a:r>
                <a:r>
                  <a:rPr lang="zh-CN" altLang="en-US">
                    <a:solidFill>
                      <a:srgbClr val="E3C897"/>
                    </a:solidFill>
                    <a:cs typeface="+mn-ea"/>
                    <a:sym typeface="+mn-lt"/>
                  </a:rPr>
                  <a:t>证书</a:t>
                </a:r>
                <a:endParaRPr lang="zh-CN" altLang="en-US">
                  <a:solidFill>
                    <a:srgbClr val="E3C897"/>
                  </a:solidFill>
                  <a:cs typeface="+mn-ea"/>
                  <a:sym typeface="+mn-lt"/>
                </a:endParaRPr>
              </a:p>
            </p:txBody>
          </p:sp>
        </p:grpSp>
        <p:grpSp>
          <p:nvGrpSpPr>
            <p:cNvPr id="17" name="组合 16"/>
            <p:cNvGrpSpPr/>
            <p:nvPr/>
          </p:nvGrpSpPr>
          <p:grpSpPr>
            <a:xfrm>
              <a:off x="12636" y="3917"/>
              <a:ext cx="6083" cy="5422"/>
              <a:chOff x="12636" y="3917"/>
              <a:chExt cx="6083" cy="5422"/>
            </a:xfrm>
          </p:grpSpPr>
          <p:pic>
            <p:nvPicPr>
              <p:cNvPr id="9" name="图片 8" descr="C:\Users\L\Desktop\图片\5f958b596c092cd7bb4322ba35b2e5b8aae7498c.jpg5f958b596c092cd7bb4322ba35b2e5b8aae7498c"/>
              <p:cNvPicPr>
                <a:picLocks noChangeAspect="1"/>
              </p:cNvPicPr>
              <p:nvPr/>
            </p:nvPicPr>
            <p:blipFill>
              <a:blip r:embed="rId3"/>
              <a:srcRect/>
              <a:stretch>
                <a:fillRect/>
              </a:stretch>
            </p:blipFill>
            <p:spPr>
              <a:xfrm>
                <a:off x="12636" y="3917"/>
                <a:ext cx="6083" cy="4057"/>
              </a:xfrm>
              <a:prstGeom prst="rect">
                <a:avLst/>
              </a:prstGeom>
            </p:spPr>
          </p:pic>
          <p:sp>
            <p:nvSpPr>
              <p:cNvPr id="11" name="0"/>
              <p:cNvSpPr/>
              <p:nvPr/>
            </p:nvSpPr>
            <p:spPr>
              <a:xfrm>
                <a:off x="12636" y="8607"/>
                <a:ext cx="6083" cy="732"/>
              </a:xfrm>
              <a:prstGeom prst="rect">
                <a:avLst/>
              </a:prstGeom>
              <a:noFill/>
              <a:ln w="25400">
                <a:gradFill>
                  <a:gsLst>
                    <a:gs pos="0">
                      <a:srgbClr val="D3B586"/>
                    </a:gs>
                    <a:gs pos="100000">
                      <a:srgbClr val="F8EDD9"/>
                    </a:gs>
                  </a:gsLst>
                  <a:lin ang="2700000" scaled="1"/>
                </a:gra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lnSpc>
                    <a:spcPct val="130000"/>
                  </a:lnSpc>
                </a:pPr>
                <a:endParaRPr lang="zh-CN" altLang="en-US" sz="2000" b="1" i="1">
                  <a:solidFill>
                    <a:schemeClr val="tx1"/>
                  </a:solidFill>
                  <a:cs typeface="+mn-ea"/>
                  <a:sym typeface="+mn-lt"/>
                </a:endParaRPr>
              </a:p>
            </p:txBody>
          </p:sp>
          <p:sp>
            <p:nvSpPr>
              <p:cNvPr id="14" name="文本框 13"/>
              <p:cNvSpPr txBox="1"/>
              <p:nvPr/>
            </p:nvSpPr>
            <p:spPr>
              <a:xfrm>
                <a:off x="14252" y="8683"/>
                <a:ext cx="2851" cy="580"/>
              </a:xfrm>
              <a:prstGeom prst="rect">
                <a:avLst/>
              </a:prstGeom>
              <a:noFill/>
            </p:spPr>
            <p:txBody>
              <a:bodyPr wrap="square" rtlCol="0">
                <a:spAutoFit/>
              </a:bodyPr>
              <a:lstStyle/>
              <a:p>
                <a:pPr algn="ctr">
                  <a:lnSpc>
                    <a:spcPct val="100000"/>
                  </a:lnSpc>
                </a:pPr>
                <a:r>
                  <a:rPr lang="en-US" altLang="zh-CN">
                    <a:solidFill>
                      <a:srgbClr val="E3C897"/>
                    </a:solidFill>
                    <a:cs typeface="+mn-ea"/>
                    <a:sym typeface="+mn-lt"/>
                  </a:rPr>
                  <a:t>XX</a:t>
                </a:r>
                <a:r>
                  <a:rPr lang="zh-CN" altLang="en-US">
                    <a:solidFill>
                      <a:srgbClr val="E3C897"/>
                    </a:solidFill>
                    <a:cs typeface="+mn-ea"/>
                    <a:sym typeface="+mn-lt"/>
                  </a:rPr>
                  <a:t>证书</a:t>
                </a:r>
                <a:endParaRPr lang="zh-CN" altLang="en-US">
                  <a:solidFill>
                    <a:srgbClr val="E3C897"/>
                  </a:solidFill>
                  <a:cs typeface="+mn-ea"/>
                  <a:sym typeface="+mn-lt"/>
                </a:endParaRPr>
              </a:p>
            </p:txBody>
          </p:sp>
        </p:grpSp>
      </p:gr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p:cTn id="13" dur="1000" fill="hold"/>
                                        <p:tgtEl>
                                          <p:spTgt spid="18"/>
                                        </p:tgtEl>
                                        <p:attrNameLst>
                                          <p:attrName>ppt_x</p:attrName>
                                        </p:attrNameLst>
                                      </p:cBhvr>
                                      <p:tavLst>
                                        <p:tav tm="0">
                                          <p:val>
                                            <p:strVal val="#ppt_x-.2"/>
                                          </p:val>
                                        </p:tav>
                                        <p:tav tm="100000">
                                          <p:val>
                                            <p:strVal val="#ppt_x"/>
                                          </p:val>
                                        </p:tav>
                                      </p:tavLst>
                                    </p:anim>
                                    <p:anim calcmode="lin" valueType="num">
                                      <p:cBhvr>
                                        <p:cTn id="14"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15"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685415" y="2510790"/>
            <a:ext cx="6035040" cy="1836420"/>
            <a:chOff x="4556" y="4746"/>
            <a:chExt cx="9504" cy="2892"/>
          </a:xfrm>
        </p:grpSpPr>
        <p:sp>
          <p:nvSpPr>
            <p:cNvPr id="10" name="文本框 9"/>
            <p:cNvSpPr txBox="1"/>
            <p:nvPr/>
          </p:nvSpPr>
          <p:spPr>
            <a:xfrm>
              <a:off x="7775" y="5467"/>
              <a:ext cx="6285" cy="1450"/>
            </a:xfrm>
            <a:prstGeom prst="rect">
              <a:avLst/>
            </a:prstGeom>
            <a:noFill/>
          </p:spPr>
          <p:txBody>
            <a:bodyPr wrap="none" rtlCol="0">
              <a:prstTxWarp prst="textPlain">
                <a:avLst>
                  <a:gd name="adj" fmla="val 50192"/>
                </a:avLst>
              </a:prstTxWarp>
              <a:spAutoFit/>
            </a:bodyPr>
            <a:lstStyle/>
            <a:p>
              <a:r>
                <a:rPr lang="zh-CN" altLang="en-US" sz="9600" b="1" spc="-300" dirty="0">
                  <a:gradFill flip="none" rotWithShape="1">
                    <a:gsLst>
                      <a:gs pos="15000">
                        <a:srgbClr val="D3B586"/>
                      </a:gs>
                      <a:gs pos="60000">
                        <a:srgbClr val="F8EDD9"/>
                      </a:gs>
                    </a:gsLst>
                    <a:lin ang="2700000" scaled="1"/>
                    <a:tileRect/>
                  </a:gradFill>
                  <a:cs typeface="+mn-ea"/>
                  <a:sym typeface="+mn-lt"/>
                </a:rPr>
                <a:t>岗位认知</a:t>
              </a:r>
              <a:endParaRPr lang="zh-CN" altLang="en-US" sz="9600" spc="-300" dirty="0">
                <a:gradFill flip="none" rotWithShape="1">
                  <a:gsLst>
                    <a:gs pos="15000">
                      <a:srgbClr val="D3B586"/>
                    </a:gs>
                    <a:gs pos="60000">
                      <a:srgbClr val="F8EDD9"/>
                    </a:gs>
                  </a:gsLst>
                  <a:lin ang="2700000" scaled="1"/>
                  <a:tileRect/>
                </a:gradFill>
                <a:cs typeface="+mn-ea"/>
                <a:sym typeface="+mn-lt"/>
              </a:endParaRPr>
            </a:p>
          </p:txBody>
        </p:sp>
        <p:sp>
          <p:nvSpPr>
            <p:cNvPr id="11" name="文本框 10"/>
            <p:cNvSpPr txBox="1"/>
            <p:nvPr/>
          </p:nvSpPr>
          <p:spPr>
            <a:xfrm>
              <a:off x="4556" y="4859"/>
              <a:ext cx="1955" cy="2666"/>
            </a:xfrm>
            <a:prstGeom prst="rect">
              <a:avLst/>
            </a:prstGeom>
            <a:noFill/>
          </p:spPr>
          <p:txBody>
            <a:bodyPr wrap="none" rtlCol="0">
              <a:spAutoFit/>
            </a:bodyPr>
            <a:lstStyle/>
            <a:p>
              <a:pPr algn="ctr"/>
              <a:r>
                <a:rPr lang="en-US" altLang="zh-CN" sz="3200" dirty="0">
                  <a:gradFill flip="none" rotWithShape="1">
                    <a:gsLst>
                      <a:gs pos="15000">
                        <a:srgbClr val="D3B586"/>
                      </a:gs>
                      <a:gs pos="60000">
                        <a:srgbClr val="F8EDD9"/>
                      </a:gs>
                    </a:gsLst>
                    <a:lin ang="2700000" scaled="1"/>
                    <a:tileRect/>
                  </a:gradFill>
                  <a:cs typeface="+mn-ea"/>
                  <a:sym typeface="+mn-lt"/>
                </a:rPr>
                <a:t>PART</a:t>
              </a:r>
              <a:endParaRPr lang="en-US" altLang="zh-CN" sz="3200" dirty="0">
                <a:gradFill flip="none" rotWithShape="1">
                  <a:gsLst>
                    <a:gs pos="15000">
                      <a:srgbClr val="D3B586"/>
                    </a:gs>
                    <a:gs pos="60000">
                      <a:srgbClr val="F8EDD9"/>
                    </a:gs>
                  </a:gsLst>
                  <a:lin ang="2700000" scaled="1"/>
                  <a:tileRect/>
                </a:gradFill>
                <a:cs typeface="+mn-ea"/>
                <a:sym typeface="+mn-lt"/>
              </a:endParaRPr>
            </a:p>
            <a:p>
              <a:pPr algn="ctr"/>
              <a:r>
                <a:rPr lang="en-US" altLang="zh-CN" sz="7200" b="1" dirty="0">
                  <a:gradFill flip="none" rotWithShape="1">
                    <a:gsLst>
                      <a:gs pos="15000">
                        <a:srgbClr val="D3B586"/>
                      </a:gs>
                      <a:gs pos="60000">
                        <a:srgbClr val="F8EDD9"/>
                      </a:gs>
                    </a:gsLst>
                    <a:lin ang="2700000" scaled="1"/>
                    <a:tileRect/>
                  </a:gradFill>
                  <a:cs typeface="+mn-ea"/>
                  <a:sym typeface="+mn-lt"/>
                </a:rPr>
                <a:t>02</a:t>
              </a:r>
              <a:endParaRPr lang="zh-CN" altLang="en-US" sz="3200" b="1" dirty="0">
                <a:gradFill flip="none" rotWithShape="1">
                  <a:gsLst>
                    <a:gs pos="15000">
                      <a:srgbClr val="D3B586"/>
                    </a:gs>
                    <a:gs pos="60000">
                      <a:srgbClr val="F8EDD9"/>
                    </a:gs>
                  </a:gsLst>
                  <a:lin ang="2700000" scaled="1"/>
                  <a:tileRect/>
                </a:gradFill>
                <a:cs typeface="+mn-ea"/>
                <a:sym typeface="+mn-lt"/>
              </a:endParaRPr>
            </a:p>
          </p:txBody>
        </p:sp>
        <p:sp>
          <p:nvSpPr>
            <p:cNvPr id="16" name="任意多边形: 形状 15"/>
            <p:cNvSpPr/>
            <p:nvPr/>
          </p:nvSpPr>
          <p:spPr>
            <a:xfrm flipV="1">
              <a:off x="6944" y="4746"/>
              <a:ext cx="413" cy="2892"/>
            </a:xfrm>
            <a:custGeom>
              <a:avLst/>
              <a:gdLst>
                <a:gd name="connsiteX0" fmla="*/ 1851 w 262239"/>
                <a:gd name="connsiteY0" fmla="*/ 647673 h 1836116"/>
                <a:gd name="connsiteX1" fmla="*/ 29832 w 262239"/>
                <a:gd name="connsiteY1" fmla="*/ 647673 h 1836116"/>
                <a:gd name="connsiteX2" fmla="*/ 29832 w 262239"/>
                <a:gd name="connsiteY2" fmla="*/ 0 h 1836116"/>
                <a:gd name="connsiteX3" fmla="*/ 1851 w 262239"/>
                <a:gd name="connsiteY3" fmla="*/ 0 h 1836116"/>
                <a:gd name="connsiteX4" fmla="*/ 1851 w 262239"/>
                <a:gd name="connsiteY4" fmla="*/ 1836116 h 1836116"/>
                <a:gd name="connsiteX5" fmla="*/ 29832 w 262239"/>
                <a:gd name="connsiteY5" fmla="*/ 1836116 h 1836116"/>
                <a:gd name="connsiteX6" fmla="*/ 29832 w 262239"/>
                <a:gd name="connsiteY6" fmla="*/ 1188138 h 1836116"/>
                <a:gd name="connsiteX7" fmla="*/ 29166 w 262239"/>
                <a:gd name="connsiteY7" fmla="*/ 1188138 h 1836116"/>
                <a:gd name="connsiteX8" fmla="*/ 262239 w 262239"/>
                <a:gd name="connsiteY8" fmla="*/ 918018 h 1836116"/>
                <a:gd name="connsiteX9" fmla="*/ 28972 w 262239"/>
                <a:gd name="connsiteY9" fmla="*/ 647675 h 1836116"/>
                <a:gd name="connsiteX10" fmla="*/ 0 w 262239"/>
                <a:gd name="connsiteY10" fmla="*/ 647675 h 1836116"/>
                <a:gd name="connsiteX11" fmla="*/ 233267 w 262239"/>
                <a:gd name="connsiteY11" fmla="*/ 918018 h 1836116"/>
                <a:gd name="connsiteX12" fmla="*/ 0 w 262239"/>
                <a:gd name="connsiteY12" fmla="*/ 1188362 h 1836116"/>
                <a:gd name="connsiteX13" fmla="*/ 1851 w 262239"/>
                <a:gd name="connsiteY13" fmla="*/ 1188362 h 1836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239" h="1836116">
                  <a:moveTo>
                    <a:pt x="1851" y="647673"/>
                  </a:moveTo>
                  <a:lnTo>
                    <a:pt x="29832" y="647673"/>
                  </a:lnTo>
                  <a:lnTo>
                    <a:pt x="29832" y="0"/>
                  </a:lnTo>
                  <a:lnTo>
                    <a:pt x="1851" y="0"/>
                  </a:lnTo>
                  <a:close/>
                  <a:moveTo>
                    <a:pt x="1851" y="1836116"/>
                  </a:moveTo>
                  <a:lnTo>
                    <a:pt x="29832" y="1836116"/>
                  </a:lnTo>
                  <a:lnTo>
                    <a:pt x="29832" y="1188138"/>
                  </a:lnTo>
                  <a:lnTo>
                    <a:pt x="29166" y="1188138"/>
                  </a:lnTo>
                  <a:lnTo>
                    <a:pt x="262239" y="918018"/>
                  </a:lnTo>
                  <a:lnTo>
                    <a:pt x="28972" y="647675"/>
                  </a:lnTo>
                  <a:lnTo>
                    <a:pt x="0" y="647675"/>
                  </a:lnTo>
                  <a:lnTo>
                    <a:pt x="233267" y="918018"/>
                  </a:lnTo>
                  <a:lnTo>
                    <a:pt x="0" y="1188362"/>
                  </a:lnTo>
                  <a:lnTo>
                    <a:pt x="1851" y="118836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 name="文本框 1"/>
            <p:cNvSpPr txBox="1"/>
            <p:nvPr/>
          </p:nvSpPr>
          <p:spPr>
            <a:xfrm>
              <a:off x="7651" y="7204"/>
              <a:ext cx="5823" cy="434"/>
            </a:xfrm>
            <a:prstGeom prst="rect">
              <a:avLst/>
            </a:prstGeom>
            <a:noFill/>
          </p:spPr>
          <p:txBody>
            <a:bodyPr wrap="square" rtlCol="0">
              <a:spAutoFit/>
            </a:bodyPr>
            <a:lstStyle/>
            <a:p>
              <a:pPr algn="dist"/>
              <a:r>
                <a:rPr lang="en-US" altLang="zh-CN" sz="1200" cap="all" dirty="0">
                  <a:solidFill>
                    <a:srgbClr val="E3C897"/>
                  </a:solidFill>
                  <a:uFillTx/>
                  <a:cs typeface="+mn-ea"/>
                  <a:sym typeface="+mn-lt"/>
                </a:rPr>
                <a:t>Post cognition</a:t>
              </a:r>
              <a:endParaRPr lang="zh-CN" altLang="en-US" sz="1200">
                <a:cs typeface="+mn-ea"/>
                <a:sym typeface="+mn-lt"/>
              </a:endParaRPr>
            </a:p>
          </p:txBody>
        </p:sp>
      </p:grpSp>
      <p:sp>
        <p:nvSpPr>
          <p:cNvPr id="32" name="任意多边形 31"/>
          <p:cNvSpPr/>
          <p:nvPr/>
        </p:nvSpPr>
        <p:spPr>
          <a:xfrm flipH="1">
            <a:off x="8802370" y="3328670"/>
            <a:ext cx="3390900" cy="3543300"/>
          </a:xfrm>
          <a:custGeom>
            <a:avLst/>
            <a:gdLst>
              <a:gd name="connsiteX0" fmla="*/ 0 w 4455"/>
              <a:gd name="connsiteY0" fmla="*/ 0 h 5580"/>
              <a:gd name="connsiteX1" fmla="*/ 2490 w 4455"/>
              <a:gd name="connsiteY1" fmla="*/ 3079 h 5580"/>
              <a:gd name="connsiteX2" fmla="*/ 4455 w 4455"/>
              <a:gd name="connsiteY2" fmla="*/ 5580 h 5580"/>
              <a:gd name="connsiteX3" fmla="*/ 0 w 4455"/>
              <a:gd name="connsiteY3" fmla="*/ 5580 h 5580"/>
              <a:gd name="connsiteX4" fmla="*/ 0 w 4455"/>
              <a:gd name="connsiteY4" fmla="*/ 0 h 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5" h="5580">
                <a:moveTo>
                  <a:pt x="0" y="0"/>
                </a:moveTo>
                <a:lnTo>
                  <a:pt x="2490" y="3079"/>
                </a:lnTo>
                <a:lnTo>
                  <a:pt x="4455" y="5580"/>
                </a:lnTo>
                <a:lnTo>
                  <a:pt x="0" y="5580"/>
                </a:lnTo>
                <a:lnTo>
                  <a:pt x="0" y="0"/>
                </a:lnTo>
                <a:close/>
              </a:path>
            </a:pathLst>
          </a:custGeom>
          <a:gradFill>
            <a:gsLst>
              <a:gs pos="15000">
                <a:srgbClr val="222428"/>
              </a:gs>
              <a:gs pos="87000">
                <a:srgbClr val="222428"/>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9" name="直接连接符 8"/>
          <p:cNvCxnSpPr/>
          <p:nvPr/>
        </p:nvCxnSpPr>
        <p:spPr>
          <a:xfrm flipV="1">
            <a:off x="9478645" y="3922395"/>
            <a:ext cx="2714625" cy="29597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3" name="任意多边形 12"/>
          <p:cNvSpPr/>
          <p:nvPr/>
        </p:nvSpPr>
        <p:spPr>
          <a:xfrm rot="8160000" flipH="1">
            <a:off x="9837917" y="292717"/>
            <a:ext cx="3390900" cy="5488940"/>
          </a:xfrm>
          <a:custGeom>
            <a:avLst/>
            <a:gdLst>
              <a:gd name="connsiteX0" fmla="*/ 0 w 5340"/>
              <a:gd name="connsiteY0" fmla="*/ 0 h 8644"/>
              <a:gd name="connsiteX1" fmla="*/ 2985 w 5340"/>
              <a:gd name="connsiteY1" fmla="*/ 3079 h 8644"/>
              <a:gd name="connsiteX2" fmla="*/ 5340 w 5340"/>
              <a:gd name="connsiteY2" fmla="*/ 5580 h 8644"/>
              <a:gd name="connsiteX3" fmla="*/ 3170 w 5340"/>
              <a:gd name="connsiteY3" fmla="*/ 8644 h 8644"/>
              <a:gd name="connsiteX4" fmla="*/ 0 w 5340"/>
              <a:gd name="connsiteY4" fmla="*/ 0 h 8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0" h="8644">
                <a:moveTo>
                  <a:pt x="0" y="0"/>
                </a:moveTo>
                <a:lnTo>
                  <a:pt x="2985" y="3079"/>
                </a:lnTo>
                <a:lnTo>
                  <a:pt x="5340" y="5580"/>
                </a:lnTo>
                <a:lnTo>
                  <a:pt x="3170" y="8644"/>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7" name="任意多边形 36"/>
          <p:cNvSpPr/>
          <p:nvPr/>
        </p:nvSpPr>
        <p:spPr>
          <a:xfrm rot="15000000" flipH="1">
            <a:off x="7364106" y="-1674030"/>
            <a:ext cx="4451985" cy="562737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8" name="直接连接符 7"/>
          <p:cNvCxnSpPr/>
          <p:nvPr/>
        </p:nvCxnSpPr>
        <p:spPr>
          <a:xfrm>
            <a:off x="7299960" y="-23495"/>
            <a:ext cx="4893945" cy="205740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组合 5"/>
          <p:cNvGrpSpPr/>
          <p:nvPr/>
        </p:nvGrpSpPr>
        <p:grpSpPr>
          <a:xfrm>
            <a:off x="3717290" y="490855"/>
            <a:ext cx="4757420" cy="1149350"/>
            <a:chOff x="5854" y="773"/>
            <a:chExt cx="7492" cy="1810"/>
          </a:xfrm>
        </p:grpSpPr>
        <p:grpSp>
          <p:nvGrpSpPr>
            <p:cNvPr id="2" name="组合 1"/>
            <p:cNvGrpSpPr/>
            <p:nvPr/>
          </p:nvGrpSpPr>
          <p:grpSpPr>
            <a:xfrm>
              <a:off x="7308" y="773"/>
              <a:ext cx="4584" cy="1279"/>
              <a:chOff x="6417410" y="2162647"/>
              <a:chExt cx="2911025" cy="812375"/>
            </a:xfrm>
          </p:grpSpPr>
          <p:sp>
            <p:nvSpPr>
              <p:cNvPr id="3" name="文本框 2"/>
              <p:cNvSpPr txBox="1"/>
              <p:nvPr/>
            </p:nvSpPr>
            <p:spPr>
              <a:xfrm>
                <a:off x="6417410" y="2162647"/>
                <a:ext cx="2911025" cy="645326"/>
              </a:xfrm>
              <a:prstGeom prst="rect">
                <a:avLst/>
              </a:prstGeom>
              <a:noFill/>
            </p:spPr>
            <p:txBody>
              <a:bodyPr wrap="none" rtlCol="0">
                <a:spAutoFit/>
              </a:bodyPr>
              <a:lstStyle/>
              <a:p>
                <a:pPr algn="ctr">
                  <a:lnSpc>
                    <a:spcPct val="100000"/>
                  </a:lnSpc>
                </a:pPr>
                <a:r>
                  <a:rPr lang="zh-CN" altLang="en-US" sz="3600" b="1" dirty="0">
                    <a:gradFill flip="none" rotWithShape="1">
                      <a:gsLst>
                        <a:gs pos="15000">
                          <a:srgbClr val="D3B586"/>
                        </a:gs>
                        <a:gs pos="60000">
                          <a:srgbClr val="F8EDD9"/>
                        </a:gs>
                      </a:gsLst>
                      <a:lin ang="2700000" scaled="1"/>
                      <a:tileRect/>
                    </a:gradFill>
                    <a:cs typeface="+mn-ea"/>
                    <a:sym typeface="+mn-lt"/>
                  </a:rPr>
                  <a:t>岗位职责认知</a:t>
                </a:r>
                <a:endParaRPr lang="zh-CN" altLang="en-US" sz="3600" b="1" dirty="0">
                  <a:gradFill flip="none" rotWithShape="1">
                    <a:gsLst>
                      <a:gs pos="15000">
                        <a:srgbClr val="D3B586"/>
                      </a:gs>
                      <a:gs pos="60000">
                        <a:srgbClr val="F8EDD9"/>
                      </a:gs>
                    </a:gsLst>
                    <a:lin ang="2700000" scaled="1"/>
                    <a:tileRect/>
                  </a:gradFill>
                  <a:cs typeface="+mn-ea"/>
                  <a:sym typeface="+mn-lt"/>
                </a:endParaRPr>
              </a:p>
            </p:txBody>
          </p:sp>
          <p:sp>
            <p:nvSpPr>
              <p:cNvPr id="4" name="任意多边形: 形状 3"/>
              <p:cNvSpPr/>
              <p:nvPr/>
            </p:nvSpPr>
            <p:spPr>
              <a:xfrm rot="5400000" flipV="1">
                <a:off x="7811771" y="1991964"/>
                <a:ext cx="122283" cy="1843832"/>
              </a:xfrm>
              <a:custGeom>
                <a:avLst/>
                <a:gdLst>
                  <a:gd name="connsiteX0" fmla="*/ 2381 w 337394"/>
                  <a:gd name="connsiteY0" fmla="*/ 0 h 5087356"/>
                  <a:gd name="connsiteX1" fmla="*/ 2381 w 337394"/>
                  <a:gd name="connsiteY1" fmla="*/ 2196000 h 5087356"/>
                  <a:gd name="connsiteX2" fmla="*/ 38381 w 337394"/>
                  <a:gd name="connsiteY2" fmla="*/ 2196000 h 5087356"/>
                  <a:gd name="connsiteX3" fmla="*/ 38381 w 337394"/>
                  <a:gd name="connsiteY3" fmla="*/ 0 h 5087356"/>
                  <a:gd name="connsiteX4" fmla="*/ 0 w 337394"/>
                  <a:gd name="connsiteY4" fmla="*/ 2196002 h 5087356"/>
                  <a:gd name="connsiteX5" fmla="*/ 300119 w 337394"/>
                  <a:gd name="connsiteY5" fmla="*/ 2543823 h 5087356"/>
                  <a:gd name="connsiteX6" fmla="*/ 0 w 337394"/>
                  <a:gd name="connsiteY6" fmla="*/ 2891644 h 5087356"/>
                  <a:gd name="connsiteX7" fmla="*/ 2381 w 337394"/>
                  <a:gd name="connsiteY7" fmla="*/ 2891644 h 5087356"/>
                  <a:gd name="connsiteX8" fmla="*/ 2381 w 337394"/>
                  <a:gd name="connsiteY8" fmla="*/ 5087356 h 5087356"/>
                  <a:gd name="connsiteX9" fmla="*/ 38381 w 337394"/>
                  <a:gd name="connsiteY9" fmla="*/ 5087356 h 5087356"/>
                  <a:gd name="connsiteX10" fmla="*/ 38381 w 337394"/>
                  <a:gd name="connsiteY10" fmla="*/ 2891356 h 5087356"/>
                  <a:gd name="connsiteX11" fmla="*/ 37524 w 337394"/>
                  <a:gd name="connsiteY11" fmla="*/ 2891356 h 5087356"/>
                  <a:gd name="connsiteX12" fmla="*/ 337394 w 337394"/>
                  <a:gd name="connsiteY12" fmla="*/ 2543823 h 5087356"/>
                  <a:gd name="connsiteX13" fmla="*/ 37275 w 337394"/>
                  <a:gd name="connsiteY13" fmla="*/ 2196002 h 50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394" h="5087356">
                    <a:moveTo>
                      <a:pt x="2381" y="0"/>
                    </a:moveTo>
                    <a:lnTo>
                      <a:pt x="2381" y="2196000"/>
                    </a:lnTo>
                    <a:lnTo>
                      <a:pt x="38381" y="2196000"/>
                    </a:lnTo>
                    <a:lnTo>
                      <a:pt x="38381" y="0"/>
                    </a:lnTo>
                    <a:close/>
                    <a:moveTo>
                      <a:pt x="0" y="2196002"/>
                    </a:moveTo>
                    <a:lnTo>
                      <a:pt x="300119" y="2543823"/>
                    </a:lnTo>
                    <a:lnTo>
                      <a:pt x="0" y="2891644"/>
                    </a:lnTo>
                    <a:lnTo>
                      <a:pt x="2381" y="2891644"/>
                    </a:lnTo>
                    <a:lnTo>
                      <a:pt x="2381" y="5087356"/>
                    </a:lnTo>
                    <a:lnTo>
                      <a:pt x="38381" y="5087356"/>
                    </a:lnTo>
                    <a:lnTo>
                      <a:pt x="38381" y="2891356"/>
                    </a:lnTo>
                    <a:lnTo>
                      <a:pt x="37524" y="2891356"/>
                    </a:lnTo>
                    <a:lnTo>
                      <a:pt x="337394" y="2543823"/>
                    </a:lnTo>
                    <a:lnTo>
                      <a:pt x="37275" y="2196002"/>
                    </a:lnTo>
                    <a:close/>
                  </a:path>
                </a:pathLst>
              </a:custGeom>
              <a:gradFill>
                <a:gsLst>
                  <a:gs pos="15000">
                    <a:srgbClr val="D3B586"/>
                  </a:gs>
                  <a:gs pos="60000">
                    <a:srgbClr val="F8EDD9"/>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grpSp>
        <p:sp>
          <p:nvSpPr>
            <p:cNvPr id="5" name="文本框 4"/>
            <p:cNvSpPr txBox="1"/>
            <p:nvPr/>
          </p:nvSpPr>
          <p:spPr>
            <a:xfrm>
              <a:off x="5854" y="2099"/>
              <a:ext cx="7492" cy="484"/>
            </a:xfrm>
            <a:prstGeom prst="rect">
              <a:avLst/>
            </a:prstGeom>
            <a:noFill/>
          </p:spPr>
          <p:txBody>
            <a:bodyPr wrap="square" rtlCol="0">
              <a:spAutoFit/>
              <a:scene3d>
                <a:camera prst="orthographicFront"/>
                <a:lightRig rig="threePt" dir="t"/>
              </a:scene3d>
              <a:sp3d contourW="12700"/>
            </a:bodyPr>
            <a:lstStyle>
              <a:defPPr>
                <a:defRPr lang="en-US"/>
              </a:defPPr>
              <a:lvl1pPr algn="ctr">
                <a:lnSpc>
                  <a:spcPct val="125000"/>
                </a:lnSpc>
                <a:defRPr sz="1200">
                  <a:solidFill>
                    <a:schemeClr val="tx1">
                      <a:lumMod val="50000"/>
                      <a:lumOff val="50000"/>
                    </a:schemeClr>
                  </a:solidFill>
                  <a:latin typeface="方正俊黑简体" panose="02000000000000000000" pitchFamily="2" charset="-122"/>
                  <a:ea typeface="方正俊黑简体" panose="02000000000000000000" pitchFamily="2" charset="-122"/>
                  <a:cs typeface="Angsana New" panose="02020603050405020304" pitchFamily="18" charset="-34"/>
                </a:defRPr>
              </a:lvl1pPr>
            </a:lstStyle>
            <a:p>
              <a:pPr algn="dist">
                <a:lnSpc>
                  <a:spcPct val="130000"/>
                </a:lnSpc>
              </a:pPr>
              <a:r>
                <a:rPr lang="en-US" altLang="zh-CN" cap="all" dirty="0">
                  <a:solidFill>
                    <a:srgbClr val="E3C897"/>
                  </a:solidFill>
                  <a:uFillTx/>
                  <a:latin typeface="+mn-lt"/>
                  <a:ea typeface="+mn-ea"/>
                  <a:cs typeface="+mn-ea"/>
                  <a:sym typeface="+mn-lt"/>
                </a:rPr>
                <a:t>Post Responsibility Cognition</a:t>
              </a:r>
              <a:endParaRPr lang="en-US" altLang="zh-CN" cap="all" dirty="0">
                <a:solidFill>
                  <a:srgbClr val="E3C897"/>
                </a:solidFill>
                <a:uFillTx/>
                <a:latin typeface="+mn-lt"/>
                <a:ea typeface="+mn-ea"/>
                <a:cs typeface="+mn-ea"/>
                <a:sym typeface="+mn-lt"/>
              </a:endParaRPr>
            </a:p>
          </p:txBody>
        </p:sp>
      </p:grpSp>
      <p:sp>
        <p:nvSpPr>
          <p:cNvPr id="90" name="任意多边形 89"/>
          <p:cNvSpPr/>
          <p:nvPr/>
        </p:nvSpPr>
        <p:spPr>
          <a:xfrm rot="6600000">
            <a:off x="210820" y="-913130"/>
            <a:ext cx="2451735" cy="309880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2" name="直接连接符 91"/>
          <p:cNvCxnSpPr/>
          <p:nvPr/>
        </p:nvCxnSpPr>
        <p:spPr>
          <a:xfrm flipV="1">
            <a:off x="-33655" y="14605"/>
            <a:ext cx="2649855" cy="1033780"/>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5" name="任意多边形 94"/>
          <p:cNvSpPr/>
          <p:nvPr/>
        </p:nvSpPr>
        <p:spPr>
          <a:xfrm rot="15000000" flipH="1">
            <a:off x="10325735" y="-654685"/>
            <a:ext cx="1736090" cy="2194560"/>
          </a:xfrm>
          <a:custGeom>
            <a:avLst/>
            <a:gdLst>
              <a:gd name="connsiteX0" fmla="*/ 0 w 7011"/>
              <a:gd name="connsiteY0" fmla="*/ 0 h 8862"/>
              <a:gd name="connsiteX1" fmla="*/ 3143 w 7011"/>
              <a:gd name="connsiteY1" fmla="*/ 3268 h 8862"/>
              <a:gd name="connsiteX2" fmla="*/ 7011 w 7011"/>
              <a:gd name="connsiteY2" fmla="*/ 7537 h 8862"/>
              <a:gd name="connsiteX3" fmla="*/ 3265 w 7011"/>
              <a:gd name="connsiteY3" fmla="*/ 8862 h 8862"/>
              <a:gd name="connsiteX4" fmla="*/ 0 w 7011"/>
              <a:gd name="connsiteY4" fmla="*/ 0 h 8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1" h="8862">
                <a:moveTo>
                  <a:pt x="0" y="0"/>
                </a:moveTo>
                <a:lnTo>
                  <a:pt x="3143" y="3268"/>
                </a:lnTo>
                <a:lnTo>
                  <a:pt x="7011" y="7537"/>
                </a:lnTo>
                <a:lnTo>
                  <a:pt x="3265" y="8862"/>
                </a:lnTo>
                <a:lnTo>
                  <a:pt x="0" y="0"/>
                </a:lnTo>
                <a:close/>
              </a:path>
            </a:pathLst>
          </a:custGeom>
          <a:gradFill>
            <a:gsLst>
              <a:gs pos="15000">
                <a:srgbClr val="1D1E22"/>
              </a:gs>
              <a:gs pos="87000">
                <a:srgbClr val="121214"/>
              </a:gs>
            </a:gsLst>
            <a:lin ang="2700000" scaled="0"/>
          </a:gradFill>
          <a:ln>
            <a:gradFill>
              <a:gsLst>
                <a:gs pos="0">
                  <a:schemeClr val="bg1">
                    <a:alpha val="20000"/>
                  </a:schemeClr>
                </a:gs>
                <a:gs pos="51000">
                  <a:schemeClr val="bg1">
                    <a:alpha val="50000"/>
                  </a:schemeClr>
                </a:gs>
                <a:gs pos="100000">
                  <a:schemeClr val="bg1">
                    <a:alpha val="20000"/>
                  </a:schemeClr>
                </a:gs>
              </a:gsLst>
              <a:lin ang="5400000" scaled="1"/>
            </a:gradFill>
          </a:ln>
          <a:effectLst>
            <a:outerShdw blurRad="508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cxnSp>
        <p:nvCxnSpPr>
          <p:cNvPr id="96" name="直接连接符 95"/>
          <p:cNvCxnSpPr/>
          <p:nvPr/>
        </p:nvCxnSpPr>
        <p:spPr>
          <a:xfrm>
            <a:off x="9865995" y="40640"/>
            <a:ext cx="2349500" cy="2426335"/>
          </a:xfrm>
          <a:prstGeom prst="line">
            <a:avLst/>
          </a:prstGeom>
          <a:ln w="25400">
            <a:gradFill>
              <a:gsLst>
                <a:gs pos="0">
                  <a:srgbClr val="C69F5A"/>
                </a:gs>
                <a:gs pos="51000">
                  <a:srgbClr val="EBDB94"/>
                </a:gs>
                <a:gs pos="100000">
                  <a:srgbClr val="C69F5A">
                    <a:alpha val="100000"/>
                  </a:srgbClr>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669290" y="2099310"/>
            <a:ext cx="11530965" cy="4095115"/>
            <a:chOff x="1054" y="3306"/>
            <a:chExt cx="18159" cy="6449"/>
          </a:xfrm>
        </p:grpSpPr>
        <p:sp>
          <p:nvSpPr>
            <p:cNvPr id="29" name="0"/>
            <p:cNvSpPr/>
            <p:nvPr/>
          </p:nvSpPr>
          <p:spPr bwMode="auto">
            <a:xfrm>
              <a:off x="11561" y="3795"/>
              <a:ext cx="5889" cy="944"/>
            </a:xfrm>
            <a:prstGeom prst="rect">
              <a:avLst/>
            </a:prstGeom>
            <a:solidFill>
              <a:srgbClr val="161619"/>
            </a:solidFill>
            <a:ln w="19050">
              <a:gradFill>
                <a:gsLst>
                  <a:gs pos="0">
                    <a:srgbClr val="D6B98C"/>
                  </a:gs>
                  <a:gs pos="100000">
                    <a:srgbClr val="F7ECD7"/>
                  </a:gs>
                </a:gsLst>
                <a:lin ang="0" scaled="0"/>
              </a:gradFill>
            </a:ln>
          </p:spPr>
          <p:txBody>
            <a:bodyPr vert="horz" wrap="none" lIns="640080" tIns="45720" rIns="91440" bIns="45720" anchor="ctr" anchorCtr="0" compatLnSpc="1">
              <a:normAutofit/>
            </a:bodyPr>
            <a:lstStyle/>
            <a:p>
              <a:pPr>
                <a:lnSpc>
                  <a:spcPct val="100000"/>
                </a:lnSpc>
              </a:pPr>
              <a:r>
                <a:rPr lang="zh-CN" altLang="en-US" b="1">
                  <a:solidFill>
                    <a:srgbClr val="D2B786"/>
                  </a:solidFill>
                  <a:cs typeface="+mn-ea"/>
                  <a:sym typeface="+mn-lt"/>
                </a:rPr>
                <a:t>标题文本</a:t>
              </a:r>
              <a:endParaRPr lang="zh-CN" altLang="en-US" b="1">
                <a:solidFill>
                  <a:srgbClr val="D2B786"/>
                </a:solidFill>
                <a:cs typeface="+mn-ea"/>
                <a:sym typeface="+mn-lt"/>
              </a:endParaRPr>
            </a:p>
          </p:txBody>
        </p:sp>
        <p:sp>
          <p:nvSpPr>
            <p:cNvPr id="30" name="0"/>
            <p:cNvSpPr/>
            <p:nvPr/>
          </p:nvSpPr>
          <p:spPr bwMode="auto">
            <a:xfrm>
              <a:off x="17451" y="3795"/>
              <a:ext cx="1763" cy="1424"/>
            </a:xfrm>
            <a:custGeom>
              <a:avLst/>
              <a:gdLst>
                <a:gd name="T0" fmla="*/ 0 w 152"/>
                <a:gd name="T1" fmla="*/ 116 h 175"/>
                <a:gd name="T2" fmla="*/ 152 w 152"/>
                <a:gd name="T3" fmla="*/ 175 h 175"/>
                <a:gd name="T4" fmla="*/ 152 w 152"/>
                <a:gd name="T5" fmla="*/ 90 h 175"/>
                <a:gd name="T6" fmla="*/ 0 w 152"/>
                <a:gd name="T7" fmla="*/ 0 h 175"/>
                <a:gd name="T8" fmla="*/ 0 w 152"/>
                <a:gd name="T9" fmla="*/ 116 h 175"/>
              </a:gdLst>
              <a:ahLst/>
              <a:cxnLst>
                <a:cxn ang="0">
                  <a:pos x="T0" y="T1"/>
                </a:cxn>
                <a:cxn ang="0">
                  <a:pos x="T2" y="T3"/>
                </a:cxn>
                <a:cxn ang="0">
                  <a:pos x="T4" y="T5"/>
                </a:cxn>
                <a:cxn ang="0">
                  <a:pos x="T6" y="T7"/>
                </a:cxn>
                <a:cxn ang="0">
                  <a:pos x="T8" y="T9"/>
                </a:cxn>
              </a:cxnLst>
              <a:rect l="0" t="0" r="r" b="b"/>
              <a:pathLst>
                <a:path w="152" h="175">
                  <a:moveTo>
                    <a:pt x="0" y="116"/>
                  </a:moveTo>
                  <a:cubicBezTo>
                    <a:pt x="51" y="136"/>
                    <a:pt x="101" y="155"/>
                    <a:pt x="152" y="175"/>
                  </a:cubicBezTo>
                  <a:cubicBezTo>
                    <a:pt x="152" y="147"/>
                    <a:pt x="152" y="118"/>
                    <a:pt x="152" y="90"/>
                  </a:cubicBezTo>
                  <a:cubicBezTo>
                    <a:pt x="101" y="60"/>
                    <a:pt x="51" y="30"/>
                    <a:pt x="0" y="0"/>
                  </a:cubicBezTo>
                  <a:cubicBezTo>
                    <a:pt x="0" y="39"/>
                    <a:pt x="0" y="77"/>
                    <a:pt x="0" y="116"/>
                  </a:cubicBezTo>
                  <a:close/>
                </a:path>
              </a:pathLst>
            </a:custGeom>
            <a:solidFill>
              <a:srgbClr val="161619"/>
            </a:solidFill>
            <a:ln w="19050">
              <a:gradFill>
                <a:gsLst>
                  <a:gs pos="0">
                    <a:srgbClr val="D6B98C"/>
                  </a:gs>
                  <a:gs pos="100000">
                    <a:srgbClr val="F7ECD7"/>
                  </a:gs>
                </a:gsLst>
                <a:lin ang="0" scaled="0"/>
              </a:gradFill>
            </a:ln>
          </p:spPr>
          <p:txBody>
            <a:bodyPr anchor="ctr"/>
            <a:lstStyle/>
            <a:p>
              <a:pPr algn="ctr">
                <a:lnSpc>
                  <a:spcPct val="130000"/>
                </a:lnSpc>
              </a:pPr>
              <a:endParaRPr>
                <a:cs typeface="+mn-ea"/>
                <a:sym typeface="+mn-lt"/>
              </a:endParaRPr>
            </a:p>
          </p:txBody>
        </p:sp>
        <p:sp>
          <p:nvSpPr>
            <p:cNvPr id="10" name="0"/>
            <p:cNvSpPr/>
            <p:nvPr/>
          </p:nvSpPr>
          <p:spPr bwMode="auto">
            <a:xfrm>
              <a:off x="11009" y="3747"/>
              <a:ext cx="1026" cy="1026"/>
            </a:xfrm>
            <a:prstGeom prst="roundRect">
              <a:avLst/>
            </a:prstGeom>
            <a:solidFill>
              <a:srgbClr val="161619"/>
            </a:solidFill>
            <a:ln w="28575">
              <a:gradFill>
                <a:gsLst>
                  <a:gs pos="0">
                    <a:srgbClr val="D6B98C"/>
                  </a:gs>
                  <a:gs pos="100000">
                    <a:srgbClr val="F7ECD7"/>
                  </a:gs>
                </a:gsLst>
                <a:lin ang="0" scaled="1"/>
              </a:gradFill>
            </a:ln>
          </p:spPr>
          <p:txBody>
            <a:bodyPr anchor="ctr"/>
            <a:lstStyle/>
            <a:p>
              <a:pPr algn="ctr">
                <a:lnSpc>
                  <a:spcPct val="130000"/>
                </a:lnSpc>
              </a:pPr>
              <a:endParaRPr>
                <a:cs typeface="+mn-ea"/>
                <a:sym typeface="+mn-lt"/>
              </a:endParaRPr>
            </a:p>
          </p:txBody>
        </p:sp>
        <p:sp>
          <p:nvSpPr>
            <p:cNvPr id="32" name="0"/>
            <p:cNvSpPr/>
            <p:nvPr/>
          </p:nvSpPr>
          <p:spPr bwMode="auto">
            <a:xfrm>
              <a:off x="10435" y="4952"/>
              <a:ext cx="7016" cy="944"/>
            </a:xfrm>
            <a:prstGeom prst="rect">
              <a:avLst/>
            </a:prstGeom>
            <a:solidFill>
              <a:srgbClr val="161619"/>
            </a:solidFill>
            <a:ln w="19050">
              <a:gradFill>
                <a:gsLst>
                  <a:gs pos="0">
                    <a:srgbClr val="D6B98C"/>
                  </a:gs>
                  <a:gs pos="100000">
                    <a:srgbClr val="F7ECD7"/>
                  </a:gs>
                </a:gsLst>
                <a:lin ang="0" scaled="0"/>
              </a:gradFill>
            </a:ln>
          </p:spPr>
          <p:txBody>
            <a:bodyPr vert="horz" wrap="none" lIns="640080" tIns="45720" rIns="91440" bIns="45720" anchor="ctr" anchorCtr="0" compatLnSpc="1">
              <a:normAutofit/>
            </a:bodyPr>
            <a:lstStyle/>
            <a:p>
              <a:pPr>
                <a:lnSpc>
                  <a:spcPct val="100000"/>
                </a:lnSpc>
              </a:pPr>
              <a:r>
                <a:rPr lang="zh-CN" altLang="en-US" b="1">
                  <a:solidFill>
                    <a:srgbClr val="D2B786"/>
                  </a:solidFill>
                  <a:cs typeface="+mn-ea"/>
                  <a:sym typeface="+mn-lt"/>
                </a:rPr>
                <a:t>输入标题</a:t>
              </a:r>
              <a:endParaRPr lang="zh-CN" altLang="en-US" b="1">
                <a:solidFill>
                  <a:srgbClr val="D2B786"/>
                </a:solidFill>
                <a:cs typeface="+mn-ea"/>
                <a:sym typeface="+mn-lt"/>
              </a:endParaRPr>
            </a:p>
          </p:txBody>
        </p:sp>
        <p:sp>
          <p:nvSpPr>
            <p:cNvPr id="33" name="0"/>
            <p:cNvSpPr/>
            <p:nvPr/>
          </p:nvSpPr>
          <p:spPr bwMode="auto">
            <a:xfrm>
              <a:off x="17451" y="4942"/>
              <a:ext cx="1763" cy="1122"/>
            </a:xfrm>
            <a:custGeom>
              <a:avLst/>
              <a:gdLst>
                <a:gd name="T0" fmla="*/ 0 w 152"/>
                <a:gd name="T1" fmla="*/ 116 h 138"/>
                <a:gd name="T2" fmla="*/ 152 w 152"/>
                <a:gd name="T3" fmla="*/ 138 h 138"/>
                <a:gd name="T4" fmla="*/ 152 w 152"/>
                <a:gd name="T5" fmla="*/ 52 h 138"/>
                <a:gd name="T6" fmla="*/ 0 w 152"/>
                <a:gd name="T7" fmla="*/ 0 h 138"/>
                <a:gd name="T8" fmla="*/ 0 w 152"/>
                <a:gd name="T9" fmla="*/ 116 h 138"/>
              </a:gdLst>
              <a:ahLst/>
              <a:cxnLst>
                <a:cxn ang="0">
                  <a:pos x="T0" y="T1"/>
                </a:cxn>
                <a:cxn ang="0">
                  <a:pos x="T2" y="T3"/>
                </a:cxn>
                <a:cxn ang="0">
                  <a:pos x="T4" y="T5"/>
                </a:cxn>
                <a:cxn ang="0">
                  <a:pos x="T6" y="T7"/>
                </a:cxn>
                <a:cxn ang="0">
                  <a:pos x="T8" y="T9"/>
                </a:cxn>
              </a:cxnLst>
              <a:rect l="0" t="0" r="r" b="b"/>
              <a:pathLst>
                <a:path w="152" h="138">
                  <a:moveTo>
                    <a:pt x="0" y="116"/>
                  </a:moveTo>
                  <a:cubicBezTo>
                    <a:pt x="51" y="123"/>
                    <a:pt x="101" y="131"/>
                    <a:pt x="152" y="138"/>
                  </a:cubicBezTo>
                  <a:cubicBezTo>
                    <a:pt x="152" y="109"/>
                    <a:pt x="152" y="81"/>
                    <a:pt x="152" y="52"/>
                  </a:cubicBezTo>
                  <a:cubicBezTo>
                    <a:pt x="101" y="35"/>
                    <a:pt x="51" y="18"/>
                    <a:pt x="0" y="0"/>
                  </a:cubicBezTo>
                  <a:cubicBezTo>
                    <a:pt x="0" y="39"/>
                    <a:pt x="0" y="77"/>
                    <a:pt x="0" y="116"/>
                  </a:cubicBezTo>
                  <a:close/>
                </a:path>
              </a:pathLst>
            </a:custGeom>
            <a:solidFill>
              <a:srgbClr val="161619"/>
            </a:solidFill>
            <a:ln w="19050">
              <a:gradFill>
                <a:gsLst>
                  <a:gs pos="0">
                    <a:srgbClr val="D0AF69"/>
                  </a:gs>
                  <a:gs pos="100000">
                    <a:srgbClr val="E6D690"/>
                  </a:gs>
                </a:gsLst>
                <a:lin ang="5400000" scaled="1"/>
              </a:gradFill>
            </a:ln>
          </p:spPr>
          <p:txBody>
            <a:bodyPr anchor="ctr"/>
            <a:lstStyle/>
            <a:p>
              <a:pPr algn="ctr">
                <a:lnSpc>
                  <a:spcPct val="130000"/>
                </a:lnSpc>
              </a:pPr>
              <a:endParaRPr>
                <a:cs typeface="+mn-ea"/>
                <a:sym typeface="+mn-lt"/>
              </a:endParaRPr>
            </a:p>
          </p:txBody>
        </p:sp>
        <p:sp>
          <p:nvSpPr>
            <p:cNvPr id="56" name="0"/>
            <p:cNvSpPr/>
            <p:nvPr/>
          </p:nvSpPr>
          <p:spPr bwMode="auto">
            <a:xfrm>
              <a:off x="9710" y="4903"/>
              <a:ext cx="1026" cy="1026"/>
            </a:xfrm>
            <a:prstGeom prst="roundRect">
              <a:avLst/>
            </a:prstGeom>
            <a:solidFill>
              <a:srgbClr val="161619"/>
            </a:solidFill>
            <a:ln w="28575">
              <a:gradFill>
                <a:gsLst>
                  <a:gs pos="0">
                    <a:srgbClr val="D6B98C"/>
                  </a:gs>
                  <a:gs pos="100000">
                    <a:srgbClr val="F7ECD7"/>
                  </a:gs>
                </a:gsLst>
                <a:lin ang="0" scaled="1"/>
              </a:gradFill>
            </a:ln>
          </p:spPr>
          <p:txBody>
            <a:bodyPr anchor="ctr"/>
            <a:lstStyle/>
            <a:p>
              <a:pPr algn="ctr">
                <a:lnSpc>
                  <a:spcPct val="130000"/>
                </a:lnSpc>
              </a:pPr>
              <a:endParaRPr>
                <a:cs typeface="+mn-ea"/>
                <a:sym typeface="+mn-lt"/>
              </a:endParaRPr>
            </a:p>
          </p:txBody>
        </p:sp>
        <p:sp>
          <p:nvSpPr>
            <p:cNvPr id="35" name="0"/>
            <p:cNvSpPr/>
            <p:nvPr/>
          </p:nvSpPr>
          <p:spPr bwMode="auto">
            <a:xfrm>
              <a:off x="11561" y="6109"/>
              <a:ext cx="5889" cy="944"/>
            </a:xfrm>
            <a:prstGeom prst="rect">
              <a:avLst/>
            </a:prstGeom>
            <a:solidFill>
              <a:srgbClr val="161619"/>
            </a:solidFill>
            <a:ln w="19050">
              <a:gradFill>
                <a:gsLst>
                  <a:gs pos="0">
                    <a:srgbClr val="D6B98C"/>
                  </a:gs>
                  <a:gs pos="100000">
                    <a:srgbClr val="F7ECD7"/>
                  </a:gs>
                </a:gsLst>
                <a:lin ang="0" scaled="0"/>
              </a:gradFill>
            </a:ln>
          </p:spPr>
          <p:txBody>
            <a:bodyPr vert="horz" wrap="none" lIns="640080" tIns="45720" rIns="91440" bIns="45720" anchor="ctr" anchorCtr="0" compatLnSpc="1">
              <a:normAutofit/>
            </a:bodyPr>
            <a:lstStyle/>
            <a:p>
              <a:pPr>
                <a:lnSpc>
                  <a:spcPct val="100000"/>
                </a:lnSpc>
              </a:pPr>
              <a:r>
                <a:rPr lang="zh-CN" altLang="en-US" b="1">
                  <a:solidFill>
                    <a:srgbClr val="D2B786"/>
                  </a:solidFill>
                  <a:cs typeface="+mn-ea"/>
                  <a:sym typeface="+mn-lt"/>
                </a:rPr>
                <a:t>标题预设</a:t>
              </a:r>
              <a:endParaRPr lang="zh-CN" altLang="en-US" b="1">
                <a:solidFill>
                  <a:srgbClr val="D2B786"/>
                </a:solidFill>
                <a:cs typeface="+mn-ea"/>
                <a:sym typeface="+mn-lt"/>
              </a:endParaRPr>
            </a:p>
          </p:txBody>
        </p:sp>
        <p:sp>
          <p:nvSpPr>
            <p:cNvPr id="36" name="0"/>
            <p:cNvSpPr/>
            <p:nvPr/>
          </p:nvSpPr>
          <p:spPr bwMode="auto">
            <a:xfrm>
              <a:off x="17451" y="6109"/>
              <a:ext cx="1763" cy="944"/>
            </a:xfrm>
            <a:custGeom>
              <a:avLst/>
              <a:gdLst>
                <a:gd name="T0" fmla="*/ 0 w 152"/>
                <a:gd name="T1" fmla="*/ 116 h 116"/>
                <a:gd name="T2" fmla="*/ 152 w 152"/>
                <a:gd name="T3" fmla="*/ 101 h 116"/>
                <a:gd name="T4" fmla="*/ 152 w 152"/>
                <a:gd name="T5" fmla="*/ 15 h 116"/>
                <a:gd name="T6" fmla="*/ 0 w 152"/>
                <a:gd name="T7" fmla="*/ 0 h 116"/>
                <a:gd name="T8" fmla="*/ 0 w 152"/>
                <a:gd name="T9" fmla="*/ 116 h 116"/>
              </a:gdLst>
              <a:ahLst/>
              <a:cxnLst>
                <a:cxn ang="0">
                  <a:pos x="T0" y="T1"/>
                </a:cxn>
                <a:cxn ang="0">
                  <a:pos x="T2" y="T3"/>
                </a:cxn>
                <a:cxn ang="0">
                  <a:pos x="T4" y="T5"/>
                </a:cxn>
                <a:cxn ang="0">
                  <a:pos x="T6" y="T7"/>
                </a:cxn>
                <a:cxn ang="0">
                  <a:pos x="T8" y="T9"/>
                </a:cxn>
              </a:cxnLst>
              <a:rect l="0" t="0" r="r" b="b"/>
              <a:pathLst>
                <a:path w="152" h="116">
                  <a:moveTo>
                    <a:pt x="0" y="116"/>
                  </a:moveTo>
                  <a:cubicBezTo>
                    <a:pt x="51" y="111"/>
                    <a:pt x="101" y="106"/>
                    <a:pt x="152" y="101"/>
                  </a:cubicBezTo>
                  <a:cubicBezTo>
                    <a:pt x="152" y="72"/>
                    <a:pt x="152" y="44"/>
                    <a:pt x="152" y="15"/>
                  </a:cubicBezTo>
                  <a:cubicBezTo>
                    <a:pt x="101" y="10"/>
                    <a:pt x="51" y="5"/>
                    <a:pt x="0" y="0"/>
                  </a:cubicBezTo>
                  <a:cubicBezTo>
                    <a:pt x="0" y="39"/>
                    <a:pt x="0" y="77"/>
                    <a:pt x="0" y="116"/>
                  </a:cubicBezTo>
                  <a:close/>
                </a:path>
              </a:pathLst>
            </a:custGeom>
            <a:solidFill>
              <a:srgbClr val="161619"/>
            </a:solidFill>
            <a:ln w="19050">
              <a:gradFill>
                <a:gsLst>
                  <a:gs pos="0">
                    <a:srgbClr val="D6B98C"/>
                  </a:gs>
                  <a:gs pos="100000">
                    <a:srgbClr val="F7ECD7"/>
                  </a:gs>
                </a:gsLst>
                <a:lin ang="0" scaled="0"/>
              </a:gradFill>
            </a:ln>
          </p:spPr>
          <p:txBody>
            <a:bodyPr anchor="ctr"/>
            <a:lstStyle/>
            <a:p>
              <a:pPr algn="ctr">
                <a:lnSpc>
                  <a:spcPct val="130000"/>
                </a:lnSpc>
              </a:pPr>
              <a:endParaRPr>
                <a:cs typeface="+mn-ea"/>
                <a:sym typeface="+mn-lt"/>
              </a:endParaRPr>
            </a:p>
          </p:txBody>
        </p:sp>
        <p:sp>
          <p:nvSpPr>
            <p:cNvPr id="54" name="0"/>
            <p:cNvSpPr/>
            <p:nvPr/>
          </p:nvSpPr>
          <p:spPr bwMode="auto">
            <a:xfrm>
              <a:off x="11009" y="6060"/>
              <a:ext cx="1026" cy="1026"/>
            </a:xfrm>
            <a:prstGeom prst="roundRect">
              <a:avLst/>
            </a:prstGeom>
            <a:solidFill>
              <a:srgbClr val="161619"/>
            </a:solidFill>
            <a:ln w="28575">
              <a:gradFill>
                <a:gsLst>
                  <a:gs pos="0">
                    <a:srgbClr val="D6B98C"/>
                  </a:gs>
                  <a:gs pos="100000">
                    <a:srgbClr val="F7ECD7"/>
                  </a:gs>
                </a:gsLst>
                <a:lin ang="0" scaled="1"/>
              </a:gradFill>
            </a:ln>
          </p:spPr>
          <p:txBody>
            <a:bodyPr anchor="ctr"/>
            <a:lstStyle/>
            <a:p>
              <a:pPr algn="ctr">
                <a:lnSpc>
                  <a:spcPct val="130000"/>
                </a:lnSpc>
              </a:pPr>
              <a:endParaRPr>
                <a:cs typeface="+mn-ea"/>
                <a:sym typeface="+mn-lt"/>
              </a:endParaRPr>
            </a:p>
          </p:txBody>
        </p:sp>
        <p:sp>
          <p:nvSpPr>
            <p:cNvPr id="38" name="0"/>
            <p:cNvSpPr/>
            <p:nvPr/>
          </p:nvSpPr>
          <p:spPr bwMode="auto">
            <a:xfrm>
              <a:off x="10435" y="7265"/>
              <a:ext cx="7016" cy="944"/>
            </a:xfrm>
            <a:prstGeom prst="rect">
              <a:avLst/>
            </a:prstGeom>
            <a:solidFill>
              <a:srgbClr val="161619"/>
            </a:solidFill>
            <a:ln w="19050">
              <a:gradFill>
                <a:gsLst>
                  <a:gs pos="0">
                    <a:srgbClr val="D6B98C"/>
                  </a:gs>
                  <a:gs pos="100000">
                    <a:srgbClr val="F7ECD7"/>
                  </a:gs>
                </a:gsLst>
                <a:lin ang="0" scaled="0"/>
              </a:gradFill>
            </a:ln>
          </p:spPr>
          <p:txBody>
            <a:bodyPr vert="horz" wrap="none" lIns="640080" tIns="45720" rIns="91440" bIns="45720" anchor="ctr" anchorCtr="0" compatLnSpc="1">
              <a:normAutofit/>
            </a:bodyPr>
            <a:lstStyle/>
            <a:p>
              <a:pPr>
                <a:lnSpc>
                  <a:spcPct val="100000"/>
                </a:lnSpc>
              </a:pPr>
              <a:r>
                <a:rPr lang="zh-CN" altLang="en-US" b="1">
                  <a:solidFill>
                    <a:srgbClr val="D2B786"/>
                  </a:solidFill>
                  <a:cs typeface="+mn-ea"/>
                  <a:sym typeface="+mn-lt"/>
                </a:rPr>
                <a:t>更改标题</a:t>
              </a:r>
              <a:endParaRPr lang="zh-CN" altLang="en-US" b="1">
                <a:solidFill>
                  <a:srgbClr val="D2B786"/>
                </a:solidFill>
                <a:cs typeface="+mn-ea"/>
                <a:sym typeface="+mn-lt"/>
              </a:endParaRPr>
            </a:p>
          </p:txBody>
        </p:sp>
        <p:sp>
          <p:nvSpPr>
            <p:cNvPr id="39" name="0"/>
            <p:cNvSpPr/>
            <p:nvPr/>
          </p:nvSpPr>
          <p:spPr bwMode="auto">
            <a:xfrm>
              <a:off x="17451" y="7087"/>
              <a:ext cx="1763" cy="1122"/>
            </a:xfrm>
            <a:custGeom>
              <a:avLst/>
              <a:gdLst>
                <a:gd name="T0" fmla="*/ 0 w 152"/>
                <a:gd name="T1" fmla="*/ 138 h 138"/>
                <a:gd name="T2" fmla="*/ 152 w 152"/>
                <a:gd name="T3" fmla="*/ 86 h 138"/>
                <a:gd name="T4" fmla="*/ 152 w 152"/>
                <a:gd name="T5" fmla="*/ 0 h 138"/>
                <a:gd name="T6" fmla="*/ 0 w 152"/>
                <a:gd name="T7" fmla="*/ 22 h 138"/>
                <a:gd name="T8" fmla="*/ 0 w 152"/>
                <a:gd name="T9" fmla="*/ 138 h 138"/>
              </a:gdLst>
              <a:ahLst/>
              <a:cxnLst>
                <a:cxn ang="0">
                  <a:pos x="T0" y="T1"/>
                </a:cxn>
                <a:cxn ang="0">
                  <a:pos x="T2" y="T3"/>
                </a:cxn>
                <a:cxn ang="0">
                  <a:pos x="T4" y="T5"/>
                </a:cxn>
                <a:cxn ang="0">
                  <a:pos x="T6" y="T7"/>
                </a:cxn>
                <a:cxn ang="0">
                  <a:pos x="T8" y="T9"/>
                </a:cxn>
              </a:cxnLst>
              <a:rect l="0" t="0" r="r" b="b"/>
              <a:pathLst>
                <a:path w="152" h="138">
                  <a:moveTo>
                    <a:pt x="0" y="138"/>
                  </a:moveTo>
                  <a:cubicBezTo>
                    <a:pt x="51" y="121"/>
                    <a:pt x="101" y="103"/>
                    <a:pt x="152" y="86"/>
                  </a:cubicBezTo>
                  <a:cubicBezTo>
                    <a:pt x="152" y="57"/>
                    <a:pt x="152" y="29"/>
                    <a:pt x="152" y="0"/>
                  </a:cubicBezTo>
                  <a:cubicBezTo>
                    <a:pt x="101" y="8"/>
                    <a:pt x="51" y="15"/>
                    <a:pt x="0" y="22"/>
                  </a:cubicBezTo>
                  <a:cubicBezTo>
                    <a:pt x="0" y="61"/>
                    <a:pt x="0" y="99"/>
                    <a:pt x="0" y="138"/>
                  </a:cubicBezTo>
                  <a:close/>
                </a:path>
              </a:pathLst>
            </a:custGeom>
            <a:solidFill>
              <a:srgbClr val="161619"/>
            </a:solidFill>
            <a:ln w="19050">
              <a:gradFill>
                <a:gsLst>
                  <a:gs pos="0">
                    <a:srgbClr val="D6B98C"/>
                  </a:gs>
                  <a:gs pos="100000">
                    <a:srgbClr val="F7ECD7"/>
                  </a:gs>
                </a:gsLst>
                <a:lin ang="0" scaled="0"/>
              </a:gradFill>
            </a:ln>
          </p:spPr>
          <p:txBody>
            <a:bodyPr anchor="ctr"/>
            <a:lstStyle/>
            <a:p>
              <a:pPr algn="ctr">
                <a:lnSpc>
                  <a:spcPct val="130000"/>
                </a:lnSpc>
              </a:pPr>
              <a:endParaRPr>
                <a:cs typeface="+mn-ea"/>
                <a:sym typeface="+mn-lt"/>
              </a:endParaRPr>
            </a:p>
          </p:txBody>
        </p:sp>
        <p:sp>
          <p:nvSpPr>
            <p:cNvPr id="12" name="0"/>
            <p:cNvSpPr/>
            <p:nvPr/>
          </p:nvSpPr>
          <p:spPr bwMode="auto">
            <a:xfrm>
              <a:off x="9710" y="7213"/>
              <a:ext cx="1026" cy="1026"/>
            </a:xfrm>
            <a:prstGeom prst="roundRect">
              <a:avLst/>
            </a:prstGeom>
            <a:solidFill>
              <a:srgbClr val="161619"/>
            </a:solidFill>
            <a:ln w="28575">
              <a:gradFill>
                <a:gsLst>
                  <a:gs pos="0">
                    <a:srgbClr val="D6B98C"/>
                  </a:gs>
                  <a:gs pos="100000">
                    <a:srgbClr val="F7ECD7"/>
                  </a:gs>
                </a:gsLst>
                <a:lin ang="0" scaled="1"/>
              </a:gradFill>
            </a:ln>
          </p:spPr>
          <p:txBody>
            <a:bodyPr anchor="ctr"/>
            <a:lstStyle/>
            <a:p>
              <a:pPr algn="ctr">
                <a:lnSpc>
                  <a:spcPct val="130000"/>
                </a:lnSpc>
              </a:pPr>
              <a:endParaRPr>
                <a:cs typeface="+mn-ea"/>
                <a:sym typeface="+mn-lt"/>
              </a:endParaRPr>
            </a:p>
          </p:txBody>
        </p:sp>
        <p:sp>
          <p:nvSpPr>
            <p:cNvPr id="41" name="0"/>
            <p:cNvSpPr/>
            <p:nvPr/>
          </p:nvSpPr>
          <p:spPr bwMode="auto">
            <a:xfrm>
              <a:off x="11561" y="8412"/>
              <a:ext cx="5889" cy="944"/>
            </a:xfrm>
            <a:prstGeom prst="rect">
              <a:avLst/>
            </a:prstGeom>
            <a:solidFill>
              <a:srgbClr val="161619"/>
            </a:solidFill>
            <a:ln w="19050">
              <a:gradFill>
                <a:gsLst>
                  <a:gs pos="0">
                    <a:srgbClr val="D6B98C"/>
                  </a:gs>
                  <a:gs pos="100000">
                    <a:srgbClr val="F7ECD7"/>
                  </a:gs>
                </a:gsLst>
                <a:lin ang="0" scaled="0"/>
              </a:gradFill>
            </a:ln>
          </p:spPr>
          <p:txBody>
            <a:bodyPr vert="horz" wrap="none" lIns="640080" tIns="45720" rIns="91440" bIns="45720" anchor="ctr" anchorCtr="0" compatLnSpc="1">
              <a:normAutofit/>
            </a:bodyPr>
            <a:lstStyle/>
            <a:p>
              <a:pPr>
                <a:lnSpc>
                  <a:spcPct val="100000"/>
                </a:lnSpc>
              </a:pPr>
              <a:r>
                <a:rPr lang="zh-CN" altLang="en-US" b="1">
                  <a:solidFill>
                    <a:srgbClr val="D2B786"/>
                  </a:solidFill>
                  <a:cs typeface="+mn-ea"/>
                  <a:sym typeface="+mn-lt"/>
                </a:rPr>
                <a:t>输入标题</a:t>
              </a:r>
              <a:endParaRPr lang="zh-CN" altLang="en-US" b="1">
                <a:solidFill>
                  <a:srgbClr val="D2B786"/>
                </a:solidFill>
                <a:cs typeface="+mn-ea"/>
                <a:sym typeface="+mn-lt"/>
              </a:endParaRPr>
            </a:p>
          </p:txBody>
        </p:sp>
        <p:sp>
          <p:nvSpPr>
            <p:cNvPr id="42" name="0"/>
            <p:cNvSpPr/>
            <p:nvPr/>
          </p:nvSpPr>
          <p:spPr bwMode="auto">
            <a:xfrm>
              <a:off x="17451" y="7931"/>
              <a:ext cx="1763" cy="1424"/>
            </a:xfrm>
            <a:custGeom>
              <a:avLst/>
              <a:gdLst>
                <a:gd name="T0" fmla="*/ 0 w 152"/>
                <a:gd name="T1" fmla="*/ 175 h 175"/>
                <a:gd name="T2" fmla="*/ 152 w 152"/>
                <a:gd name="T3" fmla="*/ 86 h 175"/>
                <a:gd name="T4" fmla="*/ 152 w 152"/>
                <a:gd name="T5" fmla="*/ 0 h 175"/>
                <a:gd name="T6" fmla="*/ 0 w 152"/>
                <a:gd name="T7" fmla="*/ 59 h 175"/>
                <a:gd name="T8" fmla="*/ 0 w 152"/>
                <a:gd name="T9" fmla="*/ 175 h 175"/>
              </a:gdLst>
              <a:ahLst/>
              <a:cxnLst>
                <a:cxn ang="0">
                  <a:pos x="T0" y="T1"/>
                </a:cxn>
                <a:cxn ang="0">
                  <a:pos x="T2" y="T3"/>
                </a:cxn>
                <a:cxn ang="0">
                  <a:pos x="T4" y="T5"/>
                </a:cxn>
                <a:cxn ang="0">
                  <a:pos x="T6" y="T7"/>
                </a:cxn>
                <a:cxn ang="0">
                  <a:pos x="T8" y="T9"/>
                </a:cxn>
              </a:cxnLst>
              <a:rect l="0" t="0" r="r" b="b"/>
              <a:pathLst>
                <a:path w="152" h="175">
                  <a:moveTo>
                    <a:pt x="0" y="175"/>
                  </a:moveTo>
                  <a:cubicBezTo>
                    <a:pt x="51" y="145"/>
                    <a:pt x="101" y="116"/>
                    <a:pt x="152" y="86"/>
                  </a:cubicBezTo>
                  <a:cubicBezTo>
                    <a:pt x="152" y="57"/>
                    <a:pt x="152" y="29"/>
                    <a:pt x="152" y="0"/>
                  </a:cubicBezTo>
                  <a:cubicBezTo>
                    <a:pt x="101" y="20"/>
                    <a:pt x="51" y="40"/>
                    <a:pt x="0" y="59"/>
                  </a:cubicBezTo>
                  <a:cubicBezTo>
                    <a:pt x="0" y="98"/>
                    <a:pt x="0" y="136"/>
                    <a:pt x="0" y="175"/>
                  </a:cubicBezTo>
                  <a:close/>
                </a:path>
              </a:pathLst>
            </a:custGeom>
            <a:solidFill>
              <a:srgbClr val="161619"/>
            </a:solidFill>
            <a:ln w="19050">
              <a:gradFill>
                <a:gsLst>
                  <a:gs pos="0">
                    <a:srgbClr val="D6B98C"/>
                  </a:gs>
                  <a:gs pos="100000">
                    <a:srgbClr val="F7ECD7"/>
                  </a:gs>
                </a:gsLst>
                <a:lin ang="0" scaled="0"/>
              </a:gradFill>
            </a:ln>
          </p:spPr>
          <p:txBody>
            <a:bodyPr anchor="ctr"/>
            <a:lstStyle/>
            <a:p>
              <a:pPr algn="ctr">
                <a:lnSpc>
                  <a:spcPct val="130000"/>
                </a:lnSpc>
              </a:pPr>
              <a:endParaRPr>
                <a:cs typeface="+mn-ea"/>
                <a:sym typeface="+mn-lt"/>
              </a:endParaRPr>
            </a:p>
          </p:txBody>
        </p:sp>
        <p:sp>
          <p:nvSpPr>
            <p:cNvPr id="14" name="0"/>
            <p:cNvSpPr/>
            <p:nvPr/>
          </p:nvSpPr>
          <p:spPr bwMode="auto">
            <a:xfrm>
              <a:off x="11009" y="8369"/>
              <a:ext cx="1026" cy="1026"/>
            </a:xfrm>
            <a:prstGeom prst="roundRect">
              <a:avLst/>
            </a:prstGeom>
            <a:solidFill>
              <a:srgbClr val="161619"/>
            </a:solidFill>
            <a:ln w="28575">
              <a:gradFill>
                <a:gsLst>
                  <a:gs pos="0">
                    <a:srgbClr val="D6B98C"/>
                  </a:gs>
                  <a:gs pos="100000">
                    <a:srgbClr val="F7ECD7"/>
                  </a:gs>
                </a:gsLst>
                <a:lin ang="0" scaled="1"/>
              </a:gradFill>
            </a:ln>
          </p:spPr>
          <p:txBody>
            <a:bodyPr anchor="ctr"/>
            <a:lstStyle/>
            <a:p>
              <a:pPr algn="ctr">
                <a:lnSpc>
                  <a:spcPct val="130000"/>
                </a:lnSpc>
              </a:pPr>
              <a:endParaRPr>
                <a:cs typeface="+mn-ea"/>
                <a:sym typeface="+mn-lt"/>
              </a:endParaRPr>
            </a:p>
          </p:txBody>
        </p:sp>
        <p:sp>
          <p:nvSpPr>
            <p:cNvPr id="44" name="0"/>
            <p:cNvSpPr/>
            <p:nvPr/>
          </p:nvSpPr>
          <p:spPr>
            <a:xfrm>
              <a:off x="11297" y="4036"/>
              <a:ext cx="450" cy="448"/>
            </a:xfrm>
            <a:custGeom>
              <a:avLst/>
              <a:gdLst/>
              <a:ahLst/>
              <a:cxnLst>
                <a:cxn ang="0">
                  <a:pos x="wd2" y="hd2"/>
                </a:cxn>
                <a:cxn ang="5400000">
                  <a:pos x="wd2" y="hd2"/>
                </a:cxn>
                <a:cxn ang="10800000">
                  <a:pos x="wd2" y="hd2"/>
                </a:cxn>
                <a:cxn ang="16200000">
                  <a:pos x="wd2" y="hd2"/>
                </a:cxn>
              </a:cxnLst>
              <a:rect l="0" t="0" r="r" b="b"/>
              <a:pathLst>
                <a:path w="21600" h="21600" extrusionOk="0">
                  <a:moveTo>
                    <a:pt x="20618" y="11782"/>
                  </a:moveTo>
                  <a:lnTo>
                    <a:pt x="982" y="11782"/>
                  </a:lnTo>
                  <a:lnTo>
                    <a:pt x="982" y="6873"/>
                  </a:lnTo>
                  <a:lnTo>
                    <a:pt x="6907" y="6873"/>
                  </a:lnTo>
                  <a:cubicBezTo>
                    <a:pt x="7149" y="8810"/>
                    <a:pt x="8798" y="10309"/>
                    <a:pt x="10800" y="10309"/>
                  </a:cubicBezTo>
                  <a:cubicBezTo>
                    <a:pt x="12802" y="10309"/>
                    <a:pt x="14451" y="8810"/>
                    <a:pt x="14693" y="6873"/>
                  </a:cubicBezTo>
                  <a:lnTo>
                    <a:pt x="20618" y="6873"/>
                  </a:lnTo>
                  <a:cubicBezTo>
                    <a:pt x="20618" y="6873"/>
                    <a:pt x="20618" y="11782"/>
                    <a:pt x="20618" y="11782"/>
                  </a:cubicBezTo>
                  <a:close/>
                  <a:moveTo>
                    <a:pt x="20264" y="14727"/>
                  </a:moveTo>
                  <a:lnTo>
                    <a:pt x="14236" y="14727"/>
                  </a:lnTo>
                  <a:cubicBezTo>
                    <a:pt x="13966" y="14727"/>
                    <a:pt x="13745" y="14947"/>
                    <a:pt x="13745" y="15218"/>
                  </a:cubicBezTo>
                  <a:cubicBezTo>
                    <a:pt x="13745" y="16845"/>
                    <a:pt x="12427" y="18164"/>
                    <a:pt x="10800" y="18164"/>
                  </a:cubicBezTo>
                  <a:cubicBezTo>
                    <a:pt x="9173" y="18164"/>
                    <a:pt x="7855" y="16845"/>
                    <a:pt x="7855" y="15218"/>
                  </a:cubicBezTo>
                  <a:cubicBezTo>
                    <a:pt x="7855" y="14947"/>
                    <a:pt x="7634" y="14727"/>
                    <a:pt x="7364" y="14727"/>
                  </a:cubicBezTo>
                  <a:lnTo>
                    <a:pt x="1336" y="14727"/>
                  </a:lnTo>
                  <a:lnTo>
                    <a:pt x="2682" y="12764"/>
                  </a:lnTo>
                  <a:lnTo>
                    <a:pt x="18918" y="12764"/>
                  </a:lnTo>
                  <a:cubicBezTo>
                    <a:pt x="18918" y="12764"/>
                    <a:pt x="20264" y="14727"/>
                    <a:pt x="20264" y="14727"/>
                  </a:cubicBezTo>
                  <a:close/>
                  <a:moveTo>
                    <a:pt x="20618" y="20618"/>
                  </a:moveTo>
                  <a:lnTo>
                    <a:pt x="982" y="20618"/>
                  </a:lnTo>
                  <a:lnTo>
                    <a:pt x="982" y="15709"/>
                  </a:lnTo>
                  <a:lnTo>
                    <a:pt x="6907" y="15709"/>
                  </a:lnTo>
                  <a:cubicBezTo>
                    <a:pt x="7149" y="17646"/>
                    <a:pt x="8798" y="19145"/>
                    <a:pt x="10800" y="19145"/>
                  </a:cubicBezTo>
                  <a:cubicBezTo>
                    <a:pt x="12802" y="19145"/>
                    <a:pt x="14451" y="17646"/>
                    <a:pt x="14693" y="15709"/>
                  </a:cubicBezTo>
                  <a:lnTo>
                    <a:pt x="20618" y="15709"/>
                  </a:lnTo>
                  <a:cubicBezTo>
                    <a:pt x="20618" y="15709"/>
                    <a:pt x="20618" y="20618"/>
                    <a:pt x="20618" y="20618"/>
                  </a:cubicBezTo>
                  <a:close/>
                  <a:moveTo>
                    <a:pt x="4702" y="982"/>
                  </a:moveTo>
                  <a:lnTo>
                    <a:pt x="16898" y="982"/>
                  </a:lnTo>
                  <a:lnTo>
                    <a:pt x="20264" y="5891"/>
                  </a:lnTo>
                  <a:lnTo>
                    <a:pt x="14236" y="5891"/>
                  </a:lnTo>
                  <a:cubicBezTo>
                    <a:pt x="13966" y="5891"/>
                    <a:pt x="13745" y="6111"/>
                    <a:pt x="13745" y="6382"/>
                  </a:cubicBezTo>
                  <a:cubicBezTo>
                    <a:pt x="13745" y="8009"/>
                    <a:pt x="12427" y="9327"/>
                    <a:pt x="10800" y="9327"/>
                  </a:cubicBezTo>
                  <a:cubicBezTo>
                    <a:pt x="9173" y="9327"/>
                    <a:pt x="7855" y="8009"/>
                    <a:pt x="7855" y="6382"/>
                  </a:cubicBezTo>
                  <a:cubicBezTo>
                    <a:pt x="7855" y="6111"/>
                    <a:pt x="7634" y="5891"/>
                    <a:pt x="7364" y="5891"/>
                  </a:cubicBezTo>
                  <a:lnTo>
                    <a:pt x="1336" y="5891"/>
                  </a:lnTo>
                  <a:cubicBezTo>
                    <a:pt x="1336" y="5891"/>
                    <a:pt x="4702" y="982"/>
                    <a:pt x="4702" y="982"/>
                  </a:cubicBezTo>
                  <a:close/>
                  <a:moveTo>
                    <a:pt x="21600" y="12273"/>
                  </a:moveTo>
                  <a:lnTo>
                    <a:pt x="21600" y="6382"/>
                  </a:lnTo>
                  <a:cubicBezTo>
                    <a:pt x="21600" y="6303"/>
                    <a:pt x="21577" y="6231"/>
                    <a:pt x="21543" y="6165"/>
                  </a:cubicBezTo>
                  <a:lnTo>
                    <a:pt x="21548" y="6162"/>
                  </a:lnTo>
                  <a:lnTo>
                    <a:pt x="17621" y="272"/>
                  </a:lnTo>
                  <a:lnTo>
                    <a:pt x="17616" y="274"/>
                  </a:lnTo>
                  <a:cubicBezTo>
                    <a:pt x="17536" y="113"/>
                    <a:pt x="17374" y="0"/>
                    <a:pt x="17182" y="0"/>
                  </a:cubicBezTo>
                  <a:lnTo>
                    <a:pt x="4418" y="0"/>
                  </a:lnTo>
                  <a:cubicBezTo>
                    <a:pt x="4226" y="0"/>
                    <a:pt x="4064" y="113"/>
                    <a:pt x="3984" y="274"/>
                  </a:cubicBezTo>
                  <a:lnTo>
                    <a:pt x="3979" y="272"/>
                  </a:lnTo>
                  <a:lnTo>
                    <a:pt x="52" y="6162"/>
                  </a:lnTo>
                  <a:lnTo>
                    <a:pt x="57" y="6165"/>
                  </a:lnTo>
                  <a:cubicBezTo>
                    <a:pt x="23" y="6231"/>
                    <a:pt x="0" y="6303"/>
                    <a:pt x="0" y="6382"/>
                  </a:cubicBezTo>
                  <a:lnTo>
                    <a:pt x="0" y="12273"/>
                  </a:lnTo>
                  <a:cubicBezTo>
                    <a:pt x="0" y="12544"/>
                    <a:pt x="220" y="12764"/>
                    <a:pt x="491" y="12764"/>
                  </a:cubicBezTo>
                  <a:lnTo>
                    <a:pt x="1542" y="12764"/>
                  </a:lnTo>
                  <a:lnTo>
                    <a:pt x="52" y="14999"/>
                  </a:lnTo>
                  <a:lnTo>
                    <a:pt x="57" y="15001"/>
                  </a:lnTo>
                  <a:cubicBezTo>
                    <a:pt x="23" y="15067"/>
                    <a:pt x="0" y="15139"/>
                    <a:pt x="0" y="15218"/>
                  </a:cubicBezTo>
                  <a:lnTo>
                    <a:pt x="0" y="21109"/>
                  </a:lnTo>
                  <a:cubicBezTo>
                    <a:pt x="0" y="21380"/>
                    <a:pt x="220" y="21600"/>
                    <a:pt x="491" y="21600"/>
                  </a:cubicBezTo>
                  <a:lnTo>
                    <a:pt x="21109" y="21600"/>
                  </a:lnTo>
                  <a:cubicBezTo>
                    <a:pt x="21380" y="21600"/>
                    <a:pt x="21600" y="21380"/>
                    <a:pt x="21600" y="21109"/>
                  </a:cubicBezTo>
                  <a:lnTo>
                    <a:pt x="21600" y="15218"/>
                  </a:lnTo>
                  <a:cubicBezTo>
                    <a:pt x="21600" y="15139"/>
                    <a:pt x="21577" y="15067"/>
                    <a:pt x="21543" y="15001"/>
                  </a:cubicBezTo>
                  <a:lnTo>
                    <a:pt x="21548" y="14999"/>
                  </a:lnTo>
                  <a:lnTo>
                    <a:pt x="20058" y="12764"/>
                  </a:lnTo>
                  <a:lnTo>
                    <a:pt x="21109" y="12764"/>
                  </a:lnTo>
                  <a:cubicBezTo>
                    <a:pt x="21380" y="12764"/>
                    <a:pt x="21600" y="12544"/>
                    <a:pt x="21600" y="12273"/>
                  </a:cubicBezTo>
                </a:path>
              </a:pathLst>
            </a:custGeom>
            <a:gradFill>
              <a:gsLst>
                <a:gs pos="0">
                  <a:srgbClr val="B7A37D"/>
                </a:gs>
                <a:gs pos="100000">
                  <a:srgbClr val="E6D690"/>
                </a:gs>
              </a:gsLst>
              <a:lin ang="5400000" scaled="0"/>
            </a:gradFill>
            <a:ln w="12700">
              <a:miter lim="400000"/>
            </a:ln>
          </p:spPr>
          <p:txBody>
            <a:bodyPr anchor="ctr"/>
            <a:lstStyle/>
            <a:p>
              <a:pPr algn="ctr">
                <a:lnSpc>
                  <a:spcPct val="130000"/>
                </a:lnSpc>
              </a:pPr>
              <a:endParaRPr>
                <a:cs typeface="+mn-ea"/>
                <a:sym typeface="+mn-lt"/>
              </a:endParaRPr>
            </a:p>
          </p:txBody>
        </p:sp>
        <p:sp>
          <p:nvSpPr>
            <p:cNvPr id="45" name="0"/>
            <p:cNvSpPr/>
            <p:nvPr/>
          </p:nvSpPr>
          <p:spPr>
            <a:xfrm>
              <a:off x="9980" y="5171"/>
              <a:ext cx="486" cy="490"/>
            </a:xfrm>
            <a:custGeom>
              <a:avLst/>
              <a:gdLst/>
              <a:ahLst/>
              <a:cxnLst>
                <a:cxn ang="0">
                  <a:pos x="wd2" y="hd2"/>
                </a:cxn>
                <a:cxn ang="5400000">
                  <a:pos x="wd2" y="hd2"/>
                </a:cxn>
                <a:cxn ang="10800000">
                  <a:pos x="wd2" y="hd2"/>
                </a:cxn>
                <a:cxn ang="16200000">
                  <a:pos x="wd2" y="hd2"/>
                </a:cxn>
              </a:cxnLst>
              <a:rect l="0" t="0" r="r" b="b"/>
              <a:pathLst>
                <a:path w="21600" h="21388" extrusionOk="0">
                  <a:moveTo>
                    <a:pt x="10309" y="9720"/>
                  </a:moveTo>
                  <a:lnTo>
                    <a:pt x="9327" y="9720"/>
                  </a:lnTo>
                  <a:cubicBezTo>
                    <a:pt x="9056" y="9720"/>
                    <a:pt x="8836" y="9937"/>
                    <a:pt x="8836" y="10206"/>
                  </a:cubicBezTo>
                  <a:cubicBezTo>
                    <a:pt x="8836" y="10475"/>
                    <a:pt x="9056" y="10692"/>
                    <a:pt x="9327" y="10692"/>
                  </a:cubicBezTo>
                  <a:lnTo>
                    <a:pt x="10309" y="10692"/>
                  </a:lnTo>
                  <a:cubicBezTo>
                    <a:pt x="10580" y="10692"/>
                    <a:pt x="10800" y="10475"/>
                    <a:pt x="10800" y="10206"/>
                  </a:cubicBezTo>
                  <a:cubicBezTo>
                    <a:pt x="10800" y="9937"/>
                    <a:pt x="10580" y="9720"/>
                    <a:pt x="10309" y="9720"/>
                  </a:cubicBezTo>
                  <a:moveTo>
                    <a:pt x="13255" y="18471"/>
                  </a:moveTo>
                  <a:lnTo>
                    <a:pt x="12273" y="18471"/>
                  </a:lnTo>
                  <a:cubicBezTo>
                    <a:pt x="12002" y="18471"/>
                    <a:pt x="11782" y="18689"/>
                    <a:pt x="11782" y="18957"/>
                  </a:cubicBezTo>
                  <a:cubicBezTo>
                    <a:pt x="11782" y="19226"/>
                    <a:pt x="12002" y="19443"/>
                    <a:pt x="12273" y="19443"/>
                  </a:cubicBezTo>
                  <a:lnTo>
                    <a:pt x="13255" y="19443"/>
                  </a:lnTo>
                  <a:cubicBezTo>
                    <a:pt x="13525" y="19443"/>
                    <a:pt x="13745" y="19226"/>
                    <a:pt x="13745" y="18957"/>
                  </a:cubicBezTo>
                  <a:cubicBezTo>
                    <a:pt x="13745" y="18689"/>
                    <a:pt x="13525" y="18471"/>
                    <a:pt x="13255" y="18471"/>
                  </a:cubicBezTo>
                  <a:moveTo>
                    <a:pt x="10309" y="18471"/>
                  </a:moveTo>
                  <a:lnTo>
                    <a:pt x="9327" y="18471"/>
                  </a:lnTo>
                  <a:cubicBezTo>
                    <a:pt x="9056" y="18471"/>
                    <a:pt x="8836" y="18689"/>
                    <a:pt x="8836" y="18957"/>
                  </a:cubicBezTo>
                  <a:cubicBezTo>
                    <a:pt x="8836" y="19226"/>
                    <a:pt x="9056" y="19443"/>
                    <a:pt x="9327" y="19443"/>
                  </a:cubicBezTo>
                  <a:lnTo>
                    <a:pt x="10309" y="19443"/>
                  </a:lnTo>
                  <a:cubicBezTo>
                    <a:pt x="10580" y="19443"/>
                    <a:pt x="10800" y="19226"/>
                    <a:pt x="10800" y="18957"/>
                  </a:cubicBezTo>
                  <a:cubicBezTo>
                    <a:pt x="10800" y="18689"/>
                    <a:pt x="10580" y="18471"/>
                    <a:pt x="10309" y="18471"/>
                  </a:cubicBezTo>
                  <a:moveTo>
                    <a:pt x="20618" y="15554"/>
                  </a:moveTo>
                  <a:cubicBezTo>
                    <a:pt x="20618" y="16091"/>
                    <a:pt x="20178" y="16526"/>
                    <a:pt x="19636" y="16526"/>
                  </a:cubicBezTo>
                  <a:lnTo>
                    <a:pt x="16691" y="16526"/>
                  </a:lnTo>
                  <a:cubicBezTo>
                    <a:pt x="16149" y="16526"/>
                    <a:pt x="15709" y="16091"/>
                    <a:pt x="15709" y="15554"/>
                  </a:cubicBezTo>
                  <a:lnTo>
                    <a:pt x="15709" y="13609"/>
                  </a:lnTo>
                  <a:cubicBezTo>
                    <a:pt x="15709" y="13073"/>
                    <a:pt x="16149" y="12637"/>
                    <a:pt x="16691" y="12637"/>
                  </a:cubicBezTo>
                  <a:lnTo>
                    <a:pt x="19636" y="12637"/>
                  </a:lnTo>
                  <a:cubicBezTo>
                    <a:pt x="20178" y="12637"/>
                    <a:pt x="20618" y="13073"/>
                    <a:pt x="20618" y="13609"/>
                  </a:cubicBezTo>
                  <a:cubicBezTo>
                    <a:pt x="20618" y="13609"/>
                    <a:pt x="20618" y="15554"/>
                    <a:pt x="20618" y="15554"/>
                  </a:cubicBezTo>
                  <a:close/>
                  <a:moveTo>
                    <a:pt x="18655" y="19443"/>
                  </a:moveTo>
                  <a:cubicBezTo>
                    <a:pt x="18655" y="19980"/>
                    <a:pt x="18215" y="20416"/>
                    <a:pt x="17673" y="20416"/>
                  </a:cubicBezTo>
                  <a:lnTo>
                    <a:pt x="1964" y="20416"/>
                  </a:lnTo>
                  <a:cubicBezTo>
                    <a:pt x="1422" y="20416"/>
                    <a:pt x="982" y="19980"/>
                    <a:pt x="982" y="19443"/>
                  </a:cubicBezTo>
                  <a:lnTo>
                    <a:pt x="982" y="9720"/>
                  </a:lnTo>
                  <a:cubicBezTo>
                    <a:pt x="982" y="9183"/>
                    <a:pt x="1422" y="8747"/>
                    <a:pt x="1964" y="8747"/>
                  </a:cubicBezTo>
                  <a:lnTo>
                    <a:pt x="17673" y="8747"/>
                  </a:lnTo>
                  <a:cubicBezTo>
                    <a:pt x="18215" y="8747"/>
                    <a:pt x="18655" y="9183"/>
                    <a:pt x="18655" y="9720"/>
                  </a:cubicBezTo>
                  <a:lnTo>
                    <a:pt x="18655" y="11664"/>
                  </a:lnTo>
                  <a:lnTo>
                    <a:pt x="16691" y="11664"/>
                  </a:lnTo>
                  <a:cubicBezTo>
                    <a:pt x="15606" y="11664"/>
                    <a:pt x="14727" y="12535"/>
                    <a:pt x="14727" y="13609"/>
                  </a:cubicBezTo>
                  <a:lnTo>
                    <a:pt x="14727" y="15554"/>
                  </a:lnTo>
                  <a:cubicBezTo>
                    <a:pt x="14727" y="16628"/>
                    <a:pt x="15606" y="17499"/>
                    <a:pt x="16691" y="17499"/>
                  </a:cubicBezTo>
                  <a:lnTo>
                    <a:pt x="18655" y="17499"/>
                  </a:lnTo>
                  <a:cubicBezTo>
                    <a:pt x="18655" y="17499"/>
                    <a:pt x="18655" y="19443"/>
                    <a:pt x="18655" y="19443"/>
                  </a:cubicBezTo>
                  <a:close/>
                  <a:moveTo>
                    <a:pt x="982" y="7775"/>
                  </a:moveTo>
                  <a:cubicBezTo>
                    <a:pt x="982" y="7238"/>
                    <a:pt x="1422" y="6803"/>
                    <a:pt x="1964" y="6803"/>
                  </a:cubicBezTo>
                  <a:lnTo>
                    <a:pt x="2555" y="6803"/>
                  </a:lnTo>
                  <a:lnTo>
                    <a:pt x="2817" y="7775"/>
                  </a:lnTo>
                  <a:lnTo>
                    <a:pt x="1964" y="7775"/>
                  </a:lnTo>
                  <a:cubicBezTo>
                    <a:pt x="1604" y="7775"/>
                    <a:pt x="1271" y="7878"/>
                    <a:pt x="982" y="8045"/>
                  </a:cubicBezTo>
                  <a:cubicBezTo>
                    <a:pt x="982" y="8045"/>
                    <a:pt x="982" y="7775"/>
                    <a:pt x="982" y="7775"/>
                  </a:cubicBezTo>
                  <a:close/>
                  <a:moveTo>
                    <a:pt x="3721" y="3600"/>
                  </a:moveTo>
                  <a:lnTo>
                    <a:pt x="13629" y="1005"/>
                  </a:lnTo>
                  <a:cubicBezTo>
                    <a:pt x="14152" y="866"/>
                    <a:pt x="14690" y="1174"/>
                    <a:pt x="14831" y="1693"/>
                  </a:cubicBezTo>
                  <a:lnTo>
                    <a:pt x="15085" y="2631"/>
                  </a:lnTo>
                  <a:lnTo>
                    <a:pt x="3281" y="5731"/>
                  </a:lnTo>
                  <a:lnTo>
                    <a:pt x="3026" y="4791"/>
                  </a:lnTo>
                  <a:cubicBezTo>
                    <a:pt x="2886" y="4272"/>
                    <a:pt x="3197" y="3739"/>
                    <a:pt x="3721" y="3600"/>
                  </a:cubicBezTo>
                  <a:moveTo>
                    <a:pt x="15847" y="5448"/>
                  </a:moveTo>
                  <a:lnTo>
                    <a:pt x="16476" y="7775"/>
                  </a:lnTo>
                  <a:lnTo>
                    <a:pt x="6989" y="7775"/>
                  </a:lnTo>
                  <a:cubicBezTo>
                    <a:pt x="6989" y="7775"/>
                    <a:pt x="15847" y="5448"/>
                    <a:pt x="15847" y="5448"/>
                  </a:cubicBezTo>
                  <a:close/>
                  <a:moveTo>
                    <a:pt x="17673" y="6803"/>
                  </a:moveTo>
                  <a:cubicBezTo>
                    <a:pt x="18215" y="6803"/>
                    <a:pt x="18655" y="7238"/>
                    <a:pt x="18655" y="7775"/>
                  </a:cubicBezTo>
                  <a:lnTo>
                    <a:pt x="18655" y="8045"/>
                  </a:lnTo>
                  <a:cubicBezTo>
                    <a:pt x="18365" y="7878"/>
                    <a:pt x="18032" y="7775"/>
                    <a:pt x="17673" y="7775"/>
                  </a:cubicBezTo>
                  <a:lnTo>
                    <a:pt x="17493" y="7775"/>
                  </a:lnTo>
                  <a:lnTo>
                    <a:pt x="17230" y="6803"/>
                  </a:lnTo>
                  <a:cubicBezTo>
                    <a:pt x="17230" y="6803"/>
                    <a:pt x="17673" y="6803"/>
                    <a:pt x="17673" y="6803"/>
                  </a:cubicBezTo>
                  <a:close/>
                  <a:moveTo>
                    <a:pt x="19636" y="11664"/>
                  </a:moveTo>
                  <a:lnTo>
                    <a:pt x="19636" y="7775"/>
                  </a:lnTo>
                  <a:cubicBezTo>
                    <a:pt x="19636" y="6701"/>
                    <a:pt x="18757" y="5830"/>
                    <a:pt x="17673" y="5830"/>
                  </a:cubicBezTo>
                  <a:lnTo>
                    <a:pt x="16967" y="5830"/>
                  </a:lnTo>
                  <a:lnTo>
                    <a:pt x="15779" y="1441"/>
                  </a:lnTo>
                  <a:cubicBezTo>
                    <a:pt x="15498" y="404"/>
                    <a:pt x="14422" y="-212"/>
                    <a:pt x="13374" y="66"/>
                  </a:cubicBezTo>
                  <a:lnTo>
                    <a:pt x="3467" y="2660"/>
                  </a:lnTo>
                  <a:cubicBezTo>
                    <a:pt x="2419" y="2939"/>
                    <a:pt x="1798" y="4005"/>
                    <a:pt x="2078" y="5042"/>
                  </a:cubicBezTo>
                  <a:lnTo>
                    <a:pt x="2291" y="5830"/>
                  </a:lnTo>
                  <a:lnTo>
                    <a:pt x="1964" y="5830"/>
                  </a:lnTo>
                  <a:cubicBezTo>
                    <a:pt x="879" y="5830"/>
                    <a:pt x="0" y="6701"/>
                    <a:pt x="0" y="7775"/>
                  </a:cubicBezTo>
                  <a:lnTo>
                    <a:pt x="0" y="19443"/>
                  </a:lnTo>
                  <a:cubicBezTo>
                    <a:pt x="0" y="20517"/>
                    <a:pt x="879" y="21388"/>
                    <a:pt x="1964" y="21388"/>
                  </a:cubicBezTo>
                  <a:lnTo>
                    <a:pt x="17673" y="21388"/>
                  </a:lnTo>
                  <a:cubicBezTo>
                    <a:pt x="18757" y="21388"/>
                    <a:pt x="19636" y="20517"/>
                    <a:pt x="19636" y="19443"/>
                  </a:cubicBezTo>
                  <a:lnTo>
                    <a:pt x="19636" y="17499"/>
                  </a:lnTo>
                  <a:cubicBezTo>
                    <a:pt x="20721" y="17499"/>
                    <a:pt x="21600" y="16628"/>
                    <a:pt x="21600" y="15554"/>
                  </a:cubicBezTo>
                  <a:lnTo>
                    <a:pt x="21600" y="13609"/>
                  </a:lnTo>
                  <a:cubicBezTo>
                    <a:pt x="21600" y="12535"/>
                    <a:pt x="20721" y="11664"/>
                    <a:pt x="19636" y="11664"/>
                  </a:cubicBezTo>
                  <a:moveTo>
                    <a:pt x="13255" y="9720"/>
                  </a:moveTo>
                  <a:lnTo>
                    <a:pt x="12273" y="9720"/>
                  </a:lnTo>
                  <a:cubicBezTo>
                    <a:pt x="12002" y="9720"/>
                    <a:pt x="11782" y="9937"/>
                    <a:pt x="11782" y="10206"/>
                  </a:cubicBezTo>
                  <a:cubicBezTo>
                    <a:pt x="11782" y="10475"/>
                    <a:pt x="12002" y="10692"/>
                    <a:pt x="12273" y="10692"/>
                  </a:cubicBezTo>
                  <a:lnTo>
                    <a:pt x="13255" y="10692"/>
                  </a:lnTo>
                  <a:cubicBezTo>
                    <a:pt x="13525" y="10692"/>
                    <a:pt x="13745" y="10475"/>
                    <a:pt x="13745" y="10206"/>
                  </a:cubicBezTo>
                  <a:cubicBezTo>
                    <a:pt x="13745" y="9937"/>
                    <a:pt x="13525" y="9720"/>
                    <a:pt x="13255" y="9720"/>
                  </a:cubicBezTo>
                  <a:moveTo>
                    <a:pt x="7364" y="9720"/>
                  </a:moveTo>
                  <a:lnTo>
                    <a:pt x="6382" y="9720"/>
                  </a:lnTo>
                  <a:cubicBezTo>
                    <a:pt x="6111" y="9720"/>
                    <a:pt x="5891" y="9937"/>
                    <a:pt x="5891" y="10206"/>
                  </a:cubicBezTo>
                  <a:cubicBezTo>
                    <a:pt x="5891" y="10475"/>
                    <a:pt x="6111" y="10692"/>
                    <a:pt x="6382" y="10692"/>
                  </a:cubicBezTo>
                  <a:lnTo>
                    <a:pt x="7364" y="10692"/>
                  </a:lnTo>
                  <a:cubicBezTo>
                    <a:pt x="7634" y="10692"/>
                    <a:pt x="7855" y="10475"/>
                    <a:pt x="7855" y="10206"/>
                  </a:cubicBezTo>
                  <a:cubicBezTo>
                    <a:pt x="7855" y="9937"/>
                    <a:pt x="7634" y="9720"/>
                    <a:pt x="7364" y="9720"/>
                  </a:cubicBezTo>
                  <a:moveTo>
                    <a:pt x="17182" y="14095"/>
                  </a:moveTo>
                  <a:cubicBezTo>
                    <a:pt x="16911" y="14095"/>
                    <a:pt x="16691" y="14313"/>
                    <a:pt x="16691" y="14581"/>
                  </a:cubicBezTo>
                  <a:cubicBezTo>
                    <a:pt x="16691" y="14850"/>
                    <a:pt x="16911" y="15068"/>
                    <a:pt x="17182" y="15068"/>
                  </a:cubicBezTo>
                  <a:cubicBezTo>
                    <a:pt x="17453" y="15068"/>
                    <a:pt x="17673" y="14850"/>
                    <a:pt x="17673" y="14581"/>
                  </a:cubicBezTo>
                  <a:cubicBezTo>
                    <a:pt x="17673" y="14313"/>
                    <a:pt x="17453" y="14095"/>
                    <a:pt x="17182" y="14095"/>
                  </a:cubicBezTo>
                  <a:moveTo>
                    <a:pt x="16200" y="18471"/>
                  </a:moveTo>
                  <a:lnTo>
                    <a:pt x="15218" y="18471"/>
                  </a:lnTo>
                  <a:cubicBezTo>
                    <a:pt x="14947" y="18471"/>
                    <a:pt x="14727" y="18689"/>
                    <a:pt x="14727" y="18957"/>
                  </a:cubicBezTo>
                  <a:cubicBezTo>
                    <a:pt x="14727" y="19226"/>
                    <a:pt x="14947" y="19443"/>
                    <a:pt x="15218" y="19443"/>
                  </a:cubicBezTo>
                  <a:lnTo>
                    <a:pt x="16200" y="19443"/>
                  </a:lnTo>
                  <a:cubicBezTo>
                    <a:pt x="16471" y="19443"/>
                    <a:pt x="16691" y="19226"/>
                    <a:pt x="16691" y="18957"/>
                  </a:cubicBezTo>
                  <a:cubicBezTo>
                    <a:pt x="16691" y="18689"/>
                    <a:pt x="16471" y="18471"/>
                    <a:pt x="16200" y="18471"/>
                  </a:cubicBezTo>
                  <a:moveTo>
                    <a:pt x="15218" y="10692"/>
                  </a:moveTo>
                  <a:lnTo>
                    <a:pt x="16200" y="10692"/>
                  </a:lnTo>
                  <a:cubicBezTo>
                    <a:pt x="16471" y="10692"/>
                    <a:pt x="16691" y="10475"/>
                    <a:pt x="16691" y="10206"/>
                  </a:cubicBezTo>
                  <a:cubicBezTo>
                    <a:pt x="16691" y="9937"/>
                    <a:pt x="16471" y="9720"/>
                    <a:pt x="16200" y="9720"/>
                  </a:cubicBezTo>
                  <a:lnTo>
                    <a:pt x="15218" y="9720"/>
                  </a:lnTo>
                  <a:cubicBezTo>
                    <a:pt x="14947" y="9720"/>
                    <a:pt x="14727" y="9937"/>
                    <a:pt x="14727" y="10206"/>
                  </a:cubicBezTo>
                  <a:cubicBezTo>
                    <a:pt x="14727" y="10475"/>
                    <a:pt x="14947" y="10692"/>
                    <a:pt x="15218" y="10692"/>
                  </a:cubicBezTo>
                  <a:moveTo>
                    <a:pt x="4418" y="18471"/>
                  </a:moveTo>
                  <a:lnTo>
                    <a:pt x="3436" y="18471"/>
                  </a:lnTo>
                  <a:cubicBezTo>
                    <a:pt x="3166" y="18471"/>
                    <a:pt x="2945" y="18689"/>
                    <a:pt x="2945" y="18957"/>
                  </a:cubicBezTo>
                  <a:cubicBezTo>
                    <a:pt x="2945" y="19226"/>
                    <a:pt x="3166" y="19443"/>
                    <a:pt x="3436" y="19443"/>
                  </a:cubicBezTo>
                  <a:lnTo>
                    <a:pt x="4418" y="19443"/>
                  </a:lnTo>
                  <a:cubicBezTo>
                    <a:pt x="4689" y="19443"/>
                    <a:pt x="4909" y="19226"/>
                    <a:pt x="4909" y="18957"/>
                  </a:cubicBezTo>
                  <a:cubicBezTo>
                    <a:pt x="4909" y="18689"/>
                    <a:pt x="4689" y="18471"/>
                    <a:pt x="4418" y="18471"/>
                  </a:cubicBezTo>
                  <a:moveTo>
                    <a:pt x="7364" y="18471"/>
                  </a:moveTo>
                  <a:lnTo>
                    <a:pt x="6382" y="18471"/>
                  </a:lnTo>
                  <a:cubicBezTo>
                    <a:pt x="6111" y="18471"/>
                    <a:pt x="5891" y="18689"/>
                    <a:pt x="5891" y="18957"/>
                  </a:cubicBezTo>
                  <a:cubicBezTo>
                    <a:pt x="5891" y="19226"/>
                    <a:pt x="6111" y="19443"/>
                    <a:pt x="6382" y="19443"/>
                  </a:cubicBezTo>
                  <a:lnTo>
                    <a:pt x="7364" y="19443"/>
                  </a:lnTo>
                  <a:cubicBezTo>
                    <a:pt x="7634" y="19443"/>
                    <a:pt x="7855" y="19226"/>
                    <a:pt x="7855" y="18957"/>
                  </a:cubicBezTo>
                  <a:cubicBezTo>
                    <a:pt x="7855" y="18689"/>
                    <a:pt x="7634" y="18471"/>
                    <a:pt x="7364" y="18471"/>
                  </a:cubicBezTo>
                  <a:moveTo>
                    <a:pt x="4418" y="9720"/>
                  </a:moveTo>
                  <a:lnTo>
                    <a:pt x="3436" y="9720"/>
                  </a:lnTo>
                  <a:cubicBezTo>
                    <a:pt x="3166" y="9720"/>
                    <a:pt x="2945" y="9937"/>
                    <a:pt x="2945" y="10206"/>
                  </a:cubicBezTo>
                  <a:cubicBezTo>
                    <a:pt x="2945" y="10475"/>
                    <a:pt x="3166" y="10692"/>
                    <a:pt x="3436" y="10692"/>
                  </a:cubicBezTo>
                  <a:lnTo>
                    <a:pt x="4418" y="10692"/>
                  </a:lnTo>
                  <a:cubicBezTo>
                    <a:pt x="4689" y="10692"/>
                    <a:pt x="4909" y="10475"/>
                    <a:pt x="4909" y="10206"/>
                  </a:cubicBezTo>
                  <a:cubicBezTo>
                    <a:pt x="4909" y="9937"/>
                    <a:pt x="4689" y="9720"/>
                    <a:pt x="4418" y="9720"/>
                  </a:cubicBezTo>
                </a:path>
              </a:pathLst>
            </a:custGeom>
            <a:gradFill>
              <a:gsLst>
                <a:gs pos="0">
                  <a:srgbClr val="B7A37D"/>
                </a:gs>
                <a:gs pos="100000">
                  <a:srgbClr val="E6D690"/>
                </a:gs>
              </a:gsLst>
              <a:lin ang="5400000" scaled="0"/>
            </a:gradFill>
            <a:ln w="12700">
              <a:miter lim="400000"/>
            </a:ln>
          </p:spPr>
          <p:txBody>
            <a:bodyPr anchor="ctr"/>
            <a:lstStyle/>
            <a:p>
              <a:pPr algn="ctr">
                <a:lnSpc>
                  <a:spcPct val="130000"/>
                </a:lnSpc>
              </a:pPr>
              <a:endParaRPr>
                <a:cs typeface="+mn-ea"/>
                <a:sym typeface="+mn-lt"/>
              </a:endParaRPr>
            </a:p>
          </p:txBody>
        </p:sp>
        <p:sp>
          <p:nvSpPr>
            <p:cNvPr id="46" name="0"/>
            <p:cNvSpPr/>
            <p:nvPr/>
          </p:nvSpPr>
          <p:spPr>
            <a:xfrm>
              <a:off x="11265" y="6335"/>
              <a:ext cx="515" cy="476"/>
            </a:xfrm>
            <a:custGeom>
              <a:avLst/>
              <a:gdLst/>
              <a:ahLst/>
              <a:cxnLst>
                <a:cxn ang="0">
                  <a:pos x="wd2" y="hd2"/>
                </a:cxn>
                <a:cxn ang="5400000">
                  <a:pos x="wd2" y="hd2"/>
                </a:cxn>
                <a:cxn ang="10800000">
                  <a:pos x="wd2" y="hd2"/>
                </a:cxn>
                <a:cxn ang="16200000">
                  <a:pos x="wd2" y="hd2"/>
                </a:cxn>
              </a:cxnLst>
              <a:rect l="0" t="0" r="r" b="b"/>
              <a:pathLst>
                <a:path w="21600" h="21600" extrusionOk="0">
                  <a:moveTo>
                    <a:pt x="17076" y="14040"/>
                  </a:moveTo>
                  <a:lnTo>
                    <a:pt x="17294" y="11880"/>
                  </a:lnTo>
                  <a:lnTo>
                    <a:pt x="19843" y="11880"/>
                  </a:lnTo>
                  <a:lnTo>
                    <a:pt x="19407" y="14040"/>
                  </a:lnTo>
                  <a:cubicBezTo>
                    <a:pt x="19407" y="14040"/>
                    <a:pt x="17076" y="14040"/>
                    <a:pt x="17076" y="14040"/>
                  </a:cubicBezTo>
                  <a:close/>
                  <a:moveTo>
                    <a:pt x="18752" y="17280"/>
                  </a:moveTo>
                  <a:lnTo>
                    <a:pt x="16748" y="17280"/>
                  </a:lnTo>
                  <a:lnTo>
                    <a:pt x="16967" y="15120"/>
                  </a:lnTo>
                  <a:lnTo>
                    <a:pt x="19188" y="15120"/>
                  </a:lnTo>
                  <a:cubicBezTo>
                    <a:pt x="19188" y="15120"/>
                    <a:pt x="18752" y="17280"/>
                    <a:pt x="18752" y="17280"/>
                  </a:cubicBezTo>
                  <a:close/>
                  <a:moveTo>
                    <a:pt x="17673" y="20520"/>
                  </a:moveTo>
                  <a:cubicBezTo>
                    <a:pt x="17131" y="20520"/>
                    <a:pt x="16691" y="20036"/>
                    <a:pt x="16691" y="19440"/>
                  </a:cubicBezTo>
                  <a:cubicBezTo>
                    <a:pt x="16691" y="18844"/>
                    <a:pt x="17131" y="18360"/>
                    <a:pt x="17673" y="18360"/>
                  </a:cubicBezTo>
                  <a:cubicBezTo>
                    <a:pt x="18215" y="18360"/>
                    <a:pt x="18655" y="18844"/>
                    <a:pt x="18655" y="19440"/>
                  </a:cubicBezTo>
                  <a:cubicBezTo>
                    <a:pt x="18655" y="20036"/>
                    <a:pt x="18215" y="20520"/>
                    <a:pt x="17673" y="20520"/>
                  </a:cubicBezTo>
                  <a:moveTo>
                    <a:pt x="16415" y="10800"/>
                  </a:moveTo>
                  <a:lnTo>
                    <a:pt x="13745" y="10800"/>
                  </a:lnTo>
                  <a:lnTo>
                    <a:pt x="13745" y="8640"/>
                  </a:lnTo>
                  <a:lnTo>
                    <a:pt x="16634" y="8640"/>
                  </a:lnTo>
                  <a:cubicBezTo>
                    <a:pt x="16634" y="8640"/>
                    <a:pt x="16415" y="10800"/>
                    <a:pt x="16415" y="10800"/>
                  </a:cubicBezTo>
                  <a:close/>
                  <a:moveTo>
                    <a:pt x="16088" y="14040"/>
                  </a:moveTo>
                  <a:lnTo>
                    <a:pt x="13745" y="14040"/>
                  </a:lnTo>
                  <a:lnTo>
                    <a:pt x="13745" y="11880"/>
                  </a:lnTo>
                  <a:lnTo>
                    <a:pt x="16307" y="11880"/>
                  </a:lnTo>
                  <a:cubicBezTo>
                    <a:pt x="16307" y="11880"/>
                    <a:pt x="16088" y="14040"/>
                    <a:pt x="16088" y="14040"/>
                  </a:cubicBezTo>
                  <a:close/>
                  <a:moveTo>
                    <a:pt x="15761" y="17280"/>
                  </a:moveTo>
                  <a:lnTo>
                    <a:pt x="13745" y="17280"/>
                  </a:lnTo>
                  <a:lnTo>
                    <a:pt x="13745" y="15120"/>
                  </a:lnTo>
                  <a:lnTo>
                    <a:pt x="15979" y="15120"/>
                  </a:lnTo>
                  <a:cubicBezTo>
                    <a:pt x="15979" y="15120"/>
                    <a:pt x="15761" y="17280"/>
                    <a:pt x="15761" y="17280"/>
                  </a:cubicBezTo>
                  <a:close/>
                  <a:moveTo>
                    <a:pt x="12764" y="10800"/>
                  </a:moveTo>
                  <a:lnTo>
                    <a:pt x="10094" y="10800"/>
                  </a:lnTo>
                  <a:lnTo>
                    <a:pt x="9876" y="8640"/>
                  </a:lnTo>
                  <a:lnTo>
                    <a:pt x="12764" y="8640"/>
                  </a:lnTo>
                  <a:cubicBezTo>
                    <a:pt x="12764" y="8640"/>
                    <a:pt x="12764" y="10800"/>
                    <a:pt x="12764" y="10800"/>
                  </a:cubicBezTo>
                  <a:close/>
                  <a:moveTo>
                    <a:pt x="12764" y="14040"/>
                  </a:moveTo>
                  <a:lnTo>
                    <a:pt x="10422" y="14040"/>
                  </a:lnTo>
                  <a:lnTo>
                    <a:pt x="10203" y="11880"/>
                  </a:lnTo>
                  <a:lnTo>
                    <a:pt x="12764" y="11880"/>
                  </a:lnTo>
                  <a:cubicBezTo>
                    <a:pt x="12764" y="11880"/>
                    <a:pt x="12764" y="14040"/>
                    <a:pt x="12764" y="14040"/>
                  </a:cubicBezTo>
                  <a:close/>
                  <a:moveTo>
                    <a:pt x="12764" y="17280"/>
                  </a:moveTo>
                  <a:lnTo>
                    <a:pt x="10748" y="17280"/>
                  </a:lnTo>
                  <a:lnTo>
                    <a:pt x="10531" y="15120"/>
                  </a:lnTo>
                  <a:lnTo>
                    <a:pt x="12764" y="15120"/>
                  </a:lnTo>
                  <a:cubicBezTo>
                    <a:pt x="12764" y="15120"/>
                    <a:pt x="12764" y="17280"/>
                    <a:pt x="12764" y="17280"/>
                  </a:cubicBezTo>
                  <a:close/>
                  <a:moveTo>
                    <a:pt x="8836" y="20520"/>
                  </a:moveTo>
                  <a:cubicBezTo>
                    <a:pt x="8294" y="20520"/>
                    <a:pt x="7855" y="20036"/>
                    <a:pt x="7855" y="19440"/>
                  </a:cubicBezTo>
                  <a:cubicBezTo>
                    <a:pt x="7855" y="18844"/>
                    <a:pt x="8294" y="18360"/>
                    <a:pt x="8836" y="18360"/>
                  </a:cubicBezTo>
                  <a:cubicBezTo>
                    <a:pt x="9379" y="18360"/>
                    <a:pt x="9818" y="18844"/>
                    <a:pt x="9818" y="19440"/>
                  </a:cubicBezTo>
                  <a:cubicBezTo>
                    <a:pt x="9818" y="20036"/>
                    <a:pt x="9379" y="20520"/>
                    <a:pt x="8836" y="20520"/>
                  </a:cubicBezTo>
                  <a:moveTo>
                    <a:pt x="7214" y="15120"/>
                  </a:moveTo>
                  <a:lnTo>
                    <a:pt x="9543" y="15120"/>
                  </a:lnTo>
                  <a:lnTo>
                    <a:pt x="9761" y="17280"/>
                  </a:lnTo>
                  <a:lnTo>
                    <a:pt x="7740" y="17280"/>
                  </a:lnTo>
                  <a:cubicBezTo>
                    <a:pt x="7740" y="17280"/>
                    <a:pt x="7214" y="15120"/>
                    <a:pt x="7214" y="15120"/>
                  </a:cubicBezTo>
                  <a:close/>
                  <a:moveTo>
                    <a:pt x="6950" y="14040"/>
                  </a:moveTo>
                  <a:lnTo>
                    <a:pt x="6424" y="11880"/>
                  </a:lnTo>
                  <a:lnTo>
                    <a:pt x="9215" y="11880"/>
                  </a:lnTo>
                  <a:lnTo>
                    <a:pt x="9434" y="14040"/>
                  </a:lnTo>
                  <a:cubicBezTo>
                    <a:pt x="9434" y="14040"/>
                    <a:pt x="6950" y="14040"/>
                    <a:pt x="6950" y="14040"/>
                  </a:cubicBezTo>
                  <a:close/>
                  <a:moveTo>
                    <a:pt x="5633" y="8640"/>
                  </a:moveTo>
                  <a:lnTo>
                    <a:pt x="8888" y="8640"/>
                  </a:lnTo>
                  <a:lnTo>
                    <a:pt x="9107" y="10800"/>
                  </a:lnTo>
                  <a:lnTo>
                    <a:pt x="6160" y="10800"/>
                  </a:lnTo>
                  <a:cubicBezTo>
                    <a:pt x="6160" y="10800"/>
                    <a:pt x="5633" y="8640"/>
                    <a:pt x="5633" y="8640"/>
                  </a:cubicBezTo>
                  <a:close/>
                  <a:moveTo>
                    <a:pt x="17621" y="8640"/>
                  </a:moveTo>
                  <a:lnTo>
                    <a:pt x="20498" y="8640"/>
                  </a:lnTo>
                  <a:lnTo>
                    <a:pt x="20061" y="10800"/>
                  </a:lnTo>
                  <a:lnTo>
                    <a:pt x="17403" y="10800"/>
                  </a:lnTo>
                  <a:cubicBezTo>
                    <a:pt x="17403" y="10800"/>
                    <a:pt x="17621" y="8640"/>
                    <a:pt x="17621" y="8640"/>
                  </a:cubicBezTo>
                  <a:close/>
                  <a:moveTo>
                    <a:pt x="19619" y="17950"/>
                  </a:moveTo>
                  <a:lnTo>
                    <a:pt x="19622" y="17951"/>
                  </a:lnTo>
                  <a:lnTo>
                    <a:pt x="21586" y="8231"/>
                  </a:lnTo>
                  <a:lnTo>
                    <a:pt x="21577" y="8229"/>
                  </a:lnTo>
                  <a:cubicBezTo>
                    <a:pt x="21586" y="8186"/>
                    <a:pt x="21600" y="8145"/>
                    <a:pt x="21600" y="8100"/>
                  </a:cubicBezTo>
                  <a:cubicBezTo>
                    <a:pt x="21600" y="7802"/>
                    <a:pt x="21380" y="7560"/>
                    <a:pt x="21109" y="7560"/>
                  </a:cubicBezTo>
                  <a:lnTo>
                    <a:pt x="5370" y="7560"/>
                  </a:lnTo>
                  <a:lnTo>
                    <a:pt x="4674" y="4705"/>
                  </a:lnTo>
                  <a:lnTo>
                    <a:pt x="4667" y="4707"/>
                  </a:lnTo>
                  <a:cubicBezTo>
                    <a:pt x="4606" y="4485"/>
                    <a:pt x="4426" y="4320"/>
                    <a:pt x="4204" y="4320"/>
                  </a:cubicBezTo>
                  <a:lnTo>
                    <a:pt x="491" y="4320"/>
                  </a:lnTo>
                  <a:cubicBezTo>
                    <a:pt x="220" y="4320"/>
                    <a:pt x="0" y="4562"/>
                    <a:pt x="0" y="4860"/>
                  </a:cubicBezTo>
                  <a:cubicBezTo>
                    <a:pt x="0" y="5159"/>
                    <a:pt x="220" y="5400"/>
                    <a:pt x="491" y="5400"/>
                  </a:cubicBezTo>
                  <a:lnTo>
                    <a:pt x="3827" y="5400"/>
                  </a:lnTo>
                  <a:lnTo>
                    <a:pt x="6893" y="17975"/>
                  </a:lnTo>
                  <a:lnTo>
                    <a:pt x="6895" y="17975"/>
                  </a:lnTo>
                  <a:cubicBezTo>
                    <a:pt x="6936" y="18127"/>
                    <a:pt x="7037" y="18251"/>
                    <a:pt x="7168" y="18314"/>
                  </a:cubicBezTo>
                  <a:cubicBezTo>
                    <a:pt x="6984" y="18643"/>
                    <a:pt x="6873" y="19026"/>
                    <a:pt x="6873" y="19440"/>
                  </a:cubicBezTo>
                  <a:cubicBezTo>
                    <a:pt x="6873" y="20633"/>
                    <a:pt x="7752" y="21600"/>
                    <a:pt x="8836" y="21600"/>
                  </a:cubicBezTo>
                  <a:cubicBezTo>
                    <a:pt x="9921" y="21600"/>
                    <a:pt x="10800" y="20633"/>
                    <a:pt x="10800" y="19440"/>
                  </a:cubicBezTo>
                  <a:cubicBezTo>
                    <a:pt x="10800" y="19045"/>
                    <a:pt x="10696" y="18679"/>
                    <a:pt x="10528" y="18360"/>
                  </a:cubicBezTo>
                  <a:lnTo>
                    <a:pt x="15982" y="18360"/>
                  </a:lnTo>
                  <a:cubicBezTo>
                    <a:pt x="15813" y="18679"/>
                    <a:pt x="15709" y="19045"/>
                    <a:pt x="15709" y="19440"/>
                  </a:cubicBezTo>
                  <a:cubicBezTo>
                    <a:pt x="15709" y="20633"/>
                    <a:pt x="16588" y="21600"/>
                    <a:pt x="17673" y="21600"/>
                  </a:cubicBezTo>
                  <a:cubicBezTo>
                    <a:pt x="18757" y="21600"/>
                    <a:pt x="19636" y="20633"/>
                    <a:pt x="19636" y="19440"/>
                  </a:cubicBezTo>
                  <a:cubicBezTo>
                    <a:pt x="19636" y="19026"/>
                    <a:pt x="19526" y="18643"/>
                    <a:pt x="19342" y="18314"/>
                  </a:cubicBezTo>
                  <a:cubicBezTo>
                    <a:pt x="19479" y="18248"/>
                    <a:pt x="19581" y="18113"/>
                    <a:pt x="19619" y="17950"/>
                  </a:cubicBezTo>
                  <a:moveTo>
                    <a:pt x="9327" y="3240"/>
                  </a:moveTo>
                  <a:lnTo>
                    <a:pt x="15015" y="3240"/>
                  </a:lnTo>
                  <a:lnTo>
                    <a:pt x="13889" y="4478"/>
                  </a:lnTo>
                  <a:cubicBezTo>
                    <a:pt x="13801" y="4577"/>
                    <a:pt x="13745" y="4711"/>
                    <a:pt x="13745" y="4860"/>
                  </a:cubicBezTo>
                  <a:cubicBezTo>
                    <a:pt x="13745" y="5159"/>
                    <a:pt x="13966" y="5400"/>
                    <a:pt x="14236" y="5400"/>
                  </a:cubicBezTo>
                  <a:cubicBezTo>
                    <a:pt x="14373" y="5400"/>
                    <a:pt x="14495" y="5340"/>
                    <a:pt x="14583" y="5242"/>
                  </a:cubicBezTo>
                  <a:lnTo>
                    <a:pt x="16547" y="3082"/>
                  </a:lnTo>
                  <a:cubicBezTo>
                    <a:pt x="16636" y="2984"/>
                    <a:pt x="16691" y="2849"/>
                    <a:pt x="16691" y="2700"/>
                  </a:cubicBezTo>
                  <a:cubicBezTo>
                    <a:pt x="16691" y="2552"/>
                    <a:pt x="16636" y="2417"/>
                    <a:pt x="16547" y="2318"/>
                  </a:cubicBezTo>
                  <a:lnTo>
                    <a:pt x="14583" y="158"/>
                  </a:lnTo>
                  <a:cubicBezTo>
                    <a:pt x="14495" y="61"/>
                    <a:pt x="14373" y="0"/>
                    <a:pt x="14236" y="0"/>
                  </a:cubicBezTo>
                  <a:cubicBezTo>
                    <a:pt x="13966" y="0"/>
                    <a:pt x="13745" y="242"/>
                    <a:pt x="13745" y="540"/>
                  </a:cubicBezTo>
                  <a:cubicBezTo>
                    <a:pt x="13745" y="689"/>
                    <a:pt x="13801" y="824"/>
                    <a:pt x="13889" y="922"/>
                  </a:cubicBezTo>
                  <a:lnTo>
                    <a:pt x="15015" y="2160"/>
                  </a:lnTo>
                  <a:lnTo>
                    <a:pt x="9327" y="2160"/>
                  </a:lnTo>
                  <a:cubicBezTo>
                    <a:pt x="9056" y="2160"/>
                    <a:pt x="8836" y="2402"/>
                    <a:pt x="8836" y="2700"/>
                  </a:cubicBezTo>
                  <a:cubicBezTo>
                    <a:pt x="8836" y="2999"/>
                    <a:pt x="9056" y="3240"/>
                    <a:pt x="9327" y="3240"/>
                  </a:cubicBezTo>
                </a:path>
              </a:pathLst>
            </a:custGeom>
            <a:gradFill>
              <a:gsLst>
                <a:gs pos="0">
                  <a:srgbClr val="B7A37D"/>
                </a:gs>
                <a:gs pos="100000">
                  <a:srgbClr val="E6D690"/>
                </a:gs>
              </a:gsLst>
              <a:lin ang="5400000" scaled="0"/>
            </a:gradFill>
            <a:ln w="12700">
              <a:miter lim="400000"/>
            </a:ln>
          </p:spPr>
          <p:txBody>
            <a:bodyPr anchor="ctr"/>
            <a:lstStyle/>
            <a:p>
              <a:pPr algn="ctr">
                <a:lnSpc>
                  <a:spcPct val="130000"/>
                </a:lnSpc>
              </a:pPr>
              <a:endParaRPr>
                <a:cs typeface="+mn-ea"/>
                <a:sym typeface="+mn-lt"/>
              </a:endParaRPr>
            </a:p>
          </p:txBody>
        </p:sp>
        <p:sp>
          <p:nvSpPr>
            <p:cNvPr id="15" name="0"/>
            <p:cNvSpPr/>
            <p:nvPr/>
          </p:nvSpPr>
          <p:spPr>
            <a:xfrm>
              <a:off x="9975" y="7504"/>
              <a:ext cx="497" cy="444"/>
            </a:xfrm>
            <a:custGeom>
              <a:avLst/>
              <a:gdLst/>
              <a:ahLst/>
              <a:cxnLst>
                <a:cxn ang="0">
                  <a:pos x="wd2" y="hd2"/>
                </a:cxn>
                <a:cxn ang="5400000">
                  <a:pos x="wd2" y="hd2"/>
                </a:cxn>
                <a:cxn ang="10800000">
                  <a:pos x="wd2" y="hd2"/>
                </a:cxn>
                <a:cxn ang="16200000">
                  <a:pos x="wd2" y="hd2"/>
                </a:cxn>
              </a:cxnLst>
              <a:rect l="0" t="0" r="r" b="b"/>
              <a:pathLst>
                <a:path w="21600" h="21600" extrusionOk="0">
                  <a:moveTo>
                    <a:pt x="982" y="6873"/>
                  </a:moveTo>
                  <a:lnTo>
                    <a:pt x="20618" y="6873"/>
                  </a:lnTo>
                  <a:lnTo>
                    <a:pt x="20618" y="7855"/>
                  </a:lnTo>
                  <a:lnTo>
                    <a:pt x="982" y="7855"/>
                  </a:lnTo>
                  <a:cubicBezTo>
                    <a:pt x="982" y="7855"/>
                    <a:pt x="982" y="6873"/>
                    <a:pt x="982" y="6873"/>
                  </a:cubicBezTo>
                  <a:close/>
                  <a:moveTo>
                    <a:pt x="16691" y="8836"/>
                  </a:moveTo>
                  <a:lnTo>
                    <a:pt x="18655" y="8836"/>
                  </a:lnTo>
                  <a:lnTo>
                    <a:pt x="18655" y="17673"/>
                  </a:lnTo>
                  <a:lnTo>
                    <a:pt x="16691" y="17673"/>
                  </a:lnTo>
                  <a:cubicBezTo>
                    <a:pt x="16691" y="17673"/>
                    <a:pt x="16691" y="8836"/>
                    <a:pt x="16691" y="8836"/>
                  </a:cubicBezTo>
                  <a:close/>
                  <a:moveTo>
                    <a:pt x="13745" y="8836"/>
                  </a:moveTo>
                  <a:lnTo>
                    <a:pt x="15709" y="8836"/>
                  </a:lnTo>
                  <a:lnTo>
                    <a:pt x="15709" y="17673"/>
                  </a:lnTo>
                  <a:lnTo>
                    <a:pt x="13745" y="17673"/>
                  </a:lnTo>
                  <a:cubicBezTo>
                    <a:pt x="13745" y="17673"/>
                    <a:pt x="13745" y="8836"/>
                    <a:pt x="13745" y="8836"/>
                  </a:cubicBezTo>
                  <a:close/>
                  <a:moveTo>
                    <a:pt x="8836" y="8836"/>
                  </a:moveTo>
                  <a:lnTo>
                    <a:pt x="12764" y="8836"/>
                  </a:lnTo>
                  <a:lnTo>
                    <a:pt x="12764" y="17673"/>
                  </a:lnTo>
                  <a:lnTo>
                    <a:pt x="8836" y="17673"/>
                  </a:lnTo>
                  <a:cubicBezTo>
                    <a:pt x="8836" y="17673"/>
                    <a:pt x="8836" y="8836"/>
                    <a:pt x="8836" y="8836"/>
                  </a:cubicBezTo>
                  <a:close/>
                  <a:moveTo>
                    <a:pt x="5891" y="8836"/>
                  </a:moveTo>
                  <a:lnTo>
                    <a:pt x="7855" y="8836"/>
                  </a:lnTo>
                  <a:lnTo>
                    <a:pt x="7855" y="17673"/>
                  </a:lnTo>
                  <a:lnTo>
                    <a:pt x="5891" y="17673"/>
                  </a:lnTo>
                  <a:cubicBezTo>
                    <a:pt x="5891" y="17673"/>
                    <a:pt x="5891" y="8836"/>
                    <a:pt x="5891" y="8836"/>
                  </a:cubicBezTo>
                  <a:close/>
                  <a:moveTo>
                    <a:pt x="2945" y="8836"/>
                  </a:moveTo>
                  <a:lnTo>
                    <a:pt x="4909" y="8836"/>
                  </a:lnTo>
                  <a:lnTo>
                    <a:pt x="4909" y="17673"/>
                  </a:lnTo>
                  <a:lnTo>
                    <a:pt x="2945" y="17673"/>
                  </a:lnTo>
                  <a:cubicBezTo>
                    <a:pt x="2945" y="17673"/>
                    <a:pt x="2945" y="8836"/>
                    <a:pt x="2945" y="8836"/>
                  </a:cubicBezTo>
                  <a:close/>
                  <a:moveTo>
                    <a:pt x="19773" y="18655"/>
                  </a:moveTo>
                  <a:lnTo>
                    <a:pt x="20428" y="20618"/>
                  </a:lnTo>
                  <a:lnTo>
                    <a:pt x="1172" y="20618"/>
                  </a:lnTo>
                  <a:lnTo>
                    <a:pt x="1827" y="18655"/>
                  </a:lnTo>
                  <a:cubicBezTo>
                    <a:pt x="1827" y="18655"/>
                    <a:pt x="19773" y="18655"/>
                    <a:pt x="19773" y="18655"/>
                  </a:cubicBezTo>
                  <a:close/>
                  <a:moveTo>
                    <a:pt x="10800" y="1056"/>
                  </a:moveTo>
                  <a:lnTo>
                    <a:pt x="19261" y="5891"/>
                  </a:lnTo>
                  <a:lnTo>
                    <a:pt x="2339" y="5891"/>
                  </a:lnTo>
                  <a:cubicBezTo>
                    <a:pt x="2339" y="5891"/>
                    <a:pt x="10800" y="1056"/>
                    <a:pt x="10800" y="1056"/>
                  </a:cubicBezTo>
                  <a:close/>
                  <a:moveTo>
                    <a:pt x="21109" y="8836"/>
                  </a:moveTo>
                  <a:cubicBezTo>
                    <a:pt x="21380" y="8836"/>
                    <a:pt x="21600" y="8617"/>
                    <a:pt x="21600" y="8345"/>
                  </a:cubicBezTo>
                  <a:lnTo>
                    <a:pt x="21600" y="6382"/>
                  </a:lnTo>
                  <a:cubicBezTo>
                    <a:pt x="21600" y="6200"/>
                    <a:pt x="21496" y="6047"/>
                    <a:pt x="21349" y="5963"/>
                  </a:cubicBezTo>
                  <a:lnTo>
                    <a:pt x="21353" y="5956"/>
                  </a:lnTo>
                  <a:lnTo>
                    <a:pt x="11044" y="65"/>
                  </a:lnTo>
                  <a:lnTo>
                    <a:pt x="11040" y="72"/>
                  </a:lnTo>
                  <a:cubicBezTo>
                    <a:pt x="10968" y="30"/>
                    <a:pt x="10889" y="0"/>
                    <a:pt x="10800" y="0"/>
                  </a:cubicBezTo>
                  <a:cubicBezTo>
                    <a:pt x="10711" y="0"/>
                    <a:pt x="10632" y="30"/>
                    <a:pt x="10560" y="72"/>
                  </a:cubicBezTo>
                  <a:lnTo>
                    <a:pt x="10556" y="65"/>
                  </a:lnTo>
                  <a:lnTo>
                    <a:pt x="247" y="5956"/>
                  </a:lnTo>
                  <a:lnTo>
                    <a:pt x="251" y="5963"/>
                  </a:lnTo>
                  <a:cubicBezTo>
                    <a:pt x="104" y="6047"/>
                    <a:pt x="0" y="6200"/>
                    <a:pt x="0" y="6382"/>
                  </a:cubicBezTo>
                  <a:lnTo>
                    <a:pt x="0" y="8345"/>
                  </a:lnTo>
                  <a:cubicBezTo>
                    <a:pt x="0" y="8617"/>
                    <a:pt x="220" y="8836"/>
                    <a:pt x="491" y="8836"/>
                  </a:cubicBezTo>
                  <a:lnTo>
                    <a:pt x="1964" y="8836"/>
                  </a:lnTo>
                  <a:lnTo>
                    <a:pt x="1964" y="17673"/>
                  </a:lnTo>
                  <a:lnTo>
                    <a:pt x="1473" y="17673"/>
                  </a:lnTo>
                  <a:cubicBezTo>
                    <a:pt x="1256" y="17673"/>
                    <a:pt x="1078" y="17816"/>
                    <a:pt x="1013" y="18010"/>
                  </a:cubicBezTo>
                  <a:lnTo>
                    <a:pt x="1007" y="18009"/>
                  </a:lnTo>
                  <a:lnTo>
                    <a:pt x="25" y="20954"/>
                  </a:lnTo>
                  <a:lnTo>
                    <a:pt x="31" y="20955"/>
                  </a:lnTo>
                  <a:cubicBezTo>
                    <a:pt x="14" y="21005"/>
                    <a:pt x="0" y="21055"/>
                    <a:pt x="0" y="21109"/>
                  </a:cubicBezTo>
                  <a:cubicBezTo>
                    <a:pt x="0" y="21381"/>
                    <a:pt x="220" y="21600"/>
                    <a:pt x="491" y="21600"/>
                  </a:cubicBezTo>
                  <a:lnTo>
                    <a:pt x="21109" y="21600"/>
                  </a:lnTo>
                  <a:cubicBezTo>
                    <a:pt x="21380" y="21600"/>
                    <a:pt x="21600" y="21381"/>
                    <a:pt x="21600" y="21109"/>
                  </a:cubicBezTo>
                  <a:cubicBezTo>
                    <a:pt x="21600" y="21055"/>
                    <a:pt x="21586" y="21005"/>
                    <a:pt x="21569" y="20955"/>
                  </a:cubicBezTo>
                  <a:lnTo>
                    <a:pt x="21575" y="20954"/>
                  </a:lnTo>
                  <a:lnTo>
                    <a:pt x="20593" y="18009"/>
                  </a:lnTo>
                  <a:lnTo>
                    <a:pt x="20587" y="18010"/>
                  </a:lnTo>
                  <a:cubicBezTo>
                    <a:pt x="20522" y="17816"/>
                    <a:pt x="20344" y="17673"/>
                    <a:pt x="20127" y="17673"/>
                  </a:cubicBezTo>
                  <a:lnTo>
                    <a:pt x="19636" y="17673"/>
                  </a:lnTo>
                  <a:lnTo>
                    <a:pt x="19636" y="8836"/>
                  </a:lnTo>
                  <a:cubicBezTo>
                    <a:pt x="19636" y="8836"/>
                    <a:pt x="21109" y="8836"/>
                    <a:pt x="21109" y="8836"/>
                  </a:cubicBezTo>
                  <a:close/>
                </a:path>
              </a:pathLst>
            </a:custGeom>
            <a:gradFill>
              <a:gsLst>
                <a:gs pos="0">
                  <a:srgbClr val="B7A37D"/>
                </a:gs>
                <a:gs pos="100000">
                  <a:srgbClr val="E6D690"/>
                </a:gs>
              </a:gsLst>
              <a:lin ang="5400000" scaled="0"/>
            </a:gradFill>
            <a:ln w="12700">
              <a:miter lim="400000"/>
            </a:ln>
          </p:spPr>
          <p:txBody>
            <a:bodyPr anchor="ctr"/>
            <a:lstStyle/>
            <a:p>
              <a:pPr algn="ctr">
                <a:lnSpc>
                  <a:spcPct val="130000"/>
                </a:lnSpc>
              </a:pPr>
              <a:endParaRPr>
                <a:cs typeface="+mn-ea"/>
                <a:sym typeface="+mn-lt"/>
              </a:endParaRPr>
            </a:p>
          </p:txBody>
        </p:sp>
        <p:sp>
          <p:nvSpPr>
            <p:cNvPr id="16" name="0"/>
            <p:cNvSpPr/>
            <p:nvPr/>
          </p:nvSpPr>
          <p:spPr>
            <a:xfrm>
              <a:off x="11264" y="8602"/>
              <a:ext cx="516" cy="561"/>
            </a:xfrm>
            <a:custGeom>
              <a:avLst/>
              <a:gdLst/>
              <a:ahLst/>
              <a:cxnLst>
                <a:cxn ang="0">
                  <a:pos x="wd2" y="hd2"/>
                </a:cxn>
                <a:cxn ang="5400000">
                  <a:pos x="wd2" y="hd2"/>
                </a:cxn>
                <a:cxn ang="10800000">
                  <a:pos x="wd2" y="hd2"/>
                </a:cxn>
                <a:cxn ang="16200000">
                  <a:pos x="wd2" y="hd2"/>
                </a:cxn>
              </a:cxnLst>
              <a:rect l="0" t="0" r="r" b="b"/>
              <a:pathLst>
                <a:path w="21600" h="21319" extrusionOk="0">
                  <a:moveTo>
                    <a:pt x="7530" y="4197"/>
                  </a:moveTo>
                  <a:lnTo>
                    <a:pt x="6680" y="3701"/>
                  </a:lnTo>
                  <a:lnTo>
                    <a:pt x="6189" y="4560"/>
                  </a:lnTo>
                  <a:lnTo>
                    <a:pt x="7040" y="5056"/>
                  </a:lnTo>
                  <a:cubicBezTo>
                    <a:pt x="7040" y="5056"/>
                    <a:pt x="7530" y="4197"/>
                    <a:pt x="7530" y="4197"/>
                  </a:cubicBezTo>
                  <a:close/>
                  <a:moveTo>
                    <a:pt x="8512" y="2479"/>
                  </a:moveTo>
                  <a:lnTo>
                    <a:pt x="7662" y="1984"/>
                  </a:lnTo>
                  <a:lnTo>
                    <a:pt x="7171" y="2843"/>
                  </a:lnTo>
                  <a:lnTo>
                    <a:pt x="8021" y="3339"/>
                  </a:lnTo>
                  <a:cubicBezTo>
                    <a:pt x="8021" y="3339"/>
                    <a:pt x="8512" y="2479"/>
                    <a:pt x="8512" y="2479"/>
                  </a:cubicBezTo>
                  <a:close/>
                  <a:moveTo>
                    <a:pt x="20618" y="8428"/>
                  </a:moveTo>
                  <a:lnTo>
                    <a:pt x="982" y="8428"/>
                  </a:lnTo>
                  <a:lnTo>
                    <a:pt x="982" y="6445"/>
                  </a:lnTo>
                  <a:lnTo>
                    <a:pt x="20618" y="6445"/>
                  </a:lnTo>
                  <a:cubicBezTo>
                    <a:pt x="20618" y="6445"/>
                    <a:pt x="20618" y="8428"/>
                    <a:pt x="20618" y="8428"/>
                  </a:cubicBezTo>
                  <a:close/>
                  <a:moveTo>
                    <a:pt x="18655" y="20327"/>
                  </a:moveTo>
                  <a:lnTo>
                    <a:pt x="2945" y="20327"/>
                  </a:lnTo>
                  <a:lnTo>
                    <a:pt x="2945" y="9420"/>
                  </a:lnTo>
                  <a:lnTo>
                    <a:pt x="18655" y="9420"/>
                  </a:lnTo>
                  <a:cubicBezTo>
                    <a:pt x="18655" y="9420"/>
                    <a:pt x="18655" y="20327"/>
                    <a:pt x="18655" y="20327"/>
                  </a:cubicBezTo>
                  <a:close/>
                  <a:moveTo>
                    <a:pt x="6811" y="1488"/>
                  </a:moveTo>
                  <a:cubicBezTo>
                    <a:pt x="7083" y="1014"/>
                    <a:pt x="7683" y="851"/>
                    <a:pt x="8153" y="1125"/>
                  </a:cubicBezTo>
                  <a:lnTo>
                    <a:pt x="9854" y="2117"/>
                  </a:lnTo>
                  <a:lnTo>
                    <a:pt x="7946" y="5454"/>
                  </a:lnTo>
                  <a:lnTo>
                    <a:pt x="5759" y="5454"/>
                  </a:lnTo>
                  <a:lnTo>
                    <a:pt x="5698" y="5419"/>
                  </a:lnTo>
                  <a:lnTo>
                    <a:pt x="5678" y="5454"/>
                  </a:lnTo>
                  <a:lnTo>
                    <a:pt x="4545" y="5454"/>
                  </a:lnTo>
                  <a:cubicBezTo>
                    <a:pt x="4545" y="5454"/>
                    <a:pt x="6811" y="1488"/>
                    <a:pt x="6811" y="1488"/>
                  </a:cubicBezTo>
                  <a:close/>
                  <a:moveTo>
                    <a:pt x="15577" y="5454"/>
                  </a:moveTo>
                  <a:lnTo>
                    <a:pt x="9079" y="5454"/>
                  </a:lnTo>
                  <a:lnTo>
                    <a:pt x="10704" y="2612"/>
                  </a:lnTo>
                  <a:cubicBezTo>
                    <a:pt x="10704" y="2612"/>
                    <a:pt x="15577" y="5454"/>
                    <a:pt x="15577" y="5454"/>
                  </a:cubicBezTo>
                  <a:close/>
                  <a:moveTo>
                    <a:pt x="15930" y="2759"/>
                  </a:moveTo>
                  <a:cubicBezTo>
                    <a:pt x="16454" y="2617"/>
                    <a:pt x="16991" y="2931"/>
                    <a:pt x="17132" y="3460"/>
                  </a:cubicBezTo>
                  <a:lnTo>
                    <a:pt x="17661" y="5454"/>
                  </a:lnTo>
                  <a:lnTo>
                    <a:pt x="17540" y="5454"/>
                  </a:lnTo>
                  <a:lnTo>
                    <a:pt x="16279" y="4718"/>
                  </a:lnTo>
                  <a:lnTo>
                    <a:pt x="16438" y="4674"/>
                  </a:lnTo>
                  <a:lnTo>
                    <a:pt x="16184" y="3716"/>
                  </a:lnTo>
                  <a:lnTo>
                    <a:pt x="15236" y="3973"/>
                  </a:lnTo>
                  <a:lnTo>
                    <a:pt x="15279" y="4135"/>
                  </a:lnTo>
                  <a:lnTo>
                    <a:pt x="14076" y="3434"/>
                  </a:lnTo>
                  <a:lnTo>
                    <a:pt x="14033" y="3272"/>
                  </a:lnTo>
                  <a:cubicBezTo>
                    <a:pt x="14033" y="3272"/>
                    <a:pt x="15930" y="2759"/>
                    <a:pt x="15930" y="2759"/>
                  </a:cubicBezTo>
                  <a:close/>
                  <a:moveTo>
                    <a:pt x="20618" y="5454"/>
                  </a:moveTo>
                  <a:lnTo>
                    <a:pt x="18678" y="5454"/>
                  </a:lnTo>
                  <a:lnTo>
                    <a:pt x="18081" y="3203"/>
                  </a:lnTo>
                  <a:cubicBezTo>
                    <a:pt x="17800" y="2145"/>
                    <a:pt x="16724" y="1518"/>
                    <a:pt x="15676" y="1801"/>
                  </a:cubicBezTo>
                  <a:lnTo>
                    <a:pt x="12671" y="2615"/>
                  </a:lnTo>
                  <a:lnTo>
                    <a:pt x="8644" y="266"/>
                  </a:lnTo>
                  <a:cubicBezTo>
                    <a:pt x="7704" y="-281"/>
                    <a:pt x="6504" y="44"/>
                    <a:pt x="5961" y="992"/>
                  </a:cubicBezTo>
                  <a:lnTo>
                    <a:pt x="3410" y="5454"/>
                  </a:lnTo>
                  <a:lnTo>
                    <a:pt x="982" y="5454"/>
                  </a:lnTo>
                  <a:cubicBezTo>
                    <a:pt x="440" y="5454"/>
                    <a:pt x="0" y="5898"/>
                    <a:pt x="0" y="6445"/>
                  </a:cubicBezTo>
                  <a:lnTo>
                    <a:pt x="0" y="8428"/>
                  </a:lnTo>
                  <a:cubicBezTo>
                    <a:pt x="0" y="8977"/>
                    <a:pt x="440" y="9420"/>
                    <a:pt x="982" y="9420"/>
                  </a:cubicBezTo>
                  <a:lnTo>
                    <a:pt x="1964" y="9420"/>
                  </a:lnTo>
                  <a:lnTo>
                    <a:pt x="1964" y="20327"/>
                  </a:lnTo>
                  <a:cubicBezTo>
                    <a:pt x="1964" y="20875"/>
                    <a:pt x="2403" y="21319"/>
                    <a:pt x="2945" y="21319"/>
                  </a:cubicBezTo>
                  <a:lnTo>
                    <a:pt x="18655" y="21319"/>
                  </a:lnTo>
                  <a:cubicBezTo>
                    <a:pt x="19197" y="21319"/>
                    <a:pt x="19636" y="20875"/>
                    <a:pt x="19636" y="20327"/>
                  </a:cubicBezTo>
                  <a:lnTo>
                    <a:pt x="19636" y="9420"/>
                  </a:lnTo>
                  <a:lnTo>
                    <a:pt x="20618" y="9420"/>
                  </a:lnTo>
                  <a:cubicBezTo>
                    <a:pt x="21160" y="9420"/>
                    <a:pt x="21600" y="8977"/>
                    <a:pt x="21600" y="8428"/>
                  </a:cubicBezTo>
                  <a:lnTo>
                    <a:pt x="21600" y="6445"/>
                  </a:lnTo>
                  <a:cubicBezTo>
                    <a:pt x="21600" y="5898"/>
                    <a:pt x="21160" y="5454"/>
                    <a:pt x="20618" y="5454"/>
                  </a:cubicBezTo>
                  <a:moveTo>
                    <a:pt x="7855" y="12395"/>
                  </a:moveTo>
                  <a:lnTo>
                    <a:pt x="13745" y="12395"/>
                  </a:lnTo>
                  <a:lnTo>
                    <a:pt x="13745" y="13386"/>
                  </a:lnTo>
                  <a:lnTo>
                    <a:pt x="7855" y="13386"/>
                  </a:lnTo>
                  <a:cubicBezTo>
                    <a:pt x="7855" y="13386"/>
                    <a:pt x="7855" y="12395"/>
                    <a:pt x="7855" y="12395"/>
                  </a:cubicBezTo>
                  <a:close/>
                  <a:moveTo>
                    <a:pt x="7855" y="14378"/>
                  </a:moveTo>
                  <a:lnTo>
                    <a:pt x="13745" y="14378"/>
                  </a:lnTo>
                  <a:cubicBezTo>
                    <a:pt x="14288" y="14378"/>
                    <a:pt x="14727" y="13934"/>
                    <a:pt x="14727" y="13386"/>
                  </a:cubicBezTo>
                  <a:lnTo>
                    <a:pt x="14727" y="12395"/>
                  </a:lnTo>
                  <a:cubicBezTo>
                    <a:pt x="14727" y="11847"/>
                    <a:pt x="14288" y="11403"/>
                    <a:pt x="13745" y="11403"/>
                  </a:cubicBezTo>
                  <a:lnTo>
                    <a:pt x="7855" y="11403"/>
                  </a:lnTo>
                  <a:cubicBezTo>
                    <a:pt x="7312" y="11403"/>
                    <a:pt x="6873" y="11847"/>
                    <a:pt x="6873" y="12395"/>
                  </a:cubicBezTo>
                  <a:lnTo>
                    <a:pt x="6873" y="13386"/>
                  </a:lnTo>
                  <a:cubicBezTo>
                    <a:pt x="6873" y="13934"/>
                    <a:pt x="7312" y="14378"/>
                    <a:pt x="7855" y="14378"/>
                  </a:cubicBezTo>
                </a:path>
              </a:pathLst>
            </a:custGeom>
            <a:gradFill>
              <a:gsLst>
                <a:gs pos="0">
                  <a:srgbClr val="B7A37D"/>
                </a:gs>
                <a:gs pos="100000">
                  <a:srgbClr val="E6D690"/>
                </a:gs>
              </a:gsLst>
              <a:lin ang="5400000" scaled="0"/>
            </a:gradFill>
            <a:ln w="12700">
              <a:miter lim="400000"/>
            </a:ln>
          </p:spPr>
          <p:txBody>
            <a:bodyPr anchor="ctr"/>
            <a:lstStyle/>
            <a:p>
              <a:pPr algn="ctr">
                <a:lnSpc>
                  <a:spcPct val="130000"/>
                </a:lnSpc>
              </a:pPr>
              <a:endParaRPr>
                <a:cs typeface="+mn-ea"/>
                <a:sym typeface="+mn-lt"/>
              </a:endParaRPr>
            </a:p>
          </p:txBody>
        </p:sp>
        <p:grpSp>
          <p:nvGrpSpPr>
            <p:cNvPr id="63" name="0"/>
            <p:cNvGrpSpPr/>
            <p:nvPr/>
          </p:nvGrpSpPr>
          <p:grpSpPr>
            <a:xfrm>
              <a:off x="5523" y="4459"/>
              <a:ext cx="3490" cy="1839"/>
              <a:chOff x="660400" y="1913443"/>
              <a:chExt cx="1836463" cy="1167783"/>
            </a:xfrm>
          </p:grpSpPr>
          <p:sp>
            <p:nvSpPr>
              <p:cNvPr id="64" name="0"/>
              <p:cNvSpPr/>
              <p:nvPr/>
            </p:nvSpPr>
            <p:spPr bwMode="auto">
              <a:xfrm>
                <a:off x="660400" y="2301040"/>
                <a:ext cx="1836463" cy="780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请在此处输入代替信息，并做简要在此处输入并做简要说明处输入您的的内容。</a:t>
                </a:r>
                <a:endParaRPr lang="zh-CN" altLang="en-US" sz="1200" dirty="0">
                  <a:solidFill>
                    <a:srgbClr val="E3C897"/>
                  </a:solidFill>
                  <a:cs typeface="+mn-ea"/>
                  <a:sym typeface="+mn-lt"/>
                </a:endParaRPr>
              </a:p>
            </p:txBody>
          </p:sp>
          <p:sp>
            <p:nvSpPr>
              <p:cNvPr id="65" name="0"/>
              <p:cNvSpPr txBox="1"/>
              <p:nvPr/>
            </p:nvSpPr>
            <p:spPr bwMode="auto">
              <a:xfrm>
                <a:off x="660400" y="1913443"/>
                <a:ext cx="1836463" cy="38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b" anchorCtr="0">
                <a:normAutofit fontScale="92500"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buFontTx/>
                  <a:buNone/>
                </a:pPr>
                <a:r>
                  <a:rPr lang="zh-CN" altLang="en-US" sz="1800" b="1" dirty="0">
                    <a:solidFill>
                      <a:srgbClr val="E3C897"/>
                    </a:solidFill>
                    <a:cs typeface="+mn-ea"/>
                    <a:sym typeface="+mn-lt"/>
                  </a:rPr>
                  <a:t>标题预设</a:t>
                </a:r>
                <a:endParaRPr lang="zh-CN" altLang="en-US" sz="1800" b="1" dirty="0">
                  <a:solidFill>
                    <a:srgbClr val="E3C897"/>
                  </a:solidFill>
                  <a:cs typeface="+mn-ea"/>
                  <a:sym typeface="+mn-lt"/>
                </a:endParaRPr>
              </a:p>
            </p:txBody>
          </p:sp>
        </p:grpSp>
        <p:grpSp>
          <p:nvGrpSpPr>
            <p:cNvPr id="69" name="0"/>
            <p:cNvGrpSpPr/>
            <p:nvPr/>
          </p:nvGrpSpPr>
          <p:grpSpPr>
            <a:xfrm>
              <a:off x="5523" y="6764"/>
              <a:ext cx="3490" cy="1839"/>
              <a:chOff x="660400" y="1913443"/>
              <a:chExt cx="1836463" cy="1167783"/>
            </a:xfrm>
          </p:grpSpPr>
          <p:sp>
            <p:nvSpPr>
              <p:cNvPr id="70" name="0"/>
              <p:cNvSpPr/>
              <p:nvPr/>
            </p:nvSpPr>
            <p:spPr bwMode="auto">
              <a:xfrm>
                <a:off x="660400" y="2301040"/>
                <a:ext cx="1836463" cy="780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请在此处输入代替信息，并做简要说明。请在此处输入并做简要说明处输入的的内容。</a:t>
                </a:r>
                <a:endParaRPr lang="zh-CN" altLang="en-US" sz="1200" dirty="0">
                  <a:solidFill>
                    <a:srgbClr val="E3C897"/>
                  </a:solidFill>
                  <a:cs typeface="+mn-ea"/>
                  <a:sym typeface="+mn-lt"/>
                </a:endParaRPr>
              </a:p>
            </p:txBody>
          </p:sp>
          <p:sp>
            <p:nvSpPr>
              <p:cNvPr id="71" name="0"/>
              <p:cNvSpPr txBox="1"/>
              <p:nvPr/>
            </p:nvSpPr>
            <p:spPr bwMode="auto">
              <a:xfrm>
                <a:off x="660400" y="1913443"/>
                <a:ext cx="1836463" cy="38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b" anchorCtr="0">
                <a:normAutofit fontScale="92500"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buFontTx/>
                  <a:buNone/>
                </a:pPr>
                <a:r>
                  <a:rPr lang="zh-CN" altLang="en-US" sz="1800" b="1" dirty="0">
                    <a:solidFill>
                      <a:srgbClr val="E3C897"/>
                    </a:solidFill>
                    <a:cs typeface="+mn-ea"/>
                    <a:sym typeface="+mn-lt"/>
                  </a:rPr>
                  <a:t>添加标题</a:t>
                </a:r>
                <a:endParaRPr lang="zh-CN" altLang="en-US" sz="1800" b="1" dirty="0">
                  <a:solidFill>
                    <a:srgbClr val="E3C897"/>
                  </a:solidFill>
                  <a:cs typeface="+mn-ea"/>
                  <a:sym typeface="+mn-lt"/>
                </a:endParaRPr>
              </a:p>
            </p:txBody>
          </p:sp>
        </p:grpSp>
        <p:grpSp>
          <p:nvGrpSpPr>
            <p:cNvPr id="62" name="0"/>
            <p:cNvGrpSpPr/>
            <p:nvPr/>
          </p:nvGrpSpPr>
          <p:grpSpPr>
            <a:xfrm>
              <a:off x="1054" y="3306"/>
              <a:ext cx="3490" cy="1839"/>
              <a:chOff x="660400" y="1913443"/>
              <a:chExt cx="1836463" cy="1167783"/>
            </a:xfrm>
          </p:grpSpPr>
          <p:sp>
            <p:nvSpPr>
              <p:cNvPr id="17" name="0"/>
              <p:cNvSpPr/>
              <p:nvPr/>
            </p:nvSpPr>
            <p:spPr bwMode="auto">
              <a:xfrm>
                <a:off x="660400" y="2301040"/>
                <a:ext cx="1836463" cy="780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请在此处输入代替信息，并做简要说明。请在此处输入并做简要说明处输入您的的内容。</a:t>
                </a:r>
                <a:endParaRPr lang="zh-CN" altLang="en-US" sz="1200" dirty="0">
                  <a:solidFill>
                    <a:srgbClr val="E3C897"/>
                  </a:solidFill>
                  <a:cs typeface="+mn-ea"/>
                  <a:sym typeface="+mn-lt"/>
                </a:endParaRPr>
              </a:p>
            </p:txBody>
          </p:sp>
          <p:sp>
            <p:nvSpPr>
              <p:cNvPr id="18" name="0"/>
              <p:cNvSpPr txBox="1"/>
              <p:nvPr/>
            </p:nvSpPr>
            <p:spPr bwMode="auto">
              <a:xfrm>
                <a:off x="660400" y="1913443"/>
                <a:ext cx="1836463" cy="38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b" anchorCtr="0">
                <a:normAutofit fontScale="92500"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buFontTx/>
                  <a:buNone/>
                </a:pPr>
                <a:r>
                  <a:rPr lang="zh-CN" altLang="en-US" sz="1800" b="1" dirty="0">
                    <a:solidFill>
                      <a:srgbClr val="E3C897"/>
                    </a:solidFill>
                    <a:cs typeface="+mn-ea"/>
                    <a:sym typeface="+mn-lt"/>
                  </a:rPr>
                  <a:t>标题文本</a:t>
                </a:r>
                <a:endParaRPr lang="zh-CN" altLang="en-US" sz="1800" b="1" dirty="0">
                  <a:solidFill>
                    <a:srgbClr val="E3C897"/>
                  </a:solidFill>
                  <a:cs typeface="+mn-ea"/>
                  <a:sym typeface="+mn-lt"/>
                </a:endParaRPr>
              </a:p>
            </p:txBody>
          </p:sp>
        </p:grpSp>
        <p:grpSp>
          <p:nvGrpSpPr>
            <p:cNvPr id="66" name="0"/>
            <p:cNvGrpSpPr/>
            <p:nvPr/>
          </p:nvGrpSpPr>
          <p:grpSpPr>
            <a:xfrm>
              <a:off x="1054" y="5611"/>
              <a:ext cx="3490" cy="1839"/>
              <a:chOff x="660400" y="1913443"/>
              <a:chExt cx="1836463" cy="1167783"/>
            </a:xfrm>
          </p:grpSpPr>
          <p:sp>
            <p:nvSpPr>
              <p:cNvPr id="67" name="0"/>
              <p:cNvSpPr/>
              <p:nvPr/>
            </p:nvSpPr>
            <p:spPr bwMode="auto">
              <a:xfrm>
                <a:off x="660400" y="2301040"/>
                <a:ext cx="1836463" cy="780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请在此处输入代替信息，并做简要说明在此处输入并做简要说明处输入您的的内容。</a:t>
                </a:r>
                <a:endParaRPr lang="zh-CN" altLang="en-US" sz="1200" dirty="0">
                  <a:solidFill>
                    <a:srgbClr val="E3C897"/>
                  </a:solidFill>
                  <a:cs typeface="+mn-ea"/>
                  <a:sym typeface="+mn-lt"/>
                </a:endParaRPr>
              </a:p>
            </p:txBody>
          </p:sp>
          <p:sp>
            <p:nvSpPr>
              <p:cNvPr id="68" name="0"/>
              <p:cNvSpPr txBox="1"/>
              <p:nvPr/>
            </p:nvSpPr>
            <p:spPr bwMode="auto">
              <a:xfrm>
                <a:off x="660400" y="1913443"/>
                <a:ext cx="1836463" cy="38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b" anchorCtr="0">
                <a:normAutofit fontScale="92500"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buFontTx/>
                  <a:buNone/>
                </a:pPr>
                <a:r>
                  <a:rPr lang="zh-CN" altLang="en-US" sz="1800" b="1" dirty="0">
                    <a:solidFill>
                      <a:srgbClr val="E3C897"/>
                    </a:solidFill>
                    <a:cs typeface="+mn-ea"/>
                    <a:sym typeface="+mn-lt"/>
                  </a:rPr>
                  <a:t>输入标题</a:t>
                </a:r>
                <a:endParaRPr lang="zh-CN" altLang="en-US" sz="1800" b="1" dirty="0">
                  <a:solidFill>
                    <a:srgbClr val="E3C897"/>
                  </a:solidFill>
                  <a:cs typeface="+mn-ea"/>
                  <a:sym typeface="+mn-lt"/>
                </a:endParaRPr>
              </a:p>
            </p:txBody>
          </p:sp>
        </p:grpSp>
        <p:grpSp>
          <p:nvGrpSpPr>
            <p:cNvPr id="72" name="0"/>
            <p:cNvGrpSpPr/>
            <p:nvPr/>
          </p:nvGrpSpPr>
          <p:grpSpPr>
            <a:xfrm>
              <a:off x="1054" y="7917"/>
              <a:ext cx="3490" cy="1839"/>
              <a:chOff x="660400" y="1913443"/>
              <a:chExt cx="1836463" cy="1167783"/>
            </a:xfrm>
          </p:grpSpPr>
          <p:sp>
            <p:nvSpPr>
              <p:cNvPr id="73" name="0"/>
              <p:cNvSpPr/>
              <p:nvPr/>
            </p:nvSpPr>
            <p:spPr bwMode="auto">
              <a:xfrm>
                <a:off x="660400" y="2301040"/>
                <a:ext cx="1836463" cy="780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sz="1200" dirty="0">
                    <a:solidFill>
                      <a:srgbClr val="E3C897"/>
                    </a:solidFill>
                    <a:cs typeface="+mn-ea"/>
                    <a:sym typeface="+mn-lt"/>
                  </a:rPr>
                  <a:t>请在此处输入代替信息，并做简要说明。请在此处输入并做简要说明处输入您的的。</a:t>
                </a:r>
                <a:endParaRPr lang="zh-CN" altLang="en-US" sz="1200" dirty="0">
                  <a:solidFill>
                    <a:srgbClr val="E3C897"/>
                  </a:solidFill>
                  <a:cs typeface="+mn-ea"/>
                  <a:sym typeface="+mn-lt"/>
                </a:endParaRPr>
              </a:p>
            </p:txBody>
          </p:sp>
          <p:sp>
            <p:nvSpPr>
              <p:cNvPr id="74" name="0"/>
              <p:cNvSpPr txBox="1"/>
              <p:nvPr/>
            </p:nvSpPr>
            <p:spPr bwMode="auto">
              <a:xfrm>
                <a:off x="660400" y="1913443"/>
                <a:ext cx="1836463" cy="38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b" anchorCtr="0">
                <a:normAutofit fontScale="92500"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30000"/>
                  </a:lnSpc>
                  <a:spcBef>
                    <a:spcPct val="0"/>
                  </a:spcBef>
                  <a:buFontTx/>
                  <a:buNone/>
                </a:pPr>
                <a:r>
                  <a:rPr lang="zh-CN" altLang="en-US" sz="1800" b="1" dirty="0">
                    <a:solidFill>
                      <a:srgbClr val="E3C897"/>
                    </a:solidFill>
                    <a:cs typeface="+mn-ea"/>
                    <a:sym typeface="+mn-lt"/>
                  </a:rPr>
                  <a:t>更改标题</a:t>
                </a:r>
                <a:endParaRPr lang="zh-CN" altLang="en-US" sz="1800" b="1" dirty="0">
                  <a:solidFill>
                    <a:srgbClr val="E3C897"/>
                  </a:solidFill>
                  <a:cs typeface="+mn-ea"/>
                  <a:sym typeface="+mn-lt"/>
                </a:endParaRPr>
              </a:p>
            </p:txBody>
          </p:sp>
        </p:grpSp>
        <p:cxnSp>
          <p:nvCxnSpPr>
            <p:cNvPr id="82" name="直接连接符 81"/>
            <p:cNvCxnSpPr/>
            <p:nvPr/>
          </p:nvCxnSpPr>
          <p:spPr>
            <a:xfrm>
              <a:off x="1054" y="5351"/>
              <a:ext cx="3398" cy="0"/>
            </a:xfrm>
            <a:prstGeom prst="line">
              <a:avLst/>
            </a:prstGeom>
            <a:ln w="3175" cap="rnd">
              <a:gradFill>
                <a:gsLst>
                  <a:gs pos="0">
                    <a:srgbClr val="D0AF69">
                      <a:alpha val="36000"/>
                    </a:srgbClr>
                  </a:gs>
                  <a:gs pos="100000">
                    <a:srgbClr val="E6D690"/>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83" name="直接连接符 82"/>
            <p:cNvCxnSpPr/>
            <p:nvPr/>
          </p:nvCxnSpPr>
          <p:spPr>
            <a:xfrm>
              <a:off x="1054" y="7601"/>
              <a:ext cx="3430" cy="0"/>
            </a:xfrm>
            <a:prstGeom prst="line">
              <a:avLst/>
            </a:prstGeom>
            <a:ln w="3175" cap="rnd">
              <a:gradFill>
                <a:gsLst>
                  <a:gs pos="0">
                    <a:srgbClr val="D0AF69">
                      <a:alpha val="36000"/>
                    </a:srgbClr>
                  </a:gs>
                  <a:gs pos="100000">
                    <a:srgbClr val="E6D690"/>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84" name="直接连接符 83"/>
            <p:cNvCxnSpPr/>
            <p:nvPr/>
          </p:nvCxnSpPr>
          <p:spPr>
            <a:xfrm>
              <a:off x="5644" y="6536"/>
              <a:ext cx="3176" cy="0"/>
            </a:xfrm>
            <a:prstGeom prst="line">
              <a:avLst/>
            </a:prstGeom>
            <a:ln w="3175" cap="rnd">
              <a:gradFill>
                <a:gsLst>
                  <a:gs pos="0">
                    <a:srgbClr val="D0AF69">
                      <a:alpha val="36000"/>
                    </a:srgbClr>
                  </a:gs>
                  <a:gs pos="100000">
                    <a:srgbClr val="E6D690"/>
                  </a:gs>
                </a:gsLst>
                <a:lin ang="5400000" scaled="1"/>
              </a:gradFill>
              <a:round/>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ISPRING_PRESENTATION_TITLE" val="PowerPoint 演示文稿"/>
  <p:tag name="ISPRING_FIRST_PUBLISH" val="1"/>
  <p:tag name="KSO_WPP_MARK_KEY" val="95c583fd-9c5e-4670-8eac-98605c9477a3"/>
  <p:tag name="COMMONDATA" val="eyJjb3VudCI6MiwiaGRpZCI6ImMzMTNiY2VhY2UwYTMwNDEyN2NiZmYyNjAzNDJhM2E1IiwidXNlckNvdW50IjoxfQ=="/>
  <p:tag name="commondata" val="eyJjb3VudCI6MywiaGRpZCI6ImY3Yzc0ZjJkNjEzMWI5N2UzM2UxMGI2NDYwNzQ1OTkwIiwidXNlckNvdW50IjoxfQ=="/>
</p:tagLst>
</file>

<file path=ppt/theme/theme1.xml><?xml version="1.0" encoding="utf-8"?>
<a:theme xmlns:a="http://schemas.openxmlformats.org/drawingml/2006/main" name="Office 主题">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54l1ppbu">
      <a:majorFont>
        <a:latin typeface="汉仪粗简黑简"/>
        <a:ea typeface="汉仪粗简黑简"/>
        <a:cs typeface=""/>
      </a:majorFont>
      <a:minorFont>
        <a:latin typeface="汉仪粗简黑简"/>
        <a:ea typeface="汉仪粗简黑简"/>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粗简黑简"/>
        <a:ea typeface=""/>
        <a:cs typeface=""/>
        <a:font script="Jpan" typeface="游ゴシック"/>
        <a:font script="Hang" typeface="맑은 고딕"/>
        <a:font script="Hans" typeface="汉仪粗简黑简"/>
        <a:font script="Hant" typeface="新細明體"/>
        <a:font script="Arab" typeface="汉仪粗简黑简"/>
        <a:font script="Hebr" typeface="汉仪粗简黑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粗简黑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汉仪粗简黑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粗简黑简"/>
        <a:ea typeface=""/>
        <a:cs typeface=""/>
        <a:font script="Jpan" typeface="ＭＳ Ｐゴシック"/>
        <a:font script="Hang" typeface="맑은 고딕"/>
        <a:font script="Hans" typeface="汉仪粗简黑简"/>
        <a:font script="Hant" typeface="新細明體"/>
        <a:font script="Arab" typeface="汉仪粗简黑简"/>
        <a:font script="Hebr" typeface="汉仪粗简黑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粗简黑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包图主题2</Template>
  <TotalTime>0</TotalTime>
  <Words>3858</Words>
  <Application>WPS 演示</Application>
  <PresentationFormat>宽屏</PresentationFormat>
  <Paragraphs>428</Paragraphs>
  <Slides>21</Slides>
  <Notes>21</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21</vt:i4>
      </vt:variant>
    </vt:vector>
  </HeadingPairs>
  <TitlesOfParts>
    <vt:vector size="32" baseType="lpstr">
      <vt:lpstr>Arial</vt:lpstr>
      <vt:lpstr>宋体</vt:lpstr>
      <vt:lpstr>Wingdings</vt:lpstr>
      <vt:lpstr>汉仪粗简黑简</vt:lpstr>
      <vt:lpstr>方正俊黑简体</vt:lpstr>
      <vt:lpstr>黑体</vt:lpstr>
      <vt:lpstr>Angsana New</vt:lpstr>
      <vt:lpstr>Microsoft Sans Serif</vt:lpstr>
      <vt:lpstr>微软雅黑</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WIN7</dc:creator>
  <cp:lastModifiedBy>H</cp:lastModifiedBy>
  <cp:revision>109</cp:revision>
  <dcterms:created xsi:type="dcterms:W3CDTF">2017-08-18T03:02:00Z</dcterms:created>
  <dcterms:modified xsi:type="dcterms:W3CDTF">2024-06-26T03:04:43Z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2052-12.1.0.16929</vt:lpwstr>
  </property>
  <property fmtid="{D5CDD505-2E9C-101B-9397-08002B2CF9AE}" pid="3" name="ICV">
    <vt:lpwstr>7B703EBC8620409BB2E3298993409588_13</vt:lpwstr>
  </property>
  <property fmtid="{D5CDD505-2E9C-101B-9397-08002B2CF9AE}" pid="4" name="KSOTemplateUUID">
    <vt:lpwstr>v1.0_mb_LCY86aiZtJLCPGKQpOt9nQ==</vt:lpwstr>
  </property>
</Properties>
</file>