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3"/>
  </p:handoutMasterIdLst>
  <p:sldIdLst>
    <p:sldId id="256" r:id="rId3"/>
    <p:sldId id="376" r:id="rId5"/>
    <p:sldId id="377" r:id="rId6"/>
    <p:sldId id="382" r:id="rId7"/>
    <p:sldId id="383" r:id="rId8"/>
    <p:sldId id="384" r:id="rId9"/>
    <p:sldId id="378" r:id="rId10"/>
    <p:sldId id="391" r:id="rId11"/>
    <p:sldId id="388" r:id="rId12"/>
    <p:sldId id="385" r:id="rId13"/>
    <p:sldId id="379" r:id="rId14"/>
    <p:sldId id="386" r:id="rId15"/>
    <p:sldId id="387" r:id="rId16"/>
    <p:sldId id="402" r:id="rId17"/>
    <p:sldId id="380" r:id="rId18"/>
    <p:sldId id="389" r:id="rId19"/>
    <p:sldId id="390" r:id="rId20"/>
    <p:sldId id="401" r:id="rId21"/>
    <p:sldId id="381" r:id="rId22"/>
  </p:sldIdLst>
  <p:sldSz cx="12195175" cy="6858000"/>
  <p:notesSz cx="6858000" cy="9144000"/>
  <p:custDataLst>
    <p:tags r:id="rId2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8" userDrawn="1">
          <p15:clr>
            <a:srgbClr val="A4A3A4"/>
          </p15:clr>
        </p15:guide>
        <p15:guide id="2" pos="69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CC"/>
    <a:srgbClr val="42A0AC"/>
    <a:srgbClr val="ACAFB3"/>
    <a:srgbClr val="121212"/>
    <a:srgbClr val="3F6FB7"/>
    <a:srgbClr val="B28A35"/>
    <a:srgbClr val="E4C874"/>
    <a:srgbClr val="F7F7F7"/>
    <a:srgbClr val="D6D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11" autoAdjust="0"/>
    <p:restoredTop sz="94660"/>
  </p:normalViewPr>
  <p:slideViewPr>
    <p:cSldViewPr showGuides="1">
      <p:cViewPr varScale="1">
        <p:scale>
          <a:sx n="91" d="100"/>
          <a:sy n="91" d="100"/>
        </p:scale>
        <p:origin x="317" y="72"/>
      </p:cViewPr>
      <p:guideLst>
        <p:guide orient="horz" pos="2098"/>
        <p:guide pos="6971"/>
      </p:guideLst>
    </p:cSldViewPr>
  </p:slideViewPr>
  <p:notesTextViewPr>
    <p:cViewPr>
      <p:scale>
        <a:sx n="1" d="1"/>
        <a:sy n="1" d="1"/>
      </p:scale>
      <p:origin x="0" y="0"/>
    </p:cViewPr>
  </p:notesTextViewPr>
  <p:sorterViewPr>
    <p:cViewPr>
      <p:scale>
        <a:sx n="139" d="100"/>
        <a:sy n="139" d="100"/>
      </p:scale>
      <p:origin x="0" y="0"/>
    </p:cViewPr>
  </p:sorterViewPr>
  <p:notesViewPr>
    <p:cSldViewPr>
      <p:cViewPr varScale="1">
        <p:scale>
          <a:sx n="78" d="100"/>
          <a:sy n="78" d="100"/>
        </p:scale>
        <p:origin x="3396" y="9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7" Type="http://schemas.openxmlformats.org/officeDocument/2006/relationships/tags" Target="tags/tag23.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宋体" panose="02010600030101010101" pitchFamily="2"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宋体" panose="02010600030101010101" pitchFamily="2" charset="-122"/>
              </a:rPr>
            </a:fld>
            <a:endParaRPr lang="zh-CN" altLang="en-US">
              <a:latin typeface="宋体" panose="02010600030101010101" pitchFamily="2"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宋体" panose="02010600030101010101" pitchFamily="2"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宋体" panose="02010600030101010101" pitchFamily="2" charset="-122"/>
              </a:rPr>
            </a:fld>
            <a:endParaRPr lang="zh-CN" altLang="en-US">
              <a:latin typeface="宋体" panose="02010600030101010101" pitchFamily="2"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宋体" panose="02010600030101010101" pitchFamily="2" charset="-122"/>
              </a:defRPr>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宋体" panose="02010600030101010101" pitchFamily="2" charset="-122"/>
              </a:defRPr>
            </a:lvl1pPr>
          </a:lstStyle>
          <a:p>
            <a:fld id="{45501A41-A85B-4BA3-A58B-5DF29B5ACF2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宋体" panose="02010600030101010101" pitchFamily="2" charset="-122"/>
              </a:defRPr>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宋体" panose="02010600030101010101" pitchFamily="2" charset="-122"/>
              </a:defRPr>
            </a:lvl1pPr>
          </a:lstStyle>
          <a:p>
            <a:fld id="{DC788F8D-94BC-43CD-A0DF-0660451385C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宋体" panose="02010600030101010101" pitchFamily="2" charset="-122"/>
        <a:ea typeface="+mn-ea"/>
        <a:cs typeface="+mn-cs"/>
      </a:defRPr>
    </a:lvl1pPr>
    <a:lvl2pPr marL="457200" algn="l" defTabSz="914400" rtl="0" eaLnBrk="1" latinLnBrk="0" hangingPunct="1">
      <a:defRPr sz="1200" kern="1200">
        <a:solidFill>
          <a:schemeClr val="tx1"/>
        </a:solidFill>
        <a:latin typeface="宋体" panose="02010600030101010101" pitchFamily="2" charset="-122"/>
        <a:ea typeface="+mn-ea"/>
        <a:cs typeface="+mn-cs"/>
      </a:defRPr>
    </a:lvl2pPr>
    <a:lvl3pPr marL="914400" algn="l" defTabSz="914400" rtl="0" eaLnBrk="1" latinLnBrk="0" hangingPunct="1">
      <a:defRPr sz="1200" kern="1200">
        <a:solidFill>
          <a:schemeClr val="tx1"/>
        </a:solidFill>
        <a:latin typeface="宋体" panose="02010600030101010101" pitchFamily="2" charset="-122"/>
        <a:ea typeface="+mn-ea"/>
        <a:cs typeface="+mn-cs"/>
      </a:defRPr>
    </a:lvl3pPr>
    <a:lvl4pPr marL="1371600" algn="l" defTabSz="914400" rtl="0" eaLnBrk="1" latinLnBrk="0" hangingPunct="1">
      <a:defRPr sz="1200" kern="1200">
        <a:solidFill>
          <a:schemeClr val="tx1"/>
        </a:solidFill>
        <a:latin typeface="宋体" panose="02010600030101010101" pitchFamily="2" charset="-122"/>
        <a:ea typeface="+mn-ea"/>
        <a:cs typeface="+mn-cs"/>
      </a:defRPr>
    </a:lvl4pPr>
    <a:lvl5pPr marL="1828800" algn="l" defTabSz="914400" rtl="0" eaLnBrk="1" latinLnBrk="0" hangingPunct="1">
      <a:defRPr sz="1200" kern="1200">
        <a:solidFill>
          <a:schemeClr val="tx1"/>
        </a:solidFill>
        <a:latin typeface="宋体" panose="02010600030101010101" pitchFamily="2" charset="-122"/>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C788F8D-94BC-43CD-A0DF-0660451385C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19DB4961-5944-45E4-859B-0226209DDE1C}" type="slidenum">
              <a:rPr lang="en-US" altLang="zh-CN"/>
            </a:fld>
            <a:endParaRPr lang="en-US" altLang="zh-CN"/>
          </a:p>
        </p:txBody>
      </p:sp>
      <p:sp>
        <p:nvSpPr>
          <p:cNvPr id="14338" name="Rectangle 2"/>
          <p:cNvSpPr>
            <a:spLocks noGrp="1" noRot="1" noChangeAspect="1" noChangeArrowheads="1" noTextEdit="1"/>
          </p:cNvSpPr>
          <p:nvPr>
            <p:ph type="sldImg"/>
          </p:nvPr>
        </p:nvSpPr>
        <p:spPr>
          <a:xfrm>
            <a:off x="381000" y="685800"/>
            <a:ext cx="6096000" cy="3429000"/>
          </a:xfrm>
        </p:spPr>
      </p:sp>
      <p:sp>
        <p:nvSpPr>
          <p:cNvPr id="1433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19DB4961-5944-45E4-859B-0226209DDE1C}" type="slidenum">
              <a:rPr lang="en-US" altLang="zh-CN"/>
            </a:fld>
            <a:endParaRPr lang="en-US" altLang="zh-CN"/>
          </a:p>
        </p:txBody>
      </p:sp>
      <p:sp>
        <p:nvSpPr>
          <p:cNvPr id="14338" name="Rectangle 2"/>
          <p:cNvSpPr>
            <a:spLocks noGrp="1" noRot="1" noChangeAspect="1" noChangeArrowheads="1" noTextEdit="1"/>
          </p:cNvSpPr>
          <p:nvPr>
            <p:ph type="sldImg"/>
          </p:nvPr>
        </p:nvSpPr>
        <p:spPr>
          <a:xfrm>
            <a:off x="381000" y="685800"/>
            <a:ext cx="6096000" cy="3429000"/>
          </a:xfrm>
        </p:spPr>
      </p:sp>
      <p:sp>
        <p:nvSpPr>
          <p:cNvPr id="1433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C788F8D-94BC-43CD-A0DF-0660451385C5}"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19DB4961-5944-45E4-859B-0226209DDE1C}" type="slidenum">
              <a:rPr lang="en-US" altLang="zh-CN"/>
            </a:fld>
            <a:endParaRPr lang="en-US" altLang="zh-CN"/>
          </a:p>
        </p:txBody>
      </p:sp>
      <p:sp>
        <p:nvSpPr>
          <p:cNvPr id="14338" name="Rectangle 2"/>
          <p:cNvSpPr>
            <a:spLocks noGrp="1" noRot="1" noChangeAspect="1" noChangeArrowheads="1" noTextEdit="1"/>
          </p:cNvSpPr>
          <p:nvPr>
            <p:ph type="sldImg"/>
          </p:nvPr>
        </p:nvSpPr>
        <p:spPr>
          <a:xfrm>
            <a:off x="381000" y="685800"/>
            <a:ext cx="6096000" cy="3429000"/>
          </a:xfrm>
        </p:spPr>
      </p:sp>
      <p:sp>
        <p:nvSpPr>
          <p:cNvPr id="1433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19DB4961-5944-45E4-859B-0226209DDE1C}" type="slidenum">
              <a:rPr lang="en-US" altLang="zh-CN"/>
            </a:fld>
            <a:endParaRPr lang="en-US" altLang="zh-CN"/>
          </a:p>
        </p:txBody>
      </p:sp>
      <p:sp>
        <p:nvSpPr>
          <p:cNvPr id="14338" name="Rectangle 2"/>
          <p:cNvSpPr>
            <a:spLocks noGrp="1" noRot="1" noChangeAspect="1" noChangeArrowheads="1" noTextEdit="1"/>
          </p:cNvSpPr>
          <p:nvPr>
            <p:ph type="sldImg"/>
          </p:nvPr>
        </p:nvSpPr>
        <p:spPr>
          <a:xfrm>
            <a:off x="381000" y="685800"/>
            <a:ext cx="6096000" cy="3429000"/>
          </a:xfrm>
        </p:spPr>
      </p:sp>
      <p:sp>
        <p:nvSpPr>
          <p:cNvPr id="1433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9743CD7-97CD-4F57-B351-69A253B17F80}" type="slidenum">
              <a:rPr lang="en-US" altLang="zh-CN"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目录">
    <p:bg>
      <p:bgPr>
        <a:solidFill>
          <a:schemeClr val="bg1">
            <a:lumMod val="95000"/>
          </a:schemeClr>
        </a:solidFill>
        <a:effectLst/>
      </p:bgPr>
    </p:bg>
    <p:spTree>
      <p:nvGrpSpPr>
        <p:cNvPr id="1" name=""/>
        <p:cNvGrpSpPr/>
        <p:nvPr/>
      </p:nvGrpSpPr>
      <p:grpSpPr>
        <a:xfrm>
          <a:off x="0" y="0"/>
          <a:ext cx="0" cy="0"/>
          <a:chOff x="0" y="0"/>
          <a:chExt cx="0" cy="0"/>
        </a:xfrm>
      </p:grpSpPr>
      <p:sp>
        <p:nvSpPr>
          <p:cNvPr id="4" name="矩形 1"/>
          <p:cNvSpPr/>
          <p:nvPr userDrawn="1"/>
        </p:nvSpPr>
        <p:spPr>
          <a:xfrm>
            <a:off x="0" y="0"/>
            <a:ext cx="12195175" cy="6858318"/>
          </a:xfrm>
          <a:custGeom>
            <a:avLst/>
            <a:gdLst/>
            <a:ahLst/>
            <a:cxnLst/>
            <a:rect l="l" t="t" r="r" b="b"/>
            <a:pathLst>
              <a:path w="12195175" h="6859588">
                <a:moveTo>
                  <a:pt x="193587" y="189794"/>
                </a:moveTo>
                <a:lnTo>
                  <a:pt x="193587" y="6669794"/>
                </a:lnTo>
                <a:lnTo>
                  <a:pt x="12001587" y="6669794"/>
                </a:lnTo>
                <a:lnTo>
                  <a:pt x="12001587" y="189794"/>
                </a:lnTo>
                <a:close/>
                <a:moveTo>
                  <a:pt x="0" y="0"/>
                </a:moveTo>
                <a:lnTo>
                  <a:pt x="12195175" y="0"/>
                </a:lnTo>
                <a:lnTo>
                  <a:pt x="12195175" y="6859588"/>
                </a:lnTo>
                <a:lnTo>
                  <a:pt x="0" y="6859588"/>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7515175" y="0"/>
            <a:ext cx="4680000" cy="685831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grpSp>
        <p:nvGrpSpPr>
          <p:cNvPr id="4" name="组合 3"/>
          <p:cNvGrpSpPr>
            <a:grpSpLocks noChangeAspect="1"/>
          </p:cNvGrpSpPr>
          <p:nvPr userDrawn="1"/>
        </p:nvGrpSpPr>
        <p:grpSpPr>
          <a:xfrm flipH="1" flipV="1">
            <a:off x="0" y="0"/>
            <a:ext cx="818797" cy="817843"/>
            <a:chOff x="11192069" y="5857465"/>
            <a:chExt cx="1003106" cy="1002123"/>
          </a:xfrm>
        </p:grpSpPr>
        <p:sp>
          <p:nvSpPr>
            <p:cNvPr id="5" name="矩形 4"/>
            <p:cNvSpPr>
              <a:spLocks noChangeAspect="1"/>
            </p:cNvSpPr>
            <p:nvPr userDrawn="1"/>
          </p:nvSpPr>
          <p:spPr>
            <a:xfrm flipH="1">
              <a:off x="11475175" y="6139588"/>
              <a:ext cx="720000" cy="72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a:spLocks noChangeAspect="1"/>
            </p:cNvSpPr>
            <p:nvPr userDrawn="1"/>
          </p:nvSpPr>
          <p:spPr>
            <a:xfrm flipH="1">
              <a:off x="11192069" y="5857465"/>
              <a:ext cx="441035" cy="441035"/>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 name="矩形 1"/>
          <p:cNvSpPr/>
          <p:nvPr userDrawn="1"/>
        </p:nvSpPr>
        <p:spPr>
          <a:xfrm>
            <a:off x="450" y="0"/>
            <a:ext cx="12195175" cy="6858318"/>
          </a:xfrm>
          <a:custGeom>
            <a:avLst/>
            <a:gdLst/>
            <a:ahLst/>
            <a:cxnLst/>
            <a:rect l="l" t="t" r="r" b="b"/>
            <a:pathLst>
              <a:path w="12195175" h="6859588">
                <a:moveTo>
                  <a:pt x="193587" y="189794"/>
                </a:moveTo>
                <a:lnTo>
                  <a:pt x="193587" y="6669794"/>
                </a:lnTo>
                <a:lnTo>
                  <a:pt x="12001587" y="6669794"/>
                </a:lnTo>
                <a:lnTo>
                  <a:pt x="12001587" y="189794"/>
                </a:lnTo>
                <a:close/>
                <a:moveTo>
                  <a:pt x="0" y="0"/>
                </a:moveTo>
                <a:lnTo>
                  <a:pt x="12195175" y="0"/>
                </a:lnTo>
                <a:lnTo>
                  <a:pt x="12195175" y="6859588"/>
                </a:lnTo>
                <a:lnTo>
                  <a:pt x="0" y="685958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同侧圆角矩形 1"/>
          <p:cNvSpPr/>
          <p:nvPr userDrawn="1"/>
        </p:nvSpPr>
        <p:spPr>
          <a:xfrm flipV="1">
            <a:off x="0" y="6570371"/>
            <a:ext cx="12196800" cy="287947"/>
          </a:xfrm>
          <a:custGeom>
            <a:avLst/>
            <a:gdLst/>
            <a:ahLst/>
            <a:cxnLst/>
            <a:rect l="l" t="t" r="r" b="b"/>
            <a:pathLst>
              <a:path w="12196800" h="457994">
                <a:moveTo>
                  <a:pt x="457200" y="457994"/>
                </a:moveTo>
                <a:lnTo>
                  <a:pt x="11739600" y="457994"/>
                </a:lnTo>
                <a:cubicBezTo>
                  <a:pt x="11992105" y="457994"/>
                  <a:pt x="12196800" y="253299"/>
                  <a:pt x="12196800" y="794"/>
                </a:cubicBezTo>
                <a:lnTo>
                  <a:pt x="12196800" y="0"/>
                </a:lnTo>
                <a:lnTo>
                  <a:pt x="0" y="0"/>
                </a:lnTo>
                <a:lnTo>
                  <a:pt x="0" y="794"/>
                </a:lnTo>
                <a:cubicBezTo>
                  <a:pt x="0" y="253299"/>
                  <a:pt x="204695" y="457994"/>
                  <a:pt x="457200" y="4579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内容与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en-US" altLang="zh-CN"/>
          </a:p>
        </p:txBody>
      </p:sp>
      <p:sp>
        <p:nvSpPr>
          <p:cNvPr id="3" name="页脚占位符 2"/>
          <p:cNvSpPr>
            <a:spLocks noGrp="1"/>
          </p:cNvSpPr>
          <p:nvPr>
            <p:ph type="ftr" sz="quarter" idx="11"/>
          </p:nvPr>
        </p:nvSpPr>
        <p:spPr/>
        <p:txBody>
          <a:bodyPr/>
          <a:lstStyle/>
          <a:p>
            <a:endParaRPr lang="en-US" altLang="zh-CN"/>
          </a:p>
        </p:txBody>
      </p:sp>
      <p:sp>
        <p:nvSpPr>
          <p:cNvPr id="4" name="灯片编号占位符 3"/>
          <p:cNvSpPr>
            <a:spLocks noGrp="1"/>
          </p:cNvSpPr>
          <p:nvPr>
            <p:ph type="sldNum" sz="quarter" idx="12"/>
          </p:nvPr>
        </p:nvSpPr>
        <p:spPr/>
        <p:txBody>
          <a:bodyPr/>
          <a:lstStyle/>
          <a:p>
            <a:fld id="{D0A27C80-5FD3-4361-BB31-75FBA1966619}" type="slidenum">
              <a:rPr lang="en-US" altLang="zh-CN"/>
            </a:fld>
            <a:endParaRPr lang="en-US" altLang="zh-CN"/>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sldLayout>
</file>

<file path=ppt/slideMasters/_rels/slideMaster1.xml.rels><?xml version="1.0" encoding="UTF-8" standalone="yes"?>
<Relationships xmlns="http://schemas.openxmlformats.org/package/2006/relationships"><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760" y="274652"/>
            <a:ext cx="10975657" cy="1143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871" tIns="54436" rIns="108871" bIns="54436"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09760" y="1600275"/>
            <a:ext cx="10975657" cy="4526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871" tIns="54436" rIns="108871" bIns="54436"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1028" name="Rectangle 4"/>
          <p:cNvSpPr>
            <a:spLocks noGrp="1" noChangeArrowheads="1"/>
          </p:cNvSpPr>
          <p:nvPr>
            <p:ph type="dt" sz="half" idx="2"/>
          </p:nvPr>
        </p:nvSpPr>
        <p:spPr bwMode="auto">
          <a:xfrm>
            <a:off x="609758" y="6245514"/>
            <a:ext cx="2845541" cy="47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871" tIns="54436" rIns="108871" bIns="54436" numCol="1" anchor="t" anchorCtr="0" compatLnSpc="1"/>
          <a:lstStyle>
            <a:lvl1pPr>
              <a:defRPr sz="1600">
                <a:latin typeface="宋体" panose="02010600030101010101" pitchFamily="2" charset="-122"/>
                <a:ea typeface="宋体" panose="02010600030101010101" pitchFamily="2" charset="-122"/>
              </a:defRPr>
            </a:lvl1pPr>
          </a:lstStyle>
          <a:p>
            <a:endParaRPr lang="en-US" altLang="zh-CN"/>
          </a:p>
        </p:txBody>
      </p:sp>
      <p:sp>
        <p:nvSpPr>
          <p:cNvPr id="1029" name="Rectangle 5"/>
          <p:cNvSpPr>
            <a:spLocks noGrp="1" noChangeArrowheads="1"/>
          </p:cNvSpPr>
          <p:nvPr>
            <p:ph type="ftr" sz="quarter" idx="3"/>
          </p:nvPr>
        </p:nvSpPr>
        <p:spPr bwMode="auto">
          <a:xfrm>
            <a:off x="4166685" y="6245514"/>
            <a:ext cx="3861806" cy="47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871" tIns="54436" rIns="108871" bIns="54436" numCol="1" anchor="t" anchorCtr="0" compatLnSpc="1"/>
          <a:lstStyle>
            <a:lvl1pPr algn="ctr">
              <a:defRPr sz="1600">
                <a:latin typeface="宋体" panose="02010600030101010101" pitchFamily="2" charset="-122"/>
                <a:ea typeface="宋体" panose="02010600030101010101" pitchFamily="2" charset="-122"/>
              </a:defRPr>
            </a:lvl1pPr>
          </a:lstStyle>
          <a:p>
            <a:endParaRPr lang="en-US" altLang="zh-CN"/>
          </a:p>
        </p:txBody>
      </p:sp>
      <p:sp>
        <p:nvSpPr>
          <p:cNvPr id="1030" name="Rectangle 6"/>
          <p:cNvSpPr>
            <a:spLocks noGrp="1" noChangeArrowheads="1"/>
          </p:cNvSpPr>
          <p:nvPr>
            <p:ph type="sldNum" sz="quarter" idx="4"/>
          </p:nvPr>
        </p:nvSpPr>
        <p:spPr bwMode="auto">
          <a:xfrm>
            <a:off x="8739876" y="6245514"/>
            <a:ext cx="2845541" cy="476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8871" tIns="54436" rIns="108871" bIns="54436" numCol="1" anchor="t" anchorCtr="0" compatLnSpc="1"/>
          <a:lstStyle>
            <a:lvl1pPr algn="r">
              <a:defRPr sz="1600">
                <a:latin typeface="宋体" panose="02010600030101010101" pitchFamily="2" charset="-122"/>
                <a:ea typeface="宋体" panose="02010600030101010101" pitchFamily="2" charset="-122"/>
              </a:defRPr>
            </a:lvl1pPr>
          </a:lstStyle>
          <a:p>
            <a:fld id="{D0A27C80-5FD3-4361-BB31-75FBA1966619}"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par>
    </p:tnLst>
  </p:timing>
  <p:hf sldNum="0" hdr="0" ftr="0" dt="0"/>
  <p:txStyles>
    <p:titleStyle>
      <a:lvl1pPr algn="ctr" rtl="0" fontAlgn="base">
        <a:spcBef>
          <a:spcPct val="0"/>
        </a:spcBef>
        <a:spcAft>
          <a:spcPct val="0"/>
        </a:spcAft>
        <a:defRPr sz="5300">
          <a:solidFill>
            <a:schemeClr val="tx2"/>
          </a:solidFill>
          <a:latin typeface="宋体" panose="02010600030101010101" pitchFamily="2" charset="-122"/>
          <a:ea typeface="宋体" panose="02010600030101010101" pitchFamily="2" charset="-122"/>
          <a:cs typeface="+mj-cs"/>
        </a:defRPr>
      </a:lvl1pPr>
      <a:lvl2pPr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2pPr>
      <a:lvl3pPr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3pPr>
      <a:lvl4pPr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4pPr>
      <a:lvl5pPr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5pPr>
      <a:lvl6pPr marL="544195"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6pPr>
      <a:lvl7pPr marL="1089025"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7pPr>
      <a:lvl8pPr marL="1633220"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8pPr>
      <a:lvl9pPr marL="2177415" algn="ctr" rtl="0" fontAlgn="base">
        <a:spcBef>
          <a:spcPct val="0"/>
        </a:spcBef>
        <a:spcAft>
          <a:spcPct val="0"/>
        </a:spcAft>
        <a:defRPr sz="5300">
          <a:solidFill>
            <a:schemeClr val="tx2"/>
          </a:solidFill>
          <a:latin typeface="Arial" panose="020B0604020202020204" pitchFamily="34" charset="0"/>
          <a:ea typeface="宋体" panose="02010600030101010101" pitchFamily="2" charset="-122"/>
        </a:defRPr>
      </a:lvl9pPr>
    </p:titleStyle>
    <p:bodyStyle>
      <a:lvl1pPr marL="408305" indent="-408305" algn="l" rtl="0" fontAlgn="base">
        <a:spcBef>
          <a:spcPct val="20000"/>
        </a:spcBef>
        <a:spcAft>
          <a:spcPct val="0"/>
        </a:spcAft>
        <a:buChar char="•"/>
        <a:defRPr sz="3800">
          <a:solidFill>
            <a:schemeClr val="tx1"/>
          </a:solidFill>
          <a:latin typeface="宋体" panose="02010600030101010101" pitchFamily="2" charset="-122"/>
          <a:ea typeface="宋体" panose="02010600030101010101" pitchFamily="2" charset="-122"/>
          <a:cs typeface="+mn-cs"/>
        </a:defRPr>
      </a:lvl1pPr>
      <a:lvl2pPr marL="884555" indent="-340360" algn="l" rtl="0" fontAlgn="base">
        <a:spcBef>
          <a:spcPct val="20000"/>
        </a:spcBef>
        <a:spcAft>
          <a:spcPct val="0"/>
        </a:spcAft>
        <a:buChar char="–"/>
        <a:defRPr sz="3400">
          <a:solidFill>
            <a:schemeClr val="tx1"/>
          </a:solidFill>
          <a:latin typeface="宋体" panose="02010600030101010101" pitchFamily="2" charset="-122"/>
          <a:ea typeface="宋体" panose="02010600030101010101" pitchFamily="2" charset="-122"/>
        </a:defRPr>
      </a:lvl2pPr>
      <a:lvl3pPr marL="1360805" indent="-272415" algn="l" rtl="0" fontAlgn="base">
        <a:spcBef>
          <a:spcPct val="20000"/>
        </a:spcBef>
        <a:spcAft>
          <a:spcPct val="0"/>
        </a:spcAft>
        <a:buChar char="•"/>
        <a:defRPr sz="2900">
          <a:solidFill>
            <a:schemeClr val="tx1"/>
          </a:solidFill>
          <a:latin typeface="宋体" panose="02010600030101010101" pitchFamily="2" charset="-122"/>
          <a:ea typeface="宋体" panose="02010600030101010101" pitchFamily="2" charset="-122"/>
        </a:defRPr>
      </a:lvl3pPr>
      <a:lvl4pPr marL="1904365" indent="-272415" algn="l" rtl="0" fontAlgn="base">
        <a:spcBef>
          <a:spcPct val="20000"/>
        </a:spcBef>
        <a:spcAft>
          <a:spcPct val="0"/>
        </a:spcAft>
        <a:buChar char="–"/>
        <a:defRPr sz="2400">
          <a:solidFill>
            <a:schemeClr val="tx1"/>
          </a:solidFill>
          <a:latin typeface="宋体" panose="02010600030101010101" pitchFamily="2" charset="-122"/>
          <a:ea typeface="宋体" panose="02010600030101010101" pitchFamily="2" charset="-122"/>
        </a:defRPr>
      </a:lvl4pPr>
      <a:lvl5pPr marL="2449195" indent="-272415" algn="l" rtl="0" fontAlgn="base">
        <a:spcBef>
          <a:spcPct val="20000"/>
        </a:spcBef>
        <a:spcAft>
          <a:spcPct val="0"/>
        </a:spcAft>
        <a:buChar char="»"/>
        <a:defRPr sz="2400">
          <a:solidFill>
            <a:schemeClr val="tx1"/>
          </a:solidFill>
          <a:latin typeface="宋体" panose="02010600030101010101" pitchFamily="2" charset="-122"/>
          <a:ea typeface="宋体" panose="02010600030101010101" pitchFamily="2" charset="-122"/>
        </a:defRPr>
      </a:lvl5pPr>
      <a:lvl6pPr marL="2993390" indent="-272415" algn="l" rtl="0" fontAlgn="base">
        <a:spcBef>
          <a:spcPct val="20000"/>
        </a:spcBef>
        <a:spcAft>
          <a:spcPct val="0"/>
        </a:spcAft>
        <a:buChar char="»"/>
        <a:defRPr sz="2400">
          <a:solidFill>
            <a:schemeClr val="tx1"/>
          </a:solidFill>
          <a:latin typeface="+mn-lt"/>
          <a:ea typeface="+mn-ea"/>
        </a:defRPr>
      </a:lvl6pPr>
      <a:lvl7pPr marL="3537585" indent="-272415" algn="l" rtl="0" fontAlgn="base">
        <a:spcBef>
          <a:spcPct val="20000"/>
        </a:spcBef>
        <a:spcAft>
          <a:spcPct val="0"/>
        </a:spcAft>
        <a:buChar char="»"/>
        <a:defRPr sz="2400">
          <a:solidFill>
            <a:schemeClr val="tx1"/>
          </a:solidFill>
          <a:latin typeface="+mn-lt"/>
          <a:ea typeface="+mn-ea"/>
        </a:defRPr>
      </a:lvl7pPr>
      <a:lvl8pPr marL="4081780" indent="-272415" algn="l" rtl="0" fontAlgn="base">
        <a:spcBef>
          <a:spcPct val="20000"/>
        </a:spcBef>
        <a:spcAft>
          <a:spcPct val="0"/>
        </a:spcAft>
        <a:buChar char="»"/>
        <a:defRPr sz="2400">
          <a:solidFill>
            <a:schemeClr val="tx1"/>
          </a:solidFill>
          <a:latin typeface="+mn-lt"/>
          <a:ea typeface="+mn-ea"/>
        </a:defRPr>
      </a:lvl8pPr>
      <a:lvl9pPr marL="4626610" indent="-272415" algn="l" rtl="0" fontAlgn="base">
        <a:spcBef>
          <a:spcPct val="20000"/>
        </a:spcBef>
        <a:spcAft>
          <a:spcPct val="0"/>
        </a:spcAft>
        <a:buChar char="»"/>
        <a:defRPr sz="2400">
          <a:solidFill>
            <a:schemeClr val="tx1"/>
          </a:solidFill>
          <a:latin typeface="+mn-lt"/>
          <a:ea typeface="+mn-ea"/>
        </a:defRPr>
      </a:lvl9pPr>
    </p:bodyStyle>
    <p:otherStyle>
      <a:defPPr>
        <a:defRPr lang="zh-CN"/>
      </a:defPPr>
      <a:lvl1pPr marL="0" algn="l" defTabSz="1088390" rtl="0" eaLnBrk="1" latinLnBrk="0" hangingPunct="1">
        <a:defRPr sz="2100" kern="1200">
          <a:solidFill>
            <a:schemeClr val="tx1"/>
          </a:solidFill>
          <a:latin typeface="+mn-lt"/>
          <a:ea typeface="+mn-ea"/>
          <a:cs typeface="+mn-cs"/>
        </a:defRPr>
      </a:lvl1pPr>
      <a:lvl2pPr marL="544195" algn="l" defTabSz="1088390" rtl="0" eaLnBrk="1" latinLnBrk="0" hangingPunct="1">
        <a:defRPr sz="2100" kern="1200">
          <a:solidFill>
            <a:schemeClr val="tx1"/>
          </a:solidFill>
          <a:latin typeface="+mn-lt"/>
          <a:ea typeface="+mn-ea"/>
          <a:cs typeface="+mn-cs"/>
        </a:defRPr>
      </a:lvl2pPr>
      <a:lvl3pPr marL="1089025" algn="l" defTabSz="1088390" rtl="0" eaLnBrk="1" latinLnBrk="0" hangingPunct="1">
        <a:defRPr sz="2100" kern="1200">
          <a:solidFill>
            <a:schemeClr val="tx1"/>
          </a:solidFill>
          <a:latin typeface="+mn-lt"/>
          <a:ea typeface="+mn-ea"/>
          <a:cs typeface="+mn-cs"/>
        </a:defRPr>
      </a:lvl3pPr>
      <a:lvl4pPr marL="1633220" algn="l" defTabSz="1088390" rtl="0" eaLnBrk="1" latinLnBrk="0" hangingPunct="1">
        <a:defRPr sz="2100" kern="1200">
          <a:solidFill>
            <a:schemeClr val="tx1"/>
          </a:solidFill>
          <a:latin typeface="+mn-lt"/>
          <a:ea typeface="+mn-ea"/>
          <a:cs typeface="+mn-cs"/>
        </a:defRPr>
      </a:lvl4pPr>
      <a:lvl5pPr marL="2176780" algn="l" defTabSz="1088390" rtl="0" eaLnBrk="1" latinLnBrk="0" hangingPunct="1">
        <a:defRPr sz="2100" kern="1200">
          <a:solidFill>
            <a:schemeClr val="tx1"/>
          </a:solidFill>
          <a:latin typeface="+mn-lt"/>
          <a:ea typeface="+mn-ea"/>
          <a:cs typeface="+mn-cs"/>
        </a:defRPr>
      </a:lvl5pPr>
      <a:lvl6pPr marL="2720975" algn="l" defTabSz="1088390" rtl="0" eaLnBrk="1" latinLnBrk="0" hangingPunct="1">
        <a:defRPr sz="2100" kern="1200">
          <a:solidFill>
            <a:schemeClr val="tx1"/>
          </a:solidFill>
          <a:latin typeface="+mn-lt"/>
          <a:ea typeface="+mn-ea"/>
          <a:cs typeface="+mn-cs"/>
        </a:defRPr>
      </a:lvl6pPr>
      <a:lvl7pPr marL="3265805" algn="l" defTabSz="1088390" rtl="0" eaLnBrk="1" latinLnBrk="0" hangingPunct="1">
        <a:defRPr sz="2100" kern="1200">
          <a:solidFill>
            <a:schemeClr val="tx1"/>
          </a:solidFill>
          <a:latin typeface="+mn-lt"/>
          <a:ea typeface="+mn-ea"/>
          <a:cs typeface="+mn-cs"/>
        </a:defRPr>
      </a:lvl7pPr>
      <a:lvl8pPr marL="3810000" algn="l" defTabSz="1088390" rtl="0" eaLnBrk="1" latinLnBrk="0" hangingPunct="1">
        <a:defRPr sz="2100" kern="1200">
          <a:solidFill>
            <a:schemeClr val="tx1"/>
          </a:solidFill>
          <a:latin typeface="+mn-lt"/>
          <a:ea typeface="+mn-ea"/>
          <a:cs typeface="+mn-cs"/>
        </a:defRPr>
      </a:lvl8pPr>
      <a:lvl9pPr marL="4354195" algn="l" defTabSz="108839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2.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0" Type="http://schemas.openxmlformats.org/officeDocument/2006/relationships/notesSlide" Target="../notesSlides/notesSlide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6.xml"/><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tags" Target="../tags/tag11.xml"/><Relationship Id="rId2" Type="http://schemas.openxmlformats.org/officeDocument/2006/relationships/tags" Target="../tags/tag10.xml"/><Relationship Id="rId10" Type="http://schemas.openxmlformats.org/officeDocument/2006/relationships/notesSlide" Target="../notesSlides/notesSlide9.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grpSp>
        <p:nvGrpSpPr>
          <p:cNvPr id="20" name="组合 19"/>
          <p:cNvGrpSpPr/>
          <p:nvPr/>
        </p:nvGrpSpPr>
        <p:grpSpPr>
          <a:xfrm>
            <a:off x="2535555" y="1694498"/>
            <a:ext cx="7124065" cy="3469005"/>
            <a:chOff x="7533" y="2664"/>
            <a:chExt cx="11219" cy="5463"/>
          </a:xfrm>
        </p:grpSpPr>
        <p:sp>
          <p:nvSpPr>
            <p:cNvPr id="7" name="文本框 5"/>
            <p:cNvSpPr txBox="1">
              <a:spLocks noChangeArrowheads="1"/>
            </p:cNvSpPr>
            <p:nvPr/>
          </p:nvSpPr>
          <p:spPr bwMode="auto">
            <a:xfrm>
              <a:off x="9190" y="4299"/>
              <a:ext cx="7904" cy="1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40" tIns="60969" rIns="121940" bIns="60969">
              <a:spAutoFit/>
            </a:bodyPr>
            <a:lstStyle>
              <a:lvl1pPr>
                <a:defRPr sz="1300">
                  <a:solidFill>
                    <a:sysClr val="windowText" lastClr="000000"/>
                  </a:solidFill>
                  <a:latin typeface="Calibri Light" panose="020F0302020204030204" pitchFamily="34" charset="0"/>
                  <a:ea typeface="方正宋刻本秀楷简体" panose="02000000000000000000" pitchFamily="2" charset="-122"/>
                </a:defRPr>
              </a:lvl1pPr>
              <a:lvl2pPr marL="742950" indent="-285750">
                <a:defRPr sz="1300">
                  <a:solidFill>
                    <a:sysClr val="windowText" lastClr="000000"/>
                  </a:solidFill>
                  <a:latin typeface="Calibri Light" panose="020F0302020204030204" pitchFamily="34" charset="0"/>
                  <a:ea typeface="方正宋刻本秀楷简体" panose="02000000000000000000" pitchFamily="2" charset="-122"/>
                </a:defRPr>
              </a:lvl2pPr>
              <a:lvl3pPr marL="1143000" indent="-228600">
                <a:defRPr sz="1300">
                  <a:solidFill>
                    <a:sysClr val="windowText" lastClr="000000"/>
                  </a:solidFill>
                  <a:latin typeface="Calibri Light" panose="020F0302020204030204" pitchFamily="34" charset="0"/>
                  <a:ea typeface="方正宋刻本秀楷简体" panose="02000000000000000000" pitchFamily="2" charset="-122"/>
                </a:defRPr>
              </a:lvl3pPr>
              <a:lvl4pPr marL="1600200" indent="-228600">
                <a:defRPr sz="1300">
                  <a:solidFill>
                    <a:sysClr val="windowText" lastClr="000000"/>
                  </a:solidFill>
                  <a:latin typeface="Calibri Light" panose="020F0302020204030204" pitchFamily="34" charset="0"/>
                  <a:ea typeface="方正宋刻本秀楷简体" panose="02000000000000000000" pitchFamily="2" charset="-122"/>
                </a:defRPr>
              </a:lvl4pPr>
              <a:lvl5pPr marL="2057400" indent="-228600">
                <a:defRPr sz="1300">
                  <a:solidFill>
                    <a:sysClr val="windowText" lastClr="000000"/>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9pPr>
            </a:lstStyle>
            <a:p>
              <a:pPr algn="ctr" fontAlgn="base">
                <a:lnSpc>
                  <a:spcPct val="110000"/>
                </a:lnSpc>
                <a:spcBef>
                  <a:spcPct val="0"/>
                </a:spcBef>
                <a:spcAft>
                  <a:spcPct val="0"/>
                </a:spcAft>
                <a:defRPr/>
              </a:pPr>
              <a:r>
                <a:rPr lang="zh-CN" altLang="en-US" sz="4400" spc="300" dirty="0" smtClean="0">
                  <a:ln w="28575">
                    <a:noFill/>
                  </a:ln>
                  <a:solidFill>
                    <a:srgbClr val="7FA1A3">
                      <a:lumMod val="75000"/>
                    </a:srgbClr>
                  </a:solidFill>
                  <a:latin typeface="宋体" panose="02010600030101010101" pitchFamily="2" charset="-122"/>
                  <a:ea typeface="宋体" panose="02010600030101010101" pitchFamily="2" charset="-122"/>
                </a:rPr>
                <a:t>岗位竞聘求职简历</a:t>
              </a:r>
              <a:endParaRPr lang="zh-CN" altLang="en-US" sz="4400" spc="300" dirty="0" smtClean="0">
                <a:ln w="28575">
                  <a:noFill/>
                </a:ln>
                <a:solidFill>
                  <a:srgbClr val="7FA1A3">
                    <a:lumMod val="75000"/>
                  </a:srgbClr>
                </a:solidFill>
                <a:latin typeface="宋体" panose="02010600030101010101" pitchFamily="2" charset="-122"/>
                <a:ea typeface="宋体" panose="02010600030101010101" pitchFamily="2" charset="-122"/>
              </a:endParaRPr>
            </a:p>
          </p:txBody>
        </p:sp>
        <p:sp>
          <p:nvSpPr>
            <p:cNvPr id="9" name="文本框 6"/>
            <p:cNvSpPr txBox="1">
              <a:spLocks noChangeArrowheads="1"/>
            </p:cNvSpPr>
            <p:nvPr/>
          </p:nvSpPr>
          <p:spPr bwMode="auto">
            <a:xfrm>
              <a:off x="7533" y="5686"/>
              <a:ext cx="11219" cy="1021"/>
            </a:xfrm>
            <a:prstGeom prst="rect">
              <a:avLst/>
            </a:prstGeom>
            <a:noFill/>
            <a:ln>
              <a:noFill/>
            </a:ln>
            <a:effectLst/>
          </p:spPr>
          <p:txBody>
            <a:bodyPr wrap="square" lIns="121940" tIns="60969" rIns="121940" bIns="60969">
              <a:noAutofit/>
            </a:bodyPr>
            <a:lstStyle>
              <a:lvl1pPr>
                <a:defRPr sz="1300">
                  <a:solidFill>
                    <a:sysClr val="windowText" lastClr="000000"/>
                  </a:solidFill>
                  <a:latin typeface="Calibri Light" panose="020F0302020204030204" pitchFamily="34" charset="0"/>
                  <a:ea typeface="方正宋刻本秀楷简体" panose="02000000000000000000" pitchFamily="2" charset="-122"/>
                </a:defRPr>
              </a:lvl1pPr>
              <a:lvl2pPr marL="742950" indent="-285750">
                <a:defRPr sz="1300">
                  <a:solidFill>
                    <a:sysClr val="windowText" lastClr="000000"/>
                  </a:solidFill>
                  <a:latin typeface="Calibri Light" panose="020F0302020204030204" pitchFamily="34" charset="0"/>
                  <a:ea typeface="方正宋刻本秀楷简体" panose="02000000000000000000" pitchFamily="2" charset="-122"/>
                </a:defRPr>
              </a:lvl2pPr>
              <a:lvl3pPr marL="1143000" indent="-228600">
                <a:defRPr sz="1300">
                  <a:solidFill>
                    <a:sysClr val="windowText" lastClr="000000"/>
                  </a:solidFill>
                  <a:latin typeface="Calibri Light" panose="020F0302020204030204" pitchFamily="34" charset="0"/>
                  <a:ea typeface="方正宋刻本秀楷简体" panose="02000000000000000000" pitchFamily="2" charset="-122"/>
                </a:defRPr>
              </a:lvl3pPr>
              <a:lvl4pPr marL="1600200" indent="-228600">
                <a:defRPr sz="1300">
                  <a:solidFill>
                    <a:sysClr val="windowText" lastClr="000000"/>
                  </a:solidFill>
                  <a:latin typeface="Calibri Light" panose="020F0302020204030204" pitchFamily="34" charset="0"/>
                  <a:ea typeface="方正宋刻本秀楷简体" panose="02000000000000000000" pitchFamily="2" charset="-122"/>
                </a:defRPr>
              </a:lvl4pPr>
              <a:lvl5pPr marL="2057400" indent="-228600">
                <a:defRPr sz="1300">
                  <a:solidFill>
                    <a:sysClr val="windowText" lastClr="000000"/>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9pPr>
            </a:lstStyle>
            <a:p>
              <a:pPr algn="ctr">
                <a:lnSpc>
                  <a:spcPct val="150000"/>
                </a:lnSpc>
                <a:defRPr/>
              </a:pPr>
              <a:r>
                <a:rPr sz="1400" kern="2000" dirty="0">
                  <a:solidFill>
                    <a:sysClr val="windowText" lastClr="000000">
                      <a:lumMod val="50000"/>
                      <a:lumOff val="50000"/>
                    </a:sysClr>
                  </a:solidFill>
                  <a:latin typeface="+mj-ea"/>
                  <a:ea typeface="+mj-ea"/>
                </a:rPr>
                <a:t>Thesis defense Thesis defenseThesis defenseThesis defenseThesis defense Thesis defenseThesis defenseThesis defense</a:t>
              </a:r>
              <a:endParaRPr sz="1400" kern="2000" dirty="0">
                <a:solidFill>
                  <a:sysClr val="windowText" lastClr="000000">
                    <a:lumMod val="50000"/>
                    <a:lumOff val="50000"/>
                  </a:sysClr>
                </a:solidFill>
                <a:latin typeface="+mj-ea"/>
                <a:ea typeface="+mj-ea"/>
              </a:endParaRPr>
            </a:p>
          </p:txBody>
        </p:sp>
        <p:sp>
          <p:nvSpPr>
            <p:cNvPr id="11" name="Freeform 347"/>
            <p:cNvSpPr/>
            <p:nvPr/>
          </p:nvSpPr>
          <p:spPr bwMode="auto">
            <a:xfrm>
              <a:off x="11972" y="7573"/>
              <a:ext cx="2341" cy="554"/>
            </a:xfrm>
            <a:custGeom>
              <a:avLst/>
              <a:gdLst>
                <a:gd name="T0" fmla="*/ 352 w 377"/>
                <a:gd name="T1" fmla="*/ 135 h 137"/>
                <a:gd name="T2" fmla="*/ 352 w 377"/>
                <a:gd name="T3" fmla="*/ 133 h 137"/>
                <a:gd name="T4" fmla="*/ 25 w 377"/>
                <a:gd name="T5" fmla="*/ 133 h 137"/>
                <a:gd name="T6" fmla="*/ 10 w 377"/>
                <a:gd name="T7" fmla="*/ 127 h 137"/>
                <a:gd name="T8" fmla="*/ 4 w 377"/>
                <a:gd name="T9" fmla="*/ 112 h 137"/>
                <a:gd name="T10" fmla="*/ 4 w 377"/>
                <a:gd name="T11" fmla="*/ 26 h 137"/>
                <a:gd name="T12" fmla="*/ 10 w 377"/>
                <a:gd name="T13" fmla="*/ 11 h 137"/>
                <a:gd name="T14" fmla="*/ 25 w 377"/>
                <a:gd name="T15" fmla="*/ 4 h 137"/>
                <a:gd name="T16" fmla="*/ 352 w 377"/>
                <a:gd name="T17" fmla="*/ 4 h 137"/>
                <a:gd name="T18" fmla="*/ 367 w 377"/>
                <a:gd name="T19" fmla="*/ 11 h 137"/>
                <a:gd name="T20" fmla="*/ 373 w 377"/>
                <a:gd name="T21" fmla="*/ 26 h 137"/>
                <a:gd name="T22" fmla="*/ 373 w 377"/>
                <a:gd name="T23" fmla="*/ 112 h 137"/>
                <a:gd name="T24" fmla="*/ 367 w 377"/>
                <a:gd name="T25" fmla="*/ 127 h 137"/>
                <a:gd name="T26" fmla="*/ 352 w 377"/>
                <a:gd name="T27" fmla="*/ 133 h 137"/>
                <a:gd name="T28" fmla="*/ 352 w 377"/>
                <a:gd name="T29" fmla="*/ 135 h 137"/>
                <a:gd name="T30" fmla="*/ 352 w 377"/>
                <a:gd name="T31" fmla="*/ 137 h 137"/>
                <a:gd name="T32" fmla="*/ 377 w 377"/>
                <a:gd name="T33" fmla="*/ 112 h 137"/>
                <a:gd name="T34" fmla="*/ 377 w 377"/>
                <a:gd name="T35" fmla="*/ 26 h 137"/>
                <a:gd name="T36" fmla="*/ 352 w 377"/>
                <a:gd name="T37" fmla="*/ 0 h 137"/>
                <a:gd name="T38" fmla="*/ 25 w 377"/>
                <a:gd name="T39" fmla="*/ 0 h 137"/>
                <a:gd name="T40" fmla="*/ 0 w 377"/>
                <a:gd name="T41" fmla="*/ 26 h 137"/>
                <a:gd name="T42" fmla="*/ 0 w 377"/>
                <a:gd name="T43" fmla="*/ 112 h 137"/>
                <a:gd name="T44" fmla="*/ 25 w 377"/>
                <a:gd name="T45" fmla="*/ 137 h 137"/>
                <a:gd name="T46" fmla="*/ 352 w 377"/>
                <a:gd name="T47" fmla="*/ 137 h 137"/>
                <a:gd name="T48" fmla="*/ 352 w 377"/>
                <a:gd name="T49" fmla="*/ 13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7" h="137">
                  <a:moveTo>
                    <a:pt x="352" y="135"/>
                  </a:moveTo>
                  <a:cubicBezTo>
                    <a:pt x="352" y="133"/>
                    <a:pt x="352" y="133"/>
                    <a:pt x="352" y="133"/>
                  </a:cubicBezTo>
                  <a:cubicBezTo>
                    <a:pt x="25" y="133"/>
                    <a:pt x="25" y="133"/>
                    <a:pt x="25" y="133"/>
                  </a:cubicBezTo>
                  <a:cubicBezTo>
                    <a:pt x="19" y="133"/>
                    <a:pt x="14" y="131"/>
                    <a:pt x="10" y="127"/>
                  </a:cubicBezTo>
                  <a:cubicBezTo>
                    <a:pt x="6" y="123"/>
                    <a:pt x="4" y="118"/>
                    <a:pt x="4" y="112"/>
                  </a:cubicBezTo>
                  <a:cubicBezTo>
                    <a:pt x="4" y="26"/>
                    <a:pt x="4" y="26"/>
                    <a:pt x="4" y="26"/>
                  </a:cubicBezTo>
                  <a:cubicBezTo>
                    <a:pt x="4" y="20"/>
                    <a:pt x="6" y="15"/>
                    <a:pt x="10" y="11"/>
                  </a:cubicBezTo>
                  <a:cubicBezTo>
                    <a:pt x="14" y="7"/>
                    <a:pt x="19" y="4"/>
                    <a:pt x="25" y="4"/>
                  </a:cubicBezTo>
                  <a:cubicBezTo>
                    <a:pt x="352" y="4"/>
                    <a:pt x="352" y="4"/>
                    <a:pt x="352" y="4"/>
                  </a:cubicBezTo>
                  <a:cubicBezTo>
                    <a:pt x="358" y="4"/>
                    <a:pt x="363" y="7"/>
                    <a:pt x="367" y="11"/>
                  </a:cubicBezTo>
                  <a:cubicBezTo>
                    <a:pt x="371" y="15"/>
                    <a:pt x="373" y="20"/>
                    <a:pt x="373" y="26"/>
                  </a:cubicBezTo>
                  <a:cubicBezTo>
                    <a:pt x="373" y="112"/>
                    <a:pt x="373" y="112"/>
                    <a:pt x="373" y="112"/>
                  </a:cubicBezTo>
                  <a:cubicBezTo>
                    <a:pt x="373" y="118"/>
                    <a:pt x="371" y="123"/>
                    <a:pt x="367" y="127"/>
                  </a:cubicBezTo>
                  <a:cubicBezTo>
                    <a:pt x="363" y="131"/>
                    <a:pt x="358" y="133"/>
                    <a:pt x="352" y="133"/>
                  </a:cubicBezTo>
                  <a:cubicBezTo>
                    <a:pt x="352" y="135"/>
                    <a:pt x="352" y="135"/>
                    <a:pt x="352" y="135"/>
                  </a:cubicBezTo>
                  <a:cubicBezTo>
                    <a:pt x="352" y="137"/>
                    <a:pt x="352" y="137"/>
                    <a:pt x="352" y="137"/>
                  </a:cubicBezTo>
                  <a:cubicBezTo>
                    <a:pt x="366" y="137"/>
                    <a:pt x="377" y="126"/>
                    <a:pt x="377" y="112"/>
                  </a:cubicBezTo>
                  <a:cubicBezTo>
                    <a:pt x="377" y="26"/>
                    <a:pt x="377" y="26"/>
                    <a:pt x="377" y="26"/>
                  </a:cubicBezTo>
                  <a:cubicBezTo>
                    <a:pt x="377" y="12"/>
                    <a:pt x="366" y="0"/>
                    <a:pt x="352" y="0"/>
                  </a:cubicBezTo>
                  <a:cubicBezTo>
                    <a:pt x="25" y="0"/>
                    <a:pt x="25" y="0"/>
                    <a:pt x="25" y="0"/>
                  </a:cubicBezTo>
                  <a:cubicBezTo>
                    <a:pt x="11" y="0"/>
                    <a:pt x="0" y="12"/>
                    <a:pt x="0" y="26"/>
                  </a:cubicBezTo>
                  <a:cubicBezTo>
                    <a:pt x="0" y="112"/>
                    <a:pt x="0" y="112"/>
                    <a:pt x="0" y="112"/>
                  </a:cubicBezTo>
                  <a:cubicBezTo>
                    <a:pt x="0" y="126"/>
                    <a:pt x="11" y="137"/>
                    <a:pt x="25" y="137"/>
                  </a:cubicBezTo>
                  <a:cubicBezTo>
                    <a:pt x="352" y="137"/>
                    <a:pt x="352" y="137"/>
                    <a:pt x="352" y="137"/>
                  </a:cubicBezTo>
                  <a:lnTo>
                    <a:pt x="352" y="135"/>
                  </a:lnTo>
                  <a:close/>
                </a:path>
              </a:pathLst>
            </a:custGeom>
            <a:solidFill>
              <a:srgbClr val="7FA1A3">
                <a:lumMod val="75000"/>
              </a:srgbClr>
            </a:solidFill>
            <a:ln w="6350">
              <a:noFill/>
            </a:ln>
          </p:spPr>
          <p:txBody>
            <a:bodyPr vert="horz" wrap="square" lIns="91440" tIns="45720" rIns="91440" bIns="45720" numCol="1" anchor="t" anchorCtr="0" compatLnSpc="1"/>
            <a:lstStyle/>
            <a:p>
              <a:pPr algn="ctr">
                <a:lnSpc>
                  <a:spcPct val="120000"/>
                </a:lnSpc>
              </a:pPr>
              <a:r>
                <a:rPr lang="zh-CN" altLang="en-US" sz="1400" kern="0" dirty="0">
                  <a:solidFill>
                    <a:srgbClr val="7FA1A3">
                      <a:lumMod val="75000"/>
                    </a:srgbClr>
                  </a:solidFill>
                  <a:uFillTx/>
                  <a:latin typeface="宋体" panose="02010600030101010101" pitchFamily="2" charset="-122"/>
                  <a:ea typeface="宋体" panose="02010600030101010101" pitchFamily="2" charset="-122"/>
                  <a:sym typeface="+mn-ea"/>
                </a:rPr>
                <a:t>汇报人：XXX</a:t>
              </a:r>
              <a:endParaRPr lang="zh-CN" altLang="en-US" sz="1400" kern="0" dirty="0">
                <a:solidFill>
                  <a:srgbClr val="7FA1A3">
                    <a:lumMod val="75000"/>
                  </a:srgbClr>
                </a:solidFill>
                <a:uFillTx/>
                <a:latin typeface="宋体" panose="02010600030101010101" pitchFamily="2" charset="-122"/>
                <a:ea typeface="宋体" panose="02010600030101010101" pitchFamily="2" charset="-122"/>
                <a:sym typeface="+mn-ea"/>
              </a:endParaRPr>
            </a:p>
          </p:txBody>
        </p:sp>
        <p:sp>
          <p:nvSpPr>
            <p:cNvPr id="16" name="文本框 32"/>
            <p:cNvSpPr txBox="1"/>
            <p:nvPr/>
          </p:nvSpPr>
          <p:spPr>
            <a:xfrm>
              <a:off x="10875" y="2664"/>
              <a:ext cx="4535" cy="624"/>
            </a:xfrm>
            <a:prstGeom prst="rect">
              <a:avLst/>
            </a:prstGeom>
            <a:solidFill>
              <a:srgbClr val="7FA1A3"/>
            </a:solidFill>
          </p:spPr>
          <p:txBody>
            <a:bodyPr wrap="square" lIns="87764" tIns="43882" rIns="87764" bIns="43882" rtlCol="0">
              <a:spAutoFit/>
            </a:bodyPr>
            <a:lstStyle>
              <a:defPPr>
                <a:defRPr lang="zh-CN"/>
              </a:defPPr>
              <a:lvl1pPr>
                <a:defRPr sz="3200">
                  <a:solidFill>
                    <a:sysClr val="window" lastClr="FFFFFF"/>
                  </a:solidFill>
                  <a:latin typeface="Agency FB" panose="020B0503020202020204" pitchFamily="34" charset="0"/>
                </a:defRPr>
              </a:lvl1pPr>
            </a:lstStyle>
            <a:p>
              <a:pPr algn="ctr"/>
              <a:r>
                <a:rPr lang="en-US" altLang="zh-CN" sz="2000" spc="600" dirty="0" smtClean="0">
                  <a:latin typeface="宋体" panose="02010600030101010101" pitchFamily="2" charset="-122"/>
                  <a:ea typeface="宋体" panose="02010600030101010101" pitchFamily="2" charset="-122"/>
                </a:rPr>
                <a:t>RESUME</a:t>
              </a:r>
              <a:endParaRPr lang="zh-CN" altLang="en-US" sz="2000" spc="600" dirty="0">
                <a:latin typeface="宋体" panose="02010600030101010101" pitchFamily="2" charset="-122"/>
                <a:ea typeface="宋体" panose="02010600030101010101" pitchFamily="2" charset="-122"/>
              </a:endParaRPr>
            </a:p>
          </p:txBody>
        </p:sp>
        <p:grpSp>
          <p:nvGrpSpPr>
            <p:cNvPr id="17" name="组合 16"/>
            <p:cNvGrpSpPr>
              <a:grpSpLocks noChangeAspect="1"/>
            </p:cNvGrpSpPr>
            <p:nvPr/>
          </p:nvGrpSpPr>
          <p:grpSpPr>
            <a:xfrm>
              <a:off x="9202" y="4414"/>
              <a:ext cx="7880" cy="1180"/>
              <a:chOff x="3253981" y="1408599"/>
              <a:chExt cx="5001587" cy="749398"/>
            </a:xfrm>
            <a:solidFill>
              <a:srgbClr val="7FA1A3"/>
            </a:solidFill>
          </p:grpSpPr>
          <p:sp>
            <p:nvSpPr>
              <p:cNvPr id="18" name="图文框 2"/>
              <p:cNvSpPr>
                <a:spLocks noChangeAspect="1"/>
              </p:cNvSpPr>
              <p:nvPr/>
            </p:nvSpPr>
            <p:spPr>
              <a:xfrm>
                <a:off x="3253981" y="1408599"/>
                <a:ext cx="101604" cy="720000"/>
              </a:xfrm>
              <a:custGeom>
                <a:avLst/>
                <a:gdLst/>
                <a:ahLst/>
                <a:cxnLst/>
                <a:rect l="l" t="t" r="r" b="b"/>
                <a:pathLst>
                  <a:path w="457200" h="3240000">
                    <a:moveTo>
                      <a:pt x="0" y="0"/>
                    </a:moveTo>
                    <a:lnTo>
                      <a:pt x="457200" y="0"/>
                    </a:lnTo>
                    <a:lnTo>
                      <a:pt x="457200" y="37357"/>
                    </a:lnTo>
                    <a:lnTo>
                      <a:pt x="37357" y="37357"/>
                    </a:lnTo>
                    <a:lnTo>
                      <a:pt x="37357" y="3202643"/>
                    </a:lnTo>
                    <a:lnTo>
                      <a:pt x="457200" y="3202643"/>
                    </a:lnTo>
                    <a:lnTo>
                      <a:pt x="457200" y="3240000"/>
                    </a:lnTo>
                    <a:lnTo>
                      <a:pt x="0" y="3240000"/>
                    </a:lnTo>
                    <a:close/>
                  </a:path>
                </a:pathLst>
              </a:custGeom>
              <a:grpFill/>
              <a:ln w="25400" cap="flat" cmpd="sng" algn="ctr">
                <a:solidFill>
                  <a:srgbClr val="7FA1A3"/>
                </a:solidFill>
                <a:prstDash val="solid"/>
              </a:ln>
              <a:effectLst/>
            </p:spPr>
            <p:txBody>
              <a:bodyPr rtlCol="0" anchor="ctr"/>
              <a:lstStyle/>
              <a:p>
                <a:pPr algn="ctr"/>
                <a:endParaRPr lang="zh-CN" altLang="en-US">
                  <a:solidFill>
                    <a:sysClr val="windowText" lastClr="000000"/>
                  </a:solidFill>
                </a:endParaRPr>
              </a:p>
            </p:txBody>
          </p:sp>
          <p:sp>
            <p:nvSpPr>
              <p:cNvPr id="19" name="图文框 2"/>
              <p:cNvSpPr>
                <a:spLocks noChangeAspect="1"/>
              </p:cNvSpPr>
              <p:nvPr/>
            </p:nvSpPr>
            <p:spPr>
              <a:xfrm flipH="1">
                <a:off x="8153964" y="1437997"/>
                <a:ext cx="101604" cy="720000"/>
              </a:xfrm>
              <a:custGeom>
                <a:avLst/>
                <a:gdLst/>
                <a:ahLst/>
                <a:cxnLst/>
                <a:rect l="l" t="t" r="r" b="b"/>
                <a:pathLst>
                  <a:path w="457200" h="3240000">
                    <a:moveTo>
                      <a:pt x="0" y="0"/>
                    </a:moveTo>
                    <a:lnTo>
                      <a:pt x="457200" y="0"/>
                    </a:lnTo>
                    <a:lnTo>
                      <a:pt x="457200" y="37357"/>
                    </a:lnTo>
                    <a:lnTo>
                      <a:pt x="37357" y="37357"/>
                    </a:lnTo>
                    <a:lnTo>
                      <a:pt x="37357" y="3202643"/>
                    </a:lnTo>
                    <a:lnTo>
                      <a:pt x="457200" y="3202643"/>
                    </a:lnTo>
                    <a:lnTo>
                      <a:pt x="457200" y="3240000"/>
                    </a:lnTo>
                    <a:lnTo>
                      <a:pt x="0" y="3240000"/>
                    </a:lnTo>
                    <a:close/>
                  </a:path>
                </a:pathLst>
              </a:custGeom>
              <a:grpFill/>
              <a:ln w="25400" cap="flat" cmpd="sng" algn="ctr">
                <a:solidFill>
                  <a:srgbClr val="7FA1A3"/>
                </a:solidFill>
                <a:prstDash val="solid"/>
              </a:ln>
              <a:effectLst/>
            </p:spPr>
            <p:txBody>
              <a:bodyPr rtlCol="0" anchor="ctr"/>
              <a:lstStyle/>
              <a:p>
                <a:pPr algn="ctr"/>
                <a:endParaRPr lang="zh-CN" altLang="en-US">
                  <a:solidFill>
                    <a:sysClr val="windowText" lastClr="000000"/>
                  </a:solidFill>
                </a:endParaRPr>
              </a:p>
            </p:txBody>
          </p:sp>
        </p:grpSp>
      </p:gr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a:grpSpLocks noChangeAspect="1"/>
          </p:cNvGrpSpPr>
          <p:nvPr/>
        </p:nvGrpSpPr>
        <p:grpSpPr>
          <a:xfrm>
            <a:off x="668679" y="2057813"/>
            <a:ext cx="10857815" cy="3912426"/>
            <a:chOff x="663505" y="2309043"/>
            <a:chExt cx="10859826" cy="3913151"/>
          </a:xfrm>
        </p:grpSpPr>
        <p:sp>
          <p:nvSpPr>
            <p:cNvPr id="37" name="4"/>
            <p:cNvSpPr/>
            <p:nvPr/>
          </p:nvSpPr>
          <p:spPr>
            <a:xfrm>
              <a:off x="663505" y="2578442"/>
              <a:ext cx="5080432" cy="7141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b">
              <a:normAutofit/>
            </a:bodyPr>
            <a:lstStyle/>
            <a:p>
              <a:pPr algn="ctr"/>
              <a:r>
                <a:rPr lang="en-US" altLang="zh-CN" b="1" i="1" dirty="0">
                  <a:solidFill>
                    <a:schemeClr val="bg1"/>
                  </a:solidFill>
                  <a:latin typeface="+mn-ea"/>
                </a:rPr>
                <a:t>Text here</a:t>
              </a:r>
              <a:endParaRPr lang="zh-CN" altLang="en-US" b="1" i="1" dirty="0">
                <a:solidFill>
                  <a:schemeClr val="bg1"/>
                </a:solidFill>
                <a:latin typeface="+mn-ea"/>
              </a:endParaRPr>
            </a:p>
          </p:txBody>
        </p:sp>
        <p:sp>
          <p:nvSpPr>
            <p:cNvPr id="38" name="3"/>
            <p:cNvSpPr/>
            <p:nvPr/>
          </p:nvSpPr>
          <p:spPr>
            <a:xfrm>
              <a:off x="6442899" y="2578442"/>
              <a:ext cx="5080432" cy="7141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b">
              <a:normAutofit/>
            </a:bodyPr>
            <a:lstStyle/>
            <a:p>
              <a:pPr algn="ctr"/>
              <a:r>
                <a:rPr lang="en-US" altLang="zh-CN" b="1" i="1" dirty="0">
                  <a:solidFill>
                    <a:schemeClr val="bg1"/>
                  </a:solidFill>
                  <a:latin typeface="+mn-ea"/>
                </a:rPr>
                <a:t>Text here</a:t>
              </a:r>
              <a:endParaRPr lang="zh-CN" altLang="en-US" b="1" i="1" dirty="0">
                <a:solidFill>
                  <a:schemeClr val="bg1"/>
                </a:solidFill>
                <a:latin typeface="+mn-ea"/>
              </a:endParaRPr>
            </a:p>
          </p:txBody>
        </p:sp>
        <p:sp>
          <p:nvSpPr>
            <p:cNvPr id="39" name="2"/>
            <p:cNvSpPr/>
            <p:nvPr/>
          </p:nvSpPr>
          <p:spPr>
            <a:xfrm>
              <a:off x="2934546" y="2309043"/>
              <a:ext cx="538351" cy="538799"/>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lang="en-US" altLang="zh-CN" sz="2400" b="1" dirty="0" smtClean="0">
                  <a:solidFill>
                    <a:schemeClr val="tx2"/>
                  </a:solidFill>
                  <a:latin typeface="+mn-ea"/>
                </a:rPr>
                <a:t>A</a:t>
              </a:r>
              <a:endParaRPr lang="zh-CN" altLang="en-US" sz="2400" b="1" dirty="0">
                <a:solidFill>
                  <a:schemeClr val="tx2"/>
                </a:solidFill>
                <a:latin typeface="+mn-ea"/>
              </a:endParaRPr>
            </a:p>
          </p:txBody>
        </p:sp>
        <p:sp>
          <p:nvSpPr>
            <p:cNvPr id="40" name="1"/>
            <p:cNvSpPr/>
            <p:nvPr/>
          </p:nvSpPr>
          <p:spPr>
            <a:xfrm>
              <a:off x="8713940" y="2309043"/>
              <a:ext cx="538351" cy="538799"/>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a:r>
                <a:rPr lang="en-US" altLang="zh-CN" sz="2400" b="1" dirty="0" smtClean="0">
                  <a:solidFill>
                    <a:schemeClr val="tx2"/>
                  </a:solidFill>
                  <a:latin typeface="+mn-ea"/>
                </a:rPr>
                <a:t>B</a:t>
              </a:r>
              <a:endParaRPr lang="zh-CN" altLang="en-US" sz="2400" b="1" dirty="0">
                <a:solidFill>
                  <a:schemeClr val="tx2"/>
                </a:solidFill>
                <a:latin typeface="+mn-ea"/>
              </a:endParaRPr>
            </a:p>
          </p:txBody>
        </p:sp>
        <p:grpSp>
          <p:nvGrpSpPr>
            <p:cNvPr id="41" name="组合 40"/>
            <p:cNvGrpSpPr/>
            <p:nvPr/>
          </p:nvGrpSpPr>
          <p:grpSpPr>
            <a:xfrm>
              <a:off x="1093521" y="3505994"/>
              <a:ext cx="4220400" cy="2716200"/>
              <a:chOff x="1093521" y="3505994"/>
              <a:chExt cx="4220400" cy="2716200"/>
            </a:xfrm>
          </p:grpSpPr>
          <p:grpSp>
            <p:nvGrpSpPr>
              <p:cNvPr id="81" name="组合 80"/>
              <p:cNvGrpSpPr/>
              <p:nvPr/>
            </p:nvGrpSpPr>
            <p:grpSpPr>
              <a:xfrm>
                <a:off x="1093521" y="3505994"/>
                <a:ext cx="4220400" cy="1116000"/>
                <a:chOff x="1112787" y="3505994"/>
                <a:chExt cx="4220400" cy="1116000"/>
              </a:xfrm>
            </p:grpSpPr>
            <p:sp>
              <p:nvSpPr>
                <p:cNvPr id="88" name="41"/>
                <p:cNvSpPr txBox="1"/>
                <p:nvPr/>
              </p:nvSpPr>
              <p:spPr>
                <a:xfrm>
                  <a:off x="1373187" y="3505994"/>
                  <a:ext cx="3960000" cy="1116000"/>
                </a:xfrm>
                <a:prstGeom prst="rect">
                  <a:avLst/>
                </a:prstGeom>
                <a:noFill/>
                <a:ln>
                  <a:noFill/>
                </a:ln>
              </p:spPr>
              <p:txBody>
                <a:bodyPr lIns="91423" tIns="45711" rIns="91423" bIns="45711" anchor="t" anchorCtr="0">
                  <a:noAutofit/>
                </a:bodyPr>
                <a:lstStyle/>
                <a:p>
                  <a:pPr algn="just">
                    <a:lnSpc>
                      <a:spcPct val="150000"/>
                    </a:lnSpc>
                    <a:buSzPct val="25000"/>
                  </a:pPr>
                  <a:r>
                    <a:rPr lang="zh-CN" altLang="en-US" sz="1400" dirty="0">
                      <a:solidFill>
                        <a:schemeClr val="tx1">
                          <a:lumMod val="65000"/>
                          <a:lumOff val="35000"/>
                        </a:schemeClr>
                      </a:solidFill>
                      <a:latin typeface="+mn-ea"/>
                      <a:ea typeface="+mn-ea"/>
                    </a:rPr>
                    <a:t>输入文字内容编辑文本输入文字内容编辑文本输入文字内容编辑文本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89" name="矩形 88"/>
                <p:cNvSpPr>
                  <a:spLocks noChangeAspect="1"/>
                </p:cNvSpPr>
                <p:nvPr/>
              </p:nvSpPr>
              <p:spPr>
                <a:xfrm>
                  <a:off x="1112787" y="3658394"/>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2" name="组合 81"/>
              <p:cNvGrpSpPr/>
              <p:nvPr/>
            </p:nvGrpSpPr>
            <p:grpSpPr>
              <a:xfrm>
                <a:off x="1093521" y="4306094"/>
                <a:ext cx="4220400" cy="1116000"/>
                <a:chOff x="1112787" y="3505994"/>
                <a:chExt cx="4220400" cy="1116000"/>
              </a:xfrm>
            </p:grpSpPr>
            <p:sp>
              <p:nvSpPr>
                <p:cNvPr id="86" name="41"/>
                <p:cNvSpPr txBox="1"/>
                <p:nvPr/>
              </p:nvSpPr>
              <p:spPr>
                <a:xfrm>
                  <a:off x="1373187" y="3505994"/>
                  <a:ext cx="3960000" cy="1116000"/>
                </a:xfrm>
                <a:prstGeom prst="rect">
                  <a:avLst/>
                </a:prstGeom>
                <a:noFill/>
                <a:ln>
                  <a:noFill/>
                </a:ln>
              </p:spPr>
              <p:txBody>
                <a:bodyPr lIns="91423" tIns="45711" rIns="91423" bIns="45711" anchor="t" anchorCtr="0">
                  <a:noAutofit/>
                </a:bodyPr>
                <a:lstStyle/>
                <a:p>
                  <a:pPr algn="just">
                    <a:lnSpc>
                      <a:spcPct val="150000"/>
                    </a:lnSpc>
                    <a:buSzPct val="25000"/>
                  </a:pPr>
                  <a:r>
                    <a:rPr lang="zh-CN" altLang="en-US" sz="1400" dirty="0">
                      <a:solidFill>
                        <a:schemeClr val="tx1">
                          <a:lumMod val="65000"/>
                          <a:lumOff val="35000"/>
                        </a:schemeClr>
                      </a:solidFill>
                      <a:latin typeface="+mn-ea"/>
                      <a:ea typeface="+mn-ea"/>
                    </a:rPr>
                    <a:t>输入文字内容编辑文本输入文字内容编辑文本输入文字内容编辑文本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87" name="矩形 86"/>
                <p:cNvSpPr>
                  <a:spLocks noChangeAspect="1"/>
                </p:cNvSpPr>
                <p:nvPr/>
              </p:nvSpPr>
              <p:spPr>
                <a:xfrm>
                  <a:off x="1112787" y="3658394"/>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3" name="组合 82"/>
              <p:cNvGrpSpPr/>
              <p:nvPr/>
            </p:nvGrpSpPr>
            <p:grpSpPr>
              <a:xfrm>
                <a:off x="1093521" y="5106194"/>
                <a:ext cx="4220400" cy="1116000"/>
                <a:chOff x="1112787" y="3505994"/>
                <a:chExt cx="4220400" cy="1116000"/>
              </a:xfrm>
            </p:grpSpPr>
            <p:sp>
              <p:nvSpPr>
                <p:cNvPr id="84" name="41"/>
                <p:cNvSpPr txBox="1"/>
                <p:nvPr/>
              </p:nvSpPr>
              <p:spPr>
                <a:xfrm>
                  <a:off x="1373187" y="3505994"/>
                  <a:ext cx="3960000" cy="1116000"/>
                </a:xfrm>
                <a:prstGeom prst="rect">
                  <a:avLst/>
                </a:prstGeom>
                <a:noFill/>
                <a:ln>
                  <a:noFill/>
                </a:ln>
              </p:spPr>
              <p:txBody>
                <a:bodyPr lIns="91423" tIns="45711" rIns="91423" bIns="45711" anchor="t" anchorCtr="0">
                  <a:noAutofit/>
                </a:bodyPr>
                <a:lstStyle/>
                <a:p>
                  <a:pPr algn="just">
                    <a:lnSpc>
                      <a:spcPct val="150000"/>
                    </a:lnSpc>
                    <a:buSzPct val="25000"/>
                  </a:pPr>
                  <a:r>
                    <a:rPr lang="zh-CN" altLang="en-US" sz="1400" dirty="0">
                      <a:solidFill>
                        <a:schemeClr val="tx1">
                          <a:lumMod val="65000"/>
                          <a:lumOff val="35000"/>
                        </a:schemeClr>
                      </a:solidFill>
                      <a:latin typeface="+mn-ea"/>
                      <a:ea typeface="+mn-ea"/>
                    </a:rPr>
                    <a:t>输入文字内容编辑文本输入文字内容编辑文本输入文字内容编辑文本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85" name="矩形 84"/>
                <p:cNvSpPr>
                  <a:spLocks noChangeAspect="1"/>
                </p:cNvSpPr>
                <p:nvPr/>
              </p:nvSpPr>
              <p:spPr>
                <a:xfrm>
                  <a:off x="1112787" y="3658394"/>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42" name="组合 41"/>
            <p:cNvGrpSpPr/>
            <p:nvPr/>
          </p:nvGrpSpPr>
          <p:grpSpPr>
            <a:xfrm>
              <a:off x="6872915" y="3505994"/>
              <a:ext cx="4220400" cy="2716200"/>
              <a:chOff x="1093521" y="3505994"/>
              <a:chExt cx="4220400" cy="2716200"/>
            </a:xfrm>
          </p:grpSpPr>
          <p:grpSp>
            <p:nvGrpSpPr>
              <p:cNvPr id="43" name="组合 42"/>
              <p:cNvGrpSpPr/>
              <p:nvPr/>
            </p:nvGrpSpPr>
            <p:grpSpPr>
              <a:xfrm>
                <a:off x="1093521" y="3505994"/>
                <a:ext cx="4220400" cy="1116000"/>
                <a:chOff x="1112787" y="3505994"/>
                <a:chExt cx="4220400" cy="1116000"/>
              </a:xfrm>
            </p:grpSpPr>
            <p:sp>
              <p:nvSpPr>
                <p:cNvPr id="79" name="41"/>
                <p:cNvSpPr txBox="1"/>
                <p:nvPr/>
              </p:nvSpPr>
              <p:spPr>
                <a:xfrm>
                  <a:off x="1373187" y="3505994"/>
                  <a:ext cx="3960000" cy="1116000"/>
                </a:xfrm>
                <a:prstGeom prst="rect">
                  <a:avLst/>
                </a:prstGeom>
                <a:noFill/>
                <a:ln>
                  <a:noFill/>
                </a:ln>
              </p:spPr>
              <p:txBody>
                <a:bodyPr lIns="91423" tIns="45711" rIns="91423" bIns="45711" anchor="t" anchorCtr="0">
                  <a:noAutofit/>
                </a:bodyPr>
                <a:lstStyle/>
                <a:p>
                  <a:pPr algn="just">
                    <a:lnSpc>
                      <a:spcPct val="150000"/>
                    </a:lnSpc>
                    <a:buSzPct val="25000"/>
                  </a:pPr>
                  <a:r>
                    <a:rPr lang="zh-CN" altLang="en-US" sz="1400" dirty="0">
                      <a:solidFill>
                        <a:schemeClr val="tx1">
                          <a:lumMod val="65000"/>
                          <a:lumOff val="35000"/>
                        </a:schemeClr>
                      </a:solidFill>
                      <a:latin typeface="+mn-ea"/>
                      <a:ea typeface="+mn-ea"/>
                    </a:rPr>
                    <a:t>输入文字内容编辑文本输入文字内容编辑文本输入文字内容编辑文本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80" name="矩形 79"/>
                <p:cNvSpPr>
                  <a:spLocks noChangeAspect="1"/>
                </p:cNvSpPr>
                <p:nvPr/>
              </p:nvSpPr>
              <p:spPr>
                <a:xfrm>
                  <a:off x="1112787" y="3658394"/>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3" name="组合 72"/>
              <p:cNvGrpSpPr/>
              <p:nvPr/>
            </p:nvGrpSpPr>
            <p:grpSpPr>
              <a:xfrm>
                <a:off x="1093521" y="4306094"/>
                <a:ext cx="4220400" cy="1116000"/>
                <a:chOff x="1112787" y="3505994"/>
                <a:chExt cx="4220400" cy="1116000"/>
              </a:xfrm>
            </p:grpSpPr>
            <p:sp>
              <p:nvSpPr>
                <p:cNvPr id="77" name="41"/>
                <p:cNvSpPr txBox="1"/>
                <p:nvPr/>
              </p:nvSpPr>
              <p:spPr>
                <a:xfrm>
                  <a:off x="1373187" y="3505994"/>
                  <a:ext cx="3960000" cy="1116000"/>
                </a:xfrm>
                <a:prstGeom prst="rect">
                  <a:avLst/>
                </a:prstGeom>
                <a:noFill/>
                <a:ln>
                  <a:noFill/>
                </a:ln>
              </p:spPr>
              <p:txBody>
                <a:bodyPr lIns="91423" tIns="45711" rIns="91423" bIns="45711" anchor="t" anchorCtr="0">
                  <a:noAutofit/>
                </a:bodyPr>
                <a:lstStyle/>
                <a:p>
                  <a:pPr algn="just">
                    <a:lnSpc>
                      <a:spcPct val="150000"/>
                    </a:lnSpc>
                    <a:buSzPct val="25000"/>
                  </a:pPr>
                  <a:r>
                    <a:rPr lang="zh-CN" altLang="en-US" sz="1400" dirty="0">
                      <a:solidFill>
                        <a:schemeClr val="tx1">
                          <a:lumMod val="65000"/>
                          <a:lumOff val="35000"/>
                        </a:schemeClr>
                      </a:solidFill>
                      <a:latin typeface="+mn-ea"/>
                      <a:ea typeface="+mn-ea"/>
                    </a:rPr>
                    <a:t>输入文字内容编辑文本输入文字内容编辑文本输入文字内容编辑文本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78" name="矩形 77"/>
                <p:cNvSpPr>
                  <a:spLocks noChangeAspect="1"/>
                </p:cNvSpPr>
                <p:nvPr/>
              </p:nvSpPr>
              <p:spPr>
                <a:xfrm>
                  <a:off x="1112787" y="3658394"/>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4" name="组合 73"/>
              <p:cNvGrpSpPr/>
              <p:nvPr/>
            </p:nvGrpSpPr>
            <p:grpSpPr>
              <a:xfrm>
                <a:off x="1093521" y="5106194"/>
                <a:ext cx="4220400" cy="1116000"/>
                <a:chOff x="1112787" y="3505994"/>
                <a:chExt cx="4220400" cy="1116000"/>
              </a:xfrm>
            </p:grpSpPr>
            <p:sp>
              <p:nvSpPr>
                <p:cNvPr id="75" name="41"/>
                <p:cNvSpPr txBox="1"/>
                <p:nvPr/>
              </p:nvSpPr>
              <p:spPr>
                <a:xfrm>
                  <a:off x="1373187" y="3505994"/>
                  <a:ext cx="3960000" cy="1116000"/>
                </a:xfrm>
                <a:prstGeom prst="rect">
                  <a:avLst/>
                </a:prstGeom>
                <a:noFill/>
                <a:ln>
                  <a:noFill/>
                </a:ln>
              </p:spPr>
              <p:txBody>
                <a:bodyPr lIns="91423" tIns="45711" rIns="91423" bIns="45711" anchor="t" anchorCtr="0">
                  <a:noAutofit/>
                </a:bodyPr>
                <a:lstStyle/>
                <a:p>
                  <a:pPr algn="just">
                    <a:lnSpc>
                      <a:spcPct val="150000"/>
                    </a:lnSpc>
                    <a:buSzPct val="25000"/>
                  </a:pPr>
                  <a:r>
                    <a:rPr lang="zh-CN" altLang="en-US" sz="1400" dirty="0">
                      <a:solidFill>
                        <a:schemeClr val="tx1">
                          <a:lumMod val="65000"/>
                          <a:lumOff val="35000"/>
                        </a:schemeClr>
                      </a:solidFill>
                      <a:latin typeface="+mn-ea"/>
                      <a:ea typeface="+mn-ea"/>
                    </a:rPr>
                    <a:t>输入文字内容编辑文本输入文字内容编辑文本输入文字内容编辑文本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76" name="矩形 75"/>
                <p:cNvSpPr>
                  <a:spLocks noChangeAspect="1"/>
                </p:cNvSpPr>
                <p:nvPr/>
              </p:nvSpPr>
              <p:spPr>
                <a:xfrm>
                  <a:off x="1112787" y="3658394"/>
                  <a:ext cx="108000"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sp>
        <p:nvSpPr>
          <p:cNvPr id="29"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 name="椭圆 1"/>
          <p:cNvSpPr>
            <a:spLocks noChangeAspect="1"/>
          </p:cNvSpPr>
          <p:nvPr/>
        </p:nvSpPr>
        <p:spPr>
          <a:xfrm>
            <a:off x="5093970" y="1463675"/>
            <a:ext cx="2007235" cy="2005330"/>
          </a:xfrm>
          <a:custGeom>
            <a:avLst/>
            <a:gdLst/>
            <a:ahLst/>
            <a:cxnLst/>
            <a:rect l="l" t="t" r="r" b="b"/>
            <a:pathLst>
              <a:path w="2880000" h="2880000">
                <a:moveTo>
                  <a:pt x="1440000" y="233063"/>
                </a:moveTo>
                <a:cubicBezTo>
                  <a:pt x="2106573" y="233063"/>
                  <a:pt x="2646937" y="773427"/>
                  <a:pt x="2646937" y="1440000"/>
                </a:cubicBezTo>
                <a:cubicBezTo>
                  <a:pt x="2646937" y="2106573"/>
                  <a:pt x="2106573" y="2646937"/>
                  <a:pt x="1440000" y="2646937"/>
                </a:cubicBezTo>
                <a:cubicBezTo>
                  <a:pt x="773427" y="2646937"/>
                  <a:pt x="233063" y="2106573"/>
                  <a:pt x="233063" y="1440000"/>
                </a:cubicBezTo>
                <a:cubicBezTo>
                  <a:pt x="233063" y="773427"/>
                  <a:pt x="773427" y="233063"/>
                  <a:pt x="1440000" y="233063"/>
                </a:cubicBezTo>
                <a:close/>
                <a:moveTo>
                  <a:pt x="1440000" y="179860"/>
                </a:moveTo>
                <a:cubicBezTo>
                  <a:pt x="744044" y="179860"/>
                  <a:pt x="179860" y="744044"/>
                  <a:pt x="179860" y="1440000"/>
                </a:cubicBezTo>
                <a:cubicBezTo>
                  <a:pt x="179860" y="2135956"/>
                  <a:pt x="744044" y="2700140"/>
                  <a:pt x="1440000" y="2700140"/>
                </a:cubicBezTo>
                <a:cubicBezTo>
                  <a:pt x="2135956" y="2700140"/>
                  <a:pt x="2700140" y="2135956"/>
                  <a:pt x="2700140" y="1440000"/>
                </a:cubicBezTo>
                <a:cubicBezTo>
                  <a:pt x="2700140" y="744044"/>
                  <a:pt x="2135956" y="179860"/>
                  <a:pt x="1440000" y="179860"/>
                </a:cubicBezTo>
                <a:close/>
                <a:moveTo>
                  <a:pt x="1440000" y="0"/>
                </a:moveTo>
                <a:cubicBezTo>
                  <a:pt x="2235290" y="0"/>
                  <a:pt x="2880000" y="644710"/>
                  <a:pt x="2880000" y="1440000"/>
                </a:cubicBezTo>
                <a:cubicBezTo>
                  <a:pt x="2880000" y="2235290"/>
                  <a:pt x="2235290" y="2880000"/>
                  <a:pt x="1440000" y="2880000"/>
                </a:cubicBezTo>
                <a:cubicBezTo>
                  <a:pt x="644710" y="2880000"/>
                  <a:pt x="0" y="2235290"/>
                  <a:pt x="0" y="1440000"/>
                </a:cubicBezTo>
                <a:cubicBezTo>
                  <a:pt x="0" y="644710"/>
                  <a:pt x="644710" y="0"/>
                  <a:pt x="1440000" y="0"/>
                </a:cubicBezTo>
                <a:close/>
              </a:path>
            </a:pathLst>
          </a:custGeom>
          <a:solidFill>
            <a:srgbClr val="42A0AC"/>
          </a:solidFill>
          <a:ln>
            <a:noFill/>
          </a:ln>
        </p:spPr>
        <p:style>
          <a:lnRef idx="2">
            <a:schemeClr val="accent1">
              <a:shade val="50000"/>
            </a:schemeClr>
          </a:lnRef>
          <a:fillRef idx="1">
            <a:schemeClr val="accent1"/>
          </a:fillRef>
          <a:effectRef idx="0">
            <a:schemeClr val="accent1"/>
          </a:effectRef>
          <a:fontRef idx="minor">
            <a:schemeClr val="lt1"/>
          </a:fontRef>
        </p:style>
        <p:txBody>
          <a:bodyPr lIns="87747" tIns="43873" rIns="87747" bIns="43873" rtlCol="0" anchor="ctr"/>
          <a:lstStyle/>
          <a:p>
            <a:pPr algn="ctr">
              <a:lnSpc>
                <a:spcPct val="110000"/>
              </a:lnSpc>
            </a:pPr>
            <a:r>
              <a:rPr lang="en-US" altLang="zh-CN" sz="5400" dirty="0" smtClean="0">
                <a:solidFill>
                  <a:schemeClr val="bg1"/>
                </a:solidFill>
                <a:latin typeface="+mj-ea"/>
                <a:ea typeface="+mj-ea"/>
              </a:rPr>
              <a:t>03</a:t>
            </a:r>
            <a:endParaRPr lang="en-US" altLang="zh-CN" sz="5400" dirty="0" smtClean="0">
              <a:solidFill>
                <a:schemeClr val="bg1"/>
              </a:solidFill>
              <a:latin typeface="+mj-ea"/>
              <a:ea typeface="+mj-ea"/>
            </a:endParaRPr>
          </a:p>
        </p:txBody>
      </p:sp>
      <p:sp>
        <p:nvSpPr>
          <p:cNvPr id="6" name="文本框 32"/>
          <p:cNvSpPr txBox="1"/>
          <p:nvPr/>
        </p:nvSpPr>
        <p:spPr>
          <a:xfrm>
            <a:off x="3505716" y="3705861"/>
            <a:ext cx="5183742" cy="702945"/>
          </a:xfrm>
          <a:prstGeom prst="rect">
            <a:avLst/>
          </a:prstGeom>
          <a:noFill/>
        </p:spPr>
        <p:txBody>
          <a:bodyPr wrap="square" lIns="87747" tIns="43873" rIns="87747" bIns="43873" rtlCol="0">
            <a:spAutoFit/>
          </a:bodyPr>
          <a:lstStyle>
            <a:defPPr>
              <a:defRPr lang="zh-CN"/>
            </a:defPPr>
            <a:lvl1pPr>
              <a:defRPr sz="3200">
                <a:solidFill>
                  <a:schemeClr val="bg1"/>
                </a:solidFill>
                <a:latin typeface="Agency FB" panose="020B0503020202020204" pitchFamily="34" charset="0"/>
              </a:defRPr>
            </a:lvl1pPr>
          </a:lstStyle>
          <a:p>
            <a:pPr algn="ctr"/>
            <a:r>
              <a:rPr lang="zh-CN" altLang="en-US" sz="4000" spc="300" dirty="0" smtClean="0">
                <a:solidFill>
                  <a:schemeClr val="tx2">
                    <a:lumMod val="75000"/>
                  </a:schemeClr>
                </a:solidFill>
                <a:latin typeface="+mj-ea"/>
                <a:ea typeface="+mj-ea"/>
              </a:rPr>
              <a:t>胜任能力</a:t>
            </a:r>
            <a:endParaRPr lang="zh-CN" altLang="en-US" sz="4000" spc="300" dirty="0" smtClean="0">
              <a:solidFill>
                <a:schemeClr val="tx2">
                  <a:lumMod val="75000"/>
                </a:schemeClr>
              </a:solidFill>
              <a:latin typeface="+mj-ea"/>
              <a:ea typeface="+mj-ea"/>
            </a:endParaRPr>
          </a:p>
        </p:txBody>
      </p:sp>
      <p:sp>
        <p:nvSpPr>
          <p:cNvPr id="7" name="矩形 6" descr="e7d195523061f1c021b92b3d25e54ab5e788c0576048880950C3AFFA1066A7153250F1349197BA8C5246BA9D557EC0274B8DA272D2431748978789E76D2CD7D1F11E7447C1D163F5D9CA1CD35DC7B6F0FFA3D66467BAE7C14FE869A837C1E39FB23BF3059C959301C16FA617AB6F15A687D6E703783DD4D83CCE8CB0A27A0D15A4A6B80C6EB515DF9C8660C3E3F8A3AC"/>
          <p:cNvSpPr/>
          <p:nvPr/>
        </p:nvSpPr>
        <p:spPr>
          <a:xfrm>
            <a:off x="3218120" y="4443531"/>
            <a:ext cx="5758934" cy="643890"/>
          </a:xfrm>
          <a:prstGeom prst="rect">
            <a:avLst/>
          </a:prstGeom>
        </p:spPr>
        <p:txBody>
          <a:bodyPr wrap="square" lIns="91424" tIns="45711" rIns="91424" bIns="45711">
            <a:spAutoFit/>
          </a:bodyPr>
          <a:lstStyle/>
          <a:p>
            <a:pPr algn="ctr">
              <a:lnSpc>
                <a:spcPct val="150000"/>
              </a:lnSpc>
              <a:defRPr/>
            </a:pPr>
            <a:r>
              <a:rPr lang="zh-CN" altLang="en-US" sz="1200" kern="2000" dirty="0">
                <a:solidFill>
                  <a:sysClr val="windowText" lastClr="000000">
                    <a:lumMod val="50000"/>
                    <a:lumOff val="50000"/>
                  </a:sysClr>
                </a:solidFill>
                <a:latin typeface="+mj-ea"/>
                <a:ea typeface="+mj-ea"/>
                <a:cs typeface="+mn-ea"/>
                <a:sym typeface="+mn-ea"/>
              </a:rPr>
              <a:t>请点击此处编辑您的文字内容。请点击此处编辑您的文字内容。请点击此处编辑您的文字内容。请点击此处编辑您的文字内容。</a:t>
            </a:r>
            <a:endParaRPr lang="en-US" altLang="zh-CN" sz="1200" dirty="0">
              <a:solidFill>
                <a:schemeClr val="tx1">
                  <a:lumMod val="65000"/>
                  <a:lumOff val="35000"/>
                </a:schemeClr>
              </a:solidFill>
              <a:latin typeface="+mn-ea"/>
              <a:ea typeface="+mn-ea"/>
              <a:cs typeface="+mn-ea"/>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2000">
        <p14:flip dir="r"/>
      </p:transition>
    </mc:Choice>
    <mc:Fallback>
      <p:transition spd="slow" advTm="200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14:presetBounceEnd="60000">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14:bounceEnd="60000">
                                          <p:cBhvr additive="base">
                                            <p:cTn id="21" dur="10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1000" fill="hold"/>
                                            <p:tgtEl>
                                              <p:spTgt spid="7"/>
                                            </p:tgtEl>
                                            <p:attrNameLst>
                                              <p:attrName>ppt_x</p:attrName>
                                            </p:attrNameLst>
                                          </p:cBhvr>
                                          <p:tavLst>
                                            <p:tav tm="0">
                                              <p:val>
                                                <p:strVal val="#ppt_x"/>
                                              </p:val>
                                            </p:tav>
                                            <p:tav tm="100000">
                                              <p:val>
                                                <p:strVal val="#ppt_x"/>
                                              </p:val>
                                            </p:tav>
                                          </p:tavLst>
                                        </p:anim>
                                        <p:anim calcmode="lin" valueType="num">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组合 31"/>
          <p:cNvGrpSpPr/>
          <p:nvPr/>
        </p:nvGrpSpPr>
        <p:grpSpPr>
          <a:xfrm>
            <a:off x="8953281" y="3042924"/>
            <a:ext cx="2497937" cy="1726466"/>
            <a:chOff x="8953811" y="3119756"/>
            <a:chExt cx="2197841" cy="1726786"/>
          </a:xfrm>
        </p:grpSpPr>
        <p:sp>
          <p:nvSpPr>
            <p:cNvPr id="33" name="TextBox 32"/>
            <p:cNvSpPr txBox="1"/>
            <p:nvPr/>
          </p:nvSpPr>
          <p:spPr>
            <a:xfrm>
              <a:off x="8964984" y="3119756"/>
              <a:ext cx="1350600" cy="368368"/>
            </a:xfrm>
            <a:prstGeom prst="rect">
              <a:avLst/>
            </a:prstGeom>
            <a:noFill/>
          </p:spPr>
          <p:txBody>
            <a:bodyPr wrap="square" rtlCol="0" anchor="ctr">
              <a:spAutoFit/>
            </a:bodyPr>
            <a:lstStyle/>
            <a:p>
              <a:r>
                <a:rPr lang="id-ID" dirty="0">
                  <a:solidFill>
                    <a:schemeClr val="tx1">
                      <a:lumMod val="65000"/>
                      <a:lumOff val="35000"/>
                    </a:schemeClr>
                  </a:solidFill>
                  <a:latin typeface="+mn-ea"/>
                  <a:ea typeface="+mn-ea"/>
                  <a:cs typeface="宋体" panose="02010600030101010101" pitchFamily="2" charset="-122"/>
                </a:rPr>
                <a:t>LOREM </a:t>
              </a:r>
              <a:endParaRPr lang="id-ID" dirty="0">
                <a:solidFill>
                  <a:schemeClr val="tx1">
                    <a:lumMod val="65000"/>
                    <a:lumOff val="35000"/>
                  </a:schemeClr>
                </a:solidFill>
                <a:latin typeface="+mn-ea"/>
                <a:ea typeface="+mn-ea"/>
                <a:cs typeface="宋体" panose="02010600030101010101" pitchFamily="2" charset="-122"/>
              </a:endParaRPr>
            </a:p>
          </p:txBody>
        </p:sp>
        <p:sp>
          <p:nvSpPr>
            <p:cNvPr id="34" name="TextBox 33"/>
            <p:cNvSpPr txBox="1"/>
            <p:nvPr/>
          </p:nvSpPr>
          <p:spPr>
            <a:xfrm>
              <a:off x="8953811" y="3647440"/>
              <a:ext cx="2197841" cy="1199102"/>
            </a:xfrm>
            <a:prstGeom prst="rect">
              <a:avLst/>
            </a:prstGeom>
            <a:noFill/>
          </p:spPr>
          <p:txBody>
            <a:bodyPr wrap="square" rtlCol="0">
              <a:spAutoFit/>
            </a:bodyPr>
            <a:lstStyle/>
            <a:p>
              <a:pPr>
                <a:lnSpc>
                  <a:spcPct val="150000"/>
                </a:lnSpc>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输入文字内容编辑文本输入文字内容编辑文本输入文字内容编辑文本输入文字内容编辑文本输入文字内容编辑文本双击输入替换内容</a:t>
              </a:r>
              <a:endParaRPr lang="id-ID" sz="1200" dirty="0">
                <a:solidFill>
                  <a:schemeClr val="tx1">
                    <a:lumMod val="65000"/>
                    <a:lumOff val="35000"/>
                  </a:schemeClr>
                </a:solidFill>
                <a:latin typeface="+mn-ea"/>
                <a:ea typeface="+mn-ea"/>
                <a:cs typeface="宋体" panose="02010600030101010101" pitchFamily="2" charset="-122"/>
              </a:endParaRPr>
            </a:p>
          </p:txBody>
        </p:sp>
      </p:grpSp>
      <p:sp>
        <p:nvSpPr>
          <p:cNvPr id="35" name="Rectangle 17"/>
          <p:cNvSpPr/>
          <p:nvPr/>
        </p:nvSpPr>
        <p:spPr>
          <a:xfrm>
            <a:off x="3568278" y="2362556"/>
            <a:ext cx="5058618" cy="2879467"/>
          </a:xfrm>
          <a:custGeom>
            <a:avLst/>
            <a:gdLst/>
            <a:ahLst/>
            <a:cxnLst/>
            <a:rect l="l" t="t" r="r" b="b"/>
            <a:pathLst>
              <a:path w="5059555" h="3587530">
                <a:moveTo>
                  <a:pt x="2611555" y="0"/>
                </a:moveTo>
                <a:lnTo>
                  <a:pt x="5059555" y="0"/>
                </a:lnTo>
                <a:lnTo>
                  <a:pt x="5059555" y="3587529"/>
                </a:lnTo>
                <a:lnTo>
                  <a:pt x="2611555" y="3587529"/>
                </a:lnTo>
                <a:close/>
                <a:moveTo>
                  <a:pt x="0" y="0"/>
                </a:moveTo>
                <a:lnTo>
                  <a:pt x="2448000" y="0"/>
                </a:lnTo>
                <a:lnTo>
                  <a:pt x="2448000" y="3587530"/>
                </a:lnTo>
                <a:lnTo>
                  <a:pt x="0" y="3587530"/>
                </a:lnTo>
                <a:close/>
              </a:path>
            </a:pathLst>
          </a:cu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lumMod val="65000"/>
                  <a:lumOff val="35000"/>
                </a:schemeClr>
              </a:solidFill>
              <a:latin typeface="+mn-ea"/>
            </a:endParaRPr>
          </a:p>
        </p:txBody>
      </p:sp>
      <p:grpSp>
        <p:nvGrpSpPr>
          <p:cNvPr id="37" name="组合 36"/>
          <p:cNvGrpSpPr/>
          <p:nvPr/>
        </p:nvGrpSpPr>
        <p:grpSpPr>
          <a:xfrm>
            <a:off x="755311" y="3042924"/>
            <a:ext cx="2496064" cy="1726536"/>
            <a:chOff x="754322" y="3119686"/>
            <a:chExt cx="2496526" cy="1726856"/>
          </a:xfrm>
        </p:grpSpPr>
        <p:sp>
          <p:nvSpPr>
            <p:cNvPr id="38" name="TextBox 37"/>
            <p:cNvSpPr txBox="1"/>
            <p:nvPr/>
          </p:nvSpPr>
          <p:spPr>
            <a:xfrm>
              <a:off x="2075543" y="3119686"/>
              <a:ext cx="1175305" cy="368368"/>
            </a:xfrm>
            <a:prstGeom prst="rect">
              <a:avLst/>
            </a:prstGeom>
            <a:noFill/>
          </p:spPr>
          <p:txBody>
            <a:bodyPr wrap="square" rtlCol="0" anchor="ctr">
              <a:spAutoFit/>
            </a:bodyPr>
            <a:lstStyle/>
            <a:p>
              <a:pPr algn="r"/>
              <a:r>
                <a:rPr lang="id-ID" dirty="0">
                  <a:solidFill>
                    <a:schemeClr val="tx1">
                      <a:lumMod val="65000"/>
                      <a:lumOff val="35000"/>
                    </a:schemeClr>
                  </a:solidFill>
                  <a:latin typeface="+mn-ea"/>
                  <a:ea typeface="+mn-ea"/>
                  <a:cs typeface="宋体" panose="02010600030101010101" pitchFamily="2" charset="-122"/>
                </a:rPr>
                <a:t>LOREM</a:t>
              </a:r>
              <a:endParaRPr lang="id-ID" dirty="0">
                <a:solidFill>
                  <a:schemeClr val="tx1">
                    <a:lumMod val="65000"/>
                    <a:lumOff val="35000"/>
                  </a:schemeClr>
                </a:solidFill>
                <a:latin typeface="+mn-ea"/>
                <a:ea typeface="+mn-ea"/>
                <a:cs typeface="宋体" panose="02010600030101010101" pitchFamily="2" charset="-122"/>
              </a:endParaRPr>
            </a:p>
          </p:txBody>
        </p:sp>
        <p:sp>
          <p:nvSpPr>
            <p:cNvPr id="39" name="TextBox 38"/>
            <p:cNvSpPr txBox="1"/>
            <p:nvPr/>
          </p:nvSpPr>
          <p:spPr>
            <a:xfrm>
              <a:off x="754322" y="3647440"/>
              <a:ext cx="2496526" cy="1199102"/>
            </a:xfrm>
            <a:prstGeom prst="rect">
              <a:avLst/>
            </a:prstGeom>
            <a:noFill/>
          </p:spPr>
          <p:txBody>
            <a:bodyPr wrap="square" rtlCol="0">
              <a:spAutoFit/>
            </a:bodyPr>
            <a:lstStyle/>
            <a:p>
              <a:pPr algn="r">
                <a:lnSpc>
                  <a:spcPct val="150000"/>
                </a:lnSpc>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输入文字内容编辑文本输入文字内容编辑文本输入文字内容编辑文本输入文字内容编辑文本输入文字内容编辑文本双击输入替换内容</a:t>
              </a:r>
              <a:endParaRPr lang="id-ID" sz="1200" dirty="0">
                <a:solidFill>
                  <a:schemeClr val="tx1">
                    <a:lumMod val="65000"/>
                    <a:lumOff val="35000"/>
                  </a:schemeClr>
                </a:solidFill>
                <a:latin typeface="+mn-ea"/>
                <a:ea typeface="+mn-ea"/>
                <a:cs typeface="宋体" panose="02010600030101010101" pitchFamily="2" charset="-122"/>
              </a:endParaRPr>
            </a:p>
          </p:txBody>
        </p:sp>
      </p:grpSp>
      <p:sp>
        <p:nvSpPr>
          <p:cNvPr id="11"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anim calcmode="lin" valueType="num">
                                      <p:cBhvr>
                                        <p:cTn id="8" dur="500" fill="hold"/>
                                        <p:tgtEl>
                                          <p:spTgt spid="35"/>
                                        </p:tgtEl>
                                        <p:attrNameLst>
                                          <p:attrName>ppt_x</p:attrName>
                                        </p:attrNameLst>
                                      </p:cBhvr>
                                      <p:tavLst>
                                        <p:tav tm="0">
                                          <p:val>
                                            <p:strVal val="#ppt_x"/>
                                          </p:val>
                                        </p:tav>
                                        <p:tav tm="100000">
                                          <p:val>
                                            <p:strVal val="#ppt_x"/>
                                          </p:val>
                                        </p:tav>
                                      </p:tavLst>
                                    </p:anim>
                                    <p:anim calcmode="lin" valueType="num">
                                      <p:cBhvr>
                                        <p:cTn id="9" dur="500" fill="hold"/>
                                        <p:tgtEl>
                                          <p:spTgt spid="3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wipe(right)">
                                      <p:cBhvr>
                                        <p:cTn id="13" dur="500"/>
                                        <p:tgtEl>
                                          <p:spTgt spid="37"/>
                                        </p:tgtEl>
                                      </p:cBhvr>
                                    </p:animEffect>
                                  </p:childTnLst>
                                </p:cTn>
                              </p:par>
                              <p:par>
                                <p:cTn id="14" presetID="22" presetClass="entr" presetSubtype="8"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1177464" y="1753069"/>
            <a:ext cx="3264246" cy="1252825"/>
            <a:chOff x="-1567152" y="2027423"/>
            <a:chExt cx="4670631" cy="1252768"/>
          </a:xfrm>
        </p:grpSpPr>
        <p:sp>
          <p:nvSpPr>
            <p:cNvPr id="30" name="文本框 97"/>
            <p:cNvSpPr txBox="1"/>
            <p:nvPr/>
          </p:nvSpPr>
          <p:spPr>
            <a:xfrm>
              <a:off x="-1567152" y="2635060"/>
              <a:ext cx="4670631" cy="645131"/>
            </a:xfrm>
            <a:prstGeom prst="rect">
              <a:avLst/>
            </a:prstGeom>
            <a:noFill/>
          </p:spPr>
          <p:txBody>
            <a:bodyPr wrap="square" rtlCol="0">
              <a:spAutoFit/>
            </a:bodyPr>
            <a:lstStyle/>
            <a:p>
              <a:r>
                <a:rPr lang="zh-CN" altLang="en-US" sz="1200" dirty="0">
                  <a:solidFill>
                    <a:schemeClr val="tx1">
                      <a:lumMod val="65000"/>
                      <a:lumOff val="35000"/>
                    </a:schemeClr>
                  </a:solidFill>
                  <a:latin typeface="+mn-ea"/>
                  <a:ea typeface="+mn-ea"/>
                </a:rPr>
                <a:t>输入文字内容编辑文本双击输入替换内容双击输入替换内容双击输入替换</a:t>
              </a:r>
              <a:r>
                <a:rPr lang="zh-CN" altLang="en-US" sz="1200" dirty="0" smtClean="0">
                  <a:solidFill>
                    <a:schemeClr val="tx1">
                      <a:lumMod val="65000"/>
                      <a:lumOff val="35000"/>
                    </a:schemeClr>
                  </a:solidFill>
                  <a:latin typeface="+mn-ea"/>
                  <a:ea typeface="+mn-ea"/>
                </a:rPr>
                <a:t>内容双击</a:t>
              </a:r>
              <a:r>
                <a:rPr lang="zh-CN" altLang="en-US" sz="1200" dirty="0">
                  <a:solidFill>
                    <a:schemeClr val="tx1">
                      <a:lumMod val="65000"/>
                      <a:lumOff val="35000"/>
                    </a:schemeClr>
                  </a:solidFill>
                  <a:latin typeface="+mn-ea"/>
                  <a:ea typeface="+mn-ea"/>
                </a:rPr>
                <a:t>输入替换内容双击输入替换</a:t>
              </a:r>
              <a:r>
                <a:rPr lang="zh-CN" altLang="en-US" sz="1200" dirty="0" smtClean="0">
                  <a:solidFill>
                    <a:schemeClr val="tx1">
                      <a:lumMod val="65000"/>
                      <a:lumOff val="35000"/>
                    </a:schemeClr>
                  </a:solidFill>
                  <a:latin typeface="+mn-ea"/>
                  <a:ea typeface="+mn-ea"/>
                </a:rPr>
                <a:t>内容</a:t>
              </a:r>
              <a:endParaRPr lang="zh-CN" altLang="en-US" sz="1200" dirty="0">
                <a:solidFill>
                  <a:schemeClr val="tx1">
                    <a:lumMod val="65000"/>
                    <a:lumOff val="35000"/>
                  </a:schemeClr>
                </a:solidFill>
                <a:latin typeface="+mn-ea"/>
                <a:ea typeface="+mn-ea"/>
              </a:endParaRPr>
            </a:p>
          </p:txBody>
        </p:sp>
        <p:sp>
          <p:nvSpPr>
            <p:cNvPr id="31" name="文本框 101"/>
            <p:cNvSpPr txBox="1"/>
            <p:nvPr/>
          </p:nvSpPr>
          <p:spPr>
            <a:xfrm>
              <a:off x="-1567152" y="2027423"/>
              <a:ext cx="2197101" cy="368283"/>
            </a:xfrm>
            <a:prstGeom prst="rect">
              <a:avLst/>
            </a:prstGeom>
            <a:noFill/>
          </p:spPr>
          <p:txBody>
            <a:bodyPr wrap="square" rtlCol="0">
              <a:spAutoFit/>
            </a:bodyPr>
            <a:lstStyle/>
            <a:p>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32" name="组合 31"/>
          <p:cNvGrpSpPr/>
          <p:nvPr/>
        </p:nvGrpSpPr>
        <p:grpSpPr>
          <a:xfrm>
            <a:off x="1201465" y="4421636"/>
            <a:ext cx="3264246" cy="1252825"/>
            <a:chOff x="150343" y="2027423"/>
            <a:chExt cx="4670631" cy="1252767"/>
          </a:xfrm>
        </p:grpSpPr>
        <p:sp>
          <p:nvSpPr>
            <p:cNvPr id="33" name="文本框 103"/>
            <p:cNvSpPr txBox="1"/>
            <p:nvPr/>
          </p:nvSpPr>
          <p:spPr>
            <a:xfrm>
              <a:off x="150343" y="2635060"/>
              <a:ext cx="4670631" cy="645130"/>
            </a:xfrm>
            <a:prstGeom prst="rect">
              <a:avLst/>
            </a:prstGeom>
            <a:noFill/>
          </p:spPr>
          <p:txBody>
            <a:bodyPr wrap="square" rtlCol="0">
              <a:spAutoFit/>
            </a:bodyPr>
            <a:lstStyle/>
            <a:p>
              <a:r>
                <a:rPr lang="zh-CN" altLang="en-US" sz="1200" dirty="0">
                  <a:solidFill>
                    <a:schemeClr val="tx1">
                      <a:lumMod val="65000"/>
                      <a:lumOff val="35000"/>
                    </a:schemeClr>
                  </a:solidFill>
                  <a:latin typeface="+mn-ea"/>
                  <a:ea typeface="+mn-ea"/>
                </a:rPr>
                <a:t>输入文字内容编辑文本双击输入替换内容双击输入替换内容双击输入替换内容双击输入替换内容双击输入替换内容</a:t>
              </a:r>
              <a:endParaRPr lang="zh-CN" altLang="en-US" sz="1200" dirty="0">
                <a:solidFill>
                  <a:schemeClr val="tx1">
                    <a:lumMod val="65000"/>
                    <a:lumOff val="35000"/>
                  </a:schemeClr>
                </a:solidFill>
                <a:latin typeface="+mn-ea"/>
                <a:ea typeface="+mn-ea"/>
              </a:endParaRPr>
            </a:p>
          </p:txBody>
        </p:sp>
        <p:sp>
          <p:nvSpPr>
            <p:cNvPr id="34" name="文本框 104"/>
            <p:cNvSpPr txBox="1"/>
            <p:nvPr/>
          </p:nvSpPr>
          <p:spPr>
            <a:xfrm>
              <a:off x="150343" y="2027423"/>
              <a:ext cx="2197101" cy="368283"/>
            </a:xfrm>
            <a:prstGeom prst="rect">
              <a:avLst/>
            </a:prstGeom>
            <a:noFill/>
          </p:spPr>
          <p:txBody>
            <a:bodyPr wrap="square" rtlCol="0">
              <a:spAutoFit/>
            </a:bodyPr>
            <a:lstStyle/>
            <a:p>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35" name="组合 34"/>
          <p:cNvGrpSpPr/>
          <p:nvPr/>
        </p:nvGrpSpPr>
        <p:grpSpPr>
          <a:xfrm>
            <a:off x="7730255" y="1753071"/>
            <a:ext cx="3264246" cy="1252825"/>
            <a:chOff x="150343" y="2027423"/>
            <a:chExt cx="4670631" cy="1252767"/>
          </a:xfrm>
        </p:grpSpPr>
        <p:sp>
          <p:nvSpPr>
            <p:cNvPr id="36" name="文本框 106"/>
            <p:cNvSpPr txBox="1"/>
            <p:nvPr/>
          </p:nvSpPr>
          <p:spPr>
            <a:xfrm>
              <a:off x="150343" y="2635060"/>
              <a:ext cx="4670631" cy="645130"/>
            </a:xfrm>
            <a:prstGeom prst="rect">
              <a:avLst/>
            </a:prstGeom>
            <a:noFill/>
          </p:spPr>
          <p:txBody>
            <a:bodyPr wrap="square" rtlCol="0">
              <a:spAutoFit/>
            </a:bodyPr>
            <a:lstStyle/>
            <a:p>
              <a:pPr algn="r"/>
              <a:r>
                <a:rPr lang="zh-CN" altLang="en-US" sz="1200" dirty="0">
                  <a:solidFill>
                    <a:schemeClr val="tx1">
                      <a:lumMod val="65000"/>
                      <a:lumOff val="35000"/>
                    </a:schemeClr>
                  </a:solidFill>
                  <a:latin typeface="+mn-ea"/>
                  <a:ea typeface="+mn-ea"/>
                </a:rPr>
                <a:t>输入文字内容编辑文本双击输入替换内容双击输入替换内容双击输入替换内容双击输入替换内容双击输入替换内容</a:t>
              </a:r>
              <a:endParaRPr lang="zh-CN" altLang="en-US" sz="1200" dirty="0">
                <a:solidFill>
                  <a:schemeClr val="tx1">
                    <a:lumMod val="65000"/>
                    <a:lumOff val="35000"/>
                  </a:schemeClr>
                </a:solidFill>
                <a:latin typeface="+mn-ea"/>
                <a:ea typeface="+mn-ea"/>
              </a:endParaRPr>
            </a:p>
          </p:txBody>
        </p:sp>
        <p:sp>
          <p:nvSpPr>
            <p:cNvPr id="37" name="文本框 107"/>
            <p:cNvSpPr txBox="1"/>
            <p:nvPr/>
          </p:nvSpPr>
          <p:spPr>
            <a:xfrm>
              <a:off x="2623873" y="2027423"/>
              <a:ext cx="2197101" cy="368283"/>
            </a:xfrm>
            <a:prstGeom prst="rect">
              <a:avLst/>
            </a:prstGeom>
            <a:noFill/>
          </p:spPr>
          <p:txBody>
            <a:bodyPr wrap="square" rtlCol="0">
              <a:spAutoFit/>
            </a:bodyPr>
            <a:lstStyle/>
            <a:p>
              <a:pPr algn="r"/>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38" name="组合 37"/>
          <p:cNvGrpSpPr/>
          <p:nvPr/>
        </p:nvGrpSpPr>
        <p:grpSpPr>
          <a:xfrm>
            <a:off x="7730255" y="4421636"/>
            <a:ext cx="3264246" cy="1252825"/>
            <a:chOff x="150343" y="2027423"/>
            <a:chExt cx="4670631" cy="1252767"/>
          </a:xfrm>
        </p:grpSpPr>
        <p:sp>
          <p:nvSpPr>
            <p:cNvPr id="39" name="文本框 109"/>
            <p:cNvSpPr txBox="1"/>
            <p:nvPr/>
          </p:nvSpPr>
          <p:spPr>
            <a:xfrm>
              <a:off x="150343" y="2635060"/>
              <a:ext cx="4670631" cy="645130"/>
            </a:xfrm>
            <a:prstGeom prst="rect">
              <a:avLst/>
            </a:prstGeom>
            <a:noFill/>
          </p:spPr>
          <p:txBody>
            <a:bodyPr wrap="square" rtlCol="0">
              <a:spAutoFit/>
            </a:bodyPr>
            <a:lstStyle/>
            <a:p>
              <a:pPr algn="r"/>
              <a:r>
                <a:rPr lang="zh-CN" altLang="en-US" sz="1200" dirty="0">
                  <a:solidFill>
                    <a:schemeClr val="tx1">
                      <a:lumMod val="65000"/>
                      <a:lumOff val="35000"/>
                    </a:schemeClr>
                  </a:solidFill>
                  <a:latin typeface="+mn-ea"/>
                  <a:ea typeface="+mn-ea"/>
                </a:rPr>
                <a:t>输入文字内容编辑文本双击输入替换内容双击输入替换内容双击输入替换内容双击输入替换内容双击输入替换内容</a:t>
              </a:r>
              <a:endParaRPr lang="zh-CN" altLang="en-US" sz="1200" dirty="0">
                <a:solidFill>
                  <a:schemeClr val="tx1">
                    <a:lumMod val="65000"/>
                    <a:lumOff val="35000"/>
                  </a:schemeClr>
                </a:solidFill>
                <a:latin typeface="+mn-ea"/>
                <a:ea typeface="+mn-ea"/>
              </a:endParaRPr>
            </a:p>
          </p:txBody>
        </p:sp>
        <p:sp>
          <p:nvSpPr>
            <p:cNvPr id="40" name="文本框 110"/>
            <p:cNvSpPr txBox="1"/>
            <p:nvPr/>
          </p:nvSpPr>
          <p:spPr>
            <a:xfrm>
              <a:off x="2623873" y="2027423"/>
              <a:ext cx="2197101" cy="368283"/>
            </a:xfrm>
            <a:prstGeom prst="rect">
              <a:avLst/>
            </a:prstGeom>
            <a:noFill/>
          </p:spPr>
          <p:txBody>
            <a:bodyPr wrap="square" rtlCol="0">
              <a:spAutoFit/>
            </a:bodyPr>
            <a:lstStyle/>
            <a:p>
              <a:pPr algn="r"/>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41" name="组合 40"/>
          <p:cNvGrpSpPr>
            <a:grpSpLocks noChangeAspect="1"/>
          </p:cNvGrpSpPr>
          <p:nvPr/>
        </p:nvGrpSpPr>
        <p:grpSpPr>
          <a:xfrm>
            <a:off x="4657854" y="2389298"/>
            <a:ext cx="2879467" cy="2902383"/>
            <a:chOff x="4657587" y="2529612"/>
            <a:chExt cx="2880000" cy="2902920"/>
          </a:xfrm>
        </p:grpSpPr>
        <p:grpSp>
          <p:nvGrpSpPr>
            <p:cNvPr id="42" name="组合 41"/>
            <p:cNvGrpSpPr>
              <a:grpSpLocks noChangeAspect="1"/>
            </p:cNvGrpSpPr>
            <p:nvPr/>
          </p:nvGrpSpPr>
          <p:grpSpPr>
            <a:xfrm>
              <a:off x="4657587" y="2529612"/>
              <a:ext cx="2880000" cy="2902920"/>
              <a:chOff x="5769234" y="495299"/>
              <a:chExt cx="5853915" cy="5900503"/>
            </a:xfrm>
            <a:solidFill>
              <a:schemeClr val="accent1"/>
            </a:solidFill>
          </p:grpSpPr>
          <p:sp>
            <p:nvSpPr>
              <p:cNvPr id="47" name="矩形 46"/>
              <p:cNvSpPr/>
              <p:nvPr/>
            </p:nvSpPr>
            <p:spPr>
              <a:xfrm>
                <a:off x="5769234" y="495299"/>
                <a:ext cx="2686051" cy="268605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sp>
            <p:nvSpPr>
              <p:cNvPr id="48" name="矩形 47"/>
              <p:cNvSpPr/>
              <p:nvPr/>
            </p:nvSpPr>
            <p:spPr>
              <a:xfrm>
                <a:off x="8937098" y="495299"/>
                <a:ext cx="2686051" cy="268605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sp>
            <p:nvSpPr>
              <p:cNvPr id="68" name="矩形 67"/>
              <p:cNvSpPr/>
              <p:nvPr/>
            </p:nvSpPr>
            <p:spPr>
              <a:xfrm>
                <a:off x="5769234" y="3709751"/>
                <a:ext cx="2686051" cy="268605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sp>
            <p:nvSpPr>
              <p:cNvPr id="69" name="矩形 68"/>
              <p:cNvSpPr/>
              <p:nvPr/>
            </p:nvSpPr>
            <p:spPr>
              <a:xfrm>
                <a:off x="8931533" y="3709751"/>
                <a:ext cx="2686051" cy="268605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grpSp>
        <p:sp>
          <p:nvSpPr>
            <p:cNvPr id="43" name="Freeform 62"/>
            <p:cNvSpPr>
              <a:spLocks noChangeAspect="1" noEditPoints="1"/>
            </p:cNvSpPr>
            <p:nvPr/>
          </p:nvSpPr>
          <p:spPr bwMode="auto">
            <a:xfrm>
              <a:off x="5146873" y="3017665"/>
              <a:ext cx="342906" cy="345373"/>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w="9525">
              <a:noFill/>
              <a:round/>
            </a:ln>
          </p:spPr>
          <p:txBody>
            <a:bodyPr vert="horz" wrap="square" lIns="121659" tIns="60829" rIns="121659" bIns="60829" numCol="1" anchor="t" anchorCtr="0" compatLnSpc="1"/>
            <a:lstStyle/>
            <a:p>
              <a:endParaRPr lang="en-US" sz="3100">
                <a:solidFill>
                  <a:schemeClr val="tx1">
                    <a:lumMod val="65000"/>
                    <a:lumOff val="35000"/>
                  </a:schemeClr>
                </a:solidFill>
                <a:latin typeface="+mn-ea"/>
                <a:ea typeface="+mn-ea"/>
              </a:endParaRPr>
            </a:p>
          </p:txBody>
        </p:sp>
        <p:sp>
          <p:nvSpPr>
            <p:cNvPr id="44" name="Freeform 245"/>
            <p:cNvSpPr>
              <a:spLocks noChangeAspect="1"/>
            </p:cNvSpPr>
            <p:nvPr/>
          </p:nvSpPr>
          <p:spPr bwMode="auto">
            <a:xfrm>
              <a:off x="6704024" y="3017665"/>
              <a:ext cx="345647" cy="345373"/>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ln>
          </p:spPr>
          <p:txBody>
            <a:bodyPr vert="horz" wrap="square" lIns="121659" tIns="60829" rIns="121659" bIns="60829" numCol="1" anchor="t" anchorCtr="0" compatLnSpc="1"/>
            <a:lstStyle/>
            <a:p>
              <a:endParaRPr lang="en-US" sz="3100">
                <a:solidFill>
                  <a:schemeClr val="tx1">
                    <a:lumMod val="65000"/>
                    <a:lumOff val="35000"/>
                  </a:schemeClr>
                </a:solidFill>
                <a:latin typeface="+mn-ea"/>
                <a:ea typeface="+mn-ea"/>
              </a:endParaRPr>
            </a:p>
          </p:txBody>
        </p:sp>
        <p:sp>
          <p:nvSpPr>
            <p:cNvPr id="45" name="Freeform 79"/>
            <p:cNvSpPr>
              <a:spLocks noEditPoints="1"/>
            </p:cNvSpPr>
            <p:nvPr/>
          </p:nvSpPr>
          <p:spPr bwMode="auto">
            <a:xfrm>
              <a:off x="6718568" y="4616374"/>
              <a:ext cx="311082" cy="310836"/>
            </a:xfrm>
            <a:custGeom>
              <a:avLst/>
              <a:gdLst/>
              <a:ahLst/>
              <a:cxnLst>
                <a:cxn ang="0">
                  <a:pos x="236" y="200"/>
                </a:cxn>
                <a:cxn ang="0">
                  <a:pos x="176" y="200"/>
                </a:cxn>
                <a:cxn ang="0">
                  <a:pos x="160" y="200"/>
                </a:cxn>
                <a:cxn ang="0">
                  <a:pos x="160" y="220"/>
                </a:cxn>
                <a:cxn ang="0">
                  <a:pos x="176" y="236"/>
                </a:cxn>
                <a:cxn ang="0">
                  <a:pos x="176" y="240"/>
                </a:cxn>
                <a:cxn ang="0">
                  <a:pos x="72" y="240"/>
                </a:cxn>
                <a:cxn ang="0">
                  <a:pos x="72" y="236"/>
                </a:cxn>
                <a:cxn ang="0">
                  <a:pos x="88" y="220"/>
                </a:cxn>
                <a:cxn ang="0">
                  <a:pos x="88" y="200"/>
                </a:cxn>
                <a:cxn ang="0">
                  <a:pos x="72" y="200"/>
                </a:cxn>
                <a:cxn ang="0">
                  <a:pos x="12" y="200"/>
                </a:cxn>
                <a:cxn ang="0">
                  <a:pos x="0" y="188"/>
                </a:cxn>
                <a:cxn ang="0">
                  <a:pos x="0" y="28"/>
                </a:cxn>
                <a:cxn ang="0">
                  <a:pos x="12" y="16"/>
                </a:cxn>
                <a:cxn ang="0">
                  <a:pos x="86" y="16"/>
                </a:cxn>
                <a:cxn ang="0">
                  <a:pos x="70" y="32"/>
                </a:cxn>
                <a:cxn ang="0">
                  <a:pos x="16" y="32"/>
                </a:cxn>
                <a:cxn ang="0">
                  <a:pos x="16" y="168"/>
                </a:cxn>
                <a:cxn ang="0">
                  <a:pos x="232" y="168"/>
                </a:cxn>
                <a:cxn ang="0">
                  <a:pos x="232" y="32"/>
                </a:cxn>
                <a:cxn ang="0">
                  <a:pos x="178" y="32"/>
                </a:cxn>
                <a:cxn ang="0">
                  <a:pos x="162" y="16"/>
                </a:cxn>
                <a:cxn ang="0">
                  <a:pos x="236" y="16"/>
                </a:cxn>
                <a:cxn ang="0">
                  <a:pos x="248" y="28"/>
                </a:cxn>
                <a:cxn ang="0">
                  <a:pos x="248" y="188"/>
                </a:cxn>
                <a:cxn ang="0">
                  <a:pos x="236" y="200"/>
                </a:cxn>
                <a:cxn ang="0">
                  <a:pos x="152" y="52"/>
                </a:cxn>
                <a:cxn ang="0">
                  <a:pos x="144" y="48"/>
                </a:cxn>
                <a:cxn ang="0">
                  <a:pos x="136" y="41"/>
                </a:cxn>
                <a:cxn ang="0">
                  <a:pos x="136" y="96"/>
                </a:cxn>
                <a:cxn ang="0">
                  <a:pos x="124" y="108"/>
                </a:cxn>
                <a:cxn ang="0">
                  <a:pos x="112" y="96"/>
                </a:cxn>
                <a:cxn ang="0">
                  <a:pos x="112" y="41"/>
                </a:cxn>
                <a:cxn ang="0">
                  <a:pos x="104" y="48"/>
                </a:cxn>
                <a:cxn ang="0">
                  <a:pos x="96" y="52"/>
                </a:cxn>
                <a:cxn ang="0">
                  <a:pos x="84" y="40"/>
                </a:cxn>
                <a:cxn ang="0">
                  <a:pos x="88" y="32"/>
                </a:cxn>
                <a:cxn ang="0">
                  <a:pos x="116" y="4"/>
                </a:cxn>
                <a:cxn ang="0">
                  <a:pos x="124" y="0"/>
                </a:cxn>
                <a:cxn ang="0">
                  <a:pos x="132" y="4"/>
                </a:cxn>
                <a:cxn ang="0">
                  <a:pos x="160" y="32"/>
                </a:cxn>
                <a:cxn ang="0">
                  <a:pos x="164" y="40"/>
                </a:cxn>
                <a:cxn ang="0">
                  <a:pos x="152" y="52"/>
                </a:cxn>
              </a:cxnLst>
              <a:rect l="0" t="0" r="r" b="b"/>
              <a:pathLst>
                <a:path w="248" h="240">
                  <a:moveTo>
                    <a:pt x="236" y="200"/>
                  </a:moveTo>
                  <a:cubicBezTo>
                    <a:pt x="176" y="200"/>
                    <a:pt x="176" y="200"/>
                    <a:pt x="176" y="200"/>
                  </a:cubicBezTo>
                  <a:cubicBezTo>
                    <a:pt x="160" y="200"/>
                    <a:pt x="160" y="200"/>
                    <a:pt x="160" y="200"/>
                  </a:cubicBezTo>
                  <a:cubicBezTo>
                    <a:pt x="160" y="220"/>
                    <a:pt x="160" y="220"/>
                    <a:pt x="160" y="220"/>
                  </a:cubicBezTo>
                  <a:cubicBezTo>
                    <a:pt x="176" y="236"/>
                    <a:pt x="176" y="236"/>
                    <a:pt x="176" y="236"/>
                  </a:cubicBezTo>
                  <a:cubicBezTo>
                    <a:pt x="176" y="240"/>
                    <a:pt x="176" y="240"/>
                    <a:pt x="176" y="240"/>
                  </a:cubicBezTo>
                  <a:cubicBezTo>
                    <a:pt x="72" y="240"/>
                    <a:pt x="72" y="240"/>
                    <a:pt x="72" y="240"/>
                  </a:cubicBezTo>
                  <a:cubicBezTo>
                    <a:pt x="72" y="236"/>
                    <a:pt x="72" y="236"/>
                    <a:pt x="72" y="236"/>
                  </a:cubicBezTo>
                  <a:cubicBezTo>
                    <a:pt x="88" y="220"/>
                    <a:pt x="88" y="220"/>
                    <a:pt x="88" y="220"/>
                  </a:cubicBezTo>
                  <a:cubicBezTo>
                    <a:pt x="88" y="200"/>
                    <a:pt x="88" y="200"/>
                    <a:pt x="88" y="200"/>
                  </a:cubicBezTo>
                  <a:cubicBezTo>
                    <a:pt x="72" y="200"/>
                    <a:pt x="72" y="200"/>
                    <a:pt x="72" y="200"/>
                  </a:cubicBezTo>
                  <a:cubicBezTo>
                    <a:pt x="12" y="200"/>
                    <a:pt x="12" y="200"/>
                    <a:pt x="12" y="200"/>
                  </a:cubicBezTo>
                  <a:cubicBezTo>
                    <a:pt x="5" y="200"/>
                    <a:pt x="0" y="195"/>
                    <a:pt x="0" y="188"/>
                  </a:cubicBezTo>
                  <a:cubicBezTo>
                    <a:pt x="0" y="28"/>
                    <a:pt x="0" y="28"/>
                    <a:pt x="0" y="28"/>
                  </a:cubicBezTo>
                  <a:cubicBezTo>
                    <a:pt x="0" y="21"/>
                    <a:pt x="5" y="16"/>
                    <a:pt x="12" y="16"/>
                  </a:cubicBezTo>
                  <a:cubicBezTo>
                    <a:pt x="86" y="16"/>
                    <a:pt x="86" y="16"/>
                    <a:pt x="86" y="16"/>
                  </a:cubicBezTo>
                  <a:cubicBezTo>
                    <a:pt x="70" y="32"/>
                    <a:pt x="70" y="32"/>
                    <a:pt x="70" y="32"/>
                  </a:cubicBezTo>
                  <a:cubicBezTo>
                    <a:pt x="16" y="32"/>
                    <a:pt x="16" y="32"/>
                    <a:pt x="16" y="32"/>
                  </a:cubicBezTo>
                  <a:cubicBezTo>
                    <a:pt x="16" y="168"/>
                    <a:pt x="16" y="168"/>
                    <a:pt x="16" y="168"/>
                  </a:cubicBezTo>
                  <a:cubicBezTo>
                    <a:pt x="232" y="168"/>
                    <a:pt x="232" y="168"/>
                    <a:pt x="232" y="168"/>
                  </a:cubicBezTo>
                  <a:cubicBezTo>
                    <a:pt x="232" y="32"/>
                    <a:pt x="232" y="32"/>
                    <a:pt x="232" y="32"/>
                  </a:cubicBezTo>
                  <a:cubicBezTo>
                    <a:pt x="178" y="32"/>
                    <a:pt x="178" y="32"/>
                    <a:pt x="178" y="32"/>
                  </a:cubicBezTo>
                  <a:cubicBezTo>
                    <a:pt x="162" y="16"/>
                    <a:pt x="162" y="16"/>
                    <a:pt x="162" y="16"/>
                  </a:cubicBezTo>
                  <a:cubicBezTo>
                    <a:pt x="236" y="16"/>
                    <a:pt x="236" y="16"/>
                    <a:pt x="236" y="16"/>
                  </a:cubicBezTo>
                  <a:cubicBezTo>
                    <a:pt x="243" y="16"/>
                    <a:pt x="248" y="21"/>
                    <a:pt x="248" y="28"/>
                  </a:cubicBezTo>
                  <a:cubicBezTo>
                    <a:pt x="248" y="188"/>
                    <a:pt x="248" y="188"/>
                    <a:pt x="248" y="188"/>
                  </a:cubicBezTo>
                  <a:cubicBezTo>
                    <a:pt x="248" y="195"/>
                    <a:pt x="243" y="200"/>
                    <a:pt x="236" y="200"/>
                  </a:cubicBezTo>
                  <a:moveTo>
                    <a:pt x="152" y="52"/>
                  </a:moveTo>
                  <a:cubicBezTo>
                    <a:pt x="149" y="52"/>
                    <a:pt x="146" y="51"/>
                    <a:pt x="144" y="48"/>
                  </a:cubicBezTo>
                  <a:cubicBezTo>
                    <a:pt x="136" y="41"/>
                    <a:pt x="136" y="41"/>
                    <a:pt x="136" y="41"/>
                  </a:cubicBezTo>
                  <a:cubicBezTo>
                    <a:pt x="136" y="96"/>
                    <a:pt x="136" y="96"/>
                    <a:pt x="136" y="96"/>
                  </a:cubicBezTo>
                  <a:cubicBezTo>
                    <a:pt x="136" y="103"/>
                    <a:pt x="131" y="108"/>
                    <a:pt x="124" y="108"/>
                  </a:cubicBezTo>
                  <a:cubicBezTo>
                    <a:pt x="117" y="108"/>
                    <a:pt x="112" y="103"/>
                    <a:pt x="112" y="96"/>
                  </a:cubicBezTo>
                  <a:cubicBezTo>
                    <a:pt x="112" y="41"/>
                    <a:pt x="112" y="41"/>
                    <a:pt x="112" y="41"/>
                  </a:cubicBezTo>
                  <a:cubicBezTo>
                    <a:pt x="104" y="48"/>
                    <a:pt x="104" y="48"/>
                    <a:pt x="104" y="48"/>
                  </a:cubicBezTo>
                  <a:cubicBezTo>
                    <a:pt x="102" y="51"/>
                    <a:pt x="99" y="52"/>
                    <a:pt x="96" y="52"/>
                  </a:cubicBezTo>
                  <a:cubicBezTo>
                    <a:pt x="89" y="52"/>
                    <a:pt x="84" y="47"/>
                    <a:pt x="84" y="40"/>
                  </a:cubicBezTo>
                  <a:cubicBezTo>
                    <a:pt x="84" y="37"/>
                    <a:pt x="85" y="34"/>
                    <a:pt x="88" y="32"/>
                  </a:cubicBezTo>
                  <a:cubicBezTo>
                    <a:pt x="116" y="4"/>
                    <a:pt x="116" y="4"/>
                    <a:pt x="116" y="4"/>
                  </a:cubicBezTo>
                  <a:cubicBezTo>
                    <a:pt x="118" y="1"/>
                    <a:pt x="121" y="0"/>
                    <a:pt x="124" y="0"/>
                  </a:cubicBezTo>
                  <a:cubicBezTo>
                    <a:pt x="127" y="0"/>
                    <a:pt x="130" y="1"/>
                    <a:pt x="132" y="4"/>
                  </a:cubicBezTo>
                  <a:cubicBezTo>
                    <a:pt x="160" y="32"/>
                    <a:pt x="160" y="32"/>
                    <a:pt x="160" y="32"/>
                  </a:cubicBezTo>
                  <a:cubicBezTo>
                    <a:pt x="163" y="34"/>
                    <a:pt x="164" y="37"/>
                    <a:pt x="164" y="40"/>
                  </a:cubicBezTo>
                  <a:cubicBezTo>
                    <a:pt x="164" y="47"/>
                    <a:pt x="159" y="52"/>
                    <a:pt x="152" y="52"/>
                  </a:cubicBezTo>
                </a:path>
              </a:pathLst>
            </a:custGeom>
            <a:solidFill>
              <a:schemeClr val="bg1"/>
            </a:solidFill>
            <a:ln w="9525">
              <a:noFill/>
              <a:round/>
            </a:ln>
          </p:spPr>
          <p:txBody>
            <a:bodyPr vert="horz" wrap="square" lIns="91423" tIns="45711" rIns="91423" bIns="45711" numCol="1" anchor="t" anchorCtr="0" compatLnSpc="1"/>
            <a:lstStyle/>
            <a:p>
              <a:endParaRPr lang="en-US">
                <a:solidFill>
                  <a:schemeClr val="tx1">
                    <a:lumMod val="65000"/>
                    <a:lumOff val="35000"/>
                  </a:schemeClr>
                </a:solidFill>
                <a:latin typeface="+mn-ea"/>
                <a:ea typeface="+mn-ea"/>
              </a:endParaRPr>
            </a:p>
          </p:txBody>
        </p:sp>
        <p:sp>
          <p:nvSpPr>
            <p:cNvPr id="46" name="Freeform 132"/>
            <p:cNvSpPr>
              <a:spLocks noChangeAspect="1" noEditPoints="1"/>
            </p:cNvSpPr>
            <p:nvPr/>
          </p:nvSpPr>
          <p:spPr bwMode="auto">
            <a:xfrm>
              <a:off x="5137646" y="4599106"/>
              <a:ext cx="361360" cy="345373"/>
            </a:xfrm>
            <a:custGeom>
              <a:avLst/>
              <a:gdLst/>
              <a:ahLst/>
              <a:cxnLst>
                <a:cxn ang="0">
                  <a:pos x="62" y="31"/>
                </a:cxn>
                <a:cxn ang="0">
                  <a:pos x="62" y="31"/>
                </a:cxn>
                <a:cxn ang="0">
                  <a:pos x="54" y="27"/>
                </a:cxn>
                <a:cxn ang="0">
                  <a:pos x="45" y="33"/>
                </a:cxn>
                <a:cxn ang="0">
                  <a:pos x="44" y="35"/>
                </a:cxn>
                <a:cxn ang="0">
                  <a:pos x="43" y="35"/>
                </a:cxn>
                <a:cxn ang="0">
                  <a:pos x="42" y="35"/>
                </a:cxn>
                <a:cxn ang="0">
                  <a:pos x="41" y="33"/>
                </a:cxn>
                <a:cxn ang="0">
                  <a:pos x="32" y="27"/>
                </a:cxn>
                <a:cxn ang="0">
                  <a:pos x="23" y="33"/>
                </a:cxn>
                <a:cxn ang="0">
                  <a:pos x="22" y="35"/>
                </a:cxn>
                <a:cxn ang="0">
                  <a:pos x="21" y="35"/>
                </a:cxn>
                <a:cxn ang="0">
                  <a:pos x="20" y="35"/>
                </a:cxn>
                <a:cxn ang="0">
                  <a:pos x="19" y="33"/>
                </a:cxn>
                <a:cxn ang="0">
                  <a:pos x="10" y="27"/>
                </a:cxn>
                <a:cxn ang="0">
                  <a:pos x="3" y="31"/>
                </a:cxn>
                <a:cxn ang="0">
                  <a:pos x="2" y="31"/>
                </a:cxn>
                <a:cxn ang="0">
                  <a:pos x="0" y="30"/>
                </a:cxn>
                <a:cxn ang="0">
                  <a:pos x="0" y="30"/>
                </a:cxn>
                <a:cxn ang="0">
                  <a:pos x="32" y="7"/>
                </a:cxn>
                <a:cxn ang="0">
                  <a:pos x="64" y="30"/>
                </a:cxn>
                <a:cxn ang="0">
                  <a:pos x="64" y="30"/>
                </a:cxn>
                <a:cxn ang="0">
                  <a:pos x="62" y="31"/>
                </a:cxn>
                <a:cxn ang="0">
                  <a:pos x="34" y="51"/>
                </a:cxn>
                <a:cxn ang="0">
                  <a:pos x="25" y="61"/>
                </a:cxn>
                <a:cxn ang="0">
                  <a:pos x="15" y="51"/>
                </a:cxn>
                <a:cxn ang="0">
                  <a:pos x="17" y="49"/>
                </a:cxn>
                <a:cxn ang="0">
                  <a:pos x="20" y="51"/>
                </a:cxn>
                <a:cxn ang="0">
                  <a:pos x="25" y="56"/>
                </a:cxn>
                <a:cxn ang="0">
                  <a:pos x="30" y="51"/>
                </a:cxn>
                <a:cxn ang="0">
                  <a:pos x="30" y="29"/>
                </a:cxn>
                <a:cxn ang="0">
                  <a:pos x="32" y="29"/>
                </a:cxn>
                <a:cxn ang="0">
                  <a:pos x="34" y="29"/>
                </a:cxn>
                <a:cxn ang="0">
                  <a:pos x="34" y="51"/>
                </a:cxn>
                <a:cxn ang="0">
                  <a:pos x="34" y="6"/>
                </a:cxn>
                <a:cxn ang="0">
                  <a:pos x="32" y="6"/>
                </a:cxn>
                <a:cxn ang="0">
                  <a:pos x="30" y="6"/>
                </a:cxn>
                <a:cxn ang="0">
                  <a:pos x="30" y="3"/>
                </a:cxn>
                <a:cxn ang="0">
                  <a:pos x="32" y="0"/>
                </a:cxn>
                <a:cxn ang="0">
                  <a:pos x="34" y="3"/>
                </a:cxn>
                <a:cxn ang="0">
                  <a:pos x="34" y="6"/>
                </a:cxn>
              </a:cxnLst>
              <a:rect l="0" t="0" r="r" b="b"/>
              <a:pathLst>
                <a:path w="64" h="61">
                  <a:moveTo>
                    <a:pt x="62" y="31"/>
                  </a:moveTo>
                  <a:cubicBezTo>
                    <a:pt x="62" y="31"/>
                    <a:pt x="62" y="31"/>
                    <a:pt x="62" y="31"/>
                  </a:cubicBezTo>
                  <a:cubicBezTo>
                    <a:pt x="59" y="29"/>
                    <a:pt x="57" y="27"/>
                    <a:pt x="54" y="27"/>
                  </a:cubicBezTo>
                  <a:cubicBezTo>
                    <a:pt x="51" y="27"/>
                    <a:pt x="47" y="30"/>
                    <a:pt x="45" y="33"/>
                  </a:cubicBezTo>
                  <a:cubicBezTo>
                    <a:pt x="45" y="33"/>
                    <a:pt x="45" y="34"/>
                    <a:pt x="44" y="35"/>
                  </a:cubicBezTo>
                  <a:cubicBezTo>
                    <a:pt x="44" y="35"/>
                    <a:pt x="44" y="35"/>
                    <a:pt x="43" y="35"/>
                  </a:cubicBezTo>
                  <a:cubicBezTo>
                    <a:pt x="43" y="35"/>
                    <a:pt x="42" y="35"/>
                    <a:pt x="42" y="35"/>
                  </a:cubicBezTo>
                  <a:cubicBezTo>
                    <a:pt x="42" y="34"/>
                    <a:pt x="41" y="33"/>
                    <a:pt x="41" y="33"/>
                  </a:cubicBezTo>
                  <a:cubicBezTo>
                    <a:pt x="39" y="30"/>
                    <a:pt x="36" y="27"/>
                    <a:pt x="32" y="27"/>
                  </a:cubicBezTo>
                  <a:cubicBezTo>
                    <a:pt x="28" y="27"/>
                    <a:pt x="25" y="30"/>
                    <a:pt x="23" y="33"/>
                  </a:cubicBezTo>
                  <a:cubicBezTo>
                    <a:pt x="23" y="33"/>
                    <a:pt x="22" y="34"/>
                    <a:pt x="22" y="35"/>
                  </a:cubicBezTo>
                  <a:cubicBezTo>
                    <a:pt x="22" y="35"/>
                    <a:pt x="22" y="35"/>
                    <a:pt x="21" y="35"/>
                  </a:cubicBezTo>
                  <a:cubicBezTo>
                    <a:pt x="20" y="35"/>
                    <a:pt x="20" y="35"/>
                    <a:pt x="20" y="35"/>
                  </a:cubicBezTo>
                  <a:cubicBezTo>
                    <a:pt x="19" y="34"/>
                    <a:pt x="19" y="33"/>
                    <a:pt x="19" y="33"/>
                  </a:cubicBezTo>
                  <a:cubicBezTo>
                    <a:pt x="17" y="30"/>
                    <a:pt x="14" y="27"/>
                    <a:pt x="10" y="27"/>
                  </a:cubicBezTo>
                  <a:cubicBezTo>
                    <a:pt x="7" y="27"/>
                    <a:pt x="5" y="29"/>
                    <a:pt x="3" y="31"/>
                  </a:cubicBezTo>
                  <a:cubicBezTo>
                    <a:pt x="2" y="31"/>
                    <a:pt x="2" y="31"/>
                    <a:pt x="2" y="31"/>
                  </a:cubicBezTo>
                  <a:cubicBezTo>
                    <a:pt x="1" y="31"/>
                    <a:pt x="0" y="31"/>
                    <a:pt x="0" y="30"/>
                  </a:cubicBezTo>
                  <a:cubicBezTo>
                    <a:pt x="0" y="30"/>
                    <a:pt x="0" y="30"/>
                    <a:pt x="0" y="30"/>
                  </a:cubicBezTo>
                  <a:cubicBezTo>
                    <a:pt x="4" y="16"/>
                    <a:pt x="18" y="7"/>
                    <a:pt x="32" y="7"/>
                  </a:cubicBezTo>
                  <a:cubicBezTo>
                    <a:pt x="46" y="7"/>
                    <a:pt x="60" y="16"/>
                    <a:pt x="64" y="30"/>
                  </a:cubicBezTo>
                  <a:cubicBezTo>
                    <a:pt x="64" y="30"/>
                    <a:pt x="64" y="30"/>
                    <a:pt x="64" y="30"/>
                  </a:cubicBezTo>
                  <a:cubicBezTo>
                    <a:pt x="64" y="31"/>
                    <a:pt x="63" y="31"/>
                    <a:pt x="62" y="31"/>
                  </a:cubicBezTo>
                  <a:close/>
                  <a:moveTo>
                    <a:pt x="34" y="51"/>
                  </a:moveTo>
                  <a:cubicBezTo>
                    <a:pt x="34" y="56"/>
                    <a:pt x="30" y="61"/>
                    <a:pt x="25" y="61"/>
                  </a:cubicBezTo>
                  <a:cubicBezTo>
                    <a:pt x="19" y="61"/>
                    <a:pt x="15" y="56"/>
                    <a:pt x="15" y="51"/>
                  </a:cubicBezTo>
                  <a:cubicBezTo>
                    <a:pt x="15" y="50"/>
                    <a:pt x="16" y="49"/>
                    <a:pt x="17" y="49"/>
                  </a:cubicBezTo>
                  <a:cubicBezTo>
                    <a:pt x="19" y="49"/>
                    <a:pt x="20" y="50"/>
                    <a:pt x="20" y="51"/>
                  </a:cubicBezTo>
                  <a:cubicBezTo>
                    <a:pt x="20" y="54"/>
                    <a:pt x="22" y="56"/>
                    <a:pt x="25" y="56"/>
                  </a:cubicBezTo>
                  <a:cubicBezTo>
                    <a:pt x="27" y="56"/>
                    <a:pt x="30" y="54"/>
                    <a:pt x="30" y="51"/>
                  </a:cubicBezTo>
                  <a:cubicBezTo>
                    <a:pt x="30" y="29"/>
                    <a:pt x="30" y="29"/>
                    <a:pt x="30" y="29"/>
                  </a:cubicBezTo>
                  <a:cubicBezTo>
                    <a:pt x="30" y="29"/>
                    <a:pt x="31" y="29"/>
                    <a:pt x="32" y="29"/>
                  </a:cubicBezTo>
                  <a:cubicBezTo>
                    <a:pt x="33" y="29"/>
                    <a:pt x="34" y="29"/>
                    <a:pt x="34" y="29"/>
                  </a:cubicBezTo>
                  <a:lnTo>
                    <a:pt x="34" y="51"/>
                  </a:lnTo>
                  <a:close/>
                  <a:moveTo>
                    <a:pt x="34" y="6"/>
                  </a:moveTo>
                  <a:cubicBezTo>
                    <a:pt x="34" y="6"/>
                    <a:pt x="33" y="6"/>
                    <a:pt x="32" y="6"/>
                  </a:cubicBezTo>
                  <a:cubicBezTo>
                    <a:pt x="31" y="6"/>
                    <a:pt x="30" y="6"/>
                    <a:pt x="30" y="6"/>
                  </a:cubicBezTo>
                  <a:cubicBezTo>
                    <a:pt x="30" y="3"/>
                    <a:pt x="30" y="3"/>
                    <a:pt x="30" y="3"/>
                  </a:cubicBezTo>
                  <a:cubicBezTo>
                    <a:pt x="30" y="1"/>
                    <a:pt x="31" y="0"/>
                    <a:pt x="32" y="0"/>
                  </a:cubicBezTo>
                  <a:cubicBezTo>
                    <a:pt x="33" y="0"/>
                    <a:pt x="34" y="1"/>
                    <a:pt x="34" y="3"/>
                  </a:cubicBezTo>
                  <a:lnTo>
                    <a:pt x="34" y="6"/>
                  </a:lnTo>
                  <a:close/>
                </a:path>
              </a:pathLst>
            </a:custGeom>
            <a:solidFill>
              <a:schemeClr val="bg1"/>
            </a:solidFill>
            <a:ln w="9525">
              <a:noFill/>
              <a:round/>
            </a:ln>
          </p:spPr>
          <p:txBody>
            <a:bodyPr vert="horz" wrap="square" lIns="121659" tIns="60829" rIns="121659" bIns="60829" numCol="1" anchor="t" anchorCtr="0" compatLnSpc="1"/>
            <a:lstStyle/>
            <a:p>
              <a:endParaRPr lang="en-US" sz="3100">
                <a:solidFill>
                  <a:schemeClr val="tx1">
                    <a:lumMod val="65000"/>
                    <a:lumOff val="35000"/>
                  </a:schemeClr>
                </a:solidFill>
                <a:latin typeface="+mn-ea"/>
                <a:ea typeface="+mn-ea"/>
              </a:endParaRPr>
            </a:p>
          </p:txBody>
        </p:sp>
      </p:grpSp>
      <p:sp>
        <p:nvSpPr>
          <p:cNvPr id="28"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par>
                          <p:cTn id="10" fill="hold">
                            <p:stCondLst>
                              <p:cond delay="500"/>
                            </p:stCondLst>
                            <p:childTnLst>
                              <p:par>
                                <p:cTn id="11" presetID="2" presetClass="entr" presetSubtype="8" accel="40000" fill="hold" nodeType="afterEffect">
                                  <p:stCondLst>
                                    <p:cond delay="0"/>
                                  </p:stCondLst>
                                  <p:childTnLst>
                                    <p:set>
                                      <p:cBhvr>
                                        <p:cTn id="12" dur="1" fill="hold">
                                          <p:stCondLst>
                                            <p:cond delay="0"/>
                                          </p:stCondLst>
                                        </p:cTn>
                                        <p:tgtEl>
                                          <p:spTgt spid="29"/>
                                        </p:tgtEl>
                                        <p:attrNameLst>
                                          <p:attrName>style.visibility</p:attrName>
                                        </p:attrNameLst>
                                      </p:cBhvr>
                                      <p:to>
                                        <p:strVal val="visible"/>
                                      </p:to>
                                    </p:set>
                                    <p:anim calcmode="lin" valueType="num">
                                      <p:cBhvr additive="base">
                                        <p:cTn id="13" dur="500" fill="hold"/>
                                        <p:tgtEl>
                                          <p:spTgt spid="29"/>
                                        </p:tgtEl>
                                        <p:attrNameLst>
                                          <p:attrName>ppt_x</p:attrName>
                                        </p:attrNameLst>
                                      </p:cBhvr>
                                      <p:tavLst>
                                        <p:tav tm="0">
                                          <p:val>
                                            <p:strVal val="0-#ppt_w/2"/>
                                          </p:val>
                                        </p:tav>
                                        <p:tav tm="100000">
                                          <p:val>
                                            <p:strVal val="#ppt_x"/>
                                          </p:val>
                                        </p:tav>
                                      </p:tavLst>
                                    </p:anim>
                                    <p:anim calcmode="lin" valueType="num">
                                      <p:cBhvr additive="base">
                                        <p:cTn id="14" dur="500" fill="hold"/>
                                        <p:tgtEl>
                                          <p:spTgt spid="29"/>
                                        </p:tgtEl>
                                        <p:attrNameLst>
                                          <p:attrName>ppt_y</p:attrName>
                                        </p:attrNameLst>
                                      </p:cBhvr>
                                      <p:tavLst>
                                        <p:tav tm="0">
                                          <p:val>
                                            <p:strVal val="#ppt_y"/>
                                          </p:val>
                                        </p:tav>
                                        <p:tav tm="100000">
                                          <p:val>
                                            <p:strVal val="#ppt_y"/>
                                          </p:val>
                                        </p:tav>
                                      </p:tavLst>
                                    </p:anim>
                                  </p:childTnLst>
                                </p:cTn>
                              </p:par>
                              <p:par>
                                <p:cTn id="15" presetID="2" presetClass="entr" presetSubtype="2" accel="4000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1+#ppt_w/2"/>
                                          </p:val>
                                        </p:tav>
                                        <p:tav tm="100000">
                                          <p:val>
                                            <p:strVal val="#ppt_x"/>
                                          </p:val>
                                        </p:tav>
                                      </p:tavLst>
                                    </p:anim>
                                    <p:anim calcmode="lin" valueType="num">
                                      <p:cBhvr additive="base">
                                        <p:cTn id="18" dur="500" fill="hold"/>
                                        <p:tgtEl>
                                          <p:spTgt spid="35"/>
                                        </p:tgtEl>
                                        <p:attrNameLst>
                                          <p:attrName>ppt_y</p:attrName>
                                        </p:attrNameLst>
                                      </p:cBhvr>
                                      <p:tavLst>
                                        <p:tav tm="0">
                                          <p:val>
                                            <p:strVal val="#ppt_y"/>
                                          </p:val>
                                        </p:tav>
                                        <p:tav tm="100000">
                                          <p:val>
                                            <p:strVal val="#ppt_y"/>
                                          </p:val>
                                        </p:tav>
                                      </p:tavLst>
                                    </p:anim>
                                  </p:childTnLst>
                                </p:cTn>
                              </p:par>
                              <p:par>
                                <p:cTn id="19" presetID="2" presetClass="entr" presetSubtype="8" accel="4000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0-#ppt_w/2"/>
                                          </p:val>
                                        </p:tav>
                                        <p:tav tm="100000">
                                          <p:val>
                                            <p:strVal val="#ppt_x"/>
                                          </p:val>
                                        </p:tav>
                                      </p:tavLst>
                                    </p:anim>
                                    <p:anim calcmode="lin" valueType="num">
                                      <p:cBhvr additive="base">
                                        <p:cTn id="22" dur="500" fill="hold"/>
                                        <p:tgtEl>
                                          <p:spTgt spid="32"/>
                                        </p:tgtEl>
                                        <p:attrNameLst>
                                          <p:attrName>ppt_y</p:attrName>
                                        </p:attrNameLst>
                                      </p:cBhvr>
                                      <p:tavLst>
                                        <p:tav tm="0">
                                          <p:val>
                                            <p:strVal val="#ppt_y"/>
                                          </p:val>
                                        </p:tav>
                                        <p:tav tm="100000">
                                          <p:val>
                                            <p:strVal val="#ppt_y"/>
                                          </p:val>
                                        </p:tav>
                                      </p:tavLst>
                                    </p:anim>
                                  </p:childTnLst>
                                </p:cTn>
                              </p:par>
                              <p:par>
                                <p:cTn id="23" presetID="2" presetClass="entr" presetSubtype="2" accel="4000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anim calcmode="lin" valueType="num">
                                      <p:cBhvr additive="base">
                                        <p:cTn id="25" dur="500" fill="hold"/>
                                        <p:tgtEl>
                                          <p:spTgt spid="38"/>
                                        </p:tgtEl>
                                        <p:attrNameLst>
                                          <p:attrName>ppt_x</p:attrName>
                                        </p:attrNameLst>
                                      </p:cBhvr>
                                      <p:tavLst>
                                        <p:tav tm="0">
                                          <p:val>
                                            <p:strVal val="1+#ppt_w/2"/>
                                          </p:val>
                                        </p:tav>
                                        <p:tav tm="100000">
                                          <p:val>
                                            <p:strVal val="#ppt_x"/>
                                          </p:val>
                                        </p:tav>
                                      </p:tavLst>
                                    </p:anim>
                                    <p:anim calcmode="lin" valueType="num">
                                      <p:cBhvr additive="base">
                                        <p:cTn id="26"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p:cNvGrpSpPr>
            <a:grpSpLocks noChangeAspect="1"/>
          </p:cNvGrpSpPr>
          <p:nvPr/>
        </p:nvGrpSpPr>
        <p:grpSpPr>
          <a:xfrm>
            <a:off x="1257189" y="1805055"/>
            <a:ext cx="10233660" cy="3491865"/>
            <a:chOff x="1488383" y="1689270"/>
            <a:chExt cx="9591879" cy="3272879"/>
          </a:xfrm>
        </p:grpSpPr>
        <p:sp>
          <p:nvSpPr>
            <p:cNvPr id="41" name="12"/>
            <p:cNvSpPr/>
            <p:nvPr>
              <p:custDataLst>
                <p:tags r:id="rId1"/>
              </p:custDataLst>
            </p:nvPr>
          </p:nvSpPr>
          <p:spPr>
            <a:xfrm>
              <a:off x="1504453" y="1689270"/>
              <a:ext cx="2314120" cy="3906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7" tIns="54428" rIns="108857" bIns="54428" anchor="ctr"/>
            <a:lstStyle/>
            <a:p>
              <a:pPr algn="ctr">
                <a:defRPr/>
              </a:pPr>
              <a:r>
                <a:rPr lang="en-US" altLang="zh-CN" sz="2000" dirty="0">
                  <a:solidFill>
                    <a:srgbClr val="FFFFFF"/>
                  </a:solidFill>
                  <a:latin typeface="+mn-ea"/>
                </a:rPr>
                <a:t> </a:t>
              </a:r>
              <a:r>
                <a:rPr lang="en-US" altLang="zh-CN" sz="2000" dirty="0" smtClean="0">
                  <a:solidFill>
                    <a:srgbClr val="FFFFFF"/>
                  </a:solidFill>
                  <a:latin typeface="+mn-ea"/>
                </a:rPr>
                <a:t>TITLE</a:t>
              </a:r>
              <a:endParaRPr lang="zh-CN" altLang="en-US" sz="2000" dirty="0">
                <a:solidFill>
                  <a:srgbClr val="FFFFFF"/>
                </a:solidFill>
                <a:latin typeface="+mn-ea"/>
              </a:endParaRPr>
            </a:p>
          </p:txBody>
        </p:sp>
        <p:sp>
          <p:nvSpPr>
            <p:cNvPr id="42" name="1"/>
            <p:cNvSpPr/>
            <p:nvPr>
              <p:custDataLst>
                <p:tags r:id="rId2"/>
              </p:custDataLst>
            </p:nvPr>
          </p:nvSpPr>
          <p:spPr>
            <a:xfrm>
              <a:off x="1504453" y="2199337"/>
              <a:ext cx="9575809" cy="401745"/>
            </a:xfrm>
            <a:prstGeom prst="rect">
              <a:avLst/>
            </a:prstGeom>
          </p:spPr>
          <p:txBody>
            <a:bodyPr lIns="108857" tIns="54428" rIns="108857" bIns="54428" anchor="ctr">
              <a:noAutofit/>
            </a:bodyPr>
            <a:lstStyle/>
            <a:p>
              <a:pPr>
                <a:lnSpc>
                  <a:spcPct val="140000"/>
                </a:lnSpc>
                <a:defRPr/>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a:t>
              </a:r>
              <a:r>
                <a:rPr lang="zh-CN" altLang="en-US" sz="1200" dirty="0">
                  <a:solidFill>
                    <a:schemeClr val="tx1">
                      <a:lumMod val="65000"/>
                      <a:lumOff val="35000"/>
                    </a:schemeClr>
                  </a:solidFill>
                  <a:latin typeface="+mn-ea"/>
                  <a:cs typeface="宋体" panose="02010600030101010101" pitchFamily="2" charset="-122"/>
                  <a:sym typeface="+mn-ea"/>
                </a:rPr>
                <a:t>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cs typeface="宋体" panose="02010600030101010101" pitchFamily="2" charset="-122"/>
              </a:endParaRPr>
            </a:p>
          </p:txBody>
        </p:sp>
        <p:sp>
          <p:nvSpPr>
            <p:cNvPr id="43" name="22"/>
            <p:cNvSpPr/>
            <p:nvPr>
              <p:custDataLst>
                <p:tags r:id="rId3"/>
              </p:custDataLst>
            </p:nvPr>
          </p:nvSpPr>
          <p:spPr>
            <a:xfrm>
              <a:off x="1504453" y="2874670"/>
              <a:ext cx="2314120" cy="3906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7" tIns="54428" rIns="108857" bIns="54428" anchor="ctr"/>
            <a:lstStyle/>
            <a:p>
              <a:pPr algn="ctr">
                <a:defRPr/>
              </a:pPr>
              <a:r>
                <a:rPr lang="en-US" altLang="zh-CN" sz="2000" dirty="0">
                  <a:solidFill>
                    <a:srgbClr val="FFFFFF"/>
                  </a:solidFill>
                  <a:latin typeface="+mn-ea"/>
                </a:rPr>
                <a:t> </a:t>
              </a:r>
              <a:r>
                <a:rPr lang="en-US" altLang="zh-CN" sz="2000" dirty="0" smtClean="0">
                  <a:solidFill>
                    <a:srgbClr val="FFFFFF"/>
                  </a:solidFill>
                  <a:latin typeface="+mn-ea"/>
                </a:rPr>
                <a:t>TITLE</a:t>
              </a:r>
              <a:endParaRPr lang="zh-CN" altLang="en-US" sz="2000" dirty="0">
                <a:solidFill>
                  <a:srgbClr val="FFFFFF"/>
                </a:solidFill>
                <a:latin typeface="+mn-ea"/>
              </a:endParaRPr>
            </a:p>
          </p:txBody>
        </p:sp>
        <p:sp>
          <p:nvSpPr>
            <p:cNvPr id="52" name="31"/>
            <p:cNvSpPr/>
            <p:nvPr>
              <p:custDataLst>
                <p:tags r:id="rId4"/>
              </p:custDataLst>
            </p:nvPr>
          </p:nvSpPr>
          <p:spPr>
            <a:xfrm>
              <a:off x="1503263" y="4021383"/>
              <a:ext cx="2314120" cy="3906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7" tIns="54428" rIns="108857" bIns="54428" anchor="ctr"/>
            <a:lstStyle/>
            <a:p>
              <a:pPr algn="ctr">
                <a:defRPr/>
              </a:pPr>
              <a:r>
                <a:rPr lang="en-US" altLang="zh-CN" sz="2000" dirty="0">
                  <a:solidFill>
                    <a:srgbClr val="FFFFFF"/>
                  </a:solidFill>
                  <a:latin typeface="+mn-ea"/>
                </a:rPr>
                <a:t> </a:t>
              </a:r>
              <a:r>
                <a:rPr lang="en-US" altLang="zh-CN" sz="2000" dirty="0" smtClean="0">
                  <a:solidFill>
                    <a:srgbClr val="FFFFFF"/>
                  </a:solidFill>
                  <a:latin typeface="+mn-ea"/>
                </a:rPr>
                <a:t>TITLE</a:t>
              </a:r>
              <a:endParaRPr lang="zh-CN" altLang="en-US" sz="2000" dirty="0">
                <a:solidFill>
                  <a:srgbClr val="FFFFFF"/>
                </a:solidFill>
                <a:latin typeface="+mn-ea"/>
              </a:endParaRPr>
            </a:p>
          </p:txBody>
        </p:sp>
        <p:sp>
          <p:nvSpPr>
            <p:cNvPr id="53" name="3"/>
            <p:cNvSpPr/>
            <p:nvPr>
              <p:custDataLst>
                <p:tags r:id="rId5"/>
              </p:custDataLst>
            </p:nvPr>
          </p:nvSpPr>
          <p:spPr>
            <a:xfrm>
              <a:off x="1488383" y="3346243"/>
              <a:ext cx="9557954" cy="401745"/>
            </a:xfrm>
            <a:prstGeom prst="rect">
              <a:avLst/>
            </a:prstGeom>
          </p:spPr>
          <p:txBody>
            <a:bodyPr lIns="108857" tIns="54428" rIns="108857" bIns="54428" anchor="ctr">
              <a:noAutofit/>
            </a:bodyPr>
            <a:lstStyle/>
            <a:p>
              <a:pPr>
                <a:lnSpc>
                  <a:spcPct val="140000"/>
                </a:lnSpc>
                <a:defRPr/>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a:t>
              </a:r>
              <a:r>
                <a:rPr lang="zh-CN" altLang="en-US" sz="1200" dirty="0">
                  <a:solidFill>
                    <a:schemeClr val="tx1">
                      <a:lumMod val="65000"/>
                      <a:lumOff val="35000"/>
                    </a:schemeClr>
                  </a:solidFill>
                  <a:latin typeface="+mn-ea"/>
                  <a:cs typeface="宋体" panose="02010600030101010101" pitchFamily="2" charset="-122"/>
                  <a:sym typeface="+mn-ea"/>
                </a:rPr>
                <a:t>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cs typeface="宋体" panose="02010600030101010101" pitchFamily="2" charset="-122"/>
              </a:endParaRPr>
            </a:p>
          </p:txBody>
        </p:sp>
        <p:sp>
          <p:nvSpPr>
            <p:cNvPr id="55" name="4"/>
            <p:cNvSpPr/>
            <p:nvPr>
              <p:custDataLst>
                <p:tags r:id="rId6"/>
              </p:custDataLst>
            </p:nvPr>
          </p:nvSpPr>
          <p:spPr>
            <a:xfrm>
              <a:off x="1504453" y="4560404"/>
              <a:ext cx="9525814" cy="401745"/>
            </a:xfrm>
            <a:prstGeom prst="rect">
              <a:avLst/>
            </a:prstGeom>
          </p:spPr>
          <p:txBody>
            <a:bodyPr lIns="108857" tIns="54428" rIns="108857" bIns="54428" anchor="ctr">
              <a:noAutofit/>
            </a:bodyPr>
            <a:lstStyle/>
            <a:p>
              <a:pPr>
                <a:lnSpc>
                  <a:spcPct val="140000"/>
                </a:lnSpc>
                <a:defRPr/>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a:t>
              </a:r>
              <a:r>
                <a:rPr lang="zh-CN" altLang="en-US" sz="1200" dirty="0">
                  <a:solidFill>
                    <a:schemeClr val="tx1">
                      <a:lumMod val="65000"/>
                      <a:lumOff val="35000"/>
                    </a:schemeClr>
                  </a:solidFill>
                  <a:latin typeface="+mn-ea"/>
                  <a:cs typeface="宋体" panose="02010600030101010101" pitchFamily="2" charset="-122"/>
                  <a:sym typeface="+mn-ea"/>
                </a:rPr>
                <a:t>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cs typeface="宋体" panose="02010600030101010101" pitchFamily="2" charset="-122"/>
              </a:endParaRPr>
            </a:p>
          </p:txBody>
        </p:sp>
      </p:grpSp>
      <p:sp>
        <p:nvSpPr>
          <p:cNvPr id="15"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anim calcmode="lin" valueType="num">
                                      <p:cBhvr>
                                        <p:cTn id="8" dur="500" fill="hold"/>
                                        <p:tgtEl>
                                          <p:spTgt spid="40"/>
                                        </p:tgtEl>
                                        <p:attrNameLst>
                                          <p:attrName>ppt_x</p:attrName>
                                        </p:attrNameLst>
                                      </p:cBhvr>
                                      <p:tavLst>
                                        <p:tav tm="0">
                                          <p:val>
                                            <p:strVal val="#ppt_x"/>
                                          </p:val>
                                        </p:tav>
                                        <p:tav tm="100000">
                                          <p:val>
                                            <p:strVal val="#ppt_x"/>
                                          </p:val>
                                        </p:tav>
                                      </p:tavLst>
                                    </p:anim>
                                    <p:anim calcmode="lin" valueType="num">
                                      <p:cBhvr>
                                        <p:cTn id="9" dur="5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 name="椭圆 1"/>
          <p:cNvSpPr>
            <a:spLocks noChangeAspect="1"/>
          </p:cNvSpPr>
          <p:nvPr/>
        </p:nvSpPr>
        <p:spPr>
          <a:xfrm>
            <a:off x="5093970" y="1463675"/>
            <a:ext cx="2007235" cy="2005330"/>
          </a:xfrm>
          <a:custGeom>
            <a:avLst/>
            <a:gdLst/>
            <a:ahLst/>
            <a:cxnLst/>
            <a:rect l="l" t="t" r="r" b="b"/>
            <a:pathLst>
              <a:path w="2880000" h="2880000">
                <a:moveTo>
                  <a:pt x="1440000" y="233063"/>
                </a:moveTo>
                <a:cubicBezTo>
                  <a:pt x="2106573" y="233063"/>
                  <a:pt x="2646937" y="773427"/>
                  <a:pt x="2646937" y="1440000"/>
                </a:cubicBezTo>
                <a:cubicBezTo>
                  <a:pt x="2646937" y="2106573"/>
                  <a:pt x="2106573" y="2646937"/>
                  <a:pt x="1440000" y="2646937"/>
                </a:cubicBezTo>
                <a:cubicBezTo>
                  <a:pt x="773427" y="2646937"/>
                  <a:pt x="233063" y="2106573"/>
                  <a:pt x="233063" y="1440000"/>
                </a:cubicBezTo>
                <a:cubicBezTo>
                  <a:pt x="233063" y="773427"/>
                  <a:pt x="773427" y="233063"/>
                  <a:pt x="1440000" y="233063"/>
                </a:cubicBezTo>
                <a:close/>
                <a:moveTo>
                  <a:pt x="1440000" y="179860"/>
                </a:moveTo>
                <a:cubicBezTo>
                  <a:pt x="744044" y="179860"/>
                  <a:pt x="179860" y="744044"/>
                  <a:pt x="179860" y="1440000"/>
                </a:cubicBezTo>
                <a:cubicBezTo>
                  <a:pt x="179860" y="2135956"/>
                  <a:pt x="744044" y="2700140"/>
                  <a:pt x="1440000" y="2700140"/>
                </a:cubicBezTo>
                <a:cubicBezTo>
                  <a:pt x="2135956" y="2700140"/>
                  <a:pt x="2700140" y="2135956"/>
                  <a:pt x="2700140" y="1440000"/>
                </a:cubicBezTo>
                <a:cubicBezTo>
                  <a:pt x="2700140" y="744044"/>
                  <a:pt x="2135956" y="179860"/>
                  <a:pt x="1440000" y="179860"/>
                </a:cubicBezTo>
                <a:close/>
                <a:moveTo>
                  <a:pt x="1440000" y="0"/>
                </a:moveTo>
                <a:cubicBezTo>
                  <a:pt x="2235290" y="0"/>
                  <a:pt x="2880000" y="644710"/>
                  <a:pt x="2880000" y="1440000"/>
                </a:cubicBezTo>
                <a:cubicBezTo>
                  <a:pt x="2880000" y="2235290"/>
                  <a:pt x="2235290" y="2880000"/>
                  <a:pt x="1440000" y="2880000"/>
                </a:cubicBezTo>
                <a:cubicBezTo>
                  <a:pt x="644710" y="2880000"/>
                  <a:pt x="0" y="2235290"/>
                  <a:pt x="0" y="1440000"/>
                </a:cubicBezTo>
                <a:cubicBezTo>
                  <a:pt x="0" y="644710"/>
                  <a:pt x="644710" y="0"/>
                  <a:pt x="1440000" y="0"/>
                </a:cubicBezTo>
                <a:close/>
              </a:path>
            </a:pathLst>
          </a:custGeom>
          <a:solidFill>
            <a:srgbClr val="42A0AC"/>
          </a:solidFill>
          <a:ln>
            <a:noFill/>
          </a:ln>
        </p:spPr>
        <p:style>
          <a:lnRef idx="2">
            <a:schemeClr val="accent1">
              <a:shade val="50000"/>
            </a:schemeClr>
          </a:lnRef>
          <a:fillRef idx="1">
            <a:schemeClr val="accent1"/>
          </a:fillRef>
          <a:effectRef idx="0">
            <a:schemeClr val="accent1"/>
          </a:effectRef>
          <a:fontRef idx="minor">
            <a:schemeClr val="lt1"/>
          </a:fontRef>
        </p:style>
        <p:txBody>
          <a:bodyPr lIns="87747" tIns="43873" rIns="87747" bIns="43873" rtlCol="0" anchor="ctr"/>
          <a:lstStyle/>
          <a:p>
            <a:pPr algn="ctr">
              <a:lnSpc>
                <a:spcPct val="110000"/>
              </a:lnSpc>
            </a:pPr>
            <a:r>
              <a:rPr lang="en-US" altLang="zh-CN" sz="5400" dirty="0" smtClean="0">
                <a:solidFill>
                  <a:schemeClr val="bg1"/>
                </a:solidFill>
                <a:latin typeface="+mj-ea"/>
                <a:ea typeface="+mj-ea"/>
              </a:rPr>
              <a:t>04</a:t>
            </a:r>
            <a:endParaRPr lang="en-US" altLang="zh-CN" sz="5400" dirty="0" smtClean="0">
              <a:solidFill>
                <a:schemeClr val="bg1"/>
              </a:solidFill>
              <a:latin typeface="+mj-ea"/>
              <a:ea typeface="+mj-ea"/>
            </a:endParaRPr>
          </a:p>
        </p:txBody>
      </p:sp>
      <p:sp>
        <p:nvSpPr>
          <p:cNvPr id="6" name="文本框 32"/>
          <p:cNvSpPr txBox="1"/>
          <p:nvPr/>
        </p:nvSpPr>
        <p:spPr>
          <a:xfrm>
            <a:off x="3505716" y="3705861"/>
            <a:ext cx="5183742" cy="702945"/>
          </a:xfrm>
          <a:prstGeom prst="rect">
            <a:avLst/>
          </a:prstGeom>
          <a:noFill/>
        </p:spPr>
        <p:txBody>
          <a:bodyPr wrap="square" lIns="87747" tIns="43873" rIns="87747" bIns="43873" rtlCol="0">
            <a:spAutoFit/>
          </a:bodyPr>
          <a:lstStyle>
            <a:defPPr>
              <a:defRPr lang="zh-CN"/>
            </a:defPPr>
            <a:lvl1pPr>
              <a:defRPr sz="3200">
                <a:solidFill>
                  <a:schemeClr val="bg1"/>
                </a:solidFill>
                <a:latin typeface="Agency FB" panose="020B0503020202020204" pitchFamily="34" charset="0"/>
              </a:defRPr>
            </a:lvl1pPr>
          </a:lstStyle>
          <a:p>
            <a:pPr algn="ctr"/>
            <a:r>
              <a:rPr lang="zh-CN" altLang="en-US" sz="4000" spc="300" dirty="0" smtClean="0">
                <a:solidFill>
                  <a:schemeClr val="tx2">
                    <a:lumMod val="75000"/>
                  </a:schemeClr>
                </a:solidFill>
                <a:latin typeface="+mj-ea"/>
                <a:ea typeface="+mj-ea"/>
              </a:rPr>
              <a:t>目标规划</a:t>
            </a:r>
            <a:endParaRPr lang="zh-CN" altLang="en-US" sz="4000" spc="300" dirty="0" smtClean="0">
              <a:solidFill>
                <a:schemeClr val="tx2">
                  <a:lumMod val="75000"/>
                </a:schemeClr>
              </a:solidFill>
              <a:latin typeface="+mj-ea"/>
              <a:ea typeface="+mj-ea"/>
            </a:endParaRPr>
          </a:p>
        </p:txBody>
      </p:sp>
      <p:sp>
        <p:nvSpPr>
          <p:cNvPr id="7" name="矩形 6" descr="e7d195523061f1c021b92b3d25e54ab5e788c0576048880950C3AFFA1066A7153250F1349197BA8C5246BA9D557EC0274B8DA272D2431748978789E76D2CD7D1F11E7447C1D163F5D9CA1CD35DC7B6F0FFA3D66467BAE7C14FE869A837C1E39FB23BF3059C959301C16FA617AB6F15A687D6E703783DD4D83CCE8CB0A27A0D15A4A6B80C6EB515DF9C8660C3E3F8A3AC"/>
          <p:cNvSpPr/>
          <p:nvPr/>
        </p:nvSpPr>
        <p:spPr>
          <a:xfrm>
            <a:off x="3218120" y="4443531"/>
            <a:ext cx="5758934" cy="643890"/>
          </a:xfrm>
          <a:prstGeom prst="rect">
            <a:avLst/>
          </a:prstGeom>
        </p:spPr>
        <p:txBody>
          <a:bodyPr wrap="square" lIns="91424" tIns="45711" rIns="91424" bIns="45711">
            <a:spAutoFit/>
          </a:bodyPr>
          <a:lstStyle/>
          <a:p>
            <a:pPr algn="ctr">
              <a:lnSpc>
                <a:spcPct val="150000"/>
              </a:lnSpc>
              <a:defRPr/>
            </a:pPr>
            <a:r>
              <a:rPr lang="zh-CN" altLang="en-US" sz="1200" kern="2000" dirty="0">
                <a:solidFill>
                  <a:sysClr val="windowText" lastClr="000000">
                    <a:lumMod val="50000"/>
                    <a:lumOff val="50000"/>
                  </a:sysClr>
                </a:solidFill>
                <a:latin typeface="+mj-ea"/>
                <a:ea typeface="+mj-ea"/>
                <a:cs typeface="+mn-ea"/>
                <a:sym typeface="+mn-ea"/>
              </a:rPr>
              <a:t>请点击此处编辑您的文字内容。请点击此处编辑您的文字内容。请点击此处编辑您的文字内容。请点击此处编辑您的文字内容。</a:t>
            </a:r>
            <a:endParaRPr lang="en-US" altLang="zh-CN" sz="1200" dirty="0">
              <a:solidFill>
                <a:schemeClr val="tx1">
                  <a:lumMod val="65000"/>
                  <a:lumOff val="35000"/>
                </a:schemeClr>
              </a:solidFill>
              <a:latin typeface="+mn-ea"/>
              <a:ea typeface="+mn-ea"/>
              <a:cs typeface="+mn-ea"/>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2000">
        <p14:flip dir="r"/>
      </p:transition>
    </mc:Choice>
    <mc:Fallback>
      <p:transition spd="slow" advTm="200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14:presetBounceEnd="60000">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14:bounceEnd="60000">
                                          <p:cBhvr additive="base">
                                            <p:cTn id="21" dur="10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1000" fill="hold"/>
                                            <p:tgtEl>
                                              <p:spTgt spid="7"/>
                                            </p:tgtEl>
                                            <p:attrNameLst>
                                              <p:attrName>ppt_x</p:attrName>
                                            </p:attrNameLst>
                                          </p:cBhvr>
                                          <p:tavLst>
                                            <p:tav tm="0">
                                              <p:val>
                                                <p:strVal val="#ppt_x"/>
                                              </p:val>
                                            </p:tav>
                                            <p:tav tm="100000">
                                              <p:val>
                                                <p:strVal val="#ppt_x"/>
                                              </p:val>
                                            </p:tav>
                                          </p:tavLst>
                                        </p:anim>
                                        <p:anim calcmode="lin" valueType="num">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1124444" y="2210185"/>
            <a:ext cx="9957875" cy="3068539"/>
            <a:chOff x="1123523" y="2450625"/>
            <a:chExt cx="9959719" cy="3069107"/>
          </a:xfrm>
        </p:grpSpPr>
        <p:sp>
          <p:nvSpPr>
            <p:cNvPr id="39" name="Rectangle 55"/>
            <p:cNvSpPr/>
            <p:nvPr/>
          </p:nvSpPr>
          <p:spPr>
            <a:xfrm>
              <a:off x="1123523" y="2450625"/>
              <a:ext cx="2857635" cy="2166424"/>
            </a:xfrm>
            <a:prstGeom prst="rect">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solidFill>
                <a:latin typeface="+mn-ea"/>
              </a:endParaRPr>
            </a:p>
          </p:txBody>
        </p:sp>
        <p:sp>
          <p:nvSpPr>
            <p:cNvPr id="40" name="Rectangle 62"/>
            <p:cNvSpPr/>
            <p:nvPr/>
          </p:nvSpPr>
          <p:spPr>
            <a:xfrm>
              <a:off x="4674565" y="2450625"/>
              <a:ext cx="2857635" cy="2166424"/>
            </a:xfrm>
            <a:prstGeom prst="rect">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solidFill>
                <a:latin typeface="+mn-ea"/>
              </a:endParaRPr>
            </a:p>
          </p:txBody>
        </p:sp>
        <p:sp>
          <p:nvSpPr>
            <p:cNvPr id="41" name="Rectangle 69"/>
            <p:cNvSpPr/>
            <p:nvPr/>
          </p:nvSpPr>
          <p:spPr>
            <a:xfrm>
              <a:off x="8225607" y="2450625"/>
              <a:ext cx="2857635" cy="2166424"/>
            </a:xfrm>
            <a:prstGeom prst="rect">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solidFill>
                <a:latin typeface="+mn-ea"/>
              </a:endParaRPr>
            </a:p>
          </p:txBody>
        </p:sp>
        <p:sp>
          <p:nvSpPr>
            <p:cNvPr id="42" name="TextBox 41"/>
            <p:cNvSpPr txBox="1"/>
            <p:nvPr/>
          </p:nvSpPr>
          <p:spPr>
            <a:xfrm>
              <a:off x="1264200" y="4874453"/>
              <a:ext cx="2576280" cy="645279"/>
            </a:xfrm>
            <a:prstGeom prst="rect">
              <a:avLst/>
            </a:prstGeom>
            <a:noFill/>
          </p:spPr>
          <p:txBody>
            <a:bodyPr wrap="square" rtlCol="0">
              <a:spAutoFit/>
            </a:bodyPr>
            <a:lstStyle/>
            <a:p>
              <a:pPr algn="ctr">
                <a:lnSpc>
                  <a:spcPct val="150000"/>
                </a:lnSpc>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43" name="TextBox 42"/>
            <p:cNvSpPr txBox="1"/>
            <p:nvPr/>
          </p:nvSpPr>
          <p:spPr>
            <a:xfrm>
              <a:off x="4815242" y="4874453"/>
              <a:ext cx="2576280" cy="645279"/>
            </a:xfrm>
            <a:prstGeom prst="rect">
              <a:avLst/>
            </a:prstGeom>
            <a:noFill/>
          </p:spPr>
          <p:txBody>
            <a:bodyPr wrap="square" rtlCol="0">
              <a:spAutoFit/>
            </a:bodyPr>
            <a:lstStyle/>
            <a:p>
              <a:pPr algn="ctr">
                <a:lnSpc>
                  <a:spcPct val="150000"/>
                </a:lnSpc>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44" name="TextBox 43"/>
            <p:cNvSpPr txBox="1"/>
            <p:nvPr/>
          </p:nvSpPr>
          <p:spPr>
            <a:xfrm>
              <a:off x="8366284" y="4874453"/>
              <a:ext cx="2576280" cy="645279"/>
            </a:xfrm>
            <a:prstGeom prst="rect">
              <a:avLst/>
            </a:prstGeom>
            <a:noFill/>
          </p:spPr>
          <p:txBody>
            <a:bodyPr wrap="square" rtlCol="0">
              <a:spAutoFit/>
            </a:bodyPr>
            <a:lstStyle/>
            <a:p>
              <a:pPr algn="ctr">
                <a:lnSpc>
                  <a:spcPct val="150000"/>
                </a:lnSpc>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grpSp>
      <p:sp>
        <p:nvSpPr>
          <p:cNvPr id="11"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6"/>
          <p:cNvGrpSpPr/>
          <p:nvPr/>
        </p:nvGrpSpPr>
        <p:grpSpPr>
          <a:xfrm>
            <a:off x="943429" y="2387016"/>
            <a:ext cx="2881118" cy="891238"/>
            <a:chOff x="673099" y="2444186"/>
            <a:chExt cx="3089003" cy="891197"/>
          </a:xfrm>
        </p:grpSpPr>
        <p:sp>
          <p:nvSpPr>
            <p:cNvPr id="44" name="6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50000"/>
                </a:lnSpc>
              </a:pPr>
              <a:r>
                <a:rPr lang="zh-CN" altLang="en-US" sz="1400" dirty="0">
                  <a:solidFill>
                    <a:schemeClr val="tx1">
                      <a:lumMod val="65000"/>
                      <a:lumOff val="35000"/>
                    </a:schemeClr>
                  </a:solidFill>
                  <a:latin typeface="+mn-ea"/>
                  <a:ea typeface="+mn-ea"/>
                </a:rPr>
                <a:t>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63" name="6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altLang="zh-CN" sz="2400" b="1" dirty="0">
                  <a:solidFill>
                    <a:schemeClr val="tx1">
                      <a:lumMod val="65000"/>
                      <a:lumOff val="35000"/>
                    </a:schemeClr>
                  </a:solidFill>
                  <a:latin typeface="+mn-ea"/>
                  <a:ea typeface="+mn-ea"/>
                </a:rPr>
                <a:t>Text here</a:t>
              </a:r>
              <a:endParaRPr lang="zh-CN" altLang="en-US" sz="2400" b="1" dirty="0">
                <a:solidFill>
                  <a:schemeClr val="tx1">
                    <a:lumMod val="65000"/>
                    <a:lumOff val="35000"/>
                  </a:schemeClr>
                </a:solidFill>
                <a:latin typeface="+mn-ea"/>
                <a:ea typeface="+mn-ea"/>
              </a:endParaRPr>
            </a:p>
          </p:txBody>
        </p:sp>
      </p:grpSp>
      <p:grpSp>
        <p:nvGrpSpPr>
          <p:cNvPr id="64" name="5"/>
          <p:cNvGrpSpPr/>
          <p:nvPr/>
        </p:nvGrpSpPr>
        <p:grpSpPr>
          <a:xfrm>
            <a:off x="943429" y="4302194"/>
            <a:ext cx="2881118" cy="891238"/>
            <a:chOff x="673099" y="2444186"/>
            <a:chExt cx="3089003" cy="891197"/>
          </a:xfrm>
        </p:grpSpPr>
        <p:sp>
          <p:nvSpPr>
            <p:cNvPr id="65" name="5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50000"/>
                </a:lnSpc>
              </a:pPr>
              <a:r>
                <a:rPr lang="zh-CN" altLang="en-US" sz="1400" dirty="0">
                  <a:solidFill>
                    <a:schemeClr val="tx1">
                      <a:lumMod val="65000"/>
                      <a:lumOff val="35000"/>
                    </a:schemeClr>
                  </a:solidFill>
                  <a:latin typeface="+mn-ea"/>
                  <a:ea typeface="+mn-ea"/>
                </a:rPr>
                <a:t>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66" name="5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altLang="zh-CN" sz="2400" b="1" dirty="0">
                  <a:solidFill>
                    <a:schemeClr val="tx1">
                      <a:lumMod val="65000"/>
                      <a:lumOff val="35000"/>
                    </a:schemeClr>
                  </a:solidFill>
                  <a:latin typeface="+mn-ea"/>
                  <a:ea typeface="+mn-ea"/>
                </a:rPr>
                <a:t>Text here</a:t>
              </a:r>
              <a:endParaRPr lang="zh-CN" altLang="en-US" sz="2400" b="1" dirty="0">
                <a:solidFill>
                  <a:schemeClr val="tx1">
                    <a:lumMod val="65000"/>
                    <a:lumOff val="35000"/>
                  </a:schemeClr>
                </a:solidFill>
                <a:latin typeface="+mn-ea"/>
                <a:ea typeface="+mn-ea"/>
              </a:endParaRPr>
            </a:p>
          </p:txBody>
        </p:sp>
      </p:grpSp>
      <p:grpSp>
        <p:nvGrpSpPr>
          <p:cNvPr id="67" name="3"/>
          <p:cNvGrpSpPr/>
          <p:nvPr/>
        </p:nvGrpSpPr>
        <p:grpSpPr>
          <a:xfrm>
            <a:off x="8367452" y="2387016"/>
            <a:ext cx="2881118" cy="891238"/>
            <a:chOff x="673099" y="2444186"/>
            <a:chExt cx="3089003" cy="891197"/>
          </a:xfrm>
        </p:grpSpPr>
        <p:sp>
          <p:nvSpPr>
            <p:cNvPr id="68" name="3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400" dirty="0">
                  <a:solidFill>
                    <a:schemeClr val="tx1">
                      <a:lumMod val="65000"/>
                      <a:lumOff val="35000"/>
                    </a:schemeClr>
                  </a:solidFill>
                  <a:latin typeface="+mn-ea"/>
                  <a:ea typeface="+mn-ea"/>
                </a:rPr>
                <a:t>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69" name="3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2400" b="1" dirty="0">
                  <a:solidFill>
                    <a:schemeClr val="tx1">
                      <a:lumMod val="65000"/>
                      <a:lumOff val="35000"/>
                    </a:schemeClr>
                  </a:solidFill>
                  <a:latin typeface="+mn-ea"/>
                  <a:ea typeface="+mn-ea"/>
                </a:rPr>
                <a:t>Text here</a:t>
              </a:r>
              <a:endParaRPr lang="zh-CN" altLang="en-US" sz="2400" b="1" dirty="0">
                <a:solidFill>
                  <a:schemeClr val="tx1">
                    <a:lumMod val="65000"/>
                    <a:lumOff val="35000"/>
                  </a:schemeClr>
                </a:solidFill>
                <a:latin typeface="+mn-ea"/>
                <a:ea typeface="+mn-ea"/>
              </a:endParaRPr>
            </a:p>
          </p:txBody>
        </p:sp>
      </p:grpSp>
      <p:grpSp>
        <p:nvGrpSpPr>
          <p:cNvPr id="70" name="2"/>
          <p:cNvGrpSpPr/>
          <p:nvPr/>
        </p:nvGrpSpPr>
        <p:grpSpPr>
          <a:xfrm>
            <a:off x="8367452" y="4302194"/>
            <a:ext cx="2881118" cy="891238"/>
            <a:chOff x="673099" y="2444186"/>
            <a:chExt cx="3089003" cy="891197"/>
          </a:xfrm>
        </p:grpSpPr>
        <p:sp>
          <p:nvSpPr>
            <p:cNvPr id="71" name="2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400" dirty="0">
                  <a:solidFill>
                    <a:schemeClr val="tx1">
                      <a:lumMod val="65000"/>
                      <a:lumOff val="35000"/>
                    </a:schemeClr>
                  </a:solidFill>
                  <a:latin typeface="+mn-ea"/>
                  <a:ea typeface="+mn-ea"/>
                </a:rPr>
                <a:t>输入文字内容编辑文本输入文字内容编辑文本</a:t>
              </a:r>
              <a:endParaRPr lang="en-US" altLang="zh-CN" sz="1400" dirty="0">
                <a:solidFill>
                  <a:schemeClr val="tx1">
                    <a:lumMod val="65000"/>
                    <a:lumOff val="35000"/>
                  </a:schemeClr>
                </a:solidFill>
                <a:latin typeface="+mn-ea"/>
                <a:ea typeface="+mn-ea"/>
              </a:endParaRPr>
            </a:p>
          </p:txBody>
        </p:sp>
        <p:sp>
          <p:nvSpPr>
            <p:cNvPr id="72" name="2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2400" b="1" dirty="0">
                  <a:solidFill>
                    <a:schemeClr val="tx1">
                      <a:lumMod val="65000"/>
                      <a:lumOff val="35000"/>
                    </a:schemeClr>
                  </a:solidFill>
                  <a:latin typeface="+mn-ea"/>
                  <a:ea typeface="+mn-ea"/>
                </a:rPr>
                <a:t>Text here</a:t>
              </a:r>
              <a:endParaRPr lang="zh-CN" altLang="en-US" sz="2400" b="1" dirty="0">
                <a:solidFill>
                  <a:schemeClr val="tx1">
                    <a:lumMod val="65000"/>
                    <a:lumOff val="35000"/>
                  </a:schemeClr>
                </a:solidFill>
                <a:latin typeface="+mn-ea"/>
                <a:ea typeface="+mn-ea"/>
              </a:endParaRPr>
            </a:p>
          </p:txBody>
        </p:sp>
      </p:grpSp>
      <p:grpSp>
        <p:nvGrpSpPr>
          <p:cNvPr id="73" name="组合 72"/>
          <p:cNvGrpSpPr>
            <a:grpSpLocks noChangeAspect="1"/>
          </p:cNvGrpSpPr>
          <p:nvPr/>
        </p:nvGrpSpPr>
        <p:grpSpPr>
          <a:xfrm>
            <a:off x="4476136" y="2286371"/>
            <a:ext cx="3242901" cy="3059433"/>
            <a:chOff x="4475836" y="2503394"/>
            <a:chExt cx="3243502" cy="3060000"/>
          </a:xfrm>
        </p:grpSpPr>
        <p:grpSp>
          <p:nvGrpSpPr>
            <p:cNvPr id="74" name="组合 73"/>
            <p:cNvGrpSpPr>
              <a:grpSpLocks noChangeAspect="1"/>
            </p:cNvGrpSpPr>
            <p:nvPr/>
          </p:nvGrpSpPr>
          <p:grpSpPr>
            <a:xfrm>
              <a:off x="4475836" y="2503394"/>
              <a:ext cx="3243502" cy="3060000"/>
              <a:chOff x="4413304" y="1987549"/>
              <a:chExt cx="3368571" cy="3177992"/>
            </a:xfrm>
            <a:solidFill>
              <a:schemeClr val="accent6"/>
            </a:solidFill>
          </p:grpSpPr>
          <p:sp>
            <p:nvSpPr>
              <p:cNvPr id="76" name="5"/>
              <p:cNvSpPr/>
              <p:nvPr/>
            </p:nvSpPr>
            <p:spPr>
              <a:xfrm rot="19800000" flipH="1" flipV="1">
                <a:off x="7128933" y="2845084"/>
                <a:ext cx="652942" cy="5628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anchor="ctr">
                <a:normAutofit fontScale="57500" lnSpcReduction="20000"/>
              </a:bodyPr>
              <a:lstStyle/>
              <a:p>
                <a:pPr algn="ctr"/>
                <a:endParaRPr>
                  <a:latin typeface="+mn-ea"/>
                </a:endParaRPr>
              </a:p>
            </p:txBody>
          </p:sp>
          <p:sp>
            <p:nvSpPr>
              <p:cNvPr id="77" name="4"/>
              <p:cNvSpPr/>
              <p:nvPr/>
            </p:nvSpPr>
            <p:spPr>
              <a:xfrm rot="900000" flipH="1" flipV="1">
                <a:off x="4506841" y="1987550"/>
                <a:ext cx="3177991" cy="3177991"/>
              </a:xfrm>
              <a:prstGeom prst="blockArc">
                <a:avLst>
                  <a:gd name="adj1" fmla="val 21599999"/>
                  <a:gd name="adj2" fmla="val 8180671"/>
                  <a:gd name="adj3" fmla="val 119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anchor="ctr">
                <a:normAutofit/>
              </a:bodyPr>
              <a:lstStyle/>
              <a:p>
                <a:pPr algn="ctr"/>
                <a:endParaRPr>
                  <a:latin typeface="+mn-ea"/>
                </a:endParaRPr>
              </a:p>
            </p:txBody>
          </p:sp>
          <p:sp>
            <p:nvSpPr>
              <p:cNvPr id="78" name="3"/>
              <p:cNvSpPr/>
              <p:nvPr/>
            </p:nvSpPr>
            <p:spPr>
              <a:xfrm rot="900000">
                <a:off x="4506840" y="1987549"/>
                <a:ext cx="3177991" cy="3177991"/>
              </a:xfrm>
              <a:prstGeom prst="blockArc">
                <a:avLst>
                  <a:gd name="adj1" fmla="val 21599999"/>
                  <a:gd name="adj2" fmla="val 8180671"/>
                  <a:gd name="adj3" fmla="val 1191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anchor="ctr">
                <a:normAutofit/>
              </a:bodyPr>
              <a:lstStyle/>
              <a:p>
                <a:pPr algn="ctr"/>
                <a:endParaRPr dirty="0">
                  <a:latin typeface="+mn-ea"/>
                </a:endParaRPr>
              </a:p>
            </p:txBody>
          </p:sp>
          <p:sp>
            <p:nvSpPr>
              <p:cNvPr id="79" name="2"/>
              <p:cNvSpPr/>
              <p:nvPr/>
            </p:nvSpPr>
            <p:spPr>
              <a:xfrm rot="9000000" flipV="1">
                <a:off x="4413304" y="3762993"/>
                <a:ext cx="652942" cy="56288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anchor="ctr">
                <a:normAutofit fontScale="57500" lnSpcReduction="20000"/>
              </a:bodyPr>
              <a:lstStyle/>
              <a:p>
                <a:pPr algn="ctr"/>
                <a:endParaRPr>
                  <a:latin typeface="+mn-ea"/>
                </a:endParaRPr>
              </a:p>
            </p:txBody>
          </p:sp>
          <p:sp>
            <p:nvSpPr>
              <p:cNvPr id="80" name="1"/>
              <p:cNvSpPr/>
              <p:nvPr/>
            </p:nvSpPr>
            <p:spPr>
              <a:xfrm>
                <a:off x="5018250" y="2496294"/>
                <a:ext cx="2158676" cy="2160500"/>
              </a:xfrm>
              <a:prstGeom prst="ellipse">
                <a:avLst/>
              </a:prstGeom>
              <a:grpFill/>
              <a:ln w="76200" cap="flat" cmpd="sng" algn="ctr">
                <a:solidFill>
                  <a:schemeClr val="bg1"/>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3" tIns="45711" rIns="91423" bIns="45711" numCol="1" spcCol="0" rtlCol="0" fromWordArt="0" anchor="ctr" anchorCtr="0" forceAA="0" compatLnSpc="1">
                <a:normAutofit/>
              </a:bodyPr>
              <a:lstStyle/>
              <a:p>
                <a:pPr algn="ctr"/>
                <a:endParaRPr lang="zh-CN" altLang="en-US">
                  <a:latin typeface="+mn-ea"/>
                </a:endParaRPr>
              </a:p>
            </p:txBody>
          </p:sp>
        </p:grpSp>
        <p:sp>
          <p:nvSpPr>
            <p:cNvPr id="75" name="9"/>
            <p:cNvSpPr>
              <a:spLocks noChangeAspect="1"/>
            </p:cNvSpPr>
            <p:nvPr/>
          </p:nvSpPr>
          <p:spPr bwMode="auto">
            <a:xfrm>
              <a:off x="5797587" y="3564000"/>
              <a:ext cx="600000" cy="900000"/>
            </a:xfrm>
            <a:custGeom>
              <a:avLst/>
              <a:gdLst>
                <a:gd name="T0" fmla="*/ 907356 w 545"/>
                <a:gd name="T1" fmla="*/ 1070349 h 619"/>
                <a:gd name="T2" fmla="*/ 259874 w 545"/>
                <a:gd name="T3" fmla="*/ 1113977 h 619"/>
                <a:gd name="T4" fmla="*/ 907356 w 545"/>
                <a:gd name="T5" fmla="*/ 1198326 h 619"/>
                <a:gd name="T6" fmla="*/ 907356 w 545"/>
                <a:gd name="T7" fmla="*/ 1070349 h 619"/>
                <a:gd name="T8" fmla="*/ 907356 w 545"/>
                <a:gd name="T9" fmla="*/ 1369931 h 619"/>
                <a:gd name="T10" fmla="*/ 259874 w 545"/>
                <a:gd name="T11" fmla="*/ 1413559 h 619"/>
                <a:gd name="T12" fmla="*/ 907356 w 545"/>
                <a:gd name="T13" fmla="*/ 1457187 h 619"/>
                <a:gd name="T14" fmla="*/ 907356 w 545"/>
                <a:gd name="T15" fmla="*/ 1369931 h 619"/>
                <a:gd name="T16" fmla="*/ 1037292 w 545"/>
                <a:gd name="T17" fmla="*/ 215233 h 619"/>
                <a:gd name="T18" fmla="*/ 907356 w 545"/>
                <a:gd name="T19" fmla="*/ 84348 h 619"/>
                <a:gd name="T20" fmla="*/ 583615 w 545"/>
                <a:gd name="T21" fmla="*/ 0 h 619"/>
                <a:gd name="T22" fmla="*/ 290706 w 545"/>
                <a:gd name="T23" fmla="*/ 84348 h 619"/>
                <a:gd name="T24" fmla="*/ 160769 w 545"/>
                <a:gd name="T25" fmla="*/ 215233 h 619"/>
                <a:gd name="T26" fmla="*/ 0 w 545"/>
                <a:gd name="T27" fmla="*/ 1585164 h 619"/>
                <a:gd name="T28" fmla="*/ 1037292 w 545"/>
                <a:gd name="T29" fmla="*/ 1797488 h 619"/>
                <a:gd name="T30" fmla="*/ 1198062 w 545"/>
                <a:gd name="T31" fmla="*/ 427558 h 619"/>
                <a:gd name="T32" fmla="*/ 389811 w 545"/>
                <a:gd name="T33" fmla="*/ 215233 h 619"/>
                <a:gd name="T34" fmla="*/ 486713 w 545"/>
                <a:gd name="T35" fmla="*/ 215233 h 619"/>
                <a:gd name="T36" fmla="*/ 713551 w 545"/>
                <a:gd name="T37" fmla="*/ 215233 h 619"/>
                <a:gd name="T38" fmla="*/ 810453 w 545"/>
                <a:gd name="T39" fmla="*/ 427558 h 619"/>
                <a:gd name="T40" fmla="*/ 389811 w 545"/>
                <a:gd name="T41" fmla="*/ 215233 h 619"/>
                <a:gd name="T42" fmla="*/ 1101160 w 545"/>
                <a:gd name="T43" fmla="*/ 1585164 h 619"/>
                <a:gd name="T44" fmla="*/ 160769 w 545"/>
                <a:gd name="T45" fmla="*/ 1713140 h 619"/>
                <a:gd name="T46" fmla="*/ 63867 w 545"/>
                <a:gd name="T47" fmla="*/ 427558 h 619"/>
                <a:gd name="T48" fmla="*/ 290706 w 545"/>
                <a:gd name="T49" fmla="*/ 343210 h 619"/>
                <a:gd name="T50" fmla="*/ 907356 w 545"/>
                <a:gd name="T51" fmla="*/ 558443 h 619"/>
                <a:gd name="T52" fmla="*/ 1037292 w 545"/>
                <a:gd name="T53" fmla="*/ 343210 h 619"/>
                <a:gd name="T54" fmla="*/ 1101160 w 545"/>
                <a:gd name="T55" fmla="*/ 1585164 h 619"/>
                <a:gd name="T56" fmla="*/ 907356 w 545"/>
                <a:gd name="T57" fmla="*/ 770768 h 619"/>
                <a:gd name="T58" fmla="*/ 259874 w 545"/>
                <a:gd name="T59" fmla="*/ 858024 h 619"/>
                <a:gd name="T60" fmla="*/ 907356 w 545"/>
                <a:gd name="T61" fmla="*/ 898744 h 619"/>
                <a:gd name="T62" fmla="*/ 907356 w 545"/>
                <a:gd name="T63" fmla="*/ 770768 h 6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45" h="619">
                  <a:moveTo>
                    <a:pt x="412" y="368"/>
                  </a:moveTo>
                  <a:lnTo>
                    <a:pt x="412" y="368"/>
                  </a:lnTo>
                  <a:cubicBezTo>
                    <a:pt x="132" y="368"/>
                    <a:pt x="132" y="368"/>
                    <a:pt x="132" y="368"/>
                  </a:cubicBezTo>
                  <a:cubicBezTo>
                    <a:pt x="118" y="368"/>
                    <a:pt x="118" y="383"/>
                    <a:pt x="118" y="383"/>
                  </a:cubicBezTo>
                  <a:cubicBezTo>
                    <a:pt x="118" y="398"/>
                    <a:pt x="118" y="412"/>
                    <a:pt x="132" y="412"/>
                  </a:cubicBezTo>
                  <a:cubicBezTo>
                    <a:pt x="412" y="412"/>
                    <a:pt x="412" y="412"/>
                    <a:pt x="412" y="412"/>
                  </a:cubicBezTo>
                  <a:cubicBezTo>
                    <a:pt x="412" y="412"/>
                    <a:pt x="427" y="398"/>
                    <a:pt x="427" y="383"/>
                  </a:cubicBezTo>
                  <a:lnTo>
                    <a:pt x="412" y="368"/>
                  </a:lnTo>
                  <a:close/>
                  <a:moveTo>
                    <a:pt x="412" y="471"/>
                  </a:moveTo>
                  <a:lnTo>
                    <a:pt x="412" y="471"/>
                  </a:lnTo>
                  <a:cubicBezTo>
                    <a:pt x="132" y="471"/>
                    <a:pt x="132" y="471"/>
                    <a:pt x="132" y="471"/>
                  </a:cubicBezTo>
                  <a:cubicBezTo>
                    <a:pt x="118" y="471"/>
                    <a:pt x="118" y="471"/>
                    <a:pt x="118" y="486"/>
                  </a:cubicBezTo>
                  <a:cubicBezTo>
                    <a:pt x="118" y="501"/>
                    <a:pt x="118" y="501"/>
                    <a:pt x="132" y="501"/>
                  </a:cubicBezTo>
                  <a:cubicBezTo>
                    <a:pt x="412" y="501"/>
                    <a:pt x="412" y="501"/>
                    <a:pt x="412" y="501"/>
                  </a:cubicBezTo>
                  <a:cubicBezTo>
                    <a:pt x="412" y="501"/>
                    <a:pt x="427" y="501"/>
                    <a:pt x="427" y="486"/>
                  </a:cubicBezTo>
                  <a:cubicBezTo>
                    <a:pt x="427" y="471"/>
                    <a:pt x="412" y="471"/>
                    <a:pt x="412" y="471"/>
                  </a:cubicBezTo>
                  <a:close/>
                  <a:moveTo>
                    <a:pt x="471" y="74"/>
                  </a:moveTo>
                  <a:lnTo>
                    <a:pt x="471" y="74"/>
                  </a:lnTo>
                  <a:cubicBezTo>
                    <a:pt x="412" y="74"/>
                    <a:pt x="412" y="74"/>
                    <a:pt x="412" y="74"/>
                  </a:cubicBezTo>
                  <a:cubicBezTo>
                    <a:pt x="412" y="29"/>
                    <a:pt x="412" y="29"/>
                    <a:pt x="412" y="29"/>
                  </a:cubicBezTo>
                  <a:cubicBezTo>
                    <a:pt x="353" y="29"/>
                    <a:pt x="353" y="29"/>
                    <a:pt x="353" y="29"/>
                  </a:cubicBezTo>
                  <a:cubicBezTo>
                    <a:pt x="339" y="15"/>
                    <a:pt x="309" y="0"/>
                    <a:pt x="265" y="0"/>
                  </a:cubicBezTo>
                  <a:cubicBezTo>
                    <a:pt x="235" y="0"/>
                    <a:pt x="206" y="15"/>
                    <a:pt x="191" y="29"/>
                  </a:cubicBezTo>
                  <a:cubicBezTo>
                    <a:pt x="132" y="29"/>
                    <a:pt x="132" y="29"/>
                    <a:pt x="132" y="29"/>
                  </a:cubicBezTo>
                  <a:cubicBezTo>
                    <a:pt x="132" y="74"/>
                    <a:pt x="132" y="74"/>
                    <a:pt x="132" y="74"/>
                  </a:cubicBezTo>
                  <a:cubicBezTo>
                    <a:pt x="73" y="74"/>
                    <a:pt x="73" y="74"/>
                    <a:pt x="73" y="74"/>
                  </a:cubicBezTo>
                  <a:cubicBezTo>
                    <a:pt x="29" y="74"/>
                    <a:pt x="0" y="103"/>
                    <a:pt x="0" y="147"/>
                  </a:cubicBezTo>
                  <a:cubicBezTo>
                    <a:pt x="0" y="545"/>
                    <a:pt x="0" y="545"/>
                    <a:pt x="0" y="545"/>
                  </a:cubicBezTo>
                  <a:cubicBezTo>
                    <a:pt x="0" y="589"/>
                    <a:pt x="29" y="618"/>
                    <a:pt x="73" y="618"/>
                  </a:cubicBezTo>
                  <a:cubicBezTo>
                    <a:pt x="471" y="618"/>
                    <a:pt x="471" y="618"/>
                    <a:pt x="471" y="618"/>
                  </a:cubicBezTo>
                  <a:cubicBezTo>
                    <a:pt x="515" y="618"/>
                    <a:pt x="544" y="589"/>
                    <a:pt x="544" y="545"/>
                  </a:cubicBezTo>
                  <a:cubicBezTo>
                    <a:pt x="544" y="147"/>
                    <a:pt x="544" y="147"/>
                    <a:pt x="544" y="147"/>
                  </a:cubicBezTo>
                  <a:cubicBezTo>
                    <a:pt x="544" y="103"/>
                    <a:pt x="515" y="74"/>
                    <a:pt x="471" y="74"/>
                  </a:cubicBezTo>
                  <a:close/>
                  <a:moveTo>
                    <a:pt x="177" y="74"/>
                  </a:moveTo>
                  <a:lnTo>
                    <a:pt x="177" y="74"/>
                  </a:lnTo>
                  <a:cubicBezTo>
                    <a:pt x="221" y="74"/>
                    <a:pt x="221" y="74"/>
                    <a:pt x="221" y="74"/>
                  </a:cubicBezTo>
                  <a:cubicBezTo>
                    <a:pt x="221" y="59"/>
                    <a:pt x="235" y="29"/>
                    <a:pt x="265" y="29"/>
                  </a:cubicBezTo>
                  <a:cubicBezTo>
                    <a:pt x="294" y="29"/>
                    <a:pt x="324" y="59"/>
                    <a:pt x="324" y="74"/>
                  </a:cubicBezTo>
                  <a:cubicBezTo>
                    <a:pt x="368" y="74"/>
                    <a:pt x="368" y="74"/>
                    <a:pt x="368" y="74"/>
                  </a:cubicBezTo>
                  <a:cubicBezTo>
                    <a:pt x="368" y="147"/>
                    <a:pt x="368" y="147"/>
                    <a:pt x="368" y="147"/>
                  </a:cubicBezTo>
                  <a:cubicBezTo>
                    <a:pt x="177" y="147"/>
                    <a:pt x="177" y="147"/>
                    <a:pt x="177" y="147"/>
                  </a:cubicBezTo>
                  <a:lnTo>
                    <a:pt x="177" y="74"/>
                  </a:lnTo>
                  <a:close/>
                  <a:moveTo>
                    <a:pt x="500" y="545"/>
                  </a:moveTo>
                  <a:lnTo>
                    <a:pt x="500" y="545"/>
                  </a:lnTo>
                  <a:cubicBezTo>
                    <a:pt x="500" y="559"/>
                    <a:pt x="486" y="589"/>
                    <a:pt x="471" y="589"/>
                  </a:cubicBezTo>
                  <a:cubicBezTo>
                    <a:pt x="73" y="589"/>
                    <a:pt x="73" y="589"/>
                    <a:pt x="73" y="589"/>
                  </a:cubicBezTo>
                  <a:cubicBezTo>
                    <a:pt x="59" y="589"/>
                    <a:pt x="29" y="559"/>
                    <a:pt x="29" y="545"/>
                  </a:cubicBezTo>
                  <a:cubicBezTo>
                    <a:pt x="29" y="147"/>
                    <a:pt x="29" y="147"/>
                    <a:pt x="29" y="147"/>
                  </a:cubicBezTo>
                  <a:cubicBezTo>
                    <a:pt x="29" y="133"/>
                    <a:pt x="59" y="118"/>
                    <a:pt x="73" y="118"/>
                  </a:cubicBezTo>
                  <a:cubicBezTo>
                    <a:pt x="132" y="118"/>
                    <a:pt x="132" y="118"/>
                    <a:pt x="132" y="118"/>
                  </a:cubicBezTo>
                  <a:cubicBezTo>
                    <a:pt x="132" y="192"/>
                    <a:pt x="132" y="192"/>
                    <a:pt x="132" y="192"/>
                  </a:cubicBezTo>
                  <a:cubicBezTo>
                    <a:pt x="412" y="192"/>
                    <a:pt x="412" y="192"/>
                    <a:pt x="412" y="192"/>
                  </a:cubicBezTo>
                  <a:cubicBezTo>
                    <a:pt x="412" y="118"/>
                    <a:pt x="412" y="118"/>
                    <a:pt x="412" y="118"/>
                  </a:cubicBezTo>
                  <a:cubicBezTo>
                    <a:pt x="471" y="118"/>
                    <a:pt x="471" y="118"/>
                    <a:pt x="471" y="118"/>
                  </a:cubicBezTo>
                  <a:cubicBezTo>
                    <a:pt x="486" y="118"/>
                    <a:pt x="500" y="133"/>
                    <a:pt x="500" y="147"/>
                  </a:cubicBezTo>
                  <a:lnTo>
                    <a:pt x="500" y="545"/>
                  </a:lnTo>
                  <a:close/>
                  <a:moveTo>
                    <a:pt x="412" y="265"/>
                  </a:moveTo>
                  <a:lnTo>
                    <a:pt x="412" y="265"/>
                  </a:lnTo>
                  <a:cubicBezTo>
                    <a:pt x="132" y="265"/>
                    <a:pt x="132" y="265"/>
                    <a:pt x="132" y="265"/>
                  </a:cubicBezTo>
                  <a:cubicBezTo>
                    <a:pt x="118" y="265"/>
                    <a:pt x="118" y="280"/>
                    <a:pt x="118" y="295"/>
                  </a:cubicBezTo>
                  <a:cubicBezTo>
                    <a:pt x="118" y="295"/>
                    <a:pt x="118" y="309"/>
                    <a:pt x="132" y="309"/>
                  </a:cubicBezTo>
                  <a:cubicBezTo>
                    <a:pt x="412" y="309"/>
                    <a:pt x="412" y="309"/>
                    <a:pt x="412" y="309"/>
                  </a:cubicBezTo>
                  <a:lnTo>
                    <a:pt x="427" y="295"/>
                  </a:lnTo>
                  <a:cubicBezTo>
                    <a:pt x="427" y="280"/>
                    <a:pt x="412" y="265"/>
                    <a:pt x="412" y="265"/>
                  </a:cubicBezTo>
                  <a:close/>
                </a:path>
              </a:pathLst>
            </a:custGeom>
            <a:solidFill>
              <a:schemeClr val="bg1"/>
            </a:solidFill>
            <a:ln>
              <a:noFill/>
            </a:ln>
          </p:spPr>
          <p:txBody>
            <a:bodyPr wrap="none" lIns="121885" tIns="60943" rIns="121885" bIns="60943" anchor="ctr" anchorCtr="1"/>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endParaRPr lang="zh-CN" altLang="en-US">
                <a:latin typeface="+mn-ea"/>
                <a:ea typeface="+mn-ea"/>
              </a:endParaRPr>
            </a:p>
          </p:txBody>
        </p:sp>
      </p:grpSp>
      <p:sp>
        <p:nvSpPr>
          <p:cNvPr id="24"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p:cTn id="7" dur="500" fill="hold"/>
                                        <p:tgtEl>
                                          <p:spTgt spid="73"/>
                                        </p:tgtEl>
                                        <p:attrNameLst>
                                          <p:attrName>ppt_w</p:attrName>
                                        </p:attrNameLst>
                                      </p:cBhvr>
                                      <p:tavLst>
                                        <p:tav tm="0">
                                          <p:val>
                                            <p:fltVal val="0"/>
                                          </p:val>
                                        </p:tav>
                                        <p:tav tm="100000">
                                          <p:val>
                                            <p:strVal val="#ppt_w"/>
                                          </p:val>
                                        </p:tav>
                                      </p:tavLst>
                                    </p:anim>
                                    <p:anim calcmode="lin" valueType="num">
                                      <p:cBhvr>
                                        <p:cTn id="8" dur="500" fill="hold"/>
                                        <p:tgtEl>
                                          <p:spTgt spid="73"/>
                                        </p:tgtEl>
                                        <p:attrNameLst>
                                          <p:attrName>ppt_h</p:attrName>
                                        </p:attrNameLst>
                                      </p:cBhvr>
                                      <p:tavLst>
                                        <p:tav tm="0">
                                          <p:val>
                                            <p:fltVal val="0"/>
                                          </p:val>
                                        </p:tav>
                                        <p:tav tm="100000">
                                          <p:val>
                                            <p:strVal val="#ppt_h"/>
                                          </p:val>
                                        </p:tav>
                                      </p:tavLst>
                                    </p:anim>
                                    <p:anim calcmode="lin" valueType="num">
                                      <p:cBhvr>
                                        <p:cTn id="9" dur="500" fill="hold"/>
                                        <p:tgtEl>
                                          <p:spTgt spid="73"/>
                                        </p:tgtEl>
                                        <p:attrNameLst>
                                          <p:attrName>style.rotation</p:attrName>
                                        </p:attrNameLst>
                                      </p:cBhvr>
                                      <p:tavLst>
                                        <p:tav tm="0">
                                          <p:val>
                                            <p:fltVal val="360"/>
                                          </p:val>
                                        </p:tav>
                                        <p:tav tm="100000">
                                          <p:val>
                                            <p:fltVal val="0"/>
                                          </p:val>
                                        </p:tav>
                                      </p:tavLst>
                                    </p:anim>
                                    <p:animEffect transition="in" filter="fade">
                                      <p:cBhvr>
                                        <p:cTn id="10" dur="500"/>
                                        <p:tgtEl>
                                          <p:spTgt spid="73"/>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43"/>
                                        </p:tgtEl>
                                        <p:attrNameLst>
                                          <p:attrName>style.visibility</p:attrName>
                                        </p:attrNameLst>
                                      </p:cBhvr>
                                      <p:to>
                                        <p:strVal val="visible"/>
                                      </p:to>
                                    </p:set>
                                    <p:animEffect transition="in" filter="wipe(right)">
                                      <p:cBhvr>
                                        <p:cTn id="14" dur="500"/>
                                        <p:tgtEl>
                                          <p:spTgt spid="43"/>
                                        </p:tgtEl>
                                      </p:cBhvr>
                                    </p:animEffect>
                                  </p:childTnLst>
                                </p:cTn>
                              </p:par>
                              <p:par>
                                <p:cTn id="15" presetID="22" presetClass="entr" presetSubtype="2" fill="hold" nodeType="with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right)">
                                      <p:cBhvr>
                                        <p:cTn id="17" dur="500"/>
                                        <p:tgtEl>
                                          <p:spTgt spid="64"/>
                                        </p:tgtEl>
                                      </p:cBhvr>
                                    </p:animEffect>
                                  </p:childTnLst>
                                </p:cTn>
                              </p:par>
                              <p:par>
                                <p:cTn id="18" presetID="22" presetClass="entr" presetSubtype="8" fill="hold" nodeType="with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wipe(left)">
                                      <p:cBhvr>
                                        <p:cTn id="20" dur="500"/>
                                        <p:tgtEl>
                                          <p:spTgt spid="67"/>
                                        </p:tgtEl>
                                      </p:cBhvr>
                                    </p:animEffect>
                                  </p:childTnLst>
                                </p:cTn>
                              </p:par>
                              <p:par>
                                <p:cTn id="21" presetID="22" presetClass="entr" presetSubtype="8" fill="hold" nodeType="withEffect">
                                  <p:stCondLst>
                                    <p:cond delay="0"/>
                                  </p:stCondLst>
                                  <p:childTnLst>
                                    <p:set>
                                      <p:cBhvr>
                                        <p:cTn id="22" dur="1" fill="hold">
                                          <p:stCondLst>
                                            <p:cond delay="0"/>
                                          </p:stCondLst>
                                        </p:cTn>
                                        <p:tgtEl>
                                          <p:spTgt spid="70"/>
                                        </p:tgtEl>
                                        <p:attrNameLst>
                                          <p:attrName>style.visibility</p:attrName>
                                        </p:attrNameLst>
                                      </p:cBhvr>
                                      <p:to>
                                        <p:strVal val="visible"/>
                                      </p:to>
                                    </p:set>
                                    <p:animEffect transition="in" filter="wipe(left)">
                                      <p:cBhvr>
                                        <p:cTn id="23"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组合 28"/>
          <p:cNvGrpSpPr/>
          <p:nvPr/>
        </p:nvGrpSpPr>
        <p:grpSpPr>
          <a:xfrm>
            <a:off x="2713529" y="1892134"/>
            <a:ext cx="3264246" cy="1113760"/>
            <a:chOff x="-1567152" y="2166482"/>
            <a:chExt cx="4670631" cy="1113709"/>
          </a:xfrm>
        </p:grpSpPr>
        <p:sp>
          <p:nvSpPr>
            <p:cNvPr id="30" name="文本框 97"/>
            <p:cNvSpPr txBox="1"/>
            <p:nvPr/>
          </p:nvSpPr>
          <p:spPr>
            <a:xfrm>
              <a:off x="-1567152" y="2635060"/>
              <a:ext cx="4670631" cy="645131"/>
            </a:xfrm>
            <a:prstGeom prst="rect">
              <a:avLst/>
            </a:prstGeom>
            <a:noFill/>
          </p:spPr>
          <p:txBody>
            <a:bodyPr wrap="square" rtlCol="0">
              <a:spAutoFit/>
            </a:bodyPr>
            <a:lstStyle/>
            <a:p>
              <a:r>
                <a:rPr lang="zh-CN" altLang="en-US" sz="1200" dirty="0">
                  <a:solidFill>
                    <a:schemeClr val="tx1">
                      <a:lumMod val="65000"/>
                      <a:lumOff val="35000"/>
                    </a:schemeClr>
                  </a:solidFill>
                  <a:latin typeface="+mn-ea"/>
                  <a:ea typeface="+mn-ea"/>
                </a:rPr>
                <a:t>输入文字内容编辑文本双击输入替换内容双击输入替换内容双击输入替换</a:t>
              </a:r>
              <a:r>
                <a:rPr lang="zh-CN" altLang="en-US" sz="1200" dirty="0" smtClean="0">
                  <a:solidFill>
                    <a:schemeClr val="tx1">
                      <a:lumMod val="65000"/>
                      <a:lumOff val="35000"/>
                    </a:schemeClr>
                  </a:solidFill>
                  <a:latin typeface="+mn-ea"/>
                  <a:ea typeface="+mn-ea"/>
                </a:rPr>
                <a:t>内容双击</a:t>
              </a:r>
              <a:r>
                <a:rPr lang="zh-CN" altLang="en-US" sz="1200" dirty="0">
                  <a:solidFill>
                    <a:schemeClr val="tx1">
                      <a:lumMod val="65000"/>
                      <a:lumOff val="35000"/>
                    </a:schemeClr>
                  </a:solidFill>
                  <a:latin typeface="+mn-ea"/>
                  <a:ea typeface="+mn-ea"/>
                </a:rPr>
                <a:t>输入替换内容双击输入替换</a:t>
              </a:r>
              <a:r>
                <a:rPr lang="zh-CN" altLang="en-US" sz="1200" dirty="0" smtClean="0">
                  <a:solidFill>
                    <a:schemeClr val="tx1">
                      <a:lumMod val="65000"/>
                      <a:lumOff val="35000"/>
                    </a:schemeClr>
                  </a:solidFill>
                  <a:latin typeface="+mn-ea"/>
                  <a:ea typeface="+mn-ea"/>
                </a:rPr>
                <a:t>内容</a:t>
              </a:r>
              <a:endParaRPr lang="zh-CN" altLang="en-US" sz="1200" dirty="0">
                <a:solidFill>
                  <a:schemeClr val="tx1">
                    <a:lumMod val="65000"/>
                    <a:lumOff val="35000"/>
                  </a:schemeClr>
                </a:solidFill>
                <a:latin typeface="+mn-ea"/>
                <a:ea typeface="+mn-ea"/>
              </a:endParaRPr>
            </a:p>
          </p:txBody>
        </p:sp>
        <p:sp>
          <p:nvSpPr>
            <p:cNvPr id="31" name="文本框 101"/>
            <p:cNvSpPr txBox="1"/>
            <p:nvPr/>
          </p:nvSpPr>
          <p:spPr>
            <a:xfrm>
              <a:off x="-1533534" y="2166482"/>
              <a:ext cx="2197101" cy="368283"/>
            </a:xfrm>
            <a:prstGeom prst="rect">
              <a:avLst/>
            </a:prstGeom>
            <a:noFill/>
          </p:spPr>
          <p:txBody>
            <a:bodyPr wrap="square" rtlCol="0">
              <a:spAutoFit/>
            </a:bodyPr>
            <a:lstStyle/>
            <a:p>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32" name="组合 31"/>
          <p:cNvGrpSpPr/>
          <p:nvPr/>
        </p:nvGrpSpPr>
        <p:grpSpPr>
          <a:xfrm>
            <a:off x="2753405" y="3861566"/>
            <a:ext cx="3264246" cy="1149320"/>
            <a:chOff x="150343" y="2027423"/>
            <a:chExt cx="4670631" cy="1149267"/>
          </a:xfrm>
        </p:grpSpPr>
        <p:sp>
          <p:nvSpPr>
            <p:cNvPr id="33" name="文本框 103"/>
            <p:cNvSpPr txBox="1"/>
            <p:nvPr/>
          </p:nvSpPr>
          <p:spPr>
            <a:xfrm>
              <a:off x="150343" y="2531560"/>
              <a:ext cx="4670631" cy="645130"/>
            </a:xfrm>
            <a:prstGeom prst="rect">
              <a:avLst/>
            </a:prstGeom>
            <a:noFill/>
          </p:spPr>
          <p:txBody>
            <a:bodyPr wrap="square" rtlCol="0">
              <a:spAutoFit/>
            </a:bodyPr>
            <a:lstStyle/>
            <a:p>
              <a:r>
                <a:rPr lang="zh-CN" altLang="en-US" sz="1200" dirty="0">
                  <a:solidFill>
                    <a:schemeClr val="tx1">
                      <a:lumMod val="65000"/>
                      <a:lumOff val="35000"/>
                    </a:schemeClr>
                  </a:solidFill>
                  <a:latin typeface="+mn-ea"/>
                  <a:ea typeface="+mn-ea"/>
                </a:rPr>
                <a:t>输入文字内容编辑文本双击输入替换内容双击输入替换内容双击输入替换内容双击输入替换内容双击输入替换内容</a:t>
              </a:r>
              <a:endParaRPr lang="zh-CN" altLang="en-US" sz="1200" dirty="0">
                <a:solidFill>
                  <a:schemeClr val="tx1">
                    <a:lumMod val="65000"/>
                    <a:lumOff val="35000"/>
                  </a:schemeClr>
                </a:solidFill>
                <a:latin typeface="+mn-ea"/>
                <a:ea typeface="+mn-ea"/>
              </a:endParaRPr>
            </a:p>
          </p:txBody>
        </p:sp>
        <p:sp>
          <p:nvSpPr>
            <p:cNvPr id="34" name="文本框 104"/>
            <p:cNvSpPr txBox="1"/>
            <p:nvPr/>
          </p:nvSpPr>
          <p:spPr>
            <a:xfrm>
              <a:off x="150343" y="2027423"/>
              <a:ext cx="2197101" cy="368283"/>
            </a:xfrm>
            <a:prstGeom prst="rect">
              <a:avLst/>
            </a:prstGeom>
            <a:noFill/>
          </p:spPr>
          <p:txBody>
            <a:bodyPr wrap="square" rtlCol="0">
              <a:spAutoFit/>
            </a:bodyPr>
            <a:lstStyle/>
            <a:p>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35" name="组合 34"/>
          <p:cNvGrpSpPr/>
          <p:nvPr/>
        </p:nvGrpSpPr>
        <p:grpSpPr>
          <a:xfrm>
            <a:off x="7753750" y="1916901"/>
            <a:ext cx="3264246" cy="1088994"/>
            <a:chOff x="150343" y="2102985"/>
            <a:chExt cx="4670631" cy="1088944"/>
          </a:xfrm>
        </p:grpSpPr>
        <p:sp>
          <p:nvSpPr>
            <p:cNvPr id="36" name="文本框 106"/>
            <p:cNvSpPr txBox="1"/>
            <p:nvPr/>
          </p:nvSpPr>
          <p:spPr>
            <a:xfrm>
              <a:off x="150343" y="2546799"/>
              <a:ext cx="4670631" cy="645130"/>
            </a:xfrm>
            <a:prstGeom prst="rect">
              <a:avLst/>
            </a:prstGeom>
            <a:noFill/>
          </p:spPr>
          <p:txBody>
            <a:bodyPr wrap="square" rtlCol="0">
              <a:spAutoFit/>
            </a:bodyPr>
            <a:lstStyle/>
            <a:p>
              <a:pPr algn="l"/>
              <a:r>
                <a:rPr lang="zh-CN" altLang="en-US" sz="1200" dirty="0">
                  <a:solidFill>
                    <a:schemeClr val="tx1">
                      <a:lumMod val="65000"/>
                      <a:lumOff val="35000"/>
                    </a:schemeClr>
                  </a:solidFill>
                  <a:latin typeface="+mn-ea"/>
                  <a:ea typeface="+mn-ea"/>
                </a:rPr>
                <a:t>输入文字内容编辑文本双击输入替换内容双击输入替换内容双击输入替换内容双击输入替换内容双击输入替换内容</a:t>
              </a:r>
              <a:endParaRPr lang="zh-CN" altLang="en-US" sz="1200" dirty="0">
                <a:solidFill>
                  <a:schemeClr val="tx1">
                    <a:lumMod val="65000"/>
                    <a:lumOff val="35000"/>
                  </a:schemeClr>
                </a:solidFill>
                <a:latin typeface="+mn-ea"/>
                <a:ea typeface="+mn-ea"/>
              </a:endParaRPr>
            </a:p>
          </p:txBody>
        </p:sp>
        <p:sp>
          <p:nvSpPr>
            <p:cNvPr id="37" name="文本框 107"/>
            <p:cNvSpPr txBox="1"/>
            <p:nvPr/>
          </p:nvSpPr>
          <p:spPr>
            <a:xfrm>
              <a:off x="157969" y="2102985"/>
              <a:ext cx="2197101" cy="368283"/>
            </a:xfrm>
            <a:prstGeom prst="rect">
              <a:avLst/>
            </a:prstGeom>
            <a:noFill/>
          </p:spPr>
          <p:txBody>
            <a:bodyPr wrap="square" rtlCol="0">
              <a:spAutoFit/>
            </a:bodyPr>
            <a:lstStyle/>
            <a:p>
              <a:pPr algn="l"/>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38" name="组合 37"/>
          <p:cNvGrpSpPr/>
          <p:nvPr/>
        </p:nvGrpSpPr>
        <p:grpSpPr>
          <a:xfrm>
            <a:off x="7753115" y="3908556"/>
            <a:ext cx="3264246" cy="1102330"/>
            <a:chOff x="150343" y="2177911"/>
            <a:chExt cx="4670631" cy="1102279"/>
          </a:xfrm>
        </p:grpSpPr>
        <p:sp>
          <p:nvSpPr>
            <p:cNvPr id="39" name="文本框 109"/>
            <p:cNvSpPr txBox="1"/>
            <p:nvPr/>
          </p:nvSpPr>
          <p:spPr>
            <a:xfrm>
              <a:off x="150343" y="2635060"/>
              <a:ext cx="4670631" cy="645130"/>
            </a:xfrm>
            <a:prstGeom prst="rect">
              <a:avLst/>
            </a:prstGeom>
            <a:noFill/>
          </p:spPr>
          <p:txBody>
            <a:bodyPr wrap="square" rtlCol="0">
              <a:spAutoFit/>
            </a:bodyPr>
            <a:lstStyle/>
            <a:p>
              <a:pPr algn="l"/>
              <a:r>
                <a:rPr lang="zh-CN" altLang="en-US" sz="1200" dirty="0">
                  <a:solidFill>
                    <a:schemeClr val="tx1">
                      <a:lumMod val="65000"/>
                      <a:lumOff val="35000"/>
                    </a:schemeClr>
                  </a:solidFill>
                  <a:latin typeface="+mn-ea"/>
                  <a:ea typeface="+mn-ea"/>
                </a:rPr>
                <a:t>输入文字内容编辑文本双击输入替换内容双击输入替换内容双击输入替换内容双击输入替换内容双击输入替换内容</a:t>
              </a:r>
              <a:endParaRPr lang="zh-CN" altLang="en-US" sz="1200" dirty="0">
                <a:solidFill>
                  <a:schemeClr val="tx1">
                    <a:lumMod val="65000"/>
                    <a:lumOff val="35000"/>
                  </a:schemeClr>
                </a:solidFill>
                <a:latin typeface="+mn-ea"/>
                <a:ea typeface="+mn-ea"/>
              </a:endParaRPr>
            </a:p>
          </p:txBody>
        </p:sp>
        <p:sp>
          <p:nvSpPr>
            <p:cNvPr id="40" name="文本框 110"/>
            <p:cNvSpPr txBox="1"/>
            <p:nvPr/>
          </p:nvSpPr>
          <p:spPr>
            <a:xfrm>
              <a:off x="158877" y="2177911"/>
              <a:ext cx="2197101" cy="368283"/>
            </a:xfrm>
            <a:prstGeom prst="rect">
              <a:avLst/>
            </a:prstGeom>
            <a:noFill/>
          </p:spPr>
          <p:txBody>
            <a:bodyPr wrap="square" rtlCol="0">
              <a:spAutoFit/>
            </a:bodyPr>
            <a:lstStyle/>
            <a:p>
              <a:pPr algn="l"/>
              <a:r>
                <a:rPr lang="zh-CN" altLang="en-US" b="1" dirty="0">
                  <a:solidFill>
                    <a:schemeClr val="tx1">
                      <a:lumMod val="65000"/>
                      <a:lumOff val="35000"/>
                    </a:schemeClr>
                  </a:solidFill>
                  <a:latin typeface="+mn-ea"/>
                  <a:ea typeface="+mn-ea"/>
                </a:rPr>
                <a:t>输入标题</a:t>
              </a:r>
              <a:endParaRPr lang="zh-CN" altLang="en-US" b="1" dirty="0">
                <a:solidFill>
                  <a:schemeClr val="tx1">
                    <a:lumMod val="65000"/>
                    <a:lumOff val="35000"/>
                  </a:schemeClr>
                </a:solidFill>
                <a:latin typeface="+mn-ea"/>
                <a:ea typeface="+mn-ea"/>
              </a:endParaRPr>
            </a:p>
          </p:txBody>
        </p:sp>
      </p:grpSp>
      <p:grpSp>
        <p:nvGrpSpPr>
          <p:cNvPr id="2" name="组合 1"/>
          <p:cNvGrpSpPr/>
          <p:nvPr/>
        </p:nvGrpSpPr>
        <p:grpSpPr>
          <a:xfrm>
            <a:off x="1273175" y="1772920"/>
            <a:ext cx="1320800" cy="1320800"/>
            <a:chOff x="7335" y="3763"/>
            <a:chExt cx="2080" cy="2080"/>
          </a:xfrm>
        </p:grpSpPr>
        <p:sp>
          <p:nvSpPr>
            <p:cNvPr id="47" name="矩形 46"/>
            <p:cNvSpPr/>
            <p:nvPr/>
          </p:nvSpPr>
          <p:spPr>
            <a:xfrm>
              <a:off x="7335" y="3763"/>
              <a:ext cx="2081" cy="20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sp>
          <p:nvSpPr>
            <p:cNvPr id="43" name="Freeform 62"/>
            <p:cNvSpPr>
              <a:spLocks noChangeAspect="1" noEditPoints="1"/>
            </p:cNvSpPr>
            <p:nvPr/>
          </p:nvSpPr>
          <p:spPr bwMode="auto">
            <a:xfrm>
              <a:off x="8106" y="4531"/>
              <a:ext cx="540" cy="544"/>
            </a:xfrm>
            <a:custGeom>
              <a:avLst/>
              <a:gdLst/>
              <a:ahLst/>
              <a:cxnLst>
                <a:cxn ang="0">
                  <a:pos x="58" y="33"/>
                </a:cxn>
                <a:cxn ang="0">
                  <a:pos x="57" y="34"/>
                </a:cxn>
                <a:cxn ang="0">
                  <a:pos x="50" y="35"/>
                </a:cxn>
                <a:cxn ang="0">
                  <a:pos x="49" y="39"/>
                </a:cxn>
                <a:cxn ang="0">
                  <a:pos x="53" y="44"/>
                </a:cxn>
                <a:cxn ang="0">
                  <a:pos x="53" y="45"/>
                </a:cxn>
                <a:cxn ang="0">
                  <a:pos x="53" y="46"/>
                </a:cxn>
                <a:cxn ang="0">
                  <a:pos x="45" y="53"/>
                </a:cxn>
                <a:cxn ang="0">
                  <a:pos x="44" y="52"/>
                </a:cxn>
                <a:cxn ang="0">
                  <a:pos x="39" y="48"/>
                </a:cxn>
                <a:cxn ang="0">
                  <a:pos x="36" y="50"/>
                </a:cxn>
                <a:cxn ang="0">
                  <a:pos x="34" y="57"/>
                </a:cxn>
                <a:cxn ang="0">
                  <a:pos x="33" y="58"/>
                </a:cxn>
                <a:cxn ang="0">
                  <a:pos x="25" y="58"/>
                </a:cxn>
                <a:cxn ang="0">
                  <a:pos x="23" y="57"/>
                </a:cxn>
                <a:cxn ang="0">
                  <a:pos x="22" y="50"/>
                </a:cxn>
                <a:cxn ang="0">
                  <a:pos x="19" y="48"/>
                </a:cxn>
                <a:cxn ang="0">
                  <a:pos x="14" y="52"/>
                </a:cxn>
                <a:cxn ang="0">
                  <a:pos x="13" y="53"/>
                </a:cxn>
                <a:cxn ang="0">
                  <a:pos x="12" y="52"/>
                </a:cxn>
                <a:cxn ang="0">
                  <a:pos x="5" y="46"/>
                </a:cxn>
                <a:cxn ang="0">
                  <a:pos x="5" y="45"/>
                </a:cxn>
                <a:cxn ang="0">
                  <a:pos x="5" y="44"/>
                </a:cxn>
                <a:cxn ang="0">
                  <a:pos x="9" y="39"/>
                </a:cxn>
                <a:cxn ang="0">
                  <a:pos x="8" y="35"/>
                </a:cxn>
                <a:cxn ang="0">
                  <a:pos x="1" y="34"/>
                </a:cxn>
                <a:cxn ang="0">
                  <a:pos x="0" y="33"/>
                </a:cxn>
                <a:cxn ang="0">
                  <a:pos x="0" y="24"/>
                </a:cxn>
                <a:cxn ang="0">
                  <a:pos x="1" y="23"/>
                </a:cxn>
                <a:cxn ang="0">
                  <a:pos x="8" y="22"/>
                </a:cxn>
                <a:cxn ang="0">
                  <a:pos x="9" y="18"/>
                </a:cxn>
                <a:cxn ang="0">
                  <a:pos x="5" y="13"/>
                </a:cxn>
                <a:cxn ang="0">
                  <a:pos x="5" y="12"/>
                </a:cxn>
                <a:cxn ang="0">
                  <a:pos x="5" y="11"/>
                </a:cxn>
                <a:cxn ang="0">
                  <a:pos x="13" y="5"/>
                </a:cxn>
                <a:cxn ang="0">
                  <a:pos x="14" y="5"/>
                </a:cxn>
                <a:cxn ang="0">
                  <a:pos x="19" y="9"/>
                </a:cxn>
                <a:cxn ang="0">
                  <a:pos x="22" y="8"/>
                </a:cxn>
                <a:cxn ang="0">
                  <a:pos x="23" y="1"/>
                </a:cxn>
                <a:cxn ang="0">
                  <a:pos x="25" y="0"/>
                </a:cxn>
                <a:cxn ang="0">
                  <a:pos x="33" y="0"/>
                </a:cxn>
                <a:cxn ang="0">
                  <a:pos x="34" y="1"/>
                </a:cxn>
                <a:cxn ang="0">
                  <a:pos x="36" y="8"/>
                </a:cxn>
                <a:cxn ang="0">
                  <a:pos x="39" y="9"/>
                </a:cxn>
                <a:cxn ang="0">
                  <a:pos x="44" y="5"/>
                </a:cxn>
                <a:cxn ang="0">
                  <a:pos x="45" y="5"/>
                </a:cxn>
                <a:cxn ang="0">
                  <a:pos x="46" y="5"/>
                </a:cxn>
                <a:cxn ang="0">
                  <a:pos x="52" y="12"/>
                </a:cxn>
                <a:cxn ang="0">
                  <a:pos x="53" y="12"/>
                </a:cxn>
                <a:cxn ang="0">
                  <a:pos x="52" y="13"/>
                </a:cxn>
                <a:cxn ang="0">
                  <a:pos x="48" y="18"/>
                </a:cxn>
                <a:cxn ang="0">
                  <a:pos x="50" y="22"/>
                </a:cxn>
                <a:cxn ang="0">
                  <a:pos x="57" y="23"/>
                </a:cxn>
                <a:cxn ang="0">
                  <a:pos x="58" y="25"/>
                </a:cxn>
                <a:cxn ang="0">
                  <a:pos x="58" y="33"/>
                </a:cxn>
                <a:cxn ang="0">
                  <a:pos x="29" y="19"/>
                </a:cxn>
                <a:cxn ang="0">
                  <a:pos x="19" y="29"/>
                </a:cxn>
                <a:cxn ang="0">
                  <a:pos x="29" y="38"/>
                </a:cxn>
                <a:cxn ang="0">
                  <a:pos x="39" y="29"/>
                </a:cxn>
                <a:cxn ang="0">
                  <a:pos x="29" y="19"/>
                </a:cxn>
              </a:cxnLst>
              <a:rect l="0" t="0" r="r" b="b"/>
              <a:pathLst>
                <a:path w="58" h="58">
                  <a:moveTo>
                    <a:pt x="58" y="33"/>
                  </a:moveTo>
                  <a:cubicBezTo>
                    <a:pt x="58" y="34"/>
                    <a:pt x="58" y="34"/>
                    <a:pt x="57" y="34"/>
                  </a:cubicBezTo>
                  <a:cubicBezTo>
                    <a:pt x="50" y="35"/>
                    <a:pt x="50" y="35"/>
                    <a:pt x="50" y="35"/>
                  </a:cubicBezTo>
                  <a:cubicBezTo>
                    <a:pt x="50" y="37"/>
                    <a:pt x="49" y="38"/>
                    <a:pt x="49" y="39"/>
                  </a:cubicBezTo>
                  <a:cubicBezTo>
                    <a:pt x="50" y="41"/>
                    <a:pt x="51" y="42"/>
                    <a:pt x="53" y="44"/>
                  </a:cubicBezTo>
                  <a:cubicBezTo>
                    <a:pt x="53" y="44"/>
                    <a:pt x="53" y="45"/>
                    <a:pt x="53" y="45"/>
                  </a:cubicBezTo>
                  <a:cubicBezTo>
                    <a:pt x="53" y="45"/>
                    <a:pt x="53" y="46"/>
                    <a:pt x="53" y="46"/>
                  </a:cubicBezTo>
                  <a:cubicBezTo>
                    <a:pt x="52" y="47"/>
                    <a:pt x="47" y="53"/>
                    <a:pt x="45" y="53"/>
                  </a:cubicBezTo>
                  <a:cubicBezTo>
                    <a:pt x="45" y="53"/>
                    <a:pt x="45" y="53"/>
                    <a:pt x="44" y="52"/>
                  </a:cubicBezTo>
                  <a:cubicBezTo>
                    <a:pt x="39" y="48"/>
                    <a:pt x="39" y="48"/>
                    <a:pt x="39" y="48"/>
                  </a:cubicBezTo>
                  <a:cubicBezTo>
                    <a:pt x="38" y="49"/>
                    <a:pt x="37" y="49"/>
                    <a:pt x="36" y="50"/>
                  </a:cubicBezTo>
                  <a:cubicBezTo>
                    <a:pt x="35" y="52"/>
                    <a:pt x="35" y="55"/>
                    <a:pt x="34" y="57"/>
                  </a:cubicBezTo>
                  <a:cubicBezTo>
                    <a:pt x="34" y="57"/>
                    <a:pt x="34" y="58"/>
                    <a:pt x="33" y="58"/>
                  </a:cubicBezTo>
                  <a:cubicBezTo>
                    <a:pt x="25" y="58"/>
                    <a:pt x="25" y="58"/>
                    <a:pt x="25" y="58"/>
                  </a:cubicBezTo>
                  <a:cubicBezTo>
                    <a:pt x="24" y="58"/>
                    <a:pt x="23" y="57"/>
                    <a:pt x="23" y="57"/>
                  </a:cubicBezTo>
                  <a:cubicBezTo>
                    <a:pt x="22" y="50"/>
                    <a:pt x="22" y="50"/>
                    <a:pt x="22" y="50"/>
                  </a:cubicBezTo>
                  <a:cubicBezTo>
                    <a:pt x="21" y="49"/>
                    <a:pt x="20" y="49"/>
                    <a:pt x="19" y="48"/>
                  </a:cubicBezTo>
                  <a:cubicBezTo>
                    <a:pt x="14" y="52"/>
                    <a:pt x="14" y="52"/>
                    <a:pt x="14" y="52"/>
                  </a:cubicBezTo>
                  <a:cubicBezTo>
                    <a:pt x="13" y="53"/>
                    <a:pt x="13" y="53"/>
                    <a:pt x="13" y="53"/>
                  </a:cubicBezTo>
                  <a:cubicBezTo>
                    <a:pt x="12" y="53"/>
                    <a:pt x="12" y="53"/>
                    <a:pt x="12" y="52"/>
                  </a:cubicBezTo>
                  <a:cubicBezTo>
                    <a:pt x="10" y="50"/>
                    <a:pt x="7" y="48"/>
                    <a:pt x="5" y="46"/>
                  </a:cubicBezTo>
                  <a:cubicBezTo>
                    <a:pt x="5" y="46"/>
                    <a:pt x="5" y="45"/>
                    <a:pt x="5" y="45"/>
                  </a:cubicBezTo>
                  <a:cubicBezTo>
                    <a:pt x="5" y="45"/>
                    <a:pt x="5" y="44"/>
                    <a:pt x="5" y="44"/>
                  </a:cubicBezTo>
                  <a:cubicBezTo>
                    <a:pt x="7" y="42"/>
                    <a:pt x="8" y="41"/>
                    <a:pt x="9" y="39"/>
                  </a:cubicBezTo>
                  <a:cubicBezTo>
                    <a:pt x="9" y="38"/>
                    <a:pt x="8" y="37"/>
                    <a:pt x="8" y="35"/>
                  </a:cubicBezTo>
                  <a:cubicBezTo>
                    <a:pt x="1" y="34"/>
                    <a:pt x="1" y="34"/>
                    <a:pt x="1" y="34"/>
                  </a:cubicBezTo>
                  <a:cubicBezTo>
                    <a:pt x="0" y="34"/>
                    <a:pt x="0" y="33"/>
                    <a:pt x="0" y="33"/>
                  </a:cubicBezTo>
                  <a:cubicBezTo>
                    <a:pt x="0" y="24"/>
                    <a:pt x="0" y="24"/>
                    <a:pt x="0" y="24"/>
                  </a:cubicBezTo>
                  <a:cubicBezTo>
                    <a:pt x="0" y="24"/>
                    <a:pt x="0" y="23"/>
                    <a:pt x="1" y="23"/>
                  </a:cubicBezTo>
                  <a:cubicBezTo>
                    <a:pt x="8" y="22"/>
                    <a:pt x="8" y="22"/>
                    <a:pt x="8" y="22"/>
                  </a:cubicBezTo>
                  <a:cubicBezTo>
                    <a:pt x="8" y="21"/>
                    <a:pt x="9" y="20"/>
                    <a:pt x="9" y="18"/>
                  </a:cubicBezTo>
                  <a:cubicBezTo>
                    <a:pt x="8" y="17"/>
                    <a:pt x="7" y="15"/>
                    <a:pt x="5" y="13"/>
                  </a:cubicBezTo>
                  <a:cubicBezTo>
                    <a:pt x="5" y="13"/>
                    <a:pt x="5" y="13"/>
                    <a:pt x="5" y="12"/>
                  </a:cubicBezTo>
                  <a:cubicBezTo>
                    <a:pt x="5" y="12"/>
                    <a:pt x="5" y="12"/>
                    <a:pt x="5" y="11"/>
                  </a:cubicBezTo>
                  <a:cubicBezTo>
                    <a:pt x="6" y="10"/>
                    <a:pt x="11" y="5"/>
                    <a:pt x="13" y="5"/>
                  </a:cubicBezTo>
                  <a:cubicBezTo>
                    <a:pt x="13" y="5"/>
                    <a:pt x="13" y="5"/>
                    <a:pt x="14" y="5"/>
                  </a:cubicBezTo>
                  <a:cubicBezTo>
                    <a:pt x="19" y="9"/>
                    <a:pt x="19" y="9"/>
                    <a:pt x="19" y="9"/>
                  </a:cubicBezTo>
                  <a:cubicBezTo>
                    <a:pt x="20" y="9"/>
                    <a:pt x="21" y="8"/>
                    <a:pt x="22" y="8"/>
                  </a:cubicBezTo>
                  <a:cubicBezTo>
                    <a:pt x="22" y="5"/>
                    <a:pt x="23" y="3"/>
                    <a:pt x="23" y="1"/>
                  </a:cubicBezTo>
                  <a:cubicBezTo>
                    <a:pt x="23" y="0"/>
                    <a:pt x="24" y="0"/>
                    <a:pt x="25" y="0"/>
                  </a:cubicBezTo>
                  <a:cubicBezTo>
                    <a:pt x="33" y="0"/>
                    <a:pt x="33" y="0"/>
                    <a:pt x="33" y="0"/>
                  </a:cubicBezTo>
                  <a:cubicBezTo>
                    <a:pt x="34" y="0"/>
                    <a:pt x="34" y="0"/>
                    <a:pt x="34" y="1"/>
                  </a:cubicBezTo>
                  <a:cubicBezTo>
                    <a:pt x="36" y="8"/>
                    <a:pt x="36" y="8"/>
                    <a:pt x="36" y="8"/>
                  </a:cubicBezTo>
                  <a:cubicBezTo>
                    <a:pt x="37" y="8"/>
                    <a:pt x="38" y="9"/>
                    <a:pt x="39" y="9"/>
                  </a:cubicBezTo>
                  <a:cubicBezTo>
                    <a:pt x="44" y="5"/>
                    <a:pt x="44" y="5"/>
                    <a:pt x="44" y="5"/>
                  </a:cubicBezTo>
                  <a:cubicBezTo>
                    <a:pt x="45" y="5"/>
                    <a:pt x="45" y="5"/>
                    <a:pt x="45" y="5"/>
                  </a:cubicBezTo>
                  <a:cubicBezTo>
                    <a:pt x="46" y="5"/>
                    <a:pt x="46" y="5"/>
                    <a:pt x="46" y="5"/>
                  </a:cubicBezTo>
                  <a:cubicBezTo>
                    <a:pt x="48" y="7"/>
                    <a:pt x="51" y="9"/>
                    <a:pt x="52" y="12"/>
                  </a:cubicBezTo>
                  <a:cubicBezTo>
                    <a:pt x="53" y="12"/>
                    <a:pt x="53" y="12"/>
                    <a:pt x="53" y="12"/>
                  </a:cubicBezTo>
                  <a:cubicBezTo>
                    <a:pt x="53" y="13"/>
                    <a:pt x="53" y="13"/>
                    <a:pt x="52" y="13"/>
                  </a:cubicBezTo>
                  <a:cubicBezTo>
                    <a:pt x="51" y="15"/>
                    <a:pt x="50" y="17"/>
                    <a:pt x="48" y="18"/>
                  </a:cubicBezTo>
                  <a:cubicBezTo>
                    <a:pt x="49" y="20"/>
                    <a:pt x="50" y="21"/>
                    <a:pt x="50" y="22"/>
                  </a:cubicBezTo>
                  <a:cubicBezTo>
                    <a:pt x="57" y="23"/>
                    <a:pt x="57" y="23"/>
                    <a:pt x="57" y="23"/>
                  </a:cubicBezTo>
                  <a:cubicBezTo>
                    <a:pt x="58" y="23"/>
                    <a:pt x="58" y="24"/>
                    <a:pt x="58" y="25"/>
                  </a:cubicBezTo>
                  <a:lnTo>
                    <a:pt x="58" y="33"/>
                  </a:lnTo>
                  <a:close/>
                  <a:moveTo>
                    <a:pt x="29" y="19"/>
                  </a:moveTo>
                  <a:cubicBezTo>
                    <a:pt x="24" y="19"/>
                    <a:pt x="19" y="23"/>
                    <a:pt x="19" y="29"/>
                  </a:cubicBezTo>
                  <a:cubicBezTo>
                    <a:pt x="19" y="34"/>
                    <a:pt x="24" y="38"/>
                    <a:pt x="29" y="38"/>
                  </a:cubicBezTo>
                  <a:cubicBezTo>
                    <a:pt x="34" y="38"/>
                    <a:pt x="39" y="34"/>
                    <a:pt x="39" y="29"/>
                  </a:cubicBezTo>
                  <a:cubicBezTo>
                    <a:pt x="39" y="23"/>
                    <a:pt x="34" y="19"/>
                    <a:pt x="29" y="19"/>
                  </a:cubicBezTo>
                  <a:close/>
                </a:path>
              </a:pathLst>
            </a:custGeom>
            <a:solidFill>
              <a:schemeClr val="bg1"/>
            </a:solidFill>
            <a:ln w="9525">
              <a:noFill/>
              <a:round/>
            </a:ln>
          </p:spPr>
          <p:txBody>
            <a:bodyPr vert="horz" wrap="square" lIns="121659" tIns="60829" rIns="121659" bIns="60829" numCol="1" anchor="t" anchorCtr="0" compatLnSpc="1"/>
            <a:lstStyle/>
            <a:p>
              <a:endParaRPr lang="en-US" sz="3100">
                <a:solidFill>
                  <a:schemeClr val="tx1">
                    <a:lumMod val="65000"/>
                    <a:lumOff val="35000"/>
                  </a:schemeClr>
                </a:solidFill>
                <a:latin typeface="+mn-ea"/>
                <a:ea typeface="+mn-ea"/>
              </a:endParaRPr>
            </a:p>
          </p:txBody>
        </p:sp>
      </p:grpSp>
      <p:grpSp>
        <p:nvGrpSpPr>
          <p:cNvPr id="3" name="组合 2"/>
          <p:cNvGrpSpPr/>
          <p:nvPr/>
        </p:nvGrpSpPr>
        <p:grpSpPr>
          <a:xfrm>
            <a:off x="6193155" y="1845310"/>
            <a:ext cx="1320800" cy="1320800"/>
            <a:chOff x="9789" y="3763"/>
            <a:chExt cx="2080" cy="2080"/>
          </a:xfrm>
        </p:grpSpPr>
        <p:sp>
          <p:nvSpPr>
            <p:cNvPr id="48" name="矩形 47"/>
            <p:cNvSpPr/>
            <p:nvPr/>
          </p:nvSpPr>
          <p:spPr>
            <a:xfrm>
              <a:off x="9789" y="3763"/>
              <a:ext cx="2081" cy="20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sp>
          <p:nvSpPr>
            <p:cNvPr id="44" name="Freeform 245"/>
            <p:cNvSpPr>
              <a:spLocks noChangeAspect="1"/>
            </p:cNvSpPr>
            <p:nvPr/>
          </p:nvSpPr>
          <p:spPr bwMode="auto">
            <a:xfrm>
              <a:off x="10557" y="4531"/>
              <a:ext cx="544" cy="544"/>
            </a:xfrm>
            <a:custGeom>
              <a:avLst/>
              <a:gdLst/>
              <a:ahLst/>
              <a:cxnLst>
                <a:cxn ang="0">
                  <a:pos x="68" y="3"/>
                </a:cxn>
                <a:cxn ang="0">
                  <a:pos x="58" y="61"/>
                </a:cxn>
                <a:cxn ang="0">
                  <a:pos x="57" y="63"/>
                </a:cxn>
                <a:cxn ang="0">
                  <a:pos x="56" y="63"/>
                </a:cxn>
                <a:cxn ang="0">
                  <a:pos x="55" y="63"/>
                </a:cxn>
                <a:cxn ang="0">
                  <a:pos x="38" y="56"/>
                </a:cxn>
                <a:cxn ang="0">
                  <a:pos x="28" y="67"/>
                </a:cxn>
                <a:cxn ang="0">
                  <a:pos x="26" y="68"/>
                </a:cxn>
                <a:cxn ang="0">
                  <a:pos x="26" y="68"/>
                </a:cxn>
                <a:cxn ang="0">
                  <a:pos x="24" y="65"/>
                </a:cxn>
                <a:cxn ang="0">
                  <a:pos x="24" y="52"/>
                </a:cxn>
                <a:cxn ang="0">
                  <a:pos x="57" y="12"/>
                </a:cxn>
                <a:cxn ang="0">
                  <a:pos x="16" y="47"/>
                </a:cxn>
                <a:cxn ang="0">
                  <a:pos x="1" y="41"/>
                </a:cxn>
                <a:cxn ang="0">
                  <a:pos x="0" y="39"/>
                </a:cxn>
                <a:cxn ang="0">
                  <a:pos x="1" y="36"/>
                </a:cxn>
                <a:cxn ang="0">
                  <a:pos x="64" y="0"/>
                </a:cxn>
                <a:cxn ang="0">
                  <a:pos x="65" y="0"/>
                </a:cxn>
                <a:cxn ang="0">
                  <a:pos x="67" y="0"/>
                </a:cxn>
                <a:cxn ang="0">
                  <a:pos x="68" y="3"/>
                </a:cxn>
              </a:cxnLst>
              <a:rect l="0" t="0" r="r" b="b"/>
              <a:pathLst>
                <a:path w="68" h="68">
                  <a:moveTo>
                    <a:pt x="68" y="3"/>
                  </a:moveTo>
                  <a:cubicBezTo>
                    <a:pt x="58" y="61"/>
                    <a:pt x="58" y="61"/>
                    <a:pt x="58" y="61"/>
                  </a:cubicBezTo>
                  <a:cubicBezTo>
                    <a:pt x="58" y="62"/>
                    <a:pt x="57" y="62"/>
                    <a:pt x="57" y="63"/>
                  </a:cubicBezTo>
                  <a:cubicBezTo>
                    <a:pt x="56" y="63"/>
                    <a:pt x="56" y="63"/>
                    <a:pt x="56" y="63"/>
                  </a:cubicBezTo>
                  <a:cubicBezTo>
                    <a:pt x="55" y="63"/>
                    <a:pt x="55" y="63"/>
                    <a:pt x="55" y="63"/>
                  </a:cubicBezTo>
                  <a:cubicBezTo>
                    <a:pt x="38" y="56"/>
                    <a:pt x="38" y="56"/>
                    <a:pt x="38" y="56"/>
                  </a:cubicBezTo>
                  <a:cubicBezTo>
                    <a:pt x="28" y="67"/>
                    <a:pt x="28" y="67"/>
                    <a:pt x="28" y="67"/>
                  </a:cubicBezTo>
                  <a:cubicBezTo>
                    <a:pt x="28" y="67"/>
                    <a:pt x="27" y="68"/>
                    <a:pt x="26" y="68"/>
                  </a:cubicBezTo>
                  <a:cubicBezTo>
                    <a:pt x="26" y="68"/>
                    <a:pt x="26" y="68"/>
                    <a:pt x="26" y="68"/>
                  </a:cubicBezTo>
                  <a:cubicBezTo>
                    <a:pt x="25" y="67"/>
                    <a:pt x="24" y="66"/>
                    <a:pt x="24" y="65"/>
                  </a:cubicBezTo>
                  <a:cubicBezTo>
                    <a:pt x="24" y="52"/>
                    <a:pt x="24" y="52"/>
                    <a:pt x="24" y="52"/>
                  </a:cubicBezTo>
                  <a:cubicBezTo>
                    <a:pt x="57" y="12"/>
                    <a:pt x="57" y="12"/>
                    <a:pt x="57" y="12"/>
                  </a:cubicBezTo>
                  <a:cubicBezTo>
                    <a:pt x="16" y="47"/>
                    <a:pt x="16" y="47"/>
                    <a:pt x="16" y="47"/>
                  </a:cubicBezTo>
                  <a:cubicBezTo>
                    <a:pt x="1" y="41"/>
                    <a:pt x="1" y="41"/>
                    <a:pt x="1" y="41"/>
                  </a:cubicBezTo>
                  <a:cubicBezTo>
                    <a:pt x="0" y="40"/>
                    <a:pt x="0" y="40"/>
                    <a:pt x="0" y="39"/>
                  </a:cubicBezTo>
                  <a:cubicBezTo>
                    <a:pt x="0" y="38"/>
                    <a:pt x="0" y="37"/>
                    <a:pt x="1" y="36"/>
                  </a:cubicBezTo>
                  <a:cubicBezTo>
                    <a:pt x="64" y="0"/>
                    <a:pt x="64" y="0"/>
                    <a:pt x="64" y="0"/>
                  </a:cubicBezTo>
                  <a:cubicBezTo>
                    <a:pt x="65" y="0"/>
                    <a:pt x="65" y="0"/>
                    <a:pt x="65" y="0"/>
                  </a:cubicBezTo>
                  <a:cubicBezTo>
                    <a:pt x="66" y="0"/>
                    <a:pt x="66" y="0"/>
                    <a:pt x="67" y="0"/>
                  </a:cubicBezTo>
                  <a:cubicBezTo>
                    <a:pt x="68" y="1"/>
                    <a:pt x="68" y="2"/>
                    <a:pt x="68" y="3"/>
                  </a:cubicBezTo>
                  <a:close/>
                </a:path>
              </a:pathLst>
            </a:custGeom>
            <a:solidFill>
              <a:schemeClr val="bg1"/>
            </a:solidFill>
            <a:ln w="9525">
              <a:noFill/>
              <a:round/>
            </a:ln>
          </p:spPr>
          <p:txBody>
            <a:bodyPr vert="horz" wrap="square" lIns="121659" tIns="60829" rIns="121659" bIns="60829" numCol="1" anchor="t" anchorCtr="0" compatLnSpc="1"/>
            <a:lstStyle/>
            <a:p>
              <a:endParaRPr lang="en-US" sz="3100">
                <a:solidFill>
                  <a:schemeClr val="tx1">
                    <a:lumMod val="65000"/>
                    <a:lumOff val="35000"/>
                  </a:schemeClr>
                </a:solidFill>
                <a:latin typeface="+mn-ea"/>
                <a:ea typeface="+mn-ea"/>
              </a:endParaRPr>
            </a:p>
          </p:txBody>
        </p:sp>
      </p:grpSp>
      <p:grpSp>
        <p:nvGrpSpPr>
          <p:cNvPr id="5" name="组合 4"/>
          <p:cNvGrpSpPr/>
          <p:nvPr/>
        </p:nvGrpSpPr>
        <p:grpSpPr>
          <a:xfrm>
            <a:off x="6176010" y="3789045"/>
            <a:ext cx="1320800" cy="1320800"/>
            <a:chOff x="9785" y="6253"/>
            <a:chExt cx="2080" cy="2080"/>
          </a:xfrm>
        </p:grpSpPr>
        <p:sp>
          <p:nvSpPr>
            <p:cNvPr id="69" name="矩形 68"/>
            <p:cNvSpPr/>
            <p:nvPr/>
          </p:nvSpPr>
          <p:spPr>
            <a:xfrm>
              <a:off x="9785" y="6253"/>
              <a:ext cx="2081" cy="20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sp>
          <p:nvSpPr>
            <p:cNvPr id="45" name="Freeform 79"/>
            <p:cNvSpPr>
              <a:spLocks noEditPoints="1"/>
            </p:cNvSpPr>
            <p:nvPr/>
          </p:nvSpPr>
          <p:spPr bwMode="auto">
            <a:xfrm>
              <a:off x="10580" y="7048"/>
              <a:ext cx="490" cy="489"/>
            </a:xfrm>
            <a:custGeom>
              <a:avLst/>
              <a:gdLst/>
              <a:ahLst/>
              <a:cxnLst>
                <a:cxn ang="0">
                  <a:pos x="236" y="200"/>
                </a:cxn>
                <a:cxn ang="0">
                  <a:pos x="176" y="200"/>
                </a:cxn>
                <a:cxn ang="0">
                  <a:pos x="160" y="200"/>
                </a:cxn>
                <a:cxn ang="0">
                  <a:pos x="160" y="220"/>
                </a:cxn>
                <a:cxn ang="0">
                  <a:pos x="176" y="236"/>
                </a:cxn>
                <a:cxn ang="0">
                  <a:pos x="176" y="240"/>
                </a:cxn>
                <a:cxn ang="0">
                  <a:pos x="72" y="240"/>
                </a:cxn>
                <a:cxn ang="0">
                  <a:pos x="72" y="236"/>
                </a:cxn>
                <a:cxn ang="0">
                  <a:pos x="88" y="220"/>
                </a:cxn>
                <a:cxn ang="0">
                  <a:pos x="88" y="200"/>
                </a:cxn>
                <a:cxn ang="0">
                  <a:pos x="72" y="200"/>
                </a:cxn>
                <a:cxn ang="0">
                  <a:pos x="12" y="200"/>
                </a:cxn>
                <a:cxn ang="0">
                  <a:pos x="0" y="188"/>
                </a:cxn>
                <a:cxn ang="0">
                  <a:pos x="0" y="28"/>
                </a:cxn>
                <a:cxn ang="0">
                  <a:pos x="12" y="16"/>
                </a:cxn>
                <a:cxn ang="0">
                  <a:pos x="86" y="16"/>
                </a:cxn>
                <a:cxn ang="0">
                  <a:pos x="70" y="32"/>
                </a:cxn>
                <a:cxn ang="0">
                  <a:pos x="16" y="32"/>
                </a:cxn>
                <a:cxn ang="0">
                  <a:pos x="16" y="168"/>
                </a:cxn>
                <a:cxn ang="0">
                  <a:pos x="232" y="168"/>
                </a:cxn>
                <a:cxn ang="0">
                  <a:pos x="232" y="32"/>
                </a:cxn>
                <a:cxn ang="0">
                  <a:pos x="178" y="32"/>
                </a:cxn>
                <a:cxn ang="0">
                  <a:pos x="162" y="16"/>
                </a:cxn>
                <a:cxn ang="0">
                  <a:pos x="236" y="16"/>
                </a:cxn>
                <a:cxn ang="0">
                  <a:pos x="248" y="28"/>
                </a:cxn>
                <a:cxn ang="0">
                  <a:pos x="248" y="188"/>
                </a:cxn>
                <a:cxn ang="0">
                  <a:pos x="236" y="200"/>
                </a:cxn>
                <a:cxn ang="0">
                  <a:pos x="152" y="52"/>
                </a:cxn>
                <a:cxn ang="0">
                  <a:pos x="144" y="48"/>
                </a:cxn>
                <a:cxn ang="0">
                  <a:pos x="136" y="41"/>
                </a:cxn>
                <a:cxn ang="0">
                  <a:pos x="136" y="96"/>
                </a:cxn>
                <a:cxn ang="0">
                  <a:pos x="124" y="108"/>
                </a:cxn>
                <a:cxn ang="0">
                  <a:pos x="112" y="96"/>
                </a:cxn>
                <a:cxn ang="0">
                  <a:pos x="112" y="41"/>
                </a:cxn>
                <a:cxn ang="0">
                  <a:pos x="104" y="48"/>
                </a:cxn>
                <a:cxn ang="0">
                  <a:pos x="96" y="52"/>
                </a:cxn>
                <a:cxn ang="0">
                  <a:pos x="84" y="40"/>
                </a:cxn>
                <a:cxn ang="0">
                  <a:pos x="88" y="32"/>
                </a:cxn>
                <a:cxn ang="0">
                  <a:pos x="116" y="4"/>
                </a:cxn>
                <a:cxn ang="0">
                  <a:pos x="124" y="0"/>
                </a:cxn>
                <a:cxn ang="0">
                  <a:pos x="132" y="4"/>
                </a:cxn>
                <a:cxn ang="0">
                  <a:pos x="160" y="32"/>
                </a:cxn>
                <a:cxn ang="0">
                  <a:pos x="164" y="40"/>
                </a:cxn>
                <a:cxn ang="0">
                  <a:pos x="152" y="52"/>
                </a:cxn>
              </a:cxnLst>
              <a:rect l="0" t="0" r="r" b="b"/>
              <a:pathLst>
                <a:path w="248" h="240">
                  <a:moveTo>
                    <a:pt x="236" y="200"/>
                  </a:moveTo>
                  <a:cubicBezTo>
                    <a:pt x="176" y="200"/>
                    <a:pt x="176" y="200"/>
                    <a:pt x="176" y="200"/>
                  </a:cubicBezTo>
                  <a:cubicBezTo>
                    <a:pt x="160" y="200"/>
                    <a:pt x="160" y="200"/>
                    <a:pt x="160" y="200"/>
                  </a:cubicBezTo>
                  <a:cubicBezTo>
                    <a:pt x="160" y="220"/>
                    <a:pt x="160" y="220"/>
                    <a:pt x="160" y="220"/>
                  </a:cubicBezTo>
                  <a:cubicBezTo>
                    <a:pt x="176" y="236"/>
                    <a:pt x="176" y="236"/>
                    <a:pt x="176" y="236"/>
                  </a:cubicBezTo>
                  <a:cubicBezTo>
                    <a:pt x="176" y="240"/>
                    <a:pt x="176" y="240"/>
                    <a:pt x="176" y="240"/>
                  </a:cubicBezTo>
                  <a:cubicBezTo>
                    <a:pt x="72" y="240"/>
                    <a:pt x="72" y="240"/>
                    <a:pt x="72" y="240"/>
                  </a:cubicBezTo>
                  <a:cubicBezTo>
                    <a:pt x="72" y="236"/>
                    <a:pt x="72" y="236"/>
                    <a:pt x="72" y="236"/>
                  </a:cubicBezTo>
                  <a:cubicBezTo>
                    <a:pt x="88" y="220"/>
                    <a:pt x="88" y="220"/>
                    <a:pt x="88" y="220"/>
                  </a:cubicBezTo>
                  <a:cubicBezTo>
                    <a:pt x="88" y="200"/>
                    <a:pt x="88" y="200"/>
                    <a:pt x="88" y="200"/>
                  </a:cubicBezTo>
                  <a:cubicBezTo>
                    <a:pt x="72" y="200"/>
                    <a:pt x="72" y="200"/>
                    <a:pt x="72" y="200"/>
                  </a:cubicBezTo>
                  <a:cubicBezTo>
                    <a:pt x="12" y="200"/>
                    <a:pt x="12" y="200"/>
                    <a:pt x="12" y="200"/>
                  </a:cubicBezTo>
                  <a:cubicBezTo>
                    <a:pt x="5" y="200"/>
                    <a:pt x="0" y="195"/>
                    <a:pt x="0" y="188"/>
                  </a:cubicBezTo>
                  <a:cubicBezTo>
                    <a:pt x="0" y="28"/>
                    <a:pt x="0" y="28"/>
                    <a:pt x="0" y="28"/>
                  </a:cubicBezTo>
                  <a:cubicBezTo>
                    <a:pt x="0" y="21"/>
                    <a:pt x="5" y="16"/>
                    <a:pt x="12" y="16"/>
                  </a:cubicBezTo>
                  <a:cubicBezTo>
                    <a:pt x="86" y="16"/>
                    <a:pt x="86" y="16"/>
                    <a:pt x="86" y="16"/>
                  </a:cubicBezTo>
                  <a:cubicBezTo>
                    <a:pt x="70" y="32"/>
                    <a:pt x="70" y="32"/>
                    <a:pt x="70" y="32"/>
                  </a:cubicBezTo>
                  <a:cubicBezTo>
                    <a:pt x="16" y="32"/>
                    <a:pt x="16" y="32"/>
                    <a:pt x="16" y="32"/>
                  </a:cubicBezTo>
                  <a:cubicBezTo>
                    <a:pt x="16" y="168"/>
                    <a:pt x="16" y="168"/>
                    <a:pt x="16" y="168"/>
                  </a:cubicBezTo>
                  <a:cubicBezTo>
                    <a:pt x="232" y="168"/>
                    <a:pt x="232" y="168"/>
                    <a:pt x="232" y="168"/>
                  </a:cubicBezTo>
                  <a:cubicBezTo>
                    <a:pt x="232" y="32"/>
                    <a:pt x="232" y="32"/>
                    <a:pt x="232" y="32"/>
                  </a:cubicBezTo>
                  <a:cubicBezTo>
                    <a:pt x="178" y="32"/>
                    <a:pt x="178" y="32"/>
                    <a:pt x="178" y="32"/>
                  </a:cubicBezTo>
                  <a:cubicBezTo>
                    <a:pt x="162" y="16"/>
                    <a:pt x="162" y="16"/>
                    <a:pt x="162" y="16"/>
                  </a:cubicBezTo>
                  <a:cubicBezTo>
                    <a:pt x="236" y="16"/>
                    <a:pt x="236" y="16"/>
                    <a:pt x="236" y="16"/>
                  </a:cubicBezTo>
                  <a:cubicBezTo>
                    <a:pt x="243" y="16"/>
                    <a:pt x="248" y="21"/>
                    <a:pt x="248" y="28"/>
                  </a:cubicBezTo>
                  <a:cubicBezTo>
                    <a:pt x="248" y="188"/>
                    <a:pt x="248" y="188"/>
                    <a:pt x="248" y="188"/>
                  </a:cubicBezTo>
                  <a:cubicBezTo>
                    <a:pt x="248" y="195"/>
                    <a:pt x="243" y="200"/>
                    <a:pt x="236" y="200"/>
                  </a:cubicBezTo>
                  <a:moveTo>
                    <a:pt x="152" y="52"/>
                  </a:moveTo>
                  <a:cubicBezTo>
                    <a:pt x="149" y="52"/>
                    <a:pt x="146" y="51"/>
                    <a:pt x="144" y="48"/>
                  </a:cubicBezTo>
                  <a:cubicBezTo>
                    <a:pt x="136" y="41"/>
                    <a:pt x="136" y="41"/>
                    <a:pt x="136" y="41"/>
                  </a:cubicBezTo>
                  <a:cubicBezTo>
                    <a:pt x="136" y="96"/>
                    <a:pt x="136" y="96"/>
                    <a:pt x="136" y="96"/>
                  </a:cubicBezTo>
                  <a:cubicBezTo>
                    <a:pt x="136" y="103"/>
                    <a:pt x="131" y="108"/>
                    <a:pt x="124" y="108"/>
                  </a:cubicBezTo>
                  <a:cubicBezTo>
                    <a:pt x="117" y="108"/>
                    <a:pt x="112" y="103"/>
                    <a:pt x="112" y="96"/>
                  </a:cubicBezTo>
                  <a:cubicBezTo>
                    <a:pt x="112" y="41"/>
                    <a:pt x="112" y="41"/>
                    <a:pt x="112" y="41"/>
                  </a:cubicBezTo>
                  <a:cubicBezTo>
                    <a:pt x="104" y="48"/>
                    <a:pt x="104" y="48"/>
                    <a:pt x="104" y="48"/>
                  </a:cubicBezTo>
                  <a:cubicBezTo>
                    <a:pt x="102" y="51"/>
                    <a:pt x="99" y="52"/>
                    <a:pt x="96" y="52"/>
                  </a:cubicBezTo>
                  <a:cubicBezTo>
                    <a:pt x="89" y="52"/>
                    <a:pt x="84" y="47"/>
                    <a:pt x="84" y="40"/>
                  </a:cubicBezTo>
                  <a:cubicBezTo>
                    <a:pt x="84" y="37"/>
                    <a:pt x="85" y="34"/>
                    <a:pt x="88" y="32"/>
                  </a:cubicBezTo>
                  <a:cubicBezTo>
                    <a:pt x="116" y="4"/>
                    <a:pt x="116" y="4"/>
                    <a:pt x="116" y="4"/>
                  </a:cubicBezTo>
                  <a:cubicBezTo>
                    <a:pt x="118" y="1"/>
                    <a:pt x="121" y="0"/>
                    <a:pt x="124" y="0"/>
                  </a:cubicBezTo>
                  <a:cubicBezTo>
                    <a:pt x="127" y="0"/>
                    <a:pt x="130" y="1"/>
                    <a:pt x="132" y="4"/>
                  </a:cubicBezTo>
                  <a:cubicBezTo>
                    <a:pt x="160" y="32"/>
                    <a:pt x="160" y="32"/>
                    <a:pt x="160" y="32"/>
                  </a:cubicBezTo>
                  <a:cubicBezTo>
                    <a:pt x="163" y="34"/>
                    <a:pt x="164" y="37"/>
                    <a:pt x="164" y="40"/>
                  </a:cubicBezTo>
                  <a:cubicBezTo>
                    <a:pt x="164" y="47"/>
                    <a:pt x="159" y="52"/>
                    <a:pt x="152" y="52"/>
                  </a:cubicBezTo>
                </a:path>
              </a:pathLst>
            </a:custGeom>
            <a:solidFill>
              <a:schemeClr val="bg1"/>
            </a:solidFill>
            <a:ln w="9525">
              <a:noFill/>
              <a:round/>
            </a:ln>
          </p:spPr>
          <p:txBody>
            <a:bodyPr vert="horz" wrap="square" lIns="91423" tIns="45711" rIns="91423" bIns="45711" numCol="1" anchor="t" anchorCtr="0" compatLnSpc="1"/>
            <a:lstStyle/>
            <a:p>
              <a:endParaRPr lang="en-US">
                <a:solidFill>
                  <a:schemeClr val="tx1">
                    <a:lumMod val="65000"/>
                    <a:lumOff val="35000"/>
                  </a:schemeClr>
                </a:solidFill>
                <a:latin typeface="+mn-ea"/>
                <a:ea typeface="+mn-ea"/>
              </a:endParaRPr>
            </a:p>
          </p:txBody>
        </p:sp>
      </p:grpSp>
      <p:grpSp>
        <p:nvGrpSpPr>
          <p:cNvPr id="4" name="组合 3"/>
          <p:cNvGrpSpPr/>
          <p:nvPr/>
        </p:nvGrpSpPr>
        <p:grpSpPr>
          <a:xfrm>
            <a:off x="1273810" y="3789045"/>
            <a:ext cx="1320800" cy="1320800"/>
            <a:chOff x="7335" y="6253"/>
            <a:chExt cx="2080" cy="2080"/>
          </a:xfrm>
        </p:grpSpPr>
        <p:sp>
          <p:nvSpPr>
            <p:cNvPr id="68" name="矩形 67"/>
            <p:cNvSpPr/>
            <p:nvPr/>
          </p:nvSpPr>
          <p:spPr>
            <a:xfrm>
              <a:off x="7335" y="6253"/>
              <a:ext cx="2081" cy="208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65000"/>
                    <a:lumOff val="35000"/>
                  </a:schemeClr>
                </a:solidFill>
                <a:latin typeface="+mn-ea"/>
              </a:endParaRPr>
            </a:p>
          </p:txBody>
        </p:sp>
        <p:sp>
          <p:nvSpPr>
            <p:cNvPr id="46" name="Freeform 132"/>
            <p:cNvSpPr>
              <a:spLocks noChangeAspect="1" noEditPoints="1"/>
            </p:cNvSpPr>
            <p:nvPr/>
          </p:nvSpPr>
          <p:spPr bwMode="auto">
            <a:xfrm>
              <a:off x="8091" y="7021"/>
              <a:ext cx="569" cy="544"/>
            </a:xfrm>
            <a:custGeom>
              <a:avLst/>
              <a:gdLst/>
              <a:ahLst/>
              <a:cxnLst>
                <a:cxn ang="0">
                  <a:pos x="62" y="31"/>
                </a:cxn>
                <a:cxn ang="0">
                  <a:pos x="62" y="31"/>
                </a:cxn>
                <a:cxn ang="0">
                  <a:pos x="54" y="27"/>
                </a:cxn>
                <a:cxn ang="0">
                  <a:pos x="45" y="33"/>
                </a:cxn>
                <a:cxn ang="0">
                  <a:pos x="44" y="35"/>
                </a:cxn>
                <a:cxn ang="0">
                  <a:pos x="43" y="35"/>
                </a:cxn>
                <a:cxn ang="0">
                  <a:pos x="42" y="35"/>
                </a:cxn>
                <a:cxn ang="0">
                  <a:pos x="41" y="33"/>
                </a:cxn>
                <a:cxn ang="0">
                  <a:pos x="32" y="27"/>
                </a:cxn>
                <a:cxn ang="0">
                  <a:pos x="23" y="33"/>
                </a:cxn>
                <a:cxn ang="0">
                  <a:pos x="22" y="35"/>
                </a:cxn>
                <a:cxn ang="0">
                  <a:pos x="21" y="35"/>
                </a:cxn>
                <a:cxn ang="0">
                  <a:pos x="20" y="35"/>
                </a:cxn>
                <a:cxn ang="0">
                  <a:pos x="19" y="33"/>
                </a:cxn>
                <a:cxn ang="0">
                  <a:pos x="10" y="27"/>
                </a:cxn>
                <a:cxn ang="0">
                  <a:pos x="3" y="31"/>
                </a:cxn>
                <a:cxn ang="0">
                  <a:pos x="2" y="31"/>
                </a:cxn>
                <a:cxn ang="0">
                  <a:pos x="0" y="30"/>
                </a:cxn>
                <a:cxn ang="0">
                  <a:pos x="0" y="30"/>
                </a:cxn>
                <a:cxn ang="0">
                  <a:pos x="32" y="7"/>
                </a:cxn>
                <a:cxn ang="0">
                  <a:pos x="64" y="30"/>
                </a:cxn>
                <a:cxn ang="0">
                  <a:pos x="64" y="30"/>
                </a:cxn>
                <a:cxn ang="0">
                  <a:pos x="62" y="31"/>
                </a:cxn>
                <a:cxn ang="0">
                  <a:pos x="34" y="51"/>
                </a:cxn>
                <a:cxn ang="0">
                  <a:pos x="25" y="61"/>
                </a:cxn>
                <a:cxn ang="0">
                  <a:pos x="15" y="51"/>
                </a:cxn>
                <a:cxn ang="0">
                  <a:pos x="17" y="49"/>
                </a:cxn>
                <a:cxn ang="0">
                  <a:pos x="20" y="51"/>
                </a:cxn>
                <a:cxn ang="0">
                  <a:pos x="25" y="56"/>
                </a:cxn>
                <a:cxn ang="0">
                  <a:pos x="30" y="51"/>
                </a:cxn>
                <a:cxn ang="0">
                  <a:pos x="30" y="29"/>
                </a:cxn>
                <a:cxn ang="0">
                  <a:pos x="32" y="29"/>
                </a:cxn>
                <a:cxn ang="0">
                  <a:pos x="34" y="29"/>
                </a:cxn>
                <a:cxn ang="0">
                  <a:pos x="34" y="51"/>
                </a:cxn>
                <a:cxn ang="0">
                  <a:pos x="34" y="6"/>
                </a:cxn>
                <a:cxn ang="0">
                  <a:pos x="32" y="6"/>
                </a:cxn>
                <a:cxn ang="0">
                  <a:pos x="30" y="6"/>
                </a:cxn>
                <a:cxn ang="0">
                  <a:pos x="30" y="3"/>
                </a:cxn>
                <a:cxn ang="0">
                  <a:pos x="32" y="0"/>
                </a:cxn>
                <a:cxn ang="0">
                  <a:pos x="34" y="3"/>
                </a:cxn>
                <a:cxn ang="0">
                  <a:pos x="34" y="6"/>
                </a:cxn>
              </a:cxnLst>
              <a:rect l="0" t="0" r="r" b="b"/>
              <a:pathLst>
                <a:path w="64" h="61">
                  <a:moveTo>
                    <a:pt x="62" y="31"/>
                  </a:moveTo>
                  <a:cubicBezTo>
                    <a:pt x="62" y="31"/>
                    <a:pt x="62" y="31"/>
                    <a:pt x="62" y="31"/>
                  </a:cubicBezTo>
                  <a:cubicBezTo>
                    <a:pt x="59" y="29"/>
                    <a:pt x="57" y="27"/>
                    <a:pt x="54" y="27"/>
                  </a:cubicBezTo>
                  <a:cubicBezTo>
                    <a:pt x="51" y="27"/>
                    <a:pt x="47" y="30"/>
                    <a:pt x="45" y="33"/>
                  </a:cubicBezTo>
                  <a:cubicBezTo>
                    <a:pt x="45" y="33"/>
                    <a:pt x="45" y="34"/>
                    <a:pt x="44" y="35"/>
                  </a:cubicBezTo>
                  <a:cubicBezTo>
                    <a:pt x="44" y="35"/>
                    <a:pt x="44" y="35"/>
                    <a:pt x="43" y="35"/>
                  </a:cubicBezTo>
                  <a:cubicBezTo>
                    <a:pt x="43" y="35"/>
                    <a:pt x="42" y="35"/>
                    <a:pt x="42" y="35"/>
                  </a:cubicBezTo>
                  <a:cubicBezTo>
                    <a:pt x="42" y="34"/>
                    <a:pt x="41" y="33"/>
                    <a:pt x="41" y="33"/>
                  </a:cubicBezTo>
                  <a:cubicBezTo>
                    <a:pt x="39" y="30"/>
                    <a:pt x="36" y="27"/>
                    <a:pt x="32" y="27"/>
                  </a:cubicBezTo>
                  <a:cubicBezTo>
                    <a:pt x="28" y="27"/>
                    <a:pt x="25" y="30"/>
                    <a:pt x="23" y="33"/>
                  </a:cubicBezTo>
                  <a:cubicBezTo>
                    <a:pt x="23" y="33"/>
                    <a:pt x="22" y="34"/>
                    <a:pt x="22" y="35"/>
                  </a:cubicBezTo>
                  <a:cubicBezTo>
                    <a:pt x="22" y="35"/>
                    <a:pt x="22" y="35"/>
                    <a:pt x="21" y="35"/>
                  </a:cubicBezTo>
                  <a:cubicBezTo>
                    <a:pt x="20" y="35"/>
                    <a:pt x="20" y="35"/>
                    <a:pt x="20" y="35"/>
                  </a:cubicBezTo>
                  <a:cubicBezTo>
                    <a:pt x="19" y="34"/>
                    <a:pt x="19" y="33"/>
                    <a:pt x="19" y="33"/>
                  </a:cubicBezTo>
                  <a:cubicBezTo>
                    <a:pt x="17" y="30"/>
                    <a:pt x="14" y="27"/>
                    <a:pt x="10" y="27"/>
                  </a:cubicBezTo>
                  <a:cubicBezTo>
                    <a:pt x="7" y="27"/>
                    <a:pt x="5" y="29"/>
                    <a:pt x="3" y="31"/>
                  </a:cubicBezTo>
                  <a:cubicBezTo>
                    <a:pt x="2" y="31"/>
                    <a:pt x="2" y="31"/>
                    <a:pt x="2" y="31"/>
                  </a:cubicBezTo>
                  <a:cubicBezTo>
                    <a:pt x="1" y="31"/>
                    <a:pt x="0" y="31"/>
                    <a:pt x="0" y="30"/>
                  </a:cubicBezTo>
                  <a:cubicBezTo>
                    <a:pt x="0" y="30"/>
                    <a:pt x="0" y="30"/>
                    <a:pt x="0" y="30"/>
                  </a:cubicBezTo>
                  <a:cubicBezTo>
                    <a:pt x="4" y="16"/>
                    <a:pt x="18" y="7"/>
                    <a:pt x="32" y="7"/>
                  </a:cubicBezTo>
                  <a:cubicBezTo>
                    <a:pt x="46" y="7"/>
                    <a:pt x="60" y="16"/>
                    <a:pt x="64" y="30"/>
                  </a:cubicBezTo>
                  <a:cubicBezTo>
                    <a:pt x="64" y="30"/>
                    <a:pt x="64" y="30"/>
                    <a:pt x="64" y="30"/>
                  </a:cubicBezTo>
                  <a:cubicBezTo>
                    <a:pt x="64" y="31"/>
                    <a:pt x="63" y="31"/>
                    <a:pt x="62" y="31"/>
                  </a:cubicBezTo>
                  <a:close/>
                  <a:moveTo>
                    <a:pt x="34" y="51"/>
                  </a:moveTo>
                  <a:cubicBezTo>
                    <a:pt x="34" y="56"/>
                    <a:pt x="30" y="61"/>
                    <a:pt x="25" y="61"/>
                  </a:cubicBezTo>
                  <a:cubicBezTo>
                    <a:pt x="19" y="61"/>
                    <a:pt x="15" y="56"/>
                    <a:pt x="15" y="51"/>
                  </a:cubicBezTo>
                  <a:cubicBezTo>
                    <a:pt x="15" y="50"/>
                    <a:pt x="16" y="49"/>
                    <a:pt x="17" y="49"/>
                  </a:cubicBezTo>
                  <a:cubicBezTo>
                    <a:pt x="19" y="49"/>
                    <a:pt x="20" y="50"/>
                    <a:pt x="20" y="51"/>
                  </a:cubicBezTo>
                  <a:cubicBezTo>
                    <a:pt x="20" y="54"/>
                    <a:pt x="22" y="56"/>
                    <a:pt x="25" y="56"/>
                  </a:cubicBezTo>
                  <a:cubicBezTo>
                    <a:pt x="27" y="56"/>
                    <a:pt x="30" y="54"/>
                    <a:pt x="30" y="51"/>
                  </a:cubicBezTo>
                  <a:cubicBezTo>
                    <a:pt x="30" y="29"/>
                    <a:pt x="30" y="29"/>
                    <a:pt x="30" y="29"/>
                  </a:cubicBezTo>
                  <a:cubicBezTo>
                    <a:pt x="30" y="29"/>
                    <a:pt x="31" y="29"/>
                    <a:pt x="32" y="29"/>
                  </a:cubicBezTo>
                  <a:cubicBezTo>
                    <a:pt x="33" y="29"/>
                    <a:pt x="34" y="29"/>
                    <a:pt x="34" y="29"/>
                  </a:cubicBezTo>
                  <a:lnTo>
                    <a:pt x="34" y="51"/>
                  </a:lnTo>
                  <a:close/>
                  <a:moveTo>
                    <a:pt x="34" y="6"/>
                  </a:moveTo>
                  <a:cubicBezTo>
                    <a:pt x="34" y="6"/>
                    <a:pt x="33" y="6"/>
                    <a:pt x="32" y="6"/>
                  </a:cubicBezTo>
                  <a:cubicBezTo>
                    <a:pt x="31" y="6"/>
                    <a:pt x="30" y="6"/>
                    <a:pt x="30" y="6"/>
                  </a:cubicBezTo>
                  <a:cubicBezTo>
                    <a:pt x="30" y="3"/>
                    <a:pt x="30" y="3"/>
                    <a:pt x="30" y="3"/>
                  </a:cubicBezTo>
                  <a:cubicBezTo>
                    <a:pt x="30" y="1"/>
                    <a:pt x="31" y="0"/>
                    <a:pt x="32" y="0"/>
                  </a:cubicBezTo>
                  <a:cubicBezTo>
                    <a:pt x="33" y="0"/>
                    <a:pt x="34" y="1"/>
                    <a:pt x="34" y="3"/>
                  </a:cubicBezTo>
                  <a:lnTo>
                    <a:pt x="34" y="6"/>
                  </a:lnTo>
                  <a:close/>
                </a:path>
              </a:pathLst>
            </a:custGeom>
            <a:solidFill>
              <a:schemeClr val="bg1"/>
            </a:solidFill>
            <a:ln w="9525">
              <a:noFill/>
              <a:round/>
            </a:ln>
          </p:spPr>
          <p:txBody>
            <a:bodyPr vert="horz" wrap="square" lIns="121659" tIns="60829" rIns="121659" bIns="60829" numCol="1" anchor="t" anchorCtr="0" compatLnSpc="1"/>
            <a:lstStyle/>
            <a:p>
              <a:endParaRPr lang="en-US" sz="3100">
                <a:solidFill>
                  <a:schemeClr val="tx1">
                    <a:lumMod val="65000"/>
                    <a:lumOff val="35000"/>
                  </a:schemeClr>
                </a:solidFill>
                <a:latin typeface="+mn-ea"/>
                <a:ea typeface="+mn-ea"/>
              </a:endParaRPr>
            </a:p>
          </p:txBody>
        </p:sp>
      </p:grpSp>
      <p:sp>
        <p:nvSpPr>
          <p:cNvPr id="28"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4000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accel="4000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1+#ppt_w/2"/>
                                          </p:val>
                                        </p:tav>
                                        <p:tav tm="100000">
                                          <p:val>
                                            <p:strVal val="#ppt_x"/>
                                          </p:val>
                                        </p:tav>
                                      </p:tavLst>
                                    </p:anim>
                                    <p:anim calcmode="lin" valueType="num">
                                      <p:cBhvr additive="base">
                                        <p:cTn id="12" dur="500" fill="hold"/>
                                        <p:tgtEl>
                                          <p:spTgt spid="35"/>
                                        </p:tgtEl>
                                        <p:attrNameLst>
                                          <p:attrName>ppt_y</p:attrName>
                                        </p:attrNameLst>
                                      </p:cBhvr>
                                      <p:tavLst>
                                        <p:tav tm="0">
                                          <p:val>
                                            <p:strVal val="#ppt_y"/>
                                          </p:val>
                                        </p:tav>
                                        <p:tav tm="100000">
                                          <p:val>
                                            <p:strVal val="#ppt_y"/>
                                          </p:val>
                                        </p:tav>
                                      </p:tavLst>
                                    </p:anim>
                                  </p:childTnLst>
                                </p:cTn>
                              </p:par>
                              <p:par>
                                <p:cTn id="13" presetID="2" presetClass="entr" presetSubtype="8" accel="4000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0-#ppt_w/2"/>
                                          </p:val>
                                        </p:tav>
                                        <p:tav tm="100000">
                                          <p:val>
                                            <p:strVal val="#ppt_x"/>
                                          </p:val>
                                        </p:tav>
                                      </p:tavLst>
                                    </p:anim>
                                    <p:anim calcmode="lin" valueType="num">
                                      <p:cBhvr additive="base">
                                        <p:cTn id="16" dur="500" fill="hold"/>
                                        <p:tgtEl>
                                          <p:spTgt spid="32"/>
                                        </p:tgtEl>
                                        <p:attrNameLst>
                                          <p:attrName>ppt_y</p:attrName>
                                        </p:attrNameLst>
                                      </p:cBhvr>
                                      <p:tavLst>
                                        <p:tav tm="0">
                                          <p:val>
                                            <p:strVal val="#ppt_y"/>
                                          </p:val>
                                        </p:tav>
                                        <p:tav tm="100000">
                                          <p:val>
                                            <p:strVal val="#ppt_y"/>
                                          </p:val>
                                        </p:tav>
                                      </p:tavLst>
                                    </p:anim>
                                  </p:childTnLst>
                                </p:cTn>
                              </p:par>
                              <p:par>
                                <p:cTn id="17" presetID="2" presetClass="entr" presetSubtype="2" accel="4000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1+#ppt_w/2"/>
                                          </p:val>
                                        </p:tav>
                                        <p:tav tm="100000">
                                          <p:val>
                                            <p:strVal val="#ppt_x"/>
                                          </p:val>
                                        </p:tav>
                                      </p:tavLst>
                                    </p:anim>
                                    <p:anim calcmode="lin" valueType="num">
                                      <p:cBhvr additive="base">
                                        <p:cTn id="20"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2535555" y="1694498"/>
            <a:ext cx="7124065" cy="3469005"/>
            <a:chOff x="7533" y="2664"/>
            <a:chExt cx="11219" cy="5463"/>
          </a:xfrm>
        </p:grpSpPr>
        <p:sp>
          <p:nvSpPr>
            <p:cNvPr id="7" name="文本框 5"/>
            <p:cNvSpPr txBox="1">
              <a:spLocks noChangeArrowheads="1"/>
            </p:cNvSpPr>
            <p:nvPr/>
          </p:nvSpPr>
          <p:spPr bwMode="auto">
            <a:xfrm>
              <a:off x="9021" y="4299"/>
              <a:ext cx="8257" cy="1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40" tIns="60969" rIns="121940" bIns="60969">
              <a:spAutoFit/>
            </a:bodyPr>
            <a:lstStyle>
              <a:lvl1pPr>
                <a:defRPr sz="1300">
                  <a:solidFill>
                    <a:sysClr val="windowText" lastClr="000000"/>
                  </a:solidFill>
                  <a:latin typeface="Calibri Light" panose="020F0302020204030204" pitchFamily="34" charset="0"/>
                  <a:ea typeface="方正宋刻本秀楷简体" panose="02000000000000000000" pitchFamily="2" charset="-122"/>
                </a:defRPr>
              </a:lvl1pPr>
              <a:lvl2pPr marL="742950" indent="-285750">
                <a:defRPr sz="1300">
                  <a:solidFill>
                    <a:sysClr val="windowText" lastClr="000000"/>
                  </a:solidFill>
                  <a:latin typeface="Calibri Light" panose="020F0302020204030204" pitchFamily="34" charset="0"/>
                  <a:ea typeface="方正宋刻本秀楷简体" panose="02000000000000000000" pitchFamily="2" charset="-122"/>
                </a:defRPr>
              </a:lvl2pPr>
              <a:lvl3pPr marL="1143000" indent="-228600">
                <a:defRPr sz="1300">
                  <a:solidFill>
                    <a:sysClr val="windowText" lastClr="000000"/>
                  </a:solidFill>
                  <a:latin typeface="Calibri Light" panose="020F0302020204030204" pitchFamily="34" charset="0"/>
                  <a:ea typeface="方正宋刻本秀楷简体" panose="02000000000000000000" pitchFamily="2" charset="-122"/>
                </a:defRPr>
              </a:lvl3pPr>
              <a:lvl4pPr marL="1600200" indent="-228600">
                <a:defRPr sz="1300">
                  <a:solidFill>
                    <a:sysClr val="windowText" lastClr="000000"/>
                  </a:solidFill>
                  <a:latin typeface="Calibri Light" panose="020F0302020204030204" pitchFamily="34" charset="0"/>
                  <a:ea typeface="方正宋刻本秀楷简体" panose="02000000000000000000" pitchFamily="2" charset="-122"/>
                </a:defRPr>
              </a:lvl4pPr>
              <a:lvl5pPr marL="2057400" indent="-228600">
                <a:defRPr sz="1300">
                  <a:solidFill>
                    <a:sysClr val="windowText" lastClr="000000"/>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9pPr>
            </a:lstStyle>
            <a:p>
              <a:pPr algn="ctr" fontAlgn="base">
                <a:lnSpc>
                  <a:spcPct val="110000"/>
                </a:lnSpc>
                <a:spcBef>
                  <a:spcPct val="0"/>
                </a:spcBef>
                <a:spcAft>
                  <a:spcPct val="0"/>
                </a:spcAft>
                <a:defRPr/>
              </a:pPr>
              <a:r>
                <a:rPr lang="zh-CN" altLang="en-US" sz="4400" spc="300" dirty="0" smtClean="0">
                  <a:ln w="28575">
                    <a:noFill/>
                  </a:ln>
                  <a:solidFill>
                    <a:srgbClr val="7FA1A3">
                      <a:lumMod val="75000"/>
                    </a:srgbClr>
                  </a:solidFill>
                  <a:latin typeface="宋体" panose="02010600030101010101" pitchFamily="2" charset="-122"/>
                  <a:ea typeface="宋体" panose="02010600030101010101" pitchFamily="2" charset="-122"/>
                </a:rPr>
                <a:t>汇报完毕 感谢观看</a:t>
              </a:r>
              <a:endParaRPr lang="zh-CN" altLang="en-US" sz="4400" spc="300" dirty="0" smtClean="0">
                <a:ln w="28575">
                  <a:noFill/>
                </a:ln>
                <a:solidFill>
                  <a:srgbClr val="7FA1A3">
                    <a:lumMod val="75000"/>
                  </a:srgbClr>
                </a:solidFill>
                <a:latin typeface="宋体" panose="02010600030101010101" pitchFamily="2" charset="-122"/>
                <a:ea typeface="宋体" panose="02010600030101010101" pitchFamily="2" charset="-122"/>
              </a:endParaRPr>
            </a:p>
          </p:txBody>
        </p:sp>
        <p:sp>
          <p:nvSpPr>
            <p:cNvPr id="9" name="文本框 6"/>
            <p:cNvSpPr txBox="1">
              <a:spLocks noChangeArrowheads="1"/>
            </p:cNvSpPr>
            <p:nvPr/>
          </p:nvSpPr>
          <p:spPr bwMode="auto">
            <a:xfrm>
              <a:off x="7533" y="5686"/>
              <a:ext cx="11219" cy="1021"/>
            </a:xfrm>
            <a:prstGeom prst="rect">
              <a:avLst/>
            </a:prstGeom>
            <a:noFill/>
            <a:ln>
              <a:noFill/>
            </a:ln>
            <a:effectLst/>
          </p:spPr>
          <p:txBody>
            <a:bodyPr wrap="square" lIns="121940" tIns="60969" rIns="121940" bIns="60969">
              <a:noAutofit/>
            </a:bodyPr>
            <a:lstStyle>
              <a:lvl1pPr>
                <a:defRPr sz="1300">
                  <a:solidFill>
                    <a:sysClr val="windowText" lastClr="000000"/>
                  </a:solidFill>
                  <a:latin typeface="Calibri Light" panose="020F0302020204030204" pitchFamily="34" charset="0"/>
                  <a:ea typeface="方正宋刻本秀楷简体" panose="02000000000000000000" pitchFamily="2" charset="-122"/>
                </a:defRPr>
              </a:lvl1pPr>
              <a:lvl2pPr marL="742950" indent="-285750">
                <a:defRPr sz="1300">
                  <a:solidFill>
                    <a:sysClr val="windowText" lastClr="000000"/>
                  </a:solidFill>
                  <a:latin typeface="Calibri Light" panose="020F0302020204030204" pitchFamily="34" charset="0"/>
                  <a:ea typeface="方正宋刻本秀楷简体" panose="02000000000000000000" pitchFamily="2" charset="-122"/>
                </a:defRPr>
              </a:lvl2pPr>
              <a:lvl3pPr marL="1143000" indent="-228600">
                <a:defRPr sz="1300">
                  <a:solidFill>
                    <a:sysClr val="windowText" lastClr="000000"/>
                  </a:solidFill>
                  <a:latin typeface="Calibri Light" panose="020F0302020204030204" pitchFamily="34" charset="0"/>
                  <a:ea typeface="方正宋刻本秀楷简体" panose="02000000000000000000" pitchFamily="2" charset="-122"/>
                </a:defRPr>
              </a:lvl3pPr>
              <a:lvl4pPr marL="1600200" indent="-228600">
                <a:defRPr sz="1300">
                  <a:solidFill>
                    <a:sysClr val="windowText" lastClr="000000"/>
                  </a:solidFill>
                  <a:latin typeface="Calibri Light" panose="020F0302020204030204" pitchFamily="34" charset="0"/>
                  <a:ea typeface="方正宋刻本秀楷简体" panose="02000000000000000000" pitchFamily="2" charset="-122"/>
                </a:defRPr>
              </a:lvl4pPr>
              <a:lvl5pPr marL="2057400" indent="-228600">
                <a:defRPr sz="1300">
                  <a:solidFill>
                    <a:sysClr val="windowText" lastClr="000000"/>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ysClr val="windowText" lastClr="000000"/>
                  </a:solidFill>
                  <a:latin typeface="Calibri Light" panose="020F0302020204030204" pitchFamily="34" charset="0"/>
                  <a:ea typeface="方正宋刻本秀楷简体" panose="02000000000000000000" pitchFamily="2" charset="-122"/>
                </a:defRPr>
              </a:lvl9pPr>
            </a:lstStyle>
            <a:p>
              <a:pPr algn="ctr">
                <a:lnSpc>
                  <a:spcPct val="150000"/>
                </a:lnSpc>
                <a:defRPr/>
              </a:pPr>
              <a:r>
                <a:rPr lang="zh-CN" altLang="en-US" sz="1400" kern="2000" dirty="0">
                  <a:solidFill>
                    <a:sysClr val="windowText" lastClr="000000">
                      <a:lumMod val="50000"/>
                      <a:lumOff val="50000"/>
                    </a:sysClr>
                  </a:solidFill>
                  <a:latin typeface="+mj-ea"/>
                  <a:ea typeface="+mj-ea"/>
                  <a:cs typeface="+mn-ea"/>
                  <a:sym typeface="+mn-ea"/>
                </a:rPr>
                <a:t>请点击此处编辑您的文字内容。请点击此处编辑您的文字内容。请点击此处编辑您的文字内容。请点击此处编辑您的文字内容。</a:t>
              </a:r>
              <a:endParaRPr sz="1400" kern="2000" dirty="0">
                <a:solidFill>
                  <a:sysClr val="windowText" lastClr="000000">
                    <a:lumMod val="50000"/>
                    <a:lumOff val="50000"/>
                  </a:sysClr>
                </a:solidFill>
                <a:latin typeface="+mj-ea"/>
                <a:ea typeface="+mj-ea"/>
              </a:endParaRPr>
            </a:p>
          </p:txBody>
        </p:sp>
        <p:sp>
          <p:nvSpPr>
            <p:cNvPr id="11" name="Freeform 347"/>
            <p:cNvSpPr/>
            <p:nvPr/>
          </p:nvSpPr>
          <p:spPr bwMode="auto">
            <a:xfrm>
              <a:off x="11972" y="7573"/>
              <a:ext cx="2341" cy="554"/>
            </a:xfrm>
            <a:custGeom>
              <a:avLst/>
              <a:gdLst>
                <a:gd name="T0" fmla="*/ 352 w 377"/>
                <a:gd name="T1" fmla="*/ 135 h 137"/>
                <a:gd name="T2" fmla="*/ 352 w 377"/>
                <a:gd name="T3" fmla="*/ 133 h 137"/>
                <a:gd name="T4" fmla="*/ 25 w 377"/>
                <a:gd name="T5" fmla="*/ 133 h 137"/>
                <a:gd name="T6" fmla="*/ 10 w 377"/>
                <a:gd name="T7" fmla="*/ 127 h 137"/>
                <a:gd name="T8" fmla="*/ 4 w 377"/>
                <a:gd name="T9" fmla="*/ 112 h 137"/>
                <a:gd name="T10" fmla="*/ 4 w 377"/>
                <a:gd name="T11" fmla="*/ 26 h 137"/>
                <a:gd name="T12" fmla="*/ 10 w 377"/>
                <a:gd name="T13" fmla="*/ 11 h 137"/>
                <a:gd name="T14" fmla="*/ 25 w 377"/>
                <a:gd name="T15" fmla="*/ 4 h 137"/>
                <a:gd name="T16" fmla="*/ 352 w 377"/>
                <a:gd name="T17" fmla="*/ 4 h 137"/>
                <a:gd name="T18" fmla="*/ 367 w 377"/>
                <a:gd name="T19" fmla="*/ 11 h 137"/>
                <a:gd name="T20" fmla="*/ 373 w 377"/>
                <a:gd name="T21" fmla="*/ 26 h 137"/>
                <a:gd name="T22" fmla="*/ 373 w 377"/>
                <a:gd name="T23" fmla="*/ 112 h 137"/>
                <a:gd name="T24" fmla="*/ 367 w 377"/>
                <a:gd name="T25" fmla="*/ 127 h 137"/>
                <a:gd name="T26" fmla="*/ 352 w 377"/>
                <a:gd name="T27" fmla="*/ 133 h 137"/>
                <a:gd name="T28" fmla="*/ 352 w 377"/>
                <a:gd name="T29" fmla="*/ 135 h 137"/>
                <a:gd name="T30" fmla="*/ 352 w 377"/>
                <a:gd name="T31" fmla="*/ 137 h 137"/>
                <a:gd name="T32" fmla="*/ 377 w 377"/>
                <a:gd name="T33" fmla="*/ 112 h 137"/>
                <a:gd name="T34" fmla="*/ 377 w 377"/>
                <a:gd name="T35" fmla="*/ 26 h 137"/>
                <a:gd name="T36" fmla="*/ 352 w 377"/>
                <a:gd name="T37" fmla="*/ 0 h 137"/>
                <a:gd name="T38" fmla="*/ 25 w 377"/>
                <a:gd name="T39" fmla="*/ 0 h 137"/>
                <a:gd name="T40" fmla="*/ 0 w 377"/>
                <a:gd name="T41" fmla="*/ 26 h 137"/>
                <a:gd name="T42" fmla="*/ 0 w 377"/>
                <a:gd name="T43" fmla="*/ 112 h 137"/>
                <a:gd name="T44" fmla="*/ 25 w 377"/>
                <a:gd name="T45" fmla="*/ 137 h 137"/>
                <a:gd name="T46" fmla="*/ 352 w 377"/>
                <a:gd name="T47" fmla="*/ 137 h 137"/>
                <a:gd name="T48" fmla="*/ 352 w 377"/>
                <a:gd name="T49" fmla="*/ 13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7" h="137">
                  <a:moveTo>
                    <a:pt x="352" y="135"/>
                  </a:moveTo>
                  <a:cubicBezTo>
                    <a:pt x="352" y="133"/>
                    <a:pt x="352" y="133"/>
                    <a:pt x="352" y="133"/>
                  </a:cubicBezTo>
                  <a:cubicBezTo>
                    <a:pt x="25" y="133"/>
                    <a:pt x="25" y="133"/>
                    <a:pt x="25" y="133"/>
                  </a:cubicBezTo>
                  <a:cubicBezTo>
                    <a:pt x="19" y="133"/>
                    <a:pt x="14" y="131"/>
                    <a:pt x="10" y="127"/>
                  </a:cubicBezTo>
                  <a:cubicBezTo>
                    <a:pt x="6" y="123"/>
                    <a:pt x="4" y="118"/>
                    <a:pt x="4" y="112"/>
                  </a:cubicBezTo>
                  <a:cubicBezTo>
                    <a:pt x="4" y="26"/>
                    <a:pt x="4" y="26"/>
                    <a:pt x="4" y="26"/>
                  </a:cubicBezTo>
                  <a:cubicBezTo>
                    <a:pt x="4" y="20"/>
                    <a:pt x="6" y="15"/>
                    <a:pt x="10" y="11"/>
                  </a:cubicBezTo>
                  <a:cubicBezTo>
                    <a:pt x="14" y="7"/>
                    <a:pt x="19" y="4"/>
                    <a:pt x="25" y="4"/>
                  </a:cubicBezTo>
                  <a:cubicBezTo>
                    <a:pt x="352" y="4"/>
                    <a:pt x="352" y="4"/>
                    <a:pt x="352" y="4"/>
                  </a:cubicBezTo>
                  <a:cubicBezTo>
                    <a:pt x="358" y="4"/>
                    <a:pt x="363" y="7"/>
                    <a:pt x="367" y="11"/>
                  </a:cubicBezTo>
                  <a:cubicBezTo>
                    <a:pt x="371" y="15"/>
                    <a:pt x="373" y="20"/>
                    <a:pt x="373" y="26"/>
                  </a:cubicBezTo>
                  <a:cubicBezTo>
                    <a:pt x="373" y="112"/>
                    <a:pt x="373" y="112"/>
                    <a:pt x="373" y="112"/>
                  </a:cubicBezTo>
                  <a:cubicBezTo>
                    <a:pt x="373" y="118"/>
                    <a:pt x="371" y="123"/>
                    <a:pt x="367" y="127"/>
                  </a:cubicBezTo>
                  <a:cubicBezTo>
                    <a:pt x="363" y="131"/>
                    <a:pt x="358" y="133"/>
                    <a:pt x="352" y="133"/>
                  </a:cubicBezTo>
                  <a:cubicBezTo>
                    <a:pt x="352" y="135"/>
                    <a:pt x="352" y="135"/>
                    <a:pt x="352" y="135"/>
                  </a:cubicBezTo>
                  <a:cubicBezTo>
                    <a:pt x="352" y="137"/>
                    <a:pt x="352" y="137"/>
                    <a:pt x="352" y="137"/>
                  </a:cubicBezTo>
                  <a:cubicBezTo>
                    <a:pt x="366" y="137"/>
                    <a:pt x="377" y="126"/>
                    <a:pt x="377" y="112"/>
                  </a:cubicBezTo>
                  <a:cubicBezTo>
                    <a:pt x="377" y="26"/>
                    <a:pt x="377" y="26"/>
                    <a:pt x="377" y="26"/>
                  </a:cubicBezTo>
                  <a:cubicBezTo>
                    <a:pt x="377" y="12"/>
                    <a:pt x="366" y="0"/>
                    <a:pt x="352" y="0"/>
                  </a:cubicBezTo>
                  <a:cubicBezTo>
                    <a:pt x="25" y="0"/>
                    <a:pt x="25" y="0"/>
                    <a:pt x="25" y="0"/>
                  </a:cubicBezTo>
                  <a:cubicBezTo>
                    <a:pt x="11" y="0"/>
                    <a:pt x="0" y="12"/>
                    <a:pt x="0" y="26"/>
                  </a:cubicBezTo>
                  <a:cubicBezTo>
                    <a:pt x="0" y="112"/>
                    <a:pt x="0" y="112"/>
                    <a:pt x="0" y="112"/>
                  </a:cubicBezTo>
                  <a:cubicBezTo>
                    <a:pt x="0" y="126"/>
                    <a:pt x="11" y="137"/>
                    <a:pt x="25" y="137"/>
                  </a:cubicBezTo>
                  <a:cubicBezTo>
                    <a:pt x="352" y="137"/>
                    <a:pt x="352" y="137"/>
                    <a:pt x="352" y="137"/>
                  </a:cubicBezTo>
                  <a:lnTo>
                    <a:pt x="352" y="135"/>
                  </a:lnTo>
                  <a:close/>
                </a:path>
              </a:pathLst>
            </a:custGeom>
            <a:solidFill>
              <a:srgbClr val="7FA1A3">
                <a:lumMod val="75000"/>
              </a:srgbClr>
            </a:solidFill>
            <a:ln w="6350">
              <a:noFill/>
            </a:ln>
          </p:spPr>
          <p:txBody>
            <a:bodyPr vert="horz" wrap="square" lIns="91440" tIns="45720" rIns="91440" bIns="45720" numCol="1" anchor="t" anchorCtr="0" compatLnSpc="1"/>
            <a:lstStyle/>
            <a:p>
              <a:pPr algn="ctr">
                <a:lnSpc>
                  <a:spcPct val="120000"/>
                </a:lnSpc>
              </a:pPr>
              <a:r>
                <a:rPr lang="zh-CN" altLang="en-US" sz="1400" kern="0" dirty="0">
                  <a:solidFill>
                    <a:srgbClr val="7FA1A3">
                      <a:lumMod val="75000"/>
                    </a:srgbClr>
                  </a:solidFill>
                  <a:uFillTx/>
                  <a:latin typeface="宋体" panose="02010600030101010101" pitchFamily="2" charset="-122"/>
                  <a:ea typeface="宋体" panose="02010600030101010101" pitchFamily="2" charset="-122"/>
                  <a:sym typeface="+mn-ea"/>
                </a:rPr>
                <a:t>汇报人：XXX</a:t>
              </a:r>
              <a:endParaRPr lang="zh-CN" altLang="en-US" sz="1400" kern="0" dirty="0">
                <a:solidFill>
                  <a:srgbClr val="7FA1A3">
                    <a:lumMod val="75000"/>
                  </a:srgbClr>
                </a:solidFill>
                <a:uFillTx/>
                <a:latin typeface="宋体" panose="02010600030101010101" pitchFamily="2" charset="-122"/>
                <a:ea typeface="宋体" panose="02010600030101010101" pitchFamily="2" charset="-122"/>
                <a:sym typeface="+mn-ea"/>
              </a:endParaRPr>
            </a:p>
          </p:txBody>
        </p:sp>
        <p:sp>
          <p:nvSpPr>
            <p:cNvPr id="16" name="文本框 32"/>
            <p:cNvSpPr txBox="1"/>
            <p:nvPr/>
          </p:nvSpPr>
          <p:spPr>
            <a:xfrm>
              <a:off x="10875" y="2664"/>
              <a:ext cx="4535" cy="624"/>
            </a:xfrm>
            <a:prstGeom prst="rect">
              <a:avLst/>
            </a:prstGeom>
            <a:solidFill>
              <a:srgbClr val="7FA1A3"/>
            </a:solidFill>
          </p:spPr>
          <p:txBody>
            <a:bodyPr wrap="square" lIns="87764" tIns="43882" rIns="87764" bIns="43882" rtlCol="0">
              <a:spAutoFit/>
            </a:bodyPr>
            <a:lstStyle>
              <a:defPPr>
                <a:defRPr lang="zh-CN"/>
              </a:defPPr>
              <a:lvl1pPr>
                <a:defRPr sz="3200">
                  <a:solidFill>
                    <a:sysClr val="window" lastClr="FFFFFF"/>
                  </a:solidFill>
                  <a:latin typeface="Agency FB" panose="020B0503020202020204" pitchFamily="34" charset="0"/>
                </a:defRPr>
              </a:lvl1pPr>
            </a:lstStyle>
            <a:p>
              <a:pPr algn="ctr"/>
              <a:r>
                <a:rPr lang="en-US" altLang="zh-CN" sz="2000" spc="600" dirty="0" smtClean="0">
                  <a:latin typeface="宋体" panose="02010600030101010101" pitchFamily="2" charset="-122"/>
                  <a:ea typeface="宋体" panose="02010600030101010101" pitchFamily="2" charset="-122"/>
                </a:rPr>
                <a:t>RESUME</a:t>
              </a:r>
              <a:endParaRPr lang="zh-CN" altLang="en-US" sz="2000" spc="600" dirty="0">
                <a:latin typeface="宋体" panose="02010600030101010101" pitchFamily="2" charset="-122"/>
                <a:ea typeface="宋体" panose="02010600030101010101" pitchFamily="2" charset="-122"/>
              </a:endParaRPr>
            </a:p>
          </p:txBody>
        </p:sp>
        <p:grpSp>
          <p:nvGrpSpPr>
            <p:cNvPr id="17" name="组合 16"/>
            <p:cNvGrpSpPr>
              <a:grpSpLocks noChangeAspect="1"/>
            </p:cNvGrpSpPr>
            <p:nvPr/>
          </p:nvGrpSpPr>
          <p:grpSpPr>
            <a:xfrm>
              <a:off x="8976" y="4414"/>
              <a:ext cx="8332" cy="1180"/>
              <a:chOff x="3110535" y="1408599"/>
              <a:chExt cx="5288479" cy="749398"/>
            </a:xfrm>
            <a:solidFill>
              <a:srgbClr val="7FA1A3"/>
            </a:solidFill>
          </p:grpSpPr>
          <p:sp>
            <p:nvSpPr>
              <p:cNvPr id="18" name="图文框 2"/>
              <p:cNvSpPr>
                <a:spLocks noChangeAspect="1"/>
              </p:cNvSpPr>
              <p:nvPr/>
            </p:nvSpPr>
            <p:spPr>
              <a:xfrm>
                <a:off x="3110535" y="1408599"/>
                <a:ext cx="101604" cy="720000"/>
              </a:xfrm>
              <a:custGeom>
                <a:avLst/>
                <a:gdLst/>
                <a:ahLst/>
                <a:cxnLst/>
                <a:rect l="l" t="t" r="r" b="b"/>
                <a:pathLst>
                  <a:path w="457200" h="3240000">
                    <a:moveTo>
                      <a:pt x="0" y="0"/>
                    </a:moveTo>
                    <a:lnTo>
                      <a:pt x="457200" y="0"/>
                    </a:lnTo>
                    <a:lnTo>
                      <a:pt x="457200" y="37357"/>
                    </a:lnTo>
                    <a:lnTo>
                      <a:pt x="37357" y="37357"/>
                    </a:lnTo>
                    <a:lnTo>
                      <a:pt x="37357" y="3202643"/>
                    </a:lnTo>
                    <a:lnTo>
                      <a:pt x="457200" y="3202643"/>
                    </a:lnTo>
                    <a:lnTo>
                      <a:pt x="457200" y="3240000"/>
                    </a:lnTo>
                    <a:lnTo>
                      <a:pt x="0" y="3240000"/>
                    </a:lnTo>
                    <a:close/>
                  </a:path>
                </a:pathLst>
              </a:custGeom>
              <a:grpFill/>
              <a:ln w="25400" cap="flat" cmpd="sng" algn="ctr">
                <a:solidFill>
                  <a:srgbClr val="7FA1A3"/>
                </a:solidFill>
                <a:prstDash val="solid"/>
              </a:ln>
              <a:effectLst/>
            </p:spPr>
            <p:txBody>
              <a:bodyPr rtlCol="0" anchor="ctr"/>
              <a:lstStyle/>
              <a:p>
                <a:pPr algn="ctr"/>
                <a:endParaRPr lang="zh-CN" altLang="en-US">
                  <a:solidFill>
                    <a:sysClr val="windowText" lastClr="000000"/>
                  </a:solidFill>
                </a:endParaRPr>
              </a:p>
            </p:txBody>
          </p:sp>
          <p:sp>
            <p:nvSpPr>
              <p:cNvPr id="19" name="图文框 2"/>
              <p:cNvSpPr>
                <a:spLocks noChangeAspect="1"/>
              </p:cNvSpPr>
              <p:nvPr/>
            </p:nvSpPr>
            <p:spPr>
              <a:xfrm flipH="1">
                <a:off x="8297410" y="1437997"/>
                <a:ext cx="101604" cy="720000"/>
              </a:xfrm>
              <a:custGeom>
                <a:avLst/>
                <a:gdLst/>
                <a:ahLst/>
                <a:cxnLst/>
                <a:rect l="l" t="t" r="r" b="b"/>
                <a:pathLst>
                  <a:path w="457200" h="3240000">
                    <a:moveTo>
                      <a:pt x="0" y="0"/>
                    </a:moveTo>
                    <a:lnTo>
                      <a:pt x="457200" y="0"/>
                    </a:lnTo>
                    <a:lnTo>
                      <a:pt x="457200" y="37357"/>
                    </a:lnTo>
                    <a:lnTo>
                      <a:pt x="37357" y="37357"/>
                    </a:lnTo>
                    <a:lnTo>
                      <a:pt x="37357" y="3202643"/>
                    </a:lnTo>
                    <a:lnTo>
                      <a:pt x="457200" y="3202643"/>
                    </a:lnTo>
                    <a:lnTo>
                      <a:pt x="457200" y="3240000"/>
                    </a:lnTo>
                    <a:lnTo>
                      <a:pt x="0" y="3240000"/>
                    </a:lnTo>
                    <a:close/>
                  </a:path>
                </a:pathLst>
              </a:custGeom>
              <a:grpFill/>
              <a:ln w="25400" cap="flat" cmpd="sng" algn="ctr">
                <a:solidFill>
                  <a:srgbClr val="7FA1A3"/>
                </a:solidFill>
                <a:prstDash val="solid"/>
              </a:ln>
              <a:effectLst/>
            </p:spPr>
            <p:txBody>
              <a:bodyPr rtlCol="0" anchor="ctr"/>
              <a:lstStyle/>
              <a:p>
                <a:pPr algn="ctr"/>
                <a:endParaRPr lang="zh-CN" altLang="en-US">
                  <a:solidFill>
                    <a:sysClr val="windowText" lastClr="000000"/>
                  </a:solidFill>
                </a:endParaRPr>
              </a:p>
            </p:txBody>
          </p:sp>
        </p:grpSp>
      </p:gr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
          <p:cNvSpPr>
            <a:spLocks noChangeArrowheads="1"/>
          </p:cNvSpPr>
          <p:nvPr>
            <p:custDataLst>
              <p:tags r:id="rId1"/>
            </p:custDataLst>
          </p:nvPr>
        </p:nvSpPr>
        <p:spPr bwMode="auto">
          <a:xfrm>
            <a:off x="2833115" y="1283254"/>
            <a:ext cx="2159600" cy="767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0" rIns="0" bIns="0" anchor="ctr" anchorCtr="0">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 typeface="Arial" panose="020B0604020202020204" pitchFamily="34" charset="0"/>
              <a:buNone/>
            </a:pPr>
            <a:r>
              <a:rPr lang="zh-CN" altLang="en-US" sz="2400" spc="600" dirty="0" smtClean="0">
                <a:solidFill>
                  <a:schemeClr val="tx1">
                    <a:lumMod val="65000"/>
                    <a:lumOff val="35000"/>
                  </a:schemeClr>
                </a:solidFill>
                <a:latin typeface="+mj-ea"/>
                <a:ea typeface="+mj-ea"/>
              </a:rPr>
              <a:t>个人履历</a:t>
            </a:r>
            <a:endParaRPr lang="zh-CN" altLang="en-US" sz="2400" spc="600" dirty="0">
              <a:solidFill>
                <a:schemeClr val="tx1">
                  <a:lumMod val="65000"/>
                  <a:lumOff val="35000"/>
                </a:schemeClr>
              </a:solidFill>
              <a:latin typeface="+mj-ea"/>
              <a:ea typeface="+mj-ea"/>
            </a:endParaRPr>
          </a:p>
        </p:txBody>
      </p:sp>
      <p:sp>
        <p:nvSpPr>
          <p:cNvPr id="14" name="2"/>
          <p:cNvSpPr>
            <a:spLocks noChangeArrowheads="1"/>
          </p:cNvSpPr>
          <p:nvPr>
            <p:custDataLst>
              <p:tags r:id="rId2"/>
            </p:custDataLst>
          </p:nvPr>
        </p:nvSpPr>
        <p:spPr bwMode="auto">
          <a:xfrm>
            <a:off x="2833115" y="2408181"/>
            <a:ext cx="2159600" cy="767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0" rIns="0" bIns="0" anchor="ctr" anchorCtr="0">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 typeface="Arial" panose="020B0604020202020204" pitchFamily="34" charset="0"/>
              <a:buNone/>
            </a:pPr>
            <a:r>
              <a:rPr lang="zh-CN" altLang="en-US" sz="2400" spc="600" dirty="0" smtClean="0">
                <a:solidFill>
                  <a:schemeClr val="tx1">
                    <a:lumMod val="65000"/>
                    <a:lumOff val="35000"/>
                  </a:schemeClr>
                </a:solidFill>
                <a:latin typeface="+mj-ea"/>
                <a:ea typeface="+mj-ea"/>
              </a:rPr>
              <a:t>岗位认知</a:t>
            </a:r>
            <a:endParaRPr lang="zh-CN" altLang="en-US" sz="2400" spc="600" dirty="0">
              <a:solidFill>
                <a:schemeClr val="tx1">
                  <a:lumMod val="65000"/>
                  <a:lumOff val="35000"/>
                </a:schemeClr>
              </a:solidFill>
              <a:latin typeface="+mj-ea"/>
              <a:ea typeface="+mj-ea"/>
            </a:endParaRPr>
          </a:p>
        </p:txBody>
      </p:sp>
      <p:sp>
        <p:nvSpPr>
          <p:cNvPr id="15" name="3"/>
          <p:cNvSpPr>
            <a:spLocks noChangeArrowheads="1"/>
          </p:cNvSpPr>
          <p:nvPr>
            <p:custDataLst>
              <p:tags r:id="rId3"/>
            </p:custDataLst>
          </p:nvPr>
        </p:nvSpPr>
        <p:spPr bwMode="auto">
          <a:xfrm>
            <a:off x="2833115" y="3533107"/>
            <a:ext cx="2159600" cy="767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0" rIns="0" bIns="0" anchor="ctr" anchorCtr="0">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 typeface="Arial" panose="020B0604020202020204" pitchFamily="34" charset="0"/>
              <a:buNone/>
            </a:pPr>
            <a:r>
              <a:rPr lang="zh-CN" altLang="en-US" sz="2400" spc="600" dirty="0" smtClean="0">
                <a:solidFill>
                  <a:schemeClr val="tx1">
                    <a:lumMod val="65000"/>
                    <a:lumOff val="35000"/>
                  </a:schemeClr>
                </a:solidFill>
                <a:latin typeface="+mj-ea"/>
                <a:ea typeface="+mj-ea"/>
              </a:rPr>
              <a:t>胜任能力</a:t>
            </a:r>
            <a:endParaRPr lang="zh-CN" altLang="en-US" sz="2400" spc="600" dirty="0">
              <a:solidFill>
                <a:schemeClr val="tx1">
                  <a:lumMod val="65000"/>
                  <a:lumOff val="35000"/>
                </a:schemeClr>
              </a:solidFill>
              <a:latin typeface="+mj-ea"/>
              <a:ea typeface="+mj-ea"/>
            </a:endParaRPr>
          </a:p>
        </p:txBody>
      </p:sp>
      <p:sp>
        <p:nvSpPr>
          <p:cNvPr id="16" name="4"/>
          <p:cNvSpPr>
            <a:spLocks noChangeArrowheads="1"/>
          </p:cNvSpPr>
          <p:nvPr>
            <p:custDataLst>
              <p:tags r:id="rId4"/>
            </p:custDataLst>
          </p:nvPr>
        </p:nvSpPr>
        <p:spPr bwMode="auto">
          <a:xfrm>
            <a:off x="2833115" y="4658035"/>
            <a:ext cx="2159600" cy="767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6000" tIns="0" rIns="0" bIns="0" anchor="ctr" anchorCtr="0">
            <a:norm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eaLnBrk="1" hangingPunct="1">
              <a:lnSpc>
                <a:spcPct val="120000"/>
              </a:lnSpc>
              <a:spcBef>
                <a:spcPct val="0"/>
              </a:spcBef>
              <a:buFont typeface="Arial" panose="020B0604020202020204" pitchFamily="34" charset="0"/>
              <a:buNone/>
            </a:pPr>
            <a:r>
              <a:rPr lang="zh-CN" altLang="en-US" sz="2400" spc="600" dirty="0" smtClean="0">
                <a:solidFill>
                  <a:schemeClr val="tx1">
                    <a:lumMod val="65000"/>
                    <a:lumOff val="35000"/>
                  </a:schemeClr>
                </a:solidFill>
                <a:latin typeface="+mj-ea"/>
                <a:ea typeface="+mj-ea"/>
              </a:rPr>
              <a:t>目标规划</a:t>
            </a:r>
            <a:endParaRPr lang="zh-CN" altLang="en-US" sz="2400" spc="600" dirty="0">
              <a:solidFill>
                <a:schemeClr val="tx1">
                  <a:lumMod val="65000"/>
                  <a:lumOff val="35000"/>
                </a:schemeClr>
              </a:solidFill>
              <a:latin typeface="+mj-ea"/>
              <a:ea typeface="+mj-ea"/>
            </a:endParaRPr>
          </a:p>
        </p:txBody>
      </p:sp>
      <p:sp>
        <p:nvSpPr>
          <p:cNvPr id="17" name="1"/>
          <p:cNvSpPr>
            <a:spLocks noChangeAspect="1"/>
          </p:cNvSpPr>
          <p:nvPr>
            <p:custDataLst>
              <p:tags r:id="rId5"/>
            </p:custDataLst>
          </p:nvPr>
        </p:nvSpPr>
        <p:spPr>
          <a:xfrm>
            <a:off x="1700917" y="1372379"/>
            <a:ext cx="719888" cy="7198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1" tIns="45720" rIns="91441" bIns="45720" rtlCol="0" anchor="ctr">
            <a:noAutofit/>
          </a:bodyPr>
          <a:lstStyle/>
          <a:p>
            <a:pPr algn="ctr"/>
            <a:r>
              <a:rPr lang="en-US" altLang="zh-CN" sz="2400" dirty="0">
                <a:solidFill>
                  <a:schemeClr val="bg1"/>
                </a:solidFill>
                <a:latin typeface="+mj-ea"/>
                <a:ea typeface="+mj-ea"/>
                <a:cs typeface="宋体" panose="02010600030101010101" pitchFamily="2" charset="-122"/>
              </a:rPr>
              <a:t>1</a:t>
            </a:r>
            <a:endParaRPr lang="zh-CN" altLang="en-US" sz="2400" dirty="0">
              <a:solidFill>
                <a:schemeClr val="bg1"/>
              </a:solidFill>
              <a:latin typeface="+mj-ea"/>
              <a:ea typeface="+mj-ea"/>
              <a:cs typeface="宋体" panose="02010600030101010101" pitchFamily="2" charset="-122"/>
            </a:endParaRPr>
          </a:p>
        </p:txBody>
      </p:sp>
      <p:sp>
        <p:nvSpPr>
          <p:cNvPr id="18" name="2"/>
          <p:cNvSpPr>
            <a:spLocks noChangeAspect="1"/>
          </p:cNvSpPr>
          <p:nvPr>
            <p:custDataLst>
              <p:tags r:id="rId6"/>
            </p:custDataLst>
          </p:nvPr>
        </p:nvSpPr>
        <p:spPr>
          <a:xfrm>
            <a:off x="1700917" y="2497306"/>
            <a:ext cx="719888" cy="7198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1" tIns="45720" rIns="91441" bIns="45720" rtlCol="0" anchor="ctr">
            <a:noAutofit/>
          </a:bodyPr>
          <a:lstStyle/>
          <a:p>
            <a:pPr algn="ctr"/>
            <a:r>
              <a:rPr lang="en-US" altLang="zh-CN" sz="2400" dirty="0">
                <a:solidFill>
                  <a:schemeClr val="bg1"/>
                </a:solidFill>
                <a:latin typeface="+mj-ea"/>
                <a:ea typeface="+mj-ea"/>
                <a:cs typeface="宋体" panose="02010600030101010101" pitchFamily="2" charset="-122"/>
              </a:rPr>
              <a:t>2</a:t>
            </a:r>
            <a:endParaRPr lang="zh-CN" altLang="en-US" sz="2400" dirty="0">
              <a:solidFill>
                <a:schemeClr val="bg1"/>
              </a:solidFill>
              <a:latin typeface="+mj-ea"/>
              <a:ea typeface="+mj-ea"/>
              <a:cs typeface="宋体" panose="02010600030101010101" pitchFamily="2" charset="-122"/>
            </a:endParaRPr>
          </a:p>
        </p:txBody>
      </p:sp>
      <p:sp>
        <p:nvSpPr>
          <p:cNvPr id="19" name="3"/>
          <p:cNvSpPr>
            <a:spLocks noChangeAspect="1"/>
          </p:cNvSpPr>
          <p:nvPr>
            <p:custDataLst>
              <p:tags r:id="rId7"/>
            </p:custDataLst>
          </p:nvPr>
        </p:nvSpPr>
        <p:spPr>
          <a:xfrm>
            <a:off x="1700917" y="3622232"/>
            <a:ext cx="719888" cy="7198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1" tIns="45720" rIns="91441" bIns="45720" rtlCol="0" anchor="ctr">
            <a:noAutofit/>
          </a:bodyPr>
          <a:lstStyle/>
          <a:p>
            <a:pPr algn="ctr"/>
            <a:r>
              <a:rPr lang="en-US" altLang="zh-CN" sz="2400">
                <a:solidFill>
                  <a:schemeClr val="bg1"/>
                </a:solidFill>
                <a:latin typeface="+mj-ea"/>
                <a:ea typeface="+mj-ea"/>
                <a:cs typeface="宋体" panose="02010600030101010101" pitchFamily="2" charset="-122"/>
              </a:rPr>
              <a:t>3</a:t>
            </a:r>
            <a:endParaRPr lang="zh-CN" altLang="en-US" sz="2400" dirty="0">
              <a:solidFill>
                <a:schemeClr val="bg1"/>
              </a:solidFill>
              <a:latin typeface="+mj-ea"/>
              <a:ea typeface="+mj-ea"/>
              <a:cs typeface="宋体" panose="02010600030101010101" pitchFamily="2" charset="-122"/>
            </a:endParaRPr>
          </a:p>
        </p:txBody>
      </p:sp>
      <p:sp>
        <p:nvSpPr>
          <p:cNvPr id="20" name="4"/>
          <p:cNvSpPr>
            <a:spLocks noChangeAspect="1"/>
          </p:cNvSpPr>
          <p:nvPr>
            <p:custDataLst>
              <p:tags r:id="rId8"/>
            </p:custDataLst>
          </p:nvPr>
        </p:nvSpPr>
        <p:spPr>
          <a:xfrm>
            <a:off x="1700917" y="4747160"/>
            <a:ext cx="719888" cy="719867"/>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1" tIns="45720" rIns="91441" bIns="45720" rtlCol="0" anchor="ctr">
            <a:noAutofit/>
          </a:bodyPr>
          <a:lstStyle/>
          <a:p>
            <a:pPr algn="ctr"/>
            <a:r>
              <a:rPr lang="en-US" altLang="zh-CN" sz="2400" dirty="0">
                <a:solidFill>
                  <a:schemeClr val="bg1"/>
                </a:solidFill>
                <a:latin typeface="+mj-ea"/>
                <a:ea typeface="+mj-ea"/>
                <a:cs typeface="宋体" panose="02010600030101010101" pitchFamily="2" charset="-122"/>
              </a:rPr>
              <a:t>4</a:t>
            </a:r>
            <a:endParaRPr lang="zh-CN" altLang="en-US" sz="2400" dirty="0">
              <a:solidFill>
                <a:schemeClr val="bg1"/>
              </a:solidFill>
              <a:latin typeface="+mj-ea"/>
              <a:ea typeface="+mj-ea"/>
              <a:cs typeface="宋体" panose="02010600030101010101" pitchFamily="2" charset="-122"/>
            </a:endParaRPr>
          </a:p>
        </p:txBody>
      </p:sp>
      <p:sp>
        <p:nvSpPr>
          <p:cNvPr id="22" name="TextBox 21"/>
          <p:cNvSpPr txBox="1"/>
          <p:nvPr/>
        </p:nvSpPr>
        <p:spPr>
          <a:xfrm>
            <a:off x="2842141" y="1836392"/>
            <a:ext cx="2184400" cy="337185"/>
          </a:xfrm>
          <a:prstGeom prst="rect">
            <a:avLst/>
          </a:prstGeom>
          <a:noFill/>
        </p:spPr>
        <p:txBody>
          <a:bodyPr wrap="none" rtlCol="0">
            <a:spAutoFit/>
          </a:bodyPr>
          <a:lstStyle/>
          <a:p>
            <a:r>
              <a:rPr lang="en-US" altLang="zh-CN" sz="1600" spc="300" dirty="0" smtClean="0">
                <a:solidFill>
                  <a:schemeClr val="tx1">
                    <a:lumMod val="65000"/>
                    <a:lumOff val="35000"/>
                  </a:schemeClr>
                </a:solidFill>
                <a:latin typeface="+mj-ea"/>
                <a:ea typeface="+mj-ea"/>
              </a:rPr>
              <a:t>ADD THE TITEL</a:t>
            </a:r>
            <a:endParaRPr lang="zh-CN" altLang="en-US" sz="1600" spc="300" dirty="0">
              <a:solidFill>
                <a:schemeClr val="tx1">
                  <a:lumMod val="65000"/>
                  <a:lumOff val="35000"/>
                </a:schemeClr>
              </a:solidFill>
              <a:latin typeface="+mj-ea"/>
              <a:ea typeface="+mj-ea"/>
            </a:endParaRPr>
          </a:p>
        </p:txBody>
      </p:sp>
      <p:sp>
        <p:nvSpPr>
          <p:cNvPr id="23" name="TextBox 22"/>
          <p:cNvSpPr txBox="1"/>
          <p:nvPr/>
        </p:nvSpPr>
        <p:spPr>
          <a:xfrm>
            <a:off x="2842141" y="2961318"/>
            <a:ext cx="2184400" cy="337185"/>
          </a:xfrm>
          <a:prstGeom prst="rect">
            <a:avLst/>
          </a:prstGeom>
          <a:noFill/>
        </p:spPr>
        <p:txBody>
          <a:bodyPr wrap="none" rtlCol="0">
            <a:spAutoFit/>
          </a:bodyPr>
          <a:lstStyle/>
          <a:p>
            <a:r>
              <a:rPr lang="en-US" altLang="zh-CN" sz="1600" spc="300" dirty="0" smtClean="0">
                <a:solidFill>
                  <a:schemeClr val="tx1">
                    <a:lumMod val="65000"/>
                    <a:lumOff val="35000"/>
                  </a:schemeClr>
                </a:solidFill>
                <a:latin typeface="+mj-ea"/>
                <a:ea typeface="+mj-ea"/>
              </a:rPr>
              <a:t>ADD THE TITEL</a:t>
            </a:r>
            <a:endParaRPr lang="zh-CN" altLang="en-US" sz="1600" spc="300" dirty="0">
              <a:solidFill>
                <a:schemeClr val="tx1">
                  <a:lumMod val="65000"/>
                  <a:lumOff val="35000"/>
                </a:schemeClr>
              </a:solidFill>
              <a:latin typeface="+mj-ea"/>
              <a:ea typeface="+mj-ea"/>
            </a:endParaRPr>
          </a:p>
        </p:txBody>
      </p:sp>
      <p:sp>
        <p:nvSpPr>
          <p:cNvPr id="24" name="TextBox 23"/>
          <p:cNvSpPr txBox="1"/>
          <p:nvPr/>
        </p:nvSpPr>
        <p:spPr>
          <a:xfrm>
            <a:off x="2787874" y="4086245"/>
            <a:ext cx="2184400" cy="337185"/>
          </a:xfrm>
          <a:prstGeom prst="rect">
            <a:avLst/>
          </a:prstGeom>
          <a:noFill/>
        </p:spPr>
        <p:txBody>
          <a:bodyPr wrap="none" rtlCol="0">
            <a:spAutoFit/>
          </a:bodyPr>
          <a:lstStyle/>
          <a:p>
            <a:r>
              <a:rPr lang="en-US" altLang="zh-CN" sz="1600" spc="300" dirty="0" smtClean="0">
                <a:solidFill>
                  <a:schemeClr val="tx1">
                    <a:lumMod val="65000"/>
                    <a:lumOff val="35000"/>
                  </a:schemeClr>
                </a:solidFill>
                <a:latin typeface="+mj-ea"/>
                <a:ea typeface="+mj-ea"/>
              </a:rPr>
              <a:t>ADD THE TITEL</a:t>
            </a:r>
            <a:endParaRPr lang="zh-CN" altLang="en-US" sz="1600" spc="300" dirty="0">
              <a:solidFill>
                <a:schemeClr val="tx1">
                  <a:lumMod val="65000"/>
                  <a:lumOff val="35000"/>
                </a:schemeClr>
              </a:solidFill>
              <a:latin typeface="+mj-ea"/>
              <a:ea typeface="+mj-ea"/>
            </a:endParaRPr>
          </a:p>
        </p:txBody>
      </p:sp>
      <p:sp>
        <p:nvSpPr>
          <p:cNvPr id="25" name="TextBox 24"/>
          <p:cNvSpPr txBox="1"/>
          <p:nvPr/>
        </p:nvSpPr>
        <p:spPr>
          <a:xfrm>
            <a:off x="2787874" y="5211173"/>
            <a:ext cx="2184400" cy="337185"/>
          </a:xfrm>
          <a:prstGeom prst="rect">
            <a:avLst/>
          </a:prstGeom>
          <a:noFill/>
        </p:spPr>
        <p:txBody>
          <a:bodyPr wrap="none" rtlCol="0">
            <a:spAutoFit/>
          </a:bodyPr>
          <a:lstStyle/>
          <a:p>
            <a:r>
              <a:rPr lang="en-US" altLang="zh-CN" sz="1600" spc="300" dirty="0" smtClean="0">
                <a:solidFill>
                  <a:schemeClr val="tx1">
                    <a:lumMod val="65000"/>
                    <a:lumOff val="35000"/>
                  </a:schemeClr>
                </a:solidFill>
                <a:latin typeface="+mj-ea"/>
                <a:ea typeface="+mj-ea"/>
              </a:rPr>
              <a:t>ADD THE TITEL</a:t>
            </a:r>
            <a:endParaRPr lang="zh-CN" altLang="en-US" sz="1600" spc="300" dirty="0">
              <a:solidFill>
                <a:schemeClr val="tx1">
                  <a:lumMod val="65000"/>
                  <a:lumOff val="35000"/>
                </a:schemeClr>
              </a:solidFill>
              <a:latin typeface="+mj-ea"/>
              <a:ea typeface="+mj-ea"/>
            </a:endParaRPr>
          </a:p>
        </p:txBody>
      </p:sp>
      <p:sp>
        <p:nvSpPr>
          <p:cNvPr id="27" name="2"/>
          <p:cNvSpPr/>
          <p:nvPr/>
        </p:nvSpPr>
        <p:spPr>
          <a:xfrm>
            <a:off x="9982468" y="2205386"/>
            <a:ext cx="1295760" cy="2447547"/>
          </a:xfrm>
          <a:prstGeom prst="rect">
            <a:avLst/>
          </a:prstGeom>
          <a:noFill/>
          <a:ln>
            <a:noFill/>
          </a:ln>
          <a:effectLst/>
        </p:spPr>
        <p:txBody>
          <a:bodyPr vert="eaVert" wrap="none" lIns="143973" tIns="46791" rIns="89983" bIns="46791" anchor="ctr" anchorCtr="1">
            <a:noAutofit/>
          </a:bodyPr>
          <a:lstStyle/>
          <a:p>
            <a:pPr algn="ctr">
              <a:lnSpc>
                <a:spcPct val="150000"/>
              </a:lnSpc>
            </a:pPr>
            <a:r>
              <a:rPr lang="zh-CN" altLang="en-US" sz="6000" spc="600" dirty="0" smtClean="0">
                <a:solidFill>
                  <a:schemeClr val="bg1"/>
                </a:solidFill>
                <a:latin typeface="+mj-ea"/>
                <a:ea typeface="+mj-ea"/>
              </a:rPr>
              <a:t>目录</a:t>
            </a:r>
            <a:endParaRPr lang="zh-CN" altLang="en-US" sz="6000" spc="600" dirty="0">
              <a:solidFill>
                <a:schemeClr val="bg1"/>
              </a:solidFill>
              <a:latin typeface="+mj-ea"/>
              <a:ea typeface="+mj-ea"/>
            </a:endParaRPr>
          </a:p>
        </p:txBody>
      </p:sp>
      <p:sp>
        <p:nvSpPr>
          <p:cNvPr id="28" name="文本框 18"/>
          <p:cNvSpPr txBox="1"/>
          <p:nvPr/>
        </p:nvSpPr>
        <p:spPr>
          <a:xfrm flipH="1">
            <a:off x="9061082" y="1784191"/>
            <a:ext cx="921385" cy="3288665"/>
          </a:xfrm>
          <a:prstGeom prst="rect">
            <a:avLst/>
          </a:prstGeom>
          <a:noFill/>
        </p:spPr>
        <p:txBody>
          <a:bodyPr vert="eaVert" wrap="none" rtlCol="0">
            <a:spAutoFit/>
          </a:bodyPr>
          <a:lstStyle/>
          <a:p>
            <a:pPr algn="ctr"/>
            <a:r>
              <a:rPr lang="en-US" altLang="zh-CN" sz="4800" spc="300" dirty="0" smtClean="0">
                <a:solidFill>
                  <a:schemeClr val="bg1"/>
                </a:solidFill>
                <a:latin typeface="+mn-ea"/>
                <a:ea typeface="+mn-ea"/>
              </a:rPr>
              <a:t>CONTENT</a:t>
            </a:r>
            <a:endParaRPr lang="en-US" altLang="zh-CN" sz="4800" spc="300" dirty="0" smtClean="0">
              <a:solidFill>
                <a:schemeClr val="bg1"/>
              </a:solidFill>
              <a:latin typeface="+mn-ea"/>
              <a:ea typeface="+mn-ea"/>
            </a:endParaRPr>
          </a:p>
        </p:txBody>
      </p:sp>
    </p:spTree>
  </p:cSld>
  <p:clrMapOvr>
    <a:masterClrMapping/>
  </p:clrMapOvr>
  <mc:AlternateContent xmlns:mc="http://schemas.openxmlformats.org/markup-compatibility/2006">
    <mc:Choice xmlns:p14="http://schemas.microsoft.com/office/powerpoint/2010/main" Requires="p14">
      <p:transition spd="slow" p14:dur="1200" advTm="2000">
        <p14:flip dir="r"/>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ppt_w</p:attrName>
                                        </p:attrNameLst>
                                      </p:cBhvr>
                                      <p:tavLst>
                                        <p:tav tm="0">
                                          <p:val>
                                            <p:fltVal val="0"/>
                                          </p:val>
                                        </p:tav>
                                        <p:tav tm="100000">
                                          <p:val>
                                            <p:strVal val="#ppt_w"/>
                                          </p:val>
                                        </p:tav>
                                      </p:tavLst>
                                    </p:anim>
                                    <p:anim calcmode="lin" valueType="num">
                                      <p:cBhvr>
                                        <p:cTn id="13" dur="500" fill="hold"/>
                                        <p:tgtEl>
                                          <p:spTgt spid="18"/>
                                        </p:tgtEl>
                                        <p:attrNameLst>
                                          <p:attrName>ppt_h</p:attrName>
                                        </p:attrNameLst>
                                      </p:cBhvr>
                                      <p:tavLst>
                                        <p:tav tm="0">
                                          <p:val>
                                            <p:fltVal val="0"/>
                                          </p:val>
                                        </p:tav>
                                        <p:tav tm="100000">
                                          <p:val>
                                            <p:strVal val="#ppt_h"/>
                                          </p:val>
                                        </p:tav>
                                      </p:tavLst>
                                    </p:anim>
                                    <p:animEffect transition="in" filter="fade">
                                      <p:cBhvr>
                                        <p:cTn id="14" dur="500"/>
                                        <p:tgtEl>
                                          <p:spTgt spid="1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wipe(left)">
                                      <p:cBhvr>
                                        <p:cTn id="33" dur="500"/>
                                        <p:tgtEl>
                                          <p:spTgt spid="15"/>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left)">
                                      <p:cBhvr>
                                        <p:cTn id="45" dur="500"/>
                                        <p:tgtEl>
                                          <p:spTgt spid="25"/>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left)">
                                      <p:cBhvr>
                                        <p:cTn id="48" dur="500"/>
                                        <p:tgtEl>
                                          <p:spTgt spid="24"/>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randombar(horizontal)">
                                      <p:cBhvr>
                                        <p:cTn id="5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bldLvl="0" animBg="1"/>
      <p:bldP spid="18" grpId="0" bldLvl="0" animBg="1"/>
      <p:bldP spid="19" grpId="0" bldLvl="0" animBg="1"/>
      <p:bldP spid="20" grpId="0" bldLvl="0" animBg="1"/>
      <p:bldP spid="22" grpId="0"/>
      <p:bldP spid="23" grpId="0"/>
      <p:bldP spid="24" grpId="0"/>
      <p:bldP spid="25" grpId="0"/>
      <p:bldP spid="27"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 name="椭圆 1"/>
          <p:cNvSpPr>
            <a:spLocks noChangeAspect="1"/>
          </p:cNvSpPr>
          <p:nvPr/>
        </p:nvSpPr>
        <p:spPr>
          <a:xfrm>
            <a:off x="5093970" y="1463675"/>
            <a:ext cx="2007235" cy="2005330"/>
          </a:xfrm>
          <a:custGeom>
            <a:avLst/>
            <a:gdLst/>
            <a:ahLst/>
            <a:cxnLst/>
            <a:rect l="l" t="t" r="r" b="b"/>
            <a:pathLst>
              <a:path w="2880000" h="2880000">
                <a:moveTo>
                  <a:pt x="1440000" y="233063"/>
                </a:moveTo>
                <a:cubicBezTo>
                  <a:pt x="2106573" y="233063"/>
                  <a:pt x="2646937" y="773427"/>
                  <a:pt x="2646937" y="1440000"/>
                </a:cubicBezTo>
                <a:cubicBezTo>
                  <a:pt x="2646937" y="2106573"/>
                  <a:pt x="2106573" y="2646937"/>
                  <a:pt x="1440000" y="2646937"/>
                </a:cubicBezTo>
                <a:cubicBezTo>
                  <a:pt x="773427" y="2646937"/>
                  <a:pt x="233063" y="2106573"/>
                  <a:pt x="233063" y="1440000"/>
                </a:cubicBezTo>
                <a:cubicBezTo>
                  <a:pt x="233063" y="773427"/>
                  <a:pt x="773427" y="233063"/>
                  <a:pt x="1440000" y="233063"/>
                </a:cubicBezTo>
                <a:close/>
                <a:moveTo>
                  <a:pt x="1440000" y="179860"/>
                </a:moveTo>
                <a:cubicBezTo>
                  <a:pt x="744044" y="179860"/>
                  <a:pt x="179860" y="744044"/>
                  <a:pt x="179860" y="1440000"/>
                </a:cubicBezTo>
                <a:cubicBezTo>
                  <a:pt x="179860" y="2135956"/>
                  <a:pt x="744044" y="2700140"/>
                  <a:pt x="1440000" y="2700140"/>
                </a:cubicBezTo>
                <a:cubicBezTo>
                  <a:pt x="2135956" y="2700140"/>
                  <a:pt x="2700140" y="2135956"/>
                  <a:pt x="2700140" y="1440000"/>
                </a:cubicBezTo>
                <a:cubicBezTo>
                  <a:pt x="2700140" y="744044"/>
                  <a:pt x="2135956" y="179860"/>
                  <a:pt x="1440000" y="179860"/>
                </a:cubicBezTo>
                <a:close/>
                <a:moveTo>
                  <a:pt x="1440000" y="0"/>
                </a:moveTo>
                <a:cubicBezTo>
                  <a:pt x="2235290" y="0"/>
                  <a:pt x="2880000" y="644710"/>
                  <a:pt x="2880000" y="1440000"/>
                </a:cubicBezTo>
                <a:cubicBezTo>
                  <a:pt x="2880000" y="2235290"/>
                  <a:pt x="2235290" y="2880000"/>
                  <a:pt x="1440000" y="2880000"/>
                </a:cubicBezTo>
                <a:cubicBezTo>
                  <a:pt x="644710" y="2880000"/>
                  <a:pt x="0" y="2235290"/>
                  <a:pt x="0" y="1440000"/>
                </a:cubicBezTo>
                <a:cubicBezTo>
                  <a:pt x="0" y="644710"/>
                  <a:pt x="644710" y="0"/>
                  <a:pt x="1440000" y="0"/>
                </a:cubicBezTo>
                <a:close/>
              </a:path>
            </a:pathLst>
          </a:custGeom>
          <a:solidFill>
            <a:srgbClr val="42A0AC"/>
          </a:solidFill>
          <a:ln>
            <a:noFill/>
          </a:ln>
        </p:spPr>
        <p:style>
          <a:lnRef idx="2">
            <a:schemeClr val="accent1">
              <a:shade val="50000"/>
            </a:schemeClr>
          </a:lnRef>
          <a:fillRef idx="1">
            <a:schemeClr val="accent1"/>
          </a:fillRef>
          <a:effectRef idx="0">
            <a:schemeClr val="accent1"/>
          </a:effectRef>
          <a:fontRef idx="minor">
            <a:schemeClr val="lt1"/>
          </a:fontRef>
        </p:style>
        <p:txBody>
          <a:bodyPr lIns="87747" tIns="43873" rIns="87747" bIns="43873" rtlCol="0" anchor="ctr"/>
          <a:lstStyle/>
          <a:p>
            <a:pPr algn="ctr">
              <a:lnSpc>
                <a:spcPct val="110000"/>
              </a:lnSpc>
            </a:pPr>
            <a:r>
              <a:rPr lang="en-US" altLang="zh-CN" sz="5400" dirty="0" smtClean="0">
                <a:solidFill>
                  <a:schemeClr val="bg1"/>
                </a:solidFill>
                <a:latin typeface="+mj-ea"/>
                <a:ea typeface="+mj-ea"/>
              </a:rPr>
              <a:t>01</a:t>
            </a:r>
            <a:endParaRPr lang="en-US" altLang="zh-CN" sz="5400" dirty="0" smtClean="0">
              <a:solidFill>
                <a:schemeClr val="bg1"/>
              </a:solidFill>
              <a:latin typeface="+mj-ea"/>
              <a:ea typeface="+mj-ea"/>
            </a:endParaRPr>
          </a:p>
        </p:txBody>
      </p:sp>
      <p:sp>
        <p:nvSpPr>
          <p:cNvPr id="6" name="文本框 32"/>
          <p:cNvSpPr txBox="1"/>
          <p:nvPr/>
        </p:nvSpPr>
        <p:spPr>
          <a:xfrm>
            <a:off x="3505716" y="3705861"/>
            <a:ext cx="5183742" cy="702945"/>
          </a:xfrm>
          <a:prstGeom prst="rect">
            <a:avLst/>
          </a:prstGeom>
          <a:noFill/>
        </p:spPr>
        <p:txBody>
          <a:bodyPr wrap="square" lIns="87747" tIns="43873" rIns="87747" bIns="43873" rtlCol="0">
            <a:spAutoFit/>
          </a:bodyPr>
          <a:lstStyle>
            <a:defPPr>
              <a:defRPr lang="zh-CN"/>
            </a:defPPr>
            <a:lvl1pPr>
              <a:defRPr sz="3200">
                <a:solidFill>
                  <a:schemeClr val="bg1"/>
                </a:solidFill>
                <a:latin typeface="Agency FB" panose="020B0503020202020204" pitchFamily="34" charset="0"/>
              </a:defRPr>
            </a:lvl1pPr>
          </a:lstStyle>
          <a:p>
            <a:pPr algn="ctr"/>
            <a:r>
              <a:rPr lang="zh-CN" altLang="en-US" sz="4000" spc="300" dirty="0" smtClean="0">
                <a:solidFill>
                  <a:schemeClr val="tx2">
                    <a:lumMod val="75000"/>
                  </a:schemeClr>
                </a:solidFill>
                <a:latin typeface="+mj-ea"/>
                <a:ea typeface="+mj-ea"/>
              </a:rPr>
              <a:t>个人履历</a:t>
            </a:r>
            <a:endParaRPr lang="zh-CN" altLang="en-US" sz="4000" spc="300" dirty="0">
              <a:solidFill>
                <a:schemeClr val="tx2">
                  <a:lumMod val="75000"/>
                </a:schemeClr>
              </a:solidFill>
              <a:latin typeface="+mj-ea"/>
              <a:ea typeface="+mj-ea"/>
            </a:endParaRPr>
          </a:p>
        </p:txBody>
      </p:sp>
      <p:sp>
        <p:nvSpPr>
          <p:cNvPr id="7" name="矩形 6" descr="e7d195523061f1c021b92b3d25e54ab5e788c0576048880950C3AFFA1066A7153250F1349197BA8C5246BA9D557EC0274B8DA272D2431748978789E76D2CD7D1F11E7447C1D163F5D9CA1CD35DC7B6F0FFA3D66467BAE7C14FE869A837C1E39FB23BF3059C959301C16FA617AB6F15A687D6E703783DD4D83CCE8CB0A27A0D15A4A6B80C6EB515DF9C8660C3E3F8A3AC"/>
          <p:cNvSpPr/>
          <p:nvPr/>
        </p:nvSpPr>
        <p:spPr>
          <a:xfrm>
            <a:off x="3218120" y="4443531"/>
            <a:ext cx="5758934" cy="643890"/>
          </a:xfrm>
          <a:prstGeom prst="rect">
            <a:avLst/>
          </a:prstGeom>
        </p:spPr>
        <p:txBody>
          <a:bodyPr wrap="square" lIns="91424" tIns="45711" rIns="91424" bIns="45711">
            <a:spAutoFit/>
          </a:bodyPr>
          <a:lstStyle/>
          <a:p>
            <a:pPr algn="ctr">
              <a:lnSpc>
                <a:spcPct val="150000"/>
              </a:lnSpc>
              <a:defRPr/>
            </a:pPr>
            <a:r>
              <a:rPr lang="zh-CN" altLang="en-US" sz="1200" kern="2000" dirty="0">
                <a:solidFill>
                  <a:sysClr val="windowText" lastClr="000000">
                    <a:lumMod val="50000"/>
                    <a:lumOff val="50000"/>
                  </a:sysClr>
                </a:solidFill>
                <a:latin typeface="+mj-ea"/>
                <a:ea typeface="+mj-ea"/>
                <a:cs typeface="+mn-ea"/>
                <a:sym typeface="+mn-ea"/>
              </a:rPr>
              <a:t>请点击此处编辑您的文字内容。</a:t>
            </a:r>
            <a:r>
              <a:rPr lang="zh-CN" altLang="en-US" sz="1200" kern="2000" dirty="0">
                <a:solidFill>
                  <a:sysClr val="windowText" lastClr="000000">
                    <a:lumMod val="50000"/>
                    <a:lumOff val="50000"/>
                  </a:sysClr>
                </a:solidFill>
                <a:latin typeface="+mj-ea"/>
                <a:ea typeface="+mj-ea"/>
                <a:cs typeface="+mn-ea"/>
                <a:sym typeface="+mn-ea"/>
              </a:rPr>
              <a:t>请点击此处编辑您的文字内容。请点击此处编辑您的文字内容。请点击此处编辑您的文字内容。</a:t>
            </a:r>
            <a:endParaRPr lang="zh-CN" altLang="en-US" sz="1200" kern="2000" dirty="0">
              <a:solidFill>
                <a:sysClr val="windowText" lastClr="000000">
                  <a:lumMod val="50000"/>
                  <a:lumOff val="50000"/>
                </a:sysClr>
              </a:solidFill>
              <a:latin typeface="+mj-ea"/>
              <a:ea typeface="+mj-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00" advTm="2000">
        <p14:flip dir="r"/>
      </p:transition>
    </mc:Choice>
    <mc:Fallback>
      <p:transition spd="slow" advTm="200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14:presetBounceEnd="60000">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14:bounceEnd="60000">
                                          <p:cBhvr additive="base">
                                            <p:cTn id="21" dur="10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1000" fill="hold"/>
                                            <p:tgtEl>
                                              <p:spTgt spid="7"/>
                                            </p:tgtEl>
                                            <p:attrNameLst>
                                              <p:attrName>ppt_x</p:attrName>
                                            </p:attrNameLst>
                                          </p:cBhvr>
                                          <p:tavLst>
                                            <p:tav tm="0">
                                              <p:val>
                                                <p:strVal val="#ppt_x"/>
                                              </p:val>
                                            </p:tav>
                                            <p:tav tm="100000">
                                              <p:val>
                                                <p:strVal val="#ppt_x"/>
                                              </p:val>
                                            </p:tav>
                                          </p:tavLst>
                                        </p:anim>
                                        <p:anim calcmode="lin" valueType="num">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p:nvPr/>
        </p:nvSpPr>
        <p:spPr>
          <a:xfrm>
            <a:off x="7514913" y="0"/>
            <a:ext cx="4679133" cy="4319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6"/>
          <p:cNvSpPr/>
          <p:nvPr/>
        </p:nvSpPr>
        <p:spPr>
          <a:xfrm>
            <a:off x="5416190" y="1851441"/>
            <a:ext cx="5724491" cy="3370631"/>
          </a:xfrm>
          <a:prstGeom prst="rect">
            <a:avLst/>
          </a:prstGeom>
          <a:blipFill dpi="0" rotWithShape="1">
            <a:blip r:embed="rId1"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TextBox 9"/>
          <p:cNvSpPr txBox="1"/>
          <p:nvPr/>
        </p:nvSpPr>
        <p:spPr>
          <a:xfrm>
            <a:off x="1201950" y="1829255"/>
            <a:ext cx="2589869" cy="1076325"/>
          </a:xfrm>
          <a:prstGeom prst="rect">
            <a:avLst/>
          </a:prstGeom>
          <a:noFill/>
        </p:spPr>
        <p:txBody>
          <a:bodyPr wrap="square" rtlCol="0">
            <a:spAutoFit/>
          </a:bodyPr>
          <a:lstStyle/>
          <a:p>
            <a:r>
              <a:rPr lang="en-US" sz="3200" spc="300" dirty="0" smtClean="0">
                <a:solidFill>
                  <a:schemeClr val="tx2">
                    <a:lumMod val="75000"/>
                  </a:schemeClr>
                </a:solidFill>
                <a:latin typeface="+mn-ea"/>
              </a:rPr>
              <a:t>ABOUT</a:t>
            </a:r>
            <a:endParaRPr lang="en-US" sz="3200" spc="300" dirty="0" smtClean="0">
              <a:solidFill>
                <a:schemeClr val="tx2">
                  <a:lumMod val="75000"/>
                </a:schemeClr>
              </a:solidFill>
              <a:latin typeface="+mn-ea"/>
            </a:endParaRPr>
          </a:p>
          <a:p>
            <a:r>
              <a:rPr lang="en-US" sz="3200" spc="300" dirty="0" smtClean="0">
                <a:solidFill>
                  <a:schemeClr val="tx2">
                    <a:lumMod val="75000"/>
                  </a:schemeClr>
                </a:solidFill>
                <a:latin typeface="+mn-ea"/>
              </a:rPr>
              <a:t>ME</a:t>
            </a:r>
            <a:endParaRPr lang="id-ID" sz="3200" spc="300" dirty="0">
              <a:solidFill>
                <a:schemeClr val="tx2">
                  <a:lumMod val="75000"/>
                </a:schemeClr>
              </a:solidFill>
              <a:latin typeface="+mn-ea"/>
            </a:endParaRPr>
          </a:p>
        </p:txBody>
      </p:sp>
      <p:sp>
        <p:nvSpPr>
          <p:cNvPr id="15" name="TextBox 14"/>
          <p:cNvSpPr txBox="1"/>
          <p:nvPr/>
        </p:nvSpPr>
        <p:spPr>
          <a:xfrm>
            <a:off x="1201950" y="3052649"/>
            <a:ext cx="3155090" cy="1753235"/>
          </a:xfrm>
          <a:prstGeom prst="rect">
            <a:avLst/>
          </a:prstGeom>
          <a:noFill/>
        </p:spPr>
        <p:txBody>
          <a:bodyPr wrap="square" rtlCol="0">
            <a:spAutoFit/>
          </a:bodyPr>
          <a:lstStyle/>
          <a:p>
            <a:pPr algn="just">
              <a:lnSpc>
                <a:spcPct val="150000"/>
              </a:lnSpc>
            </a:pPr>
            <a:r>
              <a:rPr lang="zh-CN" altLang="en-US" sz="1200" dirty="0">
                <a:solidFill>
                  <a:schemeClr val="tx1">
                    <a:lumMod val="65000"/>
                    <a:lumOff val="35000"/>
                  </a:schemeClr>
                </a:solidFill>
                <a:latin typeface="+mn-ea"/>
                <a:ea typeface="+mn-ea"/>
              </a:rPr>
              <a:t>输入文字内容编辑文本输入文字内容编辑文本输入文字内容编辑文本输入文字内容编辑文本输入文字内容编辑文本输入文字内容编辑文本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37"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47"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anim calcmode="lin" valueType="num">
                                      <p:cBhvr>
                                        <p:cTn id="11" dur="500" fill="hold"/>
                                        <p:tgtEl>
                                          <p:spTgt spid="9"/>
                                        </p:tgtEl>
                                        <p:attrNameLst>
                                          <p:attrName>ppt_x</p:attrName>
                                        </p:attrNameLst>
                                      </p:cBhvr>
                                      <p:tavLst>
                                        <p:tav tm="0">
                                          <p:val>
                                            <p:strVal val="#ppt_x"/>
                                          </p:val>
                                        </p:tav>
                                        <p:tav tm="100000">
                                          <p:val>
                                            <p:strVal val="#ppt_x"/>
                                          </p:val>
                                        </p:tav>
                                      </p:tavLst>
                                    </p:anim>
                                    <p:anim calcmode="lin" valueType="num">
                                      <p:cBhvr>
                                        <p:cTn id="12" dur="500" fill="hold"/>
                                        <p:tgtEl>
                                          <p:spTgt spid="9"/>
                                        </p:tgtEl>
                                        <p:attrNameLst>
                                          <p:attrName>ppt_y</p:attrName>
                                        </p:attrNameLst>
                                      </p:cBhvr>
                                      <p:tavLst>
                                        <p:tav tm="0">
                                          <p:val>
                                            <p:strVal val="#ppt_y-.1"/>
                                          </p:val>
                                        </p:tav>
                                        <p:tav tm="100000">
                                          <p:val>
                                            <p:strVal val="#ppt_y"/>
                                          </p:val>
                                        </p:tav>
                                      </p:tavLst>
                                    </p:anim>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P spid="10"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a:grpSpLocks noChangeAspect="1"/>
          </p:cNvGrpSpPr>
          <p:nvPr/>
        </p:nvGrpSpPr>
        <p:grpSpPr>
          <a:xfrm>
            <a:off x="1062083" y="2438742"/>
            <a:ext cx="10071009" cy="2942467"/>
            <a:chOff x="1061150" y="2499782"/>
            <a:chExt cx="10072874" cy="2943012"/>
          </a:xfrm>
        </p:grpSpPr>
        <p:grpSp>
          <p:nvGrpSpPr>
            <p:cNvPr id="25" name="组合 24"/>
            <p:cNvGrpSpPr>
              <a:grpSpLocks noChangeAspect="1"/>
            </p:cNvGrpSpPr>
            <p:nvPr/>
          </p:nvGrpSpPr>
          <p:grpSpPr>
            <a:xfrm>
              <a:off x="1061150" y="2499782"/>
              <a:ext cx="10072874" cy="2943012"/>
              <a:chOff x="1061150" y="2499782"/>
              <a:chExt cx="10072874" cy="2943012"/>
            </a:xfrm>
          </p:grpSpPr>
          <p:grpSp>
            <p:nvGrpSpPr>
              <p:cNvPr id="34" name="组合 33"/>
              <p:cNvGrpSpPr/>
              <p:nvPr/>
            </p:nvGrpSpPr>
            <p:grpSpPr>
              <a:xfrm>
                <a:off x="1061150" y="2499782"/>
                <a:ext cx="1886105" cy="2943012"/>
                <a:chOff x="1061150" y="2499782"/>
                <a:chExt cx="1886105" cy="2943012"/>
              </a:xfrm>
            </p:grpSpPr>
            <p:sp>
              <p:nvSpPr>
                <p:cNvPr id="63" name="1"/>
                <p:cNvSpPr/>
                <p:nvPr/>
              </p:nvSpPr>
              <p:spPr>
                <a:xfrm rot="5400000" flipV="1">
                  <a:off x="1615397" y="1945536"/>
                  <a:ext cx="777611" cy="1886104"/>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a:bodyPr>
                <a:lstStyle/>
                <a:p>
                  <a:pPr algn="ctr"/>
                  <a:endParaRPr lang="en-US">
                    <a:latin typeface="+mn-ea"/>
                  </a:endParaRPr>
                </a:p>
              </p:txBody>
            </p:sp>
            <p:sp>
              <p:nvSpPr>
                <p:cNvPr id="64" name="矩形 63"/>
                <p:cNvSpPr/>
                <p:nvPr/>
              </p:nvSpPr>
              <p:spPr>
                <a:xfrm>
                  <a:off x="1061150" y="5334794"/>
                  <a:ext cx="1886105"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54" name="组合 53"/>
              <p:cNvGrpSpPr/>
              <p:nvPr/>
            </p:nvGrpSpPr>
            <p:grpSpPr>
              <a:xfrm>
                <a:off x="3790072" y="2499782"/>
                <a:ext cx="1886106" cy="2943012"/>
                <a:chOff x="3790073" y="2499782"/>
                <a:chExt cx="1886106" cy="2943012"/>
              </a:xfrm>
            </p:grpSpPr>
            <p:sp>
              <p:nvSpPr>
                <p:cNvPr id="61" name="2"/>
                <p:cNvSpPr/>
                <p:nvPr/>
              </p:nvSpPr>
              <p:spPr>
                <a:xfrm rot="5400000" flipV="1">
                  <a:off x="4344321" y="1945536"/>
                  <a:ext cx="777611" cy="1886104"/>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a:bodyPr>
                <a:lstStyle/>
                <a:p>
                  <a:pPr algn="ctr"/>
                  <a:endParaRPr lang="en-US">
                    <a:latin typeface="+mn-ea"/>
                  </a:endParaRPr>
                </a:p>
              </p:txBody>
            </p:sp>
            <p:sp>
              <p:nvSpPr>
                <p:cNvPr id="62" name="矩形 61"/>
                <p:cNvSpPr/>
                <p:nvPr/>
              </p:nvSpPr>
              <p:spPr>
                <a:xfrm>
                  <a:off x="3790073" y="5334794"/>
                  <a:ext cx="1886105"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55" name="组合 54"/>
              <p:cNvGrpSpPr/>
              <p:nvPr/>
            </p:nvGrpSpPr>
            <p:grpSpPr>
              <a:xfrm>
                <a:off x="6518995" y="2499782"/>
                <a:ext cx="1886106" cy="2943012"/>
                <a:chOff x="6518996" y="2499782"/>
                <a:chExt cx="1886106" cy="2943012"/>
              </a:xfrm>
            </p:grpSpPr>
            <p:sp>
              <p:nvSpPr>
                <p:cNvPr id="59" name="3"/>
                <p:cNvSpPr/>
                <p:nvPr/>
              </p:nvSpPr>
              <p:spPr>
                <a:xfrm rot="5400000" flipV="1">
                  <a:off x="7073244" y="1945536"/>
                  <a:ext cx="777611" cy="1886104"/>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a:bodyPr>
                <a:lstStyle/>
                <a:p>
                  <a:pPr algn="ctr"/>
                  <a:endParaRPr lang="en-US">
                    <a:latin typeface="+mn-ea"/>
                  </a:endParaRPr>
                </a:p>
              </p:txBody>
            </p:sp>
            <p:sp>
              <p:nvSpPr>
                <p:cNvPr id="60" name="矩形 59"/>
                <p:cNvSpPr/>
                <p:nvPr/>
              </p:nvSpPr>
              <p:spPr>
                <a:xfrm>
                  <a:off x="6518996" y="5334794"/>
                  <a:ext cx="1886105"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56" name="组合 55"/>
              <p:cNvGrpSpPr/>
              <p:nvPr/>
            </p:nvGrpSpPr>
            <p:grpSpPr>
              <a:xfrm>
                <a:off x="9247919" y="2499782"/>
                <a:ext cx="1886105" cy="2943012"/>
                <a:chOff x="9247919" y="2499782"/>
                <a:chExt cx="1886105" cy="2943012"/>
              </a:xfrm>
            </p:grpSpPr>
            <p:sp>
              <p:nvSpPr>
                <p:cNvPr id="57" name="4"/>
                <p:cNvSpPr/>
                <p:nvPr/>
              </p:nvSpPr>
              <p:spPr>
                <a:xfrm rot="5400000" flipV="1">
                  <a:off x="9802166" y="1945536"/>
                  <a:ext cx="777611" cy="1886104"/>
                </a:xfrm>
                <a:prstGeom prst="homePlat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a:bodyPr>
                <a:lstStyle/>
                <a:p>
                  <a:pPr algn="ctr"/>
                  <a:endParaRPr lang="en-US">
                    <a:latin typeface="+mn-ea"/>
                  </a:endParaRPr>
                </a:p>
              </p:txBody>
            </p:sp>
            <p:sp>
              <p:nvSpPr>
                <p:cNvPr id="58" name="矩形 57"/>
                <p:cNvSpPr/>
                <p:nvPr/>
              </p:nvSpPr>
              <p:spPr>
                <a:xfrm>
                  <a:off x="9247919" y="5334794"/>
                  <a:ext cx="1886105" cy="10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sp>
          <p:nvSpPr>
            <p:cNvPr id="26" name="41"/>
            <p:cNvSpPr txBox="1"/>
            <p:nvPr/>
          </p:nvSpPr>
          <p:spPr>
            <a:xfrm>
              <a:off x="1104202" y="3534794"/>
              <a:ext cx="1800000" cy="1800000"/>
            </a:xfrm>
            <a:prstGeom prst="rect">
              <a:avLst/>
            </a:prstGeom>
            <a:noFill/>
            <a:ln>
              <a:noFill/>
            </a:ln>
          </p:spPr>
          <p:txBody>
            <a:bodyPr lIns="91423" tIns="45711" rIns="91423" bIns="45711" anchor="t" anchorCtr="0">
              <a:noAutofit/>
            </a:bodyPr>
            <a:lstStyle/>
            <a:p>
              <a:pPr algn="ctr">
                <a:lnSpc>
                  <a:spcPct val="150000"/>
                </a:lnSpc>
                <a:buSzPct val="25000"/>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27" name="41"/>
            <p:cNvSpPr txBox="1"/>
            <p:nvPr/>
          </p:nvSpPr>
          <p:spPr>
            <a:xfrm>
              <a:off x="3833015" y="3534794"/>
              <a:ext cx="1800000" cy="1800000"/>
            </a:xfrm>
            <a:prstGeom prst="rect">
              <a:avLst/>
            </a:prstGeom>
            <a:noFill/>
            <a:ln>
              <a:noFill/>
            </a:ln>
          </p:spPr>
          <p:txBody>
            <a:bodyPr lIns="91423" tIns="45711" rIns="91423" bIns="45711" anchor="t" anchorCtr="0">
              <a:noAutofit/>
            </a:bodyPr>
            <a:lstStyle/>
            <a:p>
              <a:pPr algn="ctr">
                <a:lnSpc>
                  <a:spcPct val="150000"/>
                </a:lnSpc>
                <a:buSzPct val="25000"/>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28" name="41"/>
            <p:cNvSpPr txBox="1"/>
            <p:nvPr/>
          </p:nvSpPr>
          <p:spPr>
            <a:xfrm>
              <a:off x="6561828" y="3534794"/>
              <a:ext cx="1800000" cy="1800000"/>
            </a:xfrm>
            <a:prstGeom prst="rect">
              <a:avLst/>
            </a:prstGeom>
            <a:noFill/>
            <a:ln>
              <a:noFill/>
            </a:ln>
          </p:spPr>
          <p:txBody>
            <a:bodyPr lIns="91423" tIns="45711" rIns="91423" bIns="45711" anchor="t" anchorCtr="0">
              <a:noAutofit/>
            </a:bodyPr>
            <a:lstStyle/>
            <a:p>
              <a:pPr algn="ctr">
                <a:lnSpc>
                  <a:spcPct val="150000"/>
                </a:lnSpc>
                <a:buSzPct val="25000"/>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29" name="41"/>
            <p:cNvSpPr txBox="1"/>
            <p:nvPr/>
          </p:nvSpPr>
          <p:spPr>
            <a:xfrm>
              <a:off x="9290640" y="3534794"/>
              <a:ext cx="1800000" cy="1800000"/>
            </a:xfrm>
            <a:prstGeom prst="rect">
              <a:avLst/>
            </a:prstGeom>
            <a:noFill/>
            <a:ln>
              <a:noFill/>
            </a:ln>
          </p:spPr>
          <p:txBody>
            <a:bodyPr lIns="91423" tIns="45711" rIns="91423" bIns="45711" anchor="t" anchorCtr="0">
              <a:noAutofit/>
            </a:bodyPr>
            <a:lstStyle/>
            <a:p>
              <a:pPr algn="ctr">
                <a:lnSpc>
                  <a:spcPct val="150000"/>
                </a:lnSpc>
                <a:buSzPct val="25000"/>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30" name="TextBox 29"/>
            <p:cNvSpPr txBox="1"/>
            <p:nvPr/>
          </p:nvSpPr>
          <p:spPr>
            <a:xfrm>
              <a:off x="1760318" y="2657755"/>
              <a:ext cx="487770" cy="460460"/>
            </a:xfrm>
            <a:prstGeom prst="rect">
              <a:avLst/>
            </a:prstGeom>
            <a:noFill/>
          </p:spPr>
          <p:txBody>
            <a:bodyPr wrap="none" rtlCol="0">
              <a:spAutoFit/>
            </a:bodyPr>
            <a:lstStyle/>
            <a:p>
              <a:pPr algn="ctr"/>
              <a:r>
                <a:rPr lang="en-US" altLang="zh-CN" sz="2400" dirty="0" smtClean="0">
                  <a:solidFill>
                    <a:schemeClr val="bg1"/>
                  </a:solidFill>
                  <a:latin typeface="+mn-ea"/>
                  <a:ea typeface="+mn-ea"/>
                </a:rPr>
                <a:t>01</a:t>
              </a:r>
              <a:endParaRPr lang="zh-CN" altLang="en-US" sz="2400" dirty="0" smtClean="0">
                <a:solidFill>
                  <a:schemeClr val="bg1"/>
                </a:solidFill>
                <a:latin typeface="+mn-ea"/>
                <a:ea typeface="+mn-ea"/>
              </a:endParaRPr>
            </a:p>
          </p:txBody>
        </p:sp>
        <p:sp>
          <p:nvSpPr>
            <p:cNvPr id="31" name="TextBox 30"/>
            <p:cNvSpPr txBox="1"/>
            <p:nvPr/>
          </p:nvSpPr>
          <p:spPr>
            <a:xfrm>
              <a:off x="4458755" y="2657755"/>
              <a:ext cx="548742" cy="460460"/>
            </a:xfrm>
            <a:prstGeom prst="rect">
              <a:avLst/>
            </a:prstGeom>
            <a:noFill/>
          </p:spPr>
          <p:txBody>
            <a:bodyPr wrap="none" rtlCol="0">
              <a:spAutoFit/>
            </a:bodyPr>
            <a:lstStyle/>
            <a:p>
              <a:pPr algn="ctr"/>
              <a:r>
                <a:rPr lang="en-US" altLang="zh-CN" sz="2400" dirty="0" smtClean="0">
                  <a:solidFill>
                    <a:schemeClr val="bg1"/>
                  </a:solidFill>
                  <a:latin typeface="+mn-ea"/>
                  <a:ea typeface="+mn-ea"/>
                </a:rPr>
                <a:t>02</a:t>
              </a:r>
              <a:endParaRPr lang="zh-CN" altLang="en-US" sz="2400" dirty="0" smtClean="0">
                <a:solidFill>
                  <a:schemeClr val="bg1"/>
                </a:solidFill>
                <a:latin typeface="+mn-ea"/>
                <a:ea typeface="+mn-ea"/>
              </a:endParaRPr>
            </a:p>
          </p:txBody>
        </p:sp>
        <p:sp>
          <p:nvSpPr>
            <p:cNvPr id="32" name="TextBox 31"/>
            <p:cNvSpPr txBox="1"/>
            <p:nvPr/>
          </p:nvSpPr>
          <p:spPr>
            <a:xfrm>
              <a:off x="7187678" y="2657755"/>
              <a:ext cx="548742" cy="460460"/>
            </a:xfrm>
            <a:prstGeom prst="rect">
              <a:avLst/>
            </a:prstGeom>
            <a:noFill/>
          </p:spPr>
          <p:txBody>
            <a:bodyPr wrap="none" rtlCol="0">
              <a:spAutoFit/>
            </a:bodyPr>
            <a:lstStyle/>
            <a:p>
              <a:pPr algn="ctr"/>
              <a:r>
                <a:rPr lang="en-US" altLang="zh-CN" sz="2400" dirty="0" smtClean="0">
                  <a:solidFill>
                    <a:schemeClr val="bg1"/>
                  </a:solidFill>
                  <a:latin typeface="+mn-ea"/>
                  <a:ea typeface="+mn-ea"/>
                </a:rPr>
                <a:t>03</a:t>
              </a:r>
              <a:endParaRPr lang="zh-CN" altLang="en-US" sz="2400" dirty="0" smtClean="0">
                <a:solidFill>
                  <a:schemeClr val="bg1"/>
                </a:solidFill>
                <a:latin typeface="+mn-ea"/>
                <a:ea typeface="+mn-ea"/>
              </a:endParaRPr>
            </a:p>
          </p:txBody>
        </p:sp>
        <p:sp>
          <p:nvSpPr>
            <p:cNvPr id="33" name="TextBox 32"/>
            <p:cNvSpPr txBox="1"/>
            <p:nvPr/>
          </p:nvSpPr>
          <p:spPr>
            <a:xfrm>
              <a:off x="9916600" y="2657755"/>
              <a:ext cx="548742" cy="460460"/>
            </a:xfrm>
            <a:prstGeom prst="rect">
              <a:avLst/>
            </a:prstGeom>
            <a:noFill/>
          </p:spPr>
          <p:txBody>
            <a:bodyPr wrap="none" rtlCol="0">
              <a:spAutoFit/>
            </a:bodyPr>
            <a:lstStyle/>
            <a:p>
              <a:pPr algn="ctr"/>
              <a:r>
                <a:rPr lang="en-US" altLang="zh-CN" sz="2400" dirty="0" smtClean="0">
                  <a:solidFill>
                    <a:schemeClr val="bg1"/>
                  </a:solidFill>
                  <a:latin typeface="+mn-ea"/>
                  <a:ea typeface="+mn-ea"/>
                </a:rPr>
                <a:t>04</a:t>
              </a:r>
              <a:endParaRPr lang="zh-CN" altLang="en-US" sz="2400" dirty="0" smtClean="0">
                <a:solidFill>
                  <a:schemeClr val="bg1"/>
                </a:solidFill>
                <a:latin typeface="+mn-ea"/>
                <a:ea typeface="+mn-ea"/>
              </a:endParaRPr>
            </a:p>
          </p:txBody>
        </p:sp>
      </p:grpSp>
      <p:sp>
        <p:nvSpPr>
          <p:cNvPr id="37"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6"/>
          <p:cNvGrpSpPr/>
          <p:nvPr/>
        </p:nvGrpSpPr>
        <p:grpSpPr>
          <a:xfrm>
            <a:off x="943429" y="2210185"/>
            <a:ext cx="2881118" cy="891238"/>
            <a:chOff x="673099" y="2444186"/>
            <a:chExt cx="3089003" cy="891197"/>
          </a:xfrm>
        </p:grpSpPr>
        <p:sp>
          <p:nvSpPr>
            <p:cNvPr id="27" name="6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50000"/>
                </a:lnSpc>
              </a:pPr>
              <a:r>
                <a:rPr lang="zh-CN" altLang="en-US" sz="1200" dirty="0">
                  <a:solidFill>
                    <a:schemeClr val="tx1">
                      <a:lumMod val="65000"/>
                      <a:lumOff val="35000"/>
                    </a:schemeClr>
                  </a:solidFill>
                  <a:latin typeface="+mn-ea"/>
                  <a:ea typeface="+mn-ea"/>
                </a:rPr>
                <a:t>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35" name="6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altLang="zh-CN" sz="2000" b="1" dirty="0">
                  <a:solidFill>
                    <a:schemeClr val="tx1">
                      <a:lumMod val="65000"/>
                      <a:lumOff val="35000"/>
                    </a:schemeClr>
                  </a:solidFill>
                  <a:latin typeface="+mn-ea"/>
                  <a:ea typeface="+mn-ea"/>
                </a:rPr>
                <a:t>Text here</a:t>
              </a:r>
              <a:endParaRPr lang="zh-CN" altLang="en-US" sz="2000" b="1" dirty="0">
                <a:solidFill>
                  <a:schemeClr val="tx1">
                    <a:lumMod val="65000"/>
                    <a:lumOff val="35000"/>
                  </a:schemeClr>
                </a:solidFill>
                <a:latin typeface="+mn-ea"/>
                <a:ea typeface="+mn-ea"/>
              </a:endParaRPr>
            </a:p>
          </p:txBody>
        </p:sp>
      </p:grpSp>
      <p:grpSp>
        <p:nvGrpSpPr>
          <p:cNvPr id="36" name="5"/>
          <p:cNvGrpSpPr/>
          <p:nvPr/>
        </p:nvGrpSpPr>
        <p:grpSpPr>
          <a:xfrm>
            <a:off x="671261" y="3358239"/>
            <a:ext cx="2881118" cy="891238"/>
            <a:chOff x="673099" y="2444186"/>
            <a:chExt cx="3089003" cy="891197"/>
          </a:xfrm>
        </p:grpSpPr>
        <p:sp>
          <p:nvSpPr>
            <p:cNvPr id="37" name="5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50000"/>
                </a:lnSpc>
              </a:pPr>
              <a:r>
                <a:rPr lang="zh-CN" altLang="en-US" sz="1200" dirty="0">
                  <a:solidFill>
                    <a:schemeClr val="tx1">
                      <a:lumMod val="65000"/>
                      <a:lumOff val="35000"/>
                    </a:schemeClr>
                  </a:solidFill>
                  <a:latin typeface="+mn-ea"/>
                  <a:ea typeface="+mn-ea"/>
                </a:rPr>
                <a:t>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38" name="5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altLang="zh-CN" sz="2000" b="1" dirty="0">
                  <a:solidFill>
                    <a:schemeClr val="tx1">
                      <a:lumMod val="65000"/>
                      <a:lumOff val="35000"/>
                    </a:schemeClr>
                  </a:solidFill>
                  <a:latin typeface="+mn-ea"/>
                  <a:ea typeface="+mn-ea"/>
                </a:rPr>
                <a:t>Text here</a:t>
              </a:r>
              <a:endParaRPr lang="zh-CN" altLang="en-US" sz="2000" b="1" dirty="0">
                <a:solidFill>
                  <a:schemeClr val="tx1">
                    <a:lumMod val="65000"/>
                    <a:lumOff val="35000"/>
                  </a:schemeClr>
                </a:solidFill>
                <a:latin typeface="+mn-ea"/>
                <a:ea typeface="+mn-ea"/>
              </a:endParaRPr>
            </a:p>
          </p:txBody>
        </p:sp>
      </p:grpSp>
      <p:grpSp>
        <p:nvGrpSpPr>
          <p:cNvPr id="39" name="4"/>
          <p:cNvGrpSpPr/>
          <p:nvPr/>
        </p:nvGrpSpPr>
        <p:grpSpPr>
          <a:xfrm>
            <a:off x="943429" y="4506293"/>
            <a:ext cx="2881118" cy="891238"/>
            <a:chOff x="673099" y="2444186"/>
            <a:chExt cx="3089003" cy="891197"/>
          </a:xfrm>
        </p:grpSpPr>
        <p:sp>
          <p:nvSpPr>
            <p:cNvPr id="40" name="4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lnSpc>
                  <a:spcPct val="150000"/>
                </a:lnSpc>
              </a:pPr>
              <a:r>
                <a:rPr lang="zh-CN" altLang="en-US" sz="1200" dirty="0">
                  <a:solidFill>
                    <a:schemeClr val="tx1">
                      <a:lumMod val="65000"/>
                      <a:lumOff val="35000"/>
                    </a:schemeClr>
                  </a:solidFill>
                  <a:latin typeface="+mn-ea"/>
                  <a:ea typeface="+mn-ea"/>
                </a:rPr>
                <a:t>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41" name="4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US" altLang="zh-CN" sz="2000" b="1" dirty="0">
                  <a:solidFill>
                    <a:schemeClr val="tx1">
                      <a:lumMod val="65000"/>
                      <a:lumOff val="35000"/>
                    </a:schemeClr>
                  </a:solidFill>
                  <a:latin typeface="+mn-ea"/>
                  <a:ea typeface="+mn-ea"/>
                </a:rPr>
                <a:t>Text here</a:t>
              </a:r>
              <a:endParaRPr lang="zh-CN" altLang="en-US" sz="2000" b="1" dirty="0">
                <a:solidFill>
                  <a:schemeClr val="tx1">
                    <a:lumMod val="65000"/>
                    <a:lumOff val="35000"/>
                  </a:schemeClr>
                </a:solidFill>
                <a:latin typeface="+mn-ea"/>
                <a:ea typeface="+mn-ea"/>
              </a:endParaRPr>
            </a:p>
          </p:txBody>
        </p:sp>
      </p:grpSp>
      <p:cxnSp>
        <p:nvCxnSpPr>
          <p:cNvPr id="42" name="直接连接符 41"/>
          <p:cNvCxnSpPr/>
          <p:nvPr/>
        </p:nvCxnSpPr>
        <p:spPr>
          <a:xfrm>
            <a:off x="671261" y="3229831"/>
            <a:ext cx="300742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671261" y="4377885"/>
            <a:ext cx="300742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44" name="3"/>
          <p:cNvGrpSpPr/>
          <p:nvPr/>
        </p:nvGrpSpPr>
        <p:grpSpPr>
          <a:xfrm>
            <a:off x="8367452" y="2210185"/>
            <a:ext cx="2881118" cy="891238"/>
            <a:chOff x="673099" y="2444186"/>
            <a:chExt cx="3089003" cy="891197"/>
          </a:xfrm>
        </p:grpSpPr>
        <p:sp>
          <p:nvSpPr>
            <p:cNvPr id="45" name="3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200" dirty="0">
                  <a:solidFill>
                    <a:schemeClr val="tx1">
                      <a:lumMod val="65000"/>
                      <a:lumOff val="35000"/>
                    </a:schemeClr>
                  </a:solidFill>
                  <a:latin typeface="+mn-ea"/>
                  <a:ea typeface="+mn-ea"/>
                </a:rPr>
                <a:t>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46" name="3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2000" b="1" dirty="0">
                  <a:solidFill>
                    <a:schemeClr val="tx1">
                      <a:lumMod val="65000"/>
                      <a:lumOff val="35000"/>
                    </a:schemeClr>
                  </a:solidFill>
                  <a:latin typeface="+mn-ea"/>
                  <a:ea typeface="+mn-ea"/>
                </a:rPr>
                <a:t>Text here</a:t>
              </a:r>
              <a:endParaRPr lang="zh-CN" altLang="en-US" sz="2000" b="1" dirty="0">
                <a:solidFill>
                  <a:schemeClr val="tx1">
                    <a:lumMod val="65000"/>
                    <a:lumOff val="35000"/>
                  </a:schemeClr>
                </a:solidFill>
                <a:latin typeface="+mn-ea"/>
                <a:ea typeface="+mn-ea"/>
              </a:endParaRPr>
            </a:p>
          </p:txBody>
        </p:sp>
      </p:grpSp>
      <p:grpSp>
        <p:nvGrpSpPr>
          <p:cNvPr id="47" name="2"/>
          <p:cNvGrpSpPr/>
          <p:nvPr/>
        </p:nvGrpSpPr>
        <p:grpSpPr>
          <a:xfrm>
            <a:off x="8639620" y="3358239"/>
            <a:ext cx="2881118" cy="891238"/>
            <a:chOff x="673099" y="2444186"/>
            <a:chExt cx="3089003" cy="891197"/>
          </a:xfrm>
        </p:grpSpPr>
        <p:sp>
          <p:nvSpPr>
            <p:cNvPr id="48" name="2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200" dirty="0">
                  <a:solidFill>
                    <a:schemeClr val="tx1">
                      <a:lumMod val="65000"/>
                      <a:lumOff val="35000"/>
                    </a:schemeClr>
                  </a:solidFill>
                  <a:latin typeface="+mn-ea"/>
                  <a:ea typeface="+mn-ea"/>
                </a:rPr>
                <a:t>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49" name="2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2000" b="1" dirty="0">
                  <a:solidFill>
                    <a:schemeClr val="tx1">
                      <a:lumMod val="65000"/>
                      <a:lumOff val="35000"/>
                    </a:schemeClr>
                  </a:solidFill>
                  <a:latin typeface="+mn-ea"/>
                  <a:ea typeface="+mn-ea"/>
                </a:rPr>
                <a:t>Text here</a:t>
              </a:r>
              <a:endParaRPr lang="zh-CN" altLang="en-US" sz="2000" b="1" dirty="0">
                <a:solidFill>
                  <a:schemeClr val="tx1">
                    <a:lumMod val="65000"/>
                    <a:lumOff val="35000"/>
                  </a:schemeClr>
                </a:solidFill>
                <a:latin typeface="+mn-ea"/>
                <a:ea typeface="+mn-ea"/>
              </a:endParaRPr>
            </a:p>
          </p:txBody>
        </p:sp>
      </p:grpSp>
      <p:grpSp>
        <p:nvGrpSpPr>
          <p:cNvPr id="50" name="1"/>
          <p:cNvGrpSpPr/>
          <p:nvPr/>
        </p:nvGrpSpPr>
        <p:grpSpPr>
          <a:xfrm>
            <a:off x="8367452" y="4506293"/>
            <a:ext cx="2881118" cy="891238"/>
            <a:chOff x="673099" y="2444186"/>
            <a:chExt cx="3089003" cy="891197"/>
          </a:xfrm>
        </p:grpSpPr>
        <p:sp>
          <p:nvSpPr>
            <p:cNvPr id="51" name="12"/>
            <p:cNvSpPr txBox="1"/>
            <p:nvPr/>
          </p:nvSpPr>
          <p:spPr>
            <a:xfrm flipH="1">
              <a:off x="673099" y="2801721"/>
              <a:ext cx="3089002" cy="533662"/>
            </a:xfrm>
            <a:prstGeom prst="rect">
              <a:avLst/>
            </a:prstGeom>
            <a:noFill/>
          </p:spPr>
          <p:txBody>
            <a:bodyPr wrap="square" lIns="91423" tIns="45711" rIns="91423" bIns="45711">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nSpc>
                  <a:spcPct val="150000"/>
                </a:lnSpc>
              </a:pPr>
              <a:r>
                <a:rPr lang="zh-CN" altLang="en-US" sz="1200" dirty="0">
                  <a:solidFill>
                    <a:schemeClr val="tx1">
                      <a:lumMod val="65000"/>
                      <a:lumOff val="35000"/>
                    </a:schemeClr>
                  </a:solidFill>
                  <a:latin typeface="+mn-ea"/>
                  <a:ea typeface="+mn-ea"/>
                </a:rPr>
                <a:t>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52" name="11"/>
            <p:cNvSpPr/>
            <p:nvPr/>
          </p:nvSpPr>
          <p:spPr>
            <a:xfrm flipH="1">
              <a:off x="673100" y="2444186"/>
              <a:ext cx="3089002" cy="357534"/>
            </a:xfrm>
            <a:prstGeom prst="rect">
              <a:avLst/>
            </a:prstGeom>
            <a:noFill/>
          </p:spPr>
          <p:txBody>
            <a:bodyPr wrap="square" lIns="91423" tIns="45711" rIns="91423" bIns="45711"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US" altLang="zh-CN" sz="2000" b="1" dirty="0">
                  <a:solidFill>
                    <a:schemeClr val="tx1">
                      <a:lumMod val="65000"/>
                      <a:lumOff val="35000"/>
                    </a:schemeClr>
                  </a:solidFill>
                  <a:latin typeface="+mn-ea"/>
                  <a:ea typeface="+mn-ea"/>
                </a:rPr>
                <a:t>Text here</a:t>
              </a:r>
              <a:endParaRPr lang="zh-CN" altLang="en-US" sz="2000" b="1" dirty="0">
                <a:solidFill>
                  <a:schemeClr val="tx1">
                    <a:lumMod val="65000"/>
                    <a:lumOff val="35000"/>
                  </a:schemeClr>
                </a:solidFill>
                <a:latin typeface="+mn-ea"/>
                <a:ea typeface="+mn-ea"/>
              </a:endParaRPr>
            </a:p>
          </p:txBody>
        </p:sp>
      </p:grpSp>
      <p:cxnSp>
        <p:nvCxnSpPr>
          <p:cNvPr id="53" name="直接连接符 52"/>
          <p:cNvCxnSpPr/>
          <p:nvPr/>
        </p:nvCxnSpPr>
        <p:spPr>
          <a:xfrm flipH="1">
            <a:off x="8513310" y="3229831"/>
            <a:ext cx="300742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H="1">
            <a:off x="8513310" y="4377885"/>
            <a:ext cx="3007429"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grpSp>
        <p:nvGrpSpPr>
          <p:cNvPr id="55" name="组合 54"/>
          <p:cNvGrpSpPr>
            <a:grpSpLocks noChangeAspect="1"/>
          </p:cNvGrpSpPr>
          <p:nvPr/>
        </p:nvGrpSpPr>
        <p:grpSpPr>
          <a:xfrm>
            <a:off x="3640881" y="2385854"/>
            <a:ext cx="4913412" cy="2836008"/>
            <a:chOff x="3640426" y="2474960"/>
            <a:chExt cx="4914322" cy="2836533"/>
          </a:xfrm>
        </p:grpSpPr>
        <p:sp>
          <p:nvSpPr>
            <p:cNvPr id="56" name="13"/>
            <p:cNvSpPr/>
            <p:nvPr/>
          </p:nvSpPr>
          <p:spPr>
            <a:xfrm>
              <a:off x="4747587" y="2736000"/>
              <a:ext cx="2700000" cy="2340000"/>
            </a:xfrm>
            <a:prstGeom prst="hexagon">
              <a:avLst/>
            </a:prstGeom>
            <a:blipFill>
              <a:blip r:embed="rId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lang="zh-CN" altLang="en-US" dirty="0">
                <a:solidFill>
                  <a:schemeClr val="bg1"/>
                </a:solidFill>
                <a:latin typeface="+mn-ea"/>
              </a:endParaRPr>
            </a:p>
          </p:txBody>
        </p:sp>
        <p:grpSp>
          <p:nvGrpSpPr>
            <p:cNvPr id="57" name="组合 56"/>
            <p:cNvGrpSpPr/>
            <p:nvPr/>
          </p:nvGrpSpPr>
          <p:grpSpPr>
            <a:xfrm>
              <a:off x="3640426" y="2474960"/>
              <a:ext cx="4914322" cy="2836533"/>
              <a:chOff x="3678241" y="2228347"/>
              <a:chExt cx="4914322" cy="2836533"/>
            </a:xfrm>
            <a:solidFill>
              <a:schemeClr val="accent6"/>
            </a:solidFill>
          </p:grpSpPr>
          <p:sp>
            <p:nvSpPr>
              <p:cNvPr id="58" name="12"/>
              <p:cNvSpPr>
                <a:spLocks noChangeAspect="1"/>
              </p:cNvSpPr>
              <p:nvPr/>
            </p:nvSpPr>
            <p:spPr>
              <a:xfrm>
                <a:off x="4071400" y="2228347"/>
                <a:ext cx="540002" cy="540000"/>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fontScale="9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smtClean="0">
                    <a:solidFill>
                      <a:schemeClr val="bg1"/>
                    </a:solidFill>
                    <a:latin typeface="+mn-ea"/>
                  </a:rPr>
                  <a:t>1</a:t>
                </a:r>
                <a:endParaRPr lang="zh-CN" altLang="en-US" dirty="0">
                  <a:solidFill>
                    <a:schemeClr val="bg1"/>
                  </a:solidFill>
                  <a:latin typeface="+mn-ea"/>
                </a:endParaRPr>
              </a:p>
            </p:txBody>
          </p:sp>
          <p:sp>
            <p:nvSpPr>
              <p:cNvPr id="59" name="11"/>
              <p:cNvSpPr>
                <a:spLocks noChangeAspect="1"/>
              </p:cNvSpPr>
              <p:nvPr/>
            </p:nvSpPr>
            <p:spPr>
              <a:xfrm>
                <a:off x="3678241" y="3376614"/>
                <a:ext cx="540002" cy="540000"/>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fontScale="9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smtClean="0">
                    <a:solidFill>
                      <a:schemeClr val="bg1"/>
                    </a:solidFill>
                    <a:latin typeface="+mn-ea"/>
                  </a:rPr>
                  <a:t>2</a:t>
                </a:r>
                <a:endParaRPr lang="zh-CN" altLang="en-US" dirty="0">
                  <a:solidFill>
                    <a:schemeClr val="bg1"/>
                  </a:solidFill>
                  <a:latin typeface="+mn-ea"/>
                </a:endParaRPr>
              </a:p>
            </p:txBody>
          </p:sp>
          <p:sp>
            <p:nvSpPr>
              <p:cNvPr id="60" name="10"/>
              <p:cNvSpPr>
                <a:spLocks noChangeAspect="1"/>
              </p:cNvSpPr>
              <p:nvPr/>
            </p:nvSpPr>
            <p:spPr>
              <a:xfrm>
                <a:off x="4071400" y="4524880"/>
                <a:ext cx="540002" cy="540000"/>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fontScale="9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smtClean="0">
                    <a:solidFill>
                      <a:schemeClr val="bg1"/>
                    </a:solidFill>
                    <a:latin typeface="+mn-ea"/>
                  </a:rPr>
                  <a:t>3</a:t>
                </a:r>
                <a:endParaRPr lang="zh-CN" altLang="en-US" dirty="0">
                  <a:solidFill>
                    <a:schemeClr val="bg1"/>
                  </a:solidFill>
                  <a:latin typeface="+mn-ea"/>
                </a:endParaRPr>
              </a:p>
            </p:txBody>
          </p:sp>
          <p:sp>
            <p:nvSpPr>
              <p:cNvPr id="61" name="9"/>
              <p:cNvSpPr>
                <a:spLocks noChangeAspect="1"/>
              </p:cNvSpPr>
              <p:nvPr/>
            </p:nvSpPr>
            <p:spPr>
              <a:xfrm>
                <a:off x="7659402" y="2228347"/>
                <a:ext cx="540002" cy="540000"/>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fontScale="9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smtClean="0">
                    <a:solidFill>
                      <a:schemeClr val="bg1"/>
                    </a:solidFill>
                    <a:latin typeface="+mn-ea"/>
                  </a:rPr>
                  <a:t>4</a:t>
                </a:r>
                <a:endParaRPr lang="zh-CN" altLang="en-US" dirty="0">
                  <a:solidFill>
                    <a:schemeClr val="bg1"/>
                  </a:solidFill>
                  <a:latin typeface="+mn-ea"/>
                </a:endParaRPr>
              </a:p>
            </p:txBody>
          </p:sp>
          <p:sp>
            <p:nvSpPr>
              <p:cNvPr id="62" name="8"/>
              <p:cNvSpPr>
                <a:spLocks noChangeAspect="1"/>
              </p:cNvSpPr>
              <p:nvPr/>
            </p:nvSpPr>
            <p:spPr>
              <a:xfrm>
                <a:off x="8052561" y="3376614"/>
                <a:ext cx="540002" cy="540000"/>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fontScale="9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smtClean="0">
                    <a:solidFill>
                      <a:schemeClr val="bg1"/>
                    </a:solidFill>
                    <a:latin typeface="+mn-ea"/>
                  </a:rPr>
                  <a:t>5</a:t>
                </a:r>
                <a:endParaRPr lang="zh-CN" altLang="en-US" dirty="0">
                  <a:solidFill>
                    <a:schemeClr val="bg1"/>
                  </a:solidFill>
                  <a:latin typeface="+mn-ea"/>
                </a:endParaRPr>
              </a:p>
            </p:txBody>
          </p:sp>
          <p:sp>
            <p:nvSpPr>
              <p:cNvPr id="63" name="7"/>
              <p:cNvSpPr>
                <a:spLocks noChangeAspect="1"/>
              </p:cNvSpPr>
              <p:nvPr/>
            </p:nvSpPr>
            <p:spPr>
              <a:xfrm>
                <a:off x="7659402" y="4524880"/>
                <a:ext cx="540002" cy="540000"/>
              </a:xfrm>
              <a:prstGeom prst="ellipse">
                <a:avLst/>
              </a:prstGeom>
              <a:grp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91423" tIns="45711" rIns="91423" bIns="45711" rtlCol="0" anchor="ctr">
                <a:normAutofit fontScale="90000"/>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dirty="0" smtClean="0">
                    <a:solidFill>
                      <a:schemeClr val="bg1"/>
                    </a:solidFill>
                    <a:latin typeface="+mn-ea"/>
                  </a:rPr>
                  <a:t>6</a:t>
                </a:r>
                <a:endParaRPr lang="zh-CN" altLang="en-US" dirty="0">
                  <a:solidFill>
                    <a:schemeClr val="bg1"/>
                  </a:solidFill>
                  <a:latin typeface="+mn-ea"/>
                </a:endParaRPr>
              </a:p>
            </p:txBody>
          </p:sp>
        </p:grpSp>
      </p:grpSp>
      <p:sp>
        <p:nvSpPr>
          <p:cNvPr id="66"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p:cTn id="7" dur="500" fill="hold"/>
                                        <p:tgtEl>
                                          <p:spTgt spid="55"/>
                                        </p:tgtEl>
                                        <p:attrNameLst>
                                          <p:attrName>ppt_w</p:attrName>
                                        </p:attrNameLst>
                                      </p:cBhvr>
                                      <p:tavLst>
                                        <p:tav tm="0">
                                          <p:val>
                                            <p:fltVal val="0"/>
                                          </p:val>
                                        </p:tav>
                                        <p:tav tm="100000">
                                          <p:val>
                                            <p:strVal val="#ppt_w"/>
                                          </p:val>
                                        </p:tav>
                                      </p:tavLst>
                                    </p:anim>
                                    <p:anim calcmode="lin" valueType="num">
                                      <p:cBhvr>
                                        <p:cTn id="8" dur="500" fill="hold"/>
                                        <p:tgtEl>
                                          <p:spTgt spid="55"/>
                                        </p:tgtEl>
                                        <p:attrNameLst>
                                          <p:attrName>ppt_h</p:attrName>
                                        </p:attrNameLst>
                                      </p:cBhvr>
                                      <p:tavLst>
                                        <p:tav tm="0">
                                          <p:val>
                                            <p:fltVal val="0"/>
                                          </p:val>
                                        </p:tav>
                                        <p:tav tm="100000">
                                          <p:val>
                                            <p:strVal val="#ppt_h"/>
                                          </p:val>
                                        </p:tav>
                                      </p:tavLst>
                                    </p:anim>
                                    <p:animEffect transition="in" filter="fade">
                                      <p:cBhvr>
                                        <p:cTn id="9" dur="500"/>
                                        <p:tgtEl>
                                          <p:spTgt spid="55"/>
                                        </p:tgtEl>
                                      </p:cBhvr>
                                    </p:animEffect>
                                  </p:childTnLst>
                                </p:cTn>
                              </p:par>
                            </p:childTnLst>
                          </p:cTn>
                        </p:par>
                        <p:par>
                          <p:cTn id="10" fill="hold">
                            <p:stCondLst>
                              <p:cond delay="500"/>
                            </p:stCondLst>
                            <p:childTnLst>
                              <p:par>
                                <p:cTn id="11" presetID="22" presetClass="entr" presetSubtype="2"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right)">
                                      <p:cBhvr>
                                        <p:cTn id="13" dur="500"/>
                                        <p:tgtEl>
                                          <p:spTgt spid="26"/>
                                        </p:tgtEl>
                                      </p:cBhvr>
                                    </p:animEffect>
                                  </p:childTnLst>
                                </p:cTn>
                              </p:par>
                              <p:par>
                                <p:cTn id="14" presetID="22" presetClass="entr" presetSubtype="2"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right)">
                                      <p:cBhvr>
                                        <p:cTn id="16" dur="500"/>
                                        <p:tgtEl>
                                          <p:spTgt spid="36"/>
                                        </p:tgtEl>
                                      </p:cBhvr>
                                    </p:animEffect>
                                  </p:childTnLst>
                                </p:cTn>
                              </p:par>
                              <p:par>
                                <p:cTn id="17" presetID="22" presetClass="entr" presetSubtype="2"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right)">
                                      <p:cBhvr>
                                        <p:cTn id="19" dur="500"/>
                                        <p:tgtEl>
                                          <p:spTgt spid="39"/>
                                        </p:tgtEl>
                                      </p:cBhvr>
                                    </p:animEffect>
                                  </p:childTnLst>
                                </p:cTn>
                              </p:par>
                              <p:par>
                                <p:cTn id="20" presetID="22" presetClass="entr" presetSubtype="2" fill="hold"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wipe(right)">
                                      <p:cBhvr>
                                        <p:cTn id="22" dur="500"/>
                                        <p:tgtEl>
                                          <p:spTgt spid="42"/>
                                        </p:tgtEl>
                                      </p:cBhvr>
                                    </p:animEffect>
                                  </p:childTnLst>
                                </p:cTn>
                              </p:par>
                              <p:par>
                                <p:cTn id="23" presetID="22" presetClass="entr" presetSubtype="2" fill="hold" nodeType="with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wipe(right)">
                                      <p:cBhvr>
                                        <p:cTn id="25" dur="500"/>
                                        <p:tgtEl>
                                          <p:spTgt spid="43"/>
                                        </p:tgtEl>
                                      </p:cBhvr>
                                    </p:animEffect>
                                  </p:childTnLst>
                                </p:cTn>
                              </p:par>
                              <p:par>
                                <p:cTn id="26" presetID="22" presetClass="entr" presetSubtype="8"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wipe(left)">
                                      <p:cBhvr>
                                        <p:cTn id="28" dur="500"/>
                                        <p:tgtEl>
                                          <p:spTgt spid="44"/>
                                        </p:tgtEl>
                                      </p:cBhvr>
                                    </p:animEffect>
                                  </p:childTnLst>
                                </p:cTn>
                              </p:par>
                              <p:par>
                                <p:cTn id="29" presetID="22" presetClass="entr" presetSubtype="8" fill="hold" nodeType="with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wipe(left)">
                                      <p:cBhvr>
                                        <p:cTn id="31" dur="500"/>
                                        <p:tgtEl>
                                          <p:spTgt spid="47"/>
                                        </p:tgtEl>
                                      </p:cBhvr>
                                    </p:animEffect>
                                  </p:childTnLst>
                                </p:cTn>
                              </p:par>
                              <p:par>
                                <p:cTn id="32" presetID="22" presetClass="entr" presetSubtype="8" fill="hold"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wipe(left)">
                                      <p:cBhvr>
                                        <p:cTn id="34" dur="500"/>
                                        <p:tgtEl>
                                          <p:spTgt spid="50"/>
                                        </p:tgtEl>
                                      </p:cBhvr>
                                    </p:animEffect>
                                  </p:childTnLst>
                                </p:cTn>
                              </p:par>
                              <p:par>
                                <p:cTn id="35" presetID="22" presetClass="entr" presetSubtype="8"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wipe(left)">
                                      <p:cBhvr>
                                        <p:cTn id="37" dur="500"/>
                                        <p:tgtEl>
                                          <p:spTgt spid="53"/>
                                        </p:tgtEl>
                                      </p:cBhvr>
                                    </p:animEffect>
                                  </p:childTnLst>
                                </p:cTn>
                              </p:par>
                              <p:par>
                                <p:cTn id="38" presetID="22" presetClass="entr" presetSubtype="8" fill="hold" nodeType="with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wipe(left)">
                                      <p:cBhvr>
                                        <p:cTn id="40"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sp>
        <p:nvSpPr>
          <p:cNvPr id="5" name="椭圆 1"/>
          <p:cNvSpPr>
            <a:spLocks noChangeAspect="1"/>
          </p:cNvSpPr>
          <p:nvPr/>
        </p:nvSpPr>
        <p:spPr>
          <a:xfrm>
            <a:off x="5093970" y="1463675"/>
            <a:ext cx="2007235" cy="2005330"/>
          </a:xfrm>
          <a:custGeom>
            <a:avLst/>
            <a:gdLst/>
            <a:ahLst/>
            <a:cxnLst/>
            <a:rect l="l" t="t" r="r" b="b"/>
            <a:pathLst>
              <a:path w="2880000" h="2880000">
                <a:moveTo>
                  <a:pt x="1440000" y="233063"/>
                </a:moveTo>
                <a:cubicBezTo>
                  <a:pt x="2106573" y="233063"/>
                  <a:pt x="2646937" y="773427"/>
                  <a:pt x="2646937" y="1440000"/>
                </a:cubicBezTo>
                <a:cubicBezTo>
                  <a:pt x="2646937" y="2106573"/>
                  <a:pt x="2106573" y="2646937"/>
                  <a:pt x="1440000" y="2646937"/>
                </a:cubicBezTo>
                <a:cubicBezTo>
                  <a:pt x="773427" y="2646937"/>
                  <a:pt x="233063" y="2106573"/>
                  <a:pt x="233063" y="1440000"/>
                </a:cubicBezTo>
                <a:cubicBezTo>
                  <a:pt x="233063" y="773427"/>
                  <a:pt x="773427" y="233063"/>
                  <a:pt x="1440000" y="233063"/>
                </a:cubicBezTo>
                <a:close/>
                <a:moveTo>
                  <a:pt x="1440000" y="179860"/>
                </a:moveTo>
                <a:cubicBezTo>
                  <a:pt x="744044" y="179860"/>
                  <a:pt x="179860" y="744044"/>
                  <a:pt x="179860" y="1440000"/>
                </a:cubicBezTo>
                <a:cubicBezTo>
                  <a:pt x="179860" y="2135956"/>
                  <a:pt x="744044" y="2700140"/>
                  <a:pt x="1440000" y="2700140"/>
                </a:cubicBezTo>
                <a:cubicBezTo>
                  <a:pt x="2135956" y="2700140"/>
                  <a:pt x="2700140" y="2135956"/>
                  <a:pt x="2700140" y="1440000"/>
                </a:cubicBezTo>
                <a:cubicBezTo>
                  <a:pt x="2700140" y="744044"/>
                  <a:pt x="2135956" y="179860"/>
                  <a:pt x="1440000" y="179860"/>
                </a:cubicBezTo>
                <a:close/>
                <a:moveTo>
                  <a:pt x="1440000" y="0"/>
                </a:moveTo>
                <a:cubicBezTo>
                  <a:pt x="2235290" y="0"/>
                  <a:pt x="2880000" y="644710"/>
                  <a:pt x="2880000" y="1440000"/>
                </a:cubicBezTo>
                <a:cubicBezTo>
                  <a:pt x="2880000" y="2235290"/>
                  <a:pt x="2235290" y="2880000"/>
                  <a:pt x="1440000" y="2880000"/>
                </a:cubicBezTo>
                <a:cubicBezTo>
                  <a:pt x="644710" y="2880000"/>
                  <a:pt x="0" y="2235290"/>
                  <a:pt x="0" y="1440000"/>
                </a:cubicBezTo>
                <a:cubicBezTo>
                  <a:pt x="0" y="644710"/>
                  <a:pt x="644710" y="0"/>
                  <a:pt x="1440000" y="0"/>
                </a:cubicBezTo>
                <a:close/>
              </a:path>
            </a:pathLst>
          </a:custGeom>
          <a:solidFill>
            <a:srgbClr val="42A0AC"/>
          </a:solidFill>
          <a:ln>
            <a:noFill/>
          </a:ln>
        </p:spPr>
        <p:style>
          <a:lnRef idx="2">
            <a:schemeClr val="accent1">
              <a:shade val="50000"/>
            </a:schemeClr>
          </a:lnRef>
          <a:fillRef idx="1">
            <a:schemeClr val="accent1"/>
          </a:fillRef>
          <a:effectRef idx="0">
            <a:schemeClr val="accent1"/>
          </a:effectRef>
          <a:fontRef idx="minor">
            <a:schemeClr val="lt1"/>
          </a:fontRef>
        </p:style>
        <p:txBody>
          <a:bodyPr lIns="87747" tIns="43873" rIns="87747" bIns="43873" rtlCol="0" anchor="ctr"/>
          <a:lstStyle/>
          <a:p>
            <a:pPr algn="ctr">
              <a:lnSpc>
                <a:spcPct val="110000"/>
              </a:lnSpc>
            </a:pPr>
            <a:r>
              <a:rPr lang="en-US" altLang="zh-CN" sz="5400" dirty="0" smtClean="0">
                <a:solidFill>
                  <a:schemeClr val="bg1"/>
                </a:solidFill>
                <a:latin typeface="+mj-ea"/>
                <a:ea typeface="+mj-ea"/>
              </a:rPr>
              <a:t>02</a:t>
            </a:r>
            <a:endParaRPr lang="en-US" altLang="zh-CN" sz="5400" dirty="0" smtClean="0">
              <a:solidFill>
                <a:schemeClr val="bg1"/>
              </a:solidFill>
              <a:latin typeface="+mj-ea"/>
              <a:ea typeface="+mj-ea"/>
            </a:endParaRPr>
          </a:p>
        </p:txBody>
      </p:sp>
      <p:sp>
        <p:nvSpPr>
          <p:cNvPr id="6" name="文本框 32"/>
          <p:cNvSpPr txBox="1"/>
          <p:nvPr/>
        </p:nvSpPr>
        <p:spPr>
          <a:xfrm>
            <a:off x="3505716" y="3705861"/>
            <a:ext cx="5183742" cy="702945"/>
          </a:xfrm>
          <a:prstGeom prst="rect">
            <a:avLst/>
          </a:prstGeom>
          <a:noFill/>
        </p:spPr>
        <p:txBody>
          <a:bodyPr wrap="square" lIns="87747" tIns="43873" rIns="87747" bIns="43873" rtlCol="0">
            <a:spAutoFit/>
          </a:bodyPr>
          <a:lstStyle>
            <a:defPPr>
              <a:defRPr lang="zh-CN"/>
            </a:defPPr>
            <a:lvl1pPr>
              <a:defRPr sz="3200">
                <a:solidFill>
                  <a:schemeClr val="bg1"/>
                </a:solidFill>
                <a:latin typeface="Agency FB" panose="020B0503020202020204" pitchFamily="34" charset="0"/>
              </a:defRPr>
            </a:lvl1pPr>
          </a:lstStyle>
          <a:p>
            <a:pPr algn="ctr"/>
            <a:r>
              <a:rPr lang="zh-CN" altLang="en-US" sz="4000" spc="300" dirty="0" smtClean="0">
                <a:solidFill>
                  <a:schemeClr val="tx2">
                    <a:lumMod val="75000"/>
                  </a:schemeClr>
                </a:solidFill>
                <a:latin typeface="+mj-ea"/>
                <a:ea typeface="+mj-ea"/>
              </a:rPr>
              <a:t>岗位认知</a:t>
            </a:r>
            <a:endParaRPr lang="zh-CN" altLang="en-US" sz="4000" spc="300" dirty="0" smtClean="0">
              <a:solidFill>
                <a:schemeClr val="tx2">
                  <a:lumMod val="75000"/>
                </a:schemeClr>
              </a:solidFill>
              <a:latin typeface="+mj-ea"/>
              <a:ea typeface="+mj-ea"/>
            </a:endParaRPr>
          </a:p>
        </p:txBody>
      </p:sp>
      <p:sp>
        <p:nvSpPr>
          <p:cNvPr id="7" name="矩形 6" descr="e7d195523061f1c021b92b3d25e54ab5e788c0576048880950C3AFFA1066A7153250F1349197BA8C5246BA9D557EC0274B8DA272D2431748978789E76D2CD7D1F11E7447C1D163F5D9CA1CD35DC7B6F0FFA3D66467BAE7C14FE869A837C1E39FB23BF3059C959301C16FA617AB6F15A687D6E703783DD4D83CCE8CB0A27A0D15A4A6B80C6EB515DF9C8660C3E3F8A3AC"/>
          <p:cNvSpPr/>
          <p:nvPr/>
        </p:nvSpPr>
        <p:spPr>
          <a:xfrm>
            <a:off x="3218120" y="4443531"/>
            <a:ext cx="5758934" cy="643890"/>
          </a:xfrm>
          <a:prstGeom prst="rect">
            <a:avLst/>
          </a:prstGeom>
        </p:spPr>
        <p:txBody>
          <a:bodyPr wrap="square" lIns="91424" tIns="45711" rIns="91424" bIns="45711">
            <a:spAutoFit/>
          </a:bodyPr>
          <a:lstStyle/>
          <a:p>
            <a:pPr algn="ctr">
              <a:lnSpc>
                <a:spcPct val="150000"/>
              </a:lnSpc>
              <a:defRPr/>
            </a:pPr>
            <a:r>
              <a:rPr lang="zh-CN" altLang="en-US" sz="1200" kern="2000" dirty="0">
                <a:solidFill>
                  <a:sysClr val="windowText" lastClr="000000">
                    <a:lumMod val="50000"/>
                    <a:lumOff val="50000"/>
                  </a:sysClr>
                </a:solidFill>
                <a:latin typeface="+mj-ea"/>
                <a:ea typeface="+mj-ea"/>
                <a:cs typeface="+mn-ea"/>
                <a:sym typeface="+mn-ea"/>
              </a:rPr>
              <a:t>请点击此处编辑您的文字内容。请点击此处编辑您的文字内容。请点击此处编辑您的文字内容。请点击此处编辑您的文字内容。</a:t>
            </a:r>
            <a:endParaRPr lang="en-US" altLang="zh-CN" sz="1200" dirty="0">
              <a:solidFill>
                <a:schemeClr val="tx1">
                  <a:lumMod val="65000"/>
                  <a:lumOff val="35000"/>
                </a:schemeClr>
              </a:solidFill>
              <a:latin typeface="+mn-ea"/>
              <a:ea typeface="+mn-ea"/>
              <a:cs typeface="+mn-ea"/>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2000">
        <p14:flip dir="r"/>
      </p:transition>
    </mc:Choice>
    <mc:Fallback>
      <p:transition spd="slow" advTm="2000">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14:presetBounceEnd="60000">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14:bounceEnd="60000">
                                          <p:cBhvr additive="base">
                                            <p:cTn id="21" dur="10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17" presetClass="entr" presetSubtype="1" fill="hold" grpId="0" nodeType="afterEffect">
                                      <p:stCondLst>
                                        <p:cond delay="0"/>
                                      </p:stCondLst>
                                      <p:iterate type="lt">
                                        <p:tmPct val="10000"/>
                                      </p:iterate>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ppt_x</p:attrName>
                                            </p:attrNameLst>
                                          </p:cBhvr>
                                          <p:tavLst>
                                            <p:tav tm="0">
                                              <p:val>
                                                <p:strVal val="#ppt_x"/>
                                              </p:val>
                                            </p:tav>
                                            <p:tav tm="100000">
                                              <p:val>
                                                <p:strVal val="#ppt_x"/>
                                              </p:val>
                                            </p:tav>
                                          </p:tavLst>
                                        </p:anim>
                                        <p:anim calcmode="lin" valueType="num">
                                          <p:cBhvr>
                                            <p:cTn id="15" dur="500" fill="hold"/>
                                            <p:tgtEl>
                                              <p:spTgt spid="6"/>
                                            </p:tgtEl>
                                            <p:attrNameLst>
                                              <p:attrName>ppt_y</p:attrName>
                                            </p:attrNameLst>
                                          </p:cBhvr>
                                          <p:tavLst>
                                            <p:tav tm="0">
                                              <p:val>
                                                <p:strVal val="#ppt_y-#ppt_h/2"/>
                                              </p:val>
                                            </p:tav>
                                            <p:tav tm="100000">
                                              <p:val>
                                                <p:strVal val="#ppt_y"/>
                                              </p:val>
                                            </p:tav>
                                          </p:tavLst>
                                        </p:anim>
                                        <p:anim calcmode="lin" valueType="num">
                                          <p:cBhvr>
                                            <p:cTn id="16" dur="500" fill="hold"/>
                                            <p:tgtEl>
                                              <p:spTgt spid="6"/>
                                            </p:tgtEl>
                                            <p:attrNameLst>
                                              <p:attrName>ppt_w</p:attrName>
                                            </p:attrNameLst>
                                          </p:cBhvr>
                                          <p:tavLst>
                                            <p:tav tm="0">
                                              <p:val>
                                                <p:strVal val="#ppt_w"/>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childTnLst>
                                    </p:cTn>
                                  </p:par>
                                </p:childTnLst>
                              </p:cTn>
                            </p:par>
                            <p:par>
                              <p:cTn id="18" fill="hold">
                                <p:stCondLst>
                                  <p:cond delay="649"/>
                                </p:stCondLst>
                                <p:childTnLst>
                                  <p:par>
                                    <p:cTn id="19" presetID="2" presetClass="entr" presetSubtype="4"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1000" fill="hold"/>
                                            <p:tgtEl>
                                              <p:spTgt spid="7"/>
                                            </p:tgtEl>
                                            <p:attrNameLst>
                                              <p:attrName>ppt_x</p:attrName>
                                            </p:attrNameLst>
                                          </p:cBhvr>
                                          <p:tavLst>
                                            <p:tav tm="0">
                                              <p:val>
                                                <p:strVal val="#ppt_x"/>
                                              </p:val>
                                            </p:tav>
                                            <p:tav tm="100000">
                                              <p:val>
                                                <p:strVal val="#ppt_x"/>
                                              </p:val>
                                            </p:tav>
                                          </p:tavLst>
                                        </p:anim>
                                        <p:anim calcmode="lin" valueType="num">
                                          <p:cBhvr additive="base">
                                            <p:cTn id="2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p:bldP spid="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
        <p:nvSpPr>
          <p:cNvPr id="26" name="5"/>
          <p:cNvSpPr/>
          <p:nvPr/>
        </p:nvSpPr>
        <p:spPr>
          <a:xfrm>
            <a:off x="574128" y="2061660"/>
            <a:ext cx="6059486" cy="3599333"/>
          </a:xfrm>
          <a:custGeom>
            <a:avLst/>
            <a:gdLst/>
            <a:ahLst/>
            <a:cxnLst/>
            <a:rect l="l" t="t" r="r" b="b"/>
            <a:pathLst>
              <a:path w="6060608" h="3571559">
                <a:moveTo>
                  <a:pt x="6060608" y="0"/>
                </a:moveTo>
                <a:lnTo>
                  <a:pt x="0" y="0"/>
                </a:lnTo>
                <a:lnTo>
                  <a:pt x="0" y="3571559"/>
                </a:lnTo>
                <a:lnTo>
                  <a:pt x="6060608" y="3571559"/>
                </a:lnTo>
                <a:close/>
              </a:path>
            </a:pathLst>
          </a:custGeom>
          <a:blipFill dpi="0" rotWithShape="1">
            <a:blip r:embed="rId1">
              <a:extLst>
                <a:ext uri="{28A0092B-C50C-407E-A947-70E740481C1C}">
                  <a14:useLocalDpi xmlns:a14="http://schemas.microsoft.com/office/drawing/2010/main" val="0"/>
                </a:ext>
              </a:extLst>
            </a:blip>
            <a:srcRect/>
            <a:stretch>
              <a:fillRect/>
            </a:stretch>
          </a:blipFill>
          <a:ln w="63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endParaRPr lang="zh-CN" altLang="en-US" dirty="0">
              <a:latin typeface="+mn-ea"/>
            </a:endParaRPr>
          </a:p>
        </p:txBody>
      </p:sp>
      <p:grpSp>
        <p:nvGrpSpPr>
          <p:cNvPr id="27" name="3"/>
          <p:cNvGrpSpPr/>
          <p:nvPr/>
        </p:nvGrpSpPr>
        <p:grpSpPr>
          <a:xfrm>
            <a:off x="7137593" y="2362504"/>
            <a:ext cx="4310305" cy="1217599"/>
            <a:chOff x="7219382" y="2709000"/>
            <a:chExt cx="3082200" cy="1214999"/>
          </a:xfrm>
        </p:grpSpPr>
        <p:sp>
          <p:nvSpPr>
            <p:cNvPr id="28" name="32"/>
            <p:cNvSpPr/>
            <p:nvPr/>
          </p:nvSpPr>
          <p:spPr bwMode="auto">
            <a:xfrm>
              <a:off x="7219382" y="3128234"/>
              <a:ext cx="3082200" cy="79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983" tIns="46791" rIns="89983" bIns="46791" anchor="t" anchorCtr="0">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71450" indent="-171450">
                <a:lnSpc>
                  <a:spcPct val="150000"/>
                </a:lnSpc>
                <a:buFont typeface="Arial" panose="020B0604020202020204" pitchFamily="34" charset="0"/>
                <a:buChar char="•"/>
                <a:tabLst>
                  <a:tab pos="227965" algn="l"/>
                </a:tabLst>
                <a:defRPr/>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29" name="31"/>
            <p:cNvSpPr txBox="1"/>
            <p:nvPr/>
          </p:nvSpPr>
          <p:spPr bwMode="auto">
            <a:xfrm>
              <a:off x="7219382" y="2709000"/>
              <a:ext cx="3082200" cy="41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9983" tIns="46791" rIns="89983" bIns="46791">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00000"/>
                </a:lnSpc>
                <a:spcBef>
                  <a:spcPct val="0"/>
                </a:spcBef>
                <a:buFontTx/>
                <a:buNone/>
              </a:pPr>
              <a:r>
                <a:rPr lang="en-US" altLang="zh-CN" b="1" dirty="0">
                  <a:solidFill>
                    <a:schemeClr val="tx1">
                      <a:lumMod val="65000"/>
                      <a:lumOff val="35000"/>
                    </a:schemeClr>
                  </a:solidFill>
                  <a:latin typeface="+mn-ea"/>
                  <a:ea typeface="+mn-ea"/>
                </a:rPr>
                <a:t>Text here</a:t>
              </a:r>
              <a:endParaRPr lang="en-US" altLang="zh-CN" b="1" dirty="0">
                <a:solidFill>
                  <a:schemeClr val="tx1">
                    <a:lumMod val="65000"/>
                    <a:lumOff val="35000"/>
                  </a:schemeClr>
                </a:solidFill>
                <a:latin typeface="+mn-ea"/>
                <a:ea typeface="+mn-ea"/>
              </a:endParaRPr>
            </a:p>
          </p:txBody>
        </p:sp>
      </p:grpSp>
      <p:grpSp>
        <p:nvGrpSpPr>
          <p:cNvPr id="30" name="1"/>
          <p:cNvGrpSpPr/>
          <p:nvPr/>
        </p:nvGrpSpPr>
        <p:grpSpPr>
          <a:xfrm>
            <a:off x="7137593" y="4301644"/>
            <a:ext cx="4310305" cy="1217599"/>
            <a:chOff x="7219382" y="2709000"/>
            <a:chExt cx="3082200" cy="1214999"/>
          </a:xfrm>
        </p:grpSpPr>
        <p:sp>
          <p:nvSpPr>
            <p:cNvPr id="31" name="12"/>
            <p:cNvSpPr/>
            <p:nvPr/>
          </p:nvSpPr>
          <p:spPr bwMode="auto">
            <a:xfrm>
              <a:off x="7219382" y="3128234"/>
              <a:ext cx="3082200" cy="79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9983" tIns="46791" rIns="89983" bIns="46791" anchor="t" anchorCtr="0">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marL="171450" indent="-171450">
                <a:lnSpc>
                  <a:spcPct val="150000"/>
                </a:lnSpc>
                <a:buFont typeface="Arial" panose="020B0604020202020204" pitchFamily="34" charset="0"/>
                <a:buChar char="•"/>
                <a:tabLst>
                  <a:tab pos="227965" algn="l"/>
                </a:tabLst>
                <a:defRPr/>
              </a:pPr>
              <a:r>
                <a:rPr lang="zh-CN" altLang="en-US" sz="1200" dirty="0">
                  <a:solidFill>
                    <a:schemeClr val="tx1">
                      <a:lumMod val="65000"/>
                      <a:lumOff val="35000"/>
                    </a:schemeClr>
                  </a:solidFill>
                  <a:latin typeface="+mn-ea"/>
                  <a:ea typeface="+mn-ea"/>
                </a:rPr>
                <a:t>输入文字内容编辑文本输入文字内容编辑文本输入文字内容编辑文本</a:t>
              </a:r>
              <a:endParaRPr lang="en-US" altLang="zh-CN" sz="1200" dirty="0">
                <a:solidFill>
                  <a:schemeClr val="tx1">
                    <a:lumMod val="65000"/>
                    <a:lumOff val="35000"/>
                  </a:schemeClr>
                </a:solidFill>
                <a:latin typeface="+mn-ea"/>
                <a:ea typeface="+mn-ea"/>
              </a:endParaRPr>
            </a:p>
          </p:txBody>
        </p:sp>
        <p:sp>
          <p:nvSpPr>
            <p:cNvPr id="32" name="11"/>
            <p:cNvSpPr txBox="1"/>
            <p:nvPr/>
          </p:nvSpPr>
          <p:spPr bwMode="auto">
            <a:xfrm>
              <a:off x="7219382" y="2709000"/>
              <a:ext cx="3082200" cy="41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9983" tIns="46791" rIns="89983" bIns="46791">
              <a:normAutofit/>
            </a:bodyPr>
            <a:lstStyle>
              <a:defPPr>
                <a:defRPr lang="zh-CN"/>
              </a:defPPr>
              <a:lvl1pPr marL="0" algn="l" defTabSz="913765" rtl="0" eaLnBrk="1" latinLnBrk="0" hangingPunct="1">
                <a:defRPr sz="1800" kern="1200">
                  <a:solidFill>
                    <a:schemeClr val="tx1"/>
                  </a:solidFill>
                </a:defRPr>
              </a:lvl1pPr>
              <a:lvl2pPr marL="457200" algn="l" defTabSz="913765" rtl="0" eaLnBrk="1" latinLnBrk="0" hangingPunct="1">
                <a:defRPr sz="1800" kern="1200">
                  <a:solidFill>
                    <a:schemeClr val="tx1"/>
                  </a:solidFill>
                </a:defRPr>
              </a:lvl2pPr>
              <a:lvl3pPr marL="914400" algn="l" defTabSz="913765" rtl="0" eaLnBrk="1" latinLnBrk="0" hangingPunct="1">
                <a:defRPr sz="1800" kern="1200">
                  <a:solidFill>
                    <a:schemeClr val="tx1"/>
                  </a:solidFill>
                </a:defRPr>
              </a:lvl3pPr>
              <a:lvl4pPr marL="1371600" algn="l" defTabSz="913765" rtl="0" eaLnBrk="1" latinLnBrk="0" hangingPunct="1">
                <a:defRPr sz="1800" kern="1200">
                  <a:solidFill>
                    <a:schemeClr val="tx1"/>
                  </a:solidFill>
                </a:defRPr>
              </a:lvl4pPr>
              <a:lvl5pPr marL="1828800" algn="l" defTabSz="913765" rtl="0" eaLnBrk="1" latinLnBrk="0" hangingPunct="1">
                <a:defRPr sz="1800" kern="1200">
                  <a:solidFill>
                    <a:schemeClr val="tx1"/>
                  </a:solidFill>
                </a:defRPr>
              </a:lvl5pPr>
              <a:lvl6pPr marL="2286000" algn="l" defTabSz="913765" rtl="0" eaLnBrk="1" latinLnBrk="0" hangingPunct="1">
                <a:defRPr sz="1800" kern="1200">
                  <a:solidFill>
                    <a:schemeClr val="tx1"/>
                  </a:solidFill>
                </a:defRPr>
              </a:lvl6pPr>
              <a:lvl7pPr marL="2743200" algn="l" defTabSz="913765" rtl="0" eaLnBrk="1" latinLnBrk="0" hangingPunct="1">
                <a:defRPr sz="1800" kern="1200">
                  <a:solidFill>
                    <a:schemeClr val="tx1"/>
                  </a:solidFill>
                </a:defRPr>
              </a:lvl7pPr>
              <a:lvl8pPr marL="3200400" algn="l" defTabSz="913765" rtl="0" eaLnBrk="1" latinLnBrk="0" hangingPunct="1">
                <a:defRPr sz="1800" kern="1200">
                  <a:solidFill>
                    <a:schemeClr val="tx1"/>
                  </a:solidFill>
                </a:defRPr>
              </a:lvl8pPr>
              <a:lvl9pPr marL="3657600" algn="l" defTabSz="913765" rtl="0" eaLnBrk="1" latinLnBrk="0" hangingPunct="1">
                <a:defRPr sz="1800" kern="1200">
                  <a:solidFill>
                    <a:schemeClr val="tx1"/>
                  </a:solidFill>
                </a:defRPr>
              </a:lvl9pPr>
            </a:lstStyle>
            <a:p>
              <a:pPr eaLnBrk="1" hangingPunct="1">
                <a:lnSpc>
                  <a:spcPct val="100000"/>
                </a:lnSpc>
                <a:spcBef>
                  <a:spcPct val="0"/>
                </a:spcBef>
                <a:buFontTx/>
                <a:buNone/>
              </a:pPr>
              <a:r>
                <a:rPr lang="en-US" altLang="zh-CN" b="1" dirty="0">
                  <a:solidFill>
                    <a:schemeClr val="tx1">
                      <a:lumMod val="65000"/>
                      <a:lumOff val="35000"/>
                    </a:schemeClr>
                  </a:solidFill>
                  <a:latin typeface="+mn-ea"/>
                  <a:ea typeface="+mn-ea"/>
                </a:rPr>
                <a:t>Text here</a:t>
              </a:r>
              <a:endParaRPr lang="en-US" altLang="zh-CN" b="1" dirty="0">
                <a:solidFill>
                  <a:schemeClr val="tx1">
                    <a:lumMod val="65000"/>
                    <a:lumOff val="35000"/>
                  </a:schemeClr>
                </a:solidFill>
                <a:latin typeface="+mn-ea"/>
                <a:ea typeface="+mn-ea"/>
              </a:endParaRPr>
            </a:p>
          </p:txBody>
        </p:sp>
      </p:grpSp>
      <p:cxnSp>
        <p:nvCxnSpPr>
          <p:cNvPr id="33" name="直接连接符 32"/>
          <p:cNvCxnSpPr/>
          <p:nvPr/>
        </p:nvCxnSpPr>
        <p:spPr>
          <a:xfrm>
            <a:off x="7229407" y="3895778"/>
            <a:ext cx="4218491" cy="0"/>
          </a:xfrm>
          <a:prstGeom prst="line">
            <a:avLst/>
          </a:prstGeom>
          <a:ln w="3175" cap="rnd">
            <a:solidFill>
              <a:schemeClr val="bg1">
                <a:lumMod val="85000"/>
              </a:schemeClr>
            </a:solidFill>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34" name="组合 33"/>
          <p:cNvGrpSpPr>
            <a:grpSpLocks noChangeAspect="1"/>
          </p:cNvGrpSpPr>
          <p:nvPr/>
        </p:nvGrpSpPr>
        <p:grpSpPr>
          <a:xfrm>
            <a:off x="6295389" y="2535755"/>
            <a:ext cx="676444" cy="676449"/>
            <a:chOff x="6295426" y="2536225"/>
            <a:chExt cx="676569" cy="676574"/>
          </a:xfrm>
        </p:grpSpPr>
        <p:sp>
          <p:nvSpPr>
            <p:cNvPr id="35" name="42"/>
            <p:cNvSpPr/>
            <p:nvPr/>
          </p:nvSpPr>
          <p:spPr>
            <a:xfrm>
              <a:off x="6295426" y="2536225"/>
              <a:ext cx="676569" cy="676574"/>
            </a:xfrm>
            <a:prstGeom prst="ellipse">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lang="zh-CN" altLang="en-US" dirty="0">
                <a:latin typeface="+mn-ea"/>
              </a:endParaRPr>
            </a:p>
          </p:txBody>
        </p:sp>
        <p:sp>
          <p:nvSpPr>
            <p:cNvPr id="36" name="KSO_Shape"/>
            <p:cNvSpPr>
              <a:spLocks noChangeAspect="1"/>
            </p:cNvSpPr>
            <p:nvPr/>
          </p:nvSpPr>
          <p:spPr bwMode="auto">
            <a:xfrm>
              <a:off x="6516000" y="2730512"/>
              <a:ext cx="303692" cy="288000"/>
            </a:xfrm>
            <a:custGeom>
              <a:avLst/>
              <a:gdLst/>
              <a:ahLst/>
              <a:cxnLst/>
              <a:rect l="0" t="0" r="r" b="b"/>
              <a:pathLst>
                <a:path w="1917701" h="1819275">
                  <a:moveTo>
                    <a:pt x="711992" y="795933"/>
                  </a:moveTo>
                  <a:lnTo>
                    <a:pt x="722042" y="796197"/>
                  </a:lnTo>
                  <a:lnTo>
                    <a:pt x="731828" y="796462"/>
                  </a:lnTo>
                  <a:lnTo>
                    <a:pt x="742143" y="796991"/>
                  </a:lnTo>
                  <a:lnTo>
                    <a:pt x="751929" y="797784"/>
                  </a:lnTo>
                  <a:lnTo>
                    <a:pt x="761979" y="798577"/>
                  </a:lnTo>
                  <a:lnTo>
                    <a:pt x="771765" y="799635"/>
                  </a:lnTo>
                  <a:lnTo>
                    <a:pt x="781551" y="800957"/>
                  </a:lnTo>
                  <a:lnTo>
                    <a:pt x="791337" y="802544"/>
                  </a:lnTo>
                  <a:lnTo>
                    <a:pt x="800858" y="804130"/>
                  </a:lnTo>
                  <a:lnTo>
                    <a:pt x="810644" y="805981"/>
                  </a:lnTo>
                  <a:lnTo>
                    <a:pt x="820166" y="807832"/>
                  </a:lnTo>
                  <a:lnTo>
                    <a:pt x="829687" y="810212"/>
                  </a:lnTo>
                  <a:lnTo>
                    <a:pt x="839473" y="812592"/>
                  </a:lnTo>
                  <a:lnTo>
                    <a:pt x="848994" y="814972"/>
                  </a:lnTo>
                  <a:lnTo>
                    <a:pt x="858252" y="817616"/>
                  </a:lnTo>
                  <a:lnTo>
                    <a:pt x="867773" y="820525"/>
                  </a:lnTo>
                  <a:lnTo>
                    <a:pt x="886551" y="826871"/>
                  </a:lnTo>
                  <a:lnTo>
                    <a:pt x="905065" y="833746"/>
                  </a:lnTo>
                  <a:lnTo>
                    <a:pt x="923315" y="841415"/>
                  </a:lnTo>
                  <a:lnTo>
                    <a:pt x="941300" y="849612"/>
                  </a:lnTo>
                  <a:lnTo>
                    <a:pt x="959284" y="858603"/>
                  </a:lnTo>
                  <a:lnTo>
                    <a:pt x="976740" y="868122"/>
                  </a:lnTo>
                  <a:lnTo>
                    <a:pt x="993932" y="878170"/>
                  </a:lnTo>
                  <a:lnTo>
                    <a:pt x="1011123" y="889012"/>
                  </a:lnTo>
                  <a:lnTo>
                    <a:pt x="1003189" y="891392"/>
                  </a:lnTo>
                  <a:lnTo>
                    <a:pt x="995254" y="893772"/>
                  </a:lnTo>
                  <a:lnTo>
                    <a:pt x="987055" y="896416"/>
                  </a:lnTo>
                  <a:lnTo>
                    <a:pt x="979121" y="899325"/>
                  </a:lnTo>
                  <a:lnTo>
                    <a:pt x="971186" y="902762"/>
                  </a:lnTo>
                  <a:lnTo>
                    <a:pt x="962987" y="905936"/>
                  </a:lnTo>
                  <a:lnTo>
                    <a:pt x="955053" y="909638"/>
                  </a:lnTo>
                  <a:lnTo>
                    <a:pt x="947383" y="913604"/>
                  </a:lnTo>
                  <a:lnTo>
                    <a:pt x="939448" y="917835"/>
                  </a:lnTo>
                  <a:lnTo>
                    <a:pt x="932043" y="922066"/>
                  </a:lnTo>
                  <a:lnTo>
                    <a:pt x="924637" y="926826"/>
                  </a:lnTo>
                  <a:lnTo>
                    <a:pt x="917231" y="931850"/>
                  </a:lnTo>
                  <a:lnTo>
                    <a:pt x="910090" y="936874"/>
                  </a:lnTo>
                  <a:lnTo>
                    <a:pt x="902949" y="942427"/>
                  </a:lnTo>
                  <a:lnTo>
                    <a:pt x="896073" y="948509"/>
                  </a:lnTo>
                  <a:lnTo>
                    <a:pt x="889461" y="954326"/>
                  </a:lnTo>
                  <a:lnTo>
                    <a:pt x="883113" y="960937"/>
                  </a:lnTo>
                  <a:lnTo>
                    <a:pt x="877030" y="967812"/>
                  </a:lnTo>
                  <a:lnTo>
                    <a:pt x="871211" y="974952"/>
                  </a:lnTo>
                  <a:lnTo>
                    <a:pt x="865393" y="982356"/>
                  </a:lnTo>
                  <a:lnTo>
                    <a:pt x="859838" y="990024"/>
                  </a:lnTo>
                  <a:lnTo>
                    <a:pt x="854813" y="998486"/>
                  </a:lnTo>
                  <a:lnTo>
                    <a:pt x="850052" y="1006683"/>
                  </a:lnTo>
                  <a:lnTo>
                    <a:pt x="845556" y="1015674"/>
                  </a:lnTo>
                  <a:lnTo>
                    <a:pt x="841324" y="1025193"/>
                  </a:lnTo>
                  <a:lnTo>
                    <a:pt x="837886" y="1034713"/>
                  </a:lnTo>
                  <a:lnTo>
                    <a:pt x="834183" y="1044761"/>
                  </a:lnTo>
                  <a:lnTo>
                    <a:pt x="831274" y="1055074"/>
                  </a:lnTo>
                  <a:lnTo>
                    <a:pt x="828629" y="1066180"/>
                  </a:lnTo>
                  <a:lnTo>
                    <a:pt x="826249" y="1077550"/>
                  </a:lnTo>
                  <a:lnTo>
                    <a:pt x="824398" y="1089185"/>
                  </a:lnTo>
                  <a:lnTo>
                    <a:pt x="823340" y="1101349"/>
                  </a:lnTo>
                  <a:lnTo>
                    <a:pt x="822017" y="1115893"/>
                  </a:lnTo>
                  <a:lnTo>
                    <a:pt x="821488" y="1129907"/>
                  </a:lnTo>
                  <a:lnTo>
                    <a:pt x="821488" y="1143129"/>
                  </a:lnTo>
                  <a:lnTo>
                    <a:pt x="821753" y="1156086"/>
                  </a:lnTo>
                  <a:lnTo>
                    <a:pt x="822546" y="1168514"/>
                  </a:lnTo>
                  <a:lnTo>
                    <a:pt x="824133" y="1180413"/>
                  </a:lnTo>
                  <a:lnTo>
                    <a:pt x="825984" y="1192048"/>
                  </a:lnTo>
                  <a:lnTo>
                    <a:pt x="828100" y="1203154"/>
                  </a:lnTo>
                  <a:lnTo>
                    <a:pt x="830745" y="1213731"/>
                  </a:lnTo>
                  <a:lnTo>
                    <a:pt x="833654" y="1224044"/>
                  </a:lnTo>
                  <a:lnTo>
                    <a:pt x="836828" y="1233828"/>
                  </a:lnTo>
                  <a:lnTo>
                    <a:pt x="840531" y="1243348"/>
                  </a:lnTo>
                  <a:lnTo>
                    <a:pt x="844763" y="1252338"/>
                  </a:lnTo>
                  <a:lnTo>
                    <a:pt x="848994" y="1260800"/>
                  </a:lnTo>
                  <a:lnTo>
                    <a:pt x="853491" y="1269262"/>
                  </a:lnTo>
                  <a:lnTo>
                    <a:pt x="858516" y="1276930"/>
                  </a:lnTo>
                  <a:lnTo>
                    <a:pt x="863806" y="1284334"/>
                  </a:lnTo>
                  <a:lnTo>
                    <a:pt x="869360" y="1291474"/>
                  </a:lnTo>
                  <a:lnTo>
                    <a:pt x="874914" y="1298349"/>
                  </a:lnTo>
                  <a:lnTo>
                    <a:pt x="880997" y="1304960"/>
                  </a:lnTo>
                  <a:lnTo>
                    <a:pt x="887080" y="1311042"/>
                  </a:lnTo>
                  <a:lnTo>
                    <a:pt x="893428" y="1316859"/>
                  </a:lnTo>
                  <a:lnTo>
                    <a:pt x="900040" y="1322412"/>
                  </a:lnTo>
                  <a:lnTo>
                    <a:pt x="906652" y="1327436"/>
                  </a:lnTo>
                  <a:lnTo>
                    <a:pt x="913264" y="1332196"/>
                  </a:lnTo>
                  <a:lnTo>
                    <a:pt x="920405" y="1336956"/>
                  </a:lnTo>
                  <a:lnTo>
                    <a:pt x="927546" y="1341187"/>
                  </a:lnTo>
                  <a:lnTo>
                    <a:pt x="934687" y="1345417"/>
                  </a:lnTo>
                  <a:lnTo>
                    <a:pt x="941828" y="1349119"/>
                  </a:lnTo>
                  <a:lnTo>
                    <a:pt x="949234" y="1352821"/>
                  </a:lnTo>
                  <a:lnTo>
                    <a:pt x="956904" y="1355995"/>
                  </a:lnTo>
                  <a:lnTo>
                    <a:pt x="964310" y="1358903"/>
                  </a:lnTo>
                  <a:lnTo>
                    <a:pt x="971715" y="1361812"/>
                  </a:lnTo>
                  <a:lnTo>
                    <a:pt x="979121" y="1364456"/>
                  </a:lnTo>
                  <a:lnTo>
                    <a:pt x="986526" y="1366836"/>
                  </a:lnTo>
                  <a:lnTo>
                    <a:pt x="993932" y="1368952"/>
                  </a:lnTo>
                  <a:lnTo>
                    <a:pt x="1008479" y="1372654"/>
                  </a:lnTo>
                  <a:lnTo>
                    <a:pt x="1023025" y="1375562"/>
                  </a:lnTo>
                  <a:lnTo>
                    <a:pt x="1037043" y="1378471"/>
                  </a:lnTo>
                  <a:lnTo>
                    <a:pt x="1050532" y="1380058"/>
                  </a:lnTo>
                  <a:lnTo>
                    <a:pt x="1063227" y="1381380"/>
                  </a:lnTo>
                  <a:lnTo>
                    <a:pt x="1075129" y="1382438"/>
                  </a:lnTo>
                  <a:lnTo>
                    <a:pt x="1086237" y="1382702"/>
                  </a:lnTo>
                  <a:lnTo>
                    <a:pt x="1096287" y="1383231"/>
                  </a:lnTo>
                  <a:lnTo>
                    <a:pt x="1105015" y="1383495"/>
                  </a:lnTo>
                  <a:lnTo>
                    <a:pt x="1112421" y="1383231"/>
                  </a:lnTo>
                  <a:lnTo>
                    <a:pt x="1122736" y="1382702"/>
                  </a:lnTo>
                  <a:lnTo>
                    <a:pt x="1126703" y="1382438"/>
                  </a:lnTo>
                  <a:lnTo>
                    <a:pt x="1126703" y="1394337"/>
                  </a:lnTo>
                  <a:lnTo>
                    <a:pt x="1126968" y="1406236"/>
                  </a:lnTo>
                  <a:lnTo>
                    <a:pt x="1127232" y="1417607"/>
                  </a:lnTo>
                  <a:lnTo>
                    <a:pt x="1128025" y="1428977"/>
                  </a:lnTo>
                  <a:lnTo>
                    <a:pt x="1129083" y="1439554"/>
                  </a:lnTo>
                  <a:lnTo>
                    <a:pt x="1130141" y="1450131"/>
                  </a:lnTo>
                  <a:lnTo>
                    <a:pt x="1131728" y="1460444"/>
                  </a:lnTo>
                  <a:lnTo>
                    <a:pt x="1133580" y="1470228"/>
                  </a:lnTo>
                  <a:lnTo>
                    <a:pt x="1135431" y="1480012"/>
                  </a:lnTo>
                  <a:lnTo>
                    <a:pt x="1137547" y="1489267"/>
                  </a:lnTo>
                  <a:lnTo>
                    <a:pt x="1139927" y="1498522"/>
                  </a:lnTo>
                  <a:lnTo>
                    <a:pt x="1142572" y="1507513"/>
                  </a:lnTo>
                  <a:lnTo>
                    <a:pt x="1145481" y="1515710"/>
                  </a:lnTo>
                  <a:lnTo>
                    <a:pt x="1148391" y="1524172"/>
                  </a:lnTo>
                  <a:lnTo>
                    <a:pt x="1151564" y="1532105"/>
                  </a:lnTo>
                  <a:lnTo>
                    <a:pt x="1155003" y="1539773"/>
                  </a:lnTo>
                  <a:lnTo>
                    <a:pt x="1158441" y="1547442"/>
                  </a:lnTo>
                  <a:lnTo>
                    <a:pt x="1162408" y="1554581"/>
                  </a:lnTo>
                  <a:lnTo>
                    <a:pt x="1166111" y="1561721"/>
                  </a:lnTo>
                  <a:lnTo>
                    <a:pt x="1170078" y="1568596"/>
                  </a:lnTo>
                  <a:lnTo>
                    <a:pt x="1174575" y="1575207"/>
                  </a:lnTo>
                  <a:lnTo>
                    <a:pt x="1178806" y="1581553"/>
                  </a:lnTo>
                  <a:lnTo>
                    <a:pt x="1183038" y="1587370"/>
                  </a:lnTo>
                  <a:lnTo>
                    <a:pt x="1187799" y="1593452"/>
                  </a:lnTo>
                  <a:lnTo>
                    <a:pt x="1192560" y="1599005"/>
                  </a:lnTo>
                  <a:lnTo>
                    <a:pt x="1197320" y="1604558"/>
                  </a:lnTo>
                  <a:lnTo>
                    <a:pt x="1202346" y="1609582"/>
                  </a:lnTo>
                  <a:lnTo>
                    <a:pt x="1207635" y="1614607"/>
                  </a:lnTo>
                  <a:lnTo>
                    <a:pt x="1212660" y="1619366"/>
                  </a:lnTo>
                  <a:lnTo>
                    <a:pt x="1217950" y="1624126"/>
                  </a:lnTo>
                  <a:lnTo>
                    <a:pt x="1223240" y="1628357"/>
                  </a:lnTo>
                  <a:lnTo>
                    <a:pt x="1229058" y="1632852"/>
                  </a:lnTo>
                  <a:lnTo>
                    <a:pt x="1234348" y="1636819"/>
                  </a:lnTo>
                  <a:lnTo>
                    <a:pt x="1239902" y="1640521"/>
                  </a:lnTo>
                  <a:lnTo>
                    <a:pt x="1245721" y="1644487"/>
                  </a:lnTo>
                  <a:lnTo>
                    <a:pt x="1251540" y="1647660"/>
                  </a:lnTo>
                  <a:lnTo>
                    <a:pt x="1263177" y="1654271"/>
                  </a:lnTo>
                  <a:lnTo>
                    <a:pt x="1274814" y="1660353"/>
                  </a:lnTo>
                  <a:lnTo>
                    <a:pt x="1286716" y="1665377"/>
                  </a:lnTo>
                  <a:lnTo>
                    <a:pt x="1298882" y="1670137"/>
                  </a:lnTo>
                  <a:lnTo>
                    <a:pt x="1310784" y="1673839"/>
                  </a:lnTo>
                  <a:lnTo>
                    <a:pt x="1322686" y="1677541"/>
                  </a:lnTo>
                  <a:lnTo>
                    <a:pt x="1334588" y="1680714"/>
                  </a:lnTo>
                  <a:lnTo>
                    <a:pt x="1346225" y="1683094"/>
                  </a:lnTo>
                  <a:lnTo>
                    <a:pt x="1357862" y="1685474"/>
                  </a:lnTo>
                  <a:lnTo>
                    <a:pt x="1368971" y="1687325"/>
                  </a:lnTo>
                  <a:lnTo>
                    <a:pt x="1380079" y="1688382"/>
                  </a:lnTo>
                  <a:lnTo>
                    <a:pt x="1390658" y="1689705"/>
                  </a:lnTo>
                  <a:lnTo>
                    <a:pt x="1401238" y="1690498"/>
                  </a:lnTo>
                  <a:lnTo>
                    <a:pt x="1411024" y="1690762"/>
                  </a:lnTo>
                  <a:lnTo>
                    <a:pt x="1411817" y="1709537"/>
                  </a:lnTo>
                  <a:lnTo>
                    <a:pt x="1412346" y="1728311"/>
                  </a:lnTo>
                  <a:lnTo>
                    <a:pt x="1412875" y="1747086"/>
                  </a:lnTo>
                  <a:lnTo>
                    <a:pt x="1412875" y="1766125"/>
                  </a:lnTo>
                  <a:lnTo>
                    <a:pt x="1412346" y="1792832"/>
                  </a:lnTo>
                  <a:lnTo>
                    <a:pt x="1411553" y="1819275"/>
                  </a:lnTo>
                  <a:lnTo>
                    <a:pt x="793" y="1811078"/>
                  </a:lnTo>
                  <a:lnTo>
                    <a:pt x="264" y="1784635"/>
                  </a:lnTo>
                  <a:lnTo>
                    <a:pt x="0" y="1757928"/>
                  </a:lnTo>
                  <a:lnTo>
                    <a:pt x="529" y="1733071"/>
                  </a:lnTo>
                  <a:lnTo>
                    <a:pt x="1058" y="1708215"/>
                  </a:lnTo>
                  <a:lnTo>
                    <a:pt x="2645" y="1683623"/>
                  </a:lnTo>
                  <a:lnTo>
                    <a:pt x="4232" y="1659031"/>
                  </a:lnTo>
                  <a:lnTo>
                    <a:pt x="6612" y="1634968"/>
                  </a:lnTo>
                  <a:lnTo>
                    <a:pt x="8992" y="1610905"/>
                  </a:lnTo>
                  <a:lnTo>
                    <a:pt x="12166" y="1587106"/>
                  </a:lnTo>
                  <a:lnTo>
                    <a:pt x="15340" y="1563307"/>
                  </a:lnTo>
                  <a:lnTo>
                    <a:pt x="19307" y="1539773"/>
                  </a:lnTo>
                  <a:lnTo>
                    <a:pt x="23804" y="1516503"/>
                  </a:lnTo>
                  <a:lnTo>
                    <a:pt x="28300" y="1493762"/>
                  </a:lnTo>
                  <a:lnTo>
                    <a:pt x="33590" y="1470757"/>
                  </a:lnTo>
                  <a:lnTo>
                    <a:pt x="38879" y="1448280"/>
                  </a:lnTo>
                  <a:lnTo>
                    <a:pt x="44962" y="1425804"/>
                  </a:lnTo>
                  <a:lnTo>
                    <a:pt x="51045" y="1403856"/>
                  </a:lnTo>
                  <a:lnTo>
                    <a:pt x="57658" y="1382173"/>
                  </a:lnTo>
                  <a:lnTo>
                    <a:pt x="64799" y="1360754"/>
                  </a:lnTo>
                  <a:lnTo>
                    <a:pt x="72204" y="1339336"/>
                  </a:lnTo>
                  <a:lnTo>
                    <a:pt x="79874" y="1318710"/>
                  </a:lnTo>
                  <a:lnTo>
                    <a:pt x="88073" y="1298085"/>
                  </a:lnTo>
                  <a:lnTo>
                    <a:pt x="96272" y="1277459"/>
                  </a:lnTo>
                  <a:lnTo>
                    <a:pt x="105265" y="1257627"/>
                  </a:lnTo>
                  <a:lnTo>
                    <a:pt x="114522" y="1238059"/>
                  </a:lnTo>
                  <a:lnTo>
                    <a:pt x="123779" y="1218491"/>
                  </a:lnTo>
                  <a:lnTo>
                    <a:pt x="133565" y="1199452"/>
                  </a:lnTo>
                  <a:lnTo>
                    <a:pt x="143615" y="1180678"/>
                  </a:lnTo>
                  <a:lnTo>
                    <a:pt x="153930" y="1162432"/>
                  </a:lnTo>
                  <a:lnTo>
                    <a:pt x="165038" y="1144451"/>
                  </a:lnTo>
                  <a:lnTo>
                    <a:pt x="176147" y="1126734"/>
                  </a:lnTo>
                  <a:lnTo>
                    <a:pt x="187255" y="1109546"/>
                  </a:lnTo>
                  <a:lnTo>
                    <a:pt x="198892" y="1092623"/>
                  </a:lnTo>
                  <a:lnTo>
                    <a:pt x="210794" y="1075964"/>
                  </a:lnTo>
                  <a:lnTo>
                    <a:pt x="222960" y="1059834"/>
                  </a:lnTo>
                  <a:lnTo>
                    <a:pt x="235391" y="1044232"/>
                  </a:lnTo>
                  <a:lnTo>
                    <a:pt x="248351" y="1028895"/>
                  </a:lnTo>
                  <a:lnTo>
                    <a:pt x="261310" y="1013823"/>
                  </a:lnTo>
                  <a:lnTo>
                    <a:pt x="274799" y="999544"/>
                  </a:lnTo>
                  <a:lnTo>
                    <a:pt x="288288" y="985529"/>
                  </a:lnTo>
                  <a:lnTo>
                    <a:pt x="302041" y="971779"/>
                  </a:lnTo>
                  <a:lnTo>
                    <a:pt x="316059" y="958557"/>
                  </a:lnTo>
                  <a:lnTo>
                    <a:pt x="330341" y="946129"/>
                  </a:lnTo>
                  <a:lnTo>
                    <a:pt x="344888" y="933965"/>
                  </a:lnTo>
                  <a:lnTo>
                    <a:pt x="359963" y="922066"/>
                  </a:lnTo>
                  <a:lnTo>
                    <a:pt x="374774" y="910695"/>
                  </a:lnTo>
                  <a:lnTo>
                    <a:pt x="389850" y="899589"/>
                  </a:lnTo>
                  <a:lnTo>
                    <a:pt x="405454" y="889541"/>
                  </a:lnTo>
                  <a:lnTo>
                    <a:pt x="420794" y="879757"/>
                  </a:lnTo>
                  <a:lnTo>
                    <a:pt x="436664" y="870238"/>
                  </a:lnTo>
                  <a:lnTo>
                    <a:pt x="452533" y="861511"/>
                  </a:lnTo>
                  <a:lnTo>
                    <a:pt x="468666" y="853314"/>
                  </a:lnTo>
                  <a:lnTo>
                    <a:pt x="485064" y="845646"/>
                  </a:lnTo>
                  <a:lnTo>
                    <a:pt x="501727" y="838242"/>
                  </a:lnTo>
                  <a:lnTo>
                    <a:pt x="518389" y="831631"/>
                  </a:lnTo>
                  <a:lnTo>
                    <a:pt x="535316" y="825285"/>
                  </a:lnTo>
                  <a:lnTo>
                    <a:pt x="552243" y="819732"/>
                  </a:lnTo>
                  <a:lnTo>
                    <a:pt x="569435" y="814972"/>
                  </a:lnTo>
                  <a:lnTo>
                    <a:pt x="586891" y="810477"/>
                  </a:lnTo>
                  <a:lnTo>
                    <a:pt x="604347" y="806510"/>
                  </a:lnTo>
                  <a:lnTo>
                    <a:pt x="622067" y="803337"/>
                  </a:lnTo>
                  <a:lnTo>
                    <a:pt x="639787" y="800693"/>
                  </a:lnTo>
                  <a:lnTo>
                    <a:pt x="657508" y="798577"/>
                  </a:lnTo>
                  <a:lnTo>
                    <a:pt x="675757" y="796991"/>
                  </a:lnTo>
                  <a:lnTo>
                    <a:pt x="693742" y="796197"/>
                  </a:lnTo>
                  <a:lnTo>
                    <a:pt x="711992" y="795933"/>
                  </a:lnTo>
                  <a:close/>
                  <a:moveTo>
                    <a:pt x="1463280" y="660400"/>
                  </a:moveTo>
                  <a:lnTo>
                    <a:pt x="1469893" y="660400"/>
                  </a:lnTo>
                  <a:lnTo>
                    <a:pt x="1477034" y="660665"/>
                  </a:lnTo>
                  <a:lnTo>
                    <a:pt x="1483912" y="660929"/>
                  </a:lnTo>
                  <a:lnTo>
                    <a:pt x="1490789" y="661988"/>
                  </a:lnTo>
                  <a:lnTo>
                    <a:pt x="1497666" y="663046"/>
                  </a:lnTo>
                  <a:lnTo>
                    <a:pt x="1504279" y="664898"/>
                  </a:lnTo>
                  <a:lnTo>
                    <a:pt x="1510891" y="666750"/>
                  </a:lnTo>
                  <a:lnTo>
                    <a:pt x="1516975" y="668867"/>
                  </a:lnTo>
                  <a:lnTo>
                    <a:pt x="1523323" y="671248"/>
                  </a:lnTo>
                  <a:lnTo>
                    <a:pt x="1529142" y="673894"/>
                  </a:lnTo>
                  <a:lnTo>
                    <a:pt x="1535226" y="676804"/>
                  </a:lnTo>
                  <a:lnTo>
                    <a:pt x="1540780" y="679979"/>
                  </a:lnTo>
                  <a:lnTo>
                    <a:pt x="1546599" y="683683"/>
                  </a:lnTo>
                  <a:lnTo>
                    <a:pt x="1551625" y="687123"/>
                  </a:lnTo>
                  <a:lnTo>
                    <a:pt x="1556915" y="691356"/>
                  </a:lnTo>
                  <a:lnTo>
                    <a:pt x="1561676" y="695590"/>
                  </a:lnTo>
                  <a:lnTo>
                    <a:pt x="1566437" y="700088"/>
                  </a:lnTo>
                  <a:lnTo>
                    <a:pt x="1570934" y="704850"/>
                  </a:lnTo>
                  <a:lnTo>
                    <a:pt x="1575431" y="709613"/>
                  </a:lnTo>
                  <a:lnTo>
                    <a:pt x="1579134" y="714640"/>
                  </a:lnTo>
                  <a:lnTo>
                    <a:pt x="1583101" y="719931"/>
                  </a:lnTo>
                  <a:lnTo>
                    <a:pt x="1586540" y="725223"/>
                  </a:lnTo>
                  <a:lnTo>
                    <a:pt x="1589978" y="731044"/>
                  </a:lnTo>
                  <a:lnTo>
                    <a:pt x="1592888" y="736600"/>
                  </a:lnTo>
                  <a:lnTo>
                    <a:pt x="1595533" y="742685"/>
                  </a:lnTo>
                  <a:lnTo>
                    <a:pt x="1597914" y="748771"/>
                  </a:lnTo>
                  <a:lnTo>
                    <a:pt x="1600030" y="754856"/>
                  </a:lnTo>
                  <a:lnTo>
                    <a:pt x="1601881" y="761206"/>
                  </a:lnTo>
                  <a:lnTo>
                    <a:pt x="1603204" y="767556"/>
                  </a:lnTo>
                  <a:lnTo>
                    <a:pt x="1604526" y="774435"/>
                  </a:lnTo>
                  <a:lnTo>
                    <a:pt x="1605320" y="781050"/>
                  </a:lnTo>
                  <a:lnTo>
                    <a:pt x="1605584" y="787665"/>
                  </a:lnTo>
                  <a:lnTo>
                    <a:pt x="1605849" y="794544"/>
                  </a:lnTo>
                  <a:lnTo>
                    <a:pt x="1604791" y="967581"/>
                  </a:lnTo>
                  <a:lnTo>
                    <a:pt x="1781745" y="968375"/>
                  </a:lnTo>
                  <a:lnTo>
                    <a:pt x="1788887" y="968640"/>
                  </a:lnTo>
                  <a:lnTo>
                    <a:pt x="1795764" y="969169"/>
                  </a:lnTo>
                  <a:lnTo>
                    <a:pt x="1802641" y="970227"/>
                  </a:lnTo>
                  <a:lnTo>
                    <a:pt x="1809518" y="971285"/>
                  </a:lnTo>
                  <a:lnTo>
                    <a:pt x="1815866" y="972873"/>
                  </a:lnTo>
                  <a:lnTo>
                    <a:pt x="1822479" y="974725"/>
                  </a:lnTo>
                  <a:lnTo>
                    <a:pt x="1828827" y="977106"/>
                  </a:lnTo>
                  <a:lnTo>
                    <a:pt x="1834911" y="979488"/>
                  </a:lnTo>
                  <a:lnTo>
                    <a:pt x="1840994" y="982133"/>
                  </a:lnTo>
                  <a:lnTo>
                    <a:pt x="1846813" y="985044"/>
                  </a:lnTo>
                  <a:lnTo>
                    <a:pt x="1852633" y="988219"/>
                  </a:lnTo>
                  <a:lnTo>
                    <a:pt x="1857923" y="991923"/>
                  </a:lnTo>
                  <a:lnTo>
                    <a:pt x="1863213" y="995363"/>
                  </a:lnTo>
                  <a:lnTo>
                    <a:pt x="1868503" y="999596"/>
                  </a:lnTo>
                  <a:lnTo>
                    <a:pt x="1873264" y="1003829"/>
                  </a:lnTo>
                  <a:lnTo>
                    <a:pt x="1878025" y="1008327"/>
                  </a:lnTo>
                  <a:lnTo>
                    <a:pt x="1882522" y="1012825"/>
                  </a:lnTo>
                  <a:lnTo>
                    <a:pt x="1886754" y="1017852"/>
                  </a:lnTo>
                  <a:lnTo>
                    <a:pt x="1890986" y="1022879"/>
                  </a:lnTo>
                  <a:lnTo>
                    <a:pt x="1894689" y="1027906"/>
                  </a:lnTo>
                  <a:lnTo>
                    <a:pt x="1898128" y="1033463"/>
                  </a:lnTo>
                  <a:lnTo>
                    <a:pt x="1901302" y="1039283"/>
                  </a:lnTo>
                  <a:lnTo>
                    <a:pt x="1904211" y="1044840"/>
                  </a:lnTo>
                  <a:lnTo>
                    <a:pt x="1907385" y="1050660"/>
                  </a:lnTo>
                  <a:lnTo>
                    <a:pt x="1909766" y="1056746"/>
                  </a:lnTo>
                  <a:lnTo>
                    <a:pt x="1911882" y="1063096"/>
                  </a:lnTo>
                  <a:lnTo>
                    <a:pt x="1913469" y="1069181"/>
                  </a:lnTo>
                  <a:lnTo>
                    <a:pt x="1915056" y="1075796"/>
                  </a:lnTo>
                  <a:lnTo>
                    <a:pt x="1916114" y="1082410"/>
                  </a:lnTo>
                  <a:lnTo>
                    <a:pt x="1916908" y="1089290"/>
                  </a:lnTo>
                  <a:lnTo>
                    <a:pt x="1917436" y="1095640"/>
                  </a:lnTo>
                  <a:lnTo>
                    <a:pt x="1917701" y="1102783"/>
                  </a:lnTo>
                  <a:lnTo>
                    <a:pt x="1917436" y="1109663"/>
                  </a:lnTo>
                  <a:lnTo>
                    <a:pt x="1916908" y="1116277"/>
                  </a:lnTo>
                  <a:lnTo>
                    <a:pt x="1915849" y="1123156"/>
                  </a:lnTo>
                  <a:lnTo>
                    <a:pt x="1914791" y="1129506"/>
                  </a:lnTo>
                  <a:lnTo>
                    <a:pt x="1913204" y="1136121"/>
                  </a:lnTo>
                  <a:lnTo>
                    <a:pt x="1911088" y="1142471"/>
                  </a:lnTo>
                  <a:lnTo>
                    <a:pt x="1908972" y="1148556"/>
                  </a:lnTo>
                  <a:lnTo>
                    <a:pt x="1906592" y="1154642"/>
                  </a:lnTo>
                  <a:lnTo>
                    <a:pt x="1903682" y="1160463"/>
                  </a:lnTo>
                  <a:lnTo>
                    <a:pt x="1900773" y="1166283"/>
                  </a:lnTo>
                  <a:lnTo>
                    <a:pt x="1897599" y="1171840"/>
                  </a:lnTo>
                  <a:lnTo>
                    <a:pt x="1893896" y="1177131"/>
                  </a:lnTo>
                  <a:lnTo>
                    <a:pt x="1889928" y="1182158"/>
                  </a:lnTo>
                  <a:lnTo>
                    <a:pt x="1885960" y="1187450"/>
                  </a:lnTo>
                  <a:lnTo>
                    <a:pt x="1881728" y="1192213"/>
                  </a:lnTo>
                  <a:lnTo>
                    <a:pt x="1876967" y="1196975"/>
                  </a:lnTo>
                  <a:lnTo>
                    <a:pt x="1872206" y="1201208"/>
                  </a:lnTo>
                  <a:lnTo>
                    <a:pt x="1867445" y="1205442"/>
                  </a:lnTo>
                  <a:lnTo>
                    <a:pt x="1862155" y="1209411"/>
                  </a:lnTo>
                  <a:lnTo>
                    <a:pt x="1856600" y="1212850"/>
                  </a:lnTo>
                  <a:lnTo>
                    <a:pt x="1851046" y="1216554"/>
                  </a:lnTo>
                  <a:lnTo>
                    <a:pt x="1845491" y="1219465"/>
                  </a:lnTo>
                  <a:lnTo>
                    <a:pt x="1839407" y="1222375"/>
                  </a:lnTo>
                  <a:lnTo>
                    <a:pt x="1833588" y="1225021"/>
                  </a:lnTo>
                  <a:lnTo>
                    <a:pt x="1827240" y="1227402"/>
                  </a:lnTo>
                  <a:lnTo>
                    <a:pt x="1821156" y="1229519"/>
                  </a:lnTo>
                  <a:lnTo>
                    <a:pt x="1814544" y="1231371"/>
                  </a:lnTo>
                  <a:lnTo>
                    <a:pt x="1807931" y="1232958"/>
                  </a:lnTo>
                  <a:lnTo>
                    <a:pt x="1801054" y="1234017"/>
                  </a:lnTo>
                  <a:lnTo>
                    <a:pt x="1794177" y="1234546"/>
                  </a:lnTo>
                  <a:lnTo>
                    <a:pt x="1787300" y="1235340"/>
                  </a:lnTo>
                  <a:lnTo>
                    <a:pt x="1780158" y="1235340"/>
                  </a:lnTo>
                  <a:lnTo>
                    <a:pt x="1603204" y="1234281"/>
                  </a:lnTo>
                  <a:lnTo>
                    <a:pt x="1602410" y="1407319"/>
                  </a:lnTo>
                  <a:lnTo>
                    <a:pt x="1602146" y="1413933"/>
                  </a:lnTo>
                  <a:lnTo>
                    <a:pt x="1601617" y="1420813"/>
                  </a:lnTo>
                  <a:lnTo>
                    <a:pt x="1600559" y="1427692"/>
                  </a:lnTo>
                  <a:lnTo>
                    <a:pt x="1599501" y="1434306"/>
                  </a:lnTo>
                  <a:lnTo>
                    <a:pt x="1597914" y="1440392"/>
                  </a:lnTo>
                  <a:lnTo>
                    <a:pt x="1595798" y="1446742"/>
                  </a:lnTo>
                  <a:lnTo>
                    <a:pt x="1593682" y="1453092"/>
                  </a:lnTo>
                  <a:lnTo>
                    <a:pt x="1591301" y="1459177"/>
                  </a:lnTo>
                  <a:lnTo>
                    <a:pt x="1588656" y="1464998"/>
                  </a:lnTo>
                  <a:lnTo>
                    <a:pt x="1585482" y="1470819"/>
                  </a:lnTo>
                  <a:lnTo>
                    <a:pt x="1582043" y="1476111"/>
                  </a:lnTo>
                  <a:lnTo>
                    <a:pt x="1578605" y="1481931"/>
                  </a:lnTo>
                  <a:lnTo>
                    <a:pt x="1574637" y="1486958"/>
                  </a:lnTo>
                  <a:lnTo>
                    <a:pt x="1570670" y="1491986"/>
                  </a:lnTo>
                  <a:lnTo>
                    <a:pt x="1566437" y="1496748"/>
                  </a:lnTo>
                  <a:lnTo>
                    <a:pt x="1561941" y="1501511"/>
                  </a:lnTo>
                  <a:lnTo>
                    <a:pt x="1557180" y="1505744"/>
                  </a:lnTo>
                  <a:lnTo>
                    <a:pt x="1552154" y="1509713"/>
                  </a:lnTo>
                  <a:lnTo>
                    <a:pt x="1546864" y="1513946"/>
                  </a:lnTo>
                  <a:lnTo>
                    <a:pt x="1541309" y="1517650"/>
                  </a:lnTo>
                  <a:lnTo>
                    <a:pt x="1536019" y="1521090"/>
                  </a:lnTo>
                  <a:lnTo>
                    <a:pt x="1530200" y="1524000"/>
                  </a:lnTo>
                  <a:lnTo>
                    <a:pt x="1524381" y="1527175"/>
                  </a:lnTo>
                  <a:lnTo>
                    <a:pt x="1518297" y="1529821"/>
                  </a:lnTo>
                  <a:lnTo>
                    <a:pt x="1511949" y="1532202"/>
                  </a:lnTo>
                  <a:lnTo>
                    <a:pt x="1505601" y="1534319"/>
                  </a:lnTo>
                  <a:lnTo>
                    <a:pt x="1499253" y="1535906"/>
                  </a:lnTo>
                  <a:lnTo>
                    <a:pt x="1492640" y="1537494"/>
                  </a:lnTo>
                  <a:lnTo>
                    <a:pt x="1485763" y="1538288"/>
                  </a:lnTo>
                  <a:lnTo>
                    <a:pt x="1478886" y="1539346"/>
                  </a:lnTo>
                  <a:lnTo>
                    <a:pt x="1472009" y="1539875"/>
                  </a:lnTo>
                  <a:lnTo>
                    <a:pt x="1464867" y="1539875"/>
                  </a:lnTo>
                  <a:lnTo>
                    <a:pt x="1458255" y="1539611"/>
                  </a:lnTo>
                  <a:lnTo>
                    <a:pt x="1451113" y="1539346"/>
                  </a:lnTo>
                  <a:lnTo>
                    <a:pt x="1444236" y="1538288"/>
                  </a:lnTo>
                  <a:lnTo>
                    <a:pt x="1437623" y="1536965"/>
                  </a:lnTo>
                  <a:lnTo>
                    <a:pt x="1431010" y="1535377"/>
                  </a:lnTo>
                  <a:lnTo>
                    <a:pt x="1424398" y="1533525"/>
                  </a:lnTo>
                  <a:lnTo>
                    <a:pt x="1418314" y="1531673"/>
                  </a:lnTo>
                  <a:lnTo>
                    <a:pt x="1411966" y="1529292"/>
                  </a:lnTo>
                  <a:lnTo>
                    <a:pt x="1406147" y="1526381"/>
                  </a:lnTo>
                  <a:lnTo>
                    <a:pt x="1400063" y="1523471"/>
                  </a:lnTo>
                  <a:lnTo>
                    <a:pt x="1394509" y="1520296"/>
                  </a:lnTo>
                  <a:lnTo>
                    <a:pt x="1388690" y="1516592"/>
                  </a:lnTo>
                  <a:lnTo>
                    <a:pt x="1383399" y="1512888"/>
                  </a:lnTo>
                  <a:lnTo>
                    <a:pt x="1378374" y="1508919"/>
                  </a:lnTo>
                  <a:lnTo>
                    <a:pt x="1373348" y="1504686"/>
                  </a:lnTo>
                  <a:lnTo>
                    <a:pt x="1368852" y="1500188"/>
                  </a:lnTo>
                  <a:lnTo>
                    <a:pt x="1364355" y="1495425"/>
                  </a:lnTo>
                  <a:lnTo>
                    <a:pt x="1359858" y="1490663"/>
                  </a:lnTo>
                  <a:lnTo>
                    <a:pt x="1356155" y="1485636"/>
                  </a:lnTo>
                  <a:lnTo>
                    <a:pt x="1352188" y="1480344"/>
                  </a:lnTo>
                  <a:lnTo>
                    <a:pt x="1348749" y="1475052"/>
                  </a:lnTo>
                  <a:lnTo>
                    <a:pt x="1345311" y="1469496"/>
                  </a:lnTo>
                  <a:lnTo>
                    <a:pt x="1342401" y="1463675"/>
                  </a:lnTo>
                  <a:lnTo>
                    <a:pt x="1339756" y="1457854"/>
                  </a:lnTo>
                  <a:lnTo>
                    <a:pt x="1337375" y="1451504"/>
                  </a:lnTo>
                  <a:lnTo>
                    <a:pt x="1335259" y="1445154"/>
                  </a:lnTo>
                  <a:lnTo>
                    <a:pt x="1333408" y="1439069"/>
                  </a:lnTo>
                  <a:lnTo>
                    <a:pt x="1332085" y="1432454"/>
                  </a:lnTo>
                  <a:lnTo>
                    <a:pt x="1330763" y="1425840"/>
                  </a:lnTo>
                  <a:lnTo>
                    <a:pt x="1329969" y="1419490"/>
                  </a:lnTo>
                  <a:lnTo>
                    <a:pt x="1329440" y="1412611"/>
                  </a:lnTo>
                  <a:lnTo>
                    <a:pt x="1329440" y="1405731"/>
                  </a:lnTo>
                  <a:lnTo>
                    <a:pt x="1330234" y="1232958"/>
                  </a:lnTo>
                  <a:lnTo>
                    <a:pt x="1153279" y="1231636"/>
                  </a:lnTo>
                  <a:lnTo>
                    <a:pt x="1146402" y="1231371"/>
                  </a:lnTo>
                  <a:lnTo>
                    <a:pt x="1139525" y="1231106"/>
                  </a:lnTo>
                  <a:lnTo>
                    <a:pt x="1132648" y="1230048"/>
                  </a:lnTo>
                  <a:lnTo>
                    <a:pt x="1125771" y="1228990"/>
                  </a:lnTo>
                  <a:lnTo>
                    <a:pt x="1119423" y="1227138"/>
                  </a:lnTo>
                  <a:lnTo>
                    <a:pt x="1112810" y="1225286"/>
                  </a:lnTo>
                  <a:lnTo>
                    <a:pt x="1106462" y="1223433"/>
                  </a:lnTo>
                  <a:lnTo>
                    <a:pt x="1100378" y="1221052"/>
                  </a:lnTo>
                  <a:lnTo>
                    <a:pt x="1094295" y="1218406"/>
                  </a:lnTo>
                  <a:lnTo>
                    <a:pt x="1088476" y="1215231"/>
                  </a:lnTo>
                  <a:lnTo>
                    <a:pt x="1082656" y="1212056"/>
                  </a:lnTo>
                  <a:lnTo>
                    <a:pt x="1077102" y="1208352"/>
                  </a:lnTo>
                  <a:lnTo>
                    <a:pt x="1071812" y="1204648"/>
                  </a:lnTo>
                  <a:lnTo>
                    <a:pt x="1066786" y="1200679"/>
                  </a:lnTo>
                  <a:lnTo>
                    <a:pt x="1062025" y="1196446"/>
                  </a:lnTo>
                  <a:lnTo>
                    <a:pt x="1057264" y="1192213"/>
                  </a:lnTo>
                  <a:lnTo>
                    <a:pt x="1052767" y="1187450"/>
                  </a:lnTo>
                  <a:lnTo>
                    <a:pt x="1048271" y="1182688"/>
                  </a:lnTo>
                  <a:lnTo>
                    <a:pt x="1044303" y="1177396"/>
                  </a:lnTo>
                  <a:lnTo>
                    <a:pt x="1040600" y="1172104"/>
                  </a:lnTo>
                  <a:lnTo>
                    <a:pt x="1036897" y="1166813"/>
                  </a:lnTo>
                  <a:lnTo>
                    <a:pt x="1033723" y="1161256"/>
                  </a:lnTo>
                  <a:lnTo>
                    <a:pt x="1030549" y="1155435"/>
                  </a:lnTo>
                  <a:lnTo>
                    <a:pt x="1027904" y="1149615"/>
                  </a:lnTo>
                  <a:lnTo>
                    <a:pt x="1025523" y="1143265"/>
                  </a:lnTo>
                  <a:lnTo>
                    <a:pt x="1023407" y="1137444"/>
                  </a:lnTo>
                  <a:lnTo>
                    <a:pt x="1021820" y="1130829"/>
                  </a:lnTo>
                  <a:lnTo>
                    <a:pt x="1020233" y="1124215"/>
                  </a:lnTo>
                  <a:lnTo>
                    <a:pt x="1019175" y="1117600"/>
                  </a:lnTo>
                  <a:lnTo>
                    <a:pt x="1018117" y="1111250"/>
                  </a:lnTo>
                  <a:lnTo>
                    <a:pt x="1017853" y="1104371"/>
                  </a:lnTo>
                  <a:lnTo>
                    <a:pt x="1017588" y="1097492"/>
                  </a:lnTo>
                  <a:lnTo>
                    <a:pt x="1017853" y="1090613"/>
                  </a:lnTo>
                  <a:lnTo>
                    <a:pt x="1018382" y="1083733"/>
                  </a:lnTo>
                  <a:lnTo>
                    <a:pt x="1019440" y="1077383"/>
                  </a:lnTo>
                  <a:lnTo>
                    <a:pt x="1020498" y="1070769"/>
                  </a:lnTo>
                  <a:lnTo>
                    <a:pt x="1022085" y="1064154"/>
                  </a:lnTo>
                  <a:lnTo>
                    <a:pt x="1024201" y="1057804"/>
                  </a:lnTo>
                  <a:lnTo>
                    <a:pt x="1026317" y="1051719"/>
                  </a:lnTo>
                  <a:lnTo>
                    <a:pt x="1028697" y="1045633"/>
                  </a:lnTo>
                  <a:lnTo>
                    <a:pt x="1031607" y="1039813"/>
                  </a:lnTo>
                  <a:lnTo>
                    <a:pt x="1034516" y="1033992"/>
                  </a:lnTo>
                  <a:lnTo>
                    <a:pt x="1037690" y="1028435"/>
                  </a:lnTo>
                  <a:lnTo>
                    <a:pt x="1041394" y="1023144"/>
                  </a:lnTo>
                  <a:lnTo>
                    <a:pt x="1045361" y="1017852"/>
                  </a:lnTo>
                  <a:lnTo>
                    <a:pt x="1049329" y="1012825"/>
                  </a:lnTo>
                  <a:lnTo>
                    <a:pt x="1053561" y="1008063"/>
                  </a:lnTo>
                  <a:lnTo>
                    <a:pt x="1058057" y="1003565"/>
                  </a:lnTo>
                  <a:lnTo>
                    <a:pt x="1062818" y="999067"/>
                  </a:lnTo>
                  <a:lnTo>
                    <a:pt x="1067844" y="994833"/>
                  </a:lnTo>
                  <a:lnTo>
                    <a:pt x="1073134" y="990865"/>
                  </a:lnTo>
                  <a:lnTo>
                    <a:pt x="1078689" y="987160"/>
                  </a:lnTo>
                  <a:lnTo>
                    <a:pt x="1083979" y="983721"/>
                  </a:lnTo>
                  <a:lnTo>
                    <a:pt x="1089798" y="980546"/>
                  </a:lnTo>
                  <a:lnTo>
                    <a:pt x="1095617" y="977635"/>
                  </a:lnTo>
                  <a:lnTo>
                    <a:pt x="1101701" y="975254"/>
                  </a:lnTo>
                  <a:lnTo>
                    <a:pt x="1108049" y="972873"/>
                  </a:lnTo>
                  <a:lnTo>
                    <a:pt x="1114133" y="970756"/>
                  </a:lnTo>
                  <a:lnTo>
                    <a:pt x="1120745" y="968904"/>
                  </a:lnTo>
                  <a:lnTo>
                    <a:pt x="1127358" y="967581"/>
                  </a:lnTo>
                  <a:lnTo>
                    <a:pt x="1134235" y="966258"/>
                  </a:lnTo>
                  <a:lnTo>
                    <a:pt x="1141112" y="965465"/>
                  </a:lnTo>
                  <a:lnTo>
                    <a:pt x="1147989" y="965200"/>
                  </a:lnTo>
                  <a:lnTo>
                    <a:pt x="1155131" y="964935"/>
                  </a:lnTo>
                  <a:lnTo>
                    <a:pt x="1332085" y="965994"/>
                  </a:lnTo>
                  <a:lnTo>
                    <a:pt x="1332879" y="793221"/>
                  </a:lnTo>
                  <a:lnTo>
                    <a:pt x="1333143" y="786342"/>
                  </a:lnTo>
                  <a:lnTo>
                    <a:pt x="1333672" y="779463"/>
                  </a:lnTo>
                  <a:lnTo>
                    <a:pt x="1334730" y="772583"/>
                  </a:lnTo>
                  <a:lnTo>
                    <a:pt x="1335788" y="765969"/>
                  </a:lnTo>
                  <a:lnTo>
                    <a:pt x="1337375" y="759883"/>
                  </a:lnTo>
                  <a:lnTo>
                    <a:pt x="1339227" y="753269"/>
                  </a:lnTo>
                  <a:lnTo>
                    <a:pt x="1341608" y="747448"/>
                  </a:lnTo>
                  <a:lnTo>
                    <a:pt x="1343988" y="741098"/>
                  </a:lnTo>
                  <a:lnTo>
                    <a:pt x="1346633" y="735013"/>
                  </a:lnTo>
                  <a:lnTo>
                    <a:pt x="1349807" y="729456"/>
                  </a:lnTo>
                  <a:lnTo>
                    <a:pt x="1353246" y="723900"/>
                  </a:lnTo>
                  <a:lnTo>
                    <a:pt x="1356684" y="718344"/>
                  </a:lnTo>
                  <a:lnTo>
                    <a:pt x="1360652" y="713317"/>
                  </a:lnTo>
                  <a:lnTo>
                    <a:pt x="1364355" y="708290"/>
                  </a:lnTo>
                  <a:lnTo>
                    <a:pt x="1368852" y="703527"/>
                  </a:lnTo>
                  <a:lnTo>
                    <a:pt x="1373348" y="698765"/>
                  </a:lnTo>
                  <a:lnTo>
                    <a:pt x="1378109" y="694267"/>
                  </a:lnTo>
                  <a:lnTo>
                    <a:pt x="1383135" y="690298"/>
                  </a:lnTo>
                  <a:lnTo>
                    <a:pt x="1388161" y="686329"/>
                  </a:lnTo>
                  <a:lnTo>
                    <a:pt x="1393451" y="682890"/>
                  </a:lnTo>
                  <a:lnTo>
                    <a:pt x="1399270" y="679186"/>
                  </a:lnTo>
                  <a:lnTo>
                    <a:pt x="1404824" y="676275"/>
                  </a:lnTo>
                  <a:lnTo>
                    <a:pt x="1410908" y="673365"/>
                  </a:lnTo>
                  <a:lnTo>
                    <a:pt x="1416992" y="670454"/>
                  </a:lnTo>
                  <a:lnTo>
                    <a:pt x="1423075" y="668073"/>
                  </a:lnTo>
                  <a:lnTo>
                    <a:pt x="1429688" y="666221"/>
                  </a:lnTo>
                  <a:lnTo>
                    <a:pt x="1436036" y="664369"/>
                  </a:lnTo>
                  <a:lnTo>
                    <a:pt x="1442649" y="662781"/>
                  </a:lnTo>
                  <a:lnTo>
                    <a:pt x="1449261" y="661988"/>
                  </a:lnTo>
                  <a:lnTo>
                    <a:pt x="1456138" y="660929"/>
                  </a:lnTo>
                  <a:lnTo>
                    <a:pt x="1463280" y="660400"/>
                  </a:lnTo>
                  <a:close/>
                  <a:moveTo>
                    <a:pt x="714108" y="0"/>
                  </a:moveTo>
                  <a:lnTo>
                    <a:pt x="723364" y="0"/>
                  </a:lnTo>
                  <a:lnTo>
                    <a:pt x="732621" y="264"/>
                  </a:lnTo>
                  <a:lnTo>
                    <a:pt x="741349" y="529"/>
                  </a:lnTo>
                  <a:lnTo>
                    <a:pt x="750606" y="1058"/>
                  </a:lnTo>
                  <a:lnTo>
                    <a:pt x="759599" y="2115"/>
                  </a:lnTo>
                  <a:lnTo>
                    <a:pt x="768591" y="3173"/>
                  </a:lnTo>
                  <a:lnTo>
                    <a:pt x="777319" y="4495"/>
                  </a:lnTo>
                  <a:lnTo>
                    <a:pt x="786312" y="5817"/>
                  </a:lnTo>
                  <a:lnTo>
                    <a:pt x="795040" y="7404"/>
                  </a:lnTo>
                  <a:lnTo>
                    <a:pt x="803503" y="9520"/>
                  </a:lnTo>
                  <a:lnTo>
                    <a:pt x="812231" y="11635"/>
                  </a:lnTo>
                  <a:lnTo>
                    <a:pt x="820959" y="14015"/>
                  </a:lnTo>
                  <a:lnTo>
                    <a:pt x="829158" y="16395"/>
                  </a:lnTo>
                  <a:lnTo>
                    <a:pt x="837622" y="19039"/>
                  </a:lnTo>
                  <a:lnTo>
                    <a:pt x="845821" y="21948"/>
                  </a:lnTo>
                  <a:lnTo>
                    <a:pt x="853755" y="24856"/>
                  </a:lnTo>
                  <a:lnTo>
                    <a:pt x="861954" y="28294"/>
                  </a:lnTo>
                  <a:lnTo>
                    <a:pt x="869889" y="31732"/>
                  </a:lnTo>
                  <a:lnTo>
                    <a:pt x="877559" y="35434"/>
                  </a:lnTo>
                  <a:lnTo>
                    <a:pt x="885493" y="39136"/>
                  </a:lnTo>
                  <a:lnTo>
                    <a:pt x="892899" y="43102"/>
                  </a:lnTo>
                  <a:lnTo>
                    <a:pt x="900569" y="47333"/>
                  </a:lnTo>
                  <a:lnTo>
                    <a:pt x="907710" y="51299"/>
                  </a:lnTo>
                  <a:lnTo>
                    <a:pt x="915116" y="56059"/>
                  </a:lnTo>
                  <a:lnTo>
                    <a:pt x="922257" y="60554"/>
                  </a:lnTo>
                  <a:lnTo>
                    <a:pt x="929398" y="65314"/>
                  </a:lnTo>
                  <a:lnTo>
                    <a:pt x="936274" y="70338"/>
                  </a:lnTo>
                  <a:lnTo>
                    <a:pt x="943151" y="75362"/>
                  </a:lnTo>
                  <a:lnTo>
                    <a:pt x="949763" y="80915"/>
                  </a:lnTo>
                  <a:lnTo>
                    <a:pt x="956111" y="86204"/>
                  </a:lnTo>
                  <a:lnTo>
                    <a:pt x="962458" y="91757"/>
                  </a:lnTo>
                  <a:lnTo>
                    <a:pt x="968806" y="97575"/>
                  </a:lnTo>
                  <a:lnTo>
                    <a:pt x="974889" y="103392"/>
                  </a:lnTo>
                  <a:lnTo>
                    <a:pt x="980972" y="109474"/>
                  </a:lnTo>
                  <a:lnTo>
                    <a:pt x="986526" y="115556"/>
                  </a:lnTo>
                  <a:lnTo>
                    <a:pt x="992080" y="121902"/>
                  </a:lnTo>
                  <a:lnTo>
                    <a:pt x="997635" y="128513"/>
                  </a:lnTo>
                  <a:lnTo>
                    <a:pt x="1002924" y="134859"/>
                  </a:lnTo>
                  <a:lnTo>
                    <a:pt x="1008214" y="141470"/>
                  </a:lnTo>
                  <a:lnTo>
                    <a:pt x="1013239" y="148345"/>
                  </a:lnTo>
                  <a:lnTo>
                    <a:pt x="1018000" y="155220"/>
                  </a:lnTo>
                  <a:lnTo>
                    <a:pt x="1022761" y="162360"/>
                  </a:lnTo>
                  <a:lnTo>
                    <a:pt x="1027257" y="169499"/>
                  </a:lnTo>
                  <a:lnTo>
                    <a:pt x="1031489" y="176903"/>
                  </a:lnTo>
                  <a:lnTo>
                    <a:pt x="1035720" y="184043"/>
                  </a:lnTo>
                  <a:lnTo>
                    <a:pt x="1039688" y="191711"/>
                  </a:lnTo>
                  <a:lnTo>
                    <a:pt x="1043655" y="199115"/>
                  </a:lnTo>
                  <a:lnTo>
                    <a:pt x="1047093" y="206784"/>
                  </a:lnTo>
                  <a:lnTo>
                    <a:pt x="1050532" y="214717"/>
                  </a:lnTo>
                  <a:lnTo>
                    <a:pt x="1053705" y="222650"/>
                  </a:lnTo>
                  <a:lnTo>
                    <a:pt x="1057144" y="230318"/>
                  </a:lnTo>
                  <a:lnTo>
                    <a:pt x="1059788" y="238780"/>
                  </a:lnTo>
                  <a:lnTo>
                    <a:pt x="1062433" y="246713"/>
                  </a:lnTo>
                  <a:lnTo>
                    <a:pt x="1064814" y="255175"/>
                  </a:lnTo>
                  <a:lnTo>
                    <a:pt x="1067194" y="263372"/>
                  </a:lnTo>
                  <a:lnTo>
                    <a:pt x="1069310" y="271834"/>
                  </a:lnTo>
                  <a:lnTo>
                    <a:pt x="1070897" y="280031"/>
                  </a:lnTo>
                  <a:lnTo>
                    <a:pt x="1072484" y="288757"/>
                  </a:lnTo>
                  <a:lnTo>
                    <a:pt x="1074071" y="297219"/>
                  </a:lnTo>
                  <a:lnTo>
                    <a:pt x="1075129" y="305945"/>
                  </a:lnTo>
                  <a:lnTo>
                    <a:pt x="1076186" y="314936"/>
                  </a:lnTo>
                  <a:lnTo>
                    <a:pt x="1076980" y="323397"/>
                  </a:lnTo>
                  <a:lnTo>
                    <a:pt x="1077509" y="332388"/>
                  </a:lnTo>
                  <a:lnTo>
                    <a:pt x="1077773" y="341379"/>
                  </a:lnTo>
                  <a:lnTo>
                    <a:pt x="1077773" y="350369"/>
                  </a:lnTo>
                  <a:lnTo>
                    <a:pt x="1077509" y="359360"/>
                  </a:lnTo>
                  <a:lnTo>
                    <a:pt x="1077244" y="368350"/>
                  </a:lnTo>
                  <a:lnTo>
                    <a:pt x="1076716" y="377341"/>
                  </a:lnTo>
                  <a:lnTo>
                    <a:pt x="1075658" y="385803"/>
                  </a:lnTo>
                  <a:lnTo>
                    <a:pt x="1074600" y="394793"/>
                  </a:lnTo>
                  <a:lnTo>
                    <a:pt x="1073277" y="403519"/>
                  </a:lnTo>
                  <a:lnTo>
                    <a:pt x="1071955" y="411981"/>
                  </a:lnTo>
                  <a:lnTo>
                    <a:pt x="1070103" y="420707"/>
                  </a:lnTo>
                  <a:lnTo>
                    <a:pt x="1068252" y="428905"/>
                  </a:lnTo>
                  <a:lnTo>
                    <a:pt x="1065872" y="437366"/>
                  </a:lnTo>
                  <a:lnTo>
                    <a:pt x="1063756" y="445564"/>
                  </a:lnTo>
                  <a:lnTo>
                    <a:pt x="1061111" y="454026"/>
                  </a:lnTo>
                  <a:lnTo>
                    <a:pt x="1058466" y="461958"/>
                  </a:lnTo>
                  <a:lnTo>
                    <a:pt x="1055557" y="469891"/>
                  </a:lnTo>
                  <a:lnTo>
                    <a:pt x="1052383" y="478089"/>
                  </a:lnTo>
                  <a:lnTo>
                    <a:pt x="1048945" y="485757"/>
                  </a:lnTo>
                  <a:lnTo>
                    <a:pt x="1045506" y="493426"/>
                  </a:lnTo>
                  <a:lnTo>
                    <a:pt x="1041804" y="501358"/>
                  </a:lnTo>
                  <a:lnTo>
                    <a:pt x="1038101" y="508762"/>
                  </a:lnTo>
                  <a:lnTo>
                    <a:pt x="1033869" y="516166"/>
                  </a:lnTo>
                  <a:lnTo>
                    <a:pt x="1029637" y="523570"/>
                  </a:lnTo>
                  <a:lnTo>
                    <a:pt x="1025141" y="530710"/>
                  </a:lnTo>
                  <a:lnTo>
                    <a:pt x="1020380" y="537850"/>
                  </a:lnTo>
                  <a:lnTo>
                    <a:pt x="1015620" y="544725"/>
                  </a:lnTo>
                  <a:lnTo>
                    <a:pt x="1010859" y="551864"/>
                  </a:lnTo>
                  <a:lnTo>
                    <a:pt x="1005834" y="558211"/>
                  </a:lnTo>
                  <a:lnTo>
                    <a:pt x="1000544" y="564821"/>
                  </a:lnTo>
                  <a:lnTo>
                    <a:pt x="995254" y="571432"/>
                  </a:lnTo>
                  <a:lnTo>
                    <a:pt x="989436" y="578043"/>
                  </a:lnTo>
                  <a:lnTo>
                    <a:pt x="983882" y="584125"/>
                  </a:lnTo>
                  <a:lnTo>
                    <a:pt x="977798" y="590207"/>
                  </a:lnTo>
                  <a:lnTo>
                    <a:pt x="971980" y="596024"/>
                  </a:lnTo>
                  <a:lnTo>
                    <a:pt x="965632" y="601842"/>
                  </a:lnTo>
                  <a:lnTo>
                    <a:pt x="959549" y="607659"/>
                  </a:lnTo>
                  <a:lnTo>
                    <a:pt x="953201" y="612948"/>
                  </a:lnTo>
                  <a:lnTo>
                    <a:pt x="946325" y="618501"/>
                  </a:lnTo>
                  <a:lnTo>
                    <a:pt x="939713" y="623789"/>
                  </a:lnTo>
                  <a:lnTo>
                    <a:pt x="933100" y="628813"/>
                  </a:lnTo>
                  <a:lnTo>
                    <a:pt x="926224" y="633573"/>
                  </a:lnTo>
                  <a:lnTo>
                    <a:pt x="919083" y="638333"/>
                  </a:lnTo>
                  <a:lnTo>
                    <a:pt x="911942" y="642828"/>
                  </a:lnTo>
                  <a:lnTo>
                    <a:pt x="904536" y="647323"/>
                  </a:lnTo>
                  <a:lnTo>
                    <a:pt x="897131" y="651290"/>
                  </a:lnTo>
                  <a:lnTo>
                    <a:pt x="889461" y="655521"/>
                  </a:lnTo>
                  <a:lnTo>
                    <a:pt x="881791" y="659487"/>
                  </a:lnTo>
                  <a:lnTo>
                    <a:pt x="874120" y="663189"/>
                  </a:lnTo>
                  <a:lnTo>
                    <a:pt x="866186" y="666627"/>
                  </a:lnTo>
                  <a:lnTo>
                    <a:pt x="857987" y="670064"/>
                  </a:lnTo>
                  <a:lnTo>
                    <a:pt x="850052" y="672973"/>
                  </a:lnTo>
                  <a:lnTo>
                    <a:pt x="841853" y="676146"/>
                  </a:lnTo>
                  <a:lnTo>
                    <a:pt x="833654" y="679055"/>
                  </a:lnTo>
                  <a:lnTo>
                    <a:pt x="825455" y="681699"/>
                  </a:lnTo>
                  <a:lnTo>
                    <a:pt x="816992" y="684079"/>
                  </a:lnTo>
                  <a:lnTo>
                    <a:pt x="808264" y="686195"/>
                  </a:lnTo>
                  <a:lnTo>
                    <a:pt x="799800" y="688310"/>
                  </a:lnTo>
                  <a:lnTo>
                    <a:pt x="791072" y="690161"/>
                  </a:lnTo>
                  <a:lnTo>
                    <a:pt x="782609" y="691483"/>
                  </a:lnTo>
                  <a:lnTo>
                    <a:pt x="773616" y="693070"/>
                  </a:lnTo>
                  <a:lnTo>
                    <a:pt x="764624" y="694128"/>
                  </a:lnTo>
                  <a:lnTo>
                    <a:pt x="755632" y="695185"/>
                  </a:lnTo>
                  <a:lnTo>
                    <a:pt x="746639" y="695714"/>
                  </a:lnTo>
                  <a:lnTo>
                    <a:pt x="737647" y="696243"/>
                  </a:lnTo>
                  <a:lnTo>
                    <a:pt x="728390" y="696507"/>
                  </a:lnTo>
                  <a:lnTo>
                    <a:pt x="719133" y="696507"/>
                  </a:lnTo>
                  <a:lnTo>
                    <a:pt x="709876" y="696507"/>
                  </a:lnTo>
                  <a:lnTo>
                    <a:pt x="700883" y="695979"/>
                  </a:lnTo>
                  <a:lnTo>
                    <a:pt x="691891" y="695450"/>
                  </a:lnTo>
                  <a:lnTo>
                    <a:pt x="682898" y="694392"/>
                  </a:lnTo>
                  <a:lnTo>
                    <a:pt x="673906" y="693599"/>
                  </a:lnTo>
                  <a:lnTo>
                    <a:pt x="664913" y="692541"/>
                  </a:lnTo>
                  <a:lnTo>
                    <a:pt x="656186" y="690954"/>
                  </a:lnTo>
                  <a:lnTo>
                    <a:pt x="647458" y="689103"/>
                  </a:lnTo>
                  <a:lnTo>
                    <a:pt x="638730" y="687252"/>
                  </a:lnTo>
                  <a:lnTo>
                    <a:pt x="630266" y="684872"/>
                  </a:lnTo>
                  <a:lnTo>
                    <a:pt x="621538" y="683021"/>
                  </a:lnTo>
                  <a:lnTo>
                    <a:pt x="613339" y="680113"/>
                  </a:lnTo>
                  <a:lnTo>
                    <a:pt x="604876" y="677468"/>
                  </a:lnTo>
                  <a:lnTo>
                    <a:pt x="596676" y="674824"/>
                  </a:lnTo>
                  <a:lnTo>
                    <a:pt x="588478" y="671651"/>
                  </a:lnTo>
                  <a:lnTo>
                    <a:pt x="580543" y="668213"/>
                  </a:lnTo>
                  <a:lnTo>
                    <a:pt x="572873" y="665040"/>
                  </a:lnTo>
                  <a:lnTo>
                    <a:pt x="564674" y="661603"/>
                  </a:lnTo>
                  <a:lnTo>
                    <a:pt x="557004" y="657636"/>
                  </a:lnTo>
                  <a:lnTo>
                    <a:pt x="549598" y="653405"/>
                  </a:lnTo>
                  <a:lnTo>
                    <a:pt x="541928" y="649439"/>
                  </a:lnTo>
                  <a:lnTo>
                    <a:pt x="534787" y="645208"/>
                  </a:lnTo>
                  <a:lnTo>
                    <a:pt x="527382" y="640713"/>
                  </a:lnTo>
                  <a:lnTo>
                    <a:pt x="520241" y="635953"/>
                  </a:lnTo>
                  <a:lnTo>
                    <a:pt x="513364" y="631193"/>
                  </a:lnTo>
                  <a:lnTo>
                    <a:pt x="506223" y="626169"/>
                  </a:lnTo>
                  <a:lnTo>
                    <a:pt x="499611" y="621145"/>
                  </a:lnTo>
                  <a:lnTo>
                    <a:pt x="492734" y="615592"/>
                  </a:lnTo>
                  <a:lnTo>
                    <a:pt x="486122" y="610303"/>
                  </a:lnTo>
                  <a:lnTo>
                    <a:pt x="480039" y="604750"/>
                  </a:lnTo>
                  <a:lnTo>
                    <a:pt x="473691" y="598933"/>
                  </a:lnTo>
                  <a:lnTo>
                    <a:pt x="467873" y="593115"/>
                  </a:lnTo>
                  <a:lnTo>
                    <a:pt x="461790" y="587298"/>
                  </a:lnTo>
                  <a:lnTo>
                    <a:pt x="455971" y="580952"/>
                  </a:lnTo>
                  <a:lnTo>
                    <a:pt x="450152" y="574605"/>
                  </a:lnTo>
                  <a:lnTo>
                    <a:pt x="444863" y="568523"/>
                  </a:lnTo>
                  <a:lnTo>
                    <a:pt x="439573" y="561913"/>
                  </a:lnTo>
                  <a:lnTo>
                    <a:pt x="434283" y="555038"/>
                  </a:lnTo>
                  <a:lnTo>
                    <a:pt x="429258" y="548162"/>
                  </a:lnTo>
                  <a:lnTo>
                    <a:pt x="424497" y="541287"/>
                  </a:lnTo>
                  <a:lnTo>
                    <a:pt x="419737" y="534148"/>
                  </a:lnTo>
                  <a:lnTo>
                    <a:pt x="415240" y="527008"/>
                  </a:lnTo>
                  <a:lnTo>
                    <a:pt x="411009" y="519868"/>
                  </a:lnTo>
                  <a:lnTo>
                    <a:pt x="406777" y="512464"/>
                  </a:lnTo>
                  <a:lnTo>
                    <a:pt x="402545" y="505060"/>
                  </a:lnTo>
                  <a:lnTo>
                    <a:pt x="398842" y="497392"/>
                  </a:lnTo>
                  <a:lnTo>
                    <a:pt x="395140" y="489988"/>
                  </a:lnTo>
                  <a:lnTo>
                    <a:pt x="391966" y="481791"/>
                  </a:lnTo>
                  <a:lnTo>
                    <a:pt x="388792" y="474122"/>
                  </a:lnTo>
                  <a:lnTo>
                    <a:pt x="385618" y="466189"/>
                  </a:lnTo>
                  <a:lnTo>
                    <a:pt x="382709" y="458256"/>
                  </a:lnTo>
                  <a:lnTo>
                    <a:pt x="380064" y="449795"/>
                  </a:lnTo>
                  <a:lnTo>
                    <a:pt x="377684" y="441862"/>
                  </a:lnTo>
                  <a:lnTo>
                    <a:pt x="375303" y="433400"/>
                  </a:lnTo>
                  <a:lnTo>
                    <a:pt x="373187" y="425203"/>
                  </a:lnTo>
                  <a:lnTo>
                    <a:pt x="371336" y="416477"/>
                  </a:lnTo>
                  <a:lnTo>
                    <a:pt x="370014" y="407750"/>
                  </a:lnTo>
                  <a:lnTo>
                    <a:pt x="368427" y="399289"/>
                  </a:lnTo>
                  <a:lnTo>
                    <a:pt x="367369" y="390562"/>
                  </a:lnTo>
                  <a:lnTo>
                    <a:pt x="366311" y="382101"/>
                  </a:lnTo>
                  <a:lnTo>
                    <a:pt x="365517" y="373110"/>
                  </a:lnTo>
                  <a:lnTo>
                    <a:pt x="364988" y="364120"/>
                  </a:lnTo>
                  <a:lnTo>
                    <a:pt x="364724" y="355129"/>
                  </a:lnTo>
                  <a:lnTo>
                    <a:pt x="364724" y="346403"/>
                  </a:lnTo>
                  <a:lnTo>
                    <a:pt x="364988" y="337412"/>
                  </a:lnTo>
                  <a:lnTo>
                    <a:pt x="365253" y="328422"/>
                  </a:lnTo>
                  <a:lnTo>
                    <a:pt x="365782" y="319695"/>
                  </a:lnTo>
                  <a:lnTo>
                    <a:pt x="366575" y="310705"/>
                  </a:lnTo>
                  <a:lnTo>
                    <a:pt x="367898" y="301979"/>
                  </a:lnTo>
                  <a:lnTo>
                    <a:pt x="368956" y="292988"/>
                  </a:lnTo>
                  <a:lnTo>
                    <a:pt x="370542" y="284791"/>
                  </a:lnTo>
                  <a:lnTo>
                    <a:pt x="372394" y="276064"/>
                  </a:lnTo>
                  <a:lnTo>
                    <a:pt x="374245" y="267603"/>
                  </a:lnTo>
                  <a:lnTo>
                    <a:pt x="376626" y="259141"/>
                  </a:lnTo>
                  <a:lnTo>
                    <a:pt x="378477" y="250944"/>
                  </a:lnTo>
                  <a:lnTo>
                    <a:pt x="381386" y="242746"/>
                  </a:lnTo>
                  <a:lnTo>
                    <a:pt x="384031" y="234549"/>
                  </a:lnTo>
                  <a:lnTo>
                    <a:pt x="386940" y="226616"/>
                  </a:lnTo>
                  <a:lnTo>
                    <a:pt x="390114" y="218683"/>
                  </a:lnTo>
                  <a:lnTo>
                    <a:pt x="393553" y="210750"/>
                  </a:lnTo>
                  <a:lnTo>
                    <a:pt x="396991" y="203082"/>
                  </a:lnTo>
                  <a:lnTo>
                    <a:pt x="400694" y="195678"/>
                  </a:lnTo>
                  <a:lnTo>
                    <a:pt x="404396" y="187745"/>
                  </a:lnTo>
                  <a:lnTo>
                    <a:pt x="408628" y="180341"/>
                  </a:lnTo>
                  <a:lnTo>
                    <a:pt x="412860" y="173201"/>
                  </a:lnTo>
                  <a:lnTo>
                    <a:pt x="417356" y="165797"/>
                  </a:lnTo>
                  <a:lnTo>
                    <a:pt x="422117" y="158658"/>
                  </a:lnTo>
                  <a:lnTo>
                    <a:pt x="426878" y="151783"/>
                  </a:lnTo>
                  <a:lnTo>
                    <a:pt x="431638" y="144907"/>
                  </a:lnTo>
                  <a:lnTo>
                    <a:pt x="436664" y="138297"/>
                  </a:lnTo>
                  <a:lnTo>
                    <a:pt x="441953" y="131686"/>
                  </a:lnTo>
                  <a:lnTo>
                    <a:pt x="447243" y="125075"/>
                  </a:lnTo>
                  <a:lnTo>
                    <a:pt x="453062" y="118993"/>
                  </a:lnTo>
                  <a:lnTo>
                    <a:pt x="458616" y="112647"/>
                  </a:lnTo>
                  <a:lnTo>
                    <a:pt x="464434" y="106301"/>
                  </a:lnTo>
                  <a:lnTo>
                    <a:pt x="470518" y="100483"/>
                  </a:lnTo>
                  <a:lnTo>
                    <a:pt x="476865" y="94666"/>
                  </a:lnTo>
                  <a:lnTo>
                    <a:pt x="482948" y="89113"/>
                  </a:lnTo>
                  <a:lnTo>
                    <a:pt x="489560" y="83560"/>
                  </a:lnTo>
                  <a:lnTo>
                    <a:pt x="496172" y="78271"/>
                  </a:lnTo>
                  <a:lnTo>
                    <a:pt x="502520" y="72983"/>
                  </a:lnTo>
                  <a:lnTo>
                    <a:pt x="509397" y="67958"/>
                  </a:lnTo>
                  <a:lnTo>
                    <a:pt x="516538" y="62934"/>
                  </a:lnTo>
                  <a:lnTo>
                    <a:pt x="523414" y="58175"/>
                  </a:lnTo>
                  <a:lnTo>
                    <a:pt x="530820" y="53679"/>
                  </a:lnTo>
                  <a:lnTo>
                    <a:pt x="537961" y="49184"/>
                  </a:lnTo>
                  <a:lnTo>
                    <a:pt x="545367" y="45217"/>
                  </a:lnTo>
                  <a:lnTo>
                    <a:pt x="553301" y="40987"/>
                  </a:lnTo>
                  <a:lnTo>
                    <a:pt x="560707" y="37020"/>
                  </a:lnTo>
                  <a:lnTo>
                    <a:pt x="568377" y="33583"/>
                  </a:lnTo>
                  <a:lnTo>
                    <a:pt x="576311" y="29881"/>
                  </a:lnTo>
                  <a:lnTo>
                    <a:pt x="584510" y="26707"/>
                  </a:lnTo>
                  <a:lnTo>
                    <a:pt x="592445" y="23534"/>
                  </a:lnTo>
                  <a:lnTo>
                    <a:pt x="600379" y="20361"/>
                  </a:lnTo>
                  <a:lnTo>
                    <a:pt x="608843" y="17717"/>
                  </a:lnTo>
                  <a:lnTo>
                    <a:pt x="617042" y="15073"/>
                  </a:lnTo>
                  <a:lnTo>
                    <a:pt x="625505" y="12693"/>
                  </a:lnTo>
                  <a:lnTo>
                    <a:pt x="633969" y="10313"/>
                  </a:lnTo>
                  <a:lnTo>
                    <a:pt x="642697" y="8462"/>
                  </a:lnTo>
                  <a:lnTo>
                    <a:pt x="651425" y="6875"/>
                  </a:lnTo>
                  <a:lnTo>
                    <a:pt x="659888" y="5024"/>
                  </a:lnTo>
                  <a:lnTo>
                    <a:pt x="668881" y="3702"/>
                  </a:lnTo>
                  <a:lnTo>
                    <a:pt x="677873" y="2644"/>
                  </a:lnTo>
                  <a:lnTo>
                    <a:pt x="686601" y="1851"/>
                  </a:lnTo>
                  <a:lnTo>
                    <a:pt x="695858" y="793"/>
                  </a:lnTo>
                  <a:lnTo>
                    <a:pt x="704851" y="264"/>
                  </a:lnTo>
                  <a:lnTo>
                    <a:pt x="714108" y="0"/>
                  </a:lnTo>
                  <a:close/>
                </a:path>
              </a:pathLst>
            </a:custGeom>
            <a:solidFill>
              <a:schemeClr val="bg1"/>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algn="ctr">
                <a:defRPr/>
              </a:pPr>
              <a:endParaRPr lang="zh-CN" altLang="en-US">
                <a:solidFill>
                  <a:srgbClr val="FFFFFF"/>
                </a:solidFill>
                <a:latin typeface="+mn-ea"/>
                <a:ea typeface="+mn-ea"/>
              </a:endParaRPr>
            </a:p>
          </p:txBody>
        </p:sp>
      </p:grpSp>
      <p:grpSp>
        <p:nvGrpSpPr>
          <p:cNvPr id="37" name="组合 36"/>
          <p:cNvGrpSpPr>
            <a:grpSpLocks noChangeAspect="1"/>
          </p:cNvGrpSpPr>
          <p:nvPr/>
        </p:nvGrpSpPr>
        <p:grpSpPr>
          <a:xfrm>
            <a:off x="6295389" y="4474894"/>
            <a:ext cx="676444" cy="676449"/>
            <a:chOff x="6295426" y="4475723"/>
            <a:chExt cx="676569" cy="676574"/>
          </a:xfrm>
        </p:grpSpPr>
        <p:sp>
          <p:nvSpPr>
            <p:cNvPr id="38" name="22"/>
            <p:cNvSpPr/>
            <p:nvPr/>
          </p:nvSpPr>
          <p:spPr>
            <a:xfrm>
              <a:off x="6295426" y="4475723"/>
              <a:ext cx="676569" cy="676574"/>
            </a:xfrm>
            <a:prstGeom prst="ellipse">
              <a:avLst/>
            </a:prstGeom>
            <a:solidFill>
              <a:schemeClr val="tx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3765" rtl="0" eaLnBrk="1" latinLnBrk="0" hangingPunct="1">
                <a:defRPr sz="1800" kern="1200">
                  <a:solidFill>
                    <a:schemeClr val="lt1"/>
                  </a:solidFill>
                </a:defRPr>
              </a:lvl1pPr>
              <a:lvl2pPr marL="457200" algn="l" defTabSz="913765" rtl="0" eaLnBrk="1" latinLnBrk="0" hangingPunct="1">
                <a:defRPr sz="1800" kern="1200">
                  <a:solidFill>
                    <a:schemeClr val="lt1"/>
                  </a:solidFill>
                </a:defRPr>
              </a:lvl2pPr>
              <a:lvl3pPr marL="914400" algn="l" defTabSz="913765" rtl="0" eaLnBrk="1" latinLnBrk="0" hangingPunct="1">
                <a:defRPr sz="1800" kern="1200">
                  <a:solidFill>
                    <a:schemeClr val="lt1"/>
                  </a:solidFill>
                </a:defRPr>
              </a:lvl3pPr>
              <a:lvl4pPr marL="1371600" algn="l" defTabSz="913765" rtl="0" eaLnBrk="1" latinLnBrk="0" hangingPunct="1">
                <a:defRPr sz="1800" kern="1200">
                  <a:solidFill>
                    <a:schemeClr val="lt1"/>
                  </a:solidFill>
                </a:defRPr>
              </a:lvl4pPr>
              <a:lvl5pPr marL="1828800" algn="l" defTabSz="913765" rtl="0" eaLnBrk="1" latinLnBrk="0" hangingPunct="1">
                <a:defRPr sz="1800" kern="1200">
                  <a:solidFill>
                    <a:schemeClr val="lt1"/>
                  </a:solidFill>
                </a:defRPr>
              </a:lvl5pPr>
              <a:lvl6pPr marL="2286000" algn="l" defTabSz="913765" rtl="0" eaLnBrk="1" latinLnBrk="0" hangingPunct="1">
                <a:defRPr sz="1800" kern="1200">
                  <a:solidFill>
                    <a:schemeClr val="lt1"/>
                  </a:solidFill>
                </a:defRPr>
              </a:lvl6pPr>
              <a:lvl7pPr marL="2743200" algn="l" defTabSz="913765" rtl="0" eaLnBrk="1" latinLnBrk="0" hangingPunct="1">
                <a:defRPr sz="1800" kern="1200">
                  <a:solidFill>
                    <a:schemeClr val="lt1"/>
                  </a:solidFill>
                </a:defRPr>
              </a:lvl7pPr>
              <a:lvl8pPr marL="3200400" algn="l" defTabSz="913765" rtl="0" eaLnBrk="1" latinLnBrk="0" hangingPunct="1">
                <a:defRPr sz="1800" kern="1200">
                  <a:solidFill>
                    <a:schemeClr val="lt1"/>
                  </a:solidFill>
                </a:defRPr>
              </a:lvl8pPr>
              <a:lvl9pPr marL="3657600" algn="l" defTabSz="913765" rtl="0" eaLnBrk="1" latinLnBrk="0" hangingPunct="1">
                <a:defRPr sz="1800" kern="1200">
                  <a:solidFill>
                    <a:schemeClr val="lt1"/>
                  </a:solidFill>
                </a:defRPr>
              </a:lvl9pPr>
            </a:lstStyle>
            <a:p>
              <a:pPr algn="ctr"/>
              <a:endParaRPr lang="zh-CN" altLang="en-US" dirty="0">
                <a:latin typeface="+mn-ea"/>
              </a:endParaRPr>
            </a:p>
          </p:txBody>
        </p:sp>
        <p:sp>
          <p:nvSpPr>
            <p:cNvPr id="39" name="arrow-in-the-target_65033"/>
            <p:cNvSpPr>
              <a:spLocks noChangeAspect="1"/>
            </p:cNvSpPr>
            <p:nvPr/>
          </p:nvSpPr>
          <p:spPr bwMode="auto">
            <a:xfrm>
              <a:off x="6516000" y="4680000"/>
              <a:ext cx="325598" cy="324000"/>
            </a:xfrm>
            <a:custGeom>
              <a:avLst/>
              <a:gdLst>
                <a:gd name="T0" fmla="*/ 607 w 622"/>
                <a:gd name="T1" fmla="*/ 446 h 620"/>
                <a:gd name="T2" fmla="*/ 588 w 622"/>
                <a:gd name="T3" fmla="*/ 428 h 620"/>
                <a:gd name="T4" fmla="*/ 498 w 622"/>
                <a:gd name="T5" fmla="*/ 398 h 620"/>
                <a:gd name="T6" fmla="*/ 533 w 622"/>
                <a:gd name="T7" fmla="*/ 266 h 620"/>
                <a:gd name="T8" fmla="*/ 266 w 622"/>
                <a:gd name="T9" fmla="*/ 0 h 620"/>
                <a:gd name="T10" fmla="*/ 0 w 622"/>
                <a:gd name="T11" fmla="*/ 266 h 620"/>
                <a:gd name="T12" fmla="*/ 266 w 622"/>
                <a:gd name="T13" fmla="*/ 533 h 620"/>
                <a:gd name="T14" fmla="*/ 399 w 622"/>
                <a:gd name="T15" fmla="*/ 497 h 620"/>
                <a:gd name="T16" fmla="*/ 348 w 622"/>
                <a:gd name="T17" fmla="*/ 446 h 620"/>
                <a:gd name="T18" fmla="*/ 266 w 622"/>
                <a:gd name="T19" fmla="*/ 464 h 620"/>
                <a:gd name="T20" fmla="*/ 69 w 622"/>
                <a:gd name="T21" fmla="*/ 266 h 620"/>
                <a:gd name="T22" fmla="*/ 266 w 622"/>
                <a:gd name="T23" fmla="*/ 68 h 620"/>
                <a:gd name="T24" fmla="*/ 464 w 622"/>
                <a:gd name="T25" fmla="*/ 266 h 620"/>
                <a:gd name="T26" fmla="*/ 436 w 622"/>
                <a:gd name="T27" fmla="*/ 368 h 620"/>
                <a:gd name="T28" fmla="*/ 402 w 622"/>
                <a:gd name="T29" fmla="*/ 335 h 620"/>
                <a:gd name="T30" fmla="*/ 418 w 622"/>
                <a:gd name="T31" fmla="*/ 266 h 620"/>
                <a:gd name="T32" fmla="*/ 267 w 622"/>
                <a:gd name="T33" fmla="*/ 114 h 620"/>
                <a:gd name="T34" fmla="*/ 115 w 622"/>
                <a:gd name="T35" fmla="*/ 266 h 620"/>
                <a:gd name="T36" fmla="*/ 266 w 622"/>
                <a:gd name="T37" fmla="*/ 418 h 620"/>
                <a:gd name="T38" fmla="*/ 314 w 622"/>
                <a:gd name="T39" fmla="*/ 410 h 620"/>
                <a:gd name="T40" fmla="*/ 243 w 622"/>
                <a:gd name="T41" fmla="*/ 338 h 620"/>
                <a:gd name="T42" fmla="*/ 190 w 622"/>
                <a:gd name="T43" fmla="*/ 266 h 620"/>
                <a:gd name="T44" fmla="*/ 267 w 622"/>
                <a:gd name="T45" fmla="*/ 190 h 620"/>
                <a:gd name="T46" fmla="*/ 343 w 622"/>
                <a:gd name="T47" fmla="*/ 266 h 620"/>
                <a:gd name="T48" fmla="*/ 342 w 622"/>
                <a:gd name="T49" fmla="*/ 276 h 620"/>
                <a:gd name="T50" fmla="*/ 302 w 622"/>
                <a:gd name="T51" fmla="*/ 237 h 620"/>
                <a:gd name="T52" fmla="*/ 234 w 622"/>
                <a:gd name="T53" fmla="*/ 244 h 620"/>
                <a:gd name="T54" fmla="*/ 234 w 622"/>
                <a:gd name="T55" fmla="*/ 245 h 620"/>
                <a:gd name="T56" fmla="*/ 240 w 622"/>
                <a:gd name="T57" fmla="*/ 301 h 620"/>
                <a:gd name="T58" fmla="*/ 406 w 622"/>
                <a:gd name="T59" fmla="*/ 463 h 620"/>
                <a:gd name="T60" fmla="*/ 402 w 622"/>
                <a:gd name="T61" fmla="*/ 489 h 620"/>
                <a:gd name="T62" fmla="*/ 433 w 622"/>
                <a:gd name="T63" fmla="*/ 588 h 620"/>
                <a:gd name="T64" fmla="*/ 451 w 622"/>
                <a:gd name="T65" fmla="*/ 605 h 620"/>
                <a:gd name="T66" fmla="*/ 495 w 622"/>
                <a:gd name="T67" fmla="*/ 592 h 620"/>
                <a:gd name="T68" fmla="*/ 503 w 622"/>
                <a:gd name="T69" fmla="*/ 549 h 620"/>
                <a:gd name="T70" fmla="*/ 551 w 622"/>
                <a:gd name="T71" fmla="*/ 530 h 620"/>
                <a:gd name="T72" fmla="*/ 557 w 622"/>
                <a:gd name="T73" fmla="*/ 499 h 620"/>
                <a:gd name="T74" fmla="*/ 594 w 622"/>
                <a:gd name="T75" fmla="*/ 491 h 620"/>
                <a:gd name="T76" fmla="*/ 607 w 622"/>
                <a:gd name="T77" fmla="*/ 446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22" h="620">
                  <a:moveTo>
                    <a:pt x="607" y="446"/>
                  </a:moveTo>
                  <a:lnTo>
                    <a:pt x="588" y="428"/>
                  </a:lnTo>
                  <a:cubicBezTo>
                    <a:pt x="564" y="405"/>
                    <a:pt x="531" y="394"/>
                    <a:pt x="498" y="398"/>
                  </a:cubicBezTo>
                  <a:cubicBezTo>
                    <a:pt x="520" y="359"/>
                    <a:pt x="533" y="314"/>
                    <a:pt x="533" y="266"/>
                  </a:cubicBezTo>
                  <a:cubicBezTo>
                    <a:pt x="533" y="119"/>
                    <a:pt x="413" y="0"/>
                    <a:pt x="266" y="0"/>
                  </a:cubicBezTo>
                  <a:cubicBezTo>
                    <a:pt x="120" y="0"/>
                    <a:pt x="0" y="119"/>
                    <a:pt x="0" y="266"/>
                  </a:cubicBezTo>
                  <a:cubicBezTo>
                    <a:pt x="0" y="413"/>
                    <a:pt x="120" y="533"/>
                    <a:pt x="266" y="533"/>
                  </a:cubicBezTo>
                  <a:cubicBezTo>
                    <a:pt x="315" y="533"/>
                    <a:pt x="360" y="520"/>
                    <a:pt x="399" y="497"/>
                  </a:cubicBezTo>
                  <a:cubicBezTo>
                    <a:pt x="385" y="483"/>
                    <a:pt x="368" y="465"/>
                    <a:pt x="348" y="446"/>
                  </a:cubicBezTo>
                  <a:cubicBezTo>
                    <a:pt x="323" y="457"/>
                    <a:pt x="296" y="464"/>
                    <a:pt x="266" y="464"/>
                  </a:cubicBezTo>
                  <a:cubicBezTo>
                    <a:pt x="158" y="464"/>
                    <a:pt x="69" y="375"/>
                    <a:pt x="69" y="266"/>
                  </a:cubicBezTo>
                  <a:cubicBezTo>
                    <a:pt x="69" y="157"/>
                    <a:pt x="158" y="68"/>
                    <a:pt x="266" y="68"/>
                  </a:cubicBezTo>
                  <a:cubicBezTo>
                    <a:pt x="375" y="68"/>
                    <a:pt x="464" y="157"/>
                    <a:pt x="464" y="266"/>
                  </a:cubicBezTo>
                  <a:cubicBezTo>
                    <a:pt x="464" y="303"/>
                    <a:pt x="454" y="338"/>
                    <a:pt x="436" y="368"/>
                  </a:cubicBezTo>
                  <a:lnTo>
                    <a:pt x="402" y="335"/>
                  </a:lnTo>
                  <a:cubicBezTo>
                    <a:pt x="412" y="314"/>
                    <a:pt x="418" y="291"/>
                    <a:pt x="418" y="266"/>
                  </a:cubicBezTo>
                  <a:cubicBezTo>
                    <a:pt x="418" y="182"/>
                    <a:pt x="350" y="114"/>
                    <a:pt x="267" y="114"/>
                  </a:cubicBezTo>
                  <a:cubicBezTo>
                    <a:pt x="183" y="114"/>
                    <a:pt x="115" y="182"/>
                    <a:pt x="115" y="266"/>
                  </a:cubicBezTo>
                  <a:cubicBezTo>
                    <a:pt x="115" y="350"/>
                    <a:pt x="183" y="418"/>
                    <a:pt x="266" y="418"/>
                  </a:cubicBezTo>
                  <a:cubicBezTo>
                    <a:pt x="283" y="418"/>
                    <a:pt x="299" y="415"/>
                    <a:pt x="314" y="410"/>
                  </a:cubicBezTo>
                  <a:cubicBezTo>
                    <a:pt x="289" y="385"/>
                    <a:pt x="263" y="360"/>
                    <a:pt x="243" y="338"/>
                  </a:cubicBezTo>
                  <a:cubicBezTo>
                    <a:pt x="212" y="328"/>
                    <a:pt x="190" y="300"/>
                    <a:pt x="190" y="266"/>
                  </a:cubicBezTo>
                  <a:cubicBezTo>
                    <a:pt x="190" y="224"/>
                    <a:pt x="224" y="190"/>
                    <a:pt x="267" y="190"/>
                  </a:cubicBezTo>
                  <a:cubicBezTo>
                    <a:pt x="309" y="190"/>
                    <a:pt x="343" y="224"/>
                    <a:pt x="343" y="266"/>
                  </a:cubicBezTo>
                  <a:cubicBezTo>
                    <a:pt x="343" y="269"/>
                    <a:pt x="342" y="273"/>
                    <a:pt x="342" y="276"/>
                  </a:cubicBezTo>
                  <a:lnTo>
                    <a:pt x="302" y="237"/>
                  </a:lnTo>
                  <a:cubicBezTo>
                    <a:pt x="282" y="217"/>
                    <a:pt x="249" y="221"/>
                    <a:pt x="234" y="244"/>
                  </a:cubicBezTo>
                  <a:cubicBezTo>
                    <a:pt x="234" y="245"/>
                    <a:pt x="234" y="245"/>
                    <a:pt x="234" y="245"/>
                  </a:cubicBezTo>
                  <a:cubicBezTo>
                    <a:pt x="222" y="263"/>
                    <a:pt x="225" y="286"/>
                    <a:pt x="240" y="301"/>
                  </a:cubicBezTo>
                  <a:lnTo>
                    <a:pt x="406" y="463"/>
                  </a:lnTo>
                  <a:lnTo>
                    <a:pt x="402" y="489"/>
                  </a:lnTo>
                  <a:cubicBezTo>
                    <a:pt x="395" y="525"/>
                    <a:pt x="406" y="562"/>
                    <a:pt x="433" y="588"/>
                  </a:cubicBezTo>
                  <a:lnTo>
                    <a:pt x="451" y="605"/>
                  </a:lnTo>
                  <a:cubicBezTo>
                    <a:pt x="466" y="620"/>
                    <a:pt x="491" y="612"/>
                    <a:pt x="495" y="592"/>
                  </a:cubicBezTo>
                  <a:lnTo>
                    <a:pt x="503" y="549"/>
                  </a:lnTo>
                  <a:cubicBezTo>
                    <a:pt x="520" y="553"/>
                    <a:pt x="540" y="547"/>
                    <a:pt x="551" y="530"/>
                  </a:cubicBezTo>
                  <a:cubicBezTo>
                    <a:pt x="557" y="521"/>
                    <a:pt x="559" y="509"/>
                    <a:pt x="557" y="499"/>
                  </a:cubicBezTo>
                  <a:lnTo>
                    <a:pt x="594" y="491"/>
                  </a:lnTo>
                  <a:cubicBezTo>
                    <a:pt x="614" y="486"/>
                    <a:pt x="622" y="461"/>
                    <a:pt x="607" y="446"/>
                  </a:cubicBezTo>
                  <a:close/>
                </a:path>
              </a:pathLst>
            </a:custGeom>
            <a:solidFill>
              <a:schemeClr val="bg1"/>
            </a:solidFill>
            <a:ln>
              <a:noFill/>
            </a:ln>
          </p:spPr>
        </p:sp>
      </p:gr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vertical)">
                                      <p:cBhvr>
                                        <p:cTn id="7" dur="500"/>
                                        <p:tgtEl>
                                          <p:spTgt spid="26"/>
                                        </p:tgtEl>
                                      </p:cBhvr>
                                    </p:animEffect>
                                  </p:childTnLst>
                                </p:cTn>
                              </p:par>
                              <p:par>
                                <p:cTn id="8" presetID="53" presetClass="entr" presetSubtype="16"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 calcmode="lin" valueType="num">
                                      <p:cBhvr>
                                        <p:cTn id="10" dur="500" fill="hold"/>
                                        <p:tgtEl>
                                          <p:spTgt spid="34"/>
                                        </p:tgtEl>
                                        <p:attrNameLst>
                                          <p:attrName>ppt_w</p:attrName>
                                        </p:attrNameLst>
                                      </p:cBhvr>
                                      <p:tavLst>
                                        <p:tav tm="0">
                                          <p:val>
                                            <p:fltVal val="0"/>
                                          </p:val>
                                        </p:tav>
                                        <p:tav tm="100000">
                                          <p:val>
                                            <p:strVal val="#ppt_w"/>
                                          </p:val>
                                        </p:tav>
                                      </p:tavLst>
                                    </p:anim>
                                    <p:anim calcmode="lin" valueType="num">
                                      <p:cBhvr>
                                        <p:cTn id="11" dur="500" fill="hold"/>
                                        <p:tgtEl>
                                          <p:spTgt spid="34"/>
                                        </p:tgtEl>
                                        <p:attrNameLst>
                                          <p:attrName>ppt_h</p:attrName>
                                        </p:attrNameLst>
                                      </p:cBhvr>
                                      <p:tavLst>
                                        <p:tav tm="0">
                                          <p:val>
                                            <p:fltVal val="0"/>
                                          </p:val>
                                        </p:tav>
                                        <p:tav tm="100000">
                                          <p:val>
                                            <p:strVal val="#ppt_h"/>
                                          </p:val>
                                        </p:tav>
                                      </p:tavLst>
                                    </p:anim>
                                    <p:animEffect transition="in" filter="fade">
                                      <p:cBhvr>
                                        <p:cTn id="12" dur="500"/>
                                        <p:tgtEl>
                                          <p:spTgt spid="34"/>
                                        </p:tgtEl>
                                      </p:cBhvr>
                                    </p:animEffect>
                                  </p:childTnLst>
                                </p:cTn>
                              </p:par>
                              <p:par>
                                <p:cTn id="13" presetID="53" presetClass="entr" presetSubtype="16"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p:cTn id="15" dur="500" fill="hold"/>
                                        <p:tgtEl>
                                          <p:spTgt spid="37"/>
                                        </p:tgtEl>
                                        <p:attrNameLst>
                                          <p:attrName>ppt_w</p:attrName>
                                        </p:attrNameLst>
                                      </p:cBhvr>
                                      <p:tavLst>
                                        <p:tav tm="0">
                                          <p:val>
                                            <p:fltVal val="0"/>
                                          </p:val>
                                        </p:tav>
                                        <p:tav tm="100000">
                                          <p:val>
                                            <p:strVal val="#ppt_w"/>
                                          </p:val>
                                        </p:tav>
                                      </p:tavLst>
                                    </p:anim>
                                    <p:anim calcmode="lin" valueType="num">
                                      <p:cBhvr>
                                        <p:cTn id="16" dur="500" fill="hold"/>
                                        <p:tgtEl>
                                          <p:spTgt spid="37"/>
                                        </p:tgtEl>
                                        <p:attrNameLst>
                                          <p:attrName>ppt_h</p:attrName>
                                        </p:attrNameLst>
                                      </p:cBhvr>
                                      <p:tavLst>
                                        <p:tav tm="0">
                                          <p:val>
                                            <p:fltVal val="0"/>
                                          </p:val>
                                        </p:tav>
                                        <p:tav tm="100000">
                                          <p:val>
                                            <p:strVal val="#ppt_h"/>
                                          </p:val>
                                        </p:tav>
                                      </p:tavLst>
                                    </p:anim>
                                    <p:animEffect transition="in" filter="fade">
                                      <p:cBhvr>
                                        <p:cTn id="17" dur="500"/>
                                        <p:tgtEl>
                                          <p:spTgt spid="37"/>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wipe(left)">
                                      <p:cBhvr>
                                        <p:cTn id="21" dur="500"/>
                                        <p:tgtEl>
                                          <p:spTgt spid="27"/>
                                        </p:tgtEl>
                                      </p:cBhvr>
                                    </p:animEffect>
                                  </p:childTnLst>
                                </p:cTn>
                              </p:par>
                              <p:par>
                                <p:cTn id="22" presetID="22" presetClass="entr" presetSubtype="8" fill="hold"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left)">
                                      <p:cBhvr>
                                        <p:cTn id="24" dur="500"/>
                                        <p:tgtEl>
                                          <p:spTgt spid="30"/>
                                        </p:tgtEl>
                                      </p:cBhvr>
                                    </p:animEffect>
                                  </p:childTnLst>
                                </p:cTn>
                              </p:par>
                              <p:par>
                                <p:cTn id="25" presetID="22" presetClass="entr" presetSubtype="8"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组合 39"/>
          <p:cNvGrpSpPr>
            <a:grpSpLocks noChangeAspect="1"/>
          </p:cNvGrpSpPr>
          <p:nvPr/>
        </p:nvGrpSpPr>
        <p:grpSpPr>
          <a:xfrm>
            <a:off x="1274480" y="2210185"/>
            <a:ext cx="9646214" cy="3240833"/>
            <a:chOff x="1504590" y="2068993"/>
            <a:chExt cx="9041273" cy="3037590"/>
          </a:xfrm>
        </p:grpSpPr>
        <p:sp>
          <p:nvSpPr>
            <p:cNvPr id="41" name="12"/>
            <p:cNvSpPr/>
            <p:nvPr>
              <p:custDataLst>
                <p:tags r:id="rId1"/>
              </p:custDataLst>
            </p:nvPr>
          </p:nvSpPr>
          <p:spPr>
            <a:xfrm>
              <a:off x="8231743" y="2068993"/>
              <a:ext cx="2314120" cy="3906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7" tIns="54428" rIns="108857" bIns="54428" anchor="ctr"/>
            <a:lstStyle/>
            <a:p>
              <a:pPr algn="ctr">
                <a:defRPr/>
              </a:pPr>
              <a:r>
                <a:rPr lang="en-US" altLang="zh-CN" sz="2000" dirty="0">
                  <a:solidFill>
                    <a:srgbClr val="FFFFFF"/>
                  </a:solidFill>
                  <a:latin typeface="+mn-ea"/>
                </a:rPr>
                <a:t> </a:t>
              </a:r>
              <a:r>
                <a:rPr lang="en-US" altLang="zh-CN" sz="2000" dirty="0" smtClean="0">
                  <a:solidFill>
                    <a:srgbClr val="FFFFFF"/>
                  </a:solidFill>
                  <a:latin typeface="+mn-ea"/>
                </a:rPr>
                <a:t>TITLE</a:t>
              </a:r>
              <a:endParaRPr lang="zh-CN" altLang="en-US" sz="2000" dirty="0">
                <a:solidFill>
                  <a:srgbClr val="FFFFFF"/>
                </a:solidFill>
                <a:latin typeface="+mn-ea"/>
              </a:endParaRPr>
            </a:p>
          </p:txBody>
        </p:sp>
        <p:sp>
          <p:nvSpPr>
            <p:cNvPr id="42" name="1"/>
            <p:cNvSpPr/>
            <p:nvPr>
              <p:custDataLst>
                <p:tags r:id="rId2"/>
              </p:custDataLst>
            </p:nvPr>
          </p:nvSpPr>
          <p:spPr>
            <a:xfrm>
              <a:off x="1504590" y="2075344"/>
              <a:ext cx="5374630" cy="401730"/>
            </a:xfrm>
            <a:prstGeom prst="rect">
              <a:avLst/>
            </a:prstGeom>
          </p:spPr>
          <p:txBody>
            <a:bodyPr lIns="108857" tIns="54428" rIns="108857" bIns="54428" anchor="ctr">
              <a:noAutofit/>
            </a:bodyPr>
            <a:lstStyle/>
            <a:p>
              <a:pPr>
                <a:lnSpc>
                  <a:spcPct val="120000"/>
                </a:lnSpc>
                <a:defRPr/>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cs typeface="宋体" panose="02010600030101010101" pitchFamily="2" charset="-122"/>
              </a:endParaRPr>
            </a:p>
          </p:txBody>
        </p:sp>
        <p:sp>
          <p:nvSpPr>
            <p:cNvPr id="43" name="22"/>
            <p:cNvSpPr/>
            <p:nvPr>
              <p:custDataLst>
                <p:tags r:id="rId3"/>
              </p:custDataLst>
            </p:nvPr>
          </p:nvSpPr>
          <p:spPr>
            <a:xfrm>
              <a:off x="8231743" y="2945496"/>
              <a:ext cx="2314120" cy="3906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7" tIns="54428" rIns="108857" bIns="54428" anchor="ctr"/>
            <a:lstStyle/>
            <a:p>
              <a:pPr algn="ctr">
                <a:defRPr/>
              </a:pPr>
              <a:r>
                <a:rPr lang="en-US" altLang="zh-CN" sz="2000" dirty="0">
                  <a:solidFill>
                    <a:srgbClr val="FFFFFF"/>
                  </a:solidFill>
                  <a:latin typeface="+mn-ea"/>
                </a:rPr>
                <a:t> </a:t>
              </a:r>
              <a:r>
                <a:rPr lang="en-US" altLang="zh-CN" sz="2000" dirty="0" smtClean="0">
                  <a:solidFill>
                    <a:srgbClr val="FFFFFF"/>
                  </a:solidFill>
                  <a:latin typeface="+mn-ea"/>
                </a:rPr>
                <a:t>TITLE</a:t>
              </a:r>
              <a:endParaRPr lang="zh-CN" altLang="en-US" sz="2000" dirty="0">
                <a:solidFill>
                  <a:srgbClr val="FFFFFF"/>
                </a:solidFill>
                <a:latin typeface="+mn-ea"/>
              </a:endParaRPr>
            </a:p>
          </p:txBody>
        </p:sp>
        <p:sp>
          <p:nvSpPr>
            <p:cNvPr id="44" name="2"/>
            <p:cNvSpPr/>
            <p:nvPr>
              <p:custDataLst>
                <p:tags r:id="rId4"/>
              </p:custDataLst>
            </p:nvPr>
          </p:nvSpPr>
          <p:spPr>
            <a:xfrm>
              <a:off x="1504590" y="2951847"/>
              <a:ext cx="5374630" cy="401730"/>
            </a:xfrm>
            <a:prstGeom prst="rect">
              <a:avLst/>
            </a:prstGeom>
          </p:spPr>
          <p:txBody>
            <a:bodyPr lIns="108857" tIns="54428" rIns="108857" bIns="54428" anchor="ctr">
              <a:noAutofit/>
            </a:bodyPr>
            <a:lstStyle/>
            <a:p>
              <a:pPr>
                <a:lnSpc>
                  <a:spcPct val="120000"/>
                </a:lnSpc>
                <a:defRPr/>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cs typeface="宋体" panose="02010600030101010101" pitchFamily="2" charset="-122"/>
              </a:endParaRPr>
            </a:p>
          </p:txBody>
        </p:sp>
        <p:sp>
          <p:nvSpPr>
            <p:cNvPr id="52" name="31"/>
            <p:cNvSpPr/>
            <p:nvPr>
              <p:custDataLst>
                <p:tags r:id="rId5"/>
              </p:custDataLst>
            </p:nvPr>
          </p:nvSpPr>
          <p:spPr>
            <a:xfrm>
              <a:off x="8231743" y="3821999"/>
              <a:ext cx="2314120" cy="3906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7" tIns="54428" rIns="108857" bIns="54428" anchor="ctr"/>
            <a:lstStyle/>
            <a:p>
              <a:pPr algn="ctr">
                <a:defRPr/>
              </a:pPr>
              <a:r>
                <a:rPr lang="en-US" altLang="zh-CN" sz="2000" dirty="0">
                  <a:solidFill>
                    <a:srgbClr val="FFFFFF"/>
                  </a:solidFill>
                  <a:latin typeface="+mn-ea"/>
                </a:rPr>
                <a:t> </a:t>
              </a:r>
              <a:r>
                <a:rPr lang="en-US" altLang="zh-CN" sz="2000" dirty="0" smtClean="0">
                  <a:solidFill>
                    <a:srgbClr val="FFFFFF"/>
                  </a:solidFill>
                  <a:latin typeface="+mn-ea"/>
                </a:rPr>
                <a:t>TITLE</a:t>
              </a:r>
              <a:endParaRPr lang="zh-CN" altLang="en-US" sz="2000" dirty="0">
                <a:solidFill>
                  <a:srgbClr val="FFFFFF"/>
                </a:solidFill>
                <a:latin typeface="+mn-ea"/>
              </a:endParaRPr>
            </a:p>
          </p:txBody>
        </p:sp>
        <p:sp>
          <p:nvSpPr>
            <p:cNvPr id="53" name="3"/>
            <p:cNvSpPr/>
            <p:nvPr>
              <p:custDataLst>
                <p:tags r:id="rId6"/>
              </p:custDataLst>
            </p:nvPr>
          </p:nvSpPr>
          <p:spPr>
            <a:xfrm>
              <a:off x="1504590" y="3828350"/>
              <a:ext cx="5374630" cy="401730"/>
            </a:xfrm>
            <a:prstGeom prst="rect">
              <a:avLst/>
            </a:prstGeom>
          </p:spPr>
          <p:txBody>
            <a:bodyPr lIns="108857" tIns="54428" rIns="108857" bIns="54428" anchor="ctr">
              <a:noAutofit/>
            </a:bodyPr>
            <a:lstStyle/>
            <a:p>
              <a:pPr>
                <a:lnSpc>
                  <a:spcPct val="120000"/>
                </a:lnSpc>
                <a:defRPr/>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cs typeface="宋体" panose="02010600030101010101" pitchFamily="2" charset="-122"/>
              </a:endParaRPr>
            </a:p>
          </p:txBody>
        </p:sp>
        <p:sp>
          <p:nvSpPr>
            <p:cNvPr id="54" name="41"/>
            <p:cNvSpPr/>
            <p:nvPr>
              <p:custDataLst>
                <p:tags r:id="rId7"/>
              </p:custDataLst>
            </p:nvPr>
          </p:nvSpPr>
          <p:spPr>
            <a:xfrm>
              <a:off x="8231743" y="4698501"/>
              <a:ext cx="2314120" cy="3906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08857" tIns="54428" rIns="108857" bIns="54428" anchor="ctr"/>
            <a:lstStyle/>
            <a:p>
              <a:pPr algn="ctr">
                <a:defRPr/>
              </a:pPr>
              <a:r>
                <a:rPr lang="en-US" altLang="zh-CN" sz="2000" dirty="0">
                  <a:solidFill>
                    <a:srgbClr val="FFFFFF"/>
                  </a:solidFill>
                  <a:latin typeface="+mn-ea"/>
                </a:rPr>
                <a:t> </a:t>
              </a:r>
              <a:r>
                <a:rPr lang="en-US" altLang="zh-CN" sz="2000" dirty="0" smtClean="0">
                  <a:solidFill>
                    <a:srgbClr val="FFFFFF"/>
                  </a:solidFill>
                  <a:latin typeface="+mn-ea"/>
                </a:rPr>
                <a:t>TITLE</a:t>
              </a:r>
              <a:endParaRPr lang="zh-CN" altLang="en-US" sz="2000" dirty="0">
                <a:solidFill>
                  <a:srgbClr val="FFFFFF"/>
                </a:solidFill>
                <a:latin typeface="+mn-ea"/>
              </a:endParaRPr>
            </a:p>
          </p:txBody>
        </p:sp>
        <p:sp>
          <p:nvSpPr>
            <p:cNvPr id="55" name="4"/>
            <p:cNvSpPr/>
            <p:nvPr>
              <p:custDataLst>
                <p:tags r:id="rId8"/>
              </p:custDataLst>
            </p:nvPr>
          </p:nvSpPr>
          <p:spPr>
            <a:xfrm>
              <a:off x="1504590" y="4704853"/>
              <a:ext cx="5374630" cy="401730"/>
            </a:xfrm>
            <a:prstGeom prst="rect">
              <a:avLst/>
            </a:prstGeom>
          </p:spPr>
          <p:txBody>
            <a:bodyPr lIns="108857" tIns="54428" rIns="108857" bIns="54428" anchor="ctr">
              <a:noAutofit/>
            </a:bodyPr>
            <a:lstStyle/>
            <a:p>
              <a:pPr>
                <a:lnSpc>
                  <a:spcPct val="120000"/>
                </a:lnSpc>
                <a:defRPr/>
              </a:pPr>
              <a:r>
                <a:rPr lang="zh-CN" altLang="en-US" sz="1200" dirty="0">
                  <a:solidFill>
                    <a:schemeClr val="tx1">
                      <a:lumMod val="65000"/>
                      <a:lumOff val="35000"/>
                    </a:schemeClr>
                  </a:solidFill>
                  <a:latin typeface="+mn-ea"/>
                  <a:ea typeface="+mn-ea"/>
                  <a:cs typeface="宋体" panose="02010600030101010101" pitchFamily="2" charset="-122"/>
                </a:rPr>
                <a:t>输入文字内容编辑文本输入文字内容编辑文本输入文字内容编辑文本输入文字内容编辑文本</a:t>
              </a:r>
              <a:endParaRPr lang="en-US" altLang="zh-CN" sz="1200" dirty="0">
                <a:solidFill>
                  <a:schemeClr val="tx1">
                    <a:lumMod val="65000"/>
                    <a:lumOff val="35000"/>
                  </a:schemeClr>
                </a:solidFill>
                <a:latin typeface="+mn-ea"/>
                <a:ea typeface="+mn-ea"/>
                <a:cs typeface="宋体" panose="02010600030101010101" pitchFamily="2" charset="-122"/>
              </a:endParaRPr>
            </a:p>
          </p:txBody>
        </p:sp>
      </p:grpSp>
      <p:sp>
        <p:nvSpPr>
          <p:cNvPr id="15" name="文本框 2"/>
          <p:cNvSpPr txBox="1"/>
          <p:nvPr/>
        </p:nvSpPr>
        <p:spPr>
          <a:xfrm>
            <a:off x="1170912" y="419322"/>
            <a:ext cx="3230687" cy="456565"/>
          </a:xfrm>
          <a:prstGeom prst="rect">
            <a:avLst/>
          </a:prstGeom>
          <a:noFill/>
        </p:spPr>
        <p:txBody>
          <a:bodyPr wrap="square" lIns="87747" tIns="43873" rIns="87747" bIns="43873" rtlCol="0">
            <a:spAutoFit/>
          </a:bodyPr>
          <a:lstStyle>
            <a:defPPr>
              <a:defRPr lang="zh-CN"/>
            </a:defPPr>
            <a:lvl1pPr algn="ctr">
              <a:defRPr sz="2400" spc="300">
                <a:solidFill>
                  <a:schemeClr val="tx2"/>
                </a:solidFill>
                <a:latin typeface="思源黑体 CN Bold" pitchFamily="34" charset="-122"/>
                <a:ea typeface="思源黑体 CN Bold" pitchFamily="34" charset="-122"/>
              </a:defRPr>
            </a:lvl1pPr>
          </a:lstStyle>
          <a:p>
            <a:pPr algn="l"/>
            <a:r>
              <a:rPr lang="zh-CN" altLang="en-US" dirty="0" smtClean="0">
                <a:solidFill>
                  <a:schemeClr val="tx1">
                    <a:lumMod val="65000"/>
                    <a:lumOff val="35000"/>
                  </a:schemeClr>
                </a:solidFill>
                <a:latin typeface="+mj-ea"/>
                <a:ea typeface="+mj-ea"/>
              </a:rPr>
              <a:t>添加标题</a:t>
            </a:r>
            <a:r>
              <a:rPr lang="zh-CN" altLang="en-US" dirty="0">
                <a:solidFill>
                  <a:schemeClr val="tx1">
                    <a:lumMod val="65000"/>
                    <a:lumOff val="35000"/>
                  </a:schemeClr>
                </a:solidFill>
                <a:latin typeface="+mj-ea"/>
                <a:ea typeface="+mj-ea"/>
              </a:rPr>
              <a:t>内容</a:t>
            </a:r>
            <a:endParaRPr lang="en-US" altLang="zh-CN" dirty="0">
              <a:solidFill>
                <a:schemeClr val="tx1">
                  <a:lumMod val="65000"/>
                  <a:lumOff val="35000"/>
                </a:schemeClr>
              </a:solidFill>
              <a:latin typeface="+mj-ea"/>
              <a:ea typeface="+mj-ea"/>
            </a:endParaRPr>
          </a:p>
        </p:txBody>
      </p:sp>
    </p:spTree>
  </p:cSld>
  <p:clrMapOvr>
    <a:masterClrMapping/>
  </p:clrMapOvr>
  <mc:AlternateContent xmlns:mc="http://schemas.openxmlformats.org/markup-compatibility/2006">
    <mc:Choice xmlns:p14="http://schemas.microsoft.com/office/powerpoint/2010/main" Requires="p14">
      <p:transition spd="slow" p14:dur="1600" advTm="2000">
        <p14:gallery dir="l"/>
      </p:transition>
    </mc:Choice>
    <mc:Fallback>
      <p:transition spd="slow"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anim calcmode="lin" valueType="num">
                                      <p:cBhvr>
                                        <p:cTn id="8" dur="500" fill="hold"/>
                                        <p:tgtEl>
                                          <p:spTgt spid="40"/>
                                        </p:tgtEl>
                                        <p:attrNameLst>
                                          <p:attrName>ppt_x</p:attrName>
                                        </p:attrNameLst>
                                      </p:cBhvr>
                                      <p:tavLst>
                                        <p:tav tm="0">
                                          <p:val>
                                            <p:strVal val="#ppt_x"/>
                                          </p:val>
                                        </p:tav>
                                        <p:tav tm="100000">
                                          <p:val>
                                            <p:strVal val="#ppt_x"/>
                                          </p:val>
                                        </p:tav>
                                      </p:tavLst>
                                    </p:anim>
                                    <p:anim calcmode="lin" valueType="num">
                                      <p:cBhvr>
                                        <p:cTn id="9" dur="5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MH" val="20180804121219"/>
  <p:tag name="MH_LIBRARY" val="CONTENTS"/>
  <p:tag name="MH_TYPE" val="ENTRY"/>
  <p:tag name="ID" val="626777"/>
  <p:tag name="MH_ORDER" val="1"/>
</p:tagLst>
</file>

<file path=ppt/tags/tag10.xml><?xml version="1.0" encoding="utf-8"?>
<p:tagLst xmlns:p="http://schemas.openxmlformats.org/presentationml/2006/main">
  <p:tag name="MH" val="20180819160429"/>
  <p:tag name="MH_LIBRARY" val="GRAPHIC"/>
  <p:tag name="MH_TYPE" val="Text"/>
  <p:tag name="MH_ORDER" val="1"/>
</p:tagLst>
</file>

<file path=ppt/tags/tag11.xml><?xml version="1.0" encoding="utf-8"?>
<p:tagLst xmlns:p="http://schemas.openxmlformats.org/presentationml/2006/main">
  <p:tag name="MH" val="20180819160429"/>
  <p:tag name="MH_LIBRARY" val="GRAPHIC"/>
  <p:tag name="MH_TYPE" val="SubTitle"/>
  <p:tag name="MH_ORDER" val="2"/>
</p:tagLst>
</file>

<file path=ppt/tags/tag12.xml><?xml version="1.0" encoding="utf-8"?>
<p:tagLst xmlns:p="http://schemas.openxmlformats.org/presentationml/2006/main">
  <p:tag name="MH" val="20180819160429"/>
  <p:tag name="MH_LIBRARY" val="GRAPHIC"/>
  <p:tag name="MH_TYPE" val="Text"/>
  <p:tag name="MH_ORDER" val="2"/>
</p:tagLst>
</file>

<file path=ppt/tags/tag13.xml><?xml version="1.0" encoding="utf-8"?>
<p:tagLst xmlns:p="http://schemas.openxmlformats.org/presentationml/2006/main">
  <p:tag name="MH" val="20180819160429"/>
  <p:tag name="MH_LIBRARY" val="GRAPHIC"/>
  <p:tag name="MH_TYPE" val="SubTitle"/>
  <p:tag name="MH_ORDER" val="3"/>
</p:tagLst>
</file>

<file path=ppt/tags/tag14.xml><?xml version="1.0" encoding="utf-8"?>
<p:tagLst xmlns:p="http://schemas.openxmlformats.org/presentationml/2006/main">
  <p:tag name="MH" val="20180819160429"/>
  <p:tag name="MH_LIBRARY" val="GRAPHIC"/>
  <p:tag name="MH_TYPE" val="Text"/>
  <p:tag name="MH_ORDER" val="3"/>
</p:tagLst>
</file>

<file path=ppt/tags/tag15.xml><?xml version="1.0" encoding="utf-8"?>
<p:tagLst xmlns:p="http://schemas.openxmlformats.org/presentationml/2006/main">
  <p:tag name="MH" val="20180819160429"/>
  <p:tag name="MH_LIBRARY" val="GRAPHIC"/>
  <p:tag name="MH_TYPE" val="SubTitle"/>
  <p:tag name="MH_ORDER" val="4"/>
</p:tagLst>
</file>

<file path=ppt/tags/tag16.xml><?xml version="1.0" encoding="utf-8"?>
<p:tagLst xmlns:p="http://schemas.openxmlformats.org/presentationml/2006/main">
  <p:tag name="MH" val="20180819160429"/>
  <p:tag name="MH_LIBRARY" val="GRAPHIC"/>
  <p:tag name="MH_TYPE" val="Text"/>
  <p:tag name="MH_ORDER" val="4"/>
</p:tagLst>
</file>

<file path=ppt/tags/tag17.xml><?xml version="1.0" encoding="utf-8"?>
<p:tagLst xmlns:p="http://schemas.openxmlformats.org/presentationml/2006/main">
  <p:tag name="MH" val="20180819160429"/>
  <p:tag name="MH_LIBRARY" val="GRAPHIC"/>
  <p:tag name="MH_TYPE" val="SubTitle"/>
  <p:tag name="MH_ORDER" val="1"/>
</p:tagLst>
</file>

<file path=ppt/tags/tag18.xml><?xml version="1.0" encoding="utf-8"?>
<p:tagLst xmlns:p="http://schemas.openxmlformats.org/presentationml/2006/main">
  <p:tag name="MH" val="20180819160429"/>
  <p:tag name="MH_LIBRARY" val="GRAPHIC"/>
  <p:tag name="MH_TYPE" val="Text"/>
  <p:tag name="MH_ORDER" val="1"/>
</p:tagLst>
</file>

<file path=ppt/tags/tag19.xml><?xml version="1.0" encoding="utf-8"?>
<p:tagLst xmlns:p="http://schemas.openxmlformats.org/presentationml/2006/main">
  <p:tag name="MH" val="20180819160429"/>
  <p:tag name="MH_LIBRARY" val="GRAPHIC"/>
  <p:tag name="MH_TYPE" val="SubTitle"/>
  <p:tag name="MH_ORDER" val="2"/>
</p:tagLst>
</file>

<file path=ppt/tags/tag2.xml><?xml version="1.0" encoding="utf-8"?>
<p:tagLst xmlns:p="http://schemas.openxmlformats.org/presentationml/2006/main">
  <p:tag name="MH" val="20180804121219"/>
  <p:tag name="MH_LIBRARY" val="CONTENTS"/>
  <p:tag name="MH_TYPE" val="ENTRY"/>
  <p:tag name="ID" val="626777"/>
  <p:tag name="MH_ORDER" val="2"/>
</p:tagLst>
</file>

<file path=ppt/tags/tag20.xml><?xml version="1.0" encoding="utf-8"?>
<p:tagLst xmlns:p="http://schemas.openxmlformats.org/presentationml/2006/main">
  <p:tag name="MH" val="20180819160429"/>
  <p:tag name="MH_LIBRARY" val="GRAPHIC"/>
  <p:tag name="MH_TYPE" val="SubTitle"/>
  <p:tag name="MH_ORDER" val="3"/>
</p:tagLst>
</file>

<file path=ppt/tags/tag21.xml><?xml version="1.0" encoding="utf-8"?>
<p:tagLst xmlns:p="http://schemas.openxmlformats.org/presentationml/2006/main">
  <p:tag name="MH" val="20180819160429"/>
  <p:tag name="MH_LIBRARY" val="GRAPHIC"/>
  <p:tag name="MH_TYPE" val="Text"/>
  <p:tag name="MH_ORDER" val="3"/>
</p:tagLst>
</file>

<file path=ppt/tags/tag22.xml><?xml version="1.0" encoding="utf-8"?>
<p:tagLst xmlns:p="http://schemas.openxmlformats.org/presentationml/2006/main">
  <p:tag name="MH" val="20180819160429"/>
  <p:tag name="MH_LIBRARY" val="GRAPHIC"/>
  <p:tag name="MH_TYPE" val="Text"/>
  <p:tag name="MH_ORDER" val="4"/>
</p:tagLst>
</file>

<file path=ppt/tags/tag23.xml><?xml version="1.0" encoding="utf-8"?>
<p:tagLst xmlns:p="http://schemas.openxmlformats.org/presentationml/2006/main">
  <p:tag name="KSO_WPP_MARK_KEY" val="6414eb2d-3b27-45c7-bea2-599240c8f895"/>
  <p:tag name="COMMONDATA" val="eyJjb3VudCI6NCwiaGRpZCI6ImMzMTNiY2VhY2UwYTMwNDEyN2NiZmYyNjAzNDJhM2E1IiwidXNlckNvdW50IjoyfQ=="/>
  <p:tag name="commondata" val="eyJjb3VudCI6NSwiaGRpZCI6ImY3Yzc0ZjJkNjEzMWI5N2UzM2UxMGI2NDYwNzQ1OTkwIiwidXNlckNvdW50IjoxfQ=="/>
</p:tagLst>
</file>

<file path=ppt/tags/tag3.xml><?xml version="1.0" encoding="utf-8"?>
<p:tagLst xmlns:p="http://schemas.openxmlformats.org/presentationml/2006/main">
  <p:tag name="MH" val="20180804121219"/>
  <p:tag name="MH_LIBRARY" val="CONTENTS"/>
  <p:tag name="MH_TYPE" val="ENTRY"/>
  <p:tag name="ID" val="626777"/>
  <p:tag name="MH_ORDER" val="3"/>
</p:tagLst>
</file>

<file path=ppt/tags/tag4.xml><?xml version="1.0" encoding="utf-8"?>
<p:tagLst xmlns:p="http://schemas.openxmlformats.org/presentationml/2006/main">
  <p:tag name="MH" val="20180804121219"/>
  <p:tag name="MH_LIBRARY" val="CONTENTS"/>
  <p:tag name="MH_TYPE" val="ENTRY"/>
  <p:tag name="ID" val="626777"/>
  <p:tag name="MH_ORDER" val="4"/>
</p:tagLst>
</file>

<file path=ppt/tags/tag5.xml><?xml version="1.0" encoding="utf-8"?>
<p:tagLst xmlns:p="http://schemas.openxmlformats.org/presentationml/2006/main">
  <p:tag name="MH" val="20180804121219"/>
  <p:tag name="MH_LIBRARY" val="CONTENTS"/>
  <p:tag name="MH_TYPE" val="NUMBER"/>
  <p:tag name="ID" val="626777"/>
  <p:tag name="MH_ORDER" val="1"/>
</p:tagLst>
</file>

<file path=ppt/tags/tag6.xml><?xml version="1.0" encoding="utf-8"?>
<p:tagLst xmlns:p="http://schemas.openxmlformats.org/presentationml/2006/main">
  <p:tag name="MH" val="20180804121219"/>
  <p:tag name="MH_LIBRARY" val="CONTENTS"/>
  <p:tag name="MH_TYPE" val="NUMBER"/>
  <p:tag name="ID" val="626777"/>
  <p:tag name="MH_ORDER" val="2"/>
</p:tagLst>
</file>

<file path=ppt/tags/tag7.xml><?xml version="1.0" encoding="utf-8"?>
<p:tagLst xmlns:p="http://schemas.openxmlformats.org/presentationml/2006/main">
  <p:tag name="MH" val="20180804121219"/>
  <p:tag name="MH_LIBRARY" val="CONTENTS"/>
  <p:tag name="MH_TYPE" val="NUMBER"/>
  <p:tag name="ID" val="626777"/>
  <p:tag name="MH_ORDER" val="3"/>
</p:tagLst>
</file>

<file path=ppt/tags/tag8.xml><?xml version="1.0" encoding="utf-8"?>
<p:tagLst xmlns:p="http://schemas.openxmlformats.org/presentationml/2006/main">
  <p:tag name="MH" val="20180804121219"/>
  <p:tag name="MH_LIBRARY" val="CONTENTS"/>
  <p:tag name="MH_TYPE" val="NUMBER"/>
  <p:tag name="ID" val="626777"/>
  <p:tag name="MH_ORDER" val="4"/>
</p:tagLst>
</file>

<file path=ppt/tags/tag9.xml><?xml version="1.0" encoding="utf-8"?>
<p:tagLst xmlns:p="http://schemas.openxmlformats.org/presentationml/2006/main">
  <p:tag name="MH" val="20180819160429"/>
  <p:tag name="MH_LIBRARY" val="GRAPHIC"/>
  <p:tag name="MH_TYPE" val="SubTitle"/>
  <p:tag name="MH_ORDER" val="1"/>
</p:tagLst>
</file>

<file path=ppt/theme/theme1.xml><?xml version="1.0" encoding="utf-8"?>
<a:theme xmlns:a="http://schemas.openxmlformats.org/drawingml/2006/main" name="Office 主题">
  <a:themeElements>
    <a:clrScheme name="自定义 6">
      <a:dk1>
        <a:sysClr val="windowText" lastClr="000000"/>
      </a:dk1>
      <a:lt1>
        <a:sysClr val="window" lastClr="FFFFFF"/>
      </a:lt1>
      <a:dk2>
        <a:srgbClr val="7FA1A3"/>
      </a:dk2>
      <a:lt2>
        <a:srgbClr val="F0DFD7"/>
      </a:lt2>
      <a:accent1>
        <a:srgbClr val="7BA8C5"/>
      </a:accent1>
      <a:accent2>
        <a:srgbClr val="7F7F7F"/>
      </a:accent2>
      <a:accent3>
        <a:srgbClr val="7BA8C5"/>
      </a:accent3>
      <a:accent4>
        <a:srgbClr val="7F7F7F"/>
      </a:accent4>
      <a:accent5>
        <a:srgbClr val="94B6B8"/>
      </a:accent5>
      <a:accent6>
        <a:srgbClr val="7FA1A3"/>
      </a:accent6>
      <a:hlink>
        <a:srgbClr val="9454C3"/>
      </a:hlink>
      <a:folHlink>
        <a:srgbClr val="3EBBF0"/>
      </a:folHlink>
    </a:clrScheme>
    <a:fontScheme name="自定义 2">
      <a:majorFont>
        <a:latin typeface="宋体"/>
        <a:ea typeface="宋体"/>
        <a:cs typeface=""/>
      </a:majorFont>
      <a:minorFont>
        <a:latin typeface="宋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宋体"/>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2514</Words>
  <Application>WPS 演示</Application>
  <PresentationFormat>自定义</PresentationFormat>
  <Paragraphs>267</Paragraphs>
  <Slides>19</Slides>
  <Notes>28</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19</vt:i4>
      </vt:variant>
    </vt:vector>
  </HeadingPairs>
  <TitlesOfParts>
    <vt:vector size="32" baseType="lpstr">
      <vt:lpstr>Arial</vt:lpstr>
      <vt:lpstr>宋体</vt:lpstr>
      <vt:lpstr>Wingdings</vt:lpstr>
      <vt:lpstr>Calibri Light</vt:lpstr>
      <vt:lpstr>方正宋刻本秀楷简体</vt:lpstr>
      <vt:lpstr>Agency FB</vt:lpstr>
      <vt:lpstr>Trebuchet MS</vt:lpstr>
      <vt:lpstr>Calibri</vt:lpstr>
      <vt:lpstr>思源黑体 CN Bold</vt:lpstr>
      <vt:lpstr>黑体</vt:lpstr>
      <vt:lpstr>微软雅黑</vt:lpstr>
      <vt:lpstr>Arial Unicode MS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H</cp:lastModifiedBy>
  <cp:revision>149</cp:revision>
  <dcterms:created xsi:type="dcterms:W3CDTF">2020-06-22T05:08:00Z</dcterms:created>
  <dcterms:modified xsi:type="dcterms:W3CDTF">2024-07-18T07:38:51Z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KSOTemplateUUID">
    <vt:lpwstr>v1.0_mb_QEZLnjw5gKUce3tHfhf5NA==</vt:lpwstr>
  </property>
  <property fmtid="{D5CDD505-2E9C-101B-9397-08002B2CF9AE}" pid="4" name="ICV">
    <vt:lpwstr>85FE951A71554368ACE3512556B8C185_13</vt:lpwstr>
  </property>
</Properties>
</file>