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59" r:id="rId3"/>
    <p:sldId id="258" r:id="rId5"/>
    <p:sldId id="260" r:id="rId6"/>
    <p:sldId id="265" r:id="rId7"/>
    <p:sldId id="266" r:id="rId8"/>
    <p:sldId id="261" r:id="rId9"/>
    <p:sldId id="267" r:id="rId10"/>
    <p:sldId id="272" r:id="rId11"/>
    <p:sldId id="262" r:id="rId12"/>
    <p:sldId id="268" r:id="rId13"/>
    <p:sldId id="271" r:id="rId14"/>
    <p:sldId id="263" r:id="rId15"/>
    <p:sldId id="269" r:id="rId16"/>
    <p:sldId id="270" r:id="rId17"/>
    <p:sldId id="281" r:id="rId18"/>
    <p:sldId id="264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C1A3"/>
    <a:srgbClr val="181818"/>
    <a:srgbClr val="FFFFFF"/>
    <a:srgbClr val="323232"/>
    <a:srgbClr val="5F5A56"/>
    <a:srgbClr val="4F4F4F"/>
    <a:srgbClr val="423D39"/>
    <a:srgbClr val="4C4C4C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96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gs" Target="tags/tag28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02248" y="206375"/>
            <a:ext cx="11787505" cy="644525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3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4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75463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2501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9539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简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6577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历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829878" y="4853305"/>
            <a:ext cx="6532245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20000"/>
              </a:lnSpc>
            </a:pP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Your content is typed here, either by copying your text and pasting your content here, or by copying your text and pastingYour content is typed here,</a:t>
            </a:r>
            <a:endParaRPr lang="zh-CN" altLang="en-US" sz="1400" b="1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103880" y="4128770"/>
            <a:ext cx="2508250" cy="399415"/>
          </a:xfrm>
          <a:prstGeom prst="rect">
            <a:avLst/>
          </a:prstGeom>
          <a:solidFill>
            <a:srgbClr val="DEC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579870" y="4128770"/>
            <a:ext cx="2508250" cy="399415"/>
          </a:xfrm>
          <a:prstGeom prst="rect">
            <a:avLst/>
          </a:prstGeom>
          <a:solidFill>
            <a:srgbClr val="DEC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86100" y="4124960"/>
            <a:ext cx="6019800" cy="460375"/>
            <a:chOff x="4860" y="7609"/>
            <a:chExt cx="9480" cy="725"/>
          </a:xfrm>
        </p:grpSpPr>
        <p:sp>
          <p:nvSpPr>
            <p:cNvPr id="24" name="文本框 23"/>
            <p:cNvSpPr txBox="1"/>
            <p:nvPr/>
          </p:nvSpPr>
          <p:spPr>
            <a:xfrm>
              <a:off x="4860" y="7609"/>
              <a:ext cx="4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姓名：</a:t>
              </a:r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某某某</a:t>
              </a:r>
              <a:endParaRPr lang="zh-CN" altLang="zh-CN" sz="2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0334" y="7609"/>
              <a:ext cx="4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日期：</a:t>
              </a:r>
              <a:r>
                <a:rPr lang="en-US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20XX/3/3</a:t>
              </a:r>
              <a:endParaRPr lang="en-US" altLang="zh-CN" sz="2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3880" y="3160395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Personal resume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694430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弧形 44"/>
          <p:cNvSpPr/>
          <p:nvPr/>
        </p:nvSpPr>
        <p:spPr>
          <a:xfrm>
            <a:off x="3078136" y="3086024"/>
            <a:ext cx="6030410" cy="6030410"/>
          </a:xfrm>
          <a:prstGeom prst="arc">
            <a:avLst>
              <a:gd name="adj1" fmla="val 10792630"/>
              <a:gd name="adj2" fmla="val 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3096260" y="4684395"/>
            <a:ext cx="539750" cy="539750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椭圆 57"/>
          <p:cNvSpPr/>
          <p:nvPr/>
        </p:nvSpPr>
        <p:spPr>
          <a:xfrm>
            <a:off x="8586470" y="4684395"/>
            <a:ext cx="539750" cy="539750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>
            <a:off x="4019550" y="3495675"/>
            <a:ext cx="539750" cy="539750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66" name="椭圆 65"/>
          <p:cNvSpPr/>
          <p:nvPr/>
        </p:nvSpPr>
        <p:spPr>
          <a:xfrm>
            <a:off x="5843905" y="2818765"/>
            <a:ext cx="539750" cy="539750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8" name="椭圆 77"/>
          <p:cNvSpPr/>
          <p:nvPr/>
        </p:nvSpPr>
        <p:spPr>
          <a:xfrm>
            <a:off x="7681595" y="3495675"/>
            <a:ext cx="539750" cy="539750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Self </a:t>
              </a:r>
              <a:r>
                <a:rPr lang="en-US" altLang="zh-CN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E</a:t>
              </a: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valuation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自我评价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5" name="Freeform 134"/>
          <p:cNvSpPr>
            <a:spLocks noEditPoints="1"/>
          </p:cNvSpPr>
          <p:nvPr/>
        </p:nvSpPr>
        <p:spPr bwMode="auto">
          <a:xfrm>
            <a:off x="3223260" y="4960620"/>
            <a:ext cx="274320" cy="133985"/>
          </a:xfrm>
          <a:custGeom>
            <a:avLst/>
            <a:gdLst/>
            <a:ahLst/>
            <a:cxnLst>
              <a:cxn ang="0">
                <a:pos x="124" y="122"/>
              </a:cxn>
              <a:cxn ang="0">
                <a:pos x="102" y="118"/>
              </a:cxn>
              <a:cxn ang="0">
                <a:pos x="24" y="84"/>
              </a:cxn>
              <a:cxn ang="0">
                <a:pos x="6" y="70"/>
              </a:cxn>
              <a:cxn ang="0">
                <a:pos x="0" y="48"/>
              </a:cxn>
              <a:cxn ang="0">
                <a:pos x="0" y="10"/>
              </a:cxn>
              <a:cxn ang="0">
                <a:pos x="2" y="4"/>
              </a:cxn>
              <a:cxn ang="0">
                <a:pos x="8" y="0"/>
              </a:cxn>
              <a:cxn ang="0">
                <a:pos x="38" y="0"/>
              </a:cxn>
              <a:cxn ang="0">
                <a:pos x="106" y="26"/>
              </a:cxn>
              <a:cxn ang="0">
                <a:pos x="116" y="28"/>
              </a:cxn>
              <a:cxn ang="0">
                <a:pos x="126" y="30"/>
              </a:cxn>
              <a:cxn ang="0">
                <a:pos x="146" y="26"/>
              </a:cxn>
              <a:cxn ang="0">
                <a:pos x="204" y="2"/>
              </a:cxn>
              <a:cxn ang="0">
                <a:pos x="240" y="0"/>
              </a:cxn>
              <a:cxn ang="0">
                <a:pos x="244" y="2"/>
              </a:cxn>
              <a:cxn ang="0">
                <a:pos x="248" y="6"/>
              </a:cxn>
              <a:cxn ang="0">
                <a:pos x="250" y="48"/>
              </a:cxn>
              <a:cxn ang="0">
                <a:pos x="248" y="58"/>
              </a:cxn>
              <a:cxn ang="0">
                <a:pos x="234" y="78"/>
              </a:cxn>
              <a:cxn ang="0">
                <a:pos x="146" y="118"/>
              </a:cxn>
              <a:cxn ang="0">
                <a:pos x="136" y="122"/>
              </a:cxn>
              <a:cxn ang="0">
                <a:pos x="124" y="122"/>
              </a:cxn>
              <a:cxn ang="0">
                <a:pos x="16" y="48"/>
              </a:cxn>
              <a:cxn ang="0">
                <a:pos x="18" y="54"/>
              </a:cxn>
              <a:cxn ang="0">
                <a:pos x="24" y="66"/>
              </a:cxn>
              <a:cxn ang="0">
                <a:pos x="108" y="104"/>
              </a:cxn>
              <a:cxn ang="0">
                <a:pos x="116" y="106"/>
              </a:cxn>
              <a:cxn ang="0">
                <a:pos x="124" y="106"/>
              </a:cxn>
              <a:cxn ang="0">
                <a:pos x="140" y="104"/>
              </a:cxn>
              <a:cxn ang="0">
                <a:pos x="218" y="70"/>
              </a:cxn>
              <a:cxn ang="0">
                <a:pos x="228" y="60"/>
              </a:cxn>
              <a:cxn ang="0">
                <a:pos x="232" y="48"/>
              </a:cxn>
              <a:cxn ang="0">
                <a:pos x="208" y="18"/>
              </a:cxn>
              <a:cxn ang="0">
                <a:pos x="154" y="40"/>
              </a:cxn>
              <a:cxn ang="0">
                <a:pos x="126" y="46"/>
              </a:cxn>
              <a:cxn ang="0">
                <a:pos x="114" y="44"/>
              </a:cxn>
              <a:cxn ang="0">
                <a:pos x="38" y="18"/>
              </a:cxn>
            </a:cxnLst>
            <a:rect l="0" t="0" r="r" b="b"/>
            <a:pathLst>
              <a:path w="250" h="122">
                <a:moveTo>
                  <a:pt x="124" y="122"/>
                </a:moveTo>
                <a:lnTo>
                  <a:pt x="124" y="122"/>
                </a:lnTo>
                <a:lnTo>
                  <a:pt x="112" y="122"/>
                </a:lnTo>
                <a:lnTo>
                  <a:pt x="102" y="118"/>
                </a:lnTo>
                <a:lnTo>
                  <a:pt x="24" y="84"/>
                </a:lnTo>
                <a:lnTo>
                  <a:pt x="24" y="84"/>
                </a:lnTo>
                <a:lnTo>
                  <a:pt x="14" y="78"/>
                </a:lnTo>
                <a:lnTo>
                  <a:pt x="6" y="70"/>
                </a:lnTo>
                <a:lnTo>
                  <a:pt x="2" y="58"/>
                </a:lnTo>
                <a:lnTo>
                  <a:pt x="0" y="48"/>
                </a:lnTo>
                <a:lnTo>
                  <a:pt x="0" y="10"/>
                </a:lnTo>
                <a:lnTo>
                  <a:pt x="0" y="10"/>
                </a:lnTo>
                <a:lnTo>
                  <a:pt x="0" y="6"/>
                </a:lnTo>
                <a:lnTo>
                  <a:pt x="2" y="4"/>
                </a:lnTo>
                <a:lnTo>
                  <a:pt x="4" y="2"/>
                </a:lnTo>
                <a:lnTo>
                  <a:pt x="8" y="0"/>
                </a:lnTo>
                <a:lnTo>
                  <a:pt x="38" y="0"/>
                </a:lnTo>
                <a:lnTo>
                  <a:pt x="38" y="0"/>
                </a:lnTo>
                <a:lnTo>
                  <a:pt x="42" y="2"/>
                </a:lnTo>
                <a:lnTo>
                  <a:pt x="106" y="26"/>
                </a:lnTo>
                <a:lnTo>
                  <a:pt x="106" y="26"/>
                </a:lnTo>
                <a:lnTo>
                  <a:pt x="116" y="28"/>
                </a:lnTo>
                <a:lnTo>
                  <a:pt x="126" y="30"/>
                </a:lnTo>
                <a:lnTo>
                  <a:pt x="126" y="30"/>
                </a:lnTo>
                <a:lnTo>
                  <a:pt x="136" y="28"/>
                </a:lnTo>
                <a:lnTo>
                  <a:pt x="146" y="26"/>
                </a:lnTo>
                <a:lnTo>
                  <a:pt x="204" y="2"/>
                </a:lnTo>
                <a:lnTo>
                  <a:pt x="204" y="2"/>
                </a:lnTo>
                <a:lnTo>
                  <a:pt x="206" y="0"/>
                </a:lnTo>
                <a:lnTo>
                  <a:pt x="240" y="0"/>
                </a:lnTo>
                <a:lnTo>
                  <a:pt x="240" y="0"/>
                </a:lnTo>
                <a:lnTo>
                  <a:pt x="244" y="2"/>
                </a:lnTo>
                <a:lnTo>
                  <a:pt x="246" y="4"/>
                </a:lnTo>
                <a:lnTo>
                  <a:pt x="248" y="6"/>
                </a:lnTo>
                <a:lnTo>
                  <a:pt x="250" y="10"/>
                </a:lnTo>
                <a:lnTo>
                  <a:pt x="250" y="48"/>
                </a:lnTo>
                <a:lnTo>
                  <a:pt x="250" y="48"/>
                </a:lnTo>
                <a:lnTo>
                  <a:pt x="248" y="58"/>
                </a:lnTo>
                <a:lnTo>
                  <a:pt x="242" y="70"/>
                </a:lnTo>
                <a:lnTo>
                  <a:pt x="234" y="78"/>
                </a:lnTo>
                <a:lnTo>
                  <a:pt x="224" y="84"/>
                </a:lnTo>
                <a:lnTo>
                  <a:pt x="146" y="118"/>
                </a:lnTo>
                <a:lnTo>
                  <a:pt x="146" y="118"/>
                </a:lnTo>
                <a:lnTo>
                  <a:pt x="136" y="122"/>
                </a:lnTo>
                <a:lnTo>
                  <a:pt x="124" y="122"/>
                </a:lnTo>
                <a:lnTo>
                  <a:pt x="124" y="122"/>
                </a:lnTo>
                <a:close/>
                <a:moveTo>
                  <a:pt x="16" y="18"/>
                </a:moveTo>
                <a:lnTo>
                  <a:pt x="16" y="48"/>
                </a:lnTo>
                <a:lnTo>
                  <a:pt x="16" y="48"/>
                </a:lnTo>
                <a:lnTo>
                  <a:pt x="18" y="54"/>
                </a:lnTo>
                <a:lnTo>
                  <a:pt x="20" y="60"/>
                </a:lnTo>
                <a:lnTo>
                  <a:pt x="24" y="66"/>
                </a:lnTo>
                <a:lnTo>
                  <a:pt x="30" y="70"/>
                </a:lnTo>
                <a:lnTo>
                  <a:pt x="108" y="104"/>
                </a:lnTo>
                <a:lnTo>
                  <a:pt x="108" y="104"/>
                </a:lnTo>
                <a:lnTo>
                  <a:pt x="116" y="106"/>
                </a:lnTo>
                <a:lnTo>
                  <a:pt x="124" y="106"/>
                </a:lnTo>
                <a:lnTo>
                  <a:pt x="124" y="106"/>
                </a:lnTo>
                <a:lnTo>
                  <a:pt x="132" y="106"/>
                </a:lnTo>
                <a:lnTo>
                  <a:pt x="140" y="104"/>
                </a:lnTo>
                <a:lnTo>
                  <a:pt x="218" y="70"/>
                </a:lnTo>
                <a:lnTo>
                  <a:pt x="218" y="70"/>
                </a:lnTo>
                <a:lnTo>
                  <a:pt x="224" y="66"/>
                </a:lnTo>
                <a:lnTo>
                  <a:pt x="228" y="60"/>
                </a:lnTo>
                <a:lnTo>
                  <a:pt x="232" y="54"/>
                </a:lnTo>
                <a:lnTo>
                  <a:pt x="232" y="48"/>
                </a:lnTo>
                <a:lnTo>
                  <a:pt x="232" y="18"/>
                </a:lnTo>
                <a:lnTo>
                  <a:pt x="208" y="18"/>
                </a:lnTo>
                <a:lnTo>
                  <a:pt x="154" y="40"/>
                </a:lnTo>
                <a:lnTo>
                  <a:pt x="154" y="40"/>
                </a:lnTo>
                <a:lnTo>
                  <a:pt x="140" y="44"/>
                </a:lnTo>
                <a:lnTo>
                  <a:pt x="126" y="46"/>
                </a:lnTo>
                <a:lnTo>
                  <a:pt x="126" y="46"/>
                </a:lnTo>
                <a:lnTo>
                  <a:pt x="114" y="44"/>
                </a:lnTo>
                <a:lnTo>
                  <a:pt x="100" y="42"/>
                </a:lnTo>
                <a:lnTo>
                  <a:pt x="38" y="18"/>
                </a:lnTo>
                <a:lnTo>
                  <a:pt x="16" y="1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56" name="Freeform 135"/>
          <p:cNvSpPr>
            <a:spLocks noEditPoints="1"/>
          </p:cNvSpPr>
          <p:nvPr/>
        </p:nvSpPr>
        <p:spPr bwMode="auto">
          <a:xfrm>
            <a:off x="3152775" y="4813935"/>
            <a:ext cx="425450" cy="230505"/>
          </a:xfrm>
          <a:custGeom>
            <a:avLst/>
            <a:gdLst/>
            <a:ahLst/>
            <a:cxnLst>
              <a:cxn ang="0">
                <a:pos x="380" y="210"/>
              </a:cxn>
              <a:cxn ang="0">
                <a:pos x="348" y="210"/>
              </a:cxn>
              <a:cxn ang="0">
                <a:pos x="344" y="210"/>
              </a:cxn>
              <a:cxn ang="0">
                <a:pos x="340" y="206"/>
              </a:cxn>
              <a:cxn ang="0">
                <a:pos x="340" y="198"/>
              </a:cxn>
              <a:cxn ang="0">
                <a:pos x="356" y="90"/>
              </a:cxn>
              <a:cxn ang="0">
                <a:pos x="214" y="150"/>
              </a:cxn>
              <a:cxn ang="0">
                <a:pos x="190" y="154"/>
              </a:cxn>
              <a:cxn ang="0">
                <a:pos x="178" y="154"/>
              </a:cxn>
              <a:cxn ang="0">
                <a:pos x="14" y="92"/>
              </a:cxn>
              <a:cxn ang="0">
                <a:pos x="6" y="88"/>
              </a:cxn>
              <a:cxn ang="0">
                <a:pos x="0" y="80"/>
              </a:cxn>
              <a:cxn ang="0">
                <a:pos x="0" y="76"/>
              </a:cxn>
              <a:cxn ang="0">
                <a:pos x="2" y="70"/>
              </a:cxn>
              <a:cxn ang="0">
                <a:pos x="14" y="62"/>
              </a:cxn>
              <a:cxn ang="0">
                <a:pos x="168" y="4"/>
              </a:cxn>
              <a:cxn ang="0">
                <a:pos x="192" y="0"/>
              </a:cxn>
              <a:cxn ang="0">
                <a:pos x="202" y="2"/>
              </a:cxn>
              <a:cxn ang="0">
                <a:pos x="362" y="56"/>
              </a:cxn>
              <a:cxn ang="0">
                <a:pos x="368" y="60"/>
              </a:cxn>
              <a:cxn ang="0">
                <a:pos x="376" y="66"/>
              </a:cxn>
              <a:cxn ang="0">
                <a:pos x="376" y="70"/>
              </a:cxn>
              <a:cxn ang="0">
                <a:pos x="372" y="80"/>
              </a:cxn>
              <a:cxn ang="0">
                <a:pos x="386" y="198"/>
              </a:cxn>
              <a:cxn ang="0">
                <a:pos x="388" y="202"/>
              </a:cxn>
              <a:cxn ang="0">
                <a:pos x="388" y="206"/>
              </a:cxn>
              <a:cxn ang="0">
                <a:pos x="382" y="210"/>
              </a:cxn>
              <a:cxn ang="0">
                <a:pos x="380" y="210"/>
              </a:cxn>
              <a:cxn ang="0">
                <a:pos x="366" y="194"/>
              </a:cxn>
              <a:cxn ang="0">
                <a:pos x="362" y="194"/>
              </a:cxn>
              <a:cxn ang="0">
                <a:pos x="174" y="136"/>
              </a:cxn>
              <a:cxn ang="0">
                <a:pos x="180" y="138"/>
              </a:cxn>
              <a:cxn ang="0">
                <a:pos x="190" y="138"/>
              </a:cxn>
              <a:cxn ang="0">
                <a:pos x="206" y="136"/>
              </a:cxn>
              <a:cxn ang="0">
                <a:pos x="208" y="18"/>
              </a:cxn>
              <a:cxn ang="0">
                <a:pos x="200" y="18"/>
              </a:cxn>
              <a:cxn ang="0">
                <a:pos x="192" y="16"/>
              </a:cxn>
              <a:cxn ang="0">
                <a:pos x="174" y="20"/>
              </a:cxn>
            </a:cxnLst>
            <a:rect l="0" t="0" r="r" b="b"/>
            <a:pathLst>
              <a:path w="388" h="210">
                <a:moveTo>
                  <a:pt x="380" y="210"/>
                </a:moveTo>
                <a:lnTo>
                  <a:pt x="380" y="210"/>
                </a:lnTo>
                <a:lnTo>
                  <a:pt x="380" y="210"/>
                </a:lnTo>
                <a:lnTo>
                  <a:pt x="348" y="210"/>
                </a:lnTo>
                <a:lnTo>
                  <a:pt x="348" y="210"/>
                </a:lnTo>
                <a:lnTo>
                  <a:pt x="344" y="210"/>
                </a:lnTo>
                <a:lnTo>
                  <a:pt x="340" y="206"/>
                </a:lnTo>
                <a:lnTo>
                  <a:pt x="340" y="206"/>
                </a:lnTo>
                <a:lnTo>
                  <a:pt x="340" y="202"/>
                </a:lnTo>
                <a:lnTo>
                  <a:pt x="340" y="198"/>
                </a:lnTo>
                <a:lnTo>
                  <a:pt x="356" y="170"/>
                </a:lnTo>
                <a:lnTo>
                  <a:pt x="356" y="90"/>
                </a:lnTo>
                <a:lnTo>
                  <a:pt x="214" y="150"/>
                </a:lnTo>
                <a:lnTo>
                  <a:pt x="214" y="150"/>
                </a:lnTo>
                <a:lnTo>
                  <a:pt x="202" y="154"/>
                </a:lnTo>
                <a:lnTo>
                  <a:pt x="190" y="154"/>
                </a:lnTo>
                <a:lnTo>
                  <a:pt x="190" y="154"/>
                </a:lnTo>
                <a:lnTo>
                  <a:pt x="178" y="154"/>
                </a:lnTo>
                <a:lnTo>
                  <a:pt x="168" y="152"/>
                </a:lnTo>
                <a:lnTo>
                  <a:pt x="14" y="92"/>
                </a:lnTo>
                <a:lnTo>
                  <a:pt x="14" y="92"/>
                </a:lnTo>
                <a:lnTo>
                  <a:pt x="6" y="88"/>
                </a:lnTo>
                <a:lnTo>
                  <a:pt x="2" y="84"/>
                </a:lnTo>
                <a:lnTo>
                  <a:pt x="0" y="80"/>
                </a:lnTo>
                <a:lnTo>
                  <a:pt x="0" y="76"/>
                </a:lnTo>
                <a:lnTo>
                  <a:pt x="0" y="76"/>
                </a:lnTo>
                <a:lnTo>
                  <a:pt x="0" y="74"/>
                </a:lnTo>
                <a:lnTo>
                  <a:pt x="2" y="70"/>
                </a:lnTo>
                <a:lnTo>
                  <a:pt x="6" y="66"/>
                </a:lnTo>
                <a:lnTo>
                  <a:pt x="14" y="62"/>
                </a:lnTo>
                <a:lnTo>
                  <a:pt x="168" y="4"/>
                </a:lnTo>
                <a:lnTo>
                  <a:pt x="168" y="4"/>
                </a:lnTo>
                <a:lnTo>
                  <a:pt x="178" y="2"/>
                </a:lnTo>
                <a:lnTo>
                  <a:pt x="192" y="0"/>
                </a:lnTo>
                <a:lnTo>
                  <a:pt x="192" y="0"/>
                </a:lnTo>
                <a:lnTo>
                  <a:pt x="202" y="2"/>
                </a:lnTo>
                <a:lnTo>
                  <a:pt x="214" y="4"/>
                </a:lnTo>
                <a:lnTo>
                  <a:pt x="362" y="56"/>
                </a:lnTo>
                <a:lnTo>
                  <a:pt x="362" y="56"/>
                </a:lnTo>
                <a:lnTo>
                  <a:pt x="368" y="60"/>
                </a:lnTo>
                <a:lnTo>
                  <a:pt x="372" y="64"/>
                </a:lnTo>
                <a:lnTo>
                  <a:pt x="376" y="66"/>
                </a:lnTo>
                <a:lnTo>
                  <a:pt x="376" y="70"/>
                </a:lnTo>
                <a:lnTo>
                  <a:pt x="376" y="70"/>
                </a:lnTo>
                <a:lnTo>
                  <a:pt x="376" y="74"/>
                </a:lnTo>
                <a:lnTo>
                  <a:pt x="372" y="80"/>
                </a:lnTo>
                <a:lnTo>
                  <a:pt x="372" y="170"/>
                </a:lnTo>
                <a:lnTo>
                  <a:pt x="386" y="198"/>
                </a:lnTo>
                <a:lnTo>
                  <a:pt x="386" y="198"/>
                </a:lnTo>
                <a:lnTo>
                  <a:pt x="388" y="202"/>
                </a:lnTo>
                <a:lnTo>
                  <a:pt x="388" y="202"/>
                </a:lnTo>
                <a:lnTo>
                  <a:pt x="388" y="206"/>
                </a:lnTo>
                <a:lnTo>
                  <a:pt x="386" y="208"/>
                </a:lnTo>
                <a:lnTo>
                  <a:pt x="382" y="210"/>
                </a:lnTo>
                <a:lnTo>
                  <a:pt x="380" y="210"/>
                </a:lnTo>
                <a:lnTo>
                  <a:pt x="380" y="210"/>
                </a:lnTo>
                <a:close/>
                <a:moveTo>
                  <a:pt x="362" y="194"/>
                </a:moveTo>
                <a:lnTo>
                  <a:pt x="366" y="194"/>
                </a:lnTo>
                <a:lnTo>
                  <a:pt x="364" y="190"/>
                </a:lnTo>
                <a:lnTo>
                  <a:pt x="362" y="194"/>
                </a:lnTo>
                <a:close/>
                <a:moveTo>
                  <a:pt x="20" y="76"/>
                </a:moveTo>
                <a:lnTo>
                  <a:pt x="174" y="136"/>
                </a:lnTo>
                <a:lnTo>
                  <a:pt x="174" y="136"/>
                </a:lnTo>
                <a:lnTo>
                  <a:pt x="180" y="138"/>
                </a:lnTo>
                <a:lnTo>
                  <a:pt x="190" y="138"/>
                </a:lnTo>
                <a:lnTo>
                  <a:pt x="190" y="138"/>
                </a:lnTo>
                <a:lnTo>
                  <a:pt x="198" y="138"/>
                </a:lnTo>
                <a:lnTo>
                  <a:pt x="206" y="136"/>
                </a:lnTo>
                <a:lnTo>
                  <a:pt x="356" y="72"/>
                </a:lnTo>
                <a:lnTo>
                  <a:pt x="208" y="18"/>
                </a:lnTo>
                <a:lnTo>
                  <a:pt x="208" y="18"/>
                </a:lnTo>
                <a:lnTo>
                  <a:pt x="200" y="18"/>
                </a:lnTo>
                <a:lnTo>
                  <a:pt x="192" y="16"/>
                </a:lnTo>
                <a:lnTo>
                  <a:pt x="192" y="16"/>
                </a:lnTo>
                <a:lnTo>
                  <a:pt x="182" y="18"/>
                </a:lnTo>
                <a:lnTo>
                  <a:pt x="174" y="20"/>
                </a:lnTo>
                <a:lnTo>
                  <a:pt x="20" y="7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60" name="Freeform 139"/>
          <p:cNvSpPr>
            <a:spLocks noEditPoints="1"/>
          </p:cNvSpPr>
          <p:nvPr/>
        </p:nvSpPr>
        <p:spPr bwMode="auto">
          <a:xfrm>
            <a:off x="8721725" y="4792980"/>
            <a:ext cx="273050" cy="364490"/>
          </a:xfrm>
          <a:custGeom>
            <a:avLst/>
            <a:gdLst/>
            <a:ahLst/>
            <a:cxnLst>
              <a:cxn ang="0">
                <a:pos x="110" y="294"/>
              </a:cxn>
              <a:cxn ang="0">
                <a:pos x="96" y="288"/>
              </a:cxn>
              <a:cxn ang="0">
                <a:pos x="76" y="266"/>
              </a:cxn>
              <a:cxn ang="0">
                <a:pos x="44" y="226"/>
              </a:cxn>
              <a:cxn ang="0">
                <a:pos x="14" y="172"/>
              </a:cxn>
              <a:cxn ang="0">
                <a:pos x="4" y="142"/>
              </a:cxn>
              <a:cxn ang="0">
                <a:pos x="0" y="114"/>
              </a:cxn>
              <a:cxn ang="0">
                <a:pos x="0" y="100"/>
              </a:cxn>
              <a:cxn ang="0">
                <a:pos x="6" y="74"/>
              </a:cxn>
              <a:cxn ang="0">
                <a:pos x="14" y="52"/>
              </a:cxn>
              <a:cxn ang="0">
                <a:pos x="28" y="32"/>
              </a:cxn>
              <a:cxn ang="0">
                <a:pos x="36" y="24"/>
              </a:cxn>
              <a:cxn ang="0">
                <a:pos x="70" y="6"/>
              </a:cxn>
              <a:cxn ang="0">
                <a:pos x="110" y="0"/>
              </a:cxn>
              <a:cxn ang="0">
                <a:pos x="132" y="0"/>
              </a:cxn>
              <a:cxn ang="0">
                <a:pos x="168" y="14"/>
              </a:cxn>
              <a:cxn ang="0">
                <a:pos x="184" y="24"/>
              </a:cxn>
              <a:cxn ang="0">
                <a:pos x="200" y="42"/>
              </a:cxn>
              <a:cxn ang="0">
                <a:pos x="212" y="62"/>
              </a:cxn>
              <a:cxn ang="0">
                <a:pos x="218" y="86"/>
              </a:cxn>
              <a:cxn ang="0">
                <a:pos x="220" y="114"/>
              </a:cxn>
              <a:cxn ang="0">
                <a:pos x="220" y="128"/>
              </a:cxn>
              <a:cxn ang="0">
                <a:pos x="212" y="158"/>
              </a:cxn>
              <a:cxn ang="0">
                <a:pos x="192" y="200"/>
              </a:cxn>
              <a:cxn ang="0">
                <a:pos x="160" y="248"/>
              </a:cxn>
              <a:cxn ang="0">
                <a:pos x="126" y="288"/>
              </a:cxn>
              <a:cxn ang="0">
                <a:pos x="118" y="292"/>
              </a:cxn>
              <a:cxn ang="0">
                <a:pos x="110" y="294"/>
              </a:cxn>
              <a:cxn ang="0">
                <a:pos x="110" y="16"/>
              </a:cxn>
              <a:cxn ang="0">
                <a:pos x="86" y="18"/>
              </a:cxn>
              <a:cxn ang="0">
                <a:pos x="66" y="24"/>
              </a:cxn>
              <a:cxn ang="0">
                <a:pos x="38" y="48"/>
              </a:cxn>
              <a:cxn ang="0">
                <a:pos x="22" y="80"/>
              </a:cxn>
              <a:cxn ang="0">
                <a:pos x="16" y="114"/>
              </a:cxn>
              <a:cxn ang="0">
                <a:pos x="18" y="126"/>
              </a:cxn>
              <a:cxn ang="0">
                <a:pos x="24" y="154"/>
              </a:cxn>
              <a:cxn ang="0">
                <a:pos x="42" y="194"/>
              </a:cxn>
              <a:cxn ang="0">
                <a:pos x="74" y="238"/>
              </a:cxn>
              <a:cxn ang="0">
                <a:pos x="106" y="276"/>
              </a:cxn>
              <a:cxn ang="0">
                <a:pos x="110" y="278"/>
              </a:cxn>
              <a:cxn ang="0">
                <a:pos x="114" y="276"/>
              </a:cxn>
              <a:cxn ang="0">
                <a:pos x="146" y="238"/>
              </a:cxn>
              <a:cxn ang="0">
                <a:pos x="178" y="194"/>
              </a:cxn>
              <a:cxn ang="0">
                <a:pos x="196" y="154"/>
              </a:cxn>
              <a:cxn ang="0">
                <a:pos x="204" y="126"/>
              </a:cxn>
              <a:cxn ang="0">
                <a:pos x="204" y="114"/>
              </a:cxn>
              <a:cxn ang="0">
                <a:pos x="200" y="80"/>
              </a:cxn>
              <a:cxn ang="0">
                <a:pos x="184" y="48"/>
              </a:cxn>
              <a:cxn ang="0">
                <a:pos x="154" y="24"/>
              </a:cxn>
              <a:cxn ang="0">
                <a:pos x="134" y="18"/>
              </a:cxn>
              <a:cxn ang="0">
                <a:pos x="110" y="16"/>
              </a:cxn>
            </a:cxnLst>
            <a:rect l="0" t="0" r="r" b="b"/>
            <a:pathLst>
              <a:path w="220" h="294">
                <a:moveTo>
                  <a:pt x="110" y="294"/>
                </a:moveTo>
                <a:lnTo>
                  <a:pt x="110" y="294"/>
                </a:lnTo>
                <a:lnTo>
                  <a:pt x="102" y="292"/>
                </a:lnTo>
                <a:lnTo>
                  <a:pt x="96" y="288"/>
                </a:lnTo>
                <a:lnTo>
                  <a:pt x="96" y="288"/>
                </a:lnTo>
                <a:lnTo>
                  <a:pt x="76" y="266"/>
                </a:lnTo>
                <a:lnTo>
                  <a:pt x="60" y="248"/>
                </a:lnTo>
                <a:lnTo>
                  <a:pt x="44" y="226"/>
                </a:lnTo>
                <a:lnTo>
                  <a:pt x="28" y="200"/>
                </a:lnTo>
                <a:lnTo>
                  <a:pt x="14" y="172"/>
                </a:lnTo>
                <a:lnTo>
                  <a:pt x="8" y="158"/>
                </a:lnTo>
                <a:lnTo>
                  <a:pt x="4" y="142"/>
                </a:lnTo>
                <a:lnTo>
                  <a:pt x="2" y="128"/>
                </a:lnTo>
                <a:lnTo>
                  <a:pt x="0" y="114"/>
                </a:lnTo>
                <a:lnTo>
                  <a:pt x="0" y="114"/>
                </a:lnTo>
                <a:lnTo>
                  <a:pt x="0" y="100"/>
                </a:lnTo>
                <a:lnTo>
                  <a:pt x="2" y="86"/>
                </a:lnTo>
                <a:lnTo>
                  <a:pt x="6" y="74"/>
                </a:lnTo>
                <a:lnTo>
                  <a:pt x="10" y="62"/>
                </a:lnTo>
                <a:lnTo>
                  <a:pt x="14" y="52"/>
                </a:lnTo>
                <a:lnTo>
                  <a:pt x="20" y="42"/>
                </a:lnTo>
                <a:lnTo>
                  <a:pt x="28" y="32"/>
                </a:lnTo>
                <a:lnTo>
                  <a:pt x="36" y="24"/>
                </a:lnTo>
                <a:lnTo>
                  <a:pt x="36" y="24"/>
                </a:lnTo>
                <a:lnTo>
                  <a:pt x="52" y="14"/>
                </a:lnTo>
                <a:lnTo>
                  <a:pt x="70" y="6"/>
                </a:lnTo>
                <a:lnTo>
                  <a:pt x="90" y="0"/>
                </a:lnTo>
                <a:lnTo>
                  <a:pt x="110" y="0"/>
                </a:lnTo>
                <a:lnTo>
                  <a:pt x="110" y="0"/>
                </a:lnTo>
                <a:lnTo>
                  <a:pt x="132" y="0"/>
                </a:lnTo>
                <a:lnTo>
                  <a:pt x="150" y="6"/>
                </a:lnTo>
                <a:lnTo>
                  <a:pt x="168" y="14"/>
                </a:lnTo>
                <a:lnTo>
                  <a:pt x="184" y="24"/>
                </a:lnTo>
                <a:lnTo>
                  <a:pt x="184" y="24"/>
                </a:lnTo>
                <a:lnTo>
                  <a:pt x="192" y="32"/>
                </a:lnTo>
                <a:lnTo>
                  <a:pt x="200" y="42"/>
                </a:lnTo>
                <a:lnTo>
                  <a:pt x="206" y="52"/>
                </a:lnTo>
                <a:lnTo>
                  <a:pt x="212" y="62"/>
                </a:lnTo>
                <a:lnTo>
                  <a:pt x="216" y="74"/>
                </a:lnTo>
                <a:lnTo>
                  <a:pt x="218" y="86"/>
                </a:lnTo>
                <a:lnTo>
                  <a:pt x="220" y="100"/>
                </a:lnTo>
                <a:lnTo>
                  <a:pt x="220" y="114"/>
                </a:lnTo>
                <a:lnTo>
                  <a:pt x="220" y="114"/>
                </a:lnTo>
                <a:lnTo>
                  <a:pt x="220" y="128"/>
                </a:lnTo>
                <a:lnTo>
                  <a:pt x="216" y="142"/>
                </a:lnTo>
                <a:lnTo>
                  <a:pt x="212" y="158"/>
                </a:lnTo>
                <a:lnTo>
                  <a:pt x="206" y="172"/>
                </a:lnTo>
                <a:lnTo>
                  <a:pt x="192" y="200"/>
                </a:lnTo>
                <a:lnTo>
                  <a:pt x="176" y="226"/>
                </a:lnTo>
                <a:lnTo>
                  <a:pt x="160" y="248"/>
                </a:lnTo>
                <a:lnTo>
                  <a:pt x="144" y="266"/>
                </a:lnTo>
                <a:lnTo>
                  <a:pt x="126" y="288"/>
                </a:lnTo>
                <a:lnTo>
                  <a:pt x="126" y="288"/>
                </a:lnTo>
                <a:lnTo>
                  <a:pt x="118" y="292"/>
                </a:lnTo>
                <a:lnTo>
                  <a:pt x="110" y="294"/>
                </a:lnTo>
                <a:lnTo>
                  <a:pt x="110" y="294"/>
                </a:lnTo>
                <a:close/>
                <a:moveTo>
                  <a:pt x="110" y="16"/>
                </a:moveTo>
                <a:lnTo>
                  <a:pt x="110" y="16"/>
                </a:lnTo>
                <a:lnTo>
                  <a:pt x="98" y="16"/>
                </a:lnTo>
                <a:lnTo>
                  <a:pt x="86" y="18"/>
                </a:lnTo>
                <a:lnTo>
                  <a:pt x="76" y="20"/>
                </a:lnTo>
                <a:lnTo>
                  <a:pt x="66" y="24"/>
                </a:lnTo>
                <a:lnTo>
                  <a:pt x="50" y="34"/>
                </a:lnTo>
                <a:lnTo>
                  <a:pt x="38" y="48"/>
                </a:lnTo>
                <a:lnTo>
                  <a:pt x="28" y="62"/>
                </a:lnTo>
                <a:lnTo>
                  <a:pt x="22" y="80"/>
                </a:lnTo>
                <a:lnTo>
                  <a:pt x="18" y="96"/>
                </a:lnTo>
                <a:lnTo>
                  <a:pt x="16" y="114"/>
                </a:lnTo>
                <a:lnTo>
                  <a:pt x="16" y="114"/>
                </a:lnTo>
                <a:lnTo>
                  <a:pt x="18" y="126"/>
                </a:lnTo>
                <a:lnTo>
                  <a:pt x="20" y="140"/>
                </a:lnTo>
                <a:lnTo>
                  <a:pt x="24" y="154"/>
                </a:lnTo>
                <a:lnTo>
                  <a:pt x="30" y="168"/>
                </a:lnTo>
                <a:lnTo>
                  <a:pt x="42" y="194"/>
                </a:lnTo>
                <a:lnTo>
                  <a:pt x="58" y="218"/>
                </a:lnTo>
                <a:lnTo>
                  <a:pt x="74" y="238"/>
                </a:lnTo>
                <a:lnTo>
                  <a:pt x="88" y="256"/>
                </a:lnTo>
                <a:lnTo>
                  <a:pt x="106" y="276"/>
                </a:lnTo>
                <a:lnTo>
                  <a:pt x="106" y="276"/>
                </a:lnTo>
                <a:lnTo>
                  <a:pt x="110" y="278"/>
                </a:lnTo>
                <a:lnTo>
                  <a:pt x="114" y="276"/>
                </a:lnTo>
                <a:lnTo>
                  <a:pt x="114" y="276"/>
                </a:lnTo>
                <a:lnTo>
                  <a:pt x="132" y="256"/>
                </a:lnTo>
                <a:lnTo>
                  <a:pt x="146" y="238"/>
                </a:lnTo>
                <a:lnTo>
                  <a:pt x="162" y="218"/>
                </a:lnTo>
                <a:lnTo>
                  <a:pt x="178" y="194"/>
                </a:lnTo>
                <a:lnTo>
                  <a:pt x="192" y="168"/>
                </a:lnTo>
                <a:lnTo>
                  <a:pt x="196" y="154"/>
                </a:lnTo>
                <a:lnTo>
                  <a:pt x="200" y="140"/>
                </a:lnTo>
                <a:lnTo>
                  <a:pt x="204" y="126"/>
                </a:lnTo>
                <a:lnTo>
                  <a:pt x="204" y="114"/>
                </a:lnTo>
                <a:lnTo>
                  <a:pt x="204" y="114"/>
                </a:lnTo>
                <a:lnTo>
                  <a:pt x="204" y="96"/>
                </a:lnTo>
                <a:lnTo>
                  <a:pt x="200" y="80"/>
                </a:lnTo>
                <a:lnTo>
                  <a:pt x="192" y="62"/>
                </a:lnTo>
                <a:lnTo>
                  <a:pt x="184" y="48"/>
                </a:lnTo>
                <a:lnTo>
                  <a:pt x="170" y="34"/>
                </a:lnTo>
                <a:lnTo>
                  <a:pt x="154" y="24"/>
                </a:lnTo>
                <a:lnTo>
                  <a:pt x="144" y="20"/>
                </a:lnTo>
                <a:lnTo>
                  <a:pt x="134" y="18"/>
                </a:lnTo>
                <a:lnTo>
                  <a:pt x="122" y="16"/>
                </a:lnTo>
                <a:lnTo>
                  <a:pt x="110" y="16"/>
                </a:lnTo>
                <a:lnTo>
                  <a:pt x="110" y="1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61" name="Freeform 140"/>
          <p:cNvSpPr>
            <a:spLocks noEditPoints="1"/>
          </p:cNvSpPr>
          <p:nvPr/>
        </p:nvSpPr>
        <p:spPr bwMode="auto">
          <a:xfrm>
            <a:off x="8786495" y="4842510"/>
            <a:ext cx="144145" cy="141605"/>
          </a:xfrm>
          <a:custGeom>
            <a:avLst/>
            <a:gdLst/>
            <a:ahLst/>
            <a:cxnLst>
              <a:cxn ang="0">
                <a:pos x="58" y="114"/>
              </a:cxn>
              <a:cxn ang="0">
                <a:pos x="36" y="110"/>
              </a:cxn>
              <a:cxn ang="0">
                <a:pos x="18" y="98"/>
              </a:cxn>
              <a:cxn ang="0">
                <a:pos x="6" y="80"/>
              </a:cxn>
              <a:cxn ang="0">
                <a:pos x="0" y="58"/>
              </a:cxn>
              <a:cxn ang="0">
                <a:pos x="2" y="46"/>
              </a:cxn>
              <a:cxn ang="0">
                <a:pos x="10" y="24"/>
              </a:cxn>
              <a:cxn ang="0">
                <a:pos x="26" y="10"/>
              </a:cxn>
              <a:cxn ang="0">
                <a:pos x="46" y="0"/>
              </a:cxn>
              <a:cxn ang="0">
                <a:pos x="58" y="0"/>
              </a:cxn>
              <a:cxn ang="0">
                <a:pos x="80" y="4"/>
              </a:cxn>
              <a:cxn ang="0">
                <a:pos x="100" y="16"/>
              </a:cxn>
              <a:cxn ang="0">
                <a:pos x="112" y="34"/>
              </a:cxn>
              <a:cxn ang="0">
                <a:pos x="116" y="58"/>
              </a:cxn>
              <a:cxn ang="0">
                <a:pos x="114" y="68"/>
              </a:cxn>
              <a:cxn ang="0">
                <a:pos x="106" y="90"/>
              </a:cxn>
              <a:cxn ang="0">
                <a:pos x="90" y="104"/>
              </a:cxn>
              <a:cxn ang="0">
                <a:pos x="70" y="114"/>
              </a:cxn>
              <a:cxn ang="0">
                <a:pos x="58" y="114"/>
              </a:cxn>
              <a:cxn ang="0">
                <a:pos x="58" y="16"/>
              </a:cxn>
              <a:cxn ang="0">
                <a:pos x="42" y="18"/>
              </a:cxn>
              <a:cxn ang="0">
                <a:pos x="30" y="28"/>
              </a:cxn>
              <a:cxn ang="0">
                <a:pos x="20" y="42"/>
              </a:cxn>
              <a:cxn ang="0">
                <a:pos x="16" y="58"/>
              </a:cxn>
              <a:cxn ang="0">
                <a:pos x="18" y="66"/>
              </a:cxn>
              <a:cxn ang="0">
                <a:pos x="24" y="80"/>
              </a:cxn>
              <a:cxn ang="0">
                <a:pos x="36" y="92"/>
              </a:cxn>
              <a:cxn ang="0">
                <a:pos x="50" y="98"/>
              </a:cxn>
              <a:cxn ang="0">
                <a:pos x="58" y="98"/>
              </a:cxn>
              <a:cxn ang="0">
                <a:pos x="74" y="96"/>
              </a:cxn>
              <a:cxn ang="0">
                <a:pos x="88" y="86"/>
              </a:cxn>
              <a:cxn ang="0">
                <a:pos x="96" y="74"/>
              </a:cxn>
              <a:cxn ang="0">
                <a:pos x="100" y="58"/>
              </a:cxn>
              <a:cxn ang="0">
                <a:pos x="98" y="48"/>
              </a:cxn>
              <a:cxn ang="0">
                <a:pos x="92" y="34"/>
              </a:cxn>
              <a:cxn ang="0">
                <a:pos x="82" y="22"/>
              </a:cxn>
              <a:cxn ang="0">
                <a:pos x="66" y="16"/>
              </a:cxn>
              <a:cxn ang="0">
                <a:pos x="58" y="16"/>
              </a:cxn>
            </a:cxnLst>
            <a:rect l="0" t="0" r="r" b="b"/>
            <a:pathLst>
              <a:path w="116" h="114">
                <a:moveTo>
                  <a:pt x="58" y="114"/>
                </a:moveTo>
                <a:lnTo>
                  <a:pt x="58" y="114"/>
                </a:lnTo>
                <a:lnTo>
                  <a:pt x="46" y="114"/>
                </a:lnTo>
                <a:lnTo>
                  <a:pt x="36" y="110"/>
                </a:lnTo>
                <a:lnTo>
                  <a:pt x="26" y="104"/>
                </a:lnTo>
                <a:lnTo>
                  <a:pt x="18" y="98"/>
                </a:lnTo>
                <a:lnTo>
                  <a:pt x="10" y="90"/>
                </a:lnTo>
                <a:lnTo>
                  <a:pt x="6" y="80"/>
                </a:lnTo>
                <a:lnTo>
                  <a:pt x="2" y="68"/>
                </a:lnTo>
                <a:lnTo>
                  <a:pt x="0" y="58"/>
                </a:lnTo>
                <a:lnTo>
                  <a:pt x="0" y="58"/>
                </a:lnTo>
                <a:lnTo>
                  <a:pt x="2" y="46"/>
                </a:lnTo>
                <a:lnTo>
                  <a:pt x="6" y="34"/>
                </a:lnTo>
                <a:lnTo>
                  <a:pt x="10" y="24"/>
                </a:lnTo>
                <a:lnTo>
                  <a:pt x="18" y="16"/>
                </a:lnTo>
                <a:lnTo>
                  <a:pt x="26" y="10"/>
                </a:lnTo>
                <a:lnTo>
                  <a:pt x="36" y="4"/>
                </a:lnTo>
                <a:lnTo>
                  <a:pt x="46" y="0"/>
                </a:lnTo>
                <a:lnTo>
                  <a:pt x="58" y="0"/>
                </a:lnTo>
                <a:lnTo>
                  <a:pt x="58" y="0"/>
                </a:lnTo>
                <a:lnTo>
                  <a:pt x="70" y="0"/>
                </a:lnTo>
                <a:lnTo>
                  <a:pt x="80" y="4"/>
                </a:lnTo>
                <a:lnTo>
                  <a:pt x="90" y="10"/>
                </a:lnTo>
                <a:lnTo>
                  <a:pt x="100" y="16"/>
                </a:lnTo>
                <a:lnTo>
                  <a:pt x="106" y="24"/>
                </a:lnTo>
                <a:lnTo>
                  <a:pt x="112" y="34"/>
                </a:lnTo>
                <a:lnTo>
                  <a:pt x="114" y="46"/>
                </a:lnTo>
                <a:lnTo>
                  <a:pt x="116" y="58"/>
                </a:lnTo>
                <a:lnTo>
                  <a:pt x="116" y="58"/>
                </a:lnTo>
                <a:lnTo>
                  <a:pt x="114" y="68"/>
                </a:lnTo>
                <a:lnTo>
                  <a:pt x="112" y="80"/>
                </a:lnTo>
                <a:lnTo>
                  <a:pt x="106" y="90"/>
                </a:lnTo>
                <a:lnTo>
                  <a:pt x="100" y="98"/>
                </a:lnTo>
                <a:lnTo>
                  <a:pt x="90" y="104"/>
                </a:lnTo>
                <a:lnTo>
                  <a:pt x="80" y="110"/>
                </a:lnTo>
                <a:lnTo>
                  <a:pt x="70" y="114"/>
                </a:lnTo>
                <a:lnTo>
                  <a:pt x="58" y="114"/>
                </a:lnTo>
                <a:lnTo>
                  <a:pt x="58" y="114"/>
                </a:lnTo>
                <a:close/>
                <a:moveTo>
                  <a:pt x="58" y="16"/>
                </a:moveTo>
                <a:lnTo>
                  <a:pt x="58" y="16"/>
                </a:lnTo>
                <a:lnTo>
                  <a:pt x="50" y="16"/>
                </a:lnTo>
                <a:lnTo>
                  <a:pt x="42" y="18"/>
                </a:lnTo>
                <a:lnTo>
                  <a:pt x="36" y="22"/>
                </a:lnTo>
                <a:lnTo>
                  <a:pt x="30" y="28"/>
                </a:lnTo>
                <a:lnTo>
                  <a:pt x="24" y="34"/>
                </a:lnTo>
                <a:lnTo>
                  <a:pt x="20" y="42"/>
                </a:lnTo>
                <a:lnTo>
                  <a:pt x="18" y="48"/>
                </a:lnTo>
                <a:lnTo>
                  <a:pt x="16" y="58"/>
                </a:lnTo>
                <a:lnTo>
                  <a:pt x="16" y="58"/>
                </a:lnTo>
                <a:lnTo>
                  <a:pt x="18" y="66"/>
                </a:lnTo>
                <a:lnTo>
                  <a:pt x="20" y="74"/>
                </a:lnTo>
                <a:lnTo>
                  <a:pt x="24" y="80"/>
                </a:lnTo>
                <a:lnTo>
                  <a:pt x="30" y="86"/>
                </a:lnTo>
                <a:lnTo>
                  <a:pt x="36" y="92"/>
                </a:lnTo>
                <a:lnTo>
                  <a:pt x="42" y="96"/>
                </a:lnTo>
                <a:lnTo>
                  <a:pt x="50" y="98"/>
                </a:lnTo>
                <a:lnTo>
                  <a:pt x="58" y="98"/>
                </a:lnTo>
                <a:lnTo>
                  <a:pt x="58" y="98"/>
                </a:lnTo>
                <a:lnTo>
                  <a:pt x="66" y="98"/>
                </a:lnTo>
                <a:lnTo>
                  <a:pt x="74" y="96"/>
                </a:lnTo>
                <a:lnTo>
                  <a:pt x="82" y="92"/>
                </a:lnTo>
                <a:lnTo>
                  <a:pt x="88" y="86"/>
                </a:lnTo>
                <a:lnTo>
                  <a:pt x="92" y="80"/>
                </a:lnTo>
                <a:lnTo>
                  <a:pt x="96" y="74"/>
                </a:lnTo>
                <a:lnTo>
                  <a:pt x="98" y="66"/>
                </a:lnTo>
                <a:lnTo>
                  <a:pt x="100" y="58"/>
                </a:lnTo>
                <a:lnTo>
                  <a:pt x="100" y="58"/>
                </a:lnTo>
                <a:lnTo>
                  <a:pt x="98" y="48"/>
                </a:lnTo>
                <a:lnTo>
                  <a:pt x="96" y="40"/>
                </a:lnTo>
                <a:lnTo>
                  <a:pt x="92" y="34"/>
                </a:lnTo>
                <a:lnTo>
                  <a:pt x="88" y="28"/>
                </a:lnTo>
                <a:lnTo>
                  <a:pt x="82" y="22"/>
                </a:lnTo>
                <a:lnTo>
                  <a:pt x="74" y="18"/>
                </a:lnTo>
                <a:lnTo>
                  <a:pt x="66" y="16"/>
                </a:lnTo>
                <a:lnTo>
                  <a:pt x="58" y="16"/>
                </a:lnTo>
                <a:lnTo>
                  <a:pt x="58" y="1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64" name="Freeform 148"/>
          <p:cNvSpPr>
            <a:spLocks noEditPoints="1"/>
          </p:cNvSpPr>
          <p:nvPr/>
        </p:nvSpPr>
        <p:spPr bwMode="auto">
          <a:xfrm>
            <a:off x="4121785" y="3588385"/>
            <a:ext cx="335915" cy="353060"/>
          </a:xfrm>
          <a:custGeom>
            <a:avLst/>
            <a:gdLst/>
            <a:ahLst/>
            <a:cxnLst>
              <a:cxn ang="0">
                <a:pos x="238" y="8"/>
              </a:cxn>
              <a:cxn ang="0">
                <a:pos x="234" y="2"/>
              </a:cxn>
              <a:cxn ang="0">
                <a:pos x="78" y="0"/>
              </a:cxn>
              <a:cxn ang="0">
                <a:pos x="72" y="2"/>
              </a:cxn>
              <a:cxn ang="0">
                <a:pos x="68" y="48"/>
              </a:cxn>
              <a:cxn ang="0">
                <a:pos x="16" y="50"/>
              </a:cxn>
              <a:cxn ang="0">
                <a:pos x="0" y="74"/>
              </a:cxn>
              <a:cxn ang="0">
                <a:pos x="2" y="88"/>
              </a:cxn>
              <a:cxn ang="0">
                <a:pos x="44" y="162"/>
              </a:cxn>
              <a:cxn ang="0">
                <a:pos x="44" y="162"/>
              </a:cxn>
              <a:cxn ang="0">
                <a:pos x="62" y="178"/>
              </a:cxn>
              <a:cxn ang="0">
                <a:pos x="72" y="194"/>
              </a:cxn>
              <a:cxn ang="0">
                <a:pos x="96" y="228"/>
              </a:cxn>
              <a:cxn ang="0">
                <a:pos x="132" y="248"/>
              </a:cxn>
              <a:cxn ang="0">
                <a:pos x="126" y="272"/>
              </a:cxn>
              <a:cxn ang="0">
                <a:pos x="106" y="280"/>
              </a:cxn>
              <a:cxn ang="0">
                <a:pos x="98" y="308"/>
              </a:cxn>
              <a:cxn ang="0">
                <a:pos x="72" y="310"/>
              </a:cxn>
              <a:cxn ang="0">
                <a:pos x="72" y="320"/>
              </a:cxn>
              <a:cxn ang="0">
                <a:pos x="114" y="322"/>
              </a:cxn>
              <a:cxn ang="0">
                <a:pos x="228" y="322"/>
              </a:cxn>
              <a:cxn ang="0">
                <a:pos x="236" y="314"/>
              </a:cxn>
              <a:cxn ang="0">
                <a:pos x="228" y="308"/>
              </a:cxn>
              <a:cxn ang="0">
                <a:pos x="208" y="300"/>
              </a:cxn>
              <a:cxn ang="0">
                <a:pos x="190" y="274"/>
              </a:cxn>
              <a:cxn ang="0">
                <a:pos x="160" y="250"/>
              </a:cxn>
              <a:cxn ang="0">
                <a:pos x="188" y="244"/>
              </a:cxn>
              <a:cxn ang="0">
                <a:pos x="220" y="218"/>
              </a:cxn>
              <a:cxn ang="0">
                <a:pos x="236" y="180"/>
              </a:cxn>
              <a:cxn ang="0">
                <a:pos x="252" y="174"/>
              </a:cxn>
              <a:cxn ang="0">
                <a:pos x="262" y="162"/>
              </a:cxn>
              <a:cxn ang="0">
                <a:pos x="302" y="88"/>
              </a:cxn>
              <a:cxn ang="0">
                <a:pos x="306" y="82"/>
              </a:cxn>
              <a:cxn ang="0">
                <a:pos x="304" y="64"/>
              </a:cxn>
              <a:cxn ang="0">
                <a:pos x="280" y="48"/>
              </a:cxn>
              <a:cxn ang="0">
                <a:pos x="68" y="164"/>
              </a:cxn>
              <a:cxn ang="0">
                <a:pos x="56" y="154"/>
              </a:cxn>
              <a:cxn ang="0">
                <a:pos x="16" y="82"/>
              </a:cxn>
              <a:cxn ang="0">
                <a:pos x="14" y="74"/>
              </a:cxn>
              <a:cxn ang="0">
                <a:pos x="18" y="66"/>
              </a:cxn>
              <a:cxn ang="0">
                <a:pos x="68" y="64"/>
              </a:cxn>
              <a:cxn ang="0">
                <a:pos x="180" y="286"/>
              </a:cxn>
              <a:cxn ang="0">
                <a:pos x="192" y="296"/>
              </a:cxn>
              <a:cxn ang="0">
                <a:pos x="112" y="308"/>
              </a:cxn>
              <a:cxn ang="0">
                <a:pos x="114" y="296"/>
              </a:cxn>
              <a:cxn ang="0">
                <a:pos x="126" y="286"/>
              </a:cxn>
              <a:cxn ang="0">
                <a:pos x="222" y="56"/>
              </a:cxn>
              <a:cxn ang="0">
                <a:pos x="222" y="172"/>
              </a:cxn>
              <a:cxn ang="0">
                <a:pos x="222" y="174"/>
              </a:cxn>
              <a:cxn ang="0">
                <a:pos x="208" y="208"/>
              </a:cxn>
              <a:cxn ang="0">
                <a:pos x="178" y="232"/>
              </a:cxn>
              <a:cxn ang="0">
                <a:pos x="152" y="236"/>
              </a:cxn>
              <a:cxn ang="0">
                <a:pos x="116" y="226"/>
              </a:cxn>
              <a:cxn ang="0">
                <a:pos x="90" y="198"/>
              </a:cxn>
              <a:cxn ang="0">
                <a:pos x="84" y="172"/>
              </a:cxn>
              <a:cxn ang="0">
                <a:pos x="82" y="56"/>
              </a:cxn>
              <a:cxn ang="0">
                <a:pos x="222" y="56"/>
              </a:cxn>
              <a:cxn ang="0">
                <a:pos x="290" y="82"/>
              </a:cxn>
              <a:cxn ang="0">
                <a:pos x="250" y="154"/>
              </a:cxn>
              <a:cxn ang="0">
                <a:pos x="238" y="164"/>
              </a:cxn>
              <a:cxn ang="0">
                <a:pos x="280" y="64"/>
              </a:cxn>
              <a:cxn ang="0">
                <a:pos x="290" y="70"/>
              </a:cxn>
              <a:cxn ang="0">
                <a:pos x="290" y="80"/>
              </a:cxn>
            </a:cxnLst>
            <a:rect l="0" t="0" r="r" b="b"/>
            <a:pathLst>
              <a:path w="306" h="322">
                <a:moveTo>
                  <a:pt x="280" y="48"/>
                </a:moveTo>
                <a:lnTo>
                  <a:pt x="238" y="48"/>
                </a:lnTo>
                <a:lnTo>
                  <a:pt x="238" y="8"/>
                </a:lnTo>
                <a:lnTo>
                  <a:pt x="238" y="8"/>
                </a:lnTo>
                <a:lnTo>
                  <a:pt x="236" y="4"/>
                </a:lnTo>
                <a:lnTo>
                  <a:pt x="234" y="2"/>
                </a:lnTo>
                <a:lnTo>
                  <a:pt x="232" y="0"/>
                </a:lnTo>
                <a:lnTo>
                  <a:pt x="228" y="0"/>
                </a:lnTo>
                <a:lnTo>
                  <a:pt x="78" y="0"/>
                </a:lnTo>
                <a:lnTo>
                  <a:pt x="78" y="0"/>
                </a:lnTo>
                <a:lnTo>
                  <a:pt x="74" y="0"/>
                </a:lnTo>
                <a:lnTo>
                  <a:pt x="72" y="2"/>
                </a:lnTo>
                <a:lnTo>
                  <a:pt x="70" y="4"/>
                </a:lnTo>
                <a:lnTo>
                  <a:pt x="68" y="8"/>
                </a:lnTo>
                <a:lnTo>
                  <a:pt x="68" y="48"/>
                </a:lnTo>
                <a:lnTo>
                  <a:pt x="26" y="48"/>
                </a:lnTo>
                <a:lnTo>
                  <a:pt x="26" y="48"/>
                </a:lnTo>
                <a:lnTo>
                  <a:pt x="16" y="50"/>
                </a:lnTo>
                <a:lnTo>
                  <a:pt x="8" y="56"/>
                </a:lnTo>
                <a:lnTo>
                  <a:pt x="2" y="64"/>
                </a:lnTo>
                <a:lnTo>
                  <a:pt x="0" y="74"/>
                </a:lnTo>
                <a:lnTo>
                  <a:pt x="0" y="74"/>
                </a:lnTo>
                <a:lnTo>
                  <a:pt x="0" y="82"/>
                </a:lnTo>
                <a:lnTo>
                  <a:pt x="2" y="88"/>
                </a:lnTo>
                <a:lnTo>
                  <a:pt x="2" y="88"/>
                </a:lnTo>
                <a:lnTo>
                  <a:pt x="4" y="88"/>
                </a:lnTo>
                <a:lnTo>
                  <a:pt x="44" y="162"/>
                </a:lnTo>
                <a:lnTo>
                  <a:pt x="44" y="162"/>
                </a:lnTo>
                <a:lnTo>
                  <a:pt x="44" y="162"/>
                </a:lnTo>
                <a:lnTo>
                  <a:pt x="44" y="162"/>
                </a:lnTo>
                <a:lnTo>
                  <a:pt x="48" y="168"/>
                </a:lnTo>
                <a:lnTo>
                  <a:pt x="54" y="174"/>
                </a:lnTo>
                <a:lnTo>
                  <a:pt x="62" y="178"/>
                </a:lnTo>
                <a:lnTo>
                  <a:pt x="70" y="180"/>
                </a:lnTo>
                <a:lnTo>
                  <a:pt x="70" y="180"/>
                </a:lnTo>
                <a:lnTo>
                  <a:pt x="72" y="194"/>
                </a:lnTo>
                <a:lnTo>
                  <a:pt x="78" y="208"/>
                </a:lnTo>
                <a:lnTo>
                  <a:pt x="86" y="218"/>
                </a:lnTo>
                <a:lnTo>
                  <a:pt x="96" y="228"/>
                </a:lnTo>
                <a:lnTo>
                  <a:pt x="106" y="236"/>
                </a:lnTo>
                <a:lnTo>
                  <a:pt x="118" y="244"/>
                </a:lnTo>
                <a:lnTo>
                  <a:pt x="132" y="248"/>
                </a:lnTo>
                <a:lnTo>
                  <a:pt x="146" y="250"/>
                </a:lnTo>
                <a:lnTo>
                  <a:pt x="146" y="272"/>
                </a:lnTo>
                <a:lnTo>
                  <a:pt x="126" y="272"/>
                </a:lnTo>
                <a:lnTo>
                  <a:pt x="126" y="272"/>
                </a:lnTo>
                <a:lnTo>
                  <a:pt x="114" y="274"/>
                </a:lnTo>
                <a:lnTo>
                  <a:pt x="106" y="280"/>
                </a:lnTo>
                <a:lnTo>
                  <a:pt x="100" y="290"/>
                </a:lnTo>
                <a:lnTo>
                  <a:pt x="98" y="300"/>
                </a:lnTo>
                <a:lnTo>
                  <a:pt x="98" y="308"/>
                </a:lnTo>
                <a:lnTo>
                  <a:pt x="78" y="308"/>
                </a:lnTo>
                <a:lnTo>
                  <a:pt x="78" y="308"/>
                </a:lnTo>
                <a:lnTo>
                  <a:pt x="72" y="310"/>
                </a:lnTo>
                <a:lnTo>
                  <a:pt x="70" y="314"/>
                </a:lnTo>
                <a:lnTo>
                  <a:pt x="70" y="314"/>
                </a:lnTo>
                <a:lnTo>
                  <a:pt x="72" y="320"/>
                </a:lnTo>
                <a:lnTo>
                  <a:pt x="78" y="322"/>
                </a:lnTo>
                <a:lnTo>
                  <a:pt x="98" y="322"/>
                </a:lnTo>
                <a:lnTo>
                  <a:pt x="114" y="322"/>
                </a:lnTo>
                <a:lnTo>
                  <a:pt x="192" y="322"/>
                </a:lnTo>
                <a:lnTo>
                  <a:pt x="208" y="322"/>
                </a:lnTo>
                <a:lnTo>
                  <a:pt x="228" y="322"/>
                </a:lnTo>
                <a:lnTo>
                  <a:pt x="228" y="322"/>
                </a:lnTo>
                <a:lnTo>
                  <a:pt x="234" y="320"/>
                </a:lnTo>
                <a:lnTo>
                  <a:pt x="236" y="314"/>
                </a:lnTo>
                <a:lnTo>
                  <a:pt x="236" y="314"/>
                </a:lnTo>
                <a:lnTo>
                  <a:pt x="234" y="310"/>
                </a:lnTo>
                <a:lnTo>
                  <a:pt x="228" y="308"/>
                </a:lnTo>
                <a:lnTo>
                  <a:pt x="208" y="308"/>
                </a:lnTo>
                <a:lnTo>
                  <a:pt x="208" y="300"/>
                </a:lnTo>
                <a:lnTo>
                  <a:pt x="208" y="300"/>
                </a:lnTo>
                <a:lnTo>
                  <a:pt x="206" y="290"/>
                </a:lnTo>
                <a:lnTo>
                  <a:pt x="200" y="280"/>
                </a:lnTo>
                <a:lnTo>
                  <a:pt x="190" y="274"/>
                </a:lnTo>
                <a:lnTo>
                  <a:pt x="180" y="272"/>
                </a:lnTo>
                <a:lnTo>
                  <a:pt x="160" y="272"/>
                </a:lnTo>
                <a:lnTo>
                  <a:pt x="160" y="250"/>
                </a:lnTo>
                <a:lnTo>
                  <a:pt x="160" y="250"/>
                </a:lnTo>
                <a:lnTo>
                  <a:pt x="174" y="248"/>
                </a:lnTo>
                <a:lnTo>
                  <a:pt x="188" y="244"/>
                </a:lnTo>
                <a:lnTo>
                  <a:pt x="200" y="236"/>
                </a:lnTo>
                <a:lnTo>
                  <a:pt x="210" y="228"/>
                </a:lnTo>
                <a:lnTo>
                  <a:pt x="220" y="218"/>
                </a:lnTo>
                <a:lnTo>
                  <a:pt x="228" y="208"/>
                </a:lnTo>
                <a:lnTo>
                  <a:pt x="232" y="194"/>
                </a:lnTo>
                <a:lnTo>
                  <a:pt x="236" y="180"/>
                </a:lnTo>
                <a:lnTo>
                  <a:pt x="236" y="180"/>
                </a:lnTo>
                <a:lnTo>
                  <a:pt x="244" y="178"/>
                </a:lnTo>
                <a:lnTo>
                  <a:pt x="252" y="174"/>
                </a:lnTo>
                <a:lnTo>
                  <a:pt x="258" y="168"/>
                </a:lnTo>
                <a:lnTo>
                  <a:pt x="262" y="162"/>
                </a:lnTo>
                <a:lnTo>
                  <a:pt x="262" y="162"/>
                </a:lnTo>
                <a:lnTo>
                  <a:pt x="262" y="162"/>
                </a:lnTo>
                <a:lnTo>
                  <a:pt x="302" y="88"/>
                </a:lnTo>
                <a:lnTo>
                  <a:pt x="302" y="88"/>
                </a:lnTo>
                <a:lnTo>
                  <a:pt x="302" y="88"/>
                </a:lnTo>
                <a:lnTo>
                  <a:pt x="302" y="88"/>
                </a:lnTo>
                <a:lnTo>
                  <a:pt x="306" y="82"/>
                </a:lnTo>
                <a:lnTo>
                  <a:pt x="306" y="74"/>
                </a:lnTo>
                <a:lnTo>
                  <a:pt x="306" y="74"/>
                </a:lnTo>
                <a:lnTo>
                  <a:pt x="304" y="64"/>
                </a:lnTo>
                <a:lnTo>
                  <a:pt x="298" y="56"/>
                </a:lnTo>
                <a:lnTo>
                  <a:pt x="290" y="50"/>
                </a:lnTo>
                <a:lnTo>
                  <a:pt x="280" y="48"/>
                </a:lnTo>
                <a:lnTo>
                  <a:pt x="280" y="48"/>
                </a:lnTo>
                <a:close/>
                <a:moveTo>
                  <a:pt x="68" y="164"/>
                </a:moveTo>
                <a:lnTo>
                  <a:pt x="68" y="164"/>
                </a:lnTo>
                <a:lnTo>
                  <a:pt x="62" y="160"/>
                </a:lnTo>
                <a:lnTo>
                  <a:pt x="56" y="154"/>
                </a:lnTo>
                <a:lnTo>
                  <a:pt x="56" y="154"/>
                </a:lnTo>
                <a:lnTo>
                  <a:pt x="56" y="154"/>
                </a:lnTo>
                <a:lnTo>
                  <a:pt x="16" y="82"/>
                </a:lnTo>
                <a:lnTo>
                  <a:pt x="16" y="82"/>
                </a:lnTo>
                <a:lnTo>
                  <a:pt x="16" y="80"/>
                </a:lnTo>
                <a:lnTo>
                  <a:pt x="16" y="80"/>
                </a:lnTo>
                <a:lnTo>
                  <a:pt x="14" y="74"/>
                </a:lnTo>
                <a:lnTo>
                  <a:pt x="14" y="74"/>
                </a:lnTo>
                <a:lnTo>
                  <a:pt x="16" y="70"/>
                </a:lnTo>
                <a:lnTo>
                  <a:pt x="18" y="66"/>
                </a:lnTo>
                <a:lnTo>
                  <a:pt x="22" y="64"/>
                </a:lnTo>
                <a:lnTo>
                  <a:pt x="26" y="64"/>
                </a:lnTo>
                <a:lnTo>
                  <a:pt x="68" y="64"/>
                </a:lnTo>
                <a:lnTo>
                  <a:pt x="68" y="164"/>
                </a:lnTo>
                <a:close/>
                <a:moveTo>
                  <a:pt x="180" y="286"/>
                </a:moveTo>
                <a:lnTo>
                  <a:pt x="180" y="286"/>
                </a:lnTo>
                <a:lnTo>
                  <a:pt x="186" y="288"/>
                </a:lnTo>
                <a:lnTo>
                  <a:pt x="190" y="290"/>
                </a:lnTo>
                <a:lnTo>
                  <a:pt x="192" y="296"/>
                </a:lnTo>
                <a:lnTo>
                  <a:pt x="194" y="300"/>
                </a:lnTo>
                <a:lnTo>
                  <a:pt x="194" y="308"/>
                </a:lnTo>
                <a:lnTo>
                  <a:pt x="112" y="308"/>
                </a:lnTo>
                <a:lnTo>
                  <a:pt x="112" y="300"/>
                </a:lnTo>
                <a:lnTo>
                  <a:pt x="112" y="300"/>
                </a:lnTo>
                <a:lnTo>
                  <a:pt x="114" y="296"/>
                </a:lnTo>
                <a:lnTo>
                  <a:pt x="116" y="290"/>
                </a:lnTo>
                <a:lnTo>
                  <a:pt x="120" y="288"/>
                </a:lnTo>
                <a:lnTo>
                  <a:pt x="126" y="286"/>
                </a:lnTo>
                <a:lnTo>
                  <a:pt x="152" y="286"/>
                </a:lnTo>
                <a:lnTo>
                  <a:pt x="180" y="286"/>
                </a:lnTo>
                <a:close/>
                <a:moveTo>
                  <a:pt x="222" y="56"/>
                </a:moveTo>
                <a:lnTo>
                  <a:pt x="222" y="170"/>
                </a:lnTo>
                <a:lnTo>
                  <a:pt x="222" y="170"/>
                </a:lnTo>
                <a:lnTo>
                  <a:pt x="222" y="172"/>
                </a:lnTo>
                <a:lnTo>
                  <a:pt x="222" y="172"/>
                </a:lnTo>
                <a:lnTo>
                  <a:pt x="222" y="174"/>
                </a:lnTo>
                <a:lnTo>
                  <a:pt x="222" y="174"/>
                </a:lnTo>
                <a:lnTo>
                  <a:pt x="220" y="186"/>
                </a:lnTo>
                <a:lnTo>
                  <a:pt x="216" y="198"/>
                </a:lnTo>
                <a:lnTo>
                  <a:pt x="208" y="208"/>
                </a:lnTo>
                <a:lnTo>
                  <a:pt x="200" y="218"/>
                </a:lnTo>
                <a:lnTo>
                  <a:pt x="190" y="226"/>
                </a:lnTo>
                <a:lnTo>
                  <a:pt x="178" y="232"/>
                </a:lnTo>
                <a:lnTo>
                  <a:pt x="166" y="234"/>
                </a:lnTo>
                <a:lnTo>
                  <a:pt x="152" y="236"/>
                </a:lnTo>
                <a:lnTo>
                  <a:pt x="152" y="236"/>
                </a:lnTo>
                <a:lnTo>
                  <a:pt x="140" y="234"/>
                </a:lnTo>
                <a:lnTo>
                  <a:pt x="128" y="232"/>
                </a:lnTo>
                <a:lnTo>
                  <a:pt x="116" y="226"/>
                </a:lnTo>
                <a:lnTo>
                  <a:pt x="106" y="218"/>
                </a:lnTo>
                <a:lnTo>
                  <a:pt x="98" y="208"/>
                </a:lnTo>
                <a:lnTo>
                  <a:pt x="90" y="198"/>
                </a:lnTo>
                <a:lnTo>
                  <a:pt x="86" y="186"/>
                </a:lnTo>
                <a:lnTo>
                  <a:pt x="84" y="174"/>
                </a:lnTo>
                <a:lnTo>
                  <a:pt x="84" y="172"/>
                </a:lnTo>
                <a:lnTo>
                  <a:pt x="84" y="172"/>
                </a:lnTo>
                <a:lnTo>
                  <a:pt x="82" y="170"/>
                </a:lnTo>
                <a:lnTo>
                  <a:pt x="82" y="56"/>
                </a:lnTo>
                <a:lnTo>
                  <a:pt x="82" y="14"/>
                </a:lnTo>
                <a:lnTo>
                  <a:pt x="222" y="14"/>
                </a:lnTo>
                <a:lnTo>
                  <a:pt x="222" y="56"/>
                </a:lnTo>
                <a:close/>
                <a:moveTo>
                  <a:pt x="290" y="80"/>
                </a:moveTo>
                <a:lnTo>
                  <a:pt x="290" y="80"/>
                </a:lnTo>
                <a:lnTo>
                  <a:pt x="290" y="82"/>
                </a:lnTo>
                <a:lnTo>
                  <a:pt x="250" y="154"/>
                </a:lnTo>
                <a:lnTo>
                  <a:pt x="250" y="154"/>
                </a:lnTo>
                <a:lnTo>
                  <a:pt x="250" y="154"/>
                </a:lnTo>
                <a:lnTo>
                  <a:pt x="250" y="154"/>
                </a:lnTo>
                <a:lnTo>
                  <a:pt x="244" y="160"/>
                </a:lnTo>
                <a:lnTo>
                  <a:pt x="238" y="164"/>
                </a:lnTo>
                <a:lnTo>
                  <a:pt x="238" y="64"/>
                </a:lnTo>
                <a:lnTo>
                  <a:pt x="280" y="64"/>
                </a:lnTo>
                <a:lnTo>
                  <a:pt x="280" y="64"/>
                </a:lnTo>
                <a:lnTo>
                  <a:pt x="284" y="64"/>
                </a:lnTo>
                <a:lnTo>
                  <a:pt x="288" y="66"/>
                </a:lnTo>
                <a:lnTo>
                  <a:pt x="290" y="70"/>
                </a:lnTo>
                <a:lnTo>
                  <a:pt x="292" y="74"/>
                </a:lnTo>
                <a:lnTo>
                  <a:pt x="292" y="74"/>
                </a:lnTo>
                <a:lnTo>
                  <a:pt x="290" y="80"/>
                </a:lnTo>
                <a:lnTo>
                  <a:pt x="290" y="8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67" name="Freeform 145"/>
          <p:cNvSpPr>
            <a:spLocks noEditPoints="1"/>
          </p:cNvSpPr>
          <p:nvPr/>
        </p:nvSpPr>
        <p:spPr bwMode="auto">
          <a:xfrm>
            <a:off x="5942330" y="2931160"/>
            <a:ext cx="342265" cy="309245"/>
          </a:xfrm>
          <a:custGeom>
            <a:avLst/>
            <a:gdLst/>
            <a:ahLst/>
            <a:cxnLst>
              <a:cxn ang="0">
                <a:pos x="182" y="282"/>
              </a:cxn>
              <a:cxn ang="0">
                <a:pos x="130" y="180"/>
              </a:cxn>
              <a:cxn ang="0">
                <a:pos x="58" y="282"/>
              </a:cxn>
              <a:cxn ang="0">
                <a:pos x="50" y="282"/>
              </a:cxn>
              <a:cxn ang="0">
                <a:pos x="42" y="278"/>
              </a:cxn>
              <a:cxn ang="0">
                <a:pos x="36" y="268"/>
              </a:cxn>
              <a:cxn ang="0">
                <a:pos x="36" y="166"/>
              </a:cxn>
              <a:cxn ang="0">
                <a:pos x="16" y="166"/>
              </a:cxn>
              <a:cxn ang="0">
                <a:pos x="4" y="164"/>
              </a:cxn>
              <a:cxn ang="0">
                <a:pos x="0" y="158"/>
              </a:cxn>
              <a:cxn ang="0">
                <a:pos x="0" y="156"/>
              </a:cxn>
              <a:cxn ang="0">
                <a:pos x="0" y="146"/>
              </a:cxn>
              <a:cxn ang="0">
                <a:pos x="138" y="8"/>
              </a:cxn>
              <a:cxn ang="0">
                <a:pos x="146" y="2"/>
              </a:cxn>
              <a:cxn ang="0">
                <a:pos x="156" y="0"/>
              </a:cxn>
              <a:cxn ang="0">
                <a:pos x="174" y="8"/>
              </a:cxn>
              <a:cxn ang="0">
                <a:pos x="306" y="142"/>
              </a:cxn>
              <a:cxn ang="0">
                <a:pos x="312" y="152"/>
              </a:cxn>
              <a:cxn ang="0">
                <a:pos x="312" y="158"/>
              </a:cxn>
              <a:cxn ang="0">
                <a:pos x="310" y="160"/>
              </a:cxn>
              <a:cxn ang="0">
                <a:pos x="302" y="166"/>
              </a:cxn>
              <a:cxn ang="0">
                <a:pos x="276" y="166"/>
              </a:cxn>
              <a:cxn ang="0">
                <a:pos x="276" y="262"/>
              </a:cxn>
              <a:cxn ang="0">
                <a:pos x="274" y="274"/>
              </a:cxn>
              <a:cxn ang="0">
                <a:pos x="268" y="280"/>
              </a:cxn>
              <a:cxn ang="0">
                <a:pos x="258" y="282"/>
              </a:cxn>
              <a:cxn ang="0">
                <a:pos x="196" y="268"/>
              </a:cxn>
              <a:cxn ang="0">
                <a:pos x="258" y="268"/>
              </a:cxn>
              <a:cxn ang="0">
                <a:pos x="260" y="268"/>
              </a:cxn>
              <a:cxn ang="0">
                <a:pos x="260" y="152"/>
              </a:cxn>
              <a:cxn ang="0">
                <a:pos x="296" y="152"/>
              </a:cxn>
              <a:cxn ang="0">
                <a:pos x="296" y="152"/>
              </a:cxn>
              <a:cxn ang="0">
                <a:pos x="164" y="18"/>
              </a:cxn>
              <a:cxn ang="0">
                <a:pos x="160" y="16"/>
              </a:cxn>
              <a:cxn ang="0">
                <a:pos x="152" y="16"/>
              </a:cxn>
              <a:cxn ang="0">
                <a:pos x="16" y="152"/>
              </a:cxn>
              <a:cxn ang="0">
                <a:pos x="14" y="152"/>
              </a:cxn>
              <a:cxn ang="0">
                <a:pos x="16" y="152"/>
              </a:cxn>
              <a:cxn ang="0">
                <a:pos x="50" y="262"/>
              </a:cxn>
              <a:cxn ang="0">
                <a:pos x="52" y="266"/>
              </a:cxn>
              <a:cxn ang="0">
                <a:pos x="52" y="266"/>
              </a:cxn>
              <a:cxn ang="0">
                <a:pos x="114" y="268"/>
              </a:cxn>
              <a:cxn ang="0">
                <a:pos x="196" y="164"/>
              </a:cxn>
            </a:cxnLst>
            <a:rect l="0" t="0" r="r" b="b"/>
            <a:pathLst>
              <a:path w="312" h="282">
                <a:moveTo>
                  <a:pt x="258" y="282"/>
                </a:moveTo>
                <a:lnTo>
                  <a:pt x="182" y="282"/>
                </a:lnTo>
                <a:lnTo>
                  <a:pt x="182" y="180"/>
                </a:lnTo>
                <a:lnTo>
                  <a:pt x="130" y="180"/>
                </a:lnTo>
                <a:lnTo>
                  <a:pt x="130" y="282"/>
                </a:lnTo>
                <a:lnTo>
                  <a:pt x="58" y="282"/>
                </a:lnTo>
                <a:lnTo>
                  <a:pt x="58" y="282"/>
                </a:lnTo>
                <a:lnTo>
                  <a:pt x="50" y="282"/>
                </a:lnTo>
                <a:lnTo>
                  <a:pt x="46" y="280"/>
                </a:lnTo>
                <a:lnTo>
                  <a:pt x="42" y="278"/>
                </a:lnTo>
                <a:lnTo>
                  <a:pt x="38" y="274"/>
                </a:lnTo>
                <a:lnTo>
                  <a:pt x="36" y="268"/>
                </a:lnTo>
                <a:lnTo>
                  <a:pt x="36" y="262"/>
                </a:lnTo>
                <a:lnTo>
                  <a:pt x="36" y="166"/>
                </a:lnTo>
                <a:lnTo>
                  <a:pt x="16" y="166"/>
                </a:lnTo>
                <a:lnTo>
                  <a:pt x="16" y="166"/>
                </a:lnTo>
                <a:lnTo>
                  <a:pt x="8" y="166"/>
                </a:lnTo>
                <a:lnTo>
                  <a:pt x="4" y="164"/>
                </a:lnTo>
                <a:lnTo>
                  <a:pt x="2" y="160"/>
                </a:lnTo>
                <a:lnTo>
                  <a:pt x="0" y="158"/>
                </a:lnTo>
                <a:lnTo>
                  <a:pt x="0" y="158"/>
                </a:lnTo>
                <a:lnTo>
                  <a:pt x="0" y="156"/>
                </a:lnTo>
                <a:lnTo>
                  <a:pt x="0" y="152"/>
                </a:lnTo>
                <a:lnTo>
                  <a:pt x="0" y="146"/>
                </a:lnTo>
                <a:lnTo>
                  <a:pt x="4" y="142"/>
                </a:lnTo>
                <a:lnTo>
                  <a:pt x="138" y="8"/>
                </a:lnTo>
                <a:lnTo>
                  <a:pt x="138" y="8"/>
                </a:lnTo>
                <a:lnTo>
                  <a:pt x="146" y="2"/>
                </a:lnTo>
                <a:lnTo>
                  <a:pt x="156" y="0"/>
                </a:lnTo>
                <a:lnTo>
                  <a:pt x="156" y="0"/>
                </a:lnTo>
                <a:lnTo>
                  <a:pt x="166" y="2"/>
                </a:lnTo>
                <a:lnTo>
                  <a:pt x="174" y="8"/>
                </a:lnTo>
                <a:lnTo>
                  <a:pt x="306" y="142"/>
                </a:lnTo>
                <a:lnTo>
                  <a:pt x="306" y="142"/>
                </a:lnTo>
                <a:lnTo>
                  <a:pt x="310" y="146"/>
                </a:lnTo>
                <a:lnTo>
                  <a:pt x="312" y="152"/>
                </a:lnTo>
                <a:lnTo>
                  <a:pt x="312" y="156"/>
                </a:lnTo>
                <a:lnTo>
                  <a:pt x="312" y="158"/>
                </a:lnTo>
                <a:lnTo>
                  <a:pt x="312" y="158"/>
                </a:lnTo>
                <a:lnTo>
                  <a:pt x="310" y="160"/>
                </a:lnTo>
                <a:lnTo>
                  <a:pt x="308" y="164"/>
                </a:lnTo>
                <a:lnTo>
                  <a:pt x="302" y="166"/>
                </a:lnTo>
                <a:lnTo>
                  <a:pt x="296" y="166"/>
                </a:lnTo>
                <a:lnTo>
                  <a:pt x="276" y="166"/>
                </a:lnTo>
                <a:lnTo>
                  <a:pt x="276" y="262"/>
                </a:lnTo>
                <a:lnTo>
                  <a:pt x="276" y="262"/>
                </a:lnTo>
                <a:lnTo>
                  <a:pt x="276" y="268"/>
                </a:lnTo>
                <a:lnTo>
                  <a:pt x="274" y="274"/>
                </a:lnTo>
                <a:lnTo>
                  <a:pt x="272" y="278"/>
                </a:lnTo>
                <a:lnTo>
                  <a:pt x="268" y="280"/>
                </a:lnTo>
                <a:lnTo>
                  <a:pt x="264" y="282"/>
                </a:lnTo>
                <a:lnTo>
                  <a:pt x="258" y="282"/>
                </a:lnTo>
                <a:lnTo>
                  <a:pt x="258" y="282"/>
                </a:lnTo>
                <a:close/>
                <a:moveTo>
                  <a:pt x="196" y="268"/>
                </a:moveTo>
                <a:lnTo>
                  <a:pt x="258" y="268"/>
                </a:lnTo>
                <a:lnTo>
                  <a:pt x="258" y="268"/>
                </a:lnTo>
                <a:lnTo>
                  <a:pt x="260" y="268"/>
                </a:lnTo>
                <a:lnTo>
                  <a:pt x="260" y="268"/>
                </a:lnTo>
                <a:lnTo>
                  <a:pt x="260" y="262"/>
                </a:lnTo>
                <a:lnTo>
                  <a:pt x="260" y="152"/>
                </a:lnTo>
                <a:lnTo>
                  <a:pt x="296" y="152"/>
                </a:lnTo>
                <a:lnTo>
                  <a:pt x="296" y="152"/>
                </a:lnTo>
                <a:lnTo>
                  <a:pt x="296" y="152"/>
                </a:lnTo>
                <a:lnTo>
                  <a:pt x="296" y="152"/>
                </a:lnTo>
                <a:lnTo>
                  <a:pt x="296" y="152"/>
                </a:lnTo>
                <a:lnTo>
                  <a:pt x="164" y="18"/>
                </a:lnTo>
                <a:lnTo>
                  <a:pt x="164" y="18"/>
                </a:lnTo>
                <a:lnTo>
                  <a:pt x="160" y="16"/>
                </a:lnTo>
                <a:lnTo>
                  <a:pt x="156" y="14"/>
                </a:lnTo>
                <a:lnTo>
                  <a:pt x="152" y="16"/>
                </a:lnTo>
                <a:lnTo>
                  <a:pt x="148" y="18"/>
                </a:lnTo>
                <a:lnTo>
                  <a:pt x="16" y="152"/>
                </a:lnTo>
                <a:lnTo>
                  <a:pt x="16" y="152"/>
                </a:lnTo>
                <a:lnTo>
                  <a:pt x="14" y="152"/>
                </a:lnTo>
                <a:lnTo>
                  <a:pt x="14" y="152"/>
                </a:lnTo>
                <a:lnTo>
                  <a:pt x="16" y="152"/>
                </a:lnTo>
                <a:lnTo>
                  <a:pt x="50" y="152"/>
                </a:lnTo>
                <a:lnTo>
                  <a:pt x="50" y="262"/>
                </a:lnTo>
                <a:lnTo>
                  <a:pt x="50" y="262"/>
                </a:lnTo>
                <a:lnTo>
                  <a:pt x="52" y="266"/>
                </a:lnTo>
                <a:lnTo>
                  <a:pt x="52" y="266"/>
                </a:lnTo>
                <a:lnTo>
                  <a:pt x="52" y="266"/>
                </a:lnTo>
                <a:lnTo>
                  <a:pt x="58" y="268"/>
                </a:lnTo>
                <a:lnTo>
                  <a:pt x="114" y="268"/>
                </a:lnTo>
                <a:lnTo>
                  <a:pt x="114" y="164"/>
                </a:lnTo>
                <a:lnTo>
                  <a:pt x="196" y="164"/>
                </a:lnTo>
                <a:lnTo>
                  <a:pt x="196" y="26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79" name="Freeform 11"/>
          <p:cNvSpPr>
            <a:spLocks noEditPoints="1"/>
          </p:cNvSpPr>
          <p:nvPr/>
        </p:nvSpPr>
        <p:spPr bwMode="auto">
          <a:xfrm>
            <a:off x="7759065" y="3607435"/>
            <a:ext cx="384810" cy="325120"/>
          </a:xfrm>
          <a:custGeom>
            <a:avLst/>
            <a:gdLst>
              <a:gd name="T0" fmla="*/ 2147483647 w 1031"/>
              <a:gd name="T1" fmla="*/ 2147483647 h 1107"/>
              <a:gd name="T2" fmla="*/ 2147483647 w 1031"/>
              <a:gd name="T3" fmla="*/ 2147483647 h 1107"/>
              <a:gd name="T4" fmla="*/ 2147483647 w 1031"/>
              <a:gd name="T5" fmla="*/ 2147483647 h 1107"/>
              <a:gd name="T6" fmla="*/ 2147483647 w 1031"/>
              <a:gd name="T7" fmla="*/ 2147483647 h 1107"/>
              <a:gd name="T8" fmla="*/ 2147483647 w 1031"/>
              <a:gd name="T9" fmla="*/ 2147483647 h 1107"/>
              <a:gd name="T10" fmla="*/ 2147483647 w 1031"/>
              <a:gd name="T11" fmla="*/ 2147483647 h 1107"/>
              <a:gd name="T12" fmla="*/ 2147483647 w 1031"/>
              <a:gd name="T13" fmla="*/ 2147483647 h 1107"/>
              <a:gd name="T14" fmla="*/ 2147483647 w 1031"/>
              <a:gd name="T15" fmla="*/ 2147483647 h 1107"/>
              <a:gd name="T16" fmla="*/ 2147483647 w 1031"/>
              <a:gd name="T17" fmla="*/ 2147483647 h 1107"/>
              <a:gd name="T18" fmla="*/ 2147483647 w 1031"/>
              <a:gd name="T19" fmla="*/ 2147483647 h 1107"/>
              <a:gd name="T20" fmla="*/ 2147483647 w 1031"/>
              <a:gd name="T21" fmla="*/ 2147483647 h 1107"/>
              <a:gd name="T22" fmla="*/ 2147483647 w 1031"/>
              <a:gd name="T23" fmla="*/ 2147483647 h 1107"/>
              <a:gd name="T24" fmla="*/ 2147483647 w 1031"/>
              <a:gd name="T25" fmla="*/ 2147483647 h 1107"/>
              <a:gd name="T26" fmla="*/ 2147483647 w 1031"/>
              <a:gd name="T27" fmla="*/ 2147483647 h 1107"/>
              <a:gd name="T28" fmla="*/ 2147483647 w 1031"/>
              <a:gd name="T29" fmla="*/ 2147483647 h 1107"/>
              <a:gd name="T30" fmla="*/ 2147483647 w 1031"/>
              <a:gd name="T31" fmla="*/ 2147483647 h 1107"/>
              <a:gd name="T32" fmla="*/ 2147483647 w 1031"/>
              <a:gd name="T33" fmla="*/ 2147483647 h 1107"/>
              <a:gd name="T34" fmla="*/ 2147483647 w 1031"/>
              <a:gd name="T35" fmla="*/ 2147483647 h 1107"/>
              <a:gd name="T36" fmla="*/ 2147483647 w 1031"/>
              <a:gd name="T37" fmla="*/ 2147483647 h 1107"/>
              <a:gd name="T38" fmla="*/ 2147483647 w 1031"/>
              <a:gd name="T39" fmla="*/ 2147483647 h 1107"/>
              <a:gd name="T40" fmla="*/ 2147483647 w 1031"/>
              <a:gd name="T41" fmla="*/ 2147483647 h 1107"/>
              <a:gd name="T42" fmla="*/ 2147483647 w 1031"/>
              <a:gd name="T43" fmla="*/ 2147483647 h 1107"/>
              <a:gd name="T44" fmla="*/ 2147483647 w 1031"/>
              <a:gd name="T45" fmla="*/ 2147483647 h 1107"/>
              <a:gd name="T46" fmla="*/ 2147483647 w 1031"/>
              <a:gd name="T47" fmla="*/ 2147483647 h 1107"/>
              <a:gd name="T48" fmla="*/ 2147483647 w 1031"/>
              <a:gd name="T49" fmla="*/ 2147483647 h 1107"/>
              <a:gd name="T50" fmla="*/ 2147483647 w 1031"/>
              <a:gd name="T51" fmla="*/ 2147483647 h 1107"/>
              <a:gd name="T52" fmla="*/ 2147483647 w 1031"/>
              <a:gd name="T53" fmla="*/ 2147483647 h 1107"/>
              <a:gd name="T54" fmla="*/ 2147483647 w 1031"/>
              <a:gd name="T55" fmla="*/ 2147483647 h 1107"/>
              <a:gd name="T56" fmla="*/ 2147483647 w 1031"/>
              <a:gd name="T57" fmla="*/ 2147483647 h 1107"/>
              <a:gd name="T58" fmla="*/ 2147483647 w 1031"/>
              <a:gd name="T59" fmla="*/ 2147483647 h 1107"/>
              <a:gd name="T60" fmla="*/ 2147483647 w 1031"/>
              <a:gd name="T61" fmla="*/ 2147483647 h 1107"/>
              <a:gd name="T62" fmla="*/ 2147483647 w 1031"/>
              <a:gd name="T63" fmla="*/ 2147483647 h 110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31" h="1107">
                <a:moveTo>
                  <a:pt x="883" y="409"/>
                </a:moveTo>
                <a:cubicBezTo>
                  <a:pt x="1027" y="227"/>
                  <a:pt x="1027" y="227"/>
                  <a:pt x="1027" y="227"/>
                </a:cubicBezTo>
                <a:cubicBezTo>
                  <a:pt x="1030" y="224"/>
                  <a:pt x="1031" y="219"/>
                  <a:pt x="1030" y="215"/>
                </a:cubicBezTo>
                <a:cubicBezTo>
                  <a:pt x="1029" y="211"/>
                  <a:pt x="1026" y="207"/>
                  <a:pt x="1023" y="205"/>
                </a:cubicBezTo>
                <a:cubicBezTo>
                  <a:pt x="674" y="4"/>
                  <a:pt x="674" y="4"/>
                  <a:pt x="674" y="4"/>
                </a:cubicBezTo>
                <a:cubicBezTo>
                  <a:pt x="667" y="0"/>
                  <a:pt x="659" y="1"/>
                  <a:pt x="655" y="7"/>
                </a:cubicBezTo>
                <a:cubicBezTo>
                  <a:pt x="515" y="184"/>
                  <a:pt x="515" y="184"/>
                  <a:pt x="515" y="184"/>
                </a:cubicBezTo>
                <a:cubicBezTo>
                  <a:pt x="376" y="7"/>
                  <a:pt x="376" y="7"/>
                  <a:pt x="376" y="7"/>
                </a:cubicBezTo>
                <a:cubicBezTo>
                  <a:pt x="371" y="1"/>
                  <a:pt x="363" y="0"/>
                  <a:pt x="357" y="4"/>
                </a:cubicBezTo>
                <a:cubicBezTo>
                  <a:pt x="8" y="205"/>
                  <a:pt x="8" y="205"/>
                  <a:pt x="8" y="205"/>
                </a:cubicBezTo>
                <a:cubicBezTo>
                  <a:pt x="4" y="207"/>
                  <a:pt x="1" y="211"/>
                  <a:pt x="1" y="215"/>
                </a:cubicBezTo>
                <a:cubicBezTo>
                  <a:pt x="0" y="219"/>
                  <a:pt x="1" y="224"/>
                  <a:pt x="3" y="227"/>
                </a:cubicBezTo>
                <a:cubicBezTo>
                  <a:pt x="147" y="409"/>
                  <a:pt x="147" y="409"/>
                  <a:pt x="147" y="409"/>
                </a:cubicBezTo>
                <a:cubicBezTo>
                  <a:pt x="3" y="592"/>
                  <a:pt x="3" y="592"/>
                  <a:pt x="3" y="592"/>
                </a:cubicBezTo>
                <a:cubicBezTo>
                  <a:pt x="1" y="595"/>
                  <a:pt x="0" y="600"/>
                  <a:pt x="1" y="604"/>
                </a:cubicBezTo>
                <a:cubicBezTo>
                  <a:pt x="1" y="608"/>
                  <a:pt x="4" y="612"/>
                  <a:pt x="8" y="614"/>
                </a:cubicBezTo>
                <a:cubicBezTo>
                  <a:pt x="137" y="688"/>
                  <a:pt x="137" y="688"/>
                  <a:pt x="137" y="688"/>
                </a:cubicBezTo>
                <a:cubicBezTo>
                  <a:pt x="137" y="876"/>
                  <a:pt x="137" y="876"/>
                  <a:pt x="137" y="876"/>
                </a:cubicBezTo>
                <a:cubicBezTo>
                  <a:pt x="137" y="886"/>
                  <a:pt x="142" y="896"/>
                  <a:pt x="151" y="901"/>
                </a:cubicBezTo>
                <a:cubicBezTo>
                  <a:pt x="501" y="1103"/>
                  <a:pt x="501" y="1103"/>
                  <a:pt x="501" y="1103"/>
                </a:cubicBezTo>
                <a:cubicBezTo>
                  <a:pt x="505" y="1105"/>
                  <a:pt x="510" y="1107"/>
                  <a:pt x="515" y="1107"/>
                </a:cubicBezTo>
                <a:cubicBezTo>
                  <a:pt x="520" y="1107"/>
                  <a:pt x="525" y="1105"/>
                  <a:pt x="530" y="1103"/>
                </a:cubicBezTo>
                <a:cubicBezTo>
                  <a:pt x="879" y="901"/>
                  <a:pt x="879" y="901"/>
                  <a:pt x="879" y="901"/>
                </a:cubicBezTo>
                <a:cubicBezTo>
                  <a:pt x="888" y="896"/>
                  <a:pt x="894" y="886"/>
                  <a:pt x="894" y="876"/>
                </a:cubicBezTo>
                <a:cubicBezTo>
                  <a:pt x="894" y="688"/>
                  <a:pt x="894" y="688"/>
                  <a:pt x="894" y="688"/>
                </a:cubicBezTo>
                <a:cubicBezTo>
                  <a:pt x="1023" y="614"/>
                  <a:pt x="1023" y="614"/>
                  <a:pt x="1023" y="614"/>
                </a:cubicBezTo>
                <a:cubicBezTo>
                  <a:pt x="1026" y="612"/>
                  <a:pt x="1029" y="608"/>
                  <a:pt x="1030" y="604"/>
                </a:cubicBezTo>
                <a:cubicBezTo>
                  <a:pt x="1031" y="600"/>
                  <a:pt x="1030" y="595"/>
                  <a:pt x="1027" y="592"/>
                </a:cubicBezTo>
                <a:lnTo>
                  <a:pt x="883" y="409"/>
                </a:lnTo>
                <a:close/>
                <a:moveTo>
                  <a:pt x="515" y="594"/>
                </a:moveTo>
                <a:cubicBezTo>
                  <a:pt x="196" y="409"/>
                  <a:pt x="196" y="409"/>
                  <a:pt x="196" y="409"/>
                </a:cubicBezTo>
                <a:cubicBezTo>
                  <a:pt x="515" y="225"/>
                  <a:pt x="515" y="225"/>
                  <a:pt x="515" y="225"/>
                </a:cubicBezTo>
                <a:cubicBezTo>
                  <a:pt x="835" y="409"/>
                  <a:pt x="835" y="409"/>
                  <a:pt x="835" y="409"/>
                </a:cubicBezTo>
                <a:lnTo>
                  <a:pt x="515" y="594"/>
                </a:lnTo>
                <a:close/>
                <a:moveTo>
                  <a:pt x="670" y="35"/>
                </a:moveTo>
                <a:cubicBezTo>
                  <a:pt x="993" y="222"/>
                  <a:pt x="993" y="222"/>
                  <a:pt x="993" y="222"/>
                </a:cubicBezTo>
                <a:cubicBezTo>
                  <a:pt x="861" y="390"/>
                  <a:pt x="861" y="390"/>
                  <a:pt x="861" y="390"/>
                </a:cubicBezTo>
                <a:cubicBezTo>
                  <a:pt x="537" y="204"/>
                  <a:pt x="537" y="204"/>
                  <a:pt x="537" y="204"/>
                </a:cubicBezTo>
                <a:lnTo>
                  <a:pt x="670" y="35"/>
                </a:lnTo>
                <a:close/>
                <a:moveTo>
                  <a:pt x="360" y="35"/>
                </a:moveTo>
                <a:cubicBezTo>
                  <a:pt x="493" y="204"/>
                  <a:pt x="493" y="204"/>
                  <a:pt x="493" y="204"/>
                </a:cubicBezTo>
                <a:cubicBezTo>
                  <a:pt x="170" y="390"/>
                  <a:pt x="170" y="390"/>
                  <a:pt x="170" y="390"/>
                </a:cubicBezTo>
                <a:cubicBezTo>
                  <a:pt x="37" y="222"/>
                  <a:pt x="37" y="222"/>
                  <a:pt x="37" y="222"/>
                </a:cubicBezTo>
                <a:lnTo>
                  <a:pt x="360" y="35"/>
                </a:lnTo>
                <a:close/>
                <a:moveTo>
                  <a:pt x="170" y="428"/>
                </a:moveTo>
                <a:cubicBezTo>
                  <a:pt x="493" y="615"/>
                  <a:pt x="493" y="615"/>
                  <a:pt x="493" y="615"/>
                </a:cubicBezTo>
                <a:cubicBezTo>
                  <a:pt x="360" y="783"/>
                  <a:pt x="360" y="783"/>
                  <a:pt x="360" y="783"/>
                </a:cubicBezTo>
                <a:cubicBezTo>
                  <a:pt x="37" y="597"/>
                  <a:pt x="37" y="597"/>
                  <a:pt x="37" y="597"/>
                </a:cubicBezTo>
                <a:lnTo>
                  <a:pt x="170" y="428"/>
                </a:lnTo>
                <a:close/>
                <a:moveTo>
                  <a:pt x="835" y="859"/>
                </a:moveTo>
                <a:cubicBezTo>
                  <a:pt x="515" y="1043"/>
                  <a:pt x="515" y="1043"/>
                  <a:pt x="515" y="1043"/>
                </a:cubicBezTo>
                <a:cubicBezTo>
                  <a:pt x="196" y="859"/>
                  <a:pt x="196" y="859"/>
                  <a:pt x="196" y="859"/>
                </a:cubicBezTo>
                <a:cubicBezTo>
                  <a:pt x="196" y="739"/>
                  <a:pt x="196" y="739"/>
                  <a:pt x="196" y="739"/>
                </a:cubicBezTo>
                <a:cubicBezTo>
                  <a:pt x="349" y="828"/>
                  <a:pt x="349" y="828"/>
                  <a:pt x="349" y="828"/>
                </a:cubicBezTo>
                <a:cubicBezTo>
                  <a:pt x="362" y="835"/>
                  <a:pt x="378" y="832"/>
                  <a:pt x="387" y="821"/>
                </a:cubicBezTo>
                <a:cubicBezTo>
                  <a:pt x="515" y="658"/>
                  <a:pt x="515" y="658"/>
                  <a:pt x="515" y="658"/>
                </a:cubicBezTo>
                <a:cubicBezTo>
                  <a:pt x="643" y="821"/>
                  <a:pt x="643" y="821"/>
                  <a:pt x="643" y="821"/>
                </a:cubicBezTo>
                <a:cubicBezTo>
                  <a:pt x="652" y="832"/>
                  <a:pt x="668" y="835"/>
                  <a:pt x="681" y="828"/>
                </a:cubicBezTo>
                <a:cubicBezTo>
                  <a:pt x="835" y="739"/>
                  <a:pt x="835" y="739"/>
                  <a:pt x="835" y="739"/>
                </a:cubicBezTo>
                <a:lnTo>
                  <a:pt x="835" y="859"/>
                </a:lnTo>
                <a:close/>
                <a:moveTo>
                  <a:pt x="670" y="783"/>
                </a:moveTo>
                <a:cubicBezTo>
                  <a:pt x="537" y="615"/>
                  <a:pt x="537" y="615"/>
                  <a:pt x="537" y="615"/>
                </a:cubicBezTo>
                <a:cubicBezTo>
                  <a:pt x="861" y="428"/>
                  <a:pt x="861" y="428"/>
                  <a:pt x="861" y="428"/>
                </a:cubicBezTo>
                <a:cubicBezTo>
                  <a:pt x="993" y="597"/>
                  <a:pt x="993" y="597"/>
                  <a:pt x="993" y="597"/>
                </a:cubicBezTo>
                <a:lnTo>
                  <a:pt x="670" y="7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p>
            <a:endParaRPr lang="zh-CN" altLang="en-US"/>
          </a:p>
        </p:txBody>
      </p:sp>
      <p:sp>
        <p:nvSpPr>
          <p:cNvPr id="81" name="文本框 80"/>
          <p:cNvSpPr txBox="1"/>
          <p:nvPr/>
        </p:nvSpPr>
        <p:spPr bwMode="auto">
          <a:xfrm>
            <a:off x="5158740" y="5431790"/>
            <a:ext cx="1979295" cy="5219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sz="2800" dirty="0">
                <a:solidFill>
                  <a:srgbClr val="DEC1A3">
                    <a:alpha val="9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添加标题</a:t>
            </a:r>
            <a:endParaRPr lang="zh-CN" sz="2800" dirty="0">
              <a:solidFill>
                <a:srgbClr val="DEC1A3">
                  <a:alpha val="9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3593" name="Shape 23593"/>
          <p:cNvSpPr/>
          <p:nvPr/>
        </p:nvSpPr>
        <p:spPr>
          <a:xfrm>
            <a:off x="5888108" y="4703286"/>
            <a:ext cx="520560" cy="544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1" h="21599" extrusionOk="0">
                <a:moveTo>
                  <a:pt x="16012" y="0"/>
                </a:moveTo>
                <a:cubicBezTo>
                  <a:pt x="13213" y="2284"/>
                  <a:pt x="13213" y="2291"/>
                  <a:pt x="13213" y="2291"/>
                </a:cubicBezTo>
                <a:cubicBezTo>
                  <a:pt x="10486" y="4575"/>
                  <a:pt x="10487" y="4575"/>
                  <a:pt x="10487" y="4575"/>
                </a:cubicBezTo>
                <a:cubicBezTo>
                  <a:pt x="13501" y="4575"/>
                  <a:pt x="13507" y="4575"/>
                  <a:pt x="13507" y="4575"/>
                </a:cubicBezTo>
                <a:cubicBezTo>
                  <a:pt x="12503" y="10596"/>
                  <a:pt x="6756" y="15228"/>
                  <a:pt x="297" y="14190"/>
                </a:cubicBezTo>
                <a:cubicBezTo>
                  <a:pt x="10" y="14190"/>
                  <a:pt x="-129" y="14539"/>
                  <a:pt x="158" y="14678"/>
                </a:cubicBezTo>
                <a:cubicBezTo>
                  <a:pt x="8267" y="17377"/>
                  <a:pt x="17595" y="12880"/>
                  <a:pt x="18958" y="4575"/>
                </a:cubicBezTo>
                <a:lnTo>
                  <a:pt x="21471" y="4575"/>
                </a:lnTo>
                <a:cubicBezTo>
                  <a:pt x="18744" y="2291"/>
                  <a:pt x="18745" y="2291"/>
                  <a:pt x="18745" y="2291"/>
                </a:cubicBezTo>
                <a:cubicBezTo>
                  <a:pt x="16019" y="8"/>
                  <a:pt x="16012" y="0"/>
                  <a:pt x="16012" y="0"/>
                </a:cubicBezTo>
                <a:close/>
                <a:moveTo>
                  <a:pt x="19539" y="5197"/>
                </a:moveTo>
                <a:cubicBezTo>
                  <a:pt x="19124" y="7273"/>
                  <a:pt x="18158" y="9212"/>
                  <a:pt x="16912" y="10804"/>
                </a:cubicBezTo>
                <a:lnTo>
                  <a:pt x="16912" y="21599"/>
                </a:lnTo>
                <a:cubicBezTo>
                  <a:pt x="19612" y="21599"/>
                  <a:pt x="19613" y="21599"/>
                  <a:pt x="19613" y="21599"/>
                </a:cubicBezTo>
                <a:cubicBezTo>
                  <a:pt x="19613" y="5202"/>
                  <a:pt x="19613" y="5197"/>
                  <a:pt x="19613" y="5197"/>
                </a:cubicBezTo>
                <a:cubicBezTo>
                  <a:pt x="19544" y="5197"/>
                  <a:pt x="19539" y="5197"/>
                  <a:pt x="19539" y="5197"/>
                </a:cubicBezTo>
                <a:close/>
                <a:moveTo>
                  <a:pt x="15390" y="12339"/>
                </a:moveTo>
                <a:cubicBezTo>
                  <a:pt x="14628" y="13093"/>
                  <a:pt x="13666" y="13712"/>
                  <a:pt x="12697" y="14260"/>
                </a:cubicBezTo>
                <a:cubicBezTo>
                  <a:pt x="12697" y="21595"/>
                  <a:pt x="12697" y="21599"/>
                  <a:pt x="12697" y="21599"/>
                </a:cubicBezTo>
                <a:cubicBezTo>
                  <a:pt x="15397" y="21599"/>
                  <a:pt x="15390" y="21599"/>
                  <a:pt x="15390" y="21599"/>
                </a:cubicBezTo>
                <a:lnTo>
                  <a:pt x="15390" y="12339"/>
                </a:lnTo>
                <a:close/>
                <a:moveTo>
                  <a:pt x="11347" y="14938"/>
                </a:moveTo>
                <a:cubicBezTo>
                  <a:pt x="10390" y="15281"/>
                  <a:pt x="9430" y="15559"/>
                  <a:pt x="8474" y="15764"/>
                </a:cubicBezTo>
                <a:lnTo>
                  <a:pt x="8474" y="21599"/>
                </a:lnTo>
                <a:cubicBezTo>
                  <a:pt x="11343" y="21599"/>
                  <a:pt x="11347" y="21599"/>
                  <a:pt x="11347" y="21599"/>
                </a:cubicBezTo>
                <a:cubicBezTo>
                  <a:pt x="11347" y="14943"/>
                  <a:pt x="11347" y="14938"/>
                  <a:pt x="11347" y="14938"/>
                </a:cubicBezTo>
                <a:close/>
                <a:moveTo>
                  <a:pt x="35" y="15268"/>
                </a:moveTo>
                <a:cubicBezTo>
                  <a:pt x="35" y="21600"/>
                  <a:pt x="35" y="21599"/>
                  <a:pt x="35" y="21599"/>
                </a:cubicBezTo>
                <a:cubicBezTo>
                  <a:pt x="2904" y="21599"/>
                  <a:pt x="2908" y="21599"/>
                  <a:pt x="2908" y="21599"/>
                </a:cubicBezTo>
                <a:lnTo>
                  <a:pt x="2908" y="15883"/>
                </a:lnTo>
                <a:cubicBezTo>
                  <a:pt x="1878" y="15814"/>
                  <a:pt x="918" y="15544"/>
                  <a:pt x="35" y="15268"/>
                </a:cubicBezTo>
                <a:close/>
                <a:moveTo>
                  <a:pt x="6960" y="15914"/>
                </a:moveTo>
                <a:cubicBezTo>
                  <a:pt x="6336" y="15983"/>
                  <a:pt x="5708" y="16056"/>
                  <a:pt x="5085" y="16056"/>
                </a:cubicBezTo>
                <a:cubicBezTo>
                  <a:pt x="4808" y="16056"/>
                  <a:pt x="4536" y="16054"/>
                  <a:pt x="4259" y="15985"/>
                </a:cubicBezTo>
                <a:lnTo>
                  <a:pt x="4259" y="21599"/>
                </a:lnTo>
                <a:cubicBezTo>
                  <a:pt x="6959" y="21599"/>
                  <a:pt x="6960" y="21599"/>
                  <a:pt x="6960" y="21599"/>
                </a:cubicBezTo>
                <a:cubicBezTo>
                  <a:pt x="6960" y="15917"/>
                  <a:pt x="6960" y="15914"/>
                  <a:pt x="6960" y="15914"/>
                </a:cubicBezTo>
                <a:close/>
              </a:path>
            </a:pathLst>
          </a:custGeom>
          <a:solidFill>
            <a:srgbClr val="DEC1A3"/>
          </a:solidFill>
          <a:ln w="12700">
            <a:miter lim="400000"/>
          </a:ln>
        </p:spPr>
        <p:txBody>
          <a:bodyPr lIns="60960" tIns="60960" rIns="60960" bIns="60960"/>
          <a:p>
            <a:pPr defTabSz="457200"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 sz="7465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6565265" y="1835785"/>
            <a:ext cx="2156460" cy="1095375"/>
            <a:chOff x="1578" y="2689"/>
            <a:chExt cx="2486" cy="1725"/>
          </a:xfrm>
        </p:grpSpPr>
        <p:sp>
          <p:nvSpPr>
            <p:cNvPr id="17" name="TextBox 145"/>
            <p:cNvSpPr txBox="1"/>
            <p:nvPr/>
          </p:nvSpPr>
          <p:spPr>
            <a:xfrm>
              <a:off x="1578" y="3267"/>
              <a:ext cx="2486" cy="114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l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TextBox 148"/>
            <p:cNvSpPr txBox="1"/>
            <p:nvPr/>
          </p:nvSpPr>
          <p:spPr>
            <a:xfrm>
              <a:off x="1596" y="2689"/>
              <a:ext cx="1420" cy="654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 rot="0">
            <a:off x="8586470" y="2940050"/>
            <a:ext cx="2156460" cy="1095375"/>
            <a:chOff x="1578" y="2689"/>
            <a:chExt cx="2486" cy="1725"/>
          </a:xfrm>
        </p:grpSpPr>
        <p:sp>
          <p:nvSpPr>
            <p:cNvPr id="19" name="TextBox 145"/>
            <p:cNvSpPr txBox="1"/>
            <p:nvPr/>
          </p:nvSpPr>
          <p:spPr>
            <a:xfrm>
              <a:off x="1578" y="3267"/>
              <a:ext cx="2486" cy="114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l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TextBox 148"/>
            <p:cNvSpPr txBox="1"/>
            <p:nvPr/>
          </p:nvSpPr>
          <p:spPr>
            <a:xfrm>
              <a:off x="1596" y="2689"/>
              <a:ext cx="1420" cy="654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 rot="0">
            <a:off x="9467850" y="4336415"/>
            <a:ext cx="2156460" cy="1095375"/>
            <a:chOff x="1578" y="2689"/>
            <a:chExt cx="2486" cy="1725"/>
          </a:xfrm>
        </p:grpSpPr>
        <p:sp>
          <p:nvSpPr>
            <p:cNvPr id="23" name="TextBox 145"/>
            <p:cNvSpPr txBox="1"/>
            <p:nvPr/>
          </p:nvSpPr>
          <p:spPr>
            <a:xfrm>
              <a:off x="1578" y="3267"/>
              <a:ext cx="2486" cy="114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l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TextBox 148"/>
            <p:cNvSpPr txBox="1"/>
            <p:nvPr/>
          </p:nvSpPr>
          <p:spPr>
            <a:xfrm>
              <a:off x="1596" y="2689"/>
              <a:ext cx="1420" cy="654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6" name="TextBox 145"/>
          <p:cNvSpPr txBox="1"/>
          <p:nvPr/>
        </p:nvSpPr>
        <p:spPr>
          <a:xfrm>
            <a:off x="723265" y="4846955"/>
            <a:ext cx="2156460" cy="72834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1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148"/>
          <p:cNvSpPr txBox="1"/>
          <p:nvPr/>
        </p:nvSpPr>
        <p:spPr>
          <a:xfrm>
            <a:off x="1647825" y="4479925"/>
            <a:ext cx="123190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TextBox 145"/>
          <p:cNvSpPr txBox="1"/>
          <p:nvPr/>
        </p:nvSpPr>
        <p:spPr>
          <a:xfrm>
            <a:off x="1315085" y="3307080"/>
            <a:ext cx="2156460" cy="72834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1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148"/>
          <p:cNvSpPr txBox="1"/>
          <p:nvPr/>
        </p:nvSpPr>
        <p:spPr>
          <a:xfrm>
            <a:off x="2239645" y="2940050"/>
            <a:ext cx="123190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Self </a:t>
              </a:r>
              <a:r>
                <a:rPr lang="en-US" altLang="zh-CN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E</a:t>
              </a: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valuation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自我评价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94" name="任意多边形 93"/>
          <p:cNvSpPr/>
          <p:nvPr/>
        </p:nvSpPr>
        <p:spPr>
          <a:xfrm rot="4522515">
            <a:off x="8730615" y="2742565"/>
            <a:ext cx="974090" cy="631190"/>
          </a:xfrm>
          <a:custGeom>
            <a:avLst/>
            <a:gdLst>
              <a:gd name="connsiteX0" fmla="*/ 76200 w 1028700"/>
              <a:gd name="connsiteY0" fmla="*/ 133350 h 685800"/>
              <a:gd name="connsiteX1" fmla="*/ 438150 w 1028700"/>
              <a:gd name="connsiteY1" fmla="*/ 323850 h 685800"/>
              <a:gd name="connsiteX2" fmla="*/ 514350 w 1028700"/>
              <a:gd name="connsiteY2" fmla="*/ 476250 h 685800"/>
              <a:gd name="connsiteX3" fmla="*/ 476250 w 1028700"/>
              <a:gd name="connsiteY3" fmla="*/ 685800 h 685800"/>
              <a:gd name="connsiteX4" fmla="*/ 1009650 w 1028700"/>
              <a:gd name="connsiteY4" fmla="*/ 438150 h 685800"/>
              <a:gd name="connsiteX5" fmla="*/ 1028700 w 1028700"/>
              <a:gd name="connsiteY5" fmla="*/ 323850 h 685800"/>
              <a:gd name="connsiteX6" fmla="*/ 857250 w 1028700"/>
              <a:gd name="connsiteY6" fmla="*/ 266700 h 685800"/>
              <a:gd name="connsiteX7" fmla="*/ 742950 w 1028700"/>
              <a:gd name="connsiteY7" fmla="*/ 171450 h 685800"/>
              <a:gd name="connsiteX8" fmla="*/ 742950 w 1028700"/>
              <a:gd name="connsiteY8" fmla="*/ 0 h 685800"/>
              <a:gd name="connsiteX9" fmla="*/ 0 w 1028700"/>
              <a:gd name="connsiteY9" fmla="*/ 152400 h 685800"/>
              <a:gd name="connsiteX10" fmla="*/ 76200 w 1028700"/>
              <a:gd name="connsiteY10" fmla="*/ 133350 h 685800"/>
              <a:gd name="connsiteX0-1" fmla="*/ 76200 w 1028700"/>
              <a:gd name="connsiteY0-2" fmla="*/ 133350 h 685800"/>
              <a:gd name="connsiteX1-3" fmla="*/ 438150 w 1028700"/>
              <a:gd name="connsiteY1-4" fmla="*/ 323850 h 685800"/>
              <a:gd name="connsiteX2-5" fmla="*/ 514350 w 1028700"/>
              <a:gd name="connsiteY2-6" fmla="*/ 476250 h 685800"/>
              <a:gd name="connsiteX3-7" fmla="*/ 476250 w 1028700"/>
              <a:gd name="connsiteY3-8" fmla="*/ 685800 h 685800"/>
              <a:gd name="connsiteX4-9" fmla="*/ 1009650 w 1028700"/>
              <a:gd name="connsiteY4-10" fmla="*/ 438150 h 685800"/>
              <a:gd name="connsiteX5-11" fmla="*/ 1028700 w 1028700"/>
              <a:gd name="connsiteY5-12" fmla="*/ 323850 h 685800"/>
              <a:gd name="connsiteX6-13" fmla="*/ 857250 w 1028700"/>
              <a:gd name="connsiteY6-14" fmla="*/ 266700 h 685800"/>
              <a:gd name="connsiteX7-15" fmla="*/ 742950 w 1028700"/>
              <a:gd name="connsiteY7-16" fmla="*/ 171450 h 685800"/>
              <a:gd name="connsiteX8-17" fmla="*/ 742950 w 1028700"/>
              <a:gd name="connsiteY8-18" fmla="*/ 0 h 685800"/>
              <a:gd name="connsiteX9-19" fmla="*/ 0 w 1028700"/>
              <a:gd name="connsiteY9-20" fmla="*/ 152400 h 685800"/>
              <a:gd name="connsiteX10-21" fmla="*/ 76200 w 1028700"/>
              <a:gd name="connsiteY10-22" fmla="*/ 133350 h 685800"/>
              <a:gd name="connsiteX0-23" fmla="*/ 76200 w 1028700"/>
              <a:gd name="connsiteY0-24" fmla="*/ 133350 h 692150"/>
              <a:gd name="connsiteX1-25" fmla="*/ 438150 w 1028700"/>
              <a:gd name="connsiteY1-26" fmla="*/ 323850 h 692150"/>
              <a:gd name="connsiteX2-27" fmla="*/ 514350 w 1028700"/>
              <a:gd name="connsiteY2-28" fmla="*/ 476250 h 692150"/>
              <a:gd name="connsiteX3-29" fmla="*/ 476250 w 1028700"/>
              <a:gd name="connsiteY3-30" fmla="*/ 685800 h 692150"/>
              <a:gd name="connsiteX4-31" fmla="*/ 1009650 w 1028700"/>
              <a:gd name="connsiteY4-32" fmla="*/ 438150 h 692150"/>
              <a:gd name="connsiteX5-33" fmla="*/ 1028700 w 1028700"/>
              <a:gd name="connsiteY5-34" fmla="*/ 323850 h 692150"/>
              <a:gd name="connsiteX6-35" fmla="*/ 857250 w 1028700"/>
              <a:gd name="connsiteY6-36" fmla="*/ 266700 h 692150"/>
              <a:gd name="connsiteX7-37" fmla="*/ 742950 w 1028700"/>
              <a:gd name="connsiteY7-38" fmla="*/ 171450 h 692150"/>
              <a:gd name="connsiteX8-39" fmla="*/ 742950 w 1028700"/>
              <a:gd name="connsiteY8-40" fmla="*/ 0 h 692150"/>
              <a:gd name="connsiteX9-41" fmla="*/ 0 w 1028700"/>
              <a:gd name="connsiteY9-42" fmla="*/ 152400 h 692150"/>
              <a:gd name="connsiteX10-43" fmla="*/ 76200 w 1028700"/>
              <a:gd name="connsiteY10-44" fmla="*/ 133350 h 692150"/>
              <a:gd name="connsiteX0-45" fmla="*/ 76200 w 1028700"/>
              <a:gd name="connsiteY0-46" fmla="*/ 133350 h 692150"/>
              <a:gd name="connsiteX1-47" fmla="*/ 438150 w 1028700"/>
              <a:gd name="connsiteY1-48" fmla="*/ 323850 h 692150"/>
              <a:gd name="connsiteX2-49" fmla="*/ 514350 w 1028700"/>
              <a:gd name="connsiteY2-50" fmla="*/ 476250 h 692150"/>
              <a:gd name="connsiteX3-51" fmla="*/ 476250 w 1028700"/>
              <a:gd name="connsiteY3-52" fmla="*/ 685800 h 692150"/>
              <a:gd name="connsiteX4-53" fmla="*/ 1009650 w 1028700"/>
              <a:gd name="connsiteY4-54" fmla="*/ 438150 h 692150"/>
              <a:gd name="connsiteX5-55" fmla="*/ 1028700 w 1028700"/>
              <a:gd name="connsiteY5-56" fmla="*/ 323850 h 692150"/>
              <a:gd name="connsiteX6-57" fmla="*/ 857250 w 1028700"/>
              <a:gd name="connsiteY6-58" fmla="*/ 266700 h 692150"/>
              <a:gd name="connsiteX7-59" fmla="*/ 742950 w 1028700"/>
              <a:gd name="connsiteY7-60" fmla="*/ 171450 h 692150"/>
              <a:gd name="connsiteX8-61" fmla="*/ 742950 w 1028700"/>
              <a:gd name="connsiteY8-62" fmla="*/ 0 h 692150"/>
              <a:gd name="connsiteX9-63" fmla="*/ 0 w 1028700"/>
              <a:gd name="connsiteY9-64" fmla="*/ 152400 h 692150"/>
              <a:gd name="connsiteX10-65" fmla="*/ 76200 w 1028700"/>
              <a:gd name="connsiteY10-66" fmla="*/ 133350 h 6921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028700" h="692150">
                <a:moveTo>
                  <a:pt x="76200" y="133350"/>
                </a:moveTo>
                <a:lnTo>
                  <a:pt x="438150" y="323850"/>
                </a:lnTo>
                <a:cubicBezTo>
                  <a:pt x="511175" y="381000"/>
                  <a:pt x="508000" y="415925"/>
                  <a:pt x="514350" y="476250"/>
                </a:cubicBezTo>
                <a:cubicBezTo>
                  <a:pt x="520700" y="536575"/>
                  <a:pt x="393700" y="692150"/>
                  <a:pt x="476250" y="685800"/>
                </a:cubicBezTo>
                <a:lnTo>
                  <a:pt x="1009650" y="438150"/>
                </a:lnTo>
                <a:lnTo>
                  <a:pt x="1028700" y="323850"/>
                </a:lnTo>
                <a:lnTo>
                  <a:pt x="857250" y="266700"/>
                </a:lnTo>
                <a:cubicBezTo>
                  <a:pt x="809625" y="241300"/>
                  <a:pt x="762000" y="215900"/>
                  <a:pt x="742950" y="171450"/>
                </a:cubicBezTo>
                <a:cubicBezTo>
                  <a:pt x="723900" y="127000"/>
                  <a:pt x="866775" y="3175"/>
                  <a:pt x="742950" y="0"/>
                </a:cubicBezTo>
                <a:lnTo>
                  <a:pt x="0" y="152400"/>
                </a:lnTo>
                <a:lnTo>
                  <a:pt x="76200" y="13335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04800" dist="50800" dir="102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5" name="任意多边形 94"/>
          <p:cNvSpPr/>
          <p:nvPr/>
        </p:nvSpPr>
        <p:spPr>
          <a:xfrm rot="9064316">
            <a:off x="8920480" y="3887470"/>
            <a:ext cx="974090" cy="631190"/>
          </a:xfrm>
          <a:custGeom>
            <a:avLst/>
            <a:gdLst>
              <a:gd name="connsiteX0" fmla="*/ 76200 w 1028700"/>
              <a:gd name="connsiteY0" fmla="*/ 133350 h 685800"/>
              <a:gd name="connsiteX1" fmla="*/ 438150 w 1028700"/>
              <a:gd name="connsiteY1" fmla="*/ 323850 h 685800"/>
              <a:gd name="connsiteX2" fmla="*/ 514350 w 1028700"/>
              <a:gd name="connsiteY2" fmla="*/ 476250 h 685800"/>
              <a:gd name="connsiteX3" fmla="*/ 476250 w 1028700"/>
              <a:gd name="connsiteY3" fmla="*/ 685800 h 685800"/>
              <a:gd name="connsiteX4" fmla="*/ 1009650 w 1028700"/>
              <a:gd name="connsiteY4" fmla="*/ 438150 h 685800"/>
              <a:gd name="connsiteX5" fmla="*/ 1028700 w 1028700"/>
              <a:gd name="connsiteY5" fmla="*/ 323850 h 685800"/>
              <a:gd name="connsiteX6" fmla="*/ 857250 w 1028700"/>
              <a:gd name="connsiteY6" fmla="*/ 266700 h 685800"/>
              <a:gd name="connsiteX7" fmla="*/ 742950 w 1028700"/>
              <a:gd name="connsiteY7" fmla="*/ 171450 h 685800"/>
              <a:gd name="connsiteX8" fmla="*/ 742950 w 1028700"/>
              <a:gd name="connsiteY8" fmla="*/ 0 h 685800"/>
              <a:gd name="connsiteX9" fmla="*/ 0 w 1028700"/>
              <a:gd name="connsiteY9" fmla="*/ 152400 h 685800"/>
              <a:gd name="connsiteX10" fmla="*/ 76200 w 1028700"/>
              <a:gd name="connsiteY10" fmla="*/ 133350 h 685800"/>
              <a:gd name="connsiteX0-1" fmla="*/ 76200 w 1028700"/>
              <a:gd name="connsiteY0-2" fmla="*/ 133350 h 685800"/>
              <a:gd name="connsiteX1-3" fmla="*/ 438150 w 1028700"/>
              <a:gd name="connsiteY1-4" fmla="*/ 323850 h 685800"/>
              <a:gd name="connsiteX2-5" fmla="*/ 514350 w 1028700"/>
              <a:gd name="connsiteY2-6" fmla="*/ 476250 h 685800"/>
              <a:gd name="connsiteX3-7" fmla="*/ 476250 w 1028700"/>
              <a:gd name="connsiteY3-8" fmla="*/ 685800 h 685800"/>
              <a:gd name="connsiteX4-9" fmla="*/ 1009650 w 1028700"/>
              <a:gd name="connsiteY4-10" fmla="*/ 438150 h 685800"/>
              <a:gd name="connsiteX5-11" fmla="*/ 1028700 w 1028700"/>
              <a:gd name="connsiteY5-12" fmla="*/ 323850 h 685800"/>
              <a:gd name="connsiteX6-13" fmla="*/ 857250 w 1028700"/>
              <a:gd name="connsiteY6-14" fmla="*/ 266700 h 685800"/>
              <a:gd name="connsiteX7-15" fmla="*/ 742950 w 1028700"/>
              <a:gd name="connsiteY7-16" fmla="*/ 171450 h 685800"/>
              <a:gd name="connsiteX8-17" fmla="*/ 742950 w 1028700"/>
              <a:gd name="connsiteY8-18" fmla="*/ 0 h 685800"/>
              <a:gd name="connsiteX9-19" fmla="*/ 0 w 1028700"/>
              <a:gd name="connsiteY9-20" fmla="*/ 152400 h 685800"/>
              <a:gd name="connsiteX10-21" fmla="*/ 76200 w 1028700"/>
              <a:gd name="connsiteY10-22" fmla="*/ 133350 h 685800"/>
              <a:gd name="connsiteX0-23" fmla="*/ 76200 w 1028700"/>
              <a:gd name="connsiteY0-24" fmla="*/ 133350 h 692150"/>
              <a:gd name="connsiteX1-25" fmla="*/ 438150 w 1028700"/>
              <a:gd name="connsiteY1-26" fmla="*/ 323850 h 692150"/>
              <a:gd name="connsiteX2-27" fmla="*/ 514350 w 1028700"/>
              <a:gd name="connsiteY2-28" fmla="*/ 476250 h 692150"/>
              <a:gd name="connsiteX3-29" fmla="*/ 476250 w 1028700"/>
              <a:gd name="connsiteY3-30" fmla="*/ 685800 h 692150"/>
              <a:gd name="connsiteX4-31" fmla="*/ 1009650 w 1028700"/>
              <a:gd name="connsiteY4-32" fmla="*/ 438150 h 692150"/>
              <a:gd name="connsiteX5-33" fmla="*/ 1028700 w 1028700"/>
              <a:gd name="connsiteY5-34" fmla="*/ 323850 h 692150"/>
              <a:gd name="connsiteX6-35" fmla="*/ 857250 w 1028700"/>
              <a:gd name="connsiteY6-36" fmla="*/ 266700 h 692150"/>
              <a:gd name="connsiteX7-37" fmla="*/ 742950 w 1028700"/>
              <a:gd name="connsiteY7-38" fmla="*/ 171450 h 692150"/>
              <a:gd name="connsiteX8-39" fmla="*/ 742950 w 1028700"/>
              <a:gd name="connsiteY8-40" fmla="*/ 0 h 692150"/>
              <a:gd name="connsiteX9-41" fmla="*/ 0 w 1028700"/>
              <a:gd name="connsiteY9-42" fmla="*/ 152400 h 692150"/>
              <a:gd name="connsiteX10-43" fmla="*/ 76200 w 1028700"/>
              <a:gd name="connsiteY10-44" fmla="*/ 133350 h 692150"/>
              <a:gd name="connsiteX0-45" fmla="*/ 76200 w 1028700"/>
              <a:gd name="connsiteY0-46" fmla="*/ 133350 h 692150"/>
              <a:gd name="connsiteX1-47" fmla="*/ 438150 w 1028700"/>
              <a:gd name="connsiteY1-48" fmla="*/ 323850 h 692150"/>
              <a:gd name="connsiteX2-49" fmla="*/ 514350 w 1028700"/>
              <a:gd name="connsiteY2-50" fmla="*/ 476250 h 692150"/>
              <a:gd name="connsiteX3-51" fmla="*/ 476250 w 1028700"/>
              <a:gd name="connsiteY3-52" fmla="*/ 685800 h 692150"/>
              <a:gd name="connsiteX4-53" fmla="*/ 1009650 w 1028700"/>
              <a:gd name="connsiteY4-54" fmla="*/ 438150 h 692150"/>
              <a:gd name="connsiteX5-55" fmla="*/ 1028700 w 1028700"/>
              <a:gd name="connsiteY5-56" fmla="*/ 323850 h 692150"/>
              <a:gd name="connsiteX6-57" fmla="*/ 857250 w 1028700"/>
              <a:gd name="connsiteY6-58" fmla="*/ 266700 h 692150"/>
              <a:gd name="connsiteX7-59" fmla="*/ 742950 w 1028700"/>
              <a:gd name="connsiteY7-60" fmla="*/ 171450 h 692150"/>
              <a:gd name="connsiteX8-61" fmla="*/ 742950 w 1028700"/>
              <a:gd name="connsiteY8-62" fmla="*/ 0 h 692150"/>
              <a:gd name="connsiteX9-63" fmla="*/ 0 w 1028700"/>
              <a:gd name="connsiteY9-64" fmla="*/ 152400 h 692150"/>
              <a:gd name="connsiteX10-65" fmla="*/ 76200 w 1028700"/>
              <a:gd name="connsiteY10-66" fmla="*/ 133350 h 6921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028700" h="692150">
                <a:moveTo>
                  <a:pt x="76200" y="133350"/>
                </a:moveTo>
                <a:lnTo>
                  <a:pt x="438150" y="323850"/>
                </a:lnTo>
                <a:cubicBezTo>
                  <a:pt x="511175" y="381000"/>
                  <a:pt x="508000" y="415925"/>
                  <a:pt x="514350" y="476250"/>
                </a:cubicBezTo>
                <a:cubicBezTo>
                  <a:pt x="520700" y="536575"/>
                  <a:pt x="393700" y="692150"/>
                  <a:pt x="476250" y="685800"/>
                </a:cubicBezTo>
                <a:lnTo>
                  <a:pt x="1009650" y="438150"/>
                </a:lnTo>
                <a:lnTo>
                  <a:pt x="1028700" y="323850"/>
                </a:lnTo>
                <a:lnTo>
                  <a:pt x="857250" y="266700"/>
                </a:lnTo>
                <a:cubicBezTo>
                  <a:pt x="809625" y="241300"/>
                  <a:pt x="762000" y="215900"/>
                  <a:pt x="742950" y="171450"/>
                </a:cubicBezTo>
                <a:cubicBezTo>
                  <a:pt x="723900" y="127000"/>
                  <a:pt x="866775" y="3175"/>
                  <a:pt x="742950" y="0"/>
                </a:cubicBezTo>
                <a:lnTo>
                  <a:pt x="0" y="152400"/>
                </a:lnTo>
                <a:lnTo>
                  <a:pt x="76200" y="13335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04800" dist="50800" dir="102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6" name="任意多边形 95"/>
          <p:cNvSpPr/>
          <p:nvPr/>
        </p:nvSpPr>
        <p:spPr>
          <a:xfrm rot="13665169">
            <a:off x="7905115" y="4429760"/>
            <a:ext cx="974090" cy="631190"/>
          </a:xfrm>
          <a:custGeom>
            <a:avLst/>
            <a:gdLst>
              <a:gd name="connsiteX0" fmla="*/ 76200 w 1028700"/>
              <a:gd name="connsiteY0" fmla="*/ 133350 h 685800"/>
              <a:gd name="connsiteX1" fmla="*/ 438150 w 1028700"/>
              <a:gd name="connsiteY1" fmla="*/ 323850 h 685800"/>
              <a:gd name="connsiteX2" fmla="*/ 514350 w 1028700"/>
              <a:gd name="connsiteY2" fmla="*/ 476250 h 685800"/>
              <a:gd name="connsiteX3" fmla="*/ 476250 w 1028700"/>
              <a:gd name="connsiteY3" fmla="*/ 685800 h 685800"/>
              <a:gd name="connsiteX4" fmla="*/ 1009650 w 1028700"/>
              <a:gd name="connsiteY4" fmla="*/ 438150 h 685800"/>
              <a:gd name="connsiteX5" fmla="*/ 1028700 w 1028700"/>
              <a:gd name="connsiteY5" fmla="*/ 323850 h 685800"/>
              <a:gd name="connsiteX6" fmla="*/ 857250 w 1028700"/>
              <a:gd name="connsiteY6" fmla="*/ 266700 h 685800"/>
              <a:gd name="connsiteX7" fmla="*/ 742950 w 1028700"/>
              <a:gd name="connsiteY7" fmla="*/ 171450 h 685800"/>
              <a:gd name="connsiteX8" fmla="*/ 742950 w 1028700"/>
              <a:gd name="connsiteY8" fmla="*/ 0 h 685800"/>
              <a:gd name="connsiteX9" fmla="*/ 0 w 1028700"/>
              <a:gd name="connsiteY9" fmla="*/ 152400 h 685800"/>
              <a:gd name="connsiteX10" fmla="*/ 76200 w 1028700"/>
              <a:gd name="connsiteY10" fmla="*/ 133350 h 685800"/>
              <a:gd name="connsiteX0-1" fmla="*/ 76200 w 1028700"/>
              <a:gd name="connsiteY0-2" fmla="*/ 133350 h 685800"/>
              <a:gd name="connsiteX1-3" fmla="*/ 438150 w 1028700"/>
              <a:gd name="connsiteY1-4" fmla="*/ 323850 h 685800"/>
              <a:gd name="connsiteX2-5" fmla="*/ 514350 w 1028700"/>
              <a:gd name="connsiteY2-6" fmla="*/ 476250 h 685800"/>
              <a:gd name="connsiteX3-7" fmla="*/ 476250 w 1028700"/>
              <a:gd name="connsiteY3-8" fmla="*/ 685800 h 685800"/>
              <a:gd name="connsiteX4-9" fmla="*/ 1009650 w 1028700"/>
              <a:gd name="connsiteY4-10" fmla="*/ 438150 h 685800"/>
              <a:gd name="connsiteX5-11" fmla="*/ 1028700 w 1028700"/>
              <a:gd name="connsiteY5-12" fmla="*/ 323850 h 685800"/>
              <a:gd name="connsiteX6-13" fmla="*/ 857250 w 1028700"/>
              <a:gd name="connsiteY6-14" fmla="*/ 266700 h 685800"/>
              <a:gd name="connsiteX7-15" fmla="*/ 742950 w 1028700"/>
              <a:gd name="connsiteY7-16" fmla="*/ 171450 h 685800"/>
              <a:gd name="connsiteX8-17" fmla="*/ 742950 w 1028700"/>
              <a:gd name="connsiteY8-18" fmla="*/ 0 h 685800"/>
              <a:gd name="connsiteX9-19" fmla="*/ 0 w 1028700"/>
              <a:gd name="connsiteY9-20" fmla="*/ 152400 h 685800"/>
              <a:gd name="connsiteX10-21" fmla="*/ 76200 w 1028700"/>
              <a:gd name="connsiteY10-22" fmla="*/ 133350 h 685800"/>
              <a:gd name="connsiteX0-23" fmla="*/ 76200 w 1028700"/>
              <a:gd name="connsiteY0-24" fmla="*/ 133350 h 692150"/>
              <a:gd name="connsiteX1-25" fmla="*/ 438150 w 1028700"/>
              <a:gd name="connsiteY1-26" fmla="*/ 323850 h 692150"/>
              <a:gd name="connsiteX2-27" fmla="*/ 514350 w 1028700"/>
              <a:gd name="connsiteY2-28" fmla="*/ 476250 h 692150"/>
              <a:gd name="connsiteX3-29" fmla="*/ 476250 w 1028700"/>
              <a:gd name="connsiteY3-30" fmla="*/ 685800 h 692150"/>
              <a:gd name="connsiteX4-31" fmla="*/ 1009650 w 1028700"/>
              <a:gd name="connsiteY4-32" fmla="*/ 438150 h 692150"/>
              <a:gd name="connsiteX5-33" fmla="*/ 1028700 w 1028700"/>
              <a:gd name="connsiteY5-34" fmla="*/ 323850 h 692150"/>
              <a:gd name="connsiteX6-35" fmla="*/ 857250 w 1028700"/>
              <a:gd name="connsiteY6-36" fmla="*/ 266700 h 692150"/>
              <a:gd name="connsiteX7-37" fmla="*/ 742950 w 1028700"/>
              <a:gd name="connsiteY7-38" fmla="*/ 171450 h 692150"/>
              <a:gd name="connsiteX8-39" fmla="*/ 742950 w 1028700"/>
              <a:gd name="connsiteY8-40" fmla="*/ 0 h 692150"/>
              <a:gd name="connsiteX9-41" fmla="*/ 0 w 1028700"/>
              <a:gd name="connsiteY9-42" fmla="*/ 152400 h 692150"/>
              <a:gd name="connsiteX10-43" fmla="*/ 76200 w 1028700"/>
              <a:gd name="connsiteY10-44" fmla="*/ 133350 h 692150"/>
              <a:gd name="connsiteX0-45" fmla="*/ 76200 w 1028700"/>
              <a:gd name="connsiteY0-46" fmla="*/ 133350 h 692150"/>
              <a:gd name="connsiteX1-47" fmla="*/ 438150 w 1028700"/>
              <a:gd name="connsiteY1-48" fmla="*/ 323850 h 692150"/>
              <a:gd name="connsiteX2-49" fmla="*/ 514350 w 1028700"/>
              <a:gd name="connsiteY2-50" fmla="*/ 476250 h 692150"/>
              <a:gd name="connsiteX3-51" fmla="*/ 476250 w 1028700"/>
              <a:gd name="connsiteY3-52" fmla="*/ 685800 h 692150"/>
              <a:gd name="connsiteX4-53" fmla="*/ 1009650 w 1028700"/>
              <a:gd name="connsiteY4-54" fmla="*/ 438150 h 692150"/>
              <a:gd name="connsiteX5-55" fmla="*/ 1028700 w 1028700"/>
              <a:gd name="connsiteY5-56" fmla="*/ 323850 h 692150"/>
              <a:gd name="connsiteX6-57" fmla="*/ 857250 w 1028700"/>
              <a:gd name="connsiteY6-58" fmla="*/ 266700 h 692150"/>
              <a:gd name="connsiteX7-59" fmla="*/ 742950 w 1028700"/>
              <a:gd name="connsiteY7-60" fmla="*/ 171450 h 692150"/>
              <a:gd name="connsiteX8-61" fmla="*/ 742950 w 1028700"/>
              <a:gd name="connsiteY8-62" fmla="*/ 0 h 692150"/>
              <a:gd name="connsiteX9-63" fmla="*/ 0 w 1028700"/>
              <a:gd name="connsiteY9-64" fmla="*/ 152400 h 692150"/>
              <a:gd name="connsiteX10-65" fmla="*/ 76200 w 1028700"/>
              <a:gd name="connsiteY10-66" fmla="*/ 133350 h 6921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028700" h="692150">
                <a:moveTo>
                  <a:pt x="76200" y="133350"/>
                </a:moveTo>
                <a:lnTo>
                  <a:pt x="438150" y="323850"/>
                </a:lnTo>
                <a:cubicBezTo>
                  <a:pt x="511175" y="381000"/>
                  <a:pt x="508000" y="415925"/>
                  <a:pt x="514350" y="476250"/>
                </a:cubicBezTo>
                <a:cubicBezTo>
                  <a:pt x="520700" y="536575"/>
                  <a:pt x="393700" y="692150"/>
                  <a:pt x="476250" y="685800"/>
                </a:cubicBezTo>
                <a:lnTo>
                  <a:pt x="1009650" y="438150"/>
                </a:lnTo>
                <a:lnTo>
                  <a:pt x="1028700" y="323850"/>
                </a:lnTo>
                <a:lnTo>
                  <a:pt x="857250" y="266700"/>
                </a:lnTo>
                <a:cubicBezTo>
                  <a:pt x="809625" y="241300"/>
                  <a:pt x="762000" y="215900"/>
                  <a:pt x="742950" y="171450"/>
                </a:cubicBezTo>
                <a:cubicBezTo>
                  <a:pt x="723900" y="127000"/>
                  <a:pt x="866775" y="3175"/>
                  <a:pt x="742950" y="0"/>
                </a:cubicBezTo>
                <a:lnTo>
                  <a:pt x="0" y="152400"/>
                </a:lnTo>
                <a:lnTo>
                  <a:pt x="76200" y="13335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04800" dist="50800" dir="102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7" name="任意多边形 96"/>
          <p:cNvSpPr/>
          <p:nvPr/>
        </p:nvSpPr>
        <p:spPr>
          <a:xfrm rot="17659517">
            <a:off x="7149465" y="3741420"/>
            <a:ext cx="974090" cy="631190"/>
          </a:xfrm>
          <a:custGeom>
            <a:avLst/>
            <a:gdLst>
              <a:gd name="connsiteX0" fmla="*/ 76200 w 1028700"/>
              <a:gd name="connsiteY0" fmla="*/ 133350 h 685800"/>
              <a:gd name="connsiteX1" fmla="*/ 438150 w 1028700"/>
              <a:gd name="connsiteY1" fmla="*/ 323850 h 685800"/>
              <a:gd name="connsiteX2" fmla="*/ 514350 w 1028700"/>
              <a:gd name="connsiteY2" fmla="*/ 476250 h 685800"/>
              <a:gd name="connsiteX3" fmla="*/ 476250 w 1028700"/>
              <a:gd name="connsiteY3" fmla="*/ 685800 h 685800"/>
              <a:gd name="connsiteX4" fmla="*/ 1009650 w 1028700"/>
              <a:gd name="connsiteY4" fmla="*/ 438150 h 685800"/>
              <a:gd name="connsiteX5" fmla="*/ 1028700 w 1028700"/>
              <a:gd name="connsiteY5" fmla="*/ 323850 h 685800"/>
              <a:gd name="connsiteX6" fmla="*/ 857250 w 1028700"/>
              <a:gd name="connsiteY6" fmla="*/ 266700 h 685800"/>
              <a:gd name="connsiteX7" fmla="*/ 742950 w 1028700"/>
              <a:gd name="connsiteY7" fmla="*/ 171450 h 685800"/>
              <a:gd name="connsiteX8" fmla="*/ 742950 w 1028700"/>
              <a:gd name="connsiteY8" fmla="*/ 0 h 685800"/>
              <a:gd name="connsiteX9" fmla="*/ 0 w 1028700"/>
              <a:gd name="connsiteY9" fmla="*/ 152400 h 685800"/>
              <a:gd name="connsiteX10" fmla="*/ 76200 w 1028700"/>
              <a:gd name="connsiteY10" fmla="*/ 133350 h 685800"/>
              <a:gd name="connsiteX0-1" fmla="*/ 76200 w 1028700"/>
              <a:gd name="connsiteY0-2" fmla="*/ 133350 h 685800"/>
              <a:gd name="connsiteX1-3" fmla="*/ 438150 w 1028700"/>
              <a:gd name="connsiteY1-4" fmla="*/ 323850 h 685800"/>
              <a:gd name="connsiteX2-5" fmla="*/ 514350 w 1028700"/>
              <a:gd name="connsiteY2-6" fmla="*/ 476250 h 685800"/>
              <a:gd name="connsiteX3-7" fmla="*/ 476250 w 1028700"/>
              <a:gd name="connsiteY3-8" fmla="*/ 685800 h 685800"/>
              <a:gd name="connsiteX4-9" fmla="*/ 1009650 w 1028700"/>
              <a:gd name="connsiteY4-10" fmla="*/ 438150 h 685800"/>
              <a:gd name="connsiteX5-11" fmla="*/ 1028700 w 1028700"/>
              <a:gd name="connsiteY5-12" fmla="*/ 323850 h 685800"/>
              <a:gd name="connsiteX6-13" fmla="*/ 857250 w 1028700"/>
              <a:gd name="connsiteY6-14" fmla="*/ 266700 h 685800"/>
              <a:gd name="connsiteX7-15" fmla="*/ 742950 w 1028700"/>
              <a:gd name="connsiteY7-16" fmla="*/ 171450 h 685800"/>
              <a:gd name="connsiteX8-17" fmla="*/ 742950 w 1028700"/>
              <a:gd name="connsiteY8-18" fmla="*/ 0 h 685800"/>
              <a:gd name="connsiteX9-19" fmla="*/ 0 w 1028700"/>
              <a:gd name="connsiteY9-20" fmla="*/ 152400 h 685800"/>
              <a:gd name="connsiteX10-21" fmla="*/ 76200 w 1028700"/>
              <a:gd name="connsiteY10-22" fmla="*/ 133350 h 685800"/>
              <a:gd name="connsiteX0-23" fmla="*/ 76200 w 1028700"/>
              <a:gd name="connsiteY0-24" fmla="*/ 133350 h 692150"/>
              <a:gd name="connsiteX1-25" fmla="*/ 438150 w 1028700"/>
              <a:gd name="connsiteY1-26" fmla="*/ 323850 h 692150"/>
              <a:gd name="connsiteX2-27" fmla="*/ 514350 w 1028700"/>
              <a:gd name="connsiteY2-28" fmla="*/ 476250 h 692150"/>
              <a:gd name="connsiteX3-29" fmla="*/ 476250 w 1028700"/>
              <a:gd name="connsiteY3-30" fmla="*/ 685800 h 692150"/>
              <a:gd name="connsiteX4-31" fmla="*/ 1009650 w 1028700"/>
              <a:gd name="connsiteY4-32" fmla="*/ 438150 h 692150"/>
              <a:gd name="connsiteX5-33" fmla="*/ 1028700 w 1028700"/>
              <a:gd name="connsiteY5-34" fmla="*/ 323850 h 692150"/>
              <a:gd name="connsiteX6-35" fmla="*/ 857250 w 1028700"/>
              <a:gd name="connsiteY6-36" fmla="*/ 266700 h 692150"/>
              <a:gd name="connsiteX7-37" fmla="*/ 742950 w 1028700"/>
              <a:gd name="connsiteY7-38" fmla="*/ 171450 h 692150"/>
              <a:gd name="connsiteX8-39" fmla="*/ 742950 w 1028700"/>
              <a:gd name="connsiteY8-40" fmla="*/ 0 h 692150"/>
              <a:gd name="connsiteX9-41" fmla="*/ 0 w 1028700"/>
              <a:gd name="connsiteY9-42" fmla="*/ 152400 h 692150"/>
              <a:gd name="connsiteX10-43" fmla="*/ 76200 w 1028700"/>
              <a:gd name="connsiteY10-44" fmla="*/ 133350 h 692150"/>
              <a:gd name="connsiteX0-45" fmla="*/ 76200 w 1028700"/>
              <a:gd name="connsiteY0-46" fmla="*/ 133350 h 692150"/>
              <a:gd name="connsiteX1-47" fmla="*/ 438150 w 1028700"/>
              <a:gd name="connsiteY1-48" fmla="*/ 323850 h 692150"/>
              <a:gd name="connsiteX2-49" fmla="*/ 514350 w 1028700"/>
              <a:gd name="connsiteY2-50" fmla="*/ 476250 h 692150"/>
              <a:gd name="connsiteX3-51" fmla="*/ 476250 w 1028700"/>
              <a:gd name="connsiteY3-52" fmla="*/ 685800 h 692150"/>
              <a:gd name="connsiteX4-53" fmla="*/ 1009650 w 1028700"/>
              <a:gd name="connsiteY4-54" fmla="*/ 438150 h 692150"/>
              <a:gd name="connsiteX5-55" fmla="*/ 1028700 w 1028700"/>
              <a:gd name="connsiteY5-56" fmla="*/ 323850 h 692150"/>
              <a:gd name="connsiteX6-57" fmla="*/ 857250 w 1028700"/>
              <a:gd name="connsiteY6-58" fmla="*/ 266700 h 692150"/>
              <a:gd name="connsiteX7-59" fmla="*/ 742950 w 1028700"/>
              <a:gd name="connsiteY7-60" fmla="*/ 171450 h 692150"/>
              <a:gd name="connsiteX8-61" fmla="*/ 742950 w 1028700"/>
              <a:gd name="connsiteY8-62" fmla="*/ 0 h 692150"/>
              <a:gd name="connsiteX9-63" fmla="*/ 0 w 1028700"/>
              <a:gd name="connsiteY9-64" fmla="*/ 152400 h 692150"/>
              <a:gd name="connsiteX10-65" fmla="*/ 76200 w 1028700"/>
              <a:gd name="connsiteY10-66" fmla="*/ 133350 h 6921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028700" h="692150">
                <a:moveTo>
                  <a:pt x="76200" y="133350"/>
                </a:moveTo>
                <a:lnTo>
                  <a:pt x="438150" y="323850"/>
                </a:lnTo>
                <a:cubicBezTo>
                  <a:pt x="511175" y="381000"/>
                  <a:pt x="508000" y="415925"/>
                  <a:pt x="514350" y="476250"/>
                </a:cubicBezTo>
                <a:cubicBezTo>
                  <a:pt x="520700" y="536575"/>
                  <a:pt x="393700" y="692150"/>
                  <a:pt x="476250" y="685800"/>
                </a:cubicBezTo>
                <a:lnTo>
                  <a:pt x="1009650" y="438150"/>
                </a:lnTo>
                <a:lnTo>
                  <a:pt x="1028700" y="323850"/>
                </a:lnTo>
                <a:lnTo>
                  <a:pt x="857250" y="266700"/>
                </a:lnTo>
                <a:cubicBezTo>
                  <a:pt x="809625" y="241300"/>
                  <a:pt x="762000" y="215900"/>
                  <a:pt x="742950" y="171450"/>
                </a:cubicBezTo>
                <a:cubicBezTo>
                  <a:pt x="723900" y="127000"/>
                  <a:pt x="866775" y="3175"/>
                  <a:pt x="742950" y="0"/>
                </a:cubicBezTo>
                <a:lnTo>
                  <a:pt x="0" y="152400"/>
                </a:lnTo>
                <a:lnTo>
                  <a:pt x="76200" y="13335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04800" dist="50800" dir="102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8" name="任意多边形 97"/>
          <p:cNvSpPr/>
          <p:nvPr/>
        </p:nvSpPr>
        <p:spPr>
          <a:xfrm>
            <a:off x="7522210" y="2701290"/>
            <a:ext cx="974090" cy="631190"/>
          </a:xfrm>
          <a:custGeom>
            <a:avLst/>
            <a:gdLst>
              <a:gd name="connsiteX0" fmla="*/ 76200 w 1028700"/>
              <a:gd name="connsiteY0" fmla="*/ 133350 h 685800"/>
              <a:gd name="connsiteX1" fmla="*/ 438150 w 1028700"/>
              <a:gd name="connsiteY1" fmla="*/ 323850 h 685800"/>
              <a:gd name="connsiteX2" fmla="*/ 514350 w 1028700"/>
              <a:gd name="connsiteY2" fmla="*/ 476250 h 685800"/>
              <a:gd name="connsiteX3" fmla="*/ 476250 w 1028700"/>
              <a:gd name="connsiteY3" fmla="*/ 685800 h 685800"/>
              <a:gd name="connsiteX4" fmla="*/ 1009650 w 1028700"/>
              <a:gd name="connsiteY4" fmla="*/ 438150 h 685800"/>
              <a:gd name="connsiteX5" fmla="*/ 1028700 w 1028700"/>
              <a:gd name="connsiteY5" fmla="*/ 323850 h 685800"/>
              <a:gd name="connsiteX6" fmla="*/ 857250 w 1028700"/>
              <a:gd name="connsiteY6" fmla="*/ 266700 h 685800"/>
              <a:gd name="connsiteX7" fmla="*/ 742950 w 1028700"/>
              <a:gd name="connsiteY7" fmla="*/ 171450 h 685800"/>
              <a:gd name="connsiteX8" fmla="*/ 742950 w 1028700"/>
              <a:gd name="connsiteY8" fmla="*/ 0 h 685800"/>
              <a:gd name="connsiteX9" fmla="*/ 0 w 1028700"/>
              <a:gd name="connsiteY9" fmla="*/ 152400 h 685800"/>
              <a:gd name="connsiteX10" fmla="*/ 76200 w 1028700"/>
              <a:gd name="connsiteY10" fmla="*/ 133350 h 685800"/>
              <a:gd name="connsiteX0-1" fmla="*/ 76200 w 1028700"/>
              <a:gd name="connsiteY0-2" fmla="*/ 133350 h 685800"/>
              <a:gd name="connsiteX1-3" fmla="*/ 438150 w 1028700"/>
              <a:gd name="connsiteY1-4" fmla="*/ 323850 h 685800"/>
              <a:gd name="connsiteX2-5" fmla="*/ 514350 w 1028700"/>
              <a:gd name="connsiteY2-6" fmla="*/ 476250 h 685800"/>
              <a:gd name="connsiteX3-7" fmla="*/ 476250 w 1028700"/>
              <a:gd name="connsiteY3-8" fmla="*/ 685800 h 685800"/>
              <a:gd name="connsiteX4-9" fmla="*/ 1009650 w 1028700"/>
              <a:gd name="connsiteY4-10" fmla="*/ 438150 h 685800"/>
              <a:gd name="connsiteX5-11" fmla="*/ 1028700 w 1028700"/>
              <a:gd name="connsiteY5-12" fmla="*/ 323850 h 685800"/>
              <a:gd name="connsiteX6-13" fmla="*/ 857250 w 1028700"/>
              <a:gd name="connsiteY6-14" fmla="*/ 266700 h 685800"/>
              <a:gd name="connsiteX7-15" fmla="*/ 742950 w 1028700"/>
              <a:gd name="connsiteY7-16" fmla="*/ 171450 h 685800"/>
              <a:gd name="connsiteX8-17" fmla="*/ 742950 w 1028700"/>
              <a:gd name="connsiteY8-18" fmla="*/ 0 h 685800"/>
              <a:gd name="connsiteX9-19" fmla="*/ 0 w 1028700"/>
              <a:gd name="connsiteY9-20" fmla="*/ 152400 h 685800"/>
              <a:gd name="connsiteX10-21" fmla="*/ 76200 w 1028700"/>
              <a:gd name="connsiteY10-22" fmla="*/ 133350 h 685800"/>
              <a:gd name="connsiteX0-23" fmla="*/ 76200 w 1028700"/>
              <a:gd name="connsiteY0-24" fmla="*/ 133350 h 692150"/>
              <a:gd name="connsiteX1-25" fmla="*/ 438150 w 1028700"/>
              <a:gd name="connsiteY1-26" fmla="*/ 323850 h 692150"/>
              <a:gd name="connsiteX2-27" fmla="*/ 514350 w 1028700"/>
              <a:gd name="connsiteY2-28" fmla="*/ 476250 h 692150"/>
              <a:gd name="connsiteX3-29" fmla="*/ 476250 w 1028700"/>
              <a:gd name="connsiteY3-30" fmla="*/ 685800 h 692150"/>
              <a:gd name="connsiteX4-31" fmla="*/ 1009650 w 1028700"/>
              <a:gd name="connsiteY4-32" fmla="*/ 438150 h 692150"/>
              <a:gd name="connsiteX5-33" fmla="*/ 1028700 w 1028700"/>
              <a:gd name="connsiteY5-34" fmla="*/ 323850 h 692150"/>
              <a:gd name="connsiteX6-35" fmla="*/ 857250 w 1028700"/>
              <a:gd name="connsiteY6-36" fmla="*/ 266700 h 692150"/>
              <a:gd name="connsiteX7-37" fmla="*/ 742950 w 1028700"/>
              <a:gd name="connsiteY7-38" fmla="*/ 171450 h 692150"/>
              <a:gd name="connsiteX8-39" fmla="*/ 742950 w 1028700"/>
              <a:gd name="connsiteY8-40" fmla="*/ 0 h 692150"/>
              <a:gd name="connsiteX9-41" fmla="*/ 0 w 1028700"/>
              <a:gd name="connsiteY9-42" fmla="*/ 152400 h 692150"/>
              <a:gd name="connsiteX10-43" fmla="*/ 76200 w 1028700"/>
              <a:gd name="connsiteY10-44" fmla="*/ 133350 h 692150"/>
              <a:gd name="connsiteX0-45" fmla="*/ 76200 w 1028700"/>
              <a:gd name="connsiteY0-46" fmla="*/ 133350 h 692150"/>
              <a:gd name="connsiteX1-47" fmla="*/ 438150 w 1028700"/>
              <a:gd name="connsiteY1-48" fmla="*/ 323850 h 692150"/>
              <a:gd name="connsiteX2-49" fmla="*/ 514350 w 1028700"/>
              <a:gd name="connsiteY2-50" fmla="*/ 476250 h 692150"/>
              <a:gd name="connsiteX3-51" fmla="*/ 476250 w 1028700"/>
              <a:gd name="connsiteY3-52" fmla="*/ 685800 h 692150"/>
              <a:gd name="connsiteX4-53" fmla="*/ 1009650 w 1028700"/>
              <a:gd name="connsiteY4-54" fmla="*/ 438150 h 692150"/>
              <a:gd name="connsiteX5-55" fmla="*/ 1028700 w 1028700"/>
              <a:gd name="connsiteY5-56" fmla="*/ 323850 h 692150"/>
              <a:gd name="connsiteX6-57" fmla="*/ 857250 w 1028700"/>
              <a:gd name="connsiteY6-58" fmla="*/ 266700 h 692150"/>
              <a:gd name="connsiteX7-59" fmla="*/ 742950 w 1028700"/>
              <a:gd name="connsiteY7-60" fmla="*/ 171450 h 692150"/>
              <a:gd name="connsiteX8-61" fmla="*/ 742950 w 1028700"/>
              <a:gd name="connsiteY8-62" fmla="*/ 0 h 692150"/>
              <a:gd name="connsiteX9-63" fmla="*/ 0 w 1028700"/>
              <a:gd name="connsiteY9-64" fmla="*/ 152400 h 692150"/>
              <a:gd name="connsiteX10-65" fmla="*/ 76200 w 1028700"/>
              <a:gd name="connsiteY10-66" fmla="*/ 133350 h 6921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028700" h="692150">
                <a:moveTo>
                  <a:pt x="76200" y="133350"/>
                </a:moveTo>
                <a:lnTo>
                  <a:pt x="438150" y="323850"/>
                </a:lnTo>
                <a:cubicBezTo>
                  <a:pt x="511175" y="381000"/>
                  <a:pt x="508000" y="415925"/>
                  <a:pt x="514350" y="476250"/>
                </a:cubicBezTo>
                <a:cubicBezTo>
                  <a:pt x="520700" y="536575"/>
                  <a:pt x="393700" y="692150"/>
                  <a:pt x="476250" y="685800"/>
                </a:cubicBezTo>
                <a:lnTo>
                  <a:pt x="1009650" y="438150"/>
                </a:lnTo>
                <a:lnTo>
                  <a:pt x="1028700" y="323850"/>
                </a:lnTo>
                <a:lnTo>
                  <a:pt x="857250" y="266700"/>
                </a:lnTo>
                <a:cubicBezTo>
                  <a:pt x="809625" y="241300"/>
                  <a:pt x="762000" y="215900"/>
                  <a:pt x="742950" y="171450"/>
                </a:cubicBezTo>
                <a:cubicBezTo>
                  <a:pt x="723900" y="127000"/>
                  <a:pt x="866775" y="3175"/>
                  <a:pt x="742950" y="0"/>
                </a:cubicBezTo>
                <a:lnTo>
                  <a:pt x="0" y="152400"/>
                </a:lnTo>
                <a:lnTo>
                  <a:pt x="76200" y="13335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04800" dist="50800" dir="102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" name="椭圆 111"/>
          <p:cNvSpPr/>
          <p:nvPr/>
        </p:nvSpPr>
        <p:spPr>
          <a:xfrm>
            <a:off x="7190740" y="1677035"/>
            <a:ext cx="1259205" cy="12592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椭圆 112"/>
          <p:cNvSpPr/>
          <p:nvPr/>
        </p:nvSpPr>
        <p:spPr>
          <a:xfrm rot="20715169">
            <a:off x="7235825" y="1717040"/>
            <a:ext cx="1169035" cy="1169035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0" name="椭圆 109"/>
          <p:cNvSpPr/>
          <p:nvPr/>
        </p:nvSpPr>
        <p:spPr>
          <a:xfrm>
            <a:off x="9142730" y="1974850"/>
            <a:ext cx="1259205" cy="12592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1" name="椭圆 110"/>
          <p:cNvSpPr/>
          <p:nvPr/>
        </p:nvSpPr>
        <p:spPr>
          <a:xfrm rot="20715169">
            <a:off x="9187815" y="2014855"/>
            <a:ext cx="1169035" cy="1169035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8" name="椭圆 107"/>
          <p:cNvSpPr/>
          <p:nvPr/>
        </p:nvSpPr>
        <p:spPr>
          <a:xfrm>
            <a:off x="9314815" y="4115435"/>
            <a:ext cx="1259205" cy="12592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9" name="椭圆 108"/>
          <p:cNvSpPr/>
          <p:nvPr/>
        </p:nvSpPr>
        <p:spPr>
          <a:xfrm rot="20715169">
            <a:off x="9359900" y="4155440"/>
            <a:ext cx="1169035" cy="1169035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6" name="椭圆 105"/>
          <p:cNvSpPr/>
          <p:nvPr/>
        </p:nvSpPr>
        <p:spPr>
          <a:xfrm>
            <a:off x="7431405" y="4717415"/>
            <a:ext cx="1259205" cy="12592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椭圆 106"/>
          <p:cNvSpPr/>
          <p:nvPr/>
        </p:nvSpPr>
        <p:spPr>
          <a:xfrm rot="20715169">
            <a:off x="7476490" y="4757420"/>
            <a:ext cx="1169035" cy="1169035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6246495" y="3314065"/>
            <a:ext cx="1259205" cy="12592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椭圆 104"/>
          <p:cNvSpPr/>
          <p:nvPr/>
        </p:nvSpPr>
        <p:spPr>
          <a:xfrm rot="20715169">
            <a:off x="6291580" y="3354070"/>
            <a:ext cx="1169035" cy="1169035"/>
          </a:xfrm>
          <a:prstGeom prst="ellipse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7" name="椭圆 116"/>
          <p:cNvSpPr/>
          <p:nvPr/>
        </p:nvSpPr>
        <p:spPr>
          <a:xfrm>
            <a:off x="7766050" y="2981325"/>
            <a:ext cx="1574165" cy="1574165"/>
          </a:xfrm>
          <a:prstGeom prst="ellipse">
            <a:avLst/>
          </a:prstGeom>
          <a:solidFill>
            <a:srgbClr val="DEC1A3"/>
          </a:solidFill>
          <a:ln w="76200">
            <a:solidFill>
              <a:schemeClr val="bg1"/>
            </a:solidFill>
          </a:ln>
          <a:effectLst>
            <a:outerShdw blurRad="241300" dist="152400" dir="84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BD03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7984490" y="3305175"/>
            <a:ext cx="1033780" cy="95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添加标题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7454900" y="1953260"/>
            <a:ext cx="731520" cy="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输入内容</a:t>
            </a:r>
            <a:endParaRPr lang="zh-CN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TextBox 25"/>
          <p:cNvSpPr txBox="1"/>
          <p:nvPr/>
        </p:nvSpPr>
        <p:spPr>
          <a:xfrm>
            <a:off x="9393555" y="2242820"/>
            <a:ext cx="731520" cy="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输入内容</a:t>
            </a:r>
            <a:endParaRPr lang="zh-CN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TextBox 25"/>
          <p:cNvSpPr txBox="1"/>
          <p:nvPr/>
        </p:nvSpPr>
        <p:spPr>
          <a:xfrm>
            <a:off x="9578975" y="4404995"/>
            <a:ext cx="731520" cy="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输入内容</a:t>
            </a:r>
            <a:endParaRPr lang="zh-CN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7691755" y="4993640"/>
            <a:ext cx="731520" cy="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输入内容</a:t>
            </a:r>
            <a:endParaRPr lang="zh-CN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6497320" y="3598545"/>
            <a:ext cx="731520" cy="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输入内容</a:t>
            </a:r>
            <a:endParaRPr lang="zh-CN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TextBox 145"/>
          <p:cNvSpPr txBox="1"/>
          <p:nvPr/>
        </p:nvSpPr>
        <p:spPr>
          <a:xfrm>
            <a:off x="2195830" y="2853055"/>
            <a:ext cx="3353435" cy="78422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TextBox 148"/>
          <p:cNvSpPr txBox="1"/>
          <p:nvPr/>
        </p:nvSpPr>
        <p:spPr>
          <a:xfrm>
            <a:off x="2196465" y="2312670"/>
            <a:ext cx="2002790" cy="461645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sz="20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332355" y="2812415"/>
            <a:ext cx="395605" cy="0"/>
          </a:xfrm>
          <a:prstGeom prst="line">
            <a:avLst/>
          </a:prstGeom>
          <a:ln w="57150">
            <a:solidFill>
              <a:srgbClr val="DEC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45"/>
          <p:cNvSpPr txBox="1"/>
          <p:nvPr/>
        </p:nvSpPr>
        <p:spPr>
          <a:xfrm>
            <a:off x="2196465" y="4929505"/>
            <a:ext cx="3353435" cy="78422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TextBox 148"/>
          <p:cNvSpPr txBox="1"/>
          <p:nvPr/>
        </p:nvSpPr>
        <p:spPr>
          <a:xfrm>
            <a:off x="2197100" y="4389120"/>
            <a:ext cx="2002790" cy="461645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sz="20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332990" y="4888865"/>
            <a:ext cx="395605" cy="0"/>
          </a:xfrm>
          <a:prstGeom prst="line">
            <a:avLst/>
          </a:prstGeom>
          <a:ln w="57150">
            <a:solidFill>
              <a:srgbClr val="DEC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10" name="Shape 23310"/>
          <p:cNvSpPr/>
          <p:nvPr/>
        </p:nvSpPr>
        <p:spPr>
          <a:xfrm>
            <a:off x="1383988" y="2701188"/>
            <a:ext cx="560987" cy="597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7494"/>
                </a:lnTo>
                <a:lnTo>
                  <a:pt x="10873" y="17494"/>
                </a:lnTo>
                <a:lnTo>
                  <a:pt x="10873" y="16262"/>
                </a:lnTo>
                <a:cubicBezTo>
                  <a:pt x="10873" y="16262"/>
                  <a:pt x="1312" y="16262"/>
                  <a:pt x="1312" y="16262"/>
                </a:cubicBezTo>
                <a:lnTo>
                  <a:pt x="1312" y="1232"/>
                </a:lnTo>
                <a:lnTo>
                  <a:pt x="15974" y="1232"/>
                </a:lnTo>
                <a:lnTo>
                  <a:pt x="15974" y="5776"/>
                </a:lnTo>
                <a:cubicBezTo>
                  <a:pt x="16254" y="5729"/>
                  <a:pt x="16549" y="5694"/>
                  <a:pt x="16849" y="5694"/>
                </a:cubicBezTo>
                <a:cubicBezTo>
                  <a:pt x="17000" y="5694"/>
                  <a:pt x="17136" y="5715"/>
                  <a:pt x="17286" y="5722"/>
                </a:cubicBezTo>
                <a:lnTo>
                  <a:pt x="17286" y="0"/>
                </a:lnTo>
                <a:lnTo>
                  <a:pt x="0" y="0"/>
                </a:lnTo>
                <a:close/>
                <a:moveTo>
                  <a:pt x="2798" y="4380"/>
                </a:moveTo>
                <a:cubicBezTo>
                  <a:pt x="2798" y="4380"/>
                  <a:pt x="2798" y="5667"/>
                  <a:pt x="2798" y="5667"/>
                </a:cubicBezTo>
                <a:lnTo>
                  <a:pt x="13700" y="5667"/>
                </a:lnTo>
                <a:lnTo>
                  <a:pt x="13700" y="4380"/>
                </a:lnTo>
                <a:lnTo>
                  <a:pt x="2798" y="4380"/>
                </a:lnTo>
                <a:close/>
                <a:moveTo>
                  <a:pt x="16645" y="7008"/>
                </a:moveTo>
                <a:cubicBezTo>
                  <a:pt x="14667" y="7008"/>
                  <a:pt x="13059" y="8512"/>
                  <a:pt x="13059" y="10376"/>
                </a:cubicBezTo>
                <a:cubicBezTo>
                  <a:pt x="13059" y="12233"/>
                  <a:pt x="14667" y="13743"/>
                  <a:pt x="16645" y="13743"/>
                </a:cubicBezTo>
                <a:cubicBezTo>
                  <a:pt x="18629" y="13743"/>
                  <a:pt x="20230" y="12233"/>
                  <a:pt x="20230" y="10376"/>
                </a:cubicBezTo>
                <a:cubicBezTo>
                  <a:pt x="20230" y="8511"/>
                  <a:pt x="18629" y="7008"/>
                  <a:pt x="16645" y="7008"/>
                </a:cubicBezTo>
                <a:close/>
                <a:moveTo>
                  <a:pt x="2798" y="7884"/>
                </a:moveTo>
                <a:cubicBezTo>
                  <a:pt x="2798" y="7884"/>
                  <a:pt x="2798" y="9171"/>
                  <a:pt x="2798" y="9171"/>
                </a:cubicBezTo>
                <a:lnTo>
                  <a:pt x="11718" y="9171"/>
                </a:lnTo>
                <a:cubicBezTo>
                  <a:pt x="11810" y="8705"/>
                  <a:pt x="11991" y="8284"/>
                  <a:pt x="12214" y="7884"/>
                </a:cubicBezTo>
                <a:lnTo>
                  <a:pt x="2798" y="7884"/>
                </a:lnTo>
                <a:close/>
                <a:moveTo>
                  <a:pt x="2798" y="12265"/>
                </a:moveTo>
                <a:cubicBezTo>
                  <a:pt x="2798" y="12265"/>
                  <a:pt x="2798" y="13551"/>
                  <a:pt x="2798" y="13551"/>
                </a:cubicBezTo>
                <a:lnTo>
                  <a:pt x="12039" y="13551"/>
                </a:lnTo>
                <a:cubicBezTo>
                  <a:pt x="12290" y="13411"/>
                  <a:pt x="12571" y="13297"/>
                  <a:pt x="12855" y="13223"/>
                </a:cubicBezTo>
                <a:cubicBezTo>
                  <a:pt x="12589" y="12930"/>
                  <a:pt x="12343" y="12612"/>
                  <a:pt x="12155" y="12265"/>
                </a:cubicBezTo>
                <a:lnTo>
                  <a:pt x="2798" y="12265"/>
                </a:lnTo>
                <a:close/>
                <a:moveTo>
                  <a:pt x="13992" y="14017"/>
                </a:moveTo>
                <a:cubicBezTo>
                  <a:pt x="12968" y="14017"/>
                  <a:pt x="12126" y="14897"/>
                  <a:pt x="12126" y="15988"/>
                </a:cubicBezTo>
                <a:lnTo>
                  <a:pt x="12126" y="21408"/>
                </a:lnTo>
                <a:cubicBezTo>
                  <a:pt x="12126" y="21474"/>
                  <a:pt x="12155" y="21532"/>
                  <a:pt x="12155" y="21600"/>
                </a:cubicBezTo>
                <a:lnTo>
                  <a:pt x="21571" y="21600"/>
                </a:lnTo>
                <a:cubicBezTo>
                  <a:pt x="21578" y="21532"/>
                  <a:pt x="21600" y="21474"/>
                  <a:pt x="21600" y="21408"/>
                </a:cubicBezTo>
                <a:lnTo>
                  <a:pt x="21600" y="15988"/>
                </a:lnTo>
                <a:cubicBezTo>
                  <a:pt x="21600" y="14897"/>
                  <a:pt x="20764" y="14017"/>
                  <a:pt x="19734" y="14017"/>
                </a:cubicBezTo>
                <a:lnTo>
                  <a:pt x="13992" y="14017"/>
                </a:lnTo>
                <a:close/>
              </a:path>
            </a:pathLst>
          </a:custGeom>
          <a:solidFill>
            <a:srgbClr val="DEC1A3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315" name="Shape 23315"/>
          <p:cNvSpPr/>
          <p:nvPr/>
        </p:nvSpPr>
        <p:spPr>
          <a:xfrm>
            <a:off x="1384385" y="4720487"/>
            <a:ext cx="618615" cy="597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40" y="20848"/>
                </a:moveTo>
                <a:cubicBezTo>
                  <a:pt x="3137" y="20848"/>
                  <a:pt x="2813" y="20512"/>
                  <a:pt x="2813" y="20094"/>
                </a:cubicBezTo>
                <a:cubicBezTo>
                  <a:pt x="2813" y="19681"/>
                  <a:pt x="3137" y="19342"/>
                  <a:pt x="3540" y="19342"/>
                </a:cubicBezTo>
                <a:cubicBezTo>
                  <a:pt x="3939" y="19342"/>
                  <a:pt x="4267" y="19681"/>
                  <a:pt x="4267" y="20094"/>
                </a:cubicBezTo>
                <a:cubicBezTo>
                  <a:pt x="4267" y="20512"/>
                  <a:pt x="3939" y="20848"/>
                  <a:pt x="3540" y="20848"/>
                </a:cubicBezTo>
                <a:cubicBezTo>
                  <a:pt x="3540" y="20848"/>
                  <a:pt x="3540" y="20848"/>
                  <a:pt x="3540" y="20848"/>
                </a:cubicBezTo>
                <a:close/>
                <a:moveTo>
                  <a:pt x="3540" y="18592"/>
                </a:moveTo>
                <a:cubicBezTo>
                  <a:pt x="2738" y="18592"/>
                  <a:pt x="2085" y="19264"/>
                  <a:pt x="2085" y="20094"/>
                </a:cubicBezTo>
                <a:cubicBezTo>
                  <a:pt x="2085" y="20926"/>
                  <a:pt x="2738" y="21600"/>
                  <a:pt x="3540" y="21600"/>
                </a:cubicBezTo>
                <a:cubicBezTo>
                  <a:pt x="4343" y="21600"/>
                  <a:pt x="4991" y="20926"/>
                  <a:pt x="4991" y="20094"/>
                </a:cubicBezTo>
                <a:cubicBezTo>
                  <a:pt x="4991" y="19264"/>
                  <a:pt x="4343" y="18592"/>
                  <a:pt x="3540" y="18592"/>
                </a:cubicBezTo>
                <a:cubicBezTo>
                  <a:pt x="3540" y="18592"/>
                  <a:pt x="3540" y="18592"/>
                  <a:pt x="3540" y="18592"/>
                </a:cubicBezTo>
                <a:close/>
                <a:moveTo>
                  <a:pt x="11142" y="20848"/>
                </a:moveTo>
                <a:cubicBezTo>
                  <a:pt x="10740" y="20848"/>
                  <a:pt x="10415" y="20512"/>
                  <a:pt x="10415" y="20094"/>
                </a:cubicBezTo>
                <a:cubicBezTo>
                  <a:pt x="10415" y="19681"/>
                  <a:pt x="10740" y="19342"/>
                  <a:pt x="11142" y="19342"/>
                </a:cubicBezTo>
                <a:cubicBezTo>
                  <a:pt x="11542" y="19342"/>
                  <a:pt x="11867" y="19681"/>
                  <a:pt x="11867" y="20094"/>
                </a:cubicBezTo>
                <a:cubicBezTo>
                  <a:pt x="11867" y="20512"/>
                  <a:pt x="11542" y="20848"/>
                  <a:pt x="11142" y="20848"/>
                </a:cubicBezTo>
                <a:cubicBezTo>
                  <a:pt x="11142" y="20848"/>
                  <a:pt x="11142" y="20848"/>
                  <a:pt x="11142" y="20848"/>
                </a:cubicBezTo>
                <a:close/>
                <a:moveTo>
                  <a:pt x="11142" y="18592"/>
                </a:moveTo>
                <a:cubicBezTo>
                  <a:pt x="10340" y="18592"/>
                  <a:pt x="9688" y="19264"/>
                  <a:pt x="9688" y="20094"/>
                </a:cubicBezTo>
                <a:cubicBezTo>
                  <a:pt x="9688" y="20926"/>
                  <a:pt x="10340" y="21600"/>
                  <a:pt x="11142" y="21600"/>
                </a:cubicBezTo>
                <a:cubicBezTo>
                  <a:pt x="11945" y="21600"/>
                  <a:pt x="12594" y="20926"/>
                  <a:pt x="12594" y="20094"/>
                </a:cubicBezTo>
                <a:cubicBezTo>
                  <a:pt x="12594" y="19264"/>
                  <a:pt x="11945" y="18592"/>
                  <a:pt x="11142" y="18592"/>
                </a:cubicBezTo>
                <a:cubicBezTo>
                  <a:pt x="11142" y="18592"/>
                  <a:pt x="11142" y="18592"/>
                  <a:pt x="11142" y="18592"/>
                </a:cubicBezTo>
                <a:close/>
                <a:moveTo>
                  <a:pt x="14493" y="17477"/>
                </a:moveTo>
                <a:lnTo>
                  <a:pt x="14493" y="19083"/>
                </a:lnTo>
                <a:cubicBezTo>
                  <a:pt x="14493" y="19484"/>
                  <a:pt x="14179" y="19809"/>
                  <a:pt x="13793" y="19809"/>
                </a:cubicBezTo>
                <a:lnTo>
                  <a:pt x="13043" y="19809"/>
                </a:lnTo>
                <a:cubicBezTo>
                  <a:pt x="12909" y="18846"/>
                  <a:pt x="12107" y="18106"/>
                  <a:pt x="11140" y="18106"/>
                </a:cubicBezTo>
                <a:cubicBezTo>
                  <a:pt x="10176" y="18106"/>
                  <a:pt x="9375" y="18846"/>
                  <a:pt x="9240" y="19809"/>
                </a:cubicBezTo>
                <a:lnTo>
                  <a:pt x="5440" y="19809"/>
                </a:lnTo>
                <a:cubicBezTo>
                  <a:pt x="5305" y="18846"/>
                  <a:pt x="4504" y="18106"/>
                  <a:pt x="3540" y="18106"/>
                </a:cubicBezTo>
                <a:cubicBezTo>
                  <a:pt x="2576" y="18106"/>
                  <a:pt x="1775" y="18846"/>
                  <a:pt x="1639" y="19809"/>
                </a:cubicBezTo>
                <a:lnTo>
                  <a:pt x="701" y="19809"/>
                </a:lnTo>
                <a:cubicBezTo>
                  <a:pt x="314" y="19809"/>
                  <a:pt x="0" y="19484"/>
                  <a:pt x="0" y="19083"/>
                </a:cubicBezTo>
                <a:lnTo>
                  <a:pt x="0" y="17477"/>
                </a:lnTo>
                <a:cubicBezTo>
                  <a:pt x="0" y="17477"/>
                  <a:pt x="14493" y="17477"/>
                  <a:pt x="14493" y="17477"/>
                </a:cubicBezTo>
                <a:close/>
                <a:moveTo>
                  <a:pt x="13018" y="15952"/>
                </a:moveTo>
                <a:lnTo>
                  <a:pt x="10352" y="15952"/>
                </a:lnTo>
                <a:cubicBezTo>
                  <a:pt x="10292" y="15952"/>
                  <a:pt x="10244" y="15902"/>
                  <a:pt x="10244" y="15840"/>
                </a:cubicBezTo>
                <a:lnTo>
                  <a:pt x="10244" y="13709"/>
                </a:lnTo>
                <a:cubicBezTo>
                  <a:pt x="10244" y="13646"/>
                  <a:pt x="10292" y="13597"/>
                  <a:pt x="10352" y="13597"/>
                </a:cubicBezTo>
                <a:lnTo>
                  <a:pt x="10860" y="13597"/>
                </a:lnTo>
                <a:cubicBezTo>
                  <a:pt x="10887" y="13597"/>
                  <a:pt x="10917" y="13609"/>
                  <a:pt x="10938" y="13628"/>
                </a:cubicBezTo>
                <a:lnTo>
                  <a:pt x="13092" y="15759"/>
                </a:lnTo>
                <a:cubicBezTo>
                  <a:pt x="13165" y="15828"/>
                  <a:pt x="13117" y="15952"/>
                  <a:pt x="13018" y="15952"/>
                </a:cubicBezTo>
                <a:cubicBezTo>
                  <a:pt x="13018" y="15952"/>
                  <a:pt x="13018" y="15952"/>
                  <a:pt x="13018" y="15952"/>
                </a:cubicBezTo>
                <a:close/>
                <a:moveTo>
                  <a:pt x="14217" y="15859"/>
                </a:moveTo>
                <a:lnTo>
                  <a:pt x="11463" y="13040"/>
                </a:lnTo>
                <a:cubicBezTo>
                  <a:pt x="11290" y="12859"/>
                  <a:pt x="11052" y="12759"/>
                  <a:pt x="10808" y="12759"/>
                </a:cubicBezTo>
                <a:lnTo>
                  <a:pt x="9420" y="12759"/>
                </a:lnTo>
                <a:lnTo>
                  <a:pt x="9420" y="12221"/>
                </a:lnTo>
                <a:cubicBezTo>
                  <a:pt x="9420" y="11819"/>
                  <a:pt x="9105" y="11496"/>
                  <a:pt x="8717" y="11496"/>
                </a:cubicBezTo>
                <a:lnTo>
                  <a:pt x="701" y="11496"/>
                </a:lnTo>
                <a:cubicBezTo>
                  <a:pt x="313" y="11496"/>
                  <a:pt x="0" y="11819"/>
                  <a:pt x="0" y="12221"/>
                </a:cubicBezTo>
                <a:lnTo>
                  <a:pt x="0" y="17075"/>
                </a:lnTo>
                <a:lnTo>
                  <a:pt x="14493" y="17075"/>
                </a:lnTo>
                <a:lnTo>
                  <a:pt x="14493" y="16546"/>
                </a:lnTo>
                <a:cubicBezTo>
                  <a:pt x="14493" y="16289"/>
                  <a:pt x="14394" y="16039"/>
                  <a:pt x="14217" y="15859"/>
                </a:cubicBezTo>
                <a:cubicBezTo>
                  <a:pt x="14217" y="15859"/>
                  <a:pt x="14217" y="15859"/>
                  <a:pt x="14217" y="15859"/>
                </a:cubicBezTo>
                <a:close/>
                <a:moveTo>
                  <a:pt x="21600" y="9261"/>
                </a:moveTo>
                <a:cubicBezTo>
                  <a:pt x="21600" y="13378"/>
                  <a:pt x="18991" y="16876"/>
                  <a:pt x="15394" y="18076"/>
                </a:cubicBezTo>
                <a:lnTo>
                  <a:pt x="15394" y="16757"/>
                </a:lnTo>
                <a:cubicBezTo>
                  <a:pt x="18315" y="15610"/>
                  <a:pt x="20398" y="12683"/>
                  <a:pt x="20398" y="9261"/>
                </a:cubicBezTo>
                <a:cubicBezTo>
                  <a:pt x="20398" y="4841"/>
                  <a:pt x="16925" y="1245"/>
                  <a:pt x="12658" y="1245"/>
                </a:cubicBezTo>
                <a:cubicBezTo>
                  <a:pt x="8390" y="1245"/>
                  <a:pt x="4919" y="4841"/>
                  <a:pt x="4919" y="9261"/>
                </a:cubicBezTo>
                <a:cubicBezTo>
                  <a:pt x="4919" y="9704"/>
                  <a:pt x="4954" y="10138"/>
                  <a:pt x="5021" y="10562"/>
                </a:cubicBezTo>
                <a:lnTo>
                  <a:pt x="3806" y="10562"/>
                </a:lnTo>
                <a:cubicBezTo>
                  <a:pt x="3748" y="10137"/>
                  <a:pt x="3716" y="9703"/>
                  <a:pt x="3716" y="9261"/>
                </a:cubicBezTo>
                <a:cubicBezTo>
                  <a:pt x="3716" y="4154"/>
                  <a:pt x="7728" y="0"/>
                  <a:pt x="12658" y="0"/>
                </a:cubicBezTo>
                <a:cubicBezTo>
                  <a:pt x="17589" y="0"/>
                  <a:pt x="21600" y="4154"/>
                  <a:pt x="21600" y="9261"/>
                </a:cubicBezTo>
                <a:cubicBezTo>
                  <a:pt x="21600" y="9261"/>
                  <a:pt x="21600" y="9261"/>
                  <a:pt x="21600" y="9261"/>
                </a:cubicBezTo>
                <a:close/>
                <a:moveTo>
                  <a:pt x="12071" y="9261"/>
                </a:moveTo>
                <a:cubicBezTo>
                  <a:pt x="12071" y="8926"/>
                  <a:pt x="12334" y="8653"/>
                  <a:pt x="12658" y="8653"/>
                </a:cubicBezTo>
                <a:cubicBezTo>
                  <a:pt x="12982" y="8653"/>
                  <a:pt x="13245" y="8926"/>
                  <a:pt x="13245" y="9261"/>
                </a:cubicBezTo>
                <a:cubicBezTo>
                  <a:pt x="13245" y="9596"/>
                  <a:pt x="12982" y="9868"/>
                  <a:pt x="12658" y="9868"/>
                </a:cubicBezTo>
                <a:cubicBezTo>
                  <a:pt x="12334" y="9868"/>
                  <a:pt x="12071" y="9596"/>
                  <a:pt x="12071" y="9261"/>
                </a:cubicBezTo>
                <a:cubicBezTo>
                  <a:pt x="12071" y="9261"/>
                  <a:pt x="12071" y="9261"/>
                  <a:pt x="12071" y="9261"/>
                </a:cubicBezTo>
                <a:close/>
                <a:moveTo>
                  <a:pt x="13831" y="9114"/>
                </a:moveTo>
                <a:cubicBezTo>
                  <a:pt x="13805" y="8891"/>
                  <a:pt x="13724" y="8687"/>
                  <a:pt x="13597" y="8517"/>
                </a:cubicBezTo>
                <a:lnTo>
                  <a:pt x="14463" y="2954"/>
                </a:lnTo>
                <a:cubicBezTo>
                  <a:pt x="14495" y="2746"/>
                  <a:pt x="14367" y="2549"/>
                  <a:pt x="14170" y="2502"/>
                </a:cubicBezTo>
                <a:lnTo>
                  <a:pt x="14160" y="2499"/>
                </a:lnTo>
                <a:cubicBezTo>
                  <a:pt x="13963" y="2453"/>
                  <a:pt x="13764" y="2572"/>
                  <a:pt x="13706" y="2773"/>
                </a:cubicBezTo>
                <a:lnTo>
                  <a:pt x="12129" y="8166"/>
                </a:lnTo>
                <a:cubicBezTo>
                  <a:pt x="11740" y="8368"/>
                  <a:pt x="11470" y="8780"/>
                  <a:pt x="11470" y="9261"/>
                </a:cubicBezTo>
                <a:cubicBezTo>
                  <a:pt x="11470" y="9939"/>
                  <a:pt x="12003" y="10491"/>
                  <a:pt x="12658" y="10491"/>
                </a:cubicBezTo>
                <a:cubicBezTo>
                  <a:pt x="12779" y="10491"/>
                  <a:pt x="12895" y="10466"/>
                  <a:pt x="13006" y="10430"/>
                </a:cubicBezTo>
                <a:lnTo>
                  <a:pt x="16300" y="12204"/>
                </a:lnTo>
                <a:cubicBezTo>
                  <a:pt x="16481" y="12301"/>
                  <a:pt x="16704" y="12240"/>
                  <a:pt x="16816" y="12062"/>
                </a:cubicBezTo>
                <a:lnTo>
                  <a:pt x="16821" y="12054"/>
                </a:lnTo>
                <a:cubicBezTo>
                  <a:pt x="16932" y="11878"/>
                  <a:pt x="16895" y="11642"/>
                  <a:pt x="16735" y="11509"/>
                </a:cubicBezTo>
                <a:cubicBezTo>
                  <a:pt x="16735" y="11509"/>
                  <a:pt x="13831" y="9114"/>
                  <a:pt x="13831" y="9114"/>
                </a:cubicBezTo>
                <a:close/>
              </a:path>
            </a:pathLst>
          </a:custGeom>
          <a:solidFill>
            <a:srgbClr val="DEC1A3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282065" y="3979545"/>
            <a:ext cx="4255770" cy="0"/>
          </a:xfrm>
          <a:prstGeom prst="line">
            <a:avLst/>
          </a:prstGeom>
          <a:ln>
            <a:solidFill>
              <a:srgbClr val="DEC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2829878" y="4853305"/>
            <a:ext cx="653224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20000"/>
              </a:lnSpc>
            </a:pP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400" b="1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824095" y="4124960"/>
            <a:ext cx="2543810" cy="521970"/>
            <a:chOff x="4860" y="6286"/>
            <a:chExt cx="4006" cy="822"/>
          </a:xfrm>
        </p:grpSpPr>
        <p:sp>
          <p:nvSpPr>
            <p:cNvPr id="28" name="矩形 27"/>
            <p:cNvSpPr/>
            <p:nvPr/>
          </p:nvSpPr>
          <p:spPr>
            <a:xfrm>
              <a:off x="4888" y="6334"/>
              <a:ext cx="3950" cy="629"/>
            </a:xfrm>
            <a:prstGeom prst="rect">
              <a:avLst/>
            </a:prstGeom>
            <a:solidFill>
              <a:srgbClr val="DEC1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60" y="6286"/>
              <a:ext cx="40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PART 04</a:t>
              </a:r>
              <a:endParaRPr lang="en-US" altLang="zh-CN" sz="28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4515" y="3134360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Future Planning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25" name="文本框 17"/>
          <p:cNvSpPr txBox="1"/>
          <p:nvPr/>
        </p:nvSpPr>
        <p:spPr>
          <a:xfrm>
            <a:off x="3048953" y="2229485"/>
            <a:ext cx="609409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72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未来规划</a:t>
            </a:r>
            <a:endParaRPr lang="zh-CN" altLang="zh-CN" sz="72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787775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Future Planning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未来规划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9" name="燕尾形 58"/>
          <p:cNvSpPr/>
          <p:nvPr/>
        </p:nvSpPr>
        <p:spPr>
          <a:xfrm>
            <a:off x="9481820" y="3323590"/>
            <a:ext cx="1761490" cy="778510"/>
          </a:xfrm>
          <a:prstGeom prst="chevron">
            <a:avLst>
              <a:gd name="adj" fmla="val 20519"/>
            </a:avLst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</a:rPr>
              <a:t>第六步</a:t>
            </a:r>
            <a:endParaRPr lang="zh-CN" altLang="en-US" b="1" dirty="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燕尾形 57"/>
          <p:cNvSpPr/>
          <p:nvPr/>
        </p:nvSpPr>
        <p:spPr>
          <a:xfrm>
            <a:off x="7775575" y="3323590"/>
            <a:ext cx="1761490" cy="778510"/>
          </a:xfrm>
          <a:prstGeom prst="chevron">
            <a:avLst>
              <a:gd name="adj" fmla="val 20519"/>
            </a:avLst>
          </a:prstGeom>
          <a:noFill/>
          <a:ln>
            <a:solidFill>
              <a:srgbClr val="DEC1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第五步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燕尾形 56"/>
          <p:cNvSpPr/>
          <p:nvPr/>
        </p:nvSpPr>
        <p:spPr>
          <a:xfrm>
            <a:off x="6068695" y="3323590"/>
            <a:ext cx="1761490" cy="778510"/>
          </a:xfrm>
          <a:prstGeom prst="chevron">
            <a:avLst>
              <a:gd name="adj" fmla="val 20519"/>
            </a:avLst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</a:rPr>
              <a:t>第四步</a:t>
            </a:r>
            <a:endParaRPr lang="zh-CN" altLang="en-US" b="1" dirty="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燕尾形 55"/>
          <p:cNvSpPr/>
          <p:nvPr/>
        </p:nvSpPr>
        <p:spPr>
          <a:xfrm>
            <a:off x="4362450" y="3323590"/>
            <a:ext cx="1761490" cy="778510"/>
          </a:xfrm>
          <a:prstGeom prst="chevron">
            <a:avLst>
              <a:gd name="adj" fmla="val 20519"/>
            </a:avLst>
          </a:prstGeom>
          <a:noFill/>
          <a:ln>
            <a:solidFill>
              <a:srgbClr val="DEC1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第三步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燕尾形 54"/>
          <p:cNvSpPr/>
          <p:nvPr/>
        </p:nvSpPr>
        <p:spPr>
          <a:xfrm>
            <a:off x="2655570" y="3323590"/>
            <a:ext cx="1761490" cy="778510"/>
          </a:xfrm>
          <a:prstGeom prst="chevron">
            <a:avLst>
              <a:gd name="adj" fmla="val 20519"/>
            </a:avLst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</a:rPr>
              <a:t>第二步</a:t>
            </a:r>
            <a:endParaRPr lang="zh-CN" altLang="en-US" b="1" dirty="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燕尾形 9"/>
          <p:cNvSpPr/>
          <p:nvPr/>
        </p:nvSpPr>
        <p:spPr>
          <a:xfrm>
            <a:off x="949325" y="3323590"/>
            <a:ext cx="1761490" cy="778510"/>
          </a:xfrm>
          <a:prstGeom prst="chevron">
            <a:avLst>
              <a:gd name="adj" fmla="val 20519"/>
            </a:avLst>
          </a:prstGeom>
          <a:noFill/>
          <a:ln>
            <a:solidFill>
              <a:srgbClr val="DEC1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spcBef>
                <a:spcPts val="600"/>
              </a:spcBef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第一步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52145" y="4518025"/>
            <a:ext cx="8928100" cy="1327150"/>
            <a:chOff x="1027" y="7031"/>
            <a:chExt cx="14060" cy="2090"/>
          </a:xfrm>
        </p:grpSpPr>
        <p:grpSp>
          <p:nvGrpSpPr>
            <p:cNvPr id="37" name="组合 36"/>
            <p:cNvGrpSpPr/>
            <p:nvPr/>
          </p:nvGrpSpPr>
          <p:grpSpPr>
            <a:xfrm rot="0">
              <a:off x="1027" y="7031"/>
              <a:ext cx="3303" cy="2090"/>
              <a:chOff x="1512" y="2689"/>
              <a:chExt cx="3058" cy="1935"/>
            </a:xfrm>
          </p:grpSpPr>
          <p:sp>
            <p:nvSpPr>
              <p:cNvPr id="38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9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 rot="0">
              <a:off x="6406" y="7031"/>
              <a:ext cx="3303" cy="2090"/>
              <a:chOff x="1512" y="2689"/>
              <a:chExt cx="3058" cy="1935"/>
            </a:xfrm>
          </p:grpSpPr>
          <p:sp>
            <p:nvSpPr>
              <p:cNvPr id="4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 rot="0">
              <a:off x="11785" y="7031"/>
              <a:ext cx="3303" cy="2090"/>
              <a:chOff x="1512" y="2689"/>
              <a:chExt cx="3058" cy="1935"/>
            </a:xfrm>
          </p:grpSpPr>
          <p:sp>
            <p:nvSpPr>
              <p:cNvPr id="9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2445385" y="1790700"/>
            <a:ext cx="8928100" cy="1327150"/>
            <a:chOff x="1027" y="7031"/>
            <a:chExt cx="14060" cy="2090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1027" y="7031"/>
              <a:ext cx="3303" cy="2090"/>
              <a:chOff x="1512" y="2689"/>
              <a:chExt cx="3058" cy="1935"/>
            </a:xfrm>
          </p:grpSpPr>
          <p:sp>
            <p:nvSpPr>
              <p:cNvPr id="19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 rot="0">
              <a:off x="6406" y="7031"/>
              <a:ext cx="3303" cy="2090"/>
              <a:chOff x="1512" y="2689"/>
              <a:chExt cx="3058" cy="1935"/>
            </a:xfrm>
          </p:grpSpPr>
          <p:sp>
            <p:nvSpPr>
              <p:cNvPr id="22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 rot="0">
              <a:off x="11785" y="7031"/>
              <a:ext cx="3303" cy="2090"/>
              <a:chOff x="1512" y="2689"/>
              <a:chExt cx="3058" cy="1935"/>
            </a:xfrm>
          </p:grpSpPr>
          <p:sp>
            <p:nvSpPr>
              <p:cNvPr id="25" name="TextBox 145"/>
              <p:cNvSpPr txBox="1"/>
              <p:nvPr/>
            </p:nvSpPr>
            <p:spPr>
              <a:xfrm>
                <a:off x="1578" y="3267"/>
                <a:ext cx="2842" cy="135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您的内容打在这里，或者通过复制您的文本后，在此框中选择粘贴，并选择只保留文字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" name="TextBox 148"/>
              <p:cNvSpPr txBox="1"/>
              <p:nvPr/>
            </p:nvSpPr>
            <p:spPr>
              <a:xfrm>
                <a:off x="1512" y="2689"/>
                <a:ext cx="3058" cy="509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Future Planning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未来规划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 rot="0">
            <a:off x="1292860" y="2325370"/>
            <a:ext cx="4912995" cy="3615690"/>
            <a:chOff x="3887" y="3715"/>
            <a:chExt cx="8066" cy="5936"/>
          </a:xfrm>
        </p:grpSpPr>
        <p:grpSp>
          <p:nvGrpSpPr>
            <p:cNvPr id="6" name="组合 5"/>
            <p:cNvGrpSpPr/>
            <p:nvPr/>
          </p:nvGrpSpPr>
          <p:grpSpPr>
            <a:xfrm>
              <a:off x="3887" y="3715"/>
              <a:ext cx="8067" cy="5932"/>
              <a:chOff x="1089660" y="1783080"/>
              <a:chExt cx="5097780" cy="3192780"/>
            </a:xfrm>
          </p:grpSpPr>
          <p:sp>
            <p:nvSpPr>
              <p:cNvPr id="49" name="任意多边形 48"/>
              <p:cNvSpPr/>
              <p:nvPr/>
            </p:nvSpPr>
            <p:spPr>
              <a:xfrm>
                <a:off x="1089660" y="1783080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任意多边形 49"/>
              <p:cNvSpPr/>
              <p:nvPr/>
            </p:nvSpPr>
            <p:spPr>
              <a:xfrm>
                <a:off x="1089660" y="2182177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任意多边形 50"/>
              <p:cNvSpPr/>
              <p:nvPr/>
            </p:nvSpPr>
            <p:spPr>
              <a:xfrm>
                <a:off x="1089660" y="2581274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任意多边形 51"/>
              <p:cNvSpPr/>
              <p:nvPr/>
            </p:nvSpPr>
            <p:spPr>
              <a:xfrm>
                <a:off x="1089660" y="2980371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1089660" y="3379468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任意多边形 53"/>
              <p:cNvSpPr/>
              <p:nvPr/>
            </p:nvSpPr>
            <p:spPr>
              <a:xfrm>
                <a:off x="1089660" y="3778565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任意多边形 54"/>
              <p:cNvSpPr/>
              <p:nvPr/>
            </p:nvSpPr>
            <p:spPr>
              <a:xfrm>
                <a:off x="1089660" y="4177662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任意多边形 55"/>
              <p:cNvSpPr/>
              <p:nvPr/>
            </p:nvSpPr>
            <p:spPr>
              <a:xfrm>
                <a:off x="1089660" y="4576759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任意多边形 56"/>
              <p:cNvSpPr/>
              <p:nvPr/>
            </p:nvSpPr>
            <p:spPr>
              <a:xfrm>
                <a:off x="1089660" y="4975860"/>
                <a:ext cx="5097780" cy="0"/>
              </a:xfrm>
              <a:custGeom>
                <a:avLst/>
                <a:gdLst>
                  <a:gd name="connsiteX0" fmla="*/ 0 w 5097780"/>
                  <a:gd name="connsiteY0" fmla="*/ 0 h 0"/>
                  <a:gd name="connsiteX1" fmla="*/ 5097780 w 50977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97780">
                    <a:moveTo>
                      <a:pt x="0" y="0"/>
                    </a:moveTo>
                    <a:lnTo>
                      <a:pt x="5097780" y="0"/>
                    </a:lnTo>
                  </a:path>
                </a:pathLst>
              </a:custGeom>
              <a:solidFill>
                <a:schemeClr val="tx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round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" name="圆角矩形 1"/>
            <p:cNvSpPr/>
            <p:nvPr/>
          </p:nvSpPr>
          <p:spPr>
            <a:xfrm rot="16200000">
              <a:off x="3363" y="7362"/>
              <a:ext cx="3712" cy="867"/>
            </a:xfrm>
            <a:prstGeom prst="roundRect">
              <a:avLst>
                <a:gd name="adj" fmla="val 50000"/>
              </a:avLst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圆角矩形 2"/>
            <p:cNvSpPr/>
            <p:nvPr/>
          </p:nvSpPr>
          <p:spPr>
            <a:xfrm rot="16200000">
              <a:off x="4332" y="6377"/>
              <a:ext cx="5683" cy="867"/>
            </a:xfrm>
            <a:prstGeom prst="roundRect">
              <a:avLst>
                <a:gd name="adj" fmla="val 50000"/>
              </a:avLst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 rot="16200000">
              <a:off x="6598" y="6756"/>
              <a:ext cx="4925" cy="867"/>
            </a:xfrm>
            <a:prstGeom prst="roundRect">
              <a:avLst>
                <a:gd name="adj" fmla="val 50000"/>
              </a:avLst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 rot="16200000">
              <a:off x="8810" y="7224"/>
              <a:ext cx="3988" cy="867"/>
            </a:xfrm>
            <a:prstGeom prst="roundRect">
              <a:avLst>
                <a:gd name="adj" fmla="val 50000"/>
              </a:avLst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72" name="组合 71"/>
          <p:cNvGrpSpPr/>
          <p:nvPr/>
        </p:nvGrpSpPr>
        <p:grpSpPr>
          <a:xfrm rot="0">
            <a:off x="793115" y="2208530"/>
            <a:ext cx="437515" cy="3838598"/>
            <a:chOff x="1179869" y="1763080"/>
            <a:chExt cx="455930" cy="4001929"/>
          </a:xfrm>
          <a:noFill/>
        </p:grpSpPr>
        <p:sp>
          <p:nvSpPr>
            <p:cNvPr id="12" name="文本框 160"/>
            <p:cNvSpPr txBox="1"/>
            <p:nvPr/>
          </p:nvSpPr>
          <p:spPr>
            <a:xfrm>
              <a:off x="1179869" y="1763080"/>
              <a:ext cx="455930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161"/>
            <p:cNvSpPr txBox="1"/>
            <p:nvPr/>
          </p:nvSpPr>
          <p:spPr>
            <a:xfrm>
              <a:off x="1179869" y="2223353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5" name="文本框 162"/>
            <p:cNvSpPr txBox="1"/>
            <p:nvPr/>
          </p:nvSpPr>
          <p:spPr>
            <a:xfrm>
              <a:off x="1179869" y="2665921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03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7" name="文本框 163"/>
            <p:cNvSpPr txBox="1"/>
            <p:nvPr/>
          </p:nvSpPr>
          <p:spPr>
            <a:xfrm>
              <a:off x="1179869" y="3143896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04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8" name="文本框 164"/>
            <p:cNvSpPr txBox="1"/>
            <p:nvPr/>
          </p:nvSpPr>
          <p:spPr>
            <a:xfrm>
              <a:off x="1179869" y="3604166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05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9" name="文本框 165"/>
            <p:cNvSpPr txBox="1"/>
            <p:nvPr/>
          </p:nvSpPr>
          <p:spPr>
            <a:xfrm>
              <a:off x="1179869" y="4046736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06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66"/>
            <p:cNvSpPr txBox="1"/>
            <p:nvPr/>
          </p:nvSpPr>
          <p:spPr>
            <a:xfrm>
              <a:off x="1179869" y="4542412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07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1" name="文本框 167"/>
            <p:cNvSpPr txBox="1"/>
            <p:nvPr/>
          </p:nvSpPr>
          <p:spPr>
            <a:xfrm>
              <a:off x="1179869" y="5002685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08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2" name="文本框 168"/>
            <p:cNvSpPr txBox="1"/>
            <p:nvPr/>
          </p:nvSpPr>
          <p:spPr>
            <a:xfrm>
              <a:off x="1179869" y="5445254"/>
              <a:ext cx="418704" cy="3197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09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969760" y="2179320"/>
            <a:ext cx="4137489" cy="2037080"/>
            <a:chOff x="3458" y="3642"/>
            <a:chExt cx="5558" cy="3208"/>
          </a:xfrm>
        </p:grpSpPr>
        <p:sp>
          <p:nvSpPr>
            <p:cNvPr id="28" name="TextBox 145"/>
            <p:cNvSpPr txBox="1"/>
            <p:nvPr/>
          </p:nvSpPr>
          <p:spPr>
            <a:xfrm>
              <a:off x="3458" y="4409"/>
              <a:ext cx="5558" cy="2441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l" fontAlgn="auto">
                <a:lnSpc>
                  <a:spcPct val="120000"/>
                </a:lnSpc>
                <a:spcAft>
                  <a:spcPts val="800"/>
                </a:spcAft>
              </a:pP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</a:t>
              </a: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您的内容打在这里，或者通过复制您的文本后，在此框中选择粘贴您的内容打在这里，或者通过复制您的文本后，在此框中选择粘贴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l" fontAlgn="auto">
                <a:lnSpc>
                  <a:spcPct val="120000"/>
                </a:lnSpc>
                <a:spcAft>
                  <a:spcPts val="800"/>
                </a:spcAft>
              </a:pP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您的内容打在这里，或者通过复制您的文本后，在此框中选择粘贴您的内容打在这里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9" name="TextBox 148"/>
            <p:cNvSpPr txBox="1"/>
            <p:nvPr/>
          </p:nvSpPr>
          <p:spPr>
            <a:xfrm>
              <a:off x="3459" y="3642"/>
              <a:ext cx="3154" cy="727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20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677275" y="4646295"/>
            <a:ext cx="2670219" cy="1231265"/>
            <a:chOff x="3458" y="3705"/>
            <a:chExt cx="5072" cy="1939"/>
          </a:xfrm>
        </p:grpSpPr>
        <p:sp>
          <p:nvSpPr>
            <p:cNvPr id="26" name="TextBox 145"/>
            <p:cNvSpPr txBox="1"/>
            <p:nvPr/>
          </p:nvSpPr>
          <p:spPr>
            <a:xfrm>
              <a:off x="3458" y="4409"/>
              <a:ext cx="5072" cy="1235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l" fontAlgn="auto">
                <a:lnSpc>
                  <a:spcPct val="120000"/>
                </a:lnSpc>
                <a:spcAft>
                  <a:spcPts val="800"/>
                </a:spcAft>
              </a:pPr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您的内容打在这里，或者通过复制您的文本后，在此框中选择粘贴您的内容打在这里，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7" name="TextBox 148"/>
            <p:cNvSpPr txBox="1"/>
            <p:nvPr/>
          </p:nvSpPr>
          <p:spPr>
            <a:xfrm>
              <a:off x="3459" y="3705"/>
              <a:ext cx="3154" cy="727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20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6841490" y="2190750"/>
            <a:ext cx="4448175" cy="2092960"/>
          </a:xfrm>
          <a:prstGeom prst="rect">
            <a:avLst/>
          </a:prstGeom>
          <a:noFill/>
          <a:ln>
            <a:solidFill>
              <a:srgbClr val="DEC1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TextBox 148"/>
          <p:cNvSpPr txBox="1"/>
          <p:nvPr/>
        </p:nvSpPr>
        <p:spPr>
          <a:xfrm>
            <a:off x="6777990" y="4446270"/>
            <a:ext cx="1953260" cy="1523365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6600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88</a:t>
            </a:r>
            <a:r>
              <a:rPr lang="en-US" altLang="zh-CN" sz="4800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en-US" altLang="zh-CN" sz="4800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Future Planning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未来规划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六边形 23"/>
          <p:cNvSpPr/>
          <p:nvPr/>
        </p:nvSpPr>
        <p:spPr>
          <a:xfrm rot="5400000">
            <a:off x="4462328" y="2055185"/>
            <a:ext cx="1619232" cy="1431847"/>
          </a:xfrm>
          <a:prstGeom prst="hexagon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Freeform 357"/>
          <p:cNvSpPr>
            <a:spLocks noChangeAspect="1" noEditPoints="1"/>
          </p:cNvSpPr>
          <p:nvPr/>
        </p:nvSpPr>
        <p:spPr bwMode="auto">
          <a:xfrm>
            <a:off x="4850704" y="2501052"/>
            <a:ext cx="793217" cy="562009"/>
          </a:xfrm>
          <a:custGeom>
            <a:avLst/>
            <a:gdLst>
              <a:gd name="T0" fmla="*/ 47 w 94"/>
              <a:gd name="T1" fmla="*/ 17 h 67"/>
              <a:gd name="T2" fmla="*/ 31 w 94"/>
              <a:gd name="T3" fmla="*/ 33 h 67"/>
              <a:gd name="T4" fmla="*/ 47 w 94"/>
              <a:gd name="T5" fmla="*/ 49 h 67"/>
              <a:gd name="T6" fmla="*/ 63 w 94"/>
              <a:gd name="T7" fmla="*/ 33 h 67"/>
              <a:gd name="T8" fmla="*/ 47 w 94"/>
              <a:gd name="T9" fmla="*/ 17 h 67"/>
              <a:gd name="T10" fmla="*/ 71 w 94"/>
              <a:gd name="T11" fmla="*/ 10 h 67"/>
              <a:gd name="T12" fmla="*/ 65 w 94"/>
              <a:gd name="T13" fmla="*/ 15 h 67"/>
              <a:gd name="T14" fmla="*/ 72 w 94"/>
              <a:gd name="T15" fmla="*/ 33 h 67"/>
              <a:gd name="T16" fmla="*/ 65 w 94"/>
              <a:gd name="T17" fmla="*/ 51 h 67"/>
              <a:gd name="T18" fmla="*/ 71 w 94"/>
              <a:gd name="T19" fmla="*/ 57 h 67"/>
              <a:gd name="T20" fmla="*/ 80 w 94"/>
              <a:gd name="T21" fmla="*/ 33 h 67"/>
              <a:gd name="T22" fmla="*/ 71 w 94"/>
              <a:gd name="T23" fmla="*/ 10 h 67"/>
              <a:gd name="T24" fmla="*/ 81 w 94"/>
              <a:gd name="T25" fmla="*/ 0 h 67"/>
              <a:gd name="T26" fmla="*/ 75 w 94"/>
              <a:gd name="T27" fmla="*/ 5 h 67"/>
              <a:gd name="T28" fmla="*/ 86 w 94"/>
              <a:gd name="T29" fmla="*/ 33 h 67"/>
              <a:gd name="T30" fmla="*/ 75 w 94"/>
              <a:gd name="T31" fmla="*/ 61 h 67"/>
              <a:gd name="T32" fmla="*/ 81 w 94"/>
              <a:gd name="T33" fmla="*/ 67 h 67"/>
              <a:gd name="T34" fmla="*/ 94 w 94"/>
              <a:gd name="T35" fmla="*/ 33 h 67"/>
              <a:gd name="T36" fmla="*/ 81 w 94"/>
              <a:gd name="T37" fmla="*/ 0 h 67"/>
              <a:gd name="T38" fmla="*/ 24 w 94"/>
              <a:gd name="T39" fmla="*/ 10 h 67"/>
              <a:gd name="T40" fmla="*/ 14 w 94"/>
              <a:gd name="T41" fmla="*/ 33 h 67"/>
              <a:gd name="T42" fmla="*/ 24 w 94"/>
              <a:gd name="T43" fmla="*/ 57 h 67"/>
              <a:gd name="T44" fmla="*/ 30 w 94"/>
              <a:gd name="T45" fmla="*/ 51 h 67"/>
              <a:gd name="T46" fmla="*/ 22 w 94"/>
              <a:gd name="T47" fmla="*/ 33 h 67"/>
              <a:gd name="T48" fmla="*/ 30 w 94"/>
              <a:gd name="T49" fmla="*/ 15 h 67"/>
              <a:gd name="T50" fmla="*/ 24 w 94"/>
              <a:gd name="T51" fmla="*/ 10 h 67"/>
              <a:gd name="T52" fmla="*/ 19 w 94"/>
              <a:gd name="T53" fmla="*/ 5 h 67"/>
              <a:gd name="T54" fmla="*/ 14 w 94"/>
              <a:gd name="T55" fmla="*/ 0 h 67"/>
              <a:gd name="T56" fmla="*/ 0 w 94"/>
              <a:gd name="T57" fmla="*/ 33 h 67"/>
              <a:gd name="T58" fmla="*/ 14 w 94"/>
              <a:gd name="T59" fmla="*/ 67 h 67"/>
              <a:gd name="T60" fmla="*/ 19 w 94"/>
              <a:gd name="T61" fmla="*/ 61 h 67"/>
              <a:gd name="T62" fmla="*/ 8 w 94"/>
              <a:gd name="T63" fmla="*/ 33 h 67"/>
              <a:gd name="T64" fmla="*/ 19 w 94"/>
              <a:gd name="T65" fmla="*/ 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4" h="67">
                <a:moveTo>
                  <a:pt x="47" y="17"/>
                </a:moveTo>
                <a:cubicBezTo>
                  <a:pt x="38" y="17"/>
                  <a:pt x="31" y="24"/>
                  <a:pt x="31" y="33"/>
                </a:cubicBezTo>
                <a:cubicBezTo>
                  <a:pt x="31" y="42"/>
                  <a:pt x="38" y="49"/>
                  <a:pt x="47" y="49"/>
                </a:cubicBezTo>
                <a:cubicBezTo>
                  <a:pt x="56" y="49"/>
                  <a:pt x="63" y="42"/>
                  <a:pt x="63" y="33"/>
                </a:cubicBezTo>
                <a:cubicBezTo>
                  <a:pt x="63" y="24"/>
                  <a:pt x="56" y="17"/>
                  <a:pt x="47" y="17"/>
                </a:cubicBezTo>
                <a:close/>
                <a:moveTo>
                  <a:pt x="71" y="10"/>
                </a:moveTo>
                <a:cubicBezTo>
                  <a:pt x="65" y="15"/>
                  <a:pt x="65" y="15"/>
                  <a:pt x="65" y="15"/>
                </a:cubicBezTo>
                <a:cubicBezTo>
                  <a:pt x="69" y="20"/>
                  <a:pt x="72" y="26"/>
                  <a:pt x="72" y="33"/>
                </a:cubicBezTo>
                <a:cubicBezTo>
                  <a:pt x="72" y="40"/>
                  <a:pt x="69" y="46"/>
                  <a:pt x="65" y="51"/>
                </a:cubicBezTo>
                <a:cubicBezTo>
                  <a:pt x="71" y="57"/>
                  <a:pt x="71" y="57"/>
                  <a:pt x="71" y="57"/>
                </a:cubicBezTo>
                <a:cubicBezTo>
                  <a:pt x="77" y="50"/>
                  <a:pt x="80" y="42"/>
                  <a:pt x="80" y="33"/>
                </a:cubicBezTo>
                <a:cubicBezTo>
                  <a:pt x="80" y="24"/>
                  <a:pt x="77" y="16"/>
                  <a:pt x="71" y="10"/>
                </a:cubicBezTo>
                <a:close/>
                <a:moveTo>
                  <a:pt x="81" y="0"/>
                </a:moveTo>
                <a:cubicBezTo>
                  <a:pt x="75" y="5"/>
                  <a:pt x="75" y="5"/>
                  <a:pt x="75" y="5"/>
                </a:cubicBezTo>
                <a:cubicBezTo>
                  <a:pt x="82" y="13"/>
                  <a:pt x="86" y="22"/>
                  <a:pt x="86" y="33"/>
                </a:cubicBezTo>
                <a:cubicBezTo>
                  <a:pt x="86" y="44"/>
                  <a:pt x="82" y="54"/>
                  <a:pt x="75" y="61"/>
                </a:cubicBezTo>
                <a:cubicBezTo>
                  <a:pt x="81" y="67"/>
                  <a:pt x="81" y="67"/>
                  <a:pt x="81" y="67"/>
                </a:cubicBezTo>
                <a:cubicBezTo>
                  <a:pt x="89" y="58"/>
                  <a:pt x="94" y="46"/>
                  <a:pt x="94" y="33"/>
                </a:cubicBezTo>
                <a:cubicBezTo>
                  <a:pt x="94" y="20"/>
                  <a:pt x="89" y="8"/>
                  <a:pt x="81" y="0"/>
                </a:cubicBezTo>
                <a:close/>
                <a:moveTo>
                  <a:pt x="24" y="10"/>
                </a:moveTo>
                <a:cubicBezTo>
                  <a:pt x="18" y="16"/>
                  <a:pt x="14" y="24"/>
                  <a:pt x="14" y="33"/>
                </a:cubicBezTo>
                <a:cubicBezTo>
                  <a:pt x="14" y="42"/>
                  <a:pt x="18" y="50"/>
                  <a:pt x="24" y="57"/>
                </a:cubicBezTo>
                <a:cubicBezTo>
                  <a:pt x="30" y="51"/>
                  <a:pt x="30" y="51"/>
                  <a:pt x="30" y="51"/>
                </a:cubicBezTo>
                <a:cubicBezTo>
                  <a:pt x="25" y="46"/>
                  <a:pt x="22" y="40"/>
                  <a:pt x="22" y="33"/>
                </a:cubicBezTo>
                <a:cubicBezTo>
                  <a:pt x="22" y="26"/>
                  <a:pt x="25" y="20"/>
                  <a:pt x="30" y="15"/>
                </a:cubicBezTo>
                <a:lnTo>
                  <a:pt x="24" y="10"/>
                </a:lnTo>
                <a:close/>
                <a:moveTo>
                  <a:pt x="19" y="5"/>
                </a:moveTo>
                <a:cubicBezTo>
                  <a:pt x="14" y="0"/>
                  <a:pt x="14" y="0"/>
                  <a:pt x="14" y="0"/>
                </a:cubicBezTo>
                <a:cubicBezTo>
                  <a:pt x="5" y="8"/>
                  <a:pt x="0" y="20"/>
                  <a:pt x="0" y="33"/>
                </a:cubicBezTo>
                <a:cubicBezTo>
                  <a:pt x="0" y="46"/>
                  <a:pt x="5" y="58"/>
                  <a:pt x="14" y="67"/>
                </a:cubicBezTo>
                <a:cubicBezTo>
                  <a:pt x="19" y="61"/>
                  <a:pt x="19" y="61"/>
                  <a:pt x="19" y="61"/>
                </a:cubicBezTo>
                <a:cubicBezTo>
                  <a:pt x="12" y="54"/>
                  <a:pt x="8" y="44"/>
                  <a:pt x="8" y="33"/>
                </a:cubicBezTo>
                <a:cubicBezTo>
                  <a:pt x="8" y="22"/>
                  <a:pt x="12" y="12"/>
                  <a:pt x="19" y="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六边形 32"/>
          <p:cNvSpPr/>
          <p:nvPr/>
        </p:nvSpPr>
        <p:spPr>
          <a:xfrm rot="5400000">
            <a:off x="6066208" y="2055185"/>
            <a:ext cx="1619232" cy="1431847"/>
          </a:xfrm>
          <a:prstGeom prst="hexagon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Freeform 359"/>
          <p:cNvSpPr>
            <a:spLocks noChangeAspect="1" noEditPoints="1"/>
          </p:cNvSpPr>
          <p:nvPr/>
        </p:nvSpPr>
        <p:spPr bwMode="auto">
          <a:xfrm>
            <a:off x="6641582" y="2415125"/>
            <a:ext cx="570414" cy="622371"/>
          </a:xfrm>
          <a:custGeom>
            <a:avLst/>
            <a:gdLst>
              <a:gd name="T0" fmla="*/ 144 w 177"/>
              <a:gd name="T1" fmla="*/ 61 h 222"/>
              <a:gd name="T2" fmla="*/ 144 w 177"/>
              <a:gd name="T3" fmla="*/ 222 h 222"/>
              <a:gd name="T4" fmla="*/ 177 w 177"/>
              <a:gd name="T5" fmla="*/ 222 h 222"/>
              <a:gd name="T6" fmla="*/ 177 w 177"/>
              <a:gd name="T7" fmla="*/ 61 h 222"/>
              <a:gd name="T8" fmla="*/ 144 w 177"/>
              <a:gd name="T9" fmla="*/ 61 h 222"/>
              <a:gd name="T10" fmla="*/ 96 w 177"/>
              <a:gd name="T11" fmla="*/ 222 h 222"/>
              <a:gd name="T12" fmla="*/ 130 w 177"/>
              <a:gd name="T13" fmla="*/ 222 h 222"/>
              <a:gd name="T14" fmla="*/ 130 w 177"/>
              <a:gd name="T15" fmla="*/ 90 h 222"/>
              <a:gd name="T16" fmla="*/ 96 w 177"/>
              <a:gd name="T17" fmla="*/ 90 h 222"/>
              <a:gd name="T18" fmla="*/ 96 w 177"/>
              <a:gd name="T19" fmla="*/ 222 h 222"/>
              <a:gd name="T20" fmla="*/ 47 w 177"/>
              <a:gd name="T21" fmla="*/ 222 h 222"/>
              <a:gd name="T22" fmla="*/ 80 w 177"/>
              <a:gd name="T23" fmla="*/ 222 h 222"/>
              <a:gd name="T24" fmla="*/ 80 w 177"/>
              <a:gd name="T25" fmla="*/ 0 h 222"/>
              <a:gd name="T26" fmla="*/ 47 w 177"/>
              <a:gd name="T27" fmla="*/ 0 h 222"/>
              <a:gd name="T28" fmla="*/ 47 w 177"/>
              <a:gd name="T29" fmla="*/ 222 h 222"/>
              <a:gd name="T30" fmla="*/ 0 w 177"/>
              <a:gd name="T31" fmla="*/ 222 h 222"/>
              <a:gd name="T32" fmla="*/ 33 w 177"/>
              <a:gd name="T33" fmla="*/ 222 h 222"/>
              <a:gd name="T34" fmla="*/ 33 w 177"/>
              <a:gd name="T35" fmla="*/ 139 h 222"/>
              <a:gd name="T36" fmla="*/ 0 w 177"/>
              <a:gd name="T37" fmla="*/ 139 h 222"/>
              <a:gd name="T38" fmla="*/ 0 w 177"/>
              <a:gd name="T39" fmla="*/ 2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7" h="222">
                <a:moveTo>
                  <a:pt x="144" y="61"/>
                </a:moveTo>
                <a:lnTo>
                  <a:pt x="144" y="222"/>
                </a:lnTo>
                <a:lnTo>
                  <a:pt x="177" y="222"/>
                </a:lnTo>
                <a:lnTo>
                  <a:pt x="177" y="61"/>
                </a:lnTo>
                <a:lnTo>
                  <a:pt x="144" y="61"/>
                </a:lnTo>
                <a:close/>
                <a:moveTo>
                  <a:pt x="96" y="222"/>
                </a:moveTo>
                <a:lnTo>
                  <a:pt x="130" y="222"/>
                </a:lnTo>
                <a:lnTo>
                  <a:pt x="130" y="90"/>
                </a:lnTo>
                <a:lnTo>
                  <a:pt x="96" y="90"/>
                </a:lnTo>
                <a:lnTo>
                  <a:pt x="96" y="222"/>
                </a:lnTo>
                <a:close/>
                <a:moveTo>
                  <a:pt x="47" y="222"/>
                </a:moveTo>
                <a:lnTo>
                  <a:pt x="80" y="222"/>
                </a:lnTo>
                <a:lnTo>
                  <a:pt x="80" y="0"/>
                </a:lnTo>
                <a:lnTo>
                  <a:pt x="47" y="0"/>
                </a:lnTo>
                <a:lnTo>
                  <a:pt x="47" y="222"/>
                </a:lnTo>
                <a:close/>
                <a:moveTo>
                  <a:pt x="0" y="222"/>
                </a:moveTo>
                <a:lnTo>
                  <a:pt x="33" y="222"/>
                </a:lnTo>
                <a:lnTo>
                  <a:pt x="33" y="139"/>
                </a:lnTo>
                <a:lnTo>
                  <a:pt x="0" y="139"/>
                </a:lnTo>
                <a:lnTo>
                  <a:pt x="0" y="2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六边形 34"/>
          <p:cNvSpPr/>
          <p:nvPr/>
        </p:nvSpPr>
        <p:spPr>
          <a:xfrm rot="5400000">
            <a:off x="4462328" y="3867558"/>
            <a:ext cx="1619232" cy="1431847"/>
          </a:xfrm>
          <a:prstGeom prst="hexagon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992295" y="4224087"/>
            <a:ext cx="641496" cy="619536"/>
            <a:chOff x="4136908" y="3626190"/>
            <a:chExt cx="449941" cy="434538"/>
          </a:xfrm>
        </p:grpSpPr>
        <p:sp>
          <p:nvSpPr>
            <p:cNvPr id="37" name="Freeform 159"/>
            <p:cNvSpPr>
              <a:spLocks noChangeArrowheads="1"/>
            </p:cNvSpPr>
            <p:nvPr/>
          </p:nvSpPr>
          <p:spPr bwMode="auto">
            <a:xfrm>
              <a:off x="4184418" y="3708657"/>
              <a:ext cx="354922" cy="352071"/>
            </a:xfrm>
            <a:custGeom>
              <a:avLst/>
              <a:gdLst>
                <a:gd name="T0" fmla="*/ 247361 w 54"/>
                <a:gd name="T1" fmla="*/ 8565 h 47"/>
                <a:gd name="T2" fmla="*/ 204712 w 54"/>
                <a:gd name="T3" fmla="*/ 8565 h 47"/>
                <a:gd name="T4" fmla="*/ 17059 w 54"/>
                <a:gd name="T5" fmla="*/ 128482 h 47"/>
                <a:gd name="T6" fmla="*/ 0 w 54"/>
                <a:gd name="T7" fmla="*/ 171309 h 47"/>
                <a:gd name="T8" fmla="*/ 0 w 54"/>
                <a:gd name="T9" fmla="*/ 376881 h 47"/>
                <a:gd name="T10" fmla="*/ 25589 w 54"/>
                <a:gd name="T11" fmla="*/ 402577 h 47"/>
                <a:gd name="T12" fmla="*/ 110886 w 54"/>
                <a:gd name="T13" fmla="*/ 402577 h 47"/>
                <a:gd name="T14" fmla="*/ 136475 w 54"/>
                <a:gd name="T15" fmla="*/ 376881 h 47"/>
                <a:gd name="T16" fmla="*/ 136475 w 54"/>
                <a:gd name="T17" fmla="*/ 231268 h 47"/>
                <a:gd name="T18" fmla="*/ 162064 w 54"/>
                <a:gd name="T19" fmla="*/ 205571 h 47"/>
                <a:gd name="T20" fmla="*/ 298539 w 54"/>
                <a:gd name="T21" fmla="*/ 205571 h 47"/>
                <a:gd name="T22" fmla="*/ 324128 w 54"/>
                <a:gd name="T23" fmla="*/ 231268 h 47"/>
                <a:gd name="T24" fmla="*/ 324128 w 54"/>
                <a:gd name="T25" fmla="*/ 376881 h 47"/>
                <a:gd name="T26" fmla="*/ 349717 w 54"/>
                <a:gd name="T27" fmla="*/ 402577 h 47"/>
                <a:gd name="T28" fmla="*/ 435014 w 54"/>
                <a:gd name="T29" fmla="*/ 402577 h 47"/>
                <a:gd name="T30" fmla="*/ 460603 w 54"/>
                <a:gd name="T31" fmla="*/ 376881 h 47"/>
                <a:gd name="T32" fmla="*/ 460603 w 54"/>
                <a:gd name="T33" fmla="*/ 171309 h 47"/>
                <a:gd name="T34" fmla="*/ 443544 w 54"/>
                <a:gd name="T35" fmla="*/ 137047 h 47"/>
                <a:gd name="T36" fmla="*/ 247361 w 54"/>
                <a:gd name="T37" fmla="*/ 8565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47"/>
                <a:gd name="T59" fmla="*/ 54 w 5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47">
                  <a:moveTo>
                    <a:pt x="29" y="1"/>
                  </a:moveTo>
                  <a:cubicBezTo>
                    <a:pt x="28" y="0"/>
                    <a:pt x="25" y="0"/>
                    <a:pt x="24" y="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0" y="18"/>
                    <a:pt x="0" y="2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6"/>
                    <a:pt x="1" y="47"/>
                    <a:pt x="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4" y="47"/>
                    <a:pt x="16" y="46"/>
                    <a:pt x="16" y="44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6"/>
                    <a:pt x="17" y="24"/>
                    <a:pt x="19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7" y="24"/>
                    <a:pt x="38" y="26"/>
                    <a:pt x="38" y="27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6"/>
                    <a:pt x="39" y="47"/>
                    <a:pt x="4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3" y="47"/>
                    <a:pt x="54" y="46"/>
                    <a:pt x="54" y="44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19"/>
                    <a:pt x="53" y="17"/>
                    <a:pt x="52" y="16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chemeClr val="bg1"/>
            </a:solidFill>
            <a:ln w="9525" cmpd="sng">
              <a:noFill/>
              <a:bevel/>
            </a:ln>
          </p:spPr>
          <p:txBody>
            <a:bodyPr lIns="91419" tIns="45709" rIns="91419" bIns="45709"/>
            <a:lstStyle/>
            <a:p>
              <a:pPr marL="0" marR="0" lvl="0" indent="0" algn="l" defTabSz="81597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Freeform 160"/>
            <p:cNvSpPr>
              <a:spLocks noChangeArrowheads="1"/>
            </p:cNvSpPr>
            <p:nvPr/>
          </p:nvSpPr>
          <p:spPr bwMode="auto">
            <a:xfrm>
              <a:off x="4136908" y="3626190"/>
              <a:ext cx="449941" cy="196652"/>
            </a:xfrm>
            <a:custGeom>
              <a:avLst/>
              <a:gdLst>
                <a:gd name="T0" fmla="*/ 549567 w 68"/>
                <a:gd name="T1" fmla="*/ 172972 h 26"/>
                <a:gd name="T2" fmla="*/ 523806 w 68"/>
                <a:gd name="T3" fmla="*/ 129729 h 26"/>
                <a:gd name="T4" fmla="*/ 523806 w 68"/>
                <a:gd name="T5" fmla="*/ 86486 h 26"/>
                <a:gd name="T6" fmla="*/ 498045 w 68"/>
                <a:gd name="T7" fmla="*/ 60540 h 26"/>
                <a:gd name="T8" fmla="*/ 489458 w 68"/>
                <a:gd name="T9" fmla="*/ 60540 h 26"/>
                <a:gd name="T10" fmla="*/ 463697 w 68"/>
                <a:gd name="T11" fmla="*/ 86486 h 26"/>
                <a:gd name="T12" fmla="*/ 463697 w 68"/>
                <a:gd name="T13" fmla="*/ 86486 h 26"/>
                <a:gd name="T14" fmla="*/ 446523 w 68"/>
                <a:gd name="T15" fmla="*/ 103783 h 26"/>
                <a:gd name="T16" fmla="*/ 309131 w 68"/>
                <a:gd name="T17" fmla="*/ 8649 h 26"/>
                <a:gd name="T18" fmla="*/ 283371 w 68"/>
                <a:gd name="T19" fmla="*/ 0 h 26"/>
                <a:gd name="T20" fmla="*/ 257610 w 68"/>
                <a:gd name="T21" fmla="*/ 8649 h 26"/>
                <a:gd name="T22" fmla="*/ 17174 w 68"/>
                <a:gd name="T23" fmla="*/ 172972 h 26"/>
                <a:gd name="T24" fmla="*/ 8587 w 68"/>
                <a:gd name="T25" fmla="*/ 207566 h 26"/>
                <a:gd name="T26" fmla="*/ 42935 w 68"/>
                <a:gd name="T27" fmla="*/ 207566 h 26"/>
                <a:gd name="T28" fmla="*/ 266197 w 68"/>
                <a:gd name="T29" fmla="*/ 60540 h 26"/>
                <a:gd name="T30" fmla="*/ 309131 w 68"/>
                <a:gd name="T31" fmla="*/ 60540 h 26"/>
                <a:gd name="T32" fmla="*/ 540980 w 68"/>
                <a:gd name="T33" fmla="*/ 216214 h 26"/>
                <a:gd name="T34" fmla="*/ 575328 w 68"/>
                <a:gd name="T35" fmla="*/ 216214 h 26"/>
                <a:gd name="T36" fmla="*/ 566741 w 68"/>
                <a:gd name="T37" fmla="*/ 181620 h 26"/>
                <a:gd name="T38" fmla="*/ 549567 w 68"/>
                <a:gd name="T39" fmla="*/ 172972 h 2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8"/>
                <a:gd name="T61" fmla="*/ 0 h 26"/>
                <a:gd name="T62" fmla="*/ 68 w 68"/>
                <a:gd name="T63" fmla="*/ 26 h 2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8" h="26">
                  <a:moveTo>
                    <a:pt x="64" y="20"/>
                  </a:moveTo>
                  <a:cubicBezTo>
                    <a:pt x="62" y="19"/>
                    <a:pt x="61" y="17"/>
                    <a:pt x="61" y="15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8"/>
                    <a:pt x="60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6" y="7"/>
                    <a:pt x="54" y="8"/>
                    <a:pt x="54" y="1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12"/>
                    <a:pt x="53" y="13"/>
                    <a:pt x="52" y="1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3" y="0"/>
                    <a:pt x="33" y="0"/>
                  </a:cubicBezTo>
                  <a:cubicBezTo>
                    <a:pt x="33" y="0"/>
                    <a:pt x="32" y="1"/>
                    <a:pt x="30" y="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1"/>
                    <a:pt x="0" y="23"/>
                    <a:pt x="1" y="24"/>
                  </a:cubicBezTo>
                  <a:cubicBezTo>
                    <a:pt x="2" y="25"/>
                    <a:pt x="3" y="25"/>
                    <a:pt x="5" y="24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2" y="6"/>
                    <a:pt x="34" y="6"/>
                    <a:pt x="36" y="7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4" y="26"/>
                    <a:pt x="66" y="26"/>
                    <a:pt x="67" y="25"/>
                  </a:cubicBezTo>
                  <a:cubicBezTo>
                    <a:pt x="68" y="24"/>
                    <a:pt x="67" y="22"/>
                    <a:pt x="66" y="21"/>
                  </a:cubicBezTo>
                  <a:lnTo>
                    <a:pt x="64" y="20"/>
                  </a:lnTo>
                  <a:close/>
                </a:path>
              </a:pathLst>
            </a:custGeom>
            <a:solidFill>
              <a:schemeClr val="bg1"/>
            </a:solidFill>
            <a:ln w="9525" cmpd="sng">
              <a:noFill/>
              <a:bevel/>
            </a:ln>
          </p:spPr>
          <p:txBody>
            <a:bodyPr lIns="91419" tIns="45709" rIns="91419" bIns="45709"/>
            <a:lstStyle/>
            <a:p>
              <a:pPr marL="0" marR="0" lvl="0" indent="0" algn="l" defTabSz="81597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9" name="六边形 38"/>
          <p:cNvSpPr/>
          <p:nvPr/>
        </p:nvSpPr>
        <p:spPr>
          <a:xfrm rot="5400000">
            <a:off x="6172248" y="3821103"/>
            <a:ext cx="1619232" cy="1431847"/>
          </a:xfrm>
          <a:prstGeom prst="hexagon">
            <a:avLst/>
          </a:prstGeom>
          <a:solidFill>
            <a:srgbClr val="DE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6671707" y="4295253"/>
            <a:ext cx="697099" cy="434503"/>
            <a:chOff x="7659896" y="3661627"/>
            <a:chExt cx="474499" cy="295756"/>
          </a:xfrm>
        </p:grpSpPr>
        <p:sp>
          <p:nvSpPr>
            <p:cNvPr id="41" name="Freeform 8"/>
            <p:cNvSpPr>
              <a:spLocks noEditPoints="1" noChangeArrowheads="1"/>
            </p:cNvSpPr>
            <p:nvPr/>
          </p:nvSpPr>
          <p:spPr bwMode="auto">
            <a:xfrm>
              <a:off x="7659896" y="3661627"/>
              <a:ext cx="474499" cy="295756"/>
            </a:xfrm>
            <a:custGeom>
              <a:avLst/>
              <a:gdLst>
                <a:gd name="T0" fmla="*/ 426225 w 125"/>
                <a:gd name="T1" fmla="*/ 67774 h 78"/>
                <a:gd name="T2" fmla="*/ 426225 w 125"/>
                <a:gd name="T3" fmla="*/ 0 h 78"/>
                <a:gd name="T4" fmla="*/ 0 w 125"/>
                <a:gd name="T5" fmla="*/ 0 h 78"/>
                <a:gd name="T6" fmla="*/ 0 w 125"/>
                <a:gd name="T7" fmla="*/ 293688 h 78"/>
                <a:gd name="T8" fmla="*/ 426225 w 125"/>
                <a:gd name="T9" fmla="*/ 293688 h 78"/>
                <a:gd name="T10" fmla="*/ 426225 w 125"/>
                <a:gd name="T11" fmla="*/ 225914 h 78"/>
                <a:gd name="T12" fmla="*/ 471488 w 125"/>
                <a:gd name="T13" fmla="*/ 203322 h 78"/>
                <a:gd name="T14" fmla="*/ 471488 w 125"/>
                <a:gd name="T15" fmla="*/ 97896 h 78"/>
                <a:gd name="T16" fmla="*/ 426225 w 125"/>
                <a:gd name="T17" fmla="*/ 67774 h 78"/>
                <a:gd name="T18" fmla="*/ 392278 w 125"/>
                <a:gd name="T19" fmla="*/ 259801 h 78"/>
                <a:gd name="T20" fmla="*/ 37719 w 125"/>
                <a:gd name="T21" fmla="*/ 259801 h 78"/>
                <a:gd name="T22" fmla="*/ 37719 w 125"/>
                <a:gd name="T23" fmla="*/ 37652 h 78"/>
                <a:gd name="T24" fmla="*/ 392278 w 125"/>
                <a:gd name="T25" fmla="*/ 37652 h 78"/>
                <a:gd name="T26" fmla="*/ 392278 w 125"/>
                <a:gd name="T27" fmla="*/ 259801 h 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5"/>
                <a:gd name="T43" fmla="*/ 0 h 78"/>
                <a:gd name="T44" fmla="*/ 125 w 125"/>
                <a:gd name="T45" fmla="*/ 78 h 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5" h="78">
                  <a:moveTo>
                    <a:pt x="113" y="18"/>
                  </a:moveTo>
                  <a:cubicBezTo>
                    <a:pt x="113" y="0"/>
                    <a:pt x="113" y="0"/>
                    <a:pt x="1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7" y="60"/>
                    <a:pt x="125" y="61"/>
                    <a:pt x="125" y="54"/>
                  </a:cubicBezTo>
                  <a:cubicBezTo>
                    <a:pt x="125" y="26"/>
                    <a:pt x="125" y="26"/>
                    <a:pt x="125" y="26"/>
                  </a:cubicBezTo>
                  <a:cubicBezTo>
                    <a:pt x="125" y="17"/>
                    <a:pt x="116" y="18"/>
                    <a:pt x="113" y="18"/>
                  </a:cubicBezTo>
                  <a:close/>
                  <a:moveTo>
                    <a:pt x="104" y="69"/>
                  </a:moveTo>
                  <a:cubicBezTo>
                    <a:pt x="10" y="69"/>
                    <a:pt x="10" y="69"/>
                    <a:pt x="10" y="6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4" y="10"/>
                    <a:pt x="104" y="10"/>
                    <a:pt x="104" y="10"/>
                  </a:cubicBezTo>
                  <a:lnTo>
                    <a:pt x="104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lIns="91419" tIns="45709" rIns="91419" bIns="45709"/>
            <a:lstStyle/>
            <a:p>
              <a:pPr marL="0" marR="0" lvl="0" indent="0" algn="l" defTabSz="81597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auto">
            <a:xfrm>
              <a:off x="7723802" y="3725573"/>
              <a:ext cx="91066" cy="167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lIns="91419" tIns="45709" rIns="91419" bIns="45709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81597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7830843" y="3725573"/>
              <a:ext cx="86272" cy="167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lIns="91419" tIns="45709" rIns="91419" bIns="45709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81597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44" name="直接连接符 43"/>
          <p:cNvSpPr>
            <a:spLocks noChangeShapeType="1"/>
          </p:cNvSpPr>
          <p:nvPr/>
        </p:nvSpPr>
        <p:spPr bwMode="auto">
          <a:xfrm flipH="1">
            <a:off x="3260730" y="4823012"/>
            <a:ext cx="493348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45" name="直接连接符 12"/>
          <p:cNvSpPr>
            <a:spLocks noChangeShapeType="1"/>
          </p:cNvSpPr>
          <p:nvPr/>
        </p:nvSpPr>
        <p:spPr bwMode="auto">
          <a:xfrm flipH="1">
            <a:off x="3260728" y="2414417"/>
            <a:ext cx="1295291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46" name="矩形 65"/>
          <p:cNvSpPr>
            <a:spLocks noChangeArrowheads="1"/>
          </p:cNvSpPr>
          <p:nvPr/>
        </p:nvSpPr>
        <p:spPr bwMode="auto">
          <a:xfrm>
            <a:off x="1740546" y="2106166"/>
            <a:ext cx="1454433" cy="4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DEC1A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添加标题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DEC1A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7" name="矩形 47"/>
          <p:cNvSpPr>
            <a:spLocks noChangeArrowheads="1"/>
          </p:cNvSpPr>
          <p:nvPr/>
        </p:nvSpPr>
        <p:spPr bwMode="auto">
          <a:xfrm>
            <a:off x="306512" y="2475832"/>
            <a:ext cx="2888466" cy="71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在此录入上述图表的描述说明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marL="0" marR="0" lvl="0" indent="0" algn="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在此录入上述图表的描述说明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8" name="矩形 69"/>
          <p:cNvSpPr>
            <a:spLocks noChangeArrowheads="1"/>
          </p:cNvSpPr>
          <p:nvPr/>
        </p:nvSpPr>
        <p:spPr bwMode="auto">
          <a:xfrm>
            <a:off x="1898587" y="4346393"/>
            <a:ext cx="1296391" cy="4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DEC1A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添加标题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DEC1A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8" name="矩形 47"/>
          <p:cNvSpPr>
            <a:spLocks noChangeArrowheads="1"/>
          </p:cNvSpPr>
          <p:nvPr/>
        </p:nvSpPr>
        <p:spPr bwMode="auto">
          <a:xfrm>
            <a:off x="606684" y="4716062"/>
            <a:ext cx="2588294" cy="71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r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在此录入上述图表的描述说明在此录入上述图表的描述说明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9" name="矩形 76"/>
          <p:cNvSpPr>
            <a:spLocks noChangeArrowheads="1"/>
          </p:cNvSpPr>
          <p:nvPr/>
        </p:nvSpPr>
        <p:spPr bwMode="auto">
          <a:xfrm>
            <a:off x="8881464" y="2005700"/>
            <a:ext cx="1291523" cy="4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DEC1A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添加标题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DEC1A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0" name="矩形 47"/>
          <p:cNvSpPr>
            <a:spLocks noChangeArrowheads="1"/>
          </p:cNvSpPr>
          <p:nvPr/>
        </p:nvSpPr>
        <p:spPr bwMode="auto">
          <a:xfrm>
            <a:off x="8881463" y="2391439"/>
            <a:ext cx="2686766" cy="71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在此录入上述图表的描述说明在此录入上述图表的描述说明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1" name="矩形 78"/>
          <p:cNvSpPr>
            <a:spLocks noChangeArrowheads="1"/>
          </p:cNvSpPr>
          <p:nvPr/>
        </p:nvSpPr>
        <p:spPr bwMode="auto">
          <a:xfrm>
            <a:off x="8860752" y="4337137"/>
            <a:ext cx="1301167" cy="4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DEC1A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添加标题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DEC1A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2" name="矩形 47"/>
          <p:cNvSpPr>
            <a:spLocks noChangeArrowheads="1"/>
          </p:cNvSpPr>
          <p:nvPr/>
        </p:nvSpPr>
        <p:spPr bwMode="auto">
          <a:xfrm>
            <a:off x="8890280" y="4712157"/>
            <a:ext cx="2686766" cy="71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57" tIns="34279" rIns="68557" bIns="34279">
            <a:spAutoFit/>
          </a:bodyPr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在此录入上述图表的描述说明在此录入上述图表的描述说明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3" name="直接连接符 14"/>
          <p:cNvSpPr>
            <a:spLocks noChangeShapeType="1"/>
          </p:cNvSpPr>
          <p:nvPr/>
        </p:nvSpPr>
        <p:spPr bwMode="auto">
          <a:xfrm flipH="1">
            <a:off x="8367463" y="4833361"/>
            <a:ext cx="474199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4" name="直接连接符 12"/>
          <p:cNvSpPr>
            <a:spLocks noChangeShapeType="1"/>
          </p:cNvSpPr>
          <p:nvPr/>
        </p:nvSpPr>
        <p:spPr bwMode="auto">
          <a:xfrm flipH="1">
            <a:off x="7592524" y="2424765"/>
            <a:ext cx="1306364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159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3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75463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谢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2501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谢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9539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欣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65770" y="2155825"/>
            <a:ext cx="1372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zh-CN" sz="7200" b="1">
                <a:ln>
                  <a:noFill/>
                </a:ln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赏</a:t>
            </a:r>
            <a:endParaRPr lang="zh-CN" altLang="zh-CN" sz="7200" b="1">
              <a:ln>
                <a:noFill/>
              </a:ln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103880" y="4128770"/>
            <a:ext cx="2508250" cy="399415"/>
          </a:xfrm>
          <a:prstGeom prst="rect">
            <a:avLst/>
          </a:prstGeom>
          <a:solidFill>
            <a:srgbClr val="DEC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579870" y="4128770"/>
            <a:ext cx="2508250" cy="399415"/>
          </a:xfrm>
          <a:prstGeom prst="rect">
            <a:avLst/>
          </a:prstGeom>
          <a:solidFill>
            <a:srgbClr val="DEC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86100" y="4124960"/>
            <a:ext cx="6019800" cy="460375"/>
            <a:chOff x="4860" y="7609"/>
            <a:chExt cx="9480" cy="725"/>
          </a:xfrm>
        </p:grpSpPr>
        <p:sp>
          <p:nvSpPr>
            <p:cNvPr id="24" name="文本框 23"/>
            <p:cNvSpPr txBox="1"/>
            <p:nvPr/>
          </p:nvSpPr>
          <p:spPr>
            <a:xfrm>
              <a:off x="4860" y="7609"/>
              <a:ext cx="4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姓名：</a:t>
              </a:r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某某某</a:t>
              </a:r>
              <a:endParaRPr lang="zh-CN" altLang="zh-CN" sz="2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0334" y="7609"/>
              <a:ext cx="4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日期：</a:t>
              </a:r>
              <a:r>
                <a:rPr lang="en-US" altLang="zh-CN" sz="24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20XX/3/3</a:t>
              </a:r>
              <a:endParaRPr lang="en-US" altLang="zh-CN" sz="2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4515" y="3041015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Personal resume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694430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"/>
          <p:cNvSpPr txBox="1"/>
          <p:nvPr/>
        </p:nvSpPr>
        <p:spPr>
          <a:xfrm>
            <a:off x="1075690" y="1298575"/>
            <a:ext cx="5909310" cy="13220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p>
            <a:pPr algn="dist" fontAlgn="ctr"/>
            <a:r>
              <a:rPr lang="zh-CN" altLang="en-US" sz="8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r>
              <a:rPr lang="en-US" altLang="zh-CN" sz="800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en-US" altLang="zh-CN" sz="360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60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五边形 3"/>
          <p:cNvSpPr/>
          <p:nvPr/>
        </p:nvSpPr>
        <p:spPr>
          <a:xfrm>
            <a:off x="1179195" y="2967355"/>
            <a:ext cx="814070" cy="661035"/>
          </a:xfrm>
          <a:prstGeom prst="homePlate">
            <a:avLst/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224" name="文本框 17"/>
          <p:cNvSpPr txBox="1"/>
          <p:nvPr/>
        </p:nvSpPr>
        <p:spPr>
          <a:xfrm>
            <a:off x="1179195" y="3037205"/>
            <a:ext cx="6851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4"/>
          <p:cNvSpPr/>
          <p:nvPr/>
        </p:nvSpPr>
        <p:spPr bwMode="auto">
          <a:xfrm>
            <a:off x="1788795" y="2967990"/>
            <a:ext cx="3438525" cy="661035"/>
          </a:xfrm>
          <a:custGeom>
            <a:avLst/>
            <a:gdLst>
              <a:gd name="adj" fmla="val 4227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879" h="1041">
                <a:moveTo>
                  <a:pt x="0" y="0"/>
                </a:moveTo>
                <a:lnTo>
                  <a:pt x="5438" y="0"/>
                </a:lnTo>
                <a:cubicBezTo>
                  <a:pt x="5685" y="-8"/>
                  <a:pt x="5885" y="219"/>
                  <a:pt x="5879" y="440"/>
                </a:cubicBezTo>
                <a:lnTo>
                  <a:pt x="5879" y="601"/>
                </a:lnTo>
                <a:cubicBezTo>
                  <a:pt x="5886" y="848"/>
                  <a:pt x="5660" y="1047"/>
                  <a:pt x="5438" y="1041"/>
                </a:cubicBezTo>
                <a:lnTo>
                  <a:pt x="0" y="1041"/>
                </a:lnTo>
                <a:lnTo>
                  <a:pt x="521" y="521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solidFill>
              <a:srgbClr val="DEC1A3"/>
            </a:solidFill>
          </a:ln>
          <a:effectLst>
            <a:innerShdw blurRad="63500" dist="127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225" name="文本框 17"/>
          <p:cNvSpPr txBox="1"/>
          <p:nvPr/>
        </p:nvSpPr>
        <p:spPr>
          <a:xfrm>
            <a:off x="2084705" y="2988310"/>
            <a:ext cx="29337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36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基本信息</a:t>
            </a:r>
            <a:endParaRPr lang="zh-CN" altLang="zh-CN" sz="36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五边形 17"/>
          <p:cNvSpPr/>
          <p:nvPr/>
        </p:nvSpPr>
        <p:spPr>
          <a:xfrm>
            <a:off x="6080125" y="2967355"/>
            <a:ext cx="814070" cy="661035"/>
          </a:xfrm>
          <a:prstGeom prst="homePlate">
            <a:avLst/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7"/>
          <p:cNvSpPr txBox="1"/>
          <p:nvPr/>
        </p:nvSpPr>
        <p:spPr>
          <a:xfrm>
            <a:off x="6080125" y="3037205"/>
            <a:ext cx="7137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/>
        </p:nvSpPr>
        <p:spPr bwMode="auto">
          <a:xfrm>
            <a:off x="6689725" y="2967990"/>
            <a:ext cx="3438525" cy="661035"/>
          </a:xfrm>
          <a:custGeom>
            <a:avLst/>
            <a:gdLst>
              <a:gd name="adj" fmla="val 4227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879" h="1041">
                <a:moveTo>
                  <a:pt x="0" y="0"/>
                </a:moveTo>
                <a:lnTo>
                  <a:pt x="5438" y="0"/>
                </a:lnTo>
                <a:cubicBezTo>
                  <a:pt x="5685" y="-8"/>
                  <a:pt x="5885" y="219"/>
                  <a:pt x="5879" y="440"/>
                </a:cubicBezTo>
                <a:lnTo>
                  <a:pt x="5879" y="601"/>
                </a:lnTo>
                <a:cubicBezTo>
                  <a:pt x="5886" y="848"/>
                  <a:pt x="5660" y="1047"/>
                  <a:pt x="5438" y="1041"/>
                </a:cubicBezTo>
                <a:lnTo>
                  <a:pt x="0" y="1041"/>
                </a:lnTo>
                <a:lnTo>
                  <a:pt x="521" y="521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solidFill>
              <a:srgbClr val="DEC1A3"/>
            </a:solidFill>
          </a:ln>
          <a:effectLst>
            <a:innerShdw blurRad="63500" dist="127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4" name="文本框 17"/>
          <p:cNvSpPr txBox="1"/>
          <p:nvPr/>
        </p:nvSpPr>
        <p:spPr>
          <a:xfrm>
            <a:off x="6985635" y="2988310"/>
            <a:ext cx="29337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36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岗位认知</a:t>
            </a:r>
            <a:endParaRPr lang="zh-CN" altLang="zh-CN" sz="36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五边形 27"/>
          <p:cNvSpPr/>
          <p:nvPr/>
        </p:nvSpPr>
        <p:spPr>
          <a:xfrm>
            <a:off x="1179195" y="4316730"/>
            <a:ext cx="814070" cy="661035"/>
          </a:xfrm>
          <a:prstGeom prst="homePlate">
            <a:avLst/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17"/>
          <p:cNvSpPr txBox="1"/>
          <p:nvPr/>
        </p:nvSpPr>
        <p:spPr>
          <a:xfrm>
            <a:off x="1075690" y="4386580"/>
            <a:ext cx="7137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/>
        </p:nvSpPr>
        <p:spPr bwMode="auto">
          <a:xfrm>
            <a:off x="1788795" y="4317365"/>
            <a:ext cx="3438525" cy="661035"/>
          </a:xfrm>
          <a:custGeom>
            <a:avLst/>
            <a:gdLst>
              <a:gd name="adj" fmla="val 4227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879" h="1041">
                <a:moveTo>
                  <a:pt x="0" y="0"/>
                </a:moveTo>
                <a:lnTo>
                  <a:pt x="5438" y="0"/>
                </a:lnTo>
                <a:cubicBezTo>
                  <a:pt x="5685" y="-8"/>
                  <a:pt x="5885" y="219"/>
                  <a:pt x="5879" y="440"/>
                </a:cubicBezTo>
                <a:lnTo>
                  <a:pt x="5879" y="601"/>
                </a:lnTo>
                <a:cubicBezTo>
                  <a:pt x="5886" y="848"/>
                  <a:pt x="5660" y="1047"/>
                  <a:pt x="5438" y="1041"/>
                </a:cubicBezTo>
                <a:lnTo>
                  <a:pt x="0" y="1041"/>
                </a:lnTo>
                <a:lnTo>
                  <a:pt x="521" y="521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solidFill>
              <a:srgbClr val="DEC1A3"/>
            </a:solidFill>
          </a:ln>
          <a:effectLst>
            <a:innerShdw blurRad="63500" dist="127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1" name="文本框 17"/>
          <p:cNvSpPr txBox="1"/>
          <p:nvPr/>
        </p:nvSpPr>
        <p:spPr>
          <a:xfrm>
            <a:off x="2084705" y="4337685"/>
            <a:ext cx="29337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36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自我评价</a:t>
            </a:r>
            <a:endParaRPr lang="zh-CN" altLang="zh-CN" sz="36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五边形 32"/>
          <p:cNvSpPr/>
          <p:nvPr/>
        </p:nvSpPr>
        <p:spPr>
          <a:xfrm>
            <a:off x="6080125" y="4316730"/>
            <a:ext cx="814070" cy="661035"/>
          </a:xfrm>
          <a:prstGeom prst="homePlate">
            <a:avLst/>
          </a:prstGeom>
          <a:solidFill>
            <a:srgbClr val="DEC1A3"/>
          </a:solidFill>
          <a:ln>
            <a:solidFill>
              <a:srgbClr val="DEC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17"/>
          <p:cNvSpPr txBox="1"/>
          <p:nvPr/>
        </p:nvSpPr>
        <p:spPr>
          <a:xfrm>
            <a:off x="6080125" y="4386580"/>
            <a:ext cx="7137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/>
        </p:nvSpPr>
        <p:spPr bwMode="auto">
          <a:xfrm>
            <a:off x="6689725" y="4317365"/>
            <a:ext cx="3438525" cy="661035"/>
          </a:xfrm>
          <a:custGeom>
            <a:avLst/>
            <a:gdLst>
              <a:gd name="adj" fmla="val 4227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879" h="1041">
                <a:moveTo>
                  <a:pt x="0" y="0"/>
                </a:moveTo>
                <a:lnTo>
                  <a:pt x="5438" y="0"/>
                </a:lnTo>
                <a:cubicBezTo>
                  <a:pt x="5685" y="-8"/>
                  <a:pt x="5885" y="219"/>
                  <a:pt x="5879" y="440"/>
                </a:cubicBezTo>
                <a:lnTo>
                  <a:pt x="5879" y="601"/>
                </a:lnTo>
                <a:cubicBezTo>
                  <a:pt x="5886" y="848"/>
                  <a:pt x="5660" y="1047"/>
                  <a:pt x="5438" y="1041"/>
                </a:cubicBezTo>
                <a:lnTo>
                  <a:pt x="0" y="1041"/>
                </a:lnTo>
                <a:lnTo>
                  <a:pt x="521" y="521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solidFill>
              <a:srgbClr val="DEC1A3"/>
            </a:solidFill>
          </a:ln>
          <a:effectLst>
            <a:innerShdw blurRad="63500" dist="127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6" name="文本框 17"/>
          <p:cNvSpPr txBox="1"/>
          <p:nvPr/>
        </p:nvSpPr>
        <p:spPr>
          <a:xfrm>
            <a:off x="6985635" y="4337685"/>
            <a:ext cx="29337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36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未来规划</a:t>
            </a:r>
            <a:endParaRPr lang="zh-CN" altLang="zh-CN" sz="36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2829878" y="4853305"/>
            <a:ext cx="653224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20000"/>
              </a:lnSpc>
            </a:pP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请点击此处编辑您的文字内容。</a:t>
            </a: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请点击此处编辑您的文字内容。请点击此处编辑您的文字内容。请点击此处编辑您的文字内容。</a:t>
            </a:r>
            <a:endParaRPr lang="zh-CN" altLang="en-US" sz="1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824095" y="4124960"/>
            <a:ext cx="2543810" cy="521970"/>
            <a:chOff x="4860" y="6286"/>
            <a:chExt cx="4006" cy="822"/>
          </a:xfrm>
        </p:grpSpPr>
        <p:sp>
          <p:nvSpPr>
            <p:cNvPr id="28" name="矩形 27"/>
            <p:cNvSpPr/>
            <p:nvPr/>
          </p:nvSpPr>
          <p:spPr>
            <a:xfrm>
              <a:off x="4888" y="6334"/>
              <a:ext cx="3950" cy="629"/>
            </a:xfrm>
            <a:prstGeom prst="rect">
              <a:avLst/>
            </a:prstGeom>
            <a:solidFill>
              <a:srgbClr val="DEC1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60" y="6286"/>
              <a:ext cx="40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PART 01</a:t>
              </a:r>
              <a:endParaRPr lang="en-US" altLang="zh-CN" sz="28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4515" y="3134360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Basic Information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25" name="文本框 17"/>
          <p:cNvSpPr txBox="1"/>
          <p:nvPr/>
        </p:nvSpPr>
        <p:spPr>
          <a:xfrm>
            <a:off x="3048953" y="2229485"/>
            <a:ext cx="609409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72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基本信息</a:t>
            </a:r>
            <a:endParaRPr lang="zh-CN" altLang="zh-CN" sz="72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787775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2893695" y="1726248"/>
            <a:ext cx="8055610" cy="4062095"/>
          </a:xfrm>
          <a:prstGeom prst="rect">
            <a:avLst/>
          </a:prstGeom>
          <a:noFill/>
          <a:ln>
            <a:solidFill>
              <a:srgbClr val="DEC1A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DEC1A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Basic Information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</a:rPr>
                <a:t>基本信息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224915" y="2023745"/>
            <a:ext cx="3467100" cy="3467100"/>
            <a:chOff x="6314" y="7883"/>
            <a:chExt cx="2284" cy="2284"/>
          </a:xfrm>
        </p:grpSpPr>
        <p:sp useBgFill="1">
          <p:nvSpPr>
            <p:cNvPr id="18" name="椭圆 17"/>
            <p:cNvSpPr/>
            <p:nvPr/>
          </p:nvSpPr>
          <p:spPr>
            <a:xfrm>
              <a:off x="6314" y="7883"/>
              <a:ext cx="2284" cy="2284"/>
            </a:xfrm>
            <a:prstGeom prst="ellipse">
              <a:avLst/>
            </a:prstGeom>
            <a:ln w="38100"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6578" y="8267"/>
              <a:ext cx="1756" cy="1893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756" h="1893">
                  <a:moveTo>
                    <a:pt x="1756" y="1488"/>
                  </a:moveTo>
                  <a:cubicBezTo>
                    <a:pt x="1627" y="1680"/>
                    <a:pt x="1245" y="1879"/>
                    <a:pt x="1040" y="1889"/>
                  </a:cubicBezTo>
                  <a:lnTo>
                    <a:pt x="935" y="1470"/>
                  </a:lnTo>
                  <a:lnTo>
                    <a:pt x="999" y="1356"/>
                  </a:lnTo>
                  <a:lnTo>
                    <a:pt x="885" y="1293"/>
                  </a:lnTo>
                  <a:lnTo>
                    <a:pt x="758" y="1356"/>
                  </a:lnTo>
                  <a:lnTo>
                    <a:pt x="821" y="1470"/>
                  </a:lnTo>
                  <a:lnTo>
                    <a:pt x="751" y="1893"/>
                  </a:lnTo>
                  <a:cubicBezTo>
                    <a:pt x="469" y="1886"/>
                    <a:pt x="112" y="1646"/>
                    <a:pt x="0" y="1488"/>
                  </a:cubicBezTo>
                  <a:cubicBezTo>
                    <a:pt x="0" y="1488"/>
                    <a:pt x="24" y="1480"/>
                    <a:pt x="23" y="1480"/>
                  </a:cubicBezTo>
                  <a:cubicBezTo>
                    <a:pt x="45" y="1473"/>
                    <a:pt x="75" y="1462"/>
                    <a:pt x="90" y="1455"/>
                  </a:cubicBezTo>
                  <a:cubicBezTo>
                    <a:pt x="189" y="1405"/>
                    <a:pt x="325" y="1351"/>
                    <a:pt x="415" y="1318"/>
                  </a:cubicBezTo>
                  <a:cubicBezTo>
                    <a:pt x="427" y="1311"/>
                    <a:pt x="447" y="1308"/>
                    <a:pt x="460" y="1305"/>
                  </a:cubicBezTo>
                  <a:cubicBezTo>
                    <a:pt x="476" y="1302"/>
                    <a:pt x="494" y="1298"/>
                    <a:pt x="504" y="1293"/>
                  </a:cubicBezTo>
                  <a:cubicBezTo>
                    <a:pt x="533" y="1275"/>
                    <a:pt x="557" y="1219"/>
                    <a:pt x="574" y="1180"/>
                  </a:cubicBezTo>
                  <a:cubicBezTo>
                    <a:pt x="580" y="1166"/>
                    <a:pt x="589" y="1148"/>
                    <a:pt x="593" y="1140"/>
                  </a:cubicBezTo>
                  <a:lnTo>
                    <a:pt x="631" y="1140"/>
                  </a:lnTo>
                  <a:cubicBezTo>
                    <a:pt x="631" y="1101"/>
                    <a:pt x="614" y="1084"/>
                    <a:pt x="602" y="1072"/>
                  </a:cubicBezTo>
                  <a:cubicBezTo>
                    <a:pt x="566" y="1052"/>
                    <a:pt x="568" y="935"/>
                    <a:pt x="567" y="874"/>
                  </a:cubicBezTo>
                  <a:cubicBezTo>
                    <a:pt x="414" y="825"/>
                    <a:pt x="500" y="748"/>
                    <a:pt x="461" y="681"/>
                  </a:cubicBezTo>
                  <a:cubicBezTo>
                    <a:pt x="459" y="658"/>
                    <a:pt x="455" y="631"/>
                    <a:pt x="453" y="621"/>
                  </a:cubicBezTo>
                  <a:cubicBezTo>
                    <a:pt x="453" y="611"/>
                    <a:pt x="461" y="598"/>
                    <a:pt x="466" y="590"/>
                  </a:cubicBezTo>
                  <a:cubicBezTo>
                    <a:pt x="473" y="578"/>
                    <a:pt x="482" y="561"/>
                    <a:pt x="481" y="548"/>
                  </a:cubicBezTo>
                  <a:cubicBezTo>
                    <a:pt x="481" y="543"/>
                    <a:pt x="479" y="535"/>
                    <a:pt x="478" y="532"/>
                  </a:cubicBezTo>
                  <a:cubicBezTo>
                    <a:pt x="463" y="468"/>
                    <a:pt x="457" y="390"/>
                    <a:pt x="458" y="360"/>
                  </a:cubicBezTo>
                  <a:cubicBezTo>
                    <a:pt x="453" y="181"/>
                    <a:pt x="547" y="87"/>
                    <a:pt x="643" y="63"/>
                  </a:cubicBezTo>
                  <a:cubicBezTo>
                    <a:pt x="696" y="38"/>
                    <a:pt x="812" y="-2"/>
                    <a:pt x="903" y="0"/>
                  </a:cubicBezTo>
                  <a:cubicBezTo>
                    <a:pt x="962" y="-3"/>
                    <a:pt x="1043" y="21"/>
                    <a:pt x="1088" y="51"/>
                  </a:cubicBezTo>
                  <a:lnTo>
                    <a:pt x="1126" y="89"/>
                  </a:lnTo>
                  <a:cubicBezTo>
                    <a:pt x="1310" y="140"/>
                    <a:pt x="1199" y="184"/>
                    <a:pt x="1240" y="190"/>
                  </a:cubicBezTo>
                  <a:cubicBezTo>
                    <a:pt x="1266" y="252"/>
                    <a:pt x="1265" y="270"/>
                    <a:pt x="1265" y="329"/>
                  </a:cubicBezTo>
                  <a:cubicBezTo>
                    <a:pt x="1266" y="341"/>
                    <a:pt x="1261" y="374"/>
                    <a:pt x="1259" y="394"/>
                  </a:cubicBezTo>
                  <a:cubicBezTo>
                    <a:pt x="1254" y="428"/>
                    <a:pt x="1249" y="476"/>
                    <a:pt x="1249" y="499"/>
                  </a:cubicBezTo>
                  <a:cubicBezTo>
                    <a:pt x="1249" y="513"/>
                    <a:pt x="1251" y="528"/>
                    <a:pt x="1253" y="532"/>
                  </a:cubicBezTo>
                  <a:cubicBezTo>
                    <a:pt x="1252" y="559"/>
                    <a:pt x="1260" y="568"/>
                    <a:pt x="1267" y="578"/>
                  </a:cubicBezTo>
                  <a:cubicBezTo>
                    <a:pt x="1272" y="578"/>
                    <a:pt x="1296" y="629"/>
                    <a:pt x="1293" y="665"/>
                  </a:cubicBezTo>
                  <a:cubicBezTo>
                    <a:pt x="1293" y="696"/>
                    <a:pt x="1284" y="730"/>
                    <a:pt x="1278" y="748"/>
                  </a:cubicBezTo>
                  <a:cubicBezTo>
                    <a:pt x="1275" y="787"/>
                    <a:pt x="1258" y="853"/>
                    <a:pt x="1220" y="862"/>
                  </a:cubicBezTo>
                  <a:cubicBezTo>
                    <a:pt x="1208" y="868"/>
                    <a:pt x="1194" y="876"/>
                    <a:pt x="1189" y="887"/>
                  </a:cubicBezTo>
                  <a:cubicBezTo>
                    <a:pt x="1173" y="910"/>
                    <a:pt x="1172" y="943"/>
                    <a:pt x="1171" y="969"/>
                  </a:cubicBezTo>
                  <a:cubicBezTo>
                    <a:pt x="1172" y="1009"/>
                    <a:pt x="1157" y="1058"/>
                    <a:pt x="1138" y="1073"/>
                  </a:cubicBezTo>
                  <a:cubicBezTo>
                    <a:pt x="1125" y="1087"/>
                    <a:pt x="1112" y="1109"/>
                    <a:pt x="1113" y="1140"/>
                  </a:cubicBezTo>
                  <a:lnTo>
                    <a:pt x="1125" y="1140"/>
                  </a:lnTo>
                  <a:lnTo>
                    <a:pt x="1141" y="1140"/>
                  </a:lnTo>
                  <a:lnTo>
                    <a:pt x="1145" y="1140"/>
                  </a:lnTo>
                  <a:lnTo>
                    <a:pt x="1147" y="1140"/>
                  </a:lnTo>
                  <a:lnTo>
                    <a:pt x="1152" y="1140"/>
                  </a:lnTo>
                  <a:lnTo>
                    <a:pt x="1157" y="1140"/>
                  </a:lnTo>
                  <a:lnTo>
                    <a:pt x="1161" y="1140"/>
                  </a:lnTo>
                  <a:lnTo>
                    <a:pt x="1162" y="1140"/>
                  </a:lnTo>
                  <a:lnTo>
                    <a:pt x="1164" y="1140"/>
                  </a:lnTo>
                  <a:cubicBezTo>
                    <a:pt x="1170" y="1153"/>
                    <a:pt x="1179" y="1173"/>
                    <a:pt x="1183" y="1183"/>
                  </a:cubicBezTo>
                  <a:cubicBezTo>
                    <a:pt x="1202" y="1227"/>
                    <a:pt x="1228" y="1277"/>
                    <a:pt x="1253" y="1293"/>
                  </a:cubicBezTo>
                  <a:cubicBezTo>
                    <a:pt x="1265" y="1299"/>
                    <a:pt x="1285" y="1303"/>
                    <a:pt x="1298" y="1305"/>
                  </a:cubicBezTo>
                  <a:cubicBezTo>
                    <a:pt x="1313" y="1308"/>
                    <a:pt x="1332" y="1313"/>
                    <a:pt x="1341" y="1318"/>
                  </a:cubicBezTo>
                  <a:cubicBezTo>
                    <a:pt x="1441" y="1355"/>
                    <a:pt x="1580" y="1411"/>
                    <a:pt x="1671" y="1457"/>
                  </a:cubicBezTo>
                  <a:cubicBezTo>
                    <a:pt x="1692" y="1466"/>
                    <a:pt x="1723" y="1477"/>
                    <a:pt x="1738" y="1482"/>
                  </a:cubicBezTo>
                  <a:lnTo>
                    <a:pt x="1742" y="1483"/>
                  </a:lnTo>
                  <a:lnTo>
                    <a:pt x="1747" y="1485"/>
                  </a:lnTo>
                  <a:lnTo>
                    <a:pt x="1751" y="1486"/>
                  </a:lnTo>
                  <a:lnTo>
                    <a:pt x="1756" y="1488"/>
                  </a:lnTo>
                  <a:lnTo>
                    <a:pt x="1756" y="1488"/>
                  </a:lnTo>
                  <a:close/>
                </a:path>
              </a:pathLst>
            </a:cu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5078730" y="2204720"/>
            <a:ext cx="239839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21507D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ea typeface="微软雅黑" panose="020B0503020204020204" charset="-122"/>
              </a:rPr>
              <a:t>姓名：</a:t>
            </a:r>
            <a:r>
              <a:rPr lang="zh-CN" altLang="en-US" sz="2800" b="1">
                <a:solidFill>
                  <a:schemeClr val="bg1"/>
                </a:solidFill>
                <a:ea typeface="微软雅黑" panose="020B0503020204020204" charset="-122"/>
              </a:rPr>
              <a:t>某某某</a:t>
            </a:r>
            <a:endParaRPr lang="zh-CN" altLang="en-US" sz="2800" b="1">
              <a:solidFill>
                <a:schemeClr val="bg1"/>
              </a:solidFill>
              <a:ea typeface="微软雅黑" panose="020B0503020204020204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5090795" y="2755265"/>
            <a:ext cx="5398135" cy="0"/>
          </a:xfrm>
          <a:prstGeom prst="line">
            <a:avLst/>
          </a:prstGeom>
          <a:ln>
            <a:solidFill>
              <a:srgbClr val="DEC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5025390" y="2984500"/>
            <a:ext cx="2199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性别：</a:t>
            </a:r>
            <a:r>
              <a:rPr lang="zh-CN" altLang="en-US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男</a:t>
            </a:r>
            <a:endParaRPr lang="zh-CN" altLang="en-US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025390" y="4820920"/>
            <a:ext cx="2199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学历：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XXX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490460" y="2984500"/>
            <a:ext cx="2847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专业：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XXX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5025390" y="4208780"/>
            <a:ext cx="2199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籍贯：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7490460" y="4820920"/>
            <a:ext cx="3245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微信：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123456789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7490460" y="3596640"/>
            <a:ext cx="3245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爱好：</a:t>
            </a:r>
            <a:r>
              <a:rPr lang="zh-CN" altLang="en-US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登山，打球</a:t>
            </a:r>
            <a:endParaRPr lang="zh-CN" altLang="en-US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490460" y="4208780"/>
            <a:ext cx="3245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电话：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123456789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5025390" y="3596640"/>
            <a:ext cx="2199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>
                <a:srgbClr val="DEC1A3"/>
              </a:buClr>
              <a:buSzPct val="80000"/>
              <a:buFont typeface="微软雅黑" panose="020B0503020204020204" charset="-122"/>
              <a:buChar char="m"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年龄：</a:t>
            </a:r>
            <a:r>
              <a:rPr lang="en-US" altLang="zh-CN" sz="2400" u="sng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endParaRPr lang="en-US" altLang="zh-CN" sz="2400" u="sng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Basic Information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</a:rPr>
                <a:t>基本信息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8" name="Freeform 18"/>
          <p:cNvSpPr/>
          <p:nvPr/>
        </p:nvSpPr>
        <p:spPr bwMode="auto">
          <a:xfrm>
            <a:off x="10289540" y="2204085"/>
            <a:ext cx="946785" cy="1907540"/>
          </a:xfrm>
          <a:custGeom>
            <a:avLst/>
            <a:gdLst>
              <a:gd name="T0" fmla="*/ 0 w 227"/>
              <a:gd name="T1" fmla="*/ 0 h 454"/>
              <a:gd name="T2" fmla="*/ 227 w 227"/>
              <a:gd name="T3" fmla="*/ 227 h 454"/>
              <a:gd name="T4" fmla="*/ 0 w 227"/>
              <a:gd name="T5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454">
                <a:moveTo>
                  <a:pt x="0" y="0"/>
                </a:moveTo>
                <a:cubicBezTo>
                  <a:pt x="125" y="0"/>
                  <a:pt x="227" y="101"/>
                  <a:pt x="227" y="227"/>
                </a:cubicBezTo>
                <a:cubicBezTo>
                  <a:pt x="227" y="352"/>
                  <a:pt x="125" y="454"/>
                  <a:pt x="0" y="454"/>
                </a:cubicBezTo>
              </a:path>
            </a:pathLst>
          </a:cu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10205720" y="2115820"/>
            <a:ext cx="167005" cy="17208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10205720" y="4028440"/>
            <a:ext cx="167005" cy="1670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009650" y="2447925"/>
            <a:ext cx="1408430" cy="1415415"/>
          </a:xfrm>
          <a:prstGeom prst="ellipse">
            <a:avLst/>
          </a:prstGeom>
          <a:solidFill>
            <a:srgbClr val="DEC1A3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148715" y="2885440"/>
            <a:ext cx="11836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20XX</a:t>
            </a:r>
            <a:endParaRPr lang="en-US" altLang="zh-CN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Freeform 6"/>
          <p:cNvSpPr/>
          <p:nvPr/>
        </p:nvSpPr>
        <p:spPr bwMode="auto">
          <a:xfrm>
            <a:off x="1678940" y="2204085"/>
            <a:ext cx="949325" cy="1907540"/>
          </a:xfrm>
          <a:custGeom>
            <a:avLst/>
            <a:gdLst>
              <a:gd name="T0" fmla="*/ 0 w 227"/>
              <a:gd name="T1" fmla="*/ 0 h 454"/>
              <a:gd name="T2" fmla="*/ 227 w 227"/>
              <a:gd name="T3" fmla="*/ 227 h 454"/>
              <a:gd name="T4" fmla="*/ 0 w 227"/>
              <a:gd name="T5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454">
                <a:moveTo>
                  <a:pt x="0" y="0"/>
                </a:moveTo>
                <a:cubicBezTo>
                  <a:pt x="125" y="0"/>
                  <a:pt x="227" y="101"/>
                  <a:pt x="227" y="227"/>
                </a:cubicBezTo>
                <a:cubicBezTo>
                  <a:pt x="227" y="352"/>
                  <a:pt x="125" y="454"/>
                  <a:pt x="0" y="454"/>
                </a:cubicBezTo>
              </a:path>
            </a:pathLst>
          </a:cu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1595120" y="2115820"/>
            <a:ext cx="167005" cy="17208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Oval 8"/>
          <p:cNvSpPr>
            <a:spLocks noChangeArrowheads="1"/>
          </p:cNvSpPr>
          <p:nvPr/>
        </p:nvSpPr>
        <p:spPr bwMode="auto">
          <a:xfrm>
            <a:off x="1595120" y="4028440"/>
            <a:ext cx="167005" cy="1670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3880485" y="2447925"/>
            <a:ext cx="1408430" cy="1414780"/>
          </a:xfrm>
          <a:prstGeom prst="ellipse">
            <a:avLst/>
          </a:prstGeom>
          <a:solidFill>
            <a:srgbClr val="DEC1A3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2628265" y="3157855"/>
            <a:ext cx="1252220" cy="0"/>
          </a:xfrm>
          <a:prstGeom prst="line">
            <a:avLst/>
          </a:pr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19550" y="2870835"/>
            <a:ext cx="11836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20XX</a:t>
            </a:r>
            <a:endParaRPr lang="en-US" altLang="zh-CN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10"/>
          <p:cNvSpPr/>
          <p:nvPr/>
        </p:nvSpPr>
        <p:spPr bwMode="auto">
          <a:xfrm>
            <a:off x="4550410" y="2204085"/>
            <a:ext cx="949325" cy="1907540"/>
          </a:xfrm>
          <a:custGeom>
            <a:avLst/>
            <a:gdLst>
              <a:gd name="T0" fmla="*/ 0 w 227"/>
              <a:gd name="T1" fmla="*/ 0 h 454"/>
              <a:gd name="T2" fmla="*/ 227 w 227"/>
              <a:gd name="T3" fmla="*/ 227 h 454"/>
              <a:gd name="T4" fmla="*/ 0 w 227"/>
              <a:gd name="T5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454">
                <a:moveTo>
                  <a:pt x="0" y="0"/>
                </a:moveTo>
                <a:cubicBezTo>
                  <a:pt x="125" y="0"/>
                  <a:pt x="227" y="101"/>
                  <a:pt x="227" y="227"/>
                </a:cubicBezTo>
                <a:cubicBezTo>
                  <a:pt x="227" y="352"/>
                  <a:pt x="125" y="454"/>
                  <a:pt x="0" y="454"/>
                </a:cubicBezTo>
              </a:path>
            </a:pathLst>
          </a:cu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val 11"/>
          <p:cNvSpPr>
            <a:spLocks noChangeArrowheads="1"/>
          </p:cNvSpPr>
          <p:nvPr/>
        </p:nvSpPr>
        <p:spPr bwMode="auto">
          <a:xfrm>
            <a:off x="4462145" y="2115820"/>
            <a:ext cx="172085" cy="17208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4462145" y="4028440"/>
            <a:ext cx="172085" cy="1670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6750050" y="2447925"/>
            <a:ext cx="1412875" cy="1414780"/>
          </a:xfrm>
          <a:prstGeom prst="ellipse">
            <a:avLst/>
          </a:prstGeom>
          <a:solidFill>
            <a:srgbClr val="DEC1A3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5499735" y="3157855"/>
            <a:ext cx="1250315" cy="0"/>
          </a:xfrm>
          <a:prstGeom prst="line">
            <a:avLst/>
          </a:pr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886575" y="2860040"/>
            <a:ext cx="11836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20XX</a:t>
            </a:r>
            <a:endParaRPr lang="en-US" altLang="zh-CN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 14"/>
          <p:cNvSpPr/>
          <p:nvPr/>
        </p:nvSpPr>
        <p:spPr bwMode="auto">
          <a:xfrm>
            <a:off x="7416800" y="2204085"/>
            <a:ext cx="949325" cy="1907540"/>
          </a:xfrm>
          <a:custGeom>
            <a:avLst/>
            <a:gdLst>
              <a:gd name="T0" fmla="*/ 0 w 227"/>
              <a:gd name="T1" fmla="*/ 0 h 454"/>
              <a:gd name="T2" fmla="*/ 227 w 227"/>
              <a:gd name="T3" fmla="*/ 227 h 454"/>
              <a:gd name="T4" fmla="*/ 0 w 227"/>
              <a:gd name="T5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454">
                <a:moveTo>
                  <a:pt x="0" y="0"/>
                </a:moveTo>
                <a:cubicBezTo>
                  <a:pt x="126" y="0"/>
                  <a:pt x="227" y="101"/>
                  <a:pt x="227" y="227"/>
                </a:cubicBezTo>
                <a:cubicBezTo>
                  <a:pt x="227" y="352"/>
                  <a:pt x="126" y="454"/>
                  <a:pt x="0" y="454"/>
                </a:cubicBezTo>
              </a:path>
            </a:pathLst>
          </a:cu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val 15"/>
          <p:cNvSpPr>
            <a:spLocks noChangeArrowheads="1"/>
          </p:cNvSpPr>
          <p:nvPr/>
        </p:nvSpPr>
        <p:spPr bwMode="auto">
          <a:xfrm>
            <a:off x="7332980" y="2115820"/>
            <a:ext cx="167005" cy="17208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Oval 16"/>
          <p:cNvSpPr>
            <a:spLocks noChangeArrowheads="1"/>
          </p:cNvSpPr>
          <p:nvPr/>
        </p:nvSpPr>
        <p:spPr bwMode="auto">
          <a:xfrm>
            <a:off x="7332980" y="4028440"/>
            <a:ext cx="167005" cy="1670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Oval 17"/>
          <p:cNvSpPr>
            <a:spLocks noChangeArrowheads="1"/>
          </p:cNvSpPr>
          <p:nvPr/>
        </p:nvSpPr>
        <p:spPr bwMode="auto">
          <a:xfrm>
            <a:off x="9620885" y="2447925"/>
            <a:ext cx="1408430" cy="1414780"/>
          </a:xfrm>
          <a:prstGeom prst="ellipse">
            <a:avLst/>
          </a:prstGeom>
          <a:solidFill>
            <a:srgbClr val="DEC1A3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8370570" y="3144520"/>
            <a:ext cx="1254760" cy="0"/>
          </a:xfrm>
          <a:prstGeom prst="line">
            <a:avLst/>
          </a:prstGeom>
          <a:noFill/>
          <a:ln w="23813" cap="flat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711055" y="2868295"/>
            <a:ext cx="118364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20XX</a:t>
            </a:r>
            <a:endParaRPr lang="en-US" altLang="zh-CN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 rot="0">
            <a:off x="665163" y="4464685"/>
            <a:ext cx="2097405" cy="1327150"/>
            <a:chOff x="1512" y="2689"/>
            <a:chExt cx="3058" cy="1935"/>
          </a:xfrm>
        </p:grpSpPr>
        <p:sp>
          <p:nvSpPr>
            <p:cNvPr id="38" name="TextBox 145"/>
            <p:cNvSpPr txBox="1"/>
            <p:nvPr/>
          </p:nvSpPr>
          <p:spPr>
            <a:xfrm>
              <a:off x="1578" y="3267"/>
              <a:ext cx="2842" cy="135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您的内容打在这里，或者通过复制您的文本后，在此框中选择粘贴，并选择只保留文字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TextBox 148"/>
            <p:cNvSpPr txBox="1"/>
            <p:nvPr/>
          </p:nvSpPr>
          <p:spPr>
            <a:xfrm>
              <a:off x="1512" y="2689"/>
              <a:ext cx="3058" cy="509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16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3535998" y="4464685"/>
            <a:ext cx="2097405" cy="1327150"/>
            <a:chOff x="1512" y="2689"/>
            <a:chExt cx="3058" cy="1935"/>
          </a:xfrm>
        </p:grpSpPr>
        <p:sp>
          <p:nvSpPr>
            <p:cNvPr id="34" name="TextBox 145"/>
            <p:cNvSpPr txBox="1"/>
            <p:nvPr/>
          </p:nvSpPr>
          <p:spPr>
            <a:xfrm>
              <a:off x="1578" y="3267"/>
              <a:ext cx="2842" cy="135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您的内容打在这里，或者通过复制您的文本后，在此框中选择粘贴，并选择只保留文字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TextBox 148"/>
            <p:cNvSpPr txBox="1"/>
            <p:nvPr/>
          </p:nvSpPr>
          <p:spPr>
            <a:xfrm>
              <a:off x="1512" y="2689"/>
              <a:ext cx="3058" cy="509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16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0">
            <a:off x="6407785" y="4464685"/>
            <a:ext cx="2097405" cy="1327150"/>
            <a:chOff x="1512" y="2689"/>
            <a:chExt cx="3058" cy="1935"/>
          </a:xfrm>
        </p:grpSpPr>
        <p:sp>
          <p:nvSpPr>
            <p:cNvPr id="40" name="TextBox 145"/>
            <p:cNvSpPr txBox="1"/>
            <p:nvPr/>
          </p:nvSpPr>
          <p:spPr>
            <a:xfrm>
              <a:off x="1578" y="3267"/>
              <a:ext cx="2842" cy="135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您的内容打在这里，或者通过复制您的文本后，在此框中选择粘贴，并选择只保留文字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TextBox 148"/>
            <p:cNvSpPr txBox="1"/>
            <p:nvPr/>
          </p:nvSpPr>
          <p:spPr>
            <a:xfrm>
              <a:off x="1512" y="2689"/>
              <a:ext cx="3058" cy="509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16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 rot="0">
            <a:off x="9276398" y="4464685"/>
            <a:ext cx="2097405" cy="1327150"/>
            <a:chOff x="1512" y="2689"/>
            <a:chExt cx="3058" cy="1935"/>
          </a:xfrm>
        </p:grpSpPr>
        <p:sp>
          <p:nvSpPr>
            <p:cNvPr id="44" name="TextBox 145"/>
            <p:cNvSpPr txBox="1"/>
            <p:nvPr/>
          </p:nvSpPr>
          <p:spPr>
            <a:xfrm>
              <a:off x="1578" y="3267"/>
              <a:ext cx="2842" cy="135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您的内容打在这里，或者通过复制您的文本后，在此框中选择粘贴，并选择只保留文字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TextBox 148"/>
            <p:cNvSpPr txBox="1"/>
            <p:nvPr/>
          </p:nvSpPr>
          <p:spPr>
            <a:xfrm>
              <a:off x="1512" y="2689"/>
              <a:ext cx="3058" cy="509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sz="16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2829878" y="4853305"/>
            <a:ext cx="653224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20000"/>
              </a:lnSpc>
            </a:pP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400" b="1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824095" y="4124960"/>
            <a:ext cx="2543810" cy="521970"/>
            <a:chOff x="4860" y="6286"/>
            <a:chExt cx="4006" cy="822"/>
          </a:xfrm>
        </p:grpSpPr>
        <p:sp>
          <p:nvSpPr>
            <p:cNvPr id="28" name="矩形 27"/>
            <p:cNvSpPr/>
            <p:nvPr/>
          </p:nvSpPr>
          <p:spPr>
            <a:xfrm>
              <a:off x="4888" y="6334"/>
              <a:ext cx="3950" cy="629"/>
            </a:xfrm>
            <a:prstGeom prst="rect">
              <a:avLst/>
            </a:prstGeom>
            <a:solidFill>
              <a:srgbClr val="DEC1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60" y="6286"/>
              <a:ext cx="40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PART 02</a:t>
              </a:r>
              <a:endParaRPr lang="en-US" altLang="zh-CN" sz="28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4515" y="3134360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Job Recognition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25" name="文本框 17"/>
          <p:cNvSpPr txBox="1"/>
          <p:nvPr/>
        </p:nvSpPr>
        <p:spPr>
          <a:xfrm>
            <a:off x="3048953" y="2229485"/>
            <a:ext cx="609409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72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岗位认知</a:t>
            </a:r>
            <a:endParaRPr lang="zh-CN" altLang="zh-CN" sz="72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787775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Job Recognition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岗位认知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4990465" y="2642870"/>
            <a:ext cx="2207260" cy="3243580"/>
            <a:chOff x="7630" y="3091"/>
            <a:chExt cx="3476" cy="5108"/>
          </a:xfrm>
        </p:grpSpPr>
        <p:sp>
          <p:nvSpPr>
            <p:cNvPr id="76" name="Freeform 5"/>
            <p:cNvSpPr>
              <a:spLocks noEditPoints="1"/>
            </p:cNvSpPr>
            <p:nvPr/>
          </p:nvSpPr>
          <p:spPr bwMode="auto">
            <a:xfrm>
              <a:off x="7630" y="3091"/>
              <a:ext cx="3477" cy="3673"/>
            </a:xfrm>
            <a:custGeom>
              <a:avLst/>
              <a:gdLst>
                <a:gd name="T0" fmla="*/ 152 w 1935"/>
                <a:gd name="T1" fmla="*/ 1129 h 2043"/>
                <a:gd name="T2" fmla="*/ 964 w 1935"/>
                <a:gd name="T3" fmla="*/ 112 h 2043"/>
                <a:gd name="T4" fmla="*/ 966 w 1935"/>
                <a:gd name="T5" fmla="*/ 112 h 2043"/>
                <a:gd name="T6" fmla="*/ 1610 w 1935"/>
                <a:gd name="T7" fmla="*/ 400 h 2043"/>
                <a:gd name="T8" fmla="*/ 1611 w 1935"/>
                <a:gd name="T9" fmla="*/ 401 h 2043"/>
                <a:gd name="T10" fmla="*/ 1628 w 1935"/>
                <a:gd name="T11" fmla="*/ 421 h 2043"/>
                <a:gd name="T12" fmla="*/ 1786 w 1935"/>
                <a:gd name="T13" fmla="*/ 1118 h 2043"/>
                <a:gd name="T14" fmla="*/ 1786 w 1935"/>
                <a:gd name="T15" fmla="*/ 1119 h 2043"/>
                <a:gd name="T16" fmla="*/ 1785 w 1935"/>
                <a:gd name="T17" fmla="*/ 1124 h 2043"/>
                <a:gd name="T18" fmla="*/ 1784 w 1935"/>
                <a:gd name="T19" fmla="*/ 1125 h 2043"/>
                <a:gd name="T20" fmla="*/ 1420 w 1935"/>
                <a:gd name="T21" fmla="*/ 1787 h 2043"/>
                <a:gd name="T22" fmla="*/ 1420 w 1935"/>
                <a:gd name="T23" fmla="*/ 1788 h 2043"/>
                <a:gd name="T24" fmla="*/ 1417 w 1935"/>
                <a:gd name="T25" fmla="*/ 1793 h 2043"/>
                <a:gd name="T26" fmla="*/ 965 w 1935"/>
                <a:gd name="T27" fmla="*/ 1931 h 2043"/>
                <a:gd name="T28" fmla="*/ 963 w 1935"/>
                <a:gd name="T29" fmla="*/ 1931 h 2043"/>
                <a:gd name="T30" fmla="*/ 963 w 1935"/>
                <a:gd name="T31" fmla="*/ 1931 h 2043"/>
                <a:gd name="T32" fmla="*/ 962 w 1935"/>
                <a:gd name="T33" fmla="*/ 1931 h 2043"/>
                <a:gd name="T34" fmla="*/ 517 w 1935"/>
                <a:gd name="T35" fmla="*/ 1791 h 2043"/>
                <a:gd name="T36" fmla="*/ 516 w 1935"/>
                <a:gd name="T37" fmla="*/ 1788 h 2043"/>
                <a:gd name="T38" fmla="*/ 515 w 1935"/>
                <a:gd name="T39" fmla="*/ 1786 h 2043"/>
                <a:gd name="T40" fmla="*/ 515 w 1935"/>
                <a:gd name="T41" fmla="*/ 1787 h 2043"/>
                <a:gd name="T42" fmla="*/ 151 w 1935"/>
                <a:gd name="T43" fmla="*/ 1125 h 2043"/>
                <a:gd name="T44" fmla="*/ 150 w 1935"/>
                <a:gd name="T45" fmla="*/ 1120 h 2043"/>
                <a:gd name="T46" fmla="*/ 323 w 1935"/>
                <a:gd name="T47" fmla="*/ 403 h 2043"/>
                <a:gd name="T48" fmla="*/ 325 w 1935"/>
                <a:gd name="T49" fmla="*/ 401 h 2043"/>
                <a:gd name="T50" fmla="*/ 962 w 1935"/>
                <a:gd name="T51" fmla="*/ 112 h 2043"/>
                <a:gd name="T52" fmla="*/ 972 w 1935"/>
                <a:gd name="T53" fmla="*/ 0 h 2043"/>
                <a:gd name="T54" fmla="*/ 963 w 1935"/>
                <a:gd name="T55" fmla="*/ 0 h 2043"/>
                <a:gd name="T56" fmla="*/ 559 w 1935"/>
                <a:gd name="T57" fmla="*/ 95 h 2043"/>
                <a:gd name="T58" fmla="*/ 241 w 1935"/>
                <a:gd name="T59" fmla="*/ 327 h 2043"/>
                <a:gd name="T60" fmla="*/ 222 w 1935"/>
                <a:gd name="T61" fmla="*/ 347 h 2043"/>
                <a:gd name="T62" fmla="*/ 41 w 1935"/>
                <a:gd name="T63" fmla="*/ 1147 h 2043"/>
                <a:gd name="T64" fmla="*/ 43 w 1935"/>
                <a:gd name="T65" fmla="*/ 1152 h 2043"/>
                <a:gd name="T66" fmla="*/ 43 w 1935"/>
                <a:gd name="T67" fmla="*/ 1153 h 2043"/>
                <a:gd name="T68" fmla="*/ 415 w 1935"/>
                <a:gd name="T69" fmla="*/ 1836 h 2043"/>
                <a:gd name="T70" fmla="*/ 417 w 1935"/>
                <a:gd name="T71" fmla="*/ 1840 h 2043"/>
                <a:gd name="T72" fmla="*/ 458 w 1935"/>
                <a:gd name="T73" fmla="*/ 2043 h 2043"/>
                <a:gd name="T74" fmla="*/ 963 w 1935"/>
                <a:gd name="T75" fmla="*/ 2043 h 2043"/>
                <a:gd name="T76" fmla="*/ 1477 w 1935"/>
                <a:gd name="T77" fmla="*/ 2043 h 2043"/>
                <a:gd name="T78" fmla="*/ 1518 w 1935"/>
                <a:gd name="T79" fmla="*/ 1841 h 2043"/>
                <a:gd name="T80" fmla="*/ 1893 w 1935"/>
                <a:gd name="T81" fmla="*/ 1152 h 2043"/>
                <a:gd name="T82" fmla="*/ 1894 w 1935"/>
                <a:gd name="T83" fmla="*/ 1146 h 2043"/>
                <a:gd name="T84" fmla="*/ 1886 w 1935"/>
                <a:gd name="T85" fmla="*/ 652 h 2043"/>
                <a:gd name="T86" fmla="*/ 1695 w 1935"/>
                <a:gd name="T87" fmla="*/ 327 h 2043"/>
                <a:gd name="T88" fmla="*/ 1691 w 1935"/>
                <a:gd name="T89" fmla="*/ 323 h 2043"/>
                <a:gd name="T90" fmla="*/ 1377 w 1935"/>
                <a:gd name="T91" fmla="*/ 95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35" h="2043">
                  <a:moveTo>
                    <a:pt x="152" y="1131"/>
                  </a:moveTo>
                  <a:cubicBezTo>
                    <a:pt x="152" y="1130"/>
                    <a:pt x="152" y="1130"/>
                    <a:pt x="152" y="1129"/>
                  </a:cubicBezTo>
                  <a:cubicBezTo>
                    <a:pt x="152" y="1129"/>
                    <a:pt x="152" y="1129"/>
                    <a:pt x="152" y="1129"/>
                  </a:cubicBezTo>
                  <a:cubicBezTo>
                    <a:pt x="152" y="1130"/>
                    <a:pt x="152" y="1130"/>
                    <a:pt x="152" y="1131"/>
                  </a:cubicBezTo>
                  <a:moveTo>
                    <a:pt x="963" y="112"/>
                  </a:moveTo>
                  <a:cubicBezTo>
                    <a:pt x="964" y="112"/>
                    <a:pt x="964" y="112"/>
                    <a:pt x="964" y="112"/>
                  </a:cubicBezTo>
                  <a:cubicBezTo>
                    <a:pt x="964" y="112"/>
                    <a:pt x="964" y="112"/>
                    <a:pt x="964" y="112"/>
                  </a:cubicBezTo>
                  <a:cubicBezTo>
                    <a:pt x="964" y="112"/>
                    <a:pt x="964" y="112"/>
                    <a:pt x="964" y="112"/>
                  </a:cubicBezTo>
                  <a:cubicBezTo>
                    <a:pt x="964" y="112"/>
                    <a:pt x="965" y="112"/>
                    <a:pt x="966" y="112"/>
                  </a:cubicBezTo>
                  <a:cubicBezTo>
                    <a:pt x="966" y="112"/>
                    <a:pt x="966" y="112"/>
                    <a:pt x="966" y="112"/>
                  </a:cubicBezTo>
                  <a:cubicBezTo>
                    <a:pt x="972" y="112"/>
                    <a:pt x="972" y="112"/>
                    <a:pt x="972" y="112"/>
                  </a:cubicBezTo>
                  <a:cubicBezTo>
                    <a:pt x="1205" y="114"/>
                    <a:pt x="1447" y="224"/>
                    <a:pt x="1610" y="400"/>
                  </a:cubicBezTo>
                  <a:cubicBezTo>
                    <a:pt x="1610" y="400"/>
                    <a:pt x="1610" y="400"/>
                    <a:pt x="1610" y="400"/>
                  </a:cubicBezTo>
                  <a:cubicBezTo>
                    <a:pt x="1610" y="400"/>
                    <a:pt x="1610" y="400"/>
                    <a:pt x="1610" y="400"/>
                  </a:cubicBezTo>
                  <a:cubicBezTo>
                    <a:pt x="1610" y="400"/>
                    <a:pt x="1611" y="400"/>
                    <a:pt x="1611" y="401"/>
                  </a:cubicBezTo>
                  <a:cubicBezTo>
                    <a:pt x="1612" y="402"/>
                    <a:pt x="1612" y="402"/>
                    <a:pt x="1613" y="403"/>
                  </a:cubicBezTo>
                  <a:cubicBezTo>
                    <a:pt x="1613" y="403"/>
                    <a:pt x="1613" y="403"/>
                    <a:pt x="1613" y="403"/>
                  </a:cubicBezTo>
                  <a:cubicBezTo>
                    <a:pt x="1618" y="409"/>
                    <a:pt x="1623" y="415"/>
                    <a:pt x="1628" y="421"/>
                  </a:cubicBezTo>
                  <a:cubicBezTo>
                    <a:pt x="1730" y="538"/>
                    <a:pt x="1844" y="736"/>
                    <a:pt x="1807" y="1008"/>
                  </a:cubicBezTo>
                  <a:cubicBezTo>
                    <a:pt x="1802" y="1047"/>
                    <a:pt x="1795" y="1083"/>
                    <a:pt x="1786" y="1118"/>
                  </a:cubicBezTo>
                  <a:cubicBezTo>
                    <a:pt x="1786" y="1118"/>
                    <a:pt x="1786" y="1118"/>
                    <a:pt x="1786" y="1118"/>
                  </a:cubicBezTo>
                  <a:cubicBezTo>
                    <a:pt x="1786" y="1118"/>
                    <a:pt x="1786" y="1118"/>
                    <a:pt x="1786" y="1118"/>
                  </a:cubicBezTo>
                  <a:cubicBezTo>
                    <a:pt x="1786" y="1118"/>
                    <a:pt x="1786" y="1118"/>
                    <a:pt x="1786" y="1118"/>
                  </a:cubicBezTo>
                  <a:cubicBezTo>
                    <a:pt x="1786" y="1119"/>
                    <a:pt x="1786" y="1119"/>
                    <a:pt x="1786" y="1119"/>
                  </a:cubicBezTo>
                  <a:cubicBezTo>
                    <a:pt x="1786" y="1120"/>
                    <a:pt x="1785" y="1120"/>
                    <a:pt x="1785" y="1121"/>
                  </a:cubicBezTo>
                  <a:cubicBezTo>
                    <a:pt x="1785" y="1122"/>
                    <a:pt x="1785" y="1122"/>
                    <a:pt x="1785" y="1123"/>
                  </a:cubicBezTo>
                  <a:cubicBezTo>
                    <a:pt x="1785" y="1123"/>
                    <a:pt x="1785" y="1123"/>
                    <a:pt x="1785" y="1124"/>
                  </a:cubicBezTo>
                  <a:cubicBezTo>
                    <a:pt x="1784" y="1124"/>
                    <a:pt x="1784" y="1124"/>
                    <a:pt x="1784" y="1124"/>
                  </a:cubicBezTo>
                  <a:cubicBezTo>
                    <a:pt x="1784" y="1124"/>
                    <a:pt x="1784" y="1124"/>
                    <a:pt x="1784" y="1124"/>
                  </a:cubicBezTo>
                  <a:cubicBezTo>
                    <a:pt x="1784" y="1125"/>
                    <a:pt x="1784" y="1125"/>
                    <a:pt x="1784" y="1125"/>
                  </a:cubicBezTo>
                  <a:cubicBezTo>
                    <a:pt x="1784" y="1125"/>
                    <a:pt x="1784" y="1125"/>
                    <a:pt x="1784" y="1125"/>
                  </a:cubicBezTo>
                  <a:cubicBezTo>
                    <a:pt x="1735" y="1314"/>
                    <a:pt x="1637" y="1455"/>
                    <a:pt x="1549" y="1582"/>
                  </a:cubicBezTo>
                  <a:cubicBezTo>
                    <a:pt x="1501" y="1650"/>
                    <a:pt x="1454" y="1717"/>
                    <a:pt x="1420" y="1787"/>
                  </a:cubicBezTo>
                  <a:cubicBezTo>
                    <a:pt x="1420" y="1787"/>
                    <a:pt x="1420" y="1787"/>
                    <a:pt x="1420" y="1787"/>
                  </a:cubicBezTo>
                  <a:cubicBezTo>
                    <a:pt x="1420" y="1787"/>
                    <a:pt x="1420" y="1787"/>
                    <a:pt x="1420" y="1787"/>
                  </a:cubicBezTo>
                  <a:cubicBezTo>
                    <a:pt x="1420" y="1787"/>
                    <a:pt x="1420" y="1788"/>
                    <a:pt x="1420" y="1788"/>
                  </a:cubicBezTo>
                  <a:cubicBezTo>
                    <a:pt x="1419" y="1788"/>
                    <a:pt x="1419" y="1789"/>
                    <a:pt x="1419" y="1789"/>
                  </a:cubicBezTo>
                  <a:cubicBezTo>
                    <a:pt x="1418" y="1790"/>
                    <a:pt x="1418" y="1791"/>
                    <a:pt x="1417" y="1793"/>
                  </a:cubicBezTo>
                  <a:cubicBezTo>
                    <a:pt x="1417" y="1793"/>
                    <a:pt x="1417" y="1793"/>
                    <a:pt x="1417" y="1793"/>
                  </a:cubicBezTo>
                  <a:cubicBezTo>
                    <a:pt x="1417" y="1793"/>
                    <a:pt x="1417" y="1793"/>
                    <a:pt x="1417" y="1793"/>
                  </a:cubicBezTo>
                  <a:cubicBezTo>
                    <a:pt x="1396" y="1837"/>
                    <a:pt x="1380" y="1883"/>
                    <a:pt x="1372" y="1931"/>
                  </a:cubicBezTo>
                  <a:cubicBezTo>
                    <a:pt x="965" y="1931"/>
                    <a:pt x="965" y="1931"/>
                    <a:pt x="965" y="1931"/>
                  </a:cubicBezTo>
                  <a:cubicBezTo>
                    <a:pt x="965" y="1931"/>
                    <a:pt x="965" y="1931"/>
                    <a:pt x="965" y="1931"/>
                  </a:cubicBezTo>
                  <a:cubicBezTo>
                    <a:pt x="964" y="1931"/>
                    <a:pt x="964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3" y="1931"/>
                    <a:pt x="963" y="1931"/>
                    <a:pt x="963" y="1931"/>
                  </a:cubicBezTo>
                  <a:cubicBezTo>
                    <a:pt x="962" y="1931"/>
                    <a:pt x="962" y="1931"/>
                    <a:pt x="962" y="1931"/>
                  </a:cubicBezTo>
                  <a:cubicBezTo>
                    <a:pt x="962" y="1931"/>
                    <a:pt x="962" y="1931"/>
                    <a:pt x="962" y="1931"/>
                  </a:cubicBezTo>
                  <a:cubicBezTo>
                    <a:pt x="564" y="1931"/>
                    <a:pt x="564" y="1931"/>
                    <a:pt x="564" y="1931"/>
                  </a:cubicBezTo>
                  <a:cubicBezTo>
                    <a:pt x="556" y="1882"/>
                    <a:pt x="539" y="1836"/>
                    <a:pt x="517" y="1791"/>
                  </a:cubicBezTo>
                  <a:cubicBezTo>
                    <a:pt x="517" y="1791"/>
                    <a:pt x="517" y="1791"/>
                    <a:pt x="517" y="1791"/>
                  </a:cubicBezTo>
                  <a:cubicBezTo>
                    <a:pt x="517" y="1790"/>
                    <a:pt x="517" y="1790"/>
                    <a:pt x="517" y="1790"/>
                  </a:cubicBezTo>
                  <a:cubicBezTo>
                    <a:pt x="517" y="1789"/>
                    <a:pt x="516" y="1788"/>
                    <a:pt x="516" y="1788"/>
                  </a:cubicBezTo>
                  <a:cubicBezTo>
                    <a:pt x="515" y="1787"/>
                    <a:pt x="515" y="1787"/>
                    <a:pt x="515" y="1787"/>
                  </a:cubicBezTo>
                  <a:cubicBezTo>
                    <a:pt x="515" y="1786"/>
                    <a:pt x="515" y="1786"/>
                    <a:pt x="515" y="1786"/>
                  </a:cubicBezTo>
                  <a:cubicBezTo>
                    <a:pt x="515" y="1786"/>
                    <a:pt x="515" y="1786"/>
                    <a:pt x="515" y="1786"/>
                  </a:cubicBezTo>
                  <a:cubicBezTo>
                    <a:pt x="515" y="1786"/>
                    <a:pt x="515" y="1786"/>
                    <a:pt x="515" y="1786"/>
                  </a:cubicBezTo>
                  <a:cubicBezTo>
                    <a:pt x="515" y="1787"/>
                    <a:pt x="515" y="1787"/>
                    <a:pt x="515" y="1787"/>
                  </a:cubicBezTo>
                  <a:cubicBezTo>
                    <a:pt x="515" y="1787"/>
                    <a:pt x="515" y="1787"/>
                    <a:pt x="515" y="1787"/>
                  </a:cubicBezTo>
                  <a:cubicBezTo>
                    <a:pt x="481" y="1717"/>
                    <a:pt x="435" y="1650"/>
                    <a:pt x="387" y="1582"/>
                  </a:cubicBezTo>
                  <a:cubicBezTo>
                    <a:pt x="298" y="1455"/>
                    <a:pt x="200" y="1314"/>
                    <a:pt x="151" y="1125"/>
                  </a:cubicBezTo>
                  <a:cubicBezTo>
                    <a:pt x="151" y="1125"/>
                    <a:pt x="151" y="1125"/>
                    <a:pt x="151" y="1125"/>
                  </a:cubicBezTo>
                  <a:cubicBezTo>
                    <a:pt x="151" y="1125"/>
                    <a:pt x="151" y="1126"/>
                    <a:pt x="151" y="1126"/>
                  </a:cubicBezTo>
                  <a:cubicBezTo>
                    <a:pt x="151" y="1124"/>
                    <a:pt x="150" y="1122"/>
                    <a:pt x="150" y="1120"/>
                  </a:cubicBezTo>
                  <a:cubicBezTo>
                    <a:pt x="150" y="1120"/>
                    <a:pt x="150" y="1120"/>
                    <a:pt x="150" y="1120"/>
                  </a:cubicBezTo>
                  <a:cubicBezTo>
                    <a:pt x="141" y="1085"/>
                    <a:pt x="133" y="1047"/>
                    <a:pt x="128" y="1008"/>
                  </a:cubicBezTo>
                  <a:cubicBezTo>
                    <a:pt x="92" y="736"/>
                    <a:pt x="205" y="538"/>
                    <a:pt x="307" y="421"/>
                  </a:cubicBezTo>
                  <a:cubicBezTo>
                    <a:pt x="312" y="415"/>
                    <a:pt x="318" y="409"/>
                    <a:pt x="323" y="403"/>
                  </a:cubicBezTo>
                  <a:cubicBezTo>
                    <a:pt x="323" y="403"/>
                    <a:pt x="323" y="403"/>
                    <a:pt x="323" y="403"/>
                  </a:cubicBezTo>
                  <a:cubicBezTo>
                    <a:pt x="323" y="402"/>
                    <a:pt x="324" y="402"/>
                    <a:pt x="324" y="401"/>
                  </a:cubicBezTo>
                  <a:cubicBezTo>
                    <a:pt x="325" y="401"/>
                    <a:pt x="325" y="401"/>
                    <a:pt x="325" y="401"/>
                  </a:cubicBezTo>
                  <a:cubicBezTo>
                    <a:pt x="325" y="401"/>
                    <a:pt x="325" y="401"/>
                    <a:pt x="325" y="401"/>
                  </a:cubicBezTo>
                  <a:cubicBezTo>
                    <a:pt x="487" y="225"/>
                    <a:pt x="728" y="115"/>
                    <a:pt x="962" y="112"/>
                  </a:cubicBezTo>
                  <a:cubicBezTo>
                    <a:pt x="962" y="112"/>
                    <a:pt x="962" y="112"/>
                    <a:pt x="962" y="112"/>
                  </a:cubicBezTo>
                  <a:cubicBezTo>
                    <a:pt x="962" y="112"/>
                    <a:pt x="962" y="112"/>
                    <a:pt x="962" y="112"/>
                  </a:cubicBezTo>
                  <a:cubicBezTo>
                    <a:pt x="962" y="112"/>
                    <a:pt x="963" y="112"/>
                    <a:pt x="963" y="112"/>
                  </a:cubicBezTo>
                  <a:moveTo>
                    <a:pt x="972" y="0"/>
                  </a:moveTo>
                  <a:cubicBezTo>
                    <a:pt x="964" y="0"/>
                    <a:pt x="964" y="0"/>
                    <a:pt x="964" y="0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64" y="0"/>
                    <a:pt x="964" y="0"/>
                    <a:pt x="963" y="0"/>
                  </a:cubicBezTo>
                  <a:cubicBezTo>
                    <a:pt x="962" y="0"/>
                    <a:pt x="962" y="0"/>
                    <a:pt x="961" y="0"/>
                  </a:cubicBezTo>
                  <a:cubicBezTo>
                    <a:pt x="961" y="0"/>
                    <a:pt x="961" y="0"/>
                    <a:pt x="961" y="0"/>
                  </a:cubicBezTo>
                  <a:cubicBezTo>
                    <a:pt x="827" y="2"/>
                    <a:pt x="687" y="34"/>
                    <a:pt x="559" y="95"/>
                  </a:cubicBezTo>
                  <a:cubicBezTo>
                    <a:pt x="439" y="151"/>
                    <a:pt x="330" y="230"/>
                    <a:pt x="243" y="324"/>
                  </a:cubicBezTo>
                  <a:cubicBezTo>
                    <a:pt x="243" y="324"/>
                    <a:pt x="243" y="324"/>
                    <a:pt x="243" y="324"/>
                  </a:cubicBezTo>
                  <a:cubicBezTo>
                    <a:pt x="242" y="325"/>
                    <a:pt x="241" y="326"/>
                    <a:pt x="241" y="327"/>
                  </a:cubicBezTo>
                  <a:cubicBezTo>
                    <a:pt x="240" y="327"/>
                    <a:pt x="240" y="327"/>
                    <a:pt x="240" y="327"/>
                  </a:cubicBezTo>
                  <a:cubicBezTo>
                    <a:pt x="240" y="327"/>
                    <a:pt x="240" y="327"/>
                    <a:pt x="240" y="327"/>
                  </a:cubicBezTo>
                  <a:cubicBezTo>
                    <a:pt x="234" y="334"/>
                    <a:pt x="228" y="340"/>
                    <a:pt x="222" y="347"/>
                  </a:cubicBezTo>
                  <a:cubicBezTo>
                    <a:pt x="143" y="439"/>
                    <a:pt x="85" y="541"/>
                    <a:pt x="49" y="652"/>
                  </a:cubicBezTo>
                  <a:cubicBezTo>
                    <a:pt x="11" y="771"/>
                    <a:pt x="0" y="896"/>
                    <a:pt x="17" y="1023"/>
                  </a:cubicBezTo>
                  <a:cubicBezTo>
                    <a:pt x="23" y="1066"/>
                    <a:pt x="31" y="1108"/>
                    <a:pt x="41" y="1147"/>
                  </a:cubicBezTo>
                  <a:cubicBezTo>
                    <a:pt x="41" y="1148"/>
                    <a:pt x="41" y="1148"/>
                    <a:pt x="41" y="1148"/>
                  </a:cubicBezTo>
                  <a:cubicBezTo>
                    <a:pt x="42" y="1148"/>
                    <a:pt x="42" y="1148"/>
                    <a:pt x="42" y="1149"/>
                  </a:cubicBezTo>
                  <a:cubicBezTo>
                    <a:pt x="42" y="1150"/>
                    <a:pt x="42" y="1151"/>
                    <a:pt x="43" y="1152"/>
                  </a:cubicBezTo>
                  <a:cubicBezTo>
                    <a:pt x="43" y="1153"/>
                    <a:pt x="43" y="1153"/>
                    <a:pt x="43" y="1153"/>
                  </a:cubicBezTo>
                  <a:cubicBezTo>
                    <a:pt x="43" y="1153"/>
                    <a:pt x="43" y="1153"/>
                    <a:pt x="43" y="1153"/>
                  </a:cubicBezTo>
                  <a:cubicBezTo>
                    <a:pt x="43" y="1153"/>
                    <a:pt x="43" y="1153"/>
                    <a:pt x="43" y="1153"/>
                  </a:cubicBezTo>
                  <a:cubicBezTo>
                    <a:pt x="43" y="1153"/>
                    <a:pt x="43" y="1153"/>
                    <a:pt x="43" y="1153"/>
                  </a:cubicBezTo>
                  <a:cubicBezTo>
                    <a:pt x="98" y="1363"/>
                    <a:pt x="205" y="1517"/>
                    <a:pt x="295" y="1646"/>
                  </a:cubicBezTo>
                  <a:cubicBezTo>
                    <a:pt x="341" y="1713"/>
                    <a:pt x="385" y="1775"/>
                    <a:pt x="415" y="1836"/>
                  </a:cubicBezTo>
                  <a:cubicBezTo>
                    <a:pt x="415" y="1836"/>
                    <a:pt x="415" y="1836"/>
                    <a:pt x="415" y="1836"/>
                  </a:cubicBezTo>
                  <a:cubicBezTo>
                    <a:pt x="415" y="1836"/>
                    <a:pt x="415" y="1836"/>
                    <a:pt x="415" y="1836"/>
                  </a:cubicBezTo>
                  <a:cubicBezTo>
                    <a:pt x="415" y="1837"/>
                    <a:pt x="416" y="1839"/>
                    <a:pt x="417" y="1840"/>
                  </a:cubicBezTo>
                  <a:cubicBezTo>
                    <a:pt x="417" y="1841"/>
                    <a:pt x="417" y="1841"/>
                    <a:pt x="417" y="1841"/>
                  </a:cubicBezTo>
                  <a:cubicBezTo>
                    <a:pt x="441" y="1890"/>
                    <a:pt x="456" y="1938"/>
                    <a:pt x="457" y="1988"/>
                  </a:cubicBezTo>
                  <a:cubicBezTo>
                    <a:pt x="458" y="2043"/>
                    <a:pt x="458" y="2043"/>
                    <a:pt x="458" y="2043"/>
                  </a:cubicBezTo>
                  <a:cubicBezTo>
                    <a:pt x="961" y="2043"/>
                    <a:pt x="961" y="2043"/>
                    <a:pt x="961" y="2043"/>
                  </a:cubicBezTo>
                  <a:cubicBezTo>
                    <a:pt x="961" y="2043"/>
                    <a:pt x="961" y="2043"/>
                    <a:pt x="961" y="2043"/>
                  </a:cubicBezTo>
                  <a:cubicBezTo>
                    <a:pt x="962" y="2043"/>
                    <a:pt x="962" y="2043"/>
                    <a:pt x="963" y="2043"/>
                  </a:cubicBezTo>
                  <a:cubicBezTo>
                    <a:pt x="964" y="2043"/>
                    <a:pt x="964" y="2043"/>
                    <a:pt x="965" y="2043"/>
                  </a:cubicBezTo>
                  <a:cubicBezTo>
                    <a:pt x="965" y="2043"/>
                    <a:pt x="965" y="2043"/>
                    <a:pt x="965" y="2043"/>
                  </a:cubicBezTo>
                  <a:cubicBezTo>
                    <a:pt x="1477" y="2043"/>
                    <a:pt x="1477" y="2043"/>
                    <a:pt x="1477" y="2043"/>
                  </a:cubicBezTo>
                  <a:cubicBezTo>
                    <a:pt x="1478" y="1988"/>
                    <a:pt x="1478" y="1988"/>
                    <a:pt x="1478" y="1988"/>
                  </a:cubicBezTo>
                  <a:cubicBezTo>
                    <a:pt x="1480" y="1938"/>
                    <a:pt x="1495" y="1890"/>
                    <a:pt x="1518" y="1842"/>
                  </a:cubicBezTo>
                  <a:cubicBezTo>
                    <a:pt x="1518" y="1841"/>
                    <a:pt x="1518" y="1841"/>
                    <a:pt x="1518" y="1841"/>
                  </a:cubicBezTo>
                  <a:cubicBezTo>
                    <a:pt x="1519" y="1839"/>
                    <a:pt x="1520" y="1837"/>
                    <a:pt x="1521" y="1835"/>
                  </a:cubicBezTo>
                  <a:cubicBezTo>
                    <a:pt x="1551" y="1774"/>
                    <a:pt x="1594" y="1712"/>
                    <a:pt x="1641" y="1646"/>
                  </a:cubicBezTo>
                  <a:cubicBezTo>
                    <a:pt x="1730" y="1517"/>
                    <a:pt x="1838" y="1362"/>
                    <a:pt x="1893" y="1152"/>
                  </a:cubicBezTo>
                  <a:cubicBezTo>
                    <a:pt x="1893" y="1152"/>
                    <a:pt x="1893" y="1152"/>
                    <a:pt x="1893" y="1152"/>
                  </a:cubicBezTo>
                  <a:cubicBezTo>
                    <a:pt x="1893" y="1150"/>
                    <a:pt x="1894" y="1148"/>
                    <a:pt x="1894" y="1146"/>
                  </a:cubicBezTo>
                  <a:cubicBezTo>
                    <a:pt x="1894" y="1146"/>
                    <a:pt x="1894" y="1146"/>
                    <a:pt x="1894" y="1146"/>
                  </a:cubicBezTo>
                  <a:cubicBezTo>
                    <a:pt x="1894" y="1146"/>
                    <a:pt x="1894" y="1146"/>
                    <a:pt x="1894" y="1146"/>
                  </a:cubicBezTo>
                  <a:cubicBezTo>
                    <a:pt x="1904" y="1107"/>
                    <a:pt x="1912" y="1066"/>
                    <a:pt x="1918" y="1023"/>
                  </a:cubicBezTo>
                  <a:cubicBezTo>
                    <a:pt x="1935" y="896"/>
                    <a:pt x="1925" y="771"/>
                    <a:pt x="1886" y="652"/>
                  </a:cubicBezTo>
                  <a:cubicBezTo>
                    <a:pt x="1851" y="541"/>
                    <a:pt x="1792" y="439"/>
                    <a:pt x="1713" y="347"/>
                  </a:cubicBezTo>
                  <a:cubicBezTo>
                    <a:pt x="1707" y="341"/>
                    <a:pt x="1701" y="334"/>
                    <a:pt x="1695" y="327"/>
                  </a:cubicBezTo>
                  <a:cubicBezTo>
                    <a:pt x="1695" y="327"/>
                    <a:pt x="1695" y="327"/>
                    <a:pt x="1695" y="327"/>
                  </a:cubicBezTo>
                  <a:cubicBezTo>
                    <a:pt x="1695" y="327"/>
                    <a:pt x="1695" y="327"/>
                    <a:pt x="1695" y="327"/>
                  </a:cubicBezTo>
                  <a:cubicBezTo>
                    <a:pt x="1694" y="326"/>
                    <a:pt x="1693" y="325"/>
                    <a:pt x="1692" y="324"/>
                  </a:cubicBezTo>
                  <a:cubicBezTo>
                    <a:pt x="1691" y="323"/>
                    <a:pt x="1691" y="323"/>
                    <a:pt x="1691" y="323"/>
                  </a:cubicBezTo>
                  <a:cubicBezTo>
                    <a:pt x="1691" y="323"/>
                    <a:pt x="1691" y="323"/>
                    <a:pt x="1691" y="323"/>
                  </a:cubicBezTo>
                  <a:cubicBezTo>
                    <a:pt x="1691" y="323"/>
                    <a:pt x="1691" y="323"/>
                    <a:pt x="1691" y="323"/>
                  </a:cubicBezTo>
                  <a:cubicBezTo>
                    <a:pt x="1604" y="229"/>
                    <a:pt x="1496" y="150"/>
                    <a:pt x="1377" y="95"/>
                  </a:cubicBezTo>
                  <a:cubicBezTo>
                    <a:pt x="1247" y="34"/>
                    <a:pt x="1108" y="1"/>
                    <a:pt x="973" y="0"/>
                  </a:cubicBezTo>
                  <a:cubicBezTo>
                    <a:pt x="972" y="0"/>
                    <a:pt x="972" y="0"/>
                    <a:pt x="972" y="0"/>
                  </a:cubicBezTo>
                </a:path>
              </a:pathLst>
            </a:custGeom>
            <a:solidFill>
              <a:srgbClr val="DEC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6"/>
            <p:cNvSpPr/>
            <p:nvPr/>
          </p:nvSpPr>
          <p:spPr bwMode="auto">
            <a:xfrm>
              <a:off x="8433" y="7143"/>
              <a:ext cx="1860" cy="233"/>
            </a:xfrm>
            <a:custGeom>
              <a:avLst/>
              <a:gdLst>
                <a:gd name="T0" fmla="*/ 65 w 1035"/>
                <a:gd name="T1" fmla="*/ 0 h 131"/>
                <a:gd name="T2" fmla="*/ 0 w 1035"/>
                <a:gd name="T3" fmla="*/ 63 h 131"/>
                <a:gd name="T4" fmla="*/ 65 w 1035"/>
                <a:gd name="T5" fmla="*/ 131 h 131"/>
                <a:gd name="T6" fmla="*/ 513 w 1035"/>
                <a:gd name="T7" fmla="*/ 131 h 131"/>
                <a:gd name="T8" fmla="*/ 517 w 1035"/>
                <a:gd name="T9" fmla="*/ 131 h 131"/>
                <a:gd name="T10" fmla="*/ 522 w 1035"/>
                <a:gd name="T11" fmla="*/ 131 h 131"/>
                <a:gd name="T12" fmla="*/ 522 w 1035"/>
                <a:gd name="T13" fmla="*/ 131 h 131"/>
                <a:gd name="T14" fmla="*/ 969 w 1035"/>
                <a:gd name="T15" fmla="*/ 131 h 131"/>
                <a:gd name="T16" fmla="*/ 969 w 1035"/>
                <a:gd name="T17" fmla="*/ 131 h 131"/>
                <a:gd name="T18" fmla="*/ 1034 w 1035"/>
                <a:gd name="T19" fmla="*/ 68 h 131"/>
                <a:gd name="T20" fmla="*/ 970 w 1035"/>
                <a:gd name="T21" fmla="*/ 0 h 131"/>
                <a:gd name="T22" fmla="*/ 520 w 1035"/>
                <a:gd name="T23" fmla="*/ 0 h 131"/>
                <a:gd name="T24" fmla="*/ 520 w 1035"/>
                <a:gd name="T25" fmla="*/ 0 h 131"/>
                <a:gd name="T26" fmla="*/ 517 w 1035"/>
                <a:gd name="T27" fmla="*/ 0 h 131"/>
                <a:gd name="T28" fmla="*/ 514 w 1035"/>
                <a:gd name="T29" fmla="*/ 0 h 131"/>
                <a:gd name="T30" fmla="*/ 514 w 1035"/>
                <a:gd name="T31" fmla="*/ 0 h 131"/>
                <a:gd name="T32" fmla="*/ 65 w 1035"/>
                <a:gd name="T33" fmla="*/ 0 h 131"/>
                <a:gd name="T34" fmla="*/ 65 w 1035"/>
                <a:gd name="T3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35" h="131">
                  <a:moveTo>
                    <a:pt x="65" y="0"/>
                  </a:moveTo>
                  <a:cubicBezTo>
                    <a:pt x="29" y="0"/>
                    <a:pt x="0" y="27"/>
                    <a:pt x="0" y="63"/>
                  </a:cubicBezTo>
                  <a:cubicBezTo>
                    <a:pt x="0" y="99"/>
                    <a:pt x="29" y="131"/>
                    <a:pt x="65" y="131"/>
                  </a:cubicBezTo>
                  <a:cubicBezTo>
                    <a:pt x="513" y="131"/>
                    <a:pt x="513" y="131"/>
                    <a:pt x="513" y="131"/>
                  </a:cubicBezTo>
                  <a:cubicBezTo>
                    <a:pt x="514" y="131"/>
                    <a:pt x="516" y="131"/>
                    <a:pt x="517" y="131"/>
                  </a:cubicBezTo>
                  <a:cubicBezTo>
                    <a:pt x="519" y="131"/>
                    <a:pt x="520" y="131"/>
                    <a:pt x="522" y="131"/>
                  </a:cubicBezTo>
                  <a:cubicBezTo>
                    <a:pt x="522" y="131"/>
                    <a:pt x="522" y="131"/>
                    <a:pt x="522" y="131"/>
                  </a:cubicBezTo>
                  <a:cubicBezTo>
                    <a:pt x="969" y="131"/>
                    <a:pt x="969" y="131"/>
                    <a:pt x="969" y="131"/>
                  </a:cubicBezTo>
                  <a:cubicBezTo>
                    <a:pt x="969" y="131"/>
                    <a:pt x="969" y="131"/>
                    <a:pt x="969" y="131"/>
                  </a:cubicBezTo>
                  <a:cubicBezTo>
                    <a:pt x="1005" y="131"/>
                    <a:pt x="1034" y="104"/>
                    <a:pt x="1034" y="68"/>
                  </a:cubicBezTo>
                  <a:cubicBezTo>
                    <a:pt x="1035" y="32"/>
                    <a:pt x="1005" y="1"/>
                    <a:pt x="970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519" y="0"/>
                    <a:pt x="518" y="0"/>
                    <a:pt x="517" y="0"/>
                  </a:cubicBezTo>
                  <a:cubicBezTo>
                    <a:pt x="516" y="0"/>
                    <a:pt x="515" y="0"/>
                    <a:pt x="514" y="0"/>
                  </a:cubicBezTo>
                  <a:cubicBezTo>
                    <a:pt x="514" y="0"/>
                    <a:pt x="514" y="0"/>
                    <a:pt x="51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rgbClr val="DEC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7"/>
            <p:cNvSpPr/>
            <p:nvPr/>
          </p:nvSpPr>
          <p:spPr bwMode="auto">
            <a:xfrm>
              <a:off x="8430" y="6830"/>
              <a:ext cx="1860" cy="233"/>
            </a:xfrm>
            <a:custGeom>
              <a:avLst/>
              <a:gdLst>
                <a:gd name="T0" fmla="*/ 518 w 1035"/>
                <a:gd name="T1" fmla="*/ 0 h 131"/>
                <a:gd name="T2" fmla="*/ 517 w 1035"/>
                <a:gd name="T3" fmla="*/ 0 h 131"/>
                <a:gd name="T4" fmla="*/ 517 w 1035"/>
                <a:gd name="T5" fmla="*/ 0 h 131"/>
                <a:gd name="T6" fmla="*/ 517 w 1035"/>
                <a:gd name="T7" fmla="*/ 0 h 131"/>
                <a:gd name="T8" fmla="*/ 515 w 1035"/>
                <a:gd name="T9" fmla="*/ 0 h 131"/>
                <a:gd name="T10" fmla="*/ 515 w 1035"/>
                <a:gd name="T11" fmla="*/ 0 h 131"/>
                <a:gd name="T12" fmla="*/ 66 w 1035"/>
                <a:gd name="T13" fmla="*/ 0 h 131"/>
                <a:gd name="T14" fmla="*/ 66 w 1035"/>
                <a:gd name="T15" fmla="*/ 0 h 131"/>
                <a:gd name="T16" fmla="*/ 1 w 1035"/>
                <a:gd name="T17" fmla="*/ 63 h 131"/>
                <a:gd name="T18" fmla="*/ 66 w 1035"/>
                <a:gd name="T19" fmla="*/ 131 h 131"/>
                <a:gd name="T20" fmla="*/ 515 w 1035"/>
                <a:gd name="T21" fmla="*/ 131 h 131"/>
                <a:gd name="T22" fmla="*/ 515 w 1035"/>
                <a:gd name="T23" fmla="*/ 131 h 131"/>
                <a:gd name="T24" fmla="*/ 518 w 1035"/>
                <a:gd name="T25" fmla="*/ 131 h 131"/>
                <a:gd name="T26" fmla="*/ 521 w 1035"/>
                <a:gd name="T27" fmla="*/ 131 h 131"/>
                <a:gd name="T28" fmla="*/ 521 w 1035"/>
                <a:gd name="T29" fmla="*/ 131 h 131"/>
                <a:gd name="T30" fmla="*/ 970 w 1035"/>
                <a:gd name="T31" fmla="*/ 131 h 131"/>
                <a:gd name="T32" fmla="*/ 970 w 1035"/>
                <a:gd name="T33" fmla="*/ 131 h 131"/>
                <a:gd name="T34" fmla="*/ 1035 w 1035"/>
                <a:gd name="T35" fmla="*/ 68 h 131"/>
                <a:gd name="T36" fmla="*/ 970 w 1035"/>
                <a:gd name="T37" fmla="*/ 0 h 131"/>
                <a:gd name="T38" fmla="*/ 521 w 1035"/>
                <a:gd name="T39" fmla="*/ 0 h 131"/>
                <a:gd name="T40" fmla="*/ 521 w 1035"/>
                <a:gd name="T41" fmla="*/ 0 h 131"/>
                <a:gd name="T42" fmla="*/ 519 w 1035"/>
                <a:gd name="T43" fmla="*/ 0 h 131"/>
                <a:gd name="T44" fmla="*/ 519 w 1035"/>
                <a:gd name="T45" fmla="*/ 0 h 131"/>
                <a:gd name="T46" fmla="*/ 518 w 1035"/>
                <a:gd name="T4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35" h="131">
                  <a:moveTo>
                    <a:pt x="518" y="0"/>
                  </a:moveTo>
                  <a:cubicBezTo>
                    <a:pt x="518" y="0"/>
                    <a:pt x="517" y="0"/>
                    <a:pt x="517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16" y="0"/>
                    <a:pt x="516" y="0"/>
                    <a:pt x="515" y="0"/>
                  </a:cubicBezTo>
                  <a:cubicBezTo>
                    <a:pt x="515" y="0"/>
                    <a:pt x="515" y="0"/>
                    <a:pt x="51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30" y="0"/>
                    <a:pt x="1" y="27"/>
                    <a:pt x="1" y="63"/>
                  </a:cubicBezTo>
                  <a:cubicBezTo>
                    <a:pt x="0" y="99"/>
                    <a:pt x="29" y="130"/>
                    <a:pt x="66" y="131"/>
                  </a:cubicBezTo>
                  <a:cubicBezTo>
                    <a:pt x="515" y="131"/>
                    <a:pt x="515" y="131"/>
                    <a:pt x="515" y="131"/>
                  </a:cubicBezTo>
                  <a:cubicBezTo>
                    <a:pt x="515" y="131"/>
                    <a:pt x="515" y="131"/>
                    <a:pt x="515" y="131"/>
                  </a:cubicBezTo>
                  <a:cubicBezTo>
                    <a:pt x="516" y="131"/>
                    <a:pt x="517" y="131"/>
                    <a:pt x="518" y="131"/>
                  </a:cubicBezTo>
                  <a:cubicBezTo>
                    <a:pt x="519" y="131"/>
                    <a:pt x="520" y="131"/>
                    <a:pt x="521" y="131"/>
                  </a:cubicBezTo>
                  <a:cubicBezTo>
                    <a:pt x="521" y="131"/>
                    <a:pt x="521" y="131"/>
                    <a:pt x="521" y="131"/>
                  </a:cubicBezTo>
                  <a:cubicBezTo>
                    <a:pt x="970" y="131"/>
                    <a:pt x="970" y="131"/>
                    <a:pt x="970" y="131"/>
                  </a:cubicBezTo>
                  <a:cubicBezTo>
                    <a:pt x="970" y="131"/>
                    <a:pt x="970" y="131"/>
                    <a:pt x="970" y="131"/>
                  </a:cubicBezTo>
                  <a:cubicBezTo>
                    <a:pt x="1006" y="131"/>
                    <a:pt x="1035" y="104"/>
                    <a:pt x="1035" y="68"/>
                  </a:cubicBezTo>
                  <a:cubicBezTo>
                    <a:pt x="1035" y="32"/>
                    <a:pt x="1006" y="0"/>
                    <a:pt x="970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20" y="0"/>
                    <a:pt x="520" y="0"/>
                    <a:pt x="519" y="0"/>
                  </a:cubicBezTo>
                  <a:cubicBezTo>
                    <a:pt x="519" y="0"/>
                    <a:pt x="519" y="0"/>
                    <a:pt x="519" y="0"/>
                  </a:cubicBezTo>
                  <a:cubicBezTo>
                    <a:pt x="519" y="0"/>
                    <a:pt x="518" y="0"/>
                    <a:pt x="518" y="0"/>
                  </a:cubicBezTo>
                </a:path>
              </a:pathLst>
            </a:custGeom>
            <a:solidFill>
              <a:srgbClr val="DEC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8"/>
            <p:cNvSpPr/>
            <p:nvPr/>
          </p:nvSpPr>
          <p:spPr bwMode="auto">
            <a:xfrm>
              <a:off x="8433" y="7456"/>
              <a:ext cx="1860" cy="233"/>
            </a:xfrm>
            <a:custGeom>
              <a:avLst/>
              <a:gdLst>
                <a:gd name="T0" fmla="*/ 517 w 1035"/>
                <a:gd name="T1" fmla="*/ 0 h 130"/>
                <a:gd name="T2" fmla="*/ 515 w 1035"/>
                <a:gd name="T3" fmla="*/ 0 h 130"/>
                <a:gd name="T4" fmla="*/ 515 w 1035"/>
                <a:gd name="T5" fmla="*/ 0 h 130"/>
                <a:gd name="T6" fmla="*/ 515 w 1035"/>
                <a:gd name="T7" fmla="*/ 0 h 130"/>
                <a:gd name="T8" fmla="*/ 515 w 1035"/>
                <a:gd name="T9" fmla="*/ 0 h 130"/>
                <a:gd name="T10" fmla="*/ 515 w 1035"/>
                <a:gd name="T11" fmla="*/ 0 h 130"/>
                <a:gd name="T12" fmla="*/ 65 w 1035"/>
                <a:gd name="T13" fmla="*/ 0 h 130"/>
                <a:gd name="T14" fmla="*/ 65 w 1035"/>
                <a:gd name="T15" fmla="*/ 0 h 130"/>
                <a:gd name="T16" fmla="*/ 0 w 1035"/>
                <a:gd name="T17" fmla="*/ 62 h 130"/>
                <a:gd name="T18" fmla="*/ 65 w 1035"/>
                <a:gd name="T19" fmla="*/ 130 h 130"/>
                <a:gd name="T20" fmla="*/ 512 w 1035"/>
                <a:gd name="T21" fmla="*/ 130 h 130"/>
                <a:gd name="T22" fmla="*/ 517 w 1035"/>
                <a:gd name="T23" fmla="*/ 130 h 130"/>
                <a:gd name="T24" fmla="*/ 522 w 1035"/>
                <a:gd name="T25" fmla="*/ 130 h 130"/>
                <a:gd name="T26" fmla="*/ 522 w 1035"/>
                <a:gd name="T27" fmla="*/ 130 h 130"/>
                <a:gd name="T28" fmla="*/ 969 w 1035"/>
                <a:gd name="T29" fmla="*/ 130 h 130"/>
                <a:gd name="T30" fmla="*/ 969 w 1035"/>
                <a:gd name="T31" fmla="*/ 130 h 130"/>
                <a:gd name="T32" fmla="*/ 1034 w 1035"/>
                <a:gd name="T33" fmla="*/ 67 h 130"/>
                <a:gd name="T34" fmla="*/ 969 w 1035"/>
                <a:gd name="T35" fmla="*/ 0 h 130"/>
                <a:gd name="T36" fmla="*/ 521 w 1035"/>
                <a:gd name="T37" fmla="*/ 0 h 130"/>
                <a:gd name="T38" fmla="*/ 521 w 1035"/>
                <a:gd name="T39" fmla="*/ 0 h 130"/>
                <a:gd name="T40" fmla="*/ 517 w 1035"/>
                <a:gd name="T41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35" h="130">
                  <a:moveTo>
                    <a:pt x="517" y="0"/>
                  </a:moveTo>
                  <a:cubicBezTo>
                    <a:pt x="516" y="0"/>
                    <a:pt x="516" y="0"/>
                    <a:pt x="515" y="0"/>
                  </a:cubicBezTo>
                  <a:cubicBezTo>
                    <a:pt x="515" y="0"/>
                    <a:pt x="515" y="0"/>
                    <a:pt x="515" y="0"/>
                  </a:cubicBezTo>
                  <a:cubicBezTo>
                    <a:pt x="515" y="0"/>
                    <a:pt x="515" y="0"/>
                    <a:pt x="515" y="0"/>
                  </a:cubicBezTo>
                  <a:cubicBezTo>
                    <a:pt x="515" y="0"/>
                    <a:pt x="515" y="0"/>
                    <a:pt x="515" y="0"/>
                  </a:cubicBezTo>
                  <a:cubicBezTo>
                    <a:pt x="515" y="0"/>
                    <a:pt x="515" y="0"/>
                    <a:pt x="51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29" y="0"/>
                    <a:pt x="0" y="26"/>
                    <a:pt x="0" y="62"/>
                  </a:cubicBezTo>
                  <a:cubicBezTo>
                    <a:pt x="0" y="98"/>
                    <a:pt x="29" y="130"/>
                    <a:pt x="65" y="130"/>
                  </a:cubicBezTo>
                  <a:cubicBezTo>
                    <a:pt x="512" y="130"/>
                    <a:pt x="512" y="130"/>
                    <a:pt x="512" y="130"/>
                  </a:cubicBezTo>
                  <a:cubicBezTo>
                    <a:pt x="513" y="130"/>
                    <a:pt x="515" y="130"/>
                    <a:pt x="517" y="130"/>
                  </a:cubicBezTo>
                  <a:cubicBezTo>
                    <a:pt x="519" y="130"/>
                    <a:pt x="521" y="130"/>
                    <a:pt x="522" y="130"/>
                  </a:cubicBezTo>
                  <a:cubicBezTo>
                    <a:pt x="522" y="130"/>
                    <a:pt x="522" y="130"/>
                    <a:pt x="522" y="130"/>
                  </a:cubicBezTo>
                  <a:cubicBezTo>
                    <a:pt x="969" y="130"/>
                    <a:pt x="969" y="130"/>
                    <a:pt x="969" y="130"/>
                  </a:cubicBezTo>
                  <a:cubicBezTo>
                    <a:pt x="969" y="130"/>
                    <a:pt x="969" y="130"/>
                    <a:pt x="969" y="130"/>
                  </a:cubicBezTo>
                  <a:cubicBezTo>
                    <a:pt x="1005" y="130"/>
                    <a:pt x="1034" y="103"/>
                    <a:pt x="1034" y="67"/>
                  </a:cubicBezTo>
                  <a:cubicBezTo>
                    <a:pt x="1035" y="31"/>
                    <a:pt x="1006" y="0"/>
                    <a:pt x="969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19" y="0"/>
                    <a:pt x="518" y="0"/>
                    <a:pt x="517" y="0"/>
                  </a:cubicBezTo>
                </a:path>
              </a:pathLst>
            </a:custGeom>
            <a:solidFill>
              <a:srgbClr val="DEC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9"/>
            <p:cNvSpPr/>
            <p:nvPr/>
          </p:nvSpPr>
          <p:spPr bwMode="auto">
            <a:xfrm>
              <a:off x="8704" y="7769"/>
              <a:ext cx="1314" cy="431"/>
            </a:xfrm>
            <a:custGeom>
              <a:avLst/>
              <a:gdLst>
                <a:gd name="T0" fmla="*/ 366 w 731"/>
                <a:gd name="T1" fmla="*/ 0 h 240"/>
                <a:gd name="T2" fmla="*/ 361 w 731"/>
                <a:gd name="T3" fmla="*/ 0 h 240"/>
                <a:gd name="T4" fmla="*/ 66 w 731"/>
                <a:gd name="T5" fmla="*/ 0 h 240"/>
                <a:gd name="T6" fmla="*/ 66 w 731"/>
                <a:gd name="T7" fmla="*/ 0 h 240"/>
                <a:gd name="T8" fmla="*/ 1 w 731"/>
                <a:gd name="T9" fmla="*/ 63 h 240"/>
                <a:gd name="T10" fmla="*/ 105 w 731"/>
                <a:gd name="T11" fmla="*/ 123 h 240"/>
                <a:gd name="T12" fmla="*/ 353 w 731"/>
                <a:gd name="T13" fmla="*/ 240 h 240"/>
                <a:gd name="T14" fmla="*/ 358 w 731"/>
                <a:gd name="T15" fmla="*/ 240 h 240"/>
                <a:gd name="T16" fmla="*/ 359 w 731"/>
                <a:gd name="T17" fmla="*/ 240 h 240"/>
                <a:gd name="T18" fmla="*/ 366 w 731"/>
                <a:gd name="T19" fmla="*/ 240 h 240"/>
                <a:gd name="T20" fmla="*/ 367 w 731"/>
                <a:gd name="T21" fmla="*/ 240 h 240"/>
                <a:gd name="T22" fmla="*/ 367 w 731"/>
                <a:gd name="T23" fmla="*/ 240 h 240"/>
                <a:gd name="T24" fmla="*/ 633 w 731"/>
                <a:gd name="T25" fmla="*/ 123 h 240"/>
                <a:gd name="T26" fmla="*/ 731 w 731"/>
                <a:gd name="T27" fmla="*/ 67 h 240"/>
                <a:gd name="T28" fmla="*/ 666 w 731"/>
                <a:gd name="T29" fmla="*/ 0 h 240"/>
                <a:gd name="T30" fmla="*/ 371 w 731"/>
                <a:gd name="T31" fmla="*/ 0 h 240"/>
                <a:gd name="T32" fmla="*/ 371 w 731"/>
                <a:gd name="T33" fmla="*/ 0 h 240"/>
                <a:gd name="T34" fmla="*/ 366 w 731"/>
                <a:gd name="T3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1" h="240">
                  <a:moveTo>
                    <a:pt x="366" y="0"/>
                  </a:moveTo>
                  <a:cubicBezTo>
                    <a:pt x="364" y="0"/>
                    <a:pt x="363" y="0"/>
                    <a:pt x="361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30" y="0"/>
                    <a:pt x="1" y="27"/>
                    <a:pt x="1" y="63"/>
                  </a:cubicBezTo>
                  <a:cubicBezTo>
                    <a:pt x="0" y="99"/>
                    <a:pt x="57" y="119"/>
                    <a:pt x="105" y="123"/>
                  </a:cubicBezTo>
                  <a:cubicBezTo>
                    <a:pt x="150" y="127"/>
                    <a:pt x="249" y="231"/>
                    <a:pt x="353" y="240"/>
                  </a:cubicBezTo>
                  <a:cubicBezTo>
                    <a:pt x="355" y="240"/>
                    <a:pt x="357" y="240"/>
                    <a:pt x="358" y="240"/>
                  </a:cubicBezTo>
                  <a:cubicBezTo>
                    <a:pt x="359" y="240"/>
                    <a:pt x="359" y="240"/>
                    <a:pt x="359" y="240"/>
                  </a:cubicBezTo>
                  <a:cubicBezTo>
                    <a:pt x="361" y="240"/>
                    <a:pt x="363" y="240"/>
                    <a:pt x="366" y="240"/>
                  </a:cubicBezTo>
                  <a:cubicBezTo>
                    <a:pt x="366" y="240"/>
                    <a:pt x="366" y="240"/>
                    <a:pt x="367" y="240"/>
                  </a:cubicBezTo>
                  <a:cubicBezTo>
                    <a:pt x="367" y="240"/>
                    <a:pt x="367" y="240"/>
                    <a:pt x="367" y="240"/>
                  </a:cubicBezTo>
                  <a:cubicBezTo>
                    <a:pt x="476" y="240"/>
                    <a:pt x="578" y="129"/>
                    <a:pt x="633" y="123"/>
                  </a:cubicBezTo>
                  <a:cubicBezTo>
                    <a:pt x="674" y="118"/>
                    <a:pt x="731" y="103"/>
                    <a:pt x="731" y="67"/>
                  </a:cubicBezTo>
                  <a:cubicBezTo>
                    <a:pt x="731" y="31"/>
                    <a:pt x="702" y="0"/>
                    <a:pt x="666" y="0"/>
                  </a:cubicBezTo>
                  <a:cubicBezTo>
                    <a:pt x="371" y="0"/>
                    <a:pt x="371" y="0"/>
                    <a:pt x="371" y="0"/>
                  </a:cubicBezTo>
                  <a:cubicBezTo>
                    <a:pt x="371" y="0"/>
                    <a:pt x="371" y="0"/>
                    <a:pt x="371" y="0"/>
                  </a:cubicBezTo>
                  <a:cubicBezTo>
                    <a:pt x="370" y="0"/>
                    <a:pt x="368" y="0"/>
                    <a:pt x="366" y="0"/>
                  </a:cubicBezTo>
                </a:path>
              </a:pathLst>
            </a:custGeom>
            <a:solidFill>
              <a:srgbClr val="DEC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8320" y="4017"/>
              <a:ext cx="2097" cy="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</a:rPr>
                <a:t>添加标题</a:t>
              </a:r>
              <a:endParaRPr lang="zh-CN" altLang="en-US" sz="32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8777605" y="2033270"/>
            <a:ext cx="2720975" cy="3790950"/>
            <a:chOff x="14120" y="2551"/>
            <a:chExt cx="4285" cy="5970"/>
          </a:xfrm>
        </p:grpSpPr>
        <p:grpSp>
          <p:nvGrpSpPr>
            <p:cNvPr id="3" name="组合 2"/>
            <p:cNvGrpSpPr/>
            <p:nvPr/>
          </p:nvGrpSpPr>
          <p:grpSpPr>
            <a:xfrm>
              <a:off x="14120" y="2551"/>
              <a:ext cx="3396" cy="1725"/>
              <a:chOff x="1578" y="2689"/>
              <a:chExt cx="2486" cy="1725"/>
            </a:xfrm>
          </p:grpSpPr>
          <p:sp>
            <p:nvSpPr>
              <p:cNvPr id="17" name="TextBox 145"/>
              <p:cNvSpPr txBox="1"/>
              <p:nvPr/>
            </p:nvSpPr>
            <p:spPr>
              <a:xfrm>
                <a:off x="1578" y="3267"/>
                <a:ext cx="2486" cy="114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l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TextBox 148"/>
              <p:cNvSpPr txBox="1"/>
              <p:nvPr/>
            </p:nvSpPr>
            <p:spPr>
              <a:xfrm>
                <a:off x="1596" y="2689"/>
                <a:ext cx="1420" cy="654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l">
                  <a:lnSpc>
                    <a:spcPct val="150000"/>
                  </a:lnSpc>
                </a:pPr>
                <a:r>
                  <a:rPr lang="zh-CN" altLang="en-US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14120" y="6797"/>
              <a:ext cx="3396" cy="1725"/>
              <a:chOff x="1578" y="2689"/>
              <a:chExt cx="2486" cy="1725"/>
            </a:xfrm>
          </p:grpSpPr>
          <p:sp>
            <p:nvSpPr>
              <p:cNvPr id="5" name="TextBox 145"/>
              <p:cNvSpPr txBox="1"/>
              <p:nvPr/>
            </p:nvSpPr>
            <p:spPr>
              <a:xfrm>
                <a:off x="1578" y="3267"/>
                <a:ext cx="2486" cy="114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l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TextBox 148"/>
              <p:cNvSpPr txBox="1"/>
              <p:nvPr/>
            </p:nvSpPr>
            <p:spPr>
              <a:xfrm>
                <a:off x="1596" y="2689"/>
                <a:ext cx="1420" cy="654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l">
                  <a:lnSpc>
                    <a:spcPct val="150000"/>
                  </a:lnSpc>
                </a:pPr>
                <a:r>
                  <a:rPr lang="zh-CN" altLang="en-US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5009" y="4674"/>
              <a:ext cx="3396" cy="1725"/>
              <a:chOff x="1578" y="2689"/>
              <a:chExt cx="2486" cy="1725"/>
            </a:xfrm>
          </p:grpSpPr>
          <p:sp>
            <p:nvSpPr>
              <p:cNvPr id="10" name="TextBox 145"/>
              <p:cNvSpPr txBox="1"/>
              <p:nvPr/>
            </p:nvSpPr>
            <p:spPr>
              <a:xfrm>
                <a:off x="1578" y="3267"/>
                <a:ext cx="2486" cy="1147"/>
              </a:xfrm>
              <a:prstGeom prst="rect">
                <a:avLst/>
              </a:prstGeom>
              <a:noFill/>
            </p:spPr>
            <p:txBody>
              <a:bodyPr wrap="square" lIns="121908" tIns="60953" rIns="121908" bIns="60953" rtlCol="0">
                <a:spAutoFit/>
              </a:bodyPr>
              <a:p>
                <a:pPr algn="l">
                  <a:lnSpc>
                    <a:spcPct val="120000"/>
                  </a:lnSpc>
                </a:pPr>
                <a:r>
                  <a:rPr lang="zh-CN" altLang="en-US" sz="11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您的内容打在这里，或者通过复制您的文本后，在此框中选择粘贴</a:t>
                </a:r>
                <a:endPara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TextBox 148"/>
              <p:cNvSpPr txBox="1"/>
              <p:nvPr/>
            </p:nvSpPr>
            <p:spPr>
              <a:xfrm>
                <a:off x="1596" y="2689"/>
                <a:ext cx="1420" cy="654"/>
              </a:xfrm>
              <a:prstGeom prst="rect">
                <a:avLst/>
              </a:prstGeom>
              <a:noFill/>
            </p:spPr>
            <p:txBody>
              <a:bodyPr wrap="square" lIns="121908" tIns="0" rIns="121908" bIns="0" rtlCol="0" anchor="t">
                <a:spAutoFit/>
              </a:bodyPr>
              <a:p>
                <a:pPr algn="l">
                  <a:lnSpc>
                    <a:spcPct val="150000"/>
                  </a:lnSpc>
                </a:pPr>
                <a:r>
                  <a:rPr lang="zh-CN" altLang="en-US" b="1" dirty="0">
                    <a:solidFill>
                      <a:srgbClr val="DEC1A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添加标题</a:t>
                </a:r>
                <a:endPara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 rot="0">
            <a:off x="3002915" y="2386965"/>
            <a:ext cx="6182360" cy="2783840"/>
            <a:chOff x="4762" y="3108"/>
            <a:chExt cx="9736" cy="4384"/>
          </a:xfrm>
        </p:grpSpPr>
        <p:grpSp>
          <p:nvGrpSpPr>
            <p:cNvPr id="63" name="组合 62"/>
            <p:cNvGrpSpPr/>
            <p:nvPr/>
          </p:nvGrpSpPr>
          <p:grpSpPr>
            <a:xfrm>
              <a:off x="11638" y="3108"/>
              <a:ext cx="2861" cy="4385"/>
              <a:chOff x="5276850" y="1209675"/>
              <a:chExt cx="1657350" cy="2133600"/>
            </a:xfrm>
          </p:grpSpPr>
          <p:sp>
            <p:nvSpPr>
              <p:cNvPr id="98" name="任意多边形 97"/>
              <p:cNvSpPr/>
              <p:nvPr/>
            </p:nvSpPr>
            <p:spPr>
              <a:xfrm>
                <a:off x="5276850" y="1209675"/>
                <a:ext cx="1162050" cy="923925"/>
              </a:xfrm>
              <a:custGeom>
                <a:avLst/>
                <a:gdLst>
                  <a:gd name="connsiteX0" fmla="*/ 0 w 1162050"/>
                  <a:gd name="connsiteY0" fmla="*/ 923925 h 923925"/>
                  <a:gd name="connsiteX1" fmla="*/ 1162050 w 1162050"/>
                  <a:gd name="connsiteY1" fmla="*/ 0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050" h="923925">
                    <a:moveTo>
                      <a:pt x="0" y="923925"/>
                    </a:moveTo>
                    <a:lnTo>
                      <a:pt x="1162050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任意多边形 98"/>
              <p:cNvSpPr/>
              <p:nvPr/>
            </p:nvSpPr>
            <p:spPr>
              <a:xfrm>
                <a:off x="5286375" y="2238375"/>
                <a:ext cx="1647825" cy="0"/>
              </a:xfrm>
              <a:custGeom>
                <a:avLst/>
                <a:gdLst>
                  <a:gd name="connsiteX0" fmla="*/ 0 w 1647825"/>
                  <a:gd name="connsiteY0" fmla="*/ 0 h 0"/>
                  <a:gd name="connsiteX1" fmla="*/ 1647825 w 164782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47825">
                    <a:moveTo>
                      <a:pt x="0" y="0"/>
                    </a:moveTo>
                    <a:lnTo>
                      <a:pt x="1647825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任意多边形 99"/>
              <p:cNvSpPr/>
              <p:nvPr/>
            </p:nvSpPr>
            <p:spPr>
              <a:xfrm>
                <a:off x="5276850" y="2324100"/>
                <a:ext cx="1143000" cy="1019175"/>
              </a:xfrm>
              <a:custGeom>
                <a:avLst/>
                <a:gdLst>
                  <a:gd name="connsiteX0" fmla="*/ 0 w 1143000"/>
                  <a:gd name="connsiteY0" fmla="*/ 0 h 1019175"/>
                  <a:gd name="connsiteX1" fmla="*/ 1143000 w 1143000"/>
                  <a:gd name="connsiteY1" fmla="*/ 1019175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43000" h="1019175">
                    <a:moveTo>
                      <a:pt x="0" y="0"/>
                    </a:moveTo>
                    <a:lnTo>
                      <a:pt x="1143000" y="1019175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 flipH="1">
              <a:off x="4762" y="3108"/>
              <a:ext cx="2861" cy="4385"/>
              <a:chOff x="5276850" y="1209675"/>
              <a:chExt cx="1657350" cy="2133600"/>
            </a:xfrm>
          </p:grpSpPr>
          <p:sp>
            <p:nvSpPr>
              <p:cNvPr id="23" name="任意多边形 22"/>
              <p:cNvSpPr/>
              <p:nvPr/>
            </p:nvSpPr>
            <p:spPr>
              <a:xfrm>
                <a:off x="5276850" y="1209675"/>
                <a:ext cx="1162050" cy="923925"/>
              </a:xfrm>
              <a:custGeom>
                <a:avLst/>
                <a:gdLst>
                  <a:gd name="connsiteX0" fmla="*/ 0 w 1162050"/>
                  <a:gd name="connsiteY0" fmla="*/ 923925 h 923925"/>
                  <a:gd name="connsiteX1" fmla="*/ 1162050 w 1162050"/>
                  <a:gd name="connsiteY1" fmla="*/ 0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050" h="923925">
                    <a:moveTo>
                      <a:pt x="0" y="923925"/>
                    </a:moveTo>
                    <a:lnTo>
                      <a:pt x="1162050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任意多边形 23"/>
              <p:cNvSpPr/>
              <p:nvPr/>
            </p:nvSpPr>
            <p:spPr>
              <a:xfrm>
                <a:off x="5286375" y="2238375"/>
                <a:ext cx="1647825" cy="0"/>
              </a:xfrm>
              <a:custGeom>
                <a:avLst/>
                <a:gdLst>
                  <a:gd name="connsiteX0" fmla="*/ 0 w 1647825"/>
                  <a:gd name="connsiteY0" fmla="*/ 0 h 0"/>
                  <a:gd name="connsiteX1" fmla="*/ 1647825 w 164782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47825">
                    <a:moveTo>
                      <a:pt x="0" y="0"/>
                    </a:moveTo>
                    <a:lnTo>
                      <a:pt x="1647825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任意多边形 24"/>
              <p:cNvSpPr/>
              <p:nvPr/>
            </p:nvSpPr>
            <p:spPr>
              <a:xfrm>
                <a:off x="5276850" y="2324100"/>
                <a:ext cx="1143000" cy="1019175"/>
              </a:xfrm>
              <a:custGeom>
                <a:avLst/>
                <a:gdLst>
                  <a:gd name="connsiteX0" fmla="*/ 0 w 1143000"/>
                  <a:gd name="connsiteY0" fmla="*/ 0 h 1019175"/>
                  <a:gd name="connsiteX1" fmla="*/ 1143000 w 1143000"/>
                  <a:gd name="connsiteY1" fmla="*/ 1019175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43000" h="1019175">
                    <a:moveTo>
                      <a:pt x="0" y="0"/>
                    </a:moveTo>
                    <a:lnTo>
                      <a:pt x="1143000" y="1019175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9" name="TextBox 145"/>
          <p:cNvSpPr txBox="1"/>
          <p:nvPr/>
        </p:nvSpPr>
        <p:spPr>
          <a:xfrm>
            <a:off x="1162050" y="2400300"/>
            <a:ext cx="2156460" cy="72834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1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TextBox 148"/>
          <p:cNvSpPr txBox="1"/>
          <p:nvPr/>
        </p:nvSpPr>
        <p:spPr>
          <a:xfrm>
            <a:off x="2086610" y="2033270"/>
            <a:ext cx="123190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TextBox 145"/>
          <p:cNvSpPr txBox="1"/>
          <p:nvPr/>
        </p:nvSpPr>
        <p:spPr>
          <a:xfrm>
            <a:off x="1162050" y="5096510"/>
            <a:ext cx="2156460" cy="728345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1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TextBox 148"/>
          <p:cNvSpPr txBox="1"/>
          <p:nvPr/>
        </p:nvSpPr>
        <p:spPr>
          <a:xfrm>
            <a:off x="2086610" y="4729480"/>
            <a:ext cx="123190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 rot="0">
            <a:off x="694055" y="3381375"/>
            <a:ext cx="2156460" cy="1095375"/>
            <a:chOff x="1578" y="2689"/>
            <a:chExt cx="2486" cy="1725"/>
          </a:xfrm>
        </p:grpSpPr>
        <p:sp>
          <p:nvSpPr>
            <p:cNvPr id="35" name="TextBox 145"/>
            <p:cNvSpPr txBox="1"/>
            <p:nvPr/>
          </p:nvSpPr>
          <p:spPr>
            <a:xfrm>
              <a:off x="1578" y="3267"/>
              <a:ext cx="2486" cy="1147"/>
            </a:xfrm>
            <a:prstGeom prst="rect">
              <a:avLst/>
            </a:prstGeom>
            <a:noFill/>
          </p:spPr>
          <p:txBody>
            <a:bodyPr wrap="square" lIns="121908" tIns="60953" rIns="121908" bIns="60953" rtlCol="0">
              <a:spAutoFit/>
            </a:bodyPr>
            <a:p>
              <a:pPr algn="r">
                <a:lnSpc>
                  <a:spcPct val="120000"/>
                </a:lnSpc>
              </a:pPr>
              <a:r>
                <a:rPr lang="zh-CN" altLang="en-US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您的内容打在这里，或者通过复制您的文本后，在此框中选择粘贴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TextBox 148"/>
            <p:cNvSpPr txBox="1"/>
            <p:nvPr/>
          </p:nvSpPr>
          <p:spPr>
            <a:xfrm>
              <a:off x="2644" y="2689"/>
              <a:ext cx="1420" cy="654"/>
            </a:xfrm>
            <a:prstGeom prst="rect">
              <a:avLst/>
            </a:prstGeom>
            <a:noFill/>
          </p:spPr>
          <p:txBody>
            <a:bodyPr wrap="square" lIns="121908" tIns="0" rIns="121908" bIns="0" rtlCol="0" anchor="t">
              <a:spAutoFit/>
            </a:bodyPr>
            <a:p>
              <a:pPr algn="r">
                <a:lnSpc>
                  <a:spcPct val="150000"/>
                </a:lnSpc>
              </a:pPr>
              <a:r>
                <a:rPr lang="zh-CN" altLang="en-US" b="1" dirty="0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添加标题</a:t>
              </a:r>
              <a:endPara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315085" y="317500"/>
            <a:ext cx="3616325" cy="929005"/>
            <a:chOff x="1441" y="605"/>
            <a:chExt cx="5868" cy="1463"/>
          </a:xfrm>
        </p:grpSpPr>
        <p:sp>
          <p:nvSpPr>
            <p:cNvPr id="7" name="文本框 6"/>
            <p:cNvSpPr txBox="1"/>
            <p:nvPr/>
          </p:nvSpPr>
          <p:spPr>
            <a:xfrm>
              <a:off x="1553" y="1343"/>
              <a:ext cx="569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20000"/>
                </a:lnSpc>
              </a:pPr>
              <a:r>
                <a:rPr lang="zh-CN" altLang="en-US" sz="2000" spc="200">
                  <a:solidFill>
                    <a:schemeClr val="bg1">
                      <a:lumMod val="50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Job Recognition</a:t>
              </a:r>
              <a:endParaRPr lang="zh-CN" altLang="en-US" sz="20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17"/>
            <p:cNvSpPr txBox="1"/>
            <p:nvPr/>
          </p:nvSpPr>
          <p:spPr>
            <a:xfrm>
              <a:off x="1441" y="605"/>
              <a:ext cx="5868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dist"/>
              <a:r>
                <a:rPr lang="zh-CN" altLang="zh-CN" sz="4000" b="1">
                  <a:solidFill>
                    <a:srgbClr val="DEC1A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岗位认知</a:t>
              </a:r>
              <a:endParaRPr lang="zh-CN" altLang="zh-CN" sz="40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74980" y="455930"/>
            <a:ext cx="598805" cy="570230"/>
            <a:chOff x="748" y="676"/>
            <a:chExt cx="943" cy="898"/>
          </a:xfrm>
        </p:grpSpPr>
        <p:sp>
          <p:nvSpPr>
            <p:cNvPr id="14" name="圆角矩形 13"/>
            <p:cNvSpPr/>
            <p:nvPr/>
          </p:nvSpPr>
          <p:spPr>
            <a:xfrm>
              <a:off x="909" y="814"/>
              <a:ext cx="782" cy="760"/>
            </a:xfrm>
            <a:prstGeom prst="roundRect">
              <a:avLst/>
            </a:prstGeom>
            <a:noFill/>
            <a:ln>
              <a:solidFill>
                <a:srgbClr val="DEC1A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lumMod val="50000"/>
                      <a:lumOff val="5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" y="676"/>
              <a:ext cx="782" cy="760"/>
            </a:xfrm>
            <a:prstGeom prst="round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3" name="圆角矩形 32"/>
          <p:cNvSpPr/>
          <p:nvPr/>
        </p:nvSpPr>
        <p:spPr>
          <a:xfrm>
            <a:off x="4368800" y="2212975"/>
            <a:ext cx="1659255" cy="1659255"/>
          </a:xfrm>
          <a:prstGeom prst="roundRect">
            <a:avLst>
              <a:gd name="adj" fmla="val 7143"/>
            </a:avLst>
          </a:prstGeom>
          <a:solidFill>
            <a:srgbClr val="DEC1A3"/>
          </a:soli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159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 useBgFill="1">
        <p:nvSpPr>
          <p:cNvPr id="34" name="圆角矩形 33"/>
          <p:cNvSpPr/>
          <p:nvPr/>
        </p:nvSpPr>
        <p:spPr>
          <a:xfrm>
            <a:off x="5198110" y="3326765"/>
            <a:ext cx="762635" cy="477520"/>
          </a:xfrm>
          <a:prstGeom prst="roundRect">
            <a:avLst>
              <a:gd name="adj" fmla="val 15589"/>
            </a:avLst>
          </a:prstGeom>
          <a:ln w="15875">
            <a:noFill/>
          </a:ln>
          <a:effectLst>
            <a:innerShdw blurRad="1016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sz="28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6168390" y="2212975"/>
            <a:ext cx="1659255" cy="1659255"/>
          </a:xfrm>
          <a:prstGeom prst="roundRect">
            <a:avLst>
              <a:gd name="adj" fmla="val 7143"/>
            </a:avLst>
          </a:prstGeom>
          <a:solidFill>
            <a:srgbClr val="DEC1A3"/>
          </a:soli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159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 useBgFill="1">
        <p:nvSpPr>
          <p:cNvPr id="40" name="圆角矩形 39"/>
          <p:cNvSpPr/>
          <p:nvPr/>
        </p:nvSpPr>
        <p:spPr>
          <a:xfrm>
            <a:off x="6235700" y="3326765"/>
            <a:ext cx="762635" cy="477520"/>
          </a:xfrm>
          <a:prstGeom prst="roundRect">
            <a:avLst>
              <a:gd name="adj" fmla="val 15589"/>
            </a:avLst>
          </a:prstGeom>
          <a:ln w="15875">
            <a:noFill/>
          </a:ln>
          <a:effectLst>
            <a:innerShdw blurRad="1016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sz="28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4350385" y="4125595"/>
            <a:ext cx="1659255" cy="1659255"/>
          </a:xfrm>
          <a:prstGeom prst="roundRect">
            <a:avLst>
              <a:gd name="adj" fmla="val 7143"/>
            </a:avLst>
          </a:prstGeom>
          <a:solidFill>
            <a:srgbClr val="DEC1A3"/>
          </a:soli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159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 useBgFill="1">
        <p:nvSpPr>
          <p:cNvPr id="46" name="圆角矩形 45"/>
          <p:cNvSpPr/>
          <p:nvPr/>
        </p:nvSpPr>
        <p:spPr>
          <a:xfrm>
            <a:off x="5179695" y="4212590"/>
            <a:ext cx="762635" cy="477520"/>
          </a:xfrm>
          <a:prstGeom prst="roundRect">
            <a:avLst>
              <a:gd name="adj" fmla="val 15589"/>
            </a:avLst>
          </a:prstGeom>
          <a:ln w="15875">
            <a:noFill/>
          </a:ln>
          <a:effectLst>
            <a:innerShdw blurRad="1016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sz="28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6182995" y="4125595"/>
            <a:ext cx="1659255" cy="1659255"/>
          </a:xfrm>
          <a:prstGeom prst="roundRect">
            <a:avLst>
              <a:gd name="adj" fmla="val 7143"/>
            </a:avLst>
          </a:prstGeom>
          <a:solidFill>
            <a:srgbClr val="DEC1A3"/>
          </a:soli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15900" dist="889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 useBgFill="1">
        <p:nvSpPr>
          <p:cNvPr id="52" name="圆角矩形 51"/>
          <p:cNvSpPr/>
          <p:nvPr/>
        </p:nvSpPr>
        <p:spPr>
          <a:xfrm>
            <a:off x="6249670" y="4212590"/>
            <a:ext cx="762635" cy="477520"/>
          </a:xfrm>
          <a:prstGeom prst="roundRect">
            <a:avLst>
              <a:gd name="adj" fmla="val 15589"/>
            </a:avLst>
          </a:prstGeom>
          <a:ln w="15875">
            <a:noFill/>
          </a:ln>
          <a:effectLst>
            <a:innerShdw blurRad="1016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sz="2800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188" name="Shape 23188"/>
          <p:cNvSpPr/>
          <p:nvPr/>
        </p:nvSpPr>
        <p:spPr>
          <a:xfrm>
            <a:off x="4865732" y="2479902"/>
            <a:ext cx="627647" cy="627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79" h="20904" extrusionOk="0">
                <a:moveTo>
                  <a:pt x="8072" y="12149"/>
                </a:moveTo>
                <a:lnTo>
                  <a:pt x="8082" y="8808"/>
                </a:lnTo>
                <a:lnTo>
                  <a:pt x="10114" y="6761"/>
                </a:lnTo>
                <a:lnTo>
                  <a:pt x="8588" y="4122"/>
                </a:lnTo>
                <a:lnTo>
                  <a:pt x="8146" y="4122"/>
                </a:lnTo>
                <a:lnTo>
                  <a:pt x="8146" y="6337"/>
                </a:lnTo>
                <a:lnTo>
                  <a:pt x="5985" y="6337"/>
                </a:lnTo>
                <a:lnTo>
                  <a:pt x="5985" y="4126"/>
                </a:lnTo>
                <a:lnTo>
                  <a:pt x="5543" y="4122"/>
                </a:lnTo>
                <a:lnTo>
                  <a:pt x="4021" y="6761"/>
                </a:lnTo>
                <a:lnTo>
                  <a:pt x="5994" y="8751"/>
                </a:lnTo>
                <a:lnTo>
                  <a:pt x="5972" y="8751"/>
                </a:lnTo>
                <a:lnTo>
                  <a:pt x="5957" y="12189"/>
                </a:lnTo>
                <a:cubicBezTo>
                  <a:pt x="4935" y="12000"/>
                  <a:pt x="3950" y="11514"/>
                  <a:pt x="3153" y="10717"/>
                </a:cubicBezTo>
                <a:cubicBezTo>
                  <a:pt x="1068" y="8632"/>
                  <a:pt x="1071" y="5248"/>
                  <a:pt x="3158" y="3157"/>
                </a:cubicBezTo>
                <a:cubicBezTo>
                  <a:pt x="5237" y="1073"/>
                  <a:pt x="8624" y="1073"/>
                  <a:pt x="10709" y="3157"/>
                </a:cubicBezTo>
                <a:cubicBezTo>
                  <a:pt x="12788" y="5248"/>
                  <a:pt x="12793" y="8627"/>
                  <a:pt x="10707" y="10722"/>
                </a:cubicBezTo>
                <a:cubicBezTo>
                  <a:pt x="9957" y="11471"/>
                  <a:pt x="9039" y="11939"/>
                  <a:pt x="8072" y="12149"/>
                </a:cubicBezTo>
                <a:cubicBezTo>
                  <a:pt x="8072" y="12149"/>
                  <a:pt x="8072" y="12149"/>
                  <a:pt x="8072" y="12149"/>
                </a:cubicBezTo>
                <a:close/>
                <a:moveTo>
                  <a:pt x="7004" y="17930"/>
                </a:moveTo>
                <a:cubicBezTo>
                  <a:pt x="6746" y="17930"/>
                  <a:pt x="6542" y="17724"/>
                  <a:pt x="6542" y="17466"/>
                </a:cubicBezTo>
                <a:cubicBezTo>
                  <a:pt x="6542" y="17212"/>
                  <a:pt x="6742" y="17001"/>
                  <a:pt x="7001" y="17001"/>
                </a:cubicBezTo>
                <a:cubicBezTo>
                  <a:pt x="7258" y="17001"/>
                  <a:pt x="7468" y="17208"/>
                  <a:pt x="7468" y="17466"/>
                </a:cubicBezTo>
                <a:cubicBezTo>
                  <a:pt x="7468" y="17724"/>
                  <a:pt x="7258" y="17930"/>
                  <a:pt x="7004" y="17930"/>
                </a:cubicBezTo>
                <a:cubicBezTo>
                  <a:pt x="7004" y="17930"/>
                  <a:pt x="7004" y="17930"/>
                  <a:pt x="7004" y="17930"/>
                </a:cubicBezTo>
                <a:close/>
                <a:moveTo>
                  <a:pt x="20879" y="17934"/>
                </a:moveTo>
                <a:lnTo>
                  <a:pt x="14612" y="11658"/>
                </a:lnTo>
                <a:lnTo>
                  <a:pt x="13799" y="12154"/>
                </a:lnTo>
                <a:lnTo>
                  <a:pt x="12574" y="10962"/>
                </a:lnTo>
                <a:cubicBezTo>
                  <a:pt x="14504" y="8250"/>
                  <a:pt x="14263" y="4463"/>
                  <a:pt x="11835" y="2033"/>
                </a:cubicBezTo>
                <a:cubicBezTo>
                  <a:pt x="9122" y="-678"/>
                  <a:pt x="4736" y="-678"/>
                  <a:pt x="2031" y="2033"/>
                </a:cubicBezTo>
                <a:cubicBezTo>
                  <a:pt x="-677" y="4744"/>
                  <a:pt x="-677" y="9136"/>
                  <a:pt x="2031" y="11847"/>
                </a:cubicBezTo>
                <a:cubicBezTo>
                  <a:pt x="3137" y="12955"/>
                  <a:pt x="4523" y="13599"/>
                  <a:pt x="5957" y="13805"/>
                </a:cubicBezTo>
                <a:lnTo>
                  <a:pt x="5949" y="17449"/>
                </a:lnTo>
                <a:lnTo>
                  <a:pt x="5957" y="17449"/>
                </a:lnTo>
                <a:cubicBezTo>
                  <a:pt x="5968" y="18022"/>
                  <a:pt x="6431" y="18482"/>
                  <a:pt x="7004" y="18482"/>
                </a:cubicBezTo>
                <a:cubicBezTo>
                  <a:pt x="7578" y="18482"/>
                  <a:pt x="8041" y="18018"/>
                  <a:pt x="8051" y="17449"/>
                </a:cubicBezTo>
                <a:lnTo>
                  <a:pt x="8063" y="17449"/>
                </a:lnTo>
                <a:lnTo>
                  <a:pt x="8072" y="13782"/>
                </a:lnTo>
                <a:cubicBezTo>
                  <a:pt x="9091" y="13611"/>
                  <a:pt x="10080" y="13209"/>
                  <a:pt x="10961" y="12582"/>
                </a:cubicBezTo>
                <a:lnTo>
                  <a:pt x="12111" y="13691"/>
                </a:lnTo>
                <a:lnTo>
                  <a:pt x="11647" y="14629"/>
                </a:lnTo>
                <a:lnTo>
                  <a:pt x="17916" y="20904"/>
                </a:lnTo>
                <a:cubicBezTo>
                  <a:pt x="17916" y="20904"/>
                  <a:pt x="19277" y="20922"/>
                  <a:pt x="20100" y="19980"/>
                </a:cubicBezTo>
                <a:cubicBezTo>
                  <a:pt x="20923" y="19038"/>
                  <a:pt x="20879" y="17934"/>
                  <a:pt x="20879" y="17934"/>
                </a:cubicBezTo>
                <a:cubicBezTo>
                  <a:pt x="20879" y="17934"/>
                  <a:pt x="20879" y="17934"/>
                  <a:pt x="20879" y="179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196" name="Shape 23196"/>
          <p:cNvSpPr/>
          <p:nvPr/>
        </p:nvSpPr>
        <p:spPr>
          <a:xfrm>
            <a:off x="6785690" y="2375311"/>
            <a:ext cx="423867" cy="627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0850" extrusionOk="0">
                <a:moveTo>
                  <a:pt x="9355" y="15325"/>
                </a:moveTo>
                <a:lnTo>
                  <a:pt x="9355" y="16450"/>
                </a:lnTo>
                <a:cubicBezTo>
                  <a:pt x="9355" y="16935"/>
                  <a:pt x="9959" y="17329"/>
                  <a:pt x="10696" y="17329"/>
                </a:cubicBezTo>
                <a:cubicBezTo>
                  <a:pt x="11433" y="17329"/>
                  <a:pt x="12030" y="16935"/>
                  <a:pt x="12030" y="16450"/>
                </a:cubicBezTo>
                <a:lnTo>
                  <a:pt x="12030" y="15325"/>
                </a:lnTo>
                <a:cubicBezTo>
                  <a:pt x="12827" y="15020"/>
                  <a:pt x="13368" y="14460"/>
                  <a:pt x="13368" y="13811"/>
                </a:cubicBezTo>
                <a:cubicBezTo>
                  <a:pt x="13368" y="12838"/>
                  <a:pt x="12170" y="12049"/>
                  <a:pt x="10696" y="12049"/>
                </a:cubicBezTo>
                <a:cubicBezTo>
                  <a:pt x="9216" y="12049"/>
                  <a:pt x="8022" y="12838"/>
                  <a:pt x="8022" y="13811"/>
                </a:cubicBezTo>
                <a:cubicBezTo>
                  <a:pt x="8022" y="14460"/>
                  <a:pt x="8560" y="15020"/>
                  <a:pt x="9355" y="15325"/>
                </a:cubicBezTo>
                <a:cubicBezTo>
                  <a:pt x="9355" y="15325"/>
                  <a:pt x="9355" y="15325"/>
                  <a:pt x="9355" y="15325"/>
                </a:cubicBezTo>
                <a:close/>
                <a:moveTo>
                  <a:pt x="18715" y="19088"/>
                </a:moveTo>
                <a:lnTo>
                  <a:pt x="2672" y="19088"/>
                </a:lnTo>
                <a:lnTo>
                  <a:pt x="2672" y="10291"/>
                </a:lnTo>
                <a:lnTo>
                  <a:pt x="18715" y="10291"/>
                </a:lnTo>
                <a:cubicBezTo>
                  <a:pt x="18715" y="10291"/>
                  <a:pt x="18715" y="19088"/>
                  <a:pt x="18715" y="19088"/>
                </a:cubicBezTo>
                <a:close/>
                <a:moveTo>
                  <a:pt x="18715" y="8531"/>
                </a:moveTo>
                <a:lnTo>
                  <a:pt x="5630" y="8531"/>
                </a:lnTo>
                <a:lnTo>
                  <a:pt x="4321" y="7039"/>
                </a:lnTo>
                <a:cubicBezTo>
                  <a:pt x="2842" y="5357"/>
                  <a:pt x="3720" y="3204"/>
                  <a:pt x="6279" y="2232"/>
                </a:cubicBezTo>
                <a:cubicBezTo>
                  <a:pt x="8835" y="1261"/>
                  <a:pt x="12105" y="1837"/>
                  <a:pt x="13584" y="3520"/>
                </a:cubicBezTo>
                <a:lnTo>
                  <a:pt x="16257" y="6568"/>
                </a:lnTo>
                <a:cubicBezTo>
                  <a:pt x="16626" y="6989"/>
                  <a:pt x="17441" y="7133"/>
                  <a:pt x="18081" y="6890"/>
                </a:cubicBezTo>
                <a:cubicBezTo>
                  <a:pt x="18721" y="6645"/>
                  <a:pt x="18940" y="6108"/>
                  <a:pt x="18570" y="5687"/>
                </a:cubicBezTo>
                <a:lnTo>
                  <a:pt x="15898" y="2640"/>
                </a:lnTo>
                <a:cubicBezTo>
                  <a:pt x="13681" y="116"/>
                  <a:pt x="8776" y="-750"/>
                  <a:pt x="4942" y="708"/>
                </a:cubicBezTo>
                <a:cubicBezTo>
                  <a:pt x="1102" y="2165"/>
                  <a:pt x="-209" y="5393"/>
                  <a:pt x="2003" y="7919"/>
                </a:cubicBezTo>
                <a:lnTo>
                  <a:pt x="2548" y="8540"/>
                </a:lnTo>
                <a:cubicBezTo>
                  <a:pt x="1132" y="8583"/>
                  <a:pt x="0" y="9348"/>
                  <a:pt x="0" y="10291"/>
                </a:cubicBezTo>
                <a:lnTo>
                  <a:pt x="0" y="19088"/>
                </a:lnTo>
                <a:cubicBezTo>
                  <a:pt x="0" y="20062"/>
                  <a:pt x="1198" y="20850"/>
                  <a:pt x="2672" y="20850"/>
                </a:cubicBezTo>
                <a:lnTo>
                  <a:pt x="18715" y="20850"/>
                </a:lnTo>
                <a:cubicBezTo>
                  <a:pt x="20193" y="20850"/>
                  <a:pt x="21391" y="20062"/>
                  <a:pt x="21391" y="19088"/>
                </a:cubicBezTo>
                <a:lnTo>
                  <a:pt x="21391" y="10291"/>
                </a:lnTo>
                <a:cubicBezTo>
                  <a:pt x="21391" y="9320"/>
                  <a:pt x="20193" y="8531"/>
                  <a:pt x="18715" y="8531"/>
                </a:cubicBezTo>
                <a:cubicBezTo>
                  <a:pt x="18715" y="8531"/>
                  <a:pt x="18715" y="8531"/>
                  <a:pt x="18715" y="853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202" name="Shape 23202"/>
          <p:cNvSpPr/>
          <p:nvPr/>
        </p:nvSpPr>
        <p:spPr>
          <a:xfrm>
            <a:off x="4884546" y="4863906"/>
            <a:ext cx="627776" cy="627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69" y="19937"/>
                </a:moveTo>
                <a:lnTo>
                  <a:pt x="831" y="19937"/>
                </a:lnTo>
                <a:cubicBezTo>
                  <a:pt x="373" y="19937"/>
                  <a:pt x="0" y="20310"/>
                  <a:pt x="0" y="20769"/>
                </a:cubicBezTo>
                <a:cubicBezTo>
                  <a:pt x="0" y="21225"/>
                  <a:pt x="373" y="21600"/>
                  <a:pt x="831" y="21600"/>
                </a:cubicBezTo>
                <a:lnTo>
                  <a:pt x="20769" y="21600"/>
                </a:lnTo>
                <a:cubicBezTo>
                  <a:pt x="21227" y="21600"/>
                  <a:pt x="21600" y="21225"/>
                  <a:pt x="21600" y="20769"/>
                </a:cubicBezTo>
                <a:cubicBezTo>
                  <a:pt x="21600" y="20310"/>
                  <a:pt x="21227" y="19937"/>
                  <a:pt x="20769" y="19937"/>
                </a:cubicBezTo>
                <a:cubicBezTo>
                  <a:pt x="20769" y="19937"/>
                  <a:pt x="20769" y="19937"/>
                  <a:pt x="20769" y="19937"/>
                </a:cubicBezTo>
                <a:close/>
                <a:moveTo>
                  <a:pt x="10797" y="12461"/>
                </a:moveTo>
                <a:cubicBezTo>
                  <a:pt x="13548" y="12461"/>
                  <a:pt x="15783" y="10226"/>
                  <a:pt x="15783" y="7476"/>
                </a:cubicBezTo>
                <a:cubicBezTo>
                  <a:pt x="15783" y="4730"/>
                  <a:pt x="13548" y="2491"/>
                  <a:pt x="10797" y="2491"/>
                </a:cubicBezTo>
                <a:cubicBezTo>
                  <a:pt x="8051" y="2491"/>
                  <a:pt x="5816" y="4730"/>
                  <a:pt x="5816" y="7476"/>
                </a:cubicBezTo>
                <a:cubicBezTo>
                  <a:pt x="5816" y="10226"/>
                  <a:pt x="8051" y="12461"/>
                  <a:pt x="10797" y="12461"/>
                </a:cubicBezTo>
                <a:cubicBezTo>
                  <a:pt x="10797" y="12461"/>
                  <a:pt x="10797" y="12461"/>
                  <a:pt x="10797" y="12461"/>
                </a:cubicBezTo>
                <a:close/>
                <a:moveTo>
                  <a:pt x="0" y="17446"/>
                </a:moveTo>
                <a:cubicBezTo>
                  <a:pt x="0" y="16987"/>
                  <a:pt x="373" y="16614"/>
                  <a:pt x="831" y="16614"/>
                </a:cubicBezTo>
                <a:lnTo>
                  <a:pt x="8307" y="16614"/>
                </a:lnTo>
                <a:lnTo>
                  <a:pt x="8307" y="14517"/>
                </a:lnTo>
                <a:cubicBezTo>
                  <a:pt x="5407" y="13486"/>
                  <a:pt x="3323" y="10725"/>
                  <a:pt x="3323" y="7476"/>
                </a:cubicBezTo>
                <a:cubicBezTo>
                  <a:pt x="3323" y="3355"/>
                  <a:pt x="6676" y="0"/>
                  <a:pt x="10797" y="0"/>
                </a:cubicBezTo>
                <a:cubicBezTo>
                  <a:pt x="14923" y="0"/>
                  <a:pt x="18278" y="3355"/>
                  <a:pt x="18278" y="7476"/>
                </a:cubicBezTo>
                <a:cubicBezTo>
                  <a:pt x="18278" y="10725"/>
                  <a:pt x="16193" y="13486"/>
                  <a:pt x="13292" y="14517"/>
                </a:cubicBezTo>
                <a:lnTo>
                  <a:pt x="13292" y="16614"/>
                </a:lnTo>
                <a:lnTo>
                  <a:pt x="20769" y="16614"/>
                </a:lnTo>
                <a:cubicBezTo>
                  <a:pt x="21227" y="16614"/>
                  <a:pt x="21600" y="16987"/>
                  <a:pt x="21600" y="17446"/>
                </a:cubicBezTo>
                <a:cubicBezTo>
                  <a:pt x="21600" y="17904"/>
                  <a:pt x="21227" y="18278"/>
                  <a:pt x="20769" y="18278"/>
                </a:cubicBezTo>
                <a:lnTo>
                  <a:pt x="831" y="18278"/>
                </a:lnTo>
                <a:cubicBezTo>
                  <a:pt x="373" y="18278"/>
                  <a:pt x="0" y="17904"/>
                  <a:pt x="0" y="17446"/>
                </a:cubicBezTo>
                <a:cubicBezTo>
                  <a:pt x="0" y="17446"/>
                  <a:pt x="0" y="17446"/>
                  <a:pt x="0" y="17446"/>
                </a:cubicBezTo>
                <a:close/>
                <a:moveTo>
                  <a:pt x="10810" y="9138"/>
                </a:moveTo>
                <a:cubicBezTo>
                  <a:pt x="9893" y="9147"/>
                  <a:pt x="9143" y="8404"/>
                  <a:pt x="9135" y="7488"/>
                </a:cubicBezTo>
                <a:cubicBezTo>
                  <a:pt x="9131" y="6572"/>
                  <a:pt x="9865" y="5821"/>
                  <a:pt x="10785" y="5813"/>
                </a:cubicBezTo>
                <a:cubicBezTo>
                  <a:pt x="10923" y="5813"/>
                  <a:pt x="11057" y="5833"/>
                  <a:pt x="11183" y="5865"/>
                </a:cubicBezTo>
                <a:cubicBezTo>
                  <a:pt x="12145" y="5111"/>
                  <a:pt x="13398" y="4133"/>
                  <a:pt x="13544" y="4028"/>
                </a:cubicBezTo>
                <a:cubicBezTo>
                  <a:pt x="13792" y="3853"/>
                  <a:pt x="14075" y="3833"/>
                  <a:pt x="14274" y="4036"/>
                </a:cubicBezTo>
                <a:cubicBezTo>
                  <a:pt x="14477" y="4243"/>
                  <a:pt x="14456" y="4555"/>
                  <a:pt x="14266" y="4770"/>
                </a:cubicBezTo>
                <a:cubicBezTo>
                  <a:pt x="14205" y="4847"/>
                  <a:pt x="13191" y="6121"/>
                  <a:pt x="12416" y="7095"/>
                </a:cubicBezTo>
                <a:cubicBezTo>
                  <a:pt x="12445" y="7216"/>
                  <a:pt x="12461" y="7338"/>
                  <a:pt x="12465" y="7464"/>
                </a:cubicBezTo>
                <a:cubicBezTo>
                  <a:pt x="12469" y="8381"/>
                  <a:pt x="11731" y="9135"/>
                  <a:pt x="10810" y="9138"/>
                </a:cubicBezTo>
                <a:cubicBezTo>
                  <a:pt x="10810" y="9138"/>
                  <a:pt x="10810" y="9138"/>
                  <a:pt x="10810" y="9138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203" name="Shape 23203"/>
          <p:cNvSpPr/>
          <p:nvPr/>
        </p:nvSpPr>
        <p:spPr>
          <a:xfrm>
            <a:off x="6670610" y="4881574"/>
            <a:ext cx="654121" cy="627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32" y="0"/>
                </a:moveTo>
                <a:cubicBezTo>
                  <a:pt x="9591" y="0"/>
                  <a:pt x="8602" y="1031"/>
                  <a:pt x="8602" y="2323"/>
                </a:cubicBezTo>
                <a:lnTo>
                  <a:pt x="8602" y="11368"/>
                </a:lnTo>
                <a:lnTo>
                  <a:pt x="9994" y="10858"/>
                </a:lnTo>
                <a:lnTo>
                  <a:pt x="9994" y="2323"/>
                </a:lnTo>
                <a:cubicBezTo>
                  <a:pt x="9994" y="1856"/>
                  <a:pt x="10384" y="1450"/>
                  <a:pt x="10832" y="1450"/>
                </a:cubicBezTo>
                <a:lnTo>
                  <a:pt x="19370" y="1450"/>
                </a:lnTo>
                <a:cubicBezTo>
                  <a:pt x="19819" y="1450"/>
                  <a:pt x="20208" y="1856"/>
                  <a:pt x="20208" y="2323"/>
                </a:cubicBezTo>
                <a:lnTo>
                  <a:pt x="20208" y="19277"/>
                </a:lnTo>
                <a:cubicBezTo>
                  <a:pt x="20208" y="19741"/>
                  <a:pt x="19819" y="20150"/>
                  <a:pt x="19370" y="20150"/>
                </a:cubicBezTo>
                <a:lnTo>
                  <a:pt x="10879" y="20150"/>
                </a:lnTo>
                <a:cubicBezTo>
                  <a:pt x="10434" y="20150"/>
                  <a:pt x="10041" y="19741"/>
                  <a:pt x="10041" y="19277"/>
                </a:cubicBezTo>
                <a:lnTo>
                  <a:pt x="10041" y="18305"/>
                </a:lnTo>
                <a:lnTo>
                  <a:pt x="8649" y="18816"/>
                </a:lnTo>
                <a:lnTo>
                  <a:pt x="8649" y="19277"/>
                </a:lnTo>
                <a:cubicBezTo>
                  <a:pt x="8649" y="20569"/>
                  <a:pt x="9639" y="21600"/>
                  <a:pt x="10879" y="21600"/>
                </a:cubicBezTo>
                <a:lnTo>
                  <a:pt x="19370" y="21600"/>
                </a:lnTo>
                <a:cubicBezTo>
                  <a:pt x="20611" y="21600"/>
                  <a:pt x="21600" y="20569"/>
                  <a:pt x="21600" y="19277"/>
                </a:cubicBezTo>
                <a:lnTo>
                  <a:pt x="21600" y="2323"/>
                </a:lnTo>
                <a:cubicBezTo>
                  <a:pt x="21549" y="1031"/>
                  <a:pt x="20563" y="0"/>
                  <a:pt x="19323" y="0"/>
                </a:cubicBezTo>
                <a:lnTo>
                  <a:pt x="10832" y="0"/>
                </a:lnTo>
                <a:close/>
                <a:moveTo>
                  <a:pt x="12239" y="3163"/>
                </a:moveTo>
                <a:cubicBezTo>
                  <a:pt x="11942" y="3163"/>
                  <a:pt x="11638" y="3426"/>
                  <a:pt x="11638" y="3789"/>
                </a:cubicBezTo>
                <a:lnTo>
                  <a:pt x="11638" y="7876"/>
                </a:lnTo>
                <a:cubicBezTo>
                  <a:pt x="11638" y="8183"/>
                  <a:pt x="11891" y="8485"/>
                  <a:pt x="12239" y="8485"/>
                </a:cubicBezTo>
                <a:lnTo>
                  <a:pt x="15212" y="8485"/>
                </a:lnTo>
                <a:cubicBezTo>
                  <a:pt x="15507" y="8485"/>
                  <a:pt x="15797" y="8236"/>
                  <a:pt x="15797" y="7876"/>
                </a:cubicBezTo>
                <a:lnTo>
                  <a:pt x="15797" y="3789"/>
                </a:lnTo>
                <a:cubicBezTo>
                  <a:pt x="15797" y="3426"/>
                  <a:pt x="15507" y="3163"/>
                  <a:pt x="15212" y="3163"/>
                </a:cubicBezTo>
                <a:lnTo>
                  <a:pt x="12239" y="3163"/>
                </a:lnTo>
                <a:close/>
                <a:moveTo>
                  <a:pt x="5946" y="6854"/>
                </a:moveTo>
                <a:cubicBezTo>
                  <a:pt x="5748" y="6854"/>
                  <a:pt x="5558" y="6899"/>
                  <a:pt x="5408" y="7002"/>
                </a:cubicBezTo>
                <a:lnTo>
                  <a:pt x="1091" y="10067"/>
                </a:lnTo>
                <a:cubicBezTo>
                  <a:pt x="396" y="10531"/>
                  <a:pt x="0" y="11348"/>
                  <a:pt x="0" y="12176"/>
                </a:cubicBezTo>
                <a:lnTo>
                  <a:pt x="0" y="16838"/>
                </a:lnTo>
                <a:cubicBezTo>
                  <a:pt x="0" y="18078"/>
                  <a:pt x="898" y="19151"/>
                  <a:pt x="2087" y="19359"/>
                </a:cubicBezTo>
                <a:lnTo>
                  <a:pt x="4111" y="19722"/>
                </a:lnTo>
                <a:cubicBezTo>
                  <a:pt x="4260" y="19722"/>
                  <a:pt x="4422" y="19771"/>
                  <a:pt x="4570" y="19771"/>
                </a:cubicBezTo>
                <a:cubicBezTo>
                  <a:pt x="5563" y="19771"/>
                  <a:pt x="6497" y="19105"/>
                  <a:pt x="6894" y="18124"/>
                </a:cubicBezTo>
                <a:lnTo>
                  <a:pt x="7147" y="17399"/>
                </a:lnTo>
                <a:lnTo>
                  <a:pt x="12255" y="15438"/>
                </a:lnTo>
                <a:cubicBezTo>
                  <a:pt x="12700" y="15335"/>
                  <a:pt x="13148" y="14918"/>
                  <a:pt x="13346" y="14400"/>
                </a:cubicBezTo>
                <a:cubicBezTo>
                  <a:pt x="13545" y="13886"/>
                  <a:pt x="13592" y="13319"/>
                  <a:pt x="13393" y="12802"/>
                </a:cubicBezTo>
                <a:cubicBezTo>
                  <a:pt x="13095" y="12027"/>
                  <a:pt x="12354" y="11500"/>
                  <a:pt x="11559" y="11500"/>
                </a:cubicBezTo>
                <a:cubicBezTo>
                  <a:pt x="11309" y="11500"/>
                  <a:pt x="11113" y="11565"/>
                  <a:pt x="10863" y="11616"/>
                </a:cubicBezTo>
                <a:lnTo>
                  <a:pt x="6942" y="13115"/>
                </a:lnTo>
                <a:lnTo>
                  <a:pt x="6942" y="7892"/>
                </a:lnTo>
                <a:cubicBezTo>
                  <a:pt x="6942" y="7528"/>
                  <a:pt x="6750" y="7160"/>
                  <a:pt x="6404" y="6953"/>
                </a:cubicBezTo>
                <a:cubicBezTo>
                  <a:pt x="6254" y="6850"/>
                  <a:pt x="6094" y="6854"/>
                  <a:pt x="5946" y="6854"/>
                </a:cubicBezTo>
                <a:close/>
                <a:moveTo>
                  <a:pt x="12650" y="10545"/>
                </a:moveTo>
                <a:cubicBezTo>
                  <a:pt x="13345" y="10803"/>
                  <a:pt x="13992" y="11323"/>
                  <a:pt x="14389" y="11995"/>
                </a:cubicBezTo>
                <a:lnTo>
                  <a:pt x="18453" y="11995"/>
                </a:lnTo>
                <a:cubicBezTo>
                  <a:pt x="18848" y="11995"/>
                  <a:pt x="19149" y="11681"/>
                  <a:pt x="19149" y="11270"/>
                </a:cubicBezTo>
                <a:cubicBezTo>
                  <a:pt x="19149" y="10856"/>
                  <a:pt x="18848" y="10545"/>
                  <a:pt x="18453" y="10545"/>
                </a:cubicBezTo>
                <a:lnTo>
                  <a:pt x="12650" y="10545"/>
                </a:lnTo>
                <a:close/>
                <a:moveTo>
                  <a:pt x="14816" y="13181"/>
                </a:moveTo>
                <a:cubicBezTo>
                  <a:pt x="14865" y="13645"/>
                  <a:pt x="14821" y="14167"/>
                  <a:pt x="14674" y="14631"/>
                </a:cubicBezTo>
                <a:lnTo>
                  <a:pt x="18390" y="14631"/>
                </a:lnTo>
                <a:cubicBezTo>
                  <a:pt x="18785" y="14631"/>
                  <a:pt x="19086" y="14317"/>
                  <a:pt x="19086" y="13906"/>
                </a:cubicBezTo>
                <a:cubicBezTo>
                  <a:pt x="19086" y="13543"/>
                  <a:pt x="18785" y="13181"/>
                  <a:pt x="18390" y="13181"/>
                </a:cubicBezTo>
                <a:lnTo>
                  <a:pt x="14816" y="13181"/>
                </a:lnTo>
                <a:close/>
                <a:moveTo>
                  <a:pt x="14010" y="16344"/>
                </a:moveTo>
                <a:cubicBezTo>
                  <a:pt x="13664" y="16705"/>
                  <a:pt x="13270" y="16962"/>
                  <a:pt x="12824" y="17119"/>
                </a:cubicBezTo>
                <a:lnTo>
                  <a:pt x="11132" y="17745"/>
                </a:lnTo>
                <a:lnTo>
                  <a:pt x="18580" y="17745"/>
                </a:lnTo>
                <a:cubicBezTo>
                  <a:pt x="18975" y="17745"/>
                  <a:pt x="19260" y="17433"/>
                  <a:pt x="19260" y="17020"/>
                </a:cubicBezTo>
                <a:cubicBezTo>
                  <a:pt x="19260" y="16606"/>
                  <a:pt x="18975" y="16344"/>
                  <a:pt x="18580" y="16344"/>
                </a:cubicBezTo>
                <a:lnTo>
                  <a:pt x="14010" y="16344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7" name="TextBox 145"/>
          <p:cNvSpPr txBox="1"/>
          <p:nvPr/>
        </p:nvSpPr>
        <p:spPr>
          <a:xfrm>
            <a:off x="8126095" y="2831465"/>
            <a:ext cx="2982595" cy="56261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TextBox 148"/>
          <p:cNvSpPr txBox="1"/>
          <p:nvPr/>
        </p:nvSpPr>
        <p:spPr>
          <a:xfrm>
            <a:off x="8147685" y="2464435"/>
            <a:ext cx="1703705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145"/>
          <p:cNvSpPr txBox="1"/>
          <p:nvPr/>
        </p:nvSpPr>
        <p:spPr>
          <a:xfrm>
            <a:off x="8126095" y="5024755"/>
            <a:ext cx="2982595" cy="56261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148"/>
          <p:cNvSpPr txBox="1"/>
          <p:nvPr/>
        </p:nvSpPr>
        <p:spPr>
          <a:xfrm>
            <a:off x="8147685" y="4657725"/>
            <a:ext cx="1703705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145"/>
          <p:cNvSpPr txBox="1"/>
          <p:nvPr/>
        </p:nvSpPr>
        <p:spPr>
          <a:xfrm>
            <a:off x="1132205" y="2831465"/>
            <a:ext cx="2941320" cy="56261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TextBox 148"/>
          <p:cNvSpPr txBox="1"/>
          <p:nvPr/>
        </p:nvSpPr>
        <p:spPr>
          <a:xfrm>
            <a:off x="2393315" y="2464435"/>
            <a:ext cx="168021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TextBox 145"/>
          <p:cNvSpPr txBox="1"/>
          <p:nvPr/>
        </p:nvSpPr>
        <p:spPr>
          <a:xfrm>
            <a:off x="1132205" y="5024755"/>
            <a:ext cx="2941320" cy="56261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p>
            <a:pPr algn="r">
              <a:lnSpc>
                <a:spcPct val="120000"/>
              </a:lnSpc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148"/>
          <p:cNvSpPr txBox="1"/>
          <p:nvPr/>
        </p:nvSpPr>
        <p:spPr>
          <a:xfrm>
            <a:off x="2393315" y="4657725"/>
            <a:ext cx="1680210" cy="415290"/>
          </a:xfrm>
          <a:prstGeom prst="rect">
            <a:avLst/>
          </a:prstGeom>
          <a:noFill/>
        </p:spPr>
        <p:txBody>
          <a:bodyPr wrap="square" lIns="121908" tIns="0" rIns="121908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添加标题</a:t>
            </a:r>
            <a:endParaRPr lang="zh-CN" altLang="en-US" b="1" dirty="0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2829878" y="4853305"/>
            <a:ext cx="653224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20000"/>
              </a:lnSpc>
            </a:pPr>
            <a:r>
              <a:rPr lang="zh-CN" altLang="en-US" sz="1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400" b="1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824095" y="4124960"/>
            <a:ext cx="2543810" cy="521970"/>
            <a:chOff x="4860" y="6286"/>
            <a:chExt cx="4006" cy="822"/>
          </a:xfrm>
        </p:grpSpPr>
        <p:sp>
          <p:nvSpPr>
            <p:cNvPr id="28" name="矩形 27"/>
            <p:cNvSpPr/>
            <p:nvPr/>
          </p:nvSpPr>
          <p:spPr>
            <a:xfrm>
              <a:off x="4888" y="6334"/>
              <a:ext cx="3950" cy="629"/>
            </a:xfrm>
            <a:prstGeom prst="rect">
              <a:avLst/>
            </a:prstGeom>
            <a:solidFill>
              <a:srgbClr val="DEC1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60" y="6286"/>
              <a:ext cx="40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800">
                  <a:ln>
                    <a:noFill/>
                  </a:ln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PART 03</a:t>
              </a:r>
              <a:endParaRPr lang="en-US" altLang="zh-CN" sz="28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任意多边形 2"/>
          <p:cNvSpPr/>
          <p:nvPr/>
        </p:nvSpPr>
        <p:spPr>
          <a:xfrm>
            <a:off x="4988101" y="5922645"/>
            <a:ext cx="7203899" cy="935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45" h="1473">
                <a:moveTo>
                  <a:pt x="0" y="1473"/>
                </a:moveTo>
                <a:cubicBezTo>
                  <a:pt x="670" y="632"/>
                  <a:pt x="3505" y="0"/>
                  <a:pt x="6900" y="0"/>
                </a:cubicBezTo>
                <a:cubicBezTo>
                  <a:pt x="8585" y="0"/>
                  <a:pt x="10132" y="156"/>
                  <a:pt x="11345" y="415"/>
                </a:cubicBezTo>
                <a:lnTo>
                  <a:pt x="11345" y="1473"/>
                </a:lnTo>
                <a:close/>
              </a:path>
            </a:pathLst>
          </a:custGeom>
          <a:gradFill>
            <a:gsLst>
              <a:gs pos="0">
                <a:srgbClr val="323232">
                  <a:alpha val="95000"/>
                </a:srgb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04515" y="3134360"/>
            <a:ext cx="600075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20000"/>
              </a:lnSpc>
            </a:pP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Self </a:t>
            </a:r>
            <a:r>
              <a:rPr lang="en-US" altLang="zh-CN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E</a:t>
            </a:r>
            <a:r>
              <a:rPr lang="zh-CN" altLang="en-US" sz="2400" spc="200">
                <a:solidFill>
                  <a:schemeClr val="bg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valuation</a:t>
            </a:r>
            <a:endParaRPr lang="zh-CN" altLang="en-US" sz="2400" spc="200">
              <a:solidFill>
                <a:schemeClr val="bg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225" name="文本框 17"/>
          <p:cNvSpPr txBox="1"/>
          <p:nvPr/>
        </p:nvSpPr>
        <p:spPr>
          <a:xfrm>
            <a:off x="3048953" y="2229485"/>
            <a:ext cx="609409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dist"/>
            <a:r>
              <a:rPr lang="zh-CN" altLang="zh-CN" sz="7200" b="1">
                <a:solidFill>
                  <a:srgbClr val="DEC1A3"/>
                </a:solidFill>
                <a:latin typeface="微软雅黑" panose="020B0503020204020204" charset="-122"/>
                <a:ea typeface="微软雅黑" panose="020B0503020204020204" charset="-122"/>
              </a:rPr>
              <a:t>自我评价</a:t>
            </a:r>
            <a:endParaRPr lang="zh-CN" altLang="zh-CN" sz="7200" b="1">
              <a:solidFill>
                <a:srgbClr val="DEC1A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107690" y="3787775"/>
            <a:ext cx="5976620" cy="74930"/>
            <a:chOff x="4894" y="5818"/>
            <a:chExt cx="9412" cy="118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4894" y="5877"/>
              <a:ext cx="9412" cy="0"/>
            </a:xfrm>
            <a:prstGeom prst="line">
              <a:avLst/>
            </a:prstGeom>
            <a:ln>
              <a:solidFill>
                <a:srgbClr val="DEC1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8538" y="5818"/>
              <a:ext cx="2125" cy="119"/>
            </a:xfrm>
            <a:prstGeom prst="rect">
              <a:avLst/>
            </a:prstGeom>
            <a:solidFill>
              <a:srgbClr val="DEC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3000">
        <p:random/>
      </p:transition>
    </mc:Choice>
    <mc:Fallback>
      <p:transition spd="slow" advTm="3000">
        <p:random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2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3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5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6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7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8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9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1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2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3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5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6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7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8.xml><?xml version="1.0" encoding="utf-8"?>
<p:tagLst xmlns:p="http://schemas.openxmlformats.org/presentationml/2006/main">
  <p:tag name="KSO_WPP_MARK_KEY" val="40bd0342-c51f-4481-b033-e658cd08cff0"/>
  <p:tag name="COMMONDATA" val="eyJjb3VudCI6MiwiaGRpZCI6ImMzMTNiY2VhY2UwYTMwNDEyN2NiZmYyNjAzNDJhM2E1IiwidXNlckNvdW50IjoxfQ=="/>
  <p:tag name="commondata" val="eyJjb3VudCI6MywiaGRpZCI6ImY3Yzc0ZjJkNjEzMWI5N2UzM2UxMGI2NDYwNzQ1OTkwIiwidXNlckNvdW50IjoxfQ=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2249</Words>
  <Application>WPS 演示</Application>
  <PresentationFormat>宽屏</PresentationFormat>
  <Paragraphs>332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Gill Sans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</cp:lastModifiedBy>
  <cp:revision>30</cp:revision>
  <dcterms:created xsi:type="dcterms:W3CDTF">2019-06-19T02:08:00Z</dcterms:created>
  <dcterms:modified xsi:type="dcterms:W3CDTF">2024-08-07T01:59:57Z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KSOTemplateUUID">
    <vt:lpwstr>v1.0_mb_2xydeJN0QHe+bPZnvOeMuQ==</vt:lpwstr>
  </property>
  <property fmtid="{D5CDD505-2E9C-101B-9397-08002B2CF9AE}" pid="4" name="ICV">
    <vt:lpwstr>962DA2DCD8C648EBB788958DAD78B526_13</vt:lpwstr>
  </property>
</Properties>
</file>