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69" r:id="rId1"/>
  </p:sldMasterIdLst>
  <p:notesMasterIdLst>
    <p:notesMasterId r:id="rId2"/>
  </p:notesMasterIdLst>
  <p:sldIdLst>
    <p:sldId id="338" r:id="rId3"/>
    <p:sldId id="339" r:id="rId4"/>
    <p:sldId id="340" r:id="rId5"/>
    <p:sldId id="341" r:id="rId6"/>
    <p:sldId id="342" r:id="rId7"/>
    <p:sldId id="343" r:id="rId8"/>
    <p:sldId id="344" r:id="rId9"/>
    <p:sldId id="345" r:id="rId10"/>
    <p:sldId id="346" r:id="rId11"/>
    <p:sldId id="347" r:id="rId12"/>
    <p:sldId id="348" r:id="rId13"/>
    <p:sldId id="349" r:id="rId14"/>
    <p:sldId id="350" r:id="rId15"/>
    <p:sldId id="351" r:id="rId16"/>
    <p:sldId id="352" r:id="rId17"/>
    <p:sldId id="353" r:id="rId18"/>
    <p:sldId id="354" r:id="rId19"/>
    <p:sldId id="355" r:id="rId20"/>
    <p:sldId id="356" r:id="rId21"/>
    <p:sldId id="357" r:id="rId22"/>
    <p:sldId id="358" r:id="rId23"/>
    <p:sldId id="359" r:id="rId24"/>
    <p:sldId id="360" r:id="rId25"/>
    <p:sldId id="361" r:id="rId26"/>
    <p:sldId id="362" r:id="rId27"/>
    <p:sldId id="363" r:id="rId28"/>
    <p:sldId id="364" r:id="rId29"/>
    <p:sldId id="365" r:id="rId30"/>
    <p:sldId id="366" r:id="rId31"/>
    <p:sldId id="367" r:id="rId32"/>
    <p:sldId id="368" r:id="rId33"/>
    <p:sldId id="369" r:id="rId34"/>
    <p:sldId id="370" r:id="rId35"/>
    <p:sldId id="371" r:id="rId36"/>
    <p:sldId id="372" r:id="rId37"/>
    <p:sldId id="373" r:id="rId38"/>
    <p:sldId id="374" r:id="rId39"/>
    <p:sldId id="375" r:id="rId40"/>
    <p:sldId id="376" r:id="rId41"/>
    <p:sldId id="377" r:id="rId42"/>
    <p:sldId id="378" r:id="rId43"/>
    <p:sldId id="379" r:id="rId44"/>
    <p:sldId id="380" r:id="rId45"/>
    <p:sldId id="381" r:id="rId46"/>
    <p:sldId id="382" r:id="rId47"/>
    <p:sldId id="383" r:id="rId48"/>
    <p:sldId id="384" r:id="rId49"/>
    <p:sldId id="385" r:id="rId50"/>
    <p:sldId id="386" r:id="rId51"/>
    <p:sldId id="387" r:id="rId52"/>
    <p:sldId id="388" r:id="rId53"/>
    <p:sldId id="389" r:id="rId54"/>
    <p:sldId id="390" r:id="rId55"/>
    <p:sldId id="391" r:id="rId56"/>
    <p:sldId id="392" r:id="rId57"/>
    <p:sldId id="393" r:id="rId58"/>
    <p:sldId id="394" r:id="rId59"/>
    <p:sldId id="395" r:id="rId60"/>
    <p:sldId id="396" r:id="rId61"/>
    <p:sldId id="397" r:id="rId62"/>
    <p:sldId id="398" r:id="rId63"/>
    <p:sldId id="399" r:id="rId64"/>
    <p:sldId id="400" r:id="rId65"/>
    <p:sldId id="401" r:id="rId66"/>
    <p:sldId id="402" r:id="rId67"/>
    <p:sldId id="403" r:id="rId68"/>
    <p:sldId id="404" r:id="rId69"/>
    <p:sldId id="405" r:id="rId70"/>
    <p:sldId id="406" r:id="rId71"/>
    <p:sldId id="407" r:id="rId72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>
    <p:restoredLeft sz="15620"/>
    <p:restoredTop sz="94660"/>
  </p:normalViewPr>
  <p:slideViewPr>
    <p:cSldViewPr showGuides="1" snapToGrid="0">
      <p:cViewPr>
        <p:scale>
          <a:sx n="60" d="100"/>
          <a:sy n="60" d="100"/>
        </p:scale>
        <p:origin x="-499" y="-5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43" Type="http://schemas.openxmlformats.org/officeDocument/2006/relationships/slide" Target="slides/slide41.xml"/><Relationship Id="rId44" Type="http://schemas.openxmlformats.org/officeDocument/2006/relationships/slide" Target="slides/slide42.xml"/><Relationship Id="rId45" Type="http://schemas.openxmlformats.org/officeDocument/2006/relationships/slide" Target="slides/slide43.xml"/><Relationship Id="rId46" Type="http://schemas.openxmlformats.org/officeDocument/2006/relationships/slide" Target="slides/slide44.xml"/><Relationship Id="rId47" Type="http://schemas.openxmlformats.org/officeDocument/2006/relationships/slide" Target="slides/slide45.xml"/><Relationship Id="rId48" Type="http://schemas.openxmlformats.org/officeDocument/2006/relationships/slide" Target="slides/slide46.xml"/><Relationship Id="rId49" Type="http://schemas.openxmlformats.org/officeDocument/2006/relationships/slide" Target="slides/slide47.xml"/><Relationship Id="rId50" Type="http://schemas.openxmlformats.org/officeDocument/2006/relationships/slide" Target="slides/slide48.xml"/><Relationship Id="rId51" Type="http://schemas.openxmlformats.org/officeDocument/2006/relationships/slide" Target="slides/slide49.xml"/><Relationship Id="rId52" Type="http://schemas.openxmlformats.org/officeDocument/2006/relationships/slide" Target="slides/slide50.xml"/><Relationship Id="rId53" Type="http://schemas.openxmlformats.org/officeDocument/2006/relationships/slide" Target="slides/slide51.xml"/><Relationship Id="rId54" Type="http://schemas.openxmlformats.org/officeDocument/2006/relationships/slide" Target="slides/slide52.xml"/><Relationship Id="rId55" Type="http://schemas.openxmlformats.org/officeDocument/2006/relationships/slide" Target="slides/slide53.xml"/><Relationship Id="rId56" Type="http://schemas.openxmlformats.org/officeDocument/2006/relationships/slide" Target="slides/slide54.xml"/><Relationship Id="rId57" Type="http://schemas.openxmlformats.org/officeDocument/2006/relationships/slide" Target="slides/slide55.xml"/><Relationship Id="rId58" Type="http://schemas.openxmlformats.org/officeDocument/2006/relationships/slide" Target="slides/slide56.xml"/><Relationship Id="rId59" Type="http://schemas.openxmlformats.org/officeDocument/2006/relationships/slide" Target="slides/slide57.xml"/><Relationship Id="rId60" Type="http://schemas.openxmlformats.org/officeDocument/2006/relationships/slide" Target="slides/slide58.xml"/><Relationship Id="rId61" Type="http://schemas.openxmlformats.org/officeDocument/2006/relationships/slide" Target="slides/slide59.xml"/><Relationship Id="rId62" Type="http://schemas.openxmlformats.org/officeDocument/2006/relationships/slide" Target="slides/slide60.xml"/><Relationship Id="rId63" Type="http://schemas.openxmlformats.org/officeDocument/2006/relationships/slide" Target="slides/slide61.xml"/><Relationship Id="rId64" Type="http://schemas.openxmlformats.org/officeDocument/2006/relationships/slide" Target="slides/slide62.xml"/><Relationship Id="rId65" Type="http://schemas.openxmlformats.org/officeDocument/2006/relationships/slide" Target="slides/slide63.xml"/><Relationship Id="rId66" Type="http://schemas.openxmlformats.org/officeDocument/2006/relationships/slide" Target="slides/slide64.xml"/><Relationship Id="rId67" Type="http://schemas.openxmlformats.org/officeDocument/2006/relationships/slide" Target="slides/slide65.xml"/><Relationship Id="rId68" Type="http://schemas.openxmlformats.org/officeDocument/2006/relationships/slide" Target="slides/slide66.xml"/><Relationship Id="rId69" Type="http://schemas.openxmlformats.org/officeDocument/2006/relationships/slide" Target="slides/slide67.xml"/><Relationship Id="rId70" Type="http://schemas.openxmlformats.org/officeDocument/2006/relationships/slide" Target="slides/slide68.xml"/><Relationship Id="rId71" Type="http://schemas.openxmlformats.org/officeDocument/2006/relationships/slide" Target="slides/slide69.xml"/><Relationship Id="rId72" Type="http://schemas.openxmlformats.org/officeDocument/2006/relationships/slide" Target="slides/slide70.xml"/><Relationship Id="rId73" Type="http://schemas.openxmlformats.org/officeDocument/2006/relationships/tableStyles" Target="tableStyles.xml"/><Relationship Id="rId74" Type="http://schemas.openxmlformats.org/officeDocument/2006/relationships/presProps" Target="presProps.xml"/><Relationship Id="rId75" Type="http://schemas.openxmlformats.org/officeDocument/2006/relationships/viewProps" Target="viewProps.xml"/><Relationship Id="rId76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9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0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1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2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3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/>
              <a:t>单击此处编辑母版标题样式</a:t>
            </a:r>
          </a:p>
        </p:txBody>
      </p:sp>
      <p:sp>
        <p:nvSpPr>
          <p:cNvPr id="1048585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/>
              <a:t>单击此处编辑母版副标题样式</a:t>
            </a:r>
          </a:p>
        </p:txBody>
      </p:sp>
      <p:sp>
        <p:nvSpPr>
          <p:cNvPr id="1048586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5DCA2A6-33BB-484E-9759-0128B96DD786}" type="datetimeFigureOut">
              <a:rPr altLang="en-US" lang="zh-CN" smtClean="0"/>
              <a:t>2022/5/26</a:t>
            </a:fld>
            <a:endParaRPr altLang="en-US" lang="zh-CN"/>
          </a:p>
        </p:txBody>
      </p:sp>
      <p:sp>
        <p:nvSpPr>
          <p:cNvPr id="1048587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8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B84B5C4-46DE-4BB3-9DC3-CF6C72923909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</a:p>
        </p:txBody>
      </p:sp>
      <p:sp>
        <p:nvSpPr>
          <p:cNvPr id="1048599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/>
              <a:t>编辑母版文本样式</a:t>
            </a:r>
          </a:p>
          <a:p>
            <a:pPr lvl="1"/>
            <a:r>
              <a:rPr altLang="en-US" lang="zh-CN"/>
              <a:t>第二级</a:t>
            </a:r>
          </a:p>
          <a:p>
            <a:pPr lvl="2"/>
            <a:r>
              <a:rPr altLang="en-US" lang="zh-CN"/>
              <a:t>第三级</a:t>
            </a:r>
          </a:p>
          <a:p>
            <a:pPr lvl="3"/>
            <a:r>
              <a:rPr altLang="en-US" lang="zh-CN"/>
              <a:t>第四级</a:t>
            </a:r>
          </a:p>
          <a:p>
            <a:pPr lvl="4"/>
            <a:r>
              <a:rPr altLang="en-US" lang="zh-CN"/>
              <a:t>第五级</a:t>
            </a:r>
          </a:p>
        </p:txBody>
      </p:sp>
      <p:sp>
        <p:nvSpPr>
          <p:cNvPr id="1048600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5DCA2A6-33BB-484E-9759-0128B96DD786}" type="datetimeFigureOut">
              <a:rPr altLang="en-US" lang="zh-CN" smtClean="0"/>
              <a:t>2022/5/26</a:t>
            </a:fld>
            <a:endParaRPr altLang="en-US" lang="zh-CN"/>
          </a:p>
        </p:txBody>
      </p:sp>
      <p:sp>
        <p:nvSpPr>
          <p:cNvPr id="1048601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2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B84B5C4-46DE-4BB3-9DC3-CF6C72923909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1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/>
              <a:t>单击此处编辑母版标题样式</a:t>
            </a:r>
          </a:p>
        </p:txBody>
      </p:sp>
      <p:sp>
        <p:nvSpPr>
          <p:cNvPr id="1048615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/>
              <a:t>编辑母版文本样式</a:t>
            </a:r>
          </a:p>
        </p:txBody>
      </p:sp>
      <p:sp>
        <p:nvSpPr>
          <p:cNvPr id="1048616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5DCA2A6-33BB-484E-9759-0128B96DD786}" type="datetimeFigureOut">
              <a:rPr altLang="en-US" lang="zh-CN" smtClean="0"/>
              <a:t>2022/5/26</a:t>
            </a:fld>
            <a:endParaRPr altLang="en-US" lang="zh-CN"/>
          </a:p>
        </p:txBody>
      </p:sp>
      <p:sp>
        <p:nvSpPr>
          <p:cNvPr id="1048617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8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B84B5C4-46DE-4BB3-9DC3-CF6C72923909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</a:p>
        </p:txBody>
      </p:sp>
      <p:sp>
        <p:nvSpPr>
          <p:cNvPr id="1048620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/>
              <a:t>编辑母版文本样式</a:t>
            </a:r>
          </a:p>
          <a:p>
            <a:pPr lvl="1"/>
            <a:r>
              <a:rPr altLang="en-US" lang="zh-CN"/>
              <a:t>第二级</a:t>
            </a:r>
          </a:p>
          <a:p>
            <a:pPr lvl="2"/>
            <a:r>
              <a:rPr altLang="en-US" lang="zh-CN"/>
              <a:t>第三级</a:t>
            </a:r>
          </a:p>
          <a:p>
            <a:pPr lvl="3"/>
            <a:r>
              <a:rPr altLang="en-US" lang="zh-CN"/>
              <a:t>第四级</a:t>
            </a:r>
          </a:p>
          <a:p>
            <a:pPr lvl="4"/>
            <a:r>
              <a:rPr altLang="en-US" lang="zh-CN"/>
              <a:t>第五级</a:t>
            </a:r>
          </a:p>
        </p:txBody>
      </p:sp>
      <p:sp>
        <p:nvSpPr>
          <p:cNvPr id="1048621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/>
              <a:t>编辑母版文本样式</a:t>
            </a:r>
          </a:p>
          <a:p>
            <a:pPr lvl="1"/>
            <a:r>
              <a:rPr altLang="en-US" lang="zh-CN"/>
              <a:t>第二级</a:t>
            </a:r>
          </a:p>
          <a:p>
            <a:pPr lvl="2"/>
            <a:r>
              <a:rPr altLang="en-US" lang="zh-CN"/>
              <a:t>第三级</a:t>
            </a:r>
          </a:p>
          <a:p>
            <a:pPr lvl="3"/>
            <a:r>
              <a:rPr altLang="en-US" lang="zh-CN"/>
              <a:t>第四级</a:t>
            </a:r>
          </a:p>
          <a:p>
            <a:pPr lvl="4"/>
            <a:r>
              <a:rPr altLang="en-US" lang="zh-CN"/>
              <a:t>第五级</a:t>
            </a:r>
          </a:p>
        </p:txBody>
      </p:sp>
      <p:sp>
        <p:nvSpPr>
          <p:cNvPr id="1048622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5DCA2A6-33BB-484E-9759-0128B96DD786}" type="datetimeFigureOut">
              <a:rPr altLang="en-US" lang="zh-CN" smtClean="0"/>
              <a:t>2022/5/26</a:t>
            </a:fld>
            <a:endParaRPr altLang="en-US" lang="zh-CN"/>
          </a:p>
        </p:txBody>
      </p:sp>
      <p:sp>
        <p:nvSpPr>
          <p:cNvPr id="1048623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4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B84B5C4-46DE-4BB3-9DC3-CF6C72923909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1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p>
            <a:r>
              <a:rPr altLang="en-US" lang="zh-CN"/>
              <a:t>单击此处编辑母版标题样式</a:t>
            </a:r>
          </a:p>
        </p:txBody>
      </p:sp>
      <p:sp>
        <p:nvSpPr>
          <p:cNvPr id="1048626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/>
              <a:t>编辑母版文本样式</a:t>
            </a:r>
          </a:p>
        </p:txBody>
      </p:sp>
      <p:sp>
        <p:nvSpPr>
          <p:cNvPr id="1048627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p>
            <a:pPr lvl="0"/>
            <a:r>
              <a:rPr altLang="en-US" lang="zh-CN"/>
              <a:t>编辑母版文本样式</a:t>
            </a:r>
          </a:p>
          <a:p>
            <a:pPr lvl="1"/>
            <a:r>
              <a:rPr altLang="en-US" lang="zh-CN"/>
              <a:t>第二级</a:t>
            </a:r>
          </a:p>
          <a:p>
            <a:pPr lvl="2"/>
            <a:r>
              <a:rPr altLang="en-US" lang="zh-CN"/>
              <a:t>第三级</a:t>
            </a:r>
          </a:p>
          <a:p>
            <a:pPr lvl="3"/>
            <a:r>
              <a:rPr altLang="en-US" lang="zh-CN"/>
              <a:t>第四级</a:t>
            </a:r>
          </a:p>
          <a:p>
            <a:pPr lvl="4"/>
            <a:r>
              <a:rPr altLang="en-US" lang="zh-CN"/>
              <a:t>第五级</a:t>
            </a:r>
          </a:p>
        </p:txBody>
      </p:sp>
      <p:sp>
        <p:nvSpPr>
          <p:cNvPr id="1048628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/>
              <a:t>编辑母版文本样式</a:t>
            </a:r>
          </a:p>
        </p:txBody>
      </p:sp>
      <p:sp>
        <p:nvSpPr>
          <p:cNvPr id="1048629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/>
              <a:t>编辑母版文本样式</a:t>
            </a:r>
          </a:p>
          <a:p>
            <a:pPr lvl="1"/>
            <a:r>
              <a:rPr altLang="en-US" lang="zh-CN"/>
              <a:t>第二级</a:t>
            </a:r>
          </a:p>
          <a:p>
            <a:pPr lvl="2"/>
            <a:r>
              <a:rPr altLang="en-US" lang="zh-CN"/>
              <a:t>第三级</a:t>
            </a:r>
          </a:p>
          <a:p>
            <a:pPr lvl="3"/>
            <a:r>
              <a:rPr altLang="en-US" lang="zh-CN"/>
              <a:t>第四级</a:t>
            </a:r>
          </a:p>
          <a:p>
            <a:pPr lvl="4"/>
            <a:r>
              <a:rPr altLang="en-US" lang="zh-CN"/>
              <a:t>第五级</a:t>
            </a:r>
          </a:p>
        </p:txBody>
      </p:sp>
      <p:sp>
        <p:nvSpPr>
          <p:cNvPr id="1048630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5DCA2A6-33BB-484E-9759-0128B96DD786}" type="datetimeFigureOut">
              <a:rPr altLang="en-US" lang="zh-CN" smtClean="0"/>
              <a:t>2022/5/26</a:t>
            </a:fld>
            <a:endParaRPr altLang="en-US" lang="zh-CN"/>
          </a:p>
        </p:txBody>
      </p:sp>
      <p:sp>
        <p:nvSpPr>
          <p:cNvPr id="1048631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2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B84B5C4-46DE-4BB3-9DC3-CF6C72923909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9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</a:p>
        </p:txBody>
      </p:sp>
      <p:sp>
        <p:nvSpPr>
          <p:cNvPr id="104859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5DCA2A6-33BB-484E-9759-0128B96DD786}" type="datetimeFigureOut">
              <a:rPr altLang="en-US" lang="zh-CN" smtClean="0"/>
              <a:t>2022/5/26</a:t>
            </a:fld>
            <a:endParaRPr altLang="en-US" lang="zh-CN"/>
          </a:p>
        </p:txBody>
      </p:sp>
      <p:sp>
        <p:nvSpPr>
          <p:cNvPr id="104859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B84B5C4-46DE-4BB3-9DC3-CF6C72923909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5DCA2A6-33BB-484E-9759-0128B96DD786}" type="datetimeFigureOut">
              <a:rPr altLang="en-US" lang="zh-CN" smtClean="0"/>
              <a:t>2022/5/26</a:t>
            </a:fld>
            <a:endParaRPr altLang="en-US" lang="zh-CN"/>
          </a:p>
        </p:txBody>
      </p:sp>
      <p:sp>
        <p:nvSpPr>
          <p:cNvPr id="1048582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3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B84B5C4-46DE-4BB3-9DC3-CF6C72923909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3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/>
              <a:t>单击此处编辑母版标题样式</a:t>
            </a:r>
          </a:p>
        </p:txBody>
      </p:sp>
      <p:sp>
        <p:nvSpPr>
          <p:cNvPr id="1048634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/>
              <a:t>编辑母版文本样式</a:t>
            </a:r>
          </a:p>
          <a:p>
            <a:pPr lvl="1"/>
            <a:r>
              <a:rPr altLang="en-US" lang="zh-CN"/>
              <a:t>第二级</a:t>
            </a:r>
          </a:p>
          <a:p>
            <a:pPr lvl="2"/>
            <a:r>
              <a:rPr altLang="en-US" lang="zh-CN"/>
              <a:t>第三级</a:t>
            </a:r>
          </a:p>
          <a:p>
            <a:pPr lvl="3"/>
            <a:r>
              <a:rPr altLang="en-US" lang="zh-CN"/>
              <a:t>第四级</a:t>
            </a:r>
          </a:p>
          <a:p>
            <a:pPr lvl="4"/>
            <a:r>
              <a:rPr altLang="en-US" lang="zh-CN"/>
              <a:t>第五级</a:t>
            </a:r>
          </a:p>
        </p:txBody>
      </p:sp>
      <p:sp>
        <p:nvSpPr>
          <p:cNvPr id="1048635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/>
              <a:t>编辑母版文本样式</a:t>
            </a:r>
          </a:p>
        </p:txBody>
      </p:sp>
      <p:sp>
        <p:nvSpPr>
          <p:cNvPr id="1048636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5DCA2A6-33BB-484E-9759-0128B96DD786}" type="datetimeFigureOut">
              <a:rPr altLang="en-US" lang="zh-CN" smtClean="0"/>
              <a:t>2022/5/26</a:t>
            </a:fld>
            <a:endParaRPr altLang="en-US" lang="zh-CN"/>
          </a:p>
        </p:txBody>
      </p:sp>
      <p:sp>
        <p:nvSpPr>
          <p:cNvPr id="1048637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8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B84B5C4-46DE-4BB3-9DC3-CF6C72923909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/>
              <a:t>单击此处编辑母版标题样式</a:t>
            </a:r>
          </a:p>
        </p:txBody>
      </p:sp>
      <p:sp>
        <p:nvSpPr>
          <p:cNvPr id="1048604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endParaRPr altLang="en-US" lang="zh-CN"/>
          </a:p>
        </p:txBody>
      </p:sp>
      <p:sp>
        <p:nvSpPr>
          <p:cNvPr id="1048605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/>
              <a:t>编辑母版文本样式</a:t>
            </a:r>
          </a:p>
        </p:txBody>
      </p:sp>
      <p:sp>
        <p:nvSpPr>
          <p:cNvPr id="1048606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5DCA2A6-33BB-484E-9759-0128B96DD786}" type="datetimeFigureOut">
              <a:rPr altLang="en-US" lang="zh-CN" smtClean="0"/>
              <a:t>2022/5/26</a:t>
            </a:fld>
            <a:endParaRPr altLang="en-US" lang="zh-CN"/>
          </a:p>
        </p:txBody>
      </p:sp>
      <p:sp>
        <p:nvSpPr>
          <p:cNvPr id="1048607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B84B5C4-46DE-4BB3-9DC3-CF6C72923909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1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</a:p>
        </p:txBody>
      </p:sp>
      <p:sp>
        <p:nvSpPr>
          <p:cNvPr id="1048610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/>
              <a:t>编辑母版文本样式</a:t>
            </a:r>
          </a:p>
          <a:p>
            <a:pPr lvl="1"/>
            <a:r>
              <a:rPr altLang="en-US" lang="zh-CN"/>
              <a:t>第二级</a:t>
            </a:r>
          </a:p>
          <a:p>
            <a:pPr lvl="2"/>
            <a:r>
              <a:rPr altLang="en-US" lang="zh-CN"/>
              <a:t>第三级</a:t>
            </a:r>
          </a:p>
          <a:p>
            <a:pPr lvl="3"/>
            <a:r>
              <a:rPr altLang="en-US" lang="zh-CN"/>
              <a:t>第四级</a:t>
            </a:r>
          </a:p>
          <a:p>
            <a:pPr lvl="4"/>
            <a:r>
              <a:rPr altLang="en-US" lang="zh-CN"/>
              <a:t>第五级</a:t>
            </a:r>
          </a:p>
        </p:txBody>
      </p:sp>
      <p:sp>
        <p:nvSpPr>
          <p:cNvPr id="1048611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5DCA2A6-33BB-484E-9759-0128B96DD786}" type="datetimeFigureOut">
              <a:rPr altLang="en-US" lang="zh-CN" smtClean="0"/>
              <a:t>2022/5/26</a:t>
            </a:fld>
            <a:endParaRPr altLang="en-US" lang="zh-CN"/>
          </a:p>
        </p:txBody>
      </p:sp>
      <p:sp>
        <p:nvSpPr>
          <p:cNvPr id="1048612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3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B84B5C4-46DE-4BB3-9DC3-CF6C72923909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竖排标题与文本">
    <p:spTree>
      <p:nvGrpSpPr>
        <p:cNvPr id="1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/>
              <a:t>单击此处编辑母版标题样式</a:t>
            </a:r>
          </a:p>
        </p:txBody>
      </p:sp>
      <p:sp>
        <p:nvSpPr>
          <p:cNvPr id="1048594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/>
              <a:t>编辑母版文本样式</a:t>
            </a:r>
          </a:p>
          <a:p>
            <a:pPr lvl="1"/>
            <a:r>
              <a:rPr altLang="en-US" lang="zh-CN"/>
              <a:t>第二级</a:t>
            </a:r>
          </a:p>
          <a:p>
            <a:pPr lvl="2"/>
            <a:r>
              <a:rPr altLang="en-US" lang="zh-CN"/>
              <a:t>第三级</a:t>
            </a:r>
          </a:p>
          <a:p>
            <a:pPr lvl="3"/>
            <a:r>
              <a:rPr altLang="en-US" lang="zh-CN"/>
              <a:t>第四级</a:t>
            </a:r>
          </a:p>
          <a:p>
            <a:pPr lvl="4"/>
            <a:r>
              <a:rPr altLang="en-US" lang="zh-CN"/>
              <a:t>第五级</a:t>
            </a:r>
          </a:p>
        </p:txBody>
      </p:sp>
      <p:sp>
        <p:nvSpPr>
          <p:cNvPr id="104859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5DCA2A6-33BB-484E-9759-0128B96DD786}" type="datetimeFigureOut">
              <a:rPr altLang="en-US" lang="zh-CN" smtClean="0"/>
              <a:t>2022/5/26</a:t>
            </a:fld>
            <a:endParaRPr altLang="en-US" lang="zh-CN"/>
          </a:p>
        </p:txBody>
      </p:sp>
      <p:sp>
        <p:nvSpPr>
          <p:cNvPr id="104859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B84B5C4-46DE-4BB3-9DC3-CF6C72923909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/>
              <a:t>单击此处编辑母版标题样式</a:t>
            </a:r>
          </a:p>
        </p:txBody>
      </p:sp>
      <p:sp>
        <p:nvSpPr>
          <p:cNvPr id="1048577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/>
              <a:t>编辑母版文本样式</a:t>
            </a:r>
          </a:p>
          <a:p>
            <a:pPr lvl="1"/>
            <a:r>
              <a:rPr altLang="en-US" lang="zh-CN"/>
              <a:t>第二级</a:t>
            </a:r>
          </a:p>
          <a:p>
            <a:pPr lvl="2"/>
            <a:r>
              <a:rPr altLang="en-US" lang="zh-CN"/>
              <a:t>第三级</a:t>
            </a:r>
          </a:p>
          <a:p>
            <a:pPr lvl="3"/>
            <a:r>
              <a:rPr altLang="en-US" lang="zh-CN"/>
              <a:t>第四级</a:t>
            </a:r>
          </a:p>
          <a:p>
            <a:pPr lvl="4"/>
            <a:r>
              <a:rPr altLang="en-US" lang="zh-CN"/>
              <a:t>第五级</a:t>
            </a:r>
          </a:p>
        </p:txBody>
      </p:sp>
      <p:sp>
        <p:nvSpPr>
          <p:cNvPr id="1048578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DCA2A6-33BB-484E-9759-0128B96DD786}" type="datetimeFigureOut">
              <a:rPr altLang="en-US" lang="zh-CN" smtClean="0"/>
              <a:t>2022/5/26</a:t>
            </a:fld>
            <a:endParaRPr altLang="en-US" lang="zh-CN"/>
          </a:p>
        </p:txBody>
      </p:sp>
      <p:sp>
        <p:nvSpPr>
          <p:cNvPr id="1048579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84B5C4-46DE-4BB3-9DC3-CF6C72923909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7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7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7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7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slideLayout" Target="../slideLayouts/slideLayout7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slideLayout" Target="../slideLayouts/slideLayout7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slideLayout" Target="../slideLayouts/slideLayout7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slideLayout" Target="../slideLayouts/slideLayout7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image" Target="../media/image16.jpeg"/><Relationship Id="rId2" Type="http://schemas.openxmlformats.org/officeDocument/2006/relationships/slideLayout" Target="../slideLayouts/slideLayout7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slideLayout" Target="../slideLayouts/slideLayout7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slideLayout" Target="../slideLayouts/slideLayout7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image" Target="../media/image19.jpeg"/><Relationship Id="rId2" Type="http://schemas.openxmlformats.org/officeDocument/2006/relationships/slideLayout" Target="../slideLayouts/slideLayout7.xml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image" Target="../media/image20.jpeg"/><Relationship Id="rId2" Type="http://schemas.openxmlformats.org/officeDocument/2006/relationships/slideLayout" Target="../slideLayouts/slideLayout7.xml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image" Target="../media/image21.jpeg"/><Relationship Id="rId2" Type="http://schemas.openxmlformats.org/officeDocument/2006/relationships/slideLayout" Target="../slideLayouts/slideLayout7.xml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image" Target="../media/image22.jpeg"/><Relationship Id="rId2" Type="http://schemas.openxmlformats.org/officeDocument/2006/relationships/slideLayout" Target="../slideLayouts/slideLayout7.xml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image" Target="../media/image23.jpeg"/><Relationship Id="rId2" Type="http://schemas.openxmlformats.org/officeDocument/2006/relationships/slideLayout" Target="../slideLayouts/slideLayout7.xml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image" Target="../media/image24.jpeg"/><Relationship Id="rId2" Type="http://schemas.openxmlformats.org/officeDocument/2006/relationships/slideLayout" Target="../slideLayouts/slideLayout7.xml"/></Relationships>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image" Target="../media/image25.jpeg"/><Relationship Id="rId2" Type="http://schemas.openxmlformats.org/officeDocument/2006/relationships/slideLayout" Target="../slideLayouts/slideLayout7.xml"/></Relationships>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image" Target="../media/image26.jpeg"/><Relationship Id="rId2" Type="http://schemas.openxmlformats.org/officeDocument/2006/relationships/slideLayout" Target="../slideLayouts/slideLayout7.xml"/></Relationships>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image" Target="../media/image27.jpeg"/><Relationship Id="rId2" Type="http://schemas.openxmlformats.org/officeDocument/2006/relationships/slideLayout" Target="../slideLayouts/slideLayout7.xml"/></Relationships>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image" Target="../media/image28.jpeg"/><Relationship Id="rId2" Type="http://schemas.openxmlformats.org/officeDocument/2006/relationships/slideLayout" Target="../slideLayouts/slideLayout7.xml"/></Relationships>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image" Target="../media/image29.jpeg"/><Relationship Id="rId2" Type="http://schemas.openxmlformats.org/officeDocument/2006/relationships/slideLayout" Target="../slideLayouts/slideLayout7.xml"/></Relationships>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image" Target="../media/image30.jpeg"/><Relationship Id="rId2" Type="http://schemas.openxmlformats.org/officeDocument/2006/relationships/slideLayout" Target="../slideLayouts/slideLayout7.xml"/></Relationships>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image" Target="../media/image31.jpeg"/><Relationship Id="rId2" Type="http://schemas.openxmlformats.org/officeDocument/2006/relationships/slideLayout" Target="../slideLayouts/slideLayout7.xml"/></Relationships>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image" Target="../media/image32.jpeg"/><Relationship Id="rId2" Type="http://schemas.openxmlformats.org/officeDocument/2006/relationships/slideLayout" Target="../slideLayouts/slideLayout7.xml"/></Relationships>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image" Target="../media/image33.jpeg"/><Relationship Id="rId2" Type="http://schemas.openxmlformats.org/officeDocument/2006/relationships/slideLayout" Target="../slideLayouts/slideLayout7.xml"/></Relationships>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image" Target="../media/image34.jpeg"/><Relationship Id="rId2" Type="http://schemas.openxmlformats.org/officeDocument/2006/relationships/slideLayout" Target="../slideLayouts/slideLayout7.xml"/></Relationships>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image" Target="../media/image35.jpeg"/><Relationship Id="rId2" Type="http://schemas.openxmlformats.org/officeDocument/2006/relationships/slideLayout" Target="../slideLayouts/slideLayout7.xml"/></Relationships>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image" Target="../media/image36.jpeg"/><Relationship Id="rId2" Type="http://schemas.openxmlformats.org/officeDocument/2006/relationships/slideLayout" Target="../slideLayouts/slideLayout7.xml"/></Relationships>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image" Target="../media/image37.jpeg"/><Relationship Id="rId2" Type="http://schemas.openxmlformats.org/officeDocument/2006/relationships/slideLayout" Target="../slideLayouts/slideLayout7.xml"/></Relationships>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image" Target="../media/image38.jpeg"/><Relationship Id="rId2" Type="http://schemas.openxmlformats.org/officeDocument/2006/relationships/slideLayout" Target="../slideLayouts/slideLayout7.xml"/></Relationships>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image" Target="../media/image39.jpeg"/><Relationship Id="rId2" Type="http://schemas.openxmlformats.org/officeDocument/2006/relationships/slideLayout" Target="../slideLayouts/slideLayout7.xml"/></Relationships>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image" Target="../media/image40.jpeg"/><Relationship Id="rId2" Type="http://schemas.openxmlformats.org/officeDocument/2006/relationships/slideLayout" Target="../slideLayouts/slideLayout7.xml"/></Relationships>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image" Target="../media/image41.jpeg"/><Relationship Id="rId2" Type="http://schemas.openxmlformats.org/officeDocument/2006/relationships/slideLayout" Target="../slideLayouts/slideLayout7.xml"/></Relationships>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image" Target="../media/image42.jpeg"/><Relationship Id="rId2" Type="http://schemas.openxmlformats.org/officeDocument/2006/relationships/slideLayout" Target="../slideLayouts/slideLayout7.xml"/></Relationships>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image" Target="../media/image43.jpeg"/><Relationship Id="rId2" Type="http://schemas.openxmlformats.org/officeDocument/2006/relationships/slideLayout" Target="../slideLayouts/slideLayout7.xml"/></Relationships>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image" Target="../media/image44.jpeg"/><Relationship Id="rId2" Type="http://schemas.openxmlformats.org/officeDocument/2006/relationships/slideLayout" Target="../slideLayouts/slideLayout7.xml"/></Relationships>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image" Target="../media/image45.jpeg"/><Relationship Id="rId2" Type="http://schemas.openxmlformats.org/officeDocument/2006/relationships/slideLayout" Target="../slideLayouts/slideLayout7.xml"/></Relationships>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image" Target="../media/image46.jpeg"/><Relationship Id="rId2" Type="http://schemas.openxmlformats.org/officeDocument/2006/relationships/slideLayout" Target="../slideLayouts/slideLayout7.xml"/></Relationships>
</file>

<file path=ppt/slides/_rels/slide47.xml.rels><?xml version="1.0" encoding="UTF-8" standalone="yes"?>
<Relationships xmlns="http://schemas.openxmlformats.org/package/2006/relationships"><Relationship Id="rId1" Type="http://schemas.openxmlformats.org/officeDocument/2006/relationships/image" Target="../media/image47.jpeg"/><Relationship Id="rId2" Type="http://schemas.openxmlformats.org/officeDocument/2006/relationships/slideLayout" Target="../slideLayouts/slideLayout7.xml"/></Relationships>
</file>

<file path=ppt/slides/_rels/slide48.xml.rels><?xml version="1.0" encoding="UTF-8" standalone="yes"?>
<Relationships xmlns="http://schemas.openxmlformats.org/package/2006/relationships"><Relationship Id="rId1" Type="http://schemas.openxmlformats.org/officeDocument/2006/relationships/image" Target="../media/image48.jpeg"/><Relationship Id="rId2" Type="http://schemas.openxmlformats.org/officeDocument/2006/relationships/slideLayout" Target="../slideLayouts/slideLayout7.xml"/></Relationships>
</file>

<file path=ppt/slides/_rels/slide49.xml.rels><?xml version="1.0" encoding="UTF-8" standalone="yes"?>
<Relationships xmlns="http://schemas.openxmlformats.org/package/2006/relationships"><Relationship Id="rId1" Type="http://schemas.openxmlformats.org/officeDocument/2006/relationships/image" Target="../media/image49.jpeg"/><Relationship Id="rId2" Type="http://schemas.openxmlformats.org/officeDocument/2006/relationships/slideLayout" Target="../slideLayouts/slideLayout7.xml"/></Relationships>
</file>

<file path=ppt/slides/_rels/slide50.xml.rels><?xml version="1.0" encoding="UTF-8" standalone="yes"?>
<Relationships xmlns="http://schemas.openxmlformats.org/package/2006/relationships"><Relationship Id="rId1" Type="http://schemas.openxmlformats.org/officeDocument/2006/relationships/image" Target="../media/image50.jpeg"/><Relationship Id="rId2" Type="http://schemas.openxmlformats.org/officeDocument/2006/relationships/slideLayout" Target="../slideLayouts/slideLayout7.xml"/></Relationships>
</file>

<file path=ppt/slides/_rels/slide51.xml.rels><?xml version="1.0" encoding="UTF-8" standalone="yes"?>
<Relationships xmlns="http://schemas.openxmlformats.org/package/2006/relationships"><Relationship Id="rId1" Type="http://schemas.openxmlformats.org/officeDocument/2006/relationships/image" Target="../media/image51.jpeg"/><Relationship Id="rId2" Type="http://schemas.openxmlformats.org/officeDocument/2006/relationships/slideLayout" Target="../slideLayouts/slideLayout7.xml"/></Relationships>
</file>

<file path=ppt/slides/_rels/slide52.xml.rels><?xml version="1.0" encoding="UTF-8" standalone="yes"?>
<Relationships xmlns="http://schemas.openxmlformats.org/package/2006/relationships"><Relationship Id="rId1" Type="http://schemas.openxmlformats.org/officeDocument/2006/relationships/image" Target="../media/image52.jpeg"/><Relationship Id="rId2" Type="http://schemas.openxmlformats.org/officeDocument/2006/relationships/slideLayout" Target="../slideLayouts/slideLayout7.xml"/></Relationships>
</file>

<file path=ppt/slides/_rels/slide53.xml.rels><?xml version="1.0" encoding="UTF-8" standalone="yes"?>
<Relationships xmlns="http://schemas.openxmlformats.org/package/2006/relationships"><Relationship Id="rId1" Type="http://schemas.openxmlformats.org/officeDocument/2006/relationships/image" Target="../media/image53.jpeg"/><Relationship Id="rId2" Type="http://schemas.openxmlformats.org/officeDocument/2006/relationships/slideLayout" Target="../slideLayouts/slideLayout7.xml"/></Relationships>
</file>

<file path=ppt/slides/_rels/slide54.xml.rels><?xml version="1.0" encoding="UTF-8" standalone="yes"?>
<Relationships xmlns="http://schemas.openxmlformats.org/package/2006/relationships"><Relationship Id="rId1" Type="http://schemas.openxmlformats.org/officeDocument/2006/relationships/image" Target="../media/image54.jpeg"/><Relationship Id="rId2" Type="http://schemas.openxmlformats.org/officeDocument/2006/relationships/slideLayout" Target="../slideLayouts/slideLayout7.xml"/></Relationships>
</file>

<file path=ppt/slides/_rels/slide55.xml.rels><?xml version="1.0" encoding="UTF-8" standalone="yes"?>
<Relationships xmlns="http://schemas.openxmlformats.org/package/2006/relationships"><Relationship Id="rId1" Type="http://schemas.openxmlformats.org/officeDocument/2006/relationships/image" Target="../media/image55.jpeg"/><Relationship Id="rId2" Type="http://schemas.openxmlformats.org/officeDocument/2006/relationships/slideLayout" Target="../slideLayouts/slideLayout7.xml"/></Relationships>
</file>

<file path=ppt/slides/_rels/slide56.xml.rels><?xml version="1.0" encoding="UTF-8" standalone="yes"?>
<Relationships xmlns="http://schemas.openxmlformats.org/package/2006/relationships"><Relationship Id="rId1" Type="http://schemas.openxmlformats.org/officeDocument/2006/relationships/image" Target="../media/image56.jpeg"/><Relationship Id="rId2" Type="http://schemas.openxmlformats.org/officeDocument/2006/relationships/slideLayout" Target="../slideLayouts/slideLayout7.xml"/></Relationships>
</file>

<file path=ppt/slides/_rels/slide57.xml.rels><?xml version="1.0" encoding="UTF-8" standalone="yes"?>
<Relationships xmlns="http://schemas.openxmlformats.org/package/2006/relationships"><Relationship Id="rId1" Type="http://schemas.openxmlformats.org/officeDocument/2006/relationships/image" Target="../media/image57.jpeg"/><Relationship Id="rId2" Type="http://schemas.openxmlformats.org/officeDocument/2006/relationships/slideLayout" Target="../slideLayouts/slideLayout7.xml"/></Relationships>
</file>

<file path=ppt/slides/_rels/slide58.xml.rels><?xml version="1.0" encoding="UTF-8" standalone="yes"?>
<Relationships xmlns="http://schemas.openxmlformats.org/package/2006/relationships"><Relationship Id="rId1" Type="http://schemas.openxmlformats.org/officeDocument/2006/relationships/image" Target="../media/image58.jpeg"/><Relationship Id="rId2" Type="http://schemas.openxmlformats.org/officeDocument/2006/relationships/slideLayout" Target="../slideLayouts/slideLayout7.xml"/></Relationships>
</file>

<file path=ppt/slides/_rels/slide59.xml.rels><?xml version="1.0" encoding="UTF-8" standalone="yes"?>
<Relationships xmlns="http://schemas.openxmlformats.org/package/2006/relationships"><Relationship Id="rId1" Type="http://schemas.openxmlformats.org/officeDocument/2006/relationships/image" Target="../media/image59.jpeg"/><Relationship Id="rId2" Type="http://schemas.openxmlformats.org/officeDocument/2006/relationships/slideLayout" Target="../slideLayouts/slideLayout7.xml"/></Relationships>
</file>

<file path=ppt/slides/_rels/slide60.xml.rels><?xml version="1.0" encoding="UTF-8" standalone="yes"?>
<Relationships xmlns="http://schemas.openxmlformats.org/package/2006/relationships"><Relationship Id="rId1" Type="http://schemas.openxmlformats.org/officeDocument/2006/relationships/image" Target="../media/image60.jpeg"/><Relationship Id="rId2" Type="http://schemas.openxmlformats.org/officeDocument/2006/relationships/slideLayout" Target="../slideLayouts/slideLayout7.xml"/></Relationships>
</file>

<file path=ppt/slides/_rels/slide61.xml.rels><?xml version="1.0" encoding="UTF-8" standalone="yes"?>
<Relationships xmlns="http://schemas.openxmlformats.org/package/2006/relationships"><Relationship Id="rId1" Type="http://schemas.openxmlformats.org/officeDocument/2006/relationships/image" Target="../media/image61.jpeg"/><Relationship Id="rId2" Type="http://schemas.openxmlformats.org/officeDocument/2006/relationships/slideLayout" Target="../slideLayouts/slideLayout7.xml"/></Relationships>
</file>

<file path=ppt/slides/_rels/slide62.xml.rels><?xml version="1.0" encoding="UTF-8" standalone="yes"?>
<Relationships xmlns="http://schemas.openxmlformats.org/package/2006/relationships"><Relationship Id="rId1" Type="http://schemas.openxmlformats.org/officeDocument/2006/relationships/image" Target="../media/image62.jpeg"/><Relationship Id="rId2" Type="http://schemas.openxmlformats.org/officeDocument/2006/relationships/slideLayout" Target="../slideLayouts/slideLayout7.xml"/></Relationships>
</file>

<file path=ppt/slides/_rels/slide63.xml.rels><?xml version="1.0" encoding="UTF-8" standalone="yes"?>
<Relationships xmlns="http://schemas.openxmlformats.org/package/2006/relationships"><Relationship Id="rId1" Type="http://schemas.openxmlformats.org/officeDocument/2006/relationships/image" Target="../media/image63.jpeg"/><Relationship Id="rId2" Type="http://schemas.openxmlformats.org/officeDocument/2006/relationships/slideLayout" Target="../slideLayouts/slideLayout7.xml"/></Relationships>
</file>

<file path=ppt/slides/_rels/slide64.xml.rels><?xml version="1.0" encoding="UTF-8" standalone="yes"?>
<Relationships xmlns="http://schemas.openxmlformats.org/package/2006/relationships"><Relationship Id="rId1" Type="http://schemas.openxmlformats.org/officeDocument/2006/relationships/image" Target="../media/image64.jpeg"/><Relationship Id="rId2" Type="http://schemas.openxmlformats.org/officeDocument/2006/relationships/slideLayout" Target="../slideLayouts/slideLayout7.xml"/></Relationships>
</file>

<file path=ppt/slides/_rels/slide65.xml.rels><?xml version="1.0" encoding="UTF-8" standalone="yes"?>
<Relationships xmlns="http://schemas.openxmlformats.org/package/2006/relationships"><Relationship Id="rId1" Type="http://schemas.openxmlformats.org/officeDocument/2006/relationships/image" Target="../media/image65.jpeg"/><Relationship Id="rId2" Type="http://schemas.openxmlformats.org/officeDocument/2006/relationships/slideLayout" Target="../slideLayouts/slideLayout7.xml"/></Relationships>
</file>

<file path=ppt/slides/_rels/slide66.xml.rels><?xml version="1.0" encoding="UTF-8" standalone="yes"?>
<Relationships xmlns="http://schemas.openxmlformats.org/package/2006/relationships"><Relationship Id="rId1" Type="http://schemas.openxmlformats.org/officeDocument/2006/relationships/image" Target="../media/image66.jpeg"/><Relationship Id="rId2" Type="http://schemas.openxmlformats.org/officeDocument/2006/relationships/slideLayout" Target="../slideLayouts/slideLayout7.xml"/></Relationships>
</file>

<file path=ppt/slides/_rels/slide67.xml.rels><?xml version="1.0" encoding="UTF-8" standalone="yes"?>
<Relationships xmlns="http://schemas.openxmlformats.org/package/2006/relationships"><Relationship Id="rId1" Type="http://schemas.openxmlformats.org/officeDocument/2006/relationships/image" Target="../media/image67.jpeg"/><Relationship Id="rId2" Type="http://schemas.openxmlformats.org/officeDocument/2006/relationships/slideLayout" Target="../slideLayouts/slideLayout7.xml"/></Relationships>
</file>

<file path=ppt/slides/_rels/slide68.xml.rels><?xml version="1.0" encoding="UTF-8" standalone="yes"?>
<Relationships xmlns="http://schemas.openxmlformats.org/package/2006/relationships"><Relationship Id="rId1" Type="http://schemas.openxmlformats.org/officeDocument/2006/relationships/image" Target="../media/image68.jpeg"/><Relationship Id="rId2" Type="http://schemas.openxmlformats.org/officeDocument/2006/relationships/slideLayout" Target="../slideLayouts/slideLayout7.xml"/></Relationships>
</file>

<file path=ppt/slides/_rels/slide69.xml.rels><?xml version="1.0" encoding="UTF-8" standalone="yes"?>
<Relationships xmlns="http://schemas.openxmlformats.org/package/2006/relationships"><Relationship Id="rId1" Type="http://schemas.openxmlformats.org/officeDocument/2006/relationships/image" Target="../media/image69.jpeg"/><Relationship Id="rId2" Type="http://schemas.openxmlformats.org/officeDocument/2006/relationships/slideLayout" Target="../slideLayouts/slideLayout7.xml"/></Relationships>
</file>

<file path=ppt/slides/_rels/slide70.xml.rels><?xml version="1.0" encoding="UTF-8" standalone="yes"?>
<Relationships xmlns="http://schemas.openxmlformats.org/package/2006/relationships"><Relationship Id="rId1" Type="http://schemas.openxmlformats.org/officeDocument/2006/relationships/image" Target="../media/image70.jpeg"/><Relationship Id="rId2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图片 2" descr="IMG_4833"/>
          <p:cNvPicPr>
            <a:picLocks noChangeAspect="1" noGrp="1"/>
          </p:cNvPicPr>
          <p:nvPr isPhoto="1"/>
        </p:nvPicPr>
        <p:blipFill>
          <a:blip xmlns:r="http://schemas.openxmlformats.org/officeDocument/2006/relationships" r:embed="rId1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2" descr="IMG_4834"/>
          <p:cNvPicPr>
            <a:picLocks noChangeAspect="1" noGrp="1"/>
          </p:cNvPicPr>
          <p:nvPr isPhoto="1"/>
        </p:nvPicPr>
        <p:blipFill>
          <a:blip xmlns:r="http://schemas.openxmlformats.org/officeDocument/2006/relationships" r:embed="rId1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4" name="图片 2" descr="IMG_4835"/>
          <p:cNvPicPr>
            <a:picLocks noChangeAspect="1" noGrp="1"/>
          </p:cNvPicPr>
          <p:nvPr isPhoto="1"/>
        </p:nvPicPr>
        <p:blipFill>
          <a:blip xmlns:r="http://schemas.openxmlformats.org/officeDocument/2006/relationships" r:embed="rId1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2" descr="IMG_4836"/>
          <p:cNvPicPr>
            <a:picLocks noChangeAspect="1" noGrp="1"/>
          </p:cNvPicPr>
          <p:nvPr isPhoto="1"/>
        </p:nvPicPr>
        <p:blipFill>
          <a:blip xmlns:r="http://schemas.openxmlformats.org/officeDocument/2006/relationships" r:embed="rId1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6" name="图片 2" descr="IMG_4837"/>
          <p:cNvPicPr>
            <a:picLocks noChangeAspect="1" noGrp="1"/>
          </p:cNvPicPr>
          <p:nvPr isPhoto="1"/>
        </p:nvPicPr>
        <p:blipFill>
          <a:blip xmlns:r="http://schemas.openxmlformats.org/officeDocument/2006/relationships" r:embed="rId1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2" descr="IMG_4838"/>
          <p:cNvPicPr>
            <a:picLocks noChangeAspect="1" noGrp="1"/>
          </p:cNvPicPr>
          <p:nvPr isPhoto="1"/>
        </p:nvPicPr>
        <p:blipFill>
          <a:blip xmlns:r="http://schemas.openxmlformats.org/officeDocument/2006/relationships" r:embed="rId1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8" name="图片 2" descr="IMG_4839"/>
          <p:cNvPicPr>
            <a:picLocks noChangeAspect="1" noGrp="1"/>
          </p:cNvPicPr>
          <p:nvPr isPhoto="1"/>
        </p:nvPicPr>
        <p:blipFill>
          <a:blip xmlns:r="http://schemas.openxmlformats.org/officeDocument/2006/relationships" r:embed="rId1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" descr="IMG_4840"/>
          <p:cNvPicPr>
            <a:picLocks noChangeAspect="1" noGrp="1"/>
          </p:cNvPicPr>
          <p:nvPr isPhoto="1"/>
        </p:nvPicPr>
        <p:blipFill>
          <a:blip xmlns:r="http://schemas.openxmlformats.org/officeDocument/2006/relationships" r:embed="rId1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0" name="图片 2" descr="IMG_4841"/>
          <p:cNvPicPr>
            <a:picLocks noChangeAspect="1" noGrp="1"/>
          </p:cNvPicPr>
          <p:nvPr isPhoto="1"/>
        </p:nvPicPr>
        <p:blipFill>
          <a:blip xmlns:r="http://schemas.openxmlformats.org/officeDocument/2006/relationships" r:embed="rId1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2" name="图片 2" descr="IMG_4842"/>
          <p:cNvPicPr>
            <a:picLocks noChangeAspect="1" noGrp="1"/>
          </p:cNvPicPr>
          <p:nvPr isPhoto="1"/>
        </p:nvPicPr>
        <p:blipFill>
          <a:blip xmlns:r="http://schemas.openxmlformats.org/officeDocument/2006/relationships" r:embed="rId1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2" descr="IMG_4843"/>
          <p:cNvPicPr>
            <a:picLocks noChangeAspect="1" noGrp="1"/>
          </p:cNvPicPr>
          <p:nvPr isPhoto="1"/>
        </p:nvPicPr>
        <p:blipFill>
          <a:blip xmlns:r="http://schemas.openxmlformats.org/officeDocument/2006/relationships" r:embed="rId1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图片 2" descr="IMG_4844"/>
          <p:cNvPicPr>
            <a:picLocks noChangeAspect="1" noGrp="1"/>
          </p:cNvPicPr>
          <p:nvPr isPhoto="1"/>
        </p:nvPicPr>
        <p:blipFill>
          <a:blip xmlns:r="http://schemas.openxmlformats.org/officeDocument/2006/relationships" r:embed="rId1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2" descr="IMG_4845"/>
          <p:cNvPicPr>
            <a:picLocks noChangeAspect="1" noGrp="1"/>
          </p:cNvPicPr>
          <p:nvPr isPhoto="1"/>
        </p:nvPicPr>
        <p:blipFill>
          <a:blip xmlns:r="http://schemas.openxmlformats.org/officeDocument/2006/relationships" r:embed="rId1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6" name="图片 2" descr="IMG_4846"/>
          <p:cNvPicPr>
            <a:picLocks noChangeAspect="1" noGrp="1"/>
          </p:cNvPicPr>
          <p:nvPr isPhoto="1"/>
        </p:nvPicPr>
        <p:blipFill>
          <a:blip xmlns:r="http://schemas.openxmlformats.org/officeDocument/2006/relationships" r:embed="rId1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图片 2" descr="IMG_4847"/>
          <p:cNvPicPr>
            <a:picLocks noChangeAspect="1" noGrp="1"/>
          </p:cNvPicPr>
          <p:nvPr isPhoto="1"/>
        </p:nvPicPr>
        <p:blipFill>
          <a:blip xmlns:r="http://schemas.openxmlformats.org/officeDocument/2006/relationships" r:embed="rId1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8" name="图片 2" descr="IMG_4848"/>
          <p:cNvPicPr>
            <a:picLocks noChangeAspect="1" noGrp="1"/>
          </p:cNvPicPr>
          <p:nvPr isPhoto="1"/>
        </p:nvPicPr>
        <p:blipFill>
          <a:blip xmlns:r="http://schemas.openxmlformats.org/officeDocument/2006/relationships" r:embed="rId1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2" descr="IMG_4849"/>
          <p:cNvPicPr>
            <a:picLocks noChangeAspect="1" noGrp="1"/>
          </p:cNvPicPr>
          <p:nvPr isPhoto="1"/>
        </p:nvPicPr>
        <p:blipFill>
          <a:blip xmlns:r="http://schemas.openxmlformats.org/officeDocument/2006/relationships" r:embed="rId1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图片 2" descr="IMG_4850"/>
          <p:cNvPicPr>
            <a:picLocks noChangeAspect="1" noGrp="1"/>
          </p:cNvPicPr>
          <p:nvPr isPhoto="1"/>
        </p:nvPicPr>
        <p:blipFill>
          <a:blip xmlns:r="http://schemas.openxmlformats.org/officeDocument/2006/relationships" r:embed="rId1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2" descr="IMG_4851"/>
          <p:cNvPicPr>
            <a:picLocks noChangeAspect="1" noGrp="1"/>
          </p:cNvPicPr>
          <p:nvPr isPhoto="1"/>
        </p:nvPicPr>
        <p:blipFill>
          <a:blip xmlns:r="http://schemas.openxmlformats.org/officeDocument/2006/relationships" r:embed="rId1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2" name="图片 2" descr="IMG_4852"/>
          <p:cNvPicPr>
            <a:picLocks noChangeAspect="1" noGrp="1"/>
          </p:cNvPicPr>
          <p:nvPr isPhoto="1"/>
        </p:nvPicPr>
        <p:blipFill>
          <a:blip xmlns:r="http://schemas.openxmlformats.org/officeDocument/2006/relationships" r:embed="rId1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2" descr="IMG_4853"/>
          <p:cNvPicPr>
            <a:picLocks noChangeAspect="1" noGrp="1"/>
          </p:cNvPicPr>
          <p:nvPr isPhoto="1"/>
        </p:nvPicPr>
        <p:blipFill>
          <a:blip xmlns:r="http://schemas.openxmlformats.org/officeDocument/2006/relationships" r:embed="rId1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4" name="图片 2" descr="IMG_4854"/>
          <p:cNvPicPr>
            <a:picLocks noChangeAspect="1" noGrp="1"/>
          </p:cNvPicPr>
          <p:nvPr isPhoto="1"/>
        </p:nvPicPr>
        <p:blipFill>
          <a:blip xmlns:r="http://schemas.openxmlformats.org/officeDocument/2006/relationships" r:embed="rId1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图片 2" descr="IMG_4855"/>
          <p:cNvPicPr>
            <a:picLocks noChangeAspect="1" noGrp="1"/>
          </p:cNvPicPr>
          <p:nvPr isPhoto="1"/>
        </p:nvPicPr>
        <p:blipFill>
          <a:blip xmlns:r="http://schemas.openxmlformats.org/officeDocument/2006/relationships" r:embed="rId1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6" name="图片 2" descr="IMG_4857"/>
          <p:cNvPicPr>
            <a:picLocks noChangeAspect="1" noGrp="1"/>
          </p:cNvPicPr>
          <p:nvPr isPhoto="1"/>
        </p:nvPicPr>
        <p:blipFill>
          <a:blip xmlns:r="http://schemas.openxmlformats.org/officeDocument/2006/relationships" r:embed="rId1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2" descr="IMG_4858"/>
          <p:cNvPicPr>
            <a:picLocks noChangeAspect="1" noGrp="1"/>
          </p:cNvPicPr>
          <p:nvPr isPhoto="1"/>
        </p:nvPicPr>
        <p:blipFill>
          <a:blip xmlns:r="http://schemas.openxmlformats.org/officeDocument/2006/relationships" r:embed="rId1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8" name="图片 2" descr="IMG_4859"/>
          <p:cNvPicPr>
            <a:picLocks noChangeAspect="1" noGrp="1"/>
          </p:cNvPicPr>
          <p:nvPr isPhoto="1"/>
        </p:nvPicPr>
        <p:blipFill>
          <a:blip xmlns:r="http://schemas.openxmlformats.org/officeDocument/2006/relationships" r:embed="rId1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2" descr="IMG_4860"/>
          <p:cNvPicPr>
            <a:picLocks noChangeAspect="1" noGrp="1"/>
          </p:cNvPicPr>
          <p:nvPr isPhoto="1"/>
        </p:nvPicPr>
        <p:blipFill>
          <a:blip xmlns:r="http://schemas.openxmlformats.org/officeDocument/2006/relationships" r:embed="rId1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0" name="图片 2" descr="IMG_4861"/>
          <p:cNvPicPr>
            <a:picLocks noChangeAspect="1" noGrp="1"/>
          </p:cNvPicPr>
          <p:nvPr isPhoto="1"/>
        </p:nvPicPr>
        <p:blipFill>
          <a:blip xmlns:r="http://schemas.openxmlformats.org/officeDocument/2006/relationships" r:embed="rId1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2" descr="IMG_4862"/>
          <p:cNvPicPr>
            <a:picLocks noChangeAspect="1" noGrp="1"/>
          </p:cNvPicPr>
          <p:nvPr isPhoto="1"/>
        </p:nvPicPr>
        <p:blipFill>
          <a:blip xmlns:r="http://schemas.openxmlformats.org/officeDocument/2006/relationships" r:embed="rId1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2" name="图片 2" descr="IMG_4863"/>
          <p:cNvPicPr>
            <a:picLocks noChangeAspect="1" noGrp="1"/>
          </p:cNvPicPr>
          <p:nvPr isPhoto="1"/>
        </p:nvPicPr>
        <p:blipFill>
          <a:blip xmlns:r="http://schemas.openxmlformats.org/officeDocument/2006/relationships" r:embed="rId1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3" name="图片 2" descr="IMG_4864"/>
          <p:cNvPicPr>
            <a:picLocks noChangeAspect="1" noGrp="1"/>
          </p:cNvPicPr>
          <p:nvPr isPhoto="1"/>
        </p:nvPicPr>
        <p:blipFill>
          <a:blip xmlns:r="http://schemas.openxmlformats.org/officeDocument/2006/relationships" r:embed="rId1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4" name="图片 2" descr="IMG_4865"/>
          <p:cNvPicPr>
            <a:picLocks noChangeAspect="1" noGrp="1"/>
          </p:cNvPicPr>
          <p:nvPr isPhoto="1"/>
        </p:nvPicPr>
        <p:blipFill>
          <a:blip xmlns:r="http://schemas.openxmlformats.org/officeDocument/2006/relationships" r:embed="rId1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5" name="图片 2" descr="IMG_4866"/>
          <p:cNvPicPr>
            <a:picLocks noChangeAspect="1" noGrp="1"/>
          </p:cNvPicPr>
          <p:nvPr isPhoto="1"/>
        </p:nvPicPr>
        <p:blipFill>
          <a:blip xmlns:r="http://schemas.openxmlformats.org/officeDocument/2006/relationships" r:embed="rId1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6" name="图片 2" descr="IMG_4867"/>
          <p:cNvPicPr>
            <a:picLocks noChangeAspect="1" noGrp="1"/>
          </p:cNvPicPr>
          <p:nvPr isPhoto="1"/>
        </p:nvPicPr>
        <p:blipFill>
          <a:blip xmlns:r="http://schemas.openxmlformats.org/officeDocument/2006/relationships" r:embed="rId1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7" name="图片 2" descr="IMG_4868"/>
          <p:cNvPicPr>
            <a:picLocks noChangeAspect="1" noGrp="1"/>
          </p:cNvPicPr>
          <p:nvPr isPhoto="1"/>
        </p:nvPicPr>
        <p:blipFill>
          <a:blip xmlns:r="http://schemas.openxmlformats.org/officeDocument/2006/relationships" r:embed="rId1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8" name="图片 2" descr="IMG_4869"/>
          <p:cNvPicPr>
            <a:picLocks noChangeAspect="1" noGrp="1"/>
          </p:cNvPicPr>
          <p:nvPr isPhoto="1"/>
        </p:nvPicPr>
        <p:blipFill>
          <a:blip xmlns:r="http://schemas.openxmlformats.org/officeDocument/2006/relationships" r:embed="rId1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图片 2" descr="IMG_4870"/>
          <p:cNvPicPr>
            <a:picLocks noChangeAspect="1" noGrp="1"/>
          </p:cNvPicPr>
          <p:nvPr isPhoto="1"/>
        </p:nvPicPr>
        <p:blipFill>
          <a:blip xmlns:r="http://schemas.openxmlformats.org/officeDocument/2006/relationships" r:embed="rId1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0" name="图片 2" descr="IMG_4871"/>
          <p:cNvPicPr>
            <a:picLocks noChangeAspect="1" noGrp="1"/>
          </p:cNvPicPr>
          <p:nvPr isPhoto="1"/>
        </p:nvPicPr>
        <p:blipFill>
          <a:blip xmlns:r="http://schemas.openxmlformats.org/officeDocument/2006/relationships" r:embed="rId1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1" name="图片 2" descr="IMG_4872"/>
          <p:cNvPicPr>
            <a:picLocks noChangeAspect="1" noGrp="1"/>
          </p:cNvPicPr>
          <p:nvPr isPhoto="1"/>
        </p:nvPicPr>
        <p:blipFill>
          <a:blip xmlns:r="http://schemas.openxmlformats.org/officeDocument/2006/relationships" r:embed="rId1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2" name="图片 2" descr="IMG_4873"/>
          <p:cNvPicPr>
            <a:picLocks noChangeAspect="1" noGrp="1"/>
          </p:cNvPicPr>
          <p:nvPr isPhoto="1"/>
        </p:nvPicPr>
        <p:blipFill>
          <a:blip xmlns:r="http://schemas.openxmlformats.org/officeDocument/2006/relationships" r:embed="rId1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3" name="图片 2" descr="IMG_4874"/>
          <p:cNvPicPr>
            <a:picLocks noChangeAspect="1" noGrp="1"/>
          </p:cNvPicPr>
          <p:nvPr isPhoto="1"/>
        </p:nvPicPr>
        <p:blipFill>
          <a:blip xmlns:r="http://schemas.openxmlformats.org/officeDocument/2006/relationships" r:embed="rId1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4" name="图片 2" descr="IMG_4875"/>
          <p:cNvPicPr>
            <a:picLocks noChangeAspect="1" noGrp="1"/>
          </p:cNvPicPr>
          <p:nvPr isPhoto="1"/>
        </p:nvPicPr>
        <p:blipFill>
          <a:blip xmlns:r="http://schemas.openxmlformats.org/officeDocument/2006/relationships" r:embed="rId1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5" name="图片 2" descr="IMG_4876"/>
          <p:cNvPicPr>
            <a:picLocks noChangeAspect="1" noGrp="1"/>
          </p:cNvPicPr>
          <p:nvPr isPhoto="1"/>
        </p:nvPicPr>
        <p:blipFill>
          <a:blip xmlns:r="http://schemas.openxmlformats.org/officeDocument/2006/relationships" r:embed="rId1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6" name="图片 2" descr="IMG_4877"/>
          <p:cNvPicPr>
            <a:picLocks noChangeAspect="1" noGrp="1"/>
          </p:cNvPicPr>
          <p:nvPr isPhoto="1"/>
        </p:nvPicPr>
        <p:blipFill>
          <a:blip xmlns:r="http://schemas.openxmlformats.org/officeDocument/2006/relationships" r:embed="rId1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7" name="图片 2" descr="IMG_4878"/>
          <p:cNvPicPr>
            <a:picLocks noChangeAspect="1" noGrp="1"/>
          </p:cNvPicPr>
          <p:nvPr isPhoto="1"/>
        </p:nvPicPr>
        <p:blipFill>
          <a:blip xmlns:r="http://schemas.openxmlformats.org/officeDocument/2006/relationships" r:embed="rId1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8" name="图片 2" descr="IMG_4879"/>
          <p:cNvPicPr>
            <a:picLocks noChangeAspect="1" noGrp="1"/>
          </p:cNvPicPr>
          <p:nvPr isPhoto="1"/>
        </p:nvPicPr>
        <p:blipFill>
          <a:blip xmlns:r="http://schemas.openxmlformats.org/officeDocument/2006/relationships" r:embed="rId1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9" name="图片 2" descr="IMG_4880"/>
          <p:cNvPicPr>
            <a:picLocks noChangeAspect="1" noGrp="1"/>
          </p:cNvPicPr>
          <p:nvPr isPhoto="1"/>
        </p:nvPicPr>
        <p:blipFill>
          <a:blip xmlns:r="http://schemas.openxmlformats.org/officeDocument/2006/relationships" r:embed="rId1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00" name="图片 2" descr="IMG_4881"/>
          <p:cNvPicPr>
            <a:picLocks noChangeAspect="1" noGrp="1"/>
          </p:cNvPicPr>
          <p:nvPr isPhoto="1"/>
        </p:nvPicPr>
        <p:blipFill>
          <a:blip xmlns:r="http://schemas.openxmlformats.org/officeDocument/2006/relationships" r:embed="rId1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01" name="图片 2" descr="IMG_4882"/>
          <p:cNvPicPr>
            <a:picLocks noChangeAspect="1" noGrp="1"/>
          </p:cNvPicPr>
          <p:nvPr isPhoto="1"/>
        </p:nvPicPr>
        <p:blipFill>
          <a:blip xmlns:r="http://schemas.openxmlformats.org/officeDocument/2006/relationships" r:embed="rId1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02" name="图片 2" descr="IMG_4883"/>
          <p:cNvPicPr>
            <a:picLocks noChangeAspect="1" noGrp="1"/>
          </p:cNvPicPr>
          <p:nvPr isPhoto="1"/>
        </p:nvPicPr>
        <p:blipFill>
          <a:blip xmlns:r="http://schemas.openxmlformats.org/officeDocument/2006/relationships" r:embed="rId1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03" name="图片 2" descr="IMG_4884"/>
          <p:cNvPicPr>
            <a:picLocks noChangeAspect="1" noGrp="1"/>
          </p:cNvPicPr>
          <p:nvPr isPhoto="1"/>
        </p:nvPicPr>
        <p:blipFill>
          <a:blip xmlns:r="http://schemas.openxmlformats.org/officeDocument/2006/relationships" r:embed="rId1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04" name="图片 2" descr="IMG_4885"/>
          <p:cNvPicPr>
            <a:picLocks noChangeAspect="1" noGrp="1"/>
          </p:cNvPicPr>
          <p:nvPr isPhoto="1"/>
        </p:nvPicPr>
        <p:blipFill>
          <a:blip xmlns:r="http://schemas.openxmlformats.org/officeDocument/2006/relationships" r:embed="rId1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05" name="图片 2" descr="IMG_4886"/>
          <p:cNvPicPr>
            <a:picLocks noChangeAspect="1" noGrp="1"/>
          </p:cNvPicPr>
          <p:nvPr isPhoto="1"/>
        </p:nvPicPr>
        <p:blipFill>
          <a:blip xmlns:r="http://schemas.openxmlformats.org/officeDocument/2006/relationships" r:embed="rId1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07" name="图片 2" descr="IMG_4887"/>
          <p:cNvPicPr>
            <a:picLocks noChangeAspect="1" noGrp="1"/>
          </p:cNvPicPr>
          <p:nvPr isPhoto="1"/>
        </p:nvPicPr>
        <p:blipFill>
          <a:blip xmlns:r="http://schemas.openxmlformats.org/officeDocument/2006/relationships" r:embed="rId1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08" name="图片 2" descr="IMG_4888"/>
          <p:cNvPicPr>
            <a:picLocks noChangeAspect="1" noGrp="1"/>
          </p:cNvPicPr>
          <p:nvPr isPhoto="1"/>
        </p:nvPicPr>
        <p:blipFill>
          <a:blip xmlns:r="http://schemas.openxmlformats.org/officeDocument/2006/relationships" r:embed="rId1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09" name="图片 2" descr="IMG_4889"/>
          <p:cNvPicPr>
            <a:picLocks noChangeAspect="1" noGrp="1"/>
          </p:cNvPicPr>
          <p:nvPr isPhoto="1"/>
        </p:nvPicPr>
        <p:blipFill>
          <a:blip xmlns:r="http://schemas.openxmlformats.org/officeDocument/2006/relationships" r:embed="rId1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10" name="图片 2" descr="IMG_4890"/>
          <p:cNvPicPr>
            <a:picLocks noChangeAspect="1" noGrp="1"/>
          </p:cNvPicPr>
          <p:nvPr isPhoto="1"/>
        </p:nvPicPr>
        <p:blipFill>
          <a:blip xmlns:r="http://schemas.openxmlformats.org/officeDocument/2006/relationships" r:embed="rId1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11" name="图片 2" descr="IMG_4891"/>
          <p:cNvPicPr>
            <a:picLocks noChangeAspect="1" noGrp="1"/>
          </p:cNvPicPr>
          <p:nvPr isPhoto="1"/>
        </p:nvPicPr>
        <p:blipFill>
          <a:blip xmlns:r="http://schemas.openxmlformats.org/officeDocument/2006/relationships" r:embed="rId1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12" name="图片 2" descr="IMG_4892"/>
          <p:cNvPicPr>
            <a:picLocks noChangeAspect="1" noGrp="1"/>
          </p:cNvPicPr>
          <p:nvPr isPhoto="1"/>
        </p:nvPicPr>
        <p:blipFill>
          <a:blip xmlns:r="http://schemas.openxmlformats.org/officeDocument/2006/relationships" r:embed="rId1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13" name="图片 2" descr="IMG_4893"/>
          <p:cNvPicPr>
            <a:picLocks noChangeAspect="1" noGrp="1"/>
          </p:cNvPicPr>
          <p:nvPr isPhoto="1"/>
        </p:nvPicPr>
        <p:blipFill>
          <a:blip xmlns:r="http://schemas.openxmlformats.org/officeDocument/2006/relationships" r:embed="rId1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14" name="图片 2" descr="IMG_4894"/>
          <p:cNvPicPr>
            <a:picLocks noChangeAspect="1" noGrp="1"/>
          </p:cNvPicPr>
          <p:nvPr isPhoto="1"/>
        </p:nvPicPr>
        <p:blipFill>
          <a:blip xmlns:r="http://schemas.openxmlformats.org/officeDocument/2006/relationships" r:embed="rId1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15" name="图片 2" descr="IMG_4895"/>
          <p:cNvPicPr>
            <a:picLocks noChangeAspect="1" noGrp="1"/>
          </p:cNvPicPr>
          <p:nvPr isPhoto="1"/>
        </p:nvPicPr>
        <p:blipFill>
          <a:blip xmlns:r="http://schemas.openxmlformats.org/officeDocument/2006/relationships" r:embed="rId1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16" name="图片 2" descr="IMG_4896"/>
          <p:cNvPicPr>
            <a:picLocks noChangeAspect="1" noGrp="1"/>
          </p:cNvPicPr>
          <p:nvPr isPhoto="1"/>
        </p:nvPicPr>
        <p:blipFill>
          <a:blip xmlns:r="http://schemas.openxmlformats.org/officeDocument/2006/relationships" r:embed="rId1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17" name="图片 2" descr="IMG_4897"/>
          <p:cNvPicPr>
            <a:picLocks noChangeAspect="1" noGrp="1"/>
          </p:cNvPicPr>
          <p:nvPr isPhoto="1"/>
        </p:nvPicPr>
        <p:blipFill>
          <a:blip xmlns:r="http://schemas.openxmlformats.org/officeDocument/2006/relationships" r:embed="rId1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18" name="图片 2" descr="IMG_4898"/>
          <p:cNvPicPr>
            <a:picLocks noChangeAspect="1" noGrp="1"/>
          </p:cNvPicPr>
          <p:nvPr isPhoto="1"/>
        </p:nvPicPr>
        <p:blipFill>
          <a:blip xmlns:r="http://schemas.openxmlformats.org/officeDocument/2006/relationships" r:embed="rId1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19" name="图片 2" descr="IMG_4899"/>
          <p:cNvPicPr>
            <a:picLocks noChangeAspect="1" noGrp="1"/>
          </p:cNvPicPr>
          <p:nvPr isPhoto="1"/>
        </p:nvPicPr>
        <p:blipFill>
          <a:blip xmlns:r="http://schemas.openxmlformats.org/officeDocument/2006/relationships" r:embed="rId1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20" name="图片 2" descr="IMG_4900"/>
          <p:cNvPicPr>
            <a:picLocks noChangeAspect="1" noGrp="1"/>
          </p:cNvPicPr>
          <p:nvPr isPhoto="1"/>
        </p:nvPicPr>
        <p:blipFill>
          <a:blip xmlns:r="http://schemas.openxmlformats.org/officeDocument/2006/relationships" r:embed="rId1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21" name="图片 2" descr="IMG_4901"/>
          <p:cNvPicPr>
            <a:picLocks noChangeAspect="1" noGrp="1"/>
          </p:cNvPicPr>
          <p:nvPr isPhoto="1"/>
        </p:nvPicPr>
        <p:blipFill>
          <a:blip xmlns:r="http://schemas.openxmlformats.org/officeDocument/2006/relationships" r:embed="rId1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22" name="图片 2" descr="IMG_4902"/>
          <p:cNvPicPr>
            <a:picLocks noChangeAspect="1" noGrp="1"/>
          </p:cNvPicPr>
          <p:nvPr isPhoto="1"/>
        </p:nvPicPr>
        <p:blipFill>
          <a:blip xmlns:r="http://schemas.openxmlformats.org/officeDocument/2006/relationships" r:embed="rId1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23" name="图片 2" descr="IMG_4903"/>
          <p:cNvPicPr>
            <a:picLocks noChangeAspect="1" noGrp="1"/>
          </p:cNvPicPr>
          <p:nvPr isPhoto="1"/>
        </p:nvPicPr>
        <p:blipFill>
          <a:blip xmlns:r="http://schemas.openxmlformats.org/officeDocument/2006/relationships" r:embed="rId1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PowerPoint 演示文稿</dc:title>
  <dc:creator>碧海 蒋</dc:creator>
  <cp:lastModifiedBy>xb21cn</cp:lastModifiedBy>
  <dcterms:created xsi:type="dcterms:W3CDTF">2018-12-22T22:51:13Z</dcterms:created>
  <dcterms:modified xsi:type="dcterms:W3CDTF">2022-05-27T03:49:14Z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be3710f88ffb477f9d782287842ce65e</vt:lpwstr>
  </property>
</Properties>
</file>