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3"/>
    <p:sldId id="282" r:id="rId5"/>
    <p:sldId id="28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3" r:id="rId28"/>
    <p:sldId id="306" r:id="rId29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BF9000"/>
    <a:srgbClr val="FF0000"/>
    <a:srgbClr val="FC611F"/>
    <a:srgbClr val="A2B042"/>
    <a:srgbClr val="7B9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0" d="100"/>
          <a:sy n="100" d="100"/>
        </p:scale>
        <p:origin x="-1224" y="-8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</c:spPr>
          <c:explosion val="0"/>
          <c:dPt>
            <c:idx val="0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50699728164135"/>
                  <c:y val="-0.206673877876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98062499872863"/>
                  <c:y val="-0.1614639670908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50699728164135"/>
                  <c:y val="-0.206673877876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223896738986715"/>
                  <c:y val="-0.03875135210180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3.4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21869-FDA3-4BD2-86A7-F72C2C5F369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560D7-5DD8-4BAD-A65B-D8B626E1F32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 spd="slow">
    <p:push dir="u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509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9" y="1"/>
            <a:ext cx="9144000" cy="5143500"/>
          </a:xfrm>
          <a:prstGeom prst="rect">
            <a:avLst/>
          </a:prstGeom>
          <a:solidFill>
            <a:srgbClr val="2328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直角三角形 14"/>
          <p:cNvSpPr/>
          <p:nvPr/>
        </p:nvSpPr>
        <p:spPr bwMode="auto">
          <a:xfrm>
            <a:off x="-69" y="2254250"/>
            <a:ext cx="6066072" cy="3076321"/>
          </a:xfrm>
          <a:prstGeom prst="rtTriangle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286069" y="1295740"/>
            <a:ext cx="4572000" cy="2419124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5400" b="1" dirty="0" smtClean="0">
                <a:solidFill>
                  <a:srgbClr val="FFFFFF"/>
                </a:solidFill>
                <a:latin typeface="Century Gothic" panose="020B0502020202020204"/>
                <a:ea typeface="微软雅黑" panose="020B0503020204020204" pitchFamily="34" charset="-122"/>
              </a:rPr>
              <a:t>202X</a:t>
            </a:r>
            <a:endParaRPr kumimoji="1" lang="en-US" altLang="zh-CN" sz="5400" b="1" dirty="0">
              <a:solidFill>
                <a:srgbClr val="FFFFFF"/>
              </a:solidFill>
              <a:latin typeface="Century Gothic" panose="020B0502020202020204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kumimoji="1" lang="zh-CN" altLang="en-US" sz="3600" b="1" dirty="0">
                <a:solidFill>
                  <a:srgbClr val="FFFFFF"/>
                </a:solidFill>
                <a:latin typeface="Century Gothic" panose="020B0502020202020204"/>
                <a:ea typeface="微软雅黑" panose="020B0503020204020204" pitchFamily="34" charset="-122"/>
              </a:rPr>
              <a:t>职业生涯规划</a:t>
            </a:r>
            <a:r>
              <a:rPr kumimoji="1" lang="en-US" altLang="zh-CN" sz="3600" b="1" dirty="0">
                <a:solidFill>
                  <a:srgbClr val="FFFFFF"/>
                </a:solidFill>
                <a:latin typeface="Century Gothic" panose="020B0502020202020204"/>
                <a:ea typeface="微软雅黑" panose="020B0503020204020204" pitchFamily="34" charset="-122"/>
              </a:rPr>
              <a:t>PPT</a:t>
            </a:r>
            <a:r>
              <a:rPr kumimoji="1" lang="zh-CN" altLang="en-US" sz="3600" b="1" dirty="0">
                <a:solidFill>
                  <a:srgbClr val="FFFFFF"/>
                </a:solidFill>
                <a:latin typeface="Century Gothic" panose="020B0502020202020204"/>
                <a:ea typeface="微软雅黑" panose="020B0503020204020204" pitchFamily="34" charset="-122"/>
              </a:rPr>
              <a:t>模板</a:t>
            </a:r>
            <a:endParaRPr kumimoji="1" lang="en-US" altLang="zh-CN" sz="3600" b="1" dirty="0">
              <a:solidFill>
                <a:srgbClr val="FFFFFF"/>
              </a:solidFill>
              <a:latin typeface="Century Gothic" panose="020B0502020202020204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endParaRPr kumimoji="1" lang="en-US" altLang="zh-CN" sz="3600" b="1" dirty="0">
              <a:solidFill>
                <a:srgbClr val="FFFFFF"/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1" y="2254250"/>
            <a:ext cx="1270001" cy="635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直角三角形 16"/>
          <p:cNvSpPr/>
          <p:nvPr/>
        </p:nvSpPr>
        <p:spPr bwMode="auto">
          <a:xfrm flipH="1">
            <a:off x="3077963" y="2254250"/>
            <a:ext cx="6066072" cy="3076321"/>
          </a:xfrm>
          <a:prstGeom prst="rtTriangle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873999" y="2254250"/>
            <a:ext cx="1270001" cy="635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505139" y="3027516"/>
            <a:ext cx="4057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适用于个人介绍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竞聘报告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自我介绍等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36302" y="3530198"/>
            <a:ext cx="28222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演讲人：清小风  时间：</a:t>
            </a:r>
            <a:r>
              <a:rPr lang="en-US" altLang="zh-CN" sz="14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202X.5.5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-69" y="-761316"/>
            <a:ext cx="2209361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/>
              <a:t>清风素材</a:t>
            </a:r>
            <a:endParaRPr lang="zh-CN" altLang="en-US" dirty="0"/>
          </a:p>
          <a:p>
            <a:pPr algn="ctr"/>
            <a:r>
              <a:rPr lang="en-US" altLang="zh-CN" dirty="0"/>
              <a:t>12sc.taobao.com</a:t>
            </a:r>
            <a:endParaRPr lang="zh-CN" altLang="en-US" dirty="0"/>
          </a:p>
        </p:txBody>
      </p:sp>
    </p:spTree>
  </p:cSld>
  <p:clrMapOvr>
    <a:masterClrMapping/>
  </p:clrMapOvr>
  <p:transition spd="slow" advTm="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t="2946" b="12702"/>
          <a:stretch>
            <a:fillRect/>
          </a:stretch>
        </p:blipFill>
        <p:spPr>
          <a:xfrm>
            <a:off x="1" y="1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9" y="1"/>
            <a:ext cx="9144000" cy="5143500"/>
          </a:xfrm>
          <a:prstGeom prst="rect">
            <a:avLst/>
          </a:prstGeom>
          <a:solidFill>
            <a:srgbClr val="2328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88" y="1438275"/>
            <a:ext cx="9142412" cy="23907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" name="Group 16"/>
          <p:cNvGrpSpPr/>
          <p:nvPr/>
        </p:nvGrpSpPr>
        <p:grpSpPr>
          <a:xfrm>
            <a:off x="251" y="2151681"/>
            <a:ext cx="4403228" cy="115208"/>
            <a:chOff x="0" y="2341322"/>
            <a:chExt cx="4403469" cy="115214"/>
          </a:xfrm>
          <a:solidFill>
            <a:srgbClr val="FFC000"/>
          </a:solidFill>
        </p:grpSpPr>
        <p:sp>
          <p:nvSpPr>
            <p:cNvPr id="6" name="Rectangle 12"/>
            <p:cNvSpPr/>
            <p:nvPr/>
          </p:nvSpPr>
          <p:spPr>
            <a:xfrm>
              <a:off x="0" y="2341322"/>
              <a:ext cx="440346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>
              <a:off x="3535074" y="2387041"/>
              <a:ext cx="868395" cy="694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445475" y="2433302"/>
            <a:ext cx="3123547" cy="5252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02 </a:t>
            </a:r>
            <a:r>
              <a:rPr lang="zh-CN" altLang="en-US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添加标题</a:t>
            </a:r>
            <a:endParaRPr lang="zh-CN" altLang="en-US" sz="3415" b="1" dirty="0">
              <a:solidFill>
                <a:srgbClr val="FFC000"/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3370001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4777498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370001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77498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aphicFrame>
        <p:nvGraphicFramePr>
          <p:cNvPr id="4" name="图表 3"/>
          <p:cNvGraphicFramePr/>
          <p:nvPr/>
        </p:nvGraphicFramePr>
        <p:xfrm>
          <a:off x="3311126" y="1005604"/>
          <a:ext cx="2434970" cy="1623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5" name="图表 4"/>
          <p:cNvGraphicFramePr/>
          <p:nvPr/>
        </p:nvGraphicFramePr>
        <p:xfrm>
          <a:off x="620554" y="2355731"/>
          <a:ext cx="2003620" cy="1335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图表 5"/>
          <p:cNvGraphicFramePr/>
          <p:nvPr/>
        </p:nvGraphicFramePr>
        <p:xfrm>
          <a:off x="2554670" y="2355731"/>
          <a:ext cx="2003620" cy="1335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图表 6"/>
          <p:cNvGraphicFramePr/>
          <p:nvPr/>
        </p:nvGraphicFramePr>
        <p:xfrm>
          <a:off x="6422905" y="2355731"/>
          <a:ext cx="2003620" cy="1335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图表 7"/>
          <p:cNvGraphicFramePr/>
          <p:nvPr/>
        </p:nvGraphicFramePr>
        <p:xfrm>
          <a:off x="4488787" y="2355731"/>
          <a:ext cx="2003620" cy="1335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任意多边形 27"/>
          <p:cNvSpPr/>
          <p:nvPr/>
        </p:nvSpPr>
        <p:spPr>
          <a:xfrm>
            <a:off x="1623158" y="1868451"/>
            <a:ext cx="2116100" cy="536922"/>
          </a:xfrm>
          <a:custGeom>
            <a:avLst/>
            <a:gdLst>
              <a:gd name="connsiteX0" fmla="*/ 3115159 w 3115159"/>
              <a:gd name="connsiteY0" fmla="*/ 0 h 790414"/>
              <a:gd name="connsiteX1" fmla="*/ 0 w 3115159"/>
              <a:gd name="connsiteY1" fmla="*/ 0 h 790414"/>
              <a:gd name="connsiteX2" fmla="*/ 0 w 3115159"/>
              <a:gd name="connsiteY2" fmla="*/ 790414 h 79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5159" h="790414">
                <a:moveTo>
                  <a:pt x="3115159" y="0"/>
                </a:moveTo>
                <a:lnTo>
                  <a:pt x="0" y="0"/>
                </a:lnTo>
                <a:lnTo>
                  <a:pt x="0" y="790414"/>
                </a:lnTo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arrow"/>
          </a:ln>
          <a:effectLst/>
        </p:spPr>
        <p:txBody>
          <a:bodyPr lIns="68579" tIns="34289" rIns="68579" bIns="34289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任意多边形 33"/>
          <p:cNvSpPr/>
          <p:nvPr/>
        </p:nvSpPr>
        <p:spPr>
          <a:xfrm>
            <a:off x="3528701" y="1352586"/>
            <a:ext cx="368476" cy="1052786"/>
          </a:xfrm>
          <a:custGeom>
            <a:avLst/>
            <a:gdLst>
              <a:gd name="connsiteX0" fmla="*/ 542441 w 542441"/>
              <a:gd name="connsiteY0" fmla="*/ 0 h 1549831"/>
              <a:gd name="connsiteX1" fmla="*/ 0 w 542441"/>
              <a:gd name="connsiteY1" fmla="*/ 0 h 1549831"/>
              <a:gd name="connsiteX2" fmla="*/ 0 w 542441"/>
              <a:gd name="connsiteY2" fmla="*/ 1549831 h 1549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2441" h="1549831">
                <a:moveTo>
                  <a:pt x="542441" y="0"/>
                </a:moveTo>
                <a:lnTo>
                  <a:pt x="0" y="0"/>
                </a:lnTo>
                <a:lnTo>
                  <a:pt x="0" y="1549831"/>
                </a:lnTo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arrow"/>
          </a:ln>
          <a:effectLst/>
        </p:spPr>
        <p:txBody>
          <a:bodyPr lIns="68579" tIns="34289" rIns="68579" bIns="34289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任意多边形 35"/>
          <p:cNvSpPr/>
          <p:nvPr/>
        </p:nvSpPr>
        <p:spPr>
          <a:xfrm>
            <a:off x="5265799" y="1710532"/>
            <a:ext cx="200029" cy="768534"/>
          </a:xfrm>
          <a:custGeom>
            <a:avLst/>
            <a:gdLst>
              <a:gd name="connsiteX0" fmla="*/ 0 w 294467"/>
              <a:gd name="connsiteY0" fmla="*/ 0 h 1131376"/>
              <a:gd name="connsiteX1" fmla="*/ 294467 w 294467"/>
              <a:gd name="connsiteY1" fmla="*/ 0 h 1131376"/>
              <a:gd name="connsiteX2" fmla="*/ 294467 w 294467"/>
              <a:gd name="connsiteY2" fmla="*/ 1131376 h 113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467" h="1131376">
                <a:moveTo>
                  <a:pt x="0" y="0"/>
                </a:moveTo>
                <a:lnTo>
                  <a:pt x="294467" y="0"/>
                </a:lnTo>
                <a:lnTo>
                  <a:pt x="294467" y="1131376"/>
                </a:lnTo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arrow"/>
          </a:ln>
          <a:effectLst/>
        </p:spPr>
        <p:txBody>
          <a:bodyPr lIns="68579" tIns="34289" rIns="68579" bIns="34289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任意多边形 38"/>
          <p:cNvSpPr/>
          <p:nvPr/>
        </p:nvSpPr>
        <p:spPr>
          <a:xfrm>
            <a:off x="5118409" y="1342056"/>
            <a:ext cx="2284547" cy="1115953"/>
          </a:xfrm>
          <a:custGeom>
            <a:avLst/>
            <a:gdLst>
              <a:gd name="connsiteX0" fmla="*/ 0 w 3363133"/>
              <a:gd name="connsiteY0" fmla="*/ 0 h 1642820"/>
              <a:gd name="connsiteX1" fmla="*/ 3363133 w 3363133"/>
              <a:gd name="connsiteY1" fmla="*/ 0 h 1642820"/>
              <a:gd name="connsiteX2" fmla="*/ 3363133 w 3363133"/>
              <a:gd name="connsiteY2" fmla="*/ 1642820 h 1642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63133" h="1642820">
                <a:moveTo>
                  <a:pt x="0" y="0"/>
                </a:moveTo>
                <a:lnTo>
                  <a:pt x="3363133" y="0"/>
                </a:lnTo>
                <a:lnTo>
                  <a:pt x="3363133" y="1642820"/>
                </a:lnTo>
              </a:path>
            </a:pathLst>
          </a:cu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arrow"/>
          </a:ln>
          <a:effectLst/>
        </p:spPr>
        <p:txBody>
          <a:bodyPr lIns="68579" tIns="34289" rIns="68579" bIns="34289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34897" y="3539216"/>
            <a:ext cx="1814776" cy="884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点击此处添加文本信息</a:t>
            </a:r>
            <a:endParaRPr lang="en-US" altLang="zh-CN" sz="1000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双击图标可以对图表图形及文字的颜色、边框等进行选择。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792842" y="3539216"/>
            <a:ext cx="1814776" cy="884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点击此处添加文本信息</a:t>
            </a:r>
            <a:endParaRPr lang="en-US" altLang="zh-CN" sz="1000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双击图标可以对图表图形及文字的颜色、边框等进行选择。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28215" y="3539216"/>
            <a:ext cx="1814776" cy="884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点击此处添加文本信息</a:t>
            </a:r>
            <a:endParaRPr lang="en-US" altLang="zh-CN" sz="1000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双击图标可以对图表图形及文字的颜色、边框等进行选择。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677290" y="3539216"/>
            <a:ext cx="1814776" cy="884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点击此处添加文本信息</a:t>
            </a:r>
            <a:endParaRPr lang="en-US" altLang="zh-CN" sz="1000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双击图标可以对图表图形及文字的颜色、边框等进行选择。</a:t>
            </a:r>
            <a:endParaRPr lang="en-US" altLang="zh-CN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4" name="直角三角形 3"/>
          <p:cNvSpPr/>
          <p:nvPr/>
        </p:nvSpPr>
        <p:spPr>
          <a:xfrm>
            <a:off x="4706201" y="1331720"/>
            <a:ext cx="737410" cy="1753843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" name="直角三角形 4"/>
          <p:cNvSpPr/>
          <p:nvPr/>
        </p:nvSpPr>
        <p:spPr>
          <a:xfrm rot="16200000">
            <a:off x="3454285" y="1248209"/>
            <a:ext cx="737410" cy="1753843"/>
          </a:xfrm>
          <a:prstGeom prst="rtTriangle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" name="直角三角形 5"/>
          <p:cNvSpPr/>
          <p:nvPr/>
        </p:nvSpPr>
        <p:spPr>
          <a:xfrm rot="10800000">
            <a:off x="3369359" y="2493835"/>
            <a:ext cx="737410" cy="1753843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直角三角形 6"/>
          <p:cNvSpPr/>
          <p:nvPr/>
        </p:nvSpPr>
        <p:spPr>
          <a:xfrm rot="5400000">
            <a:off x="4614985" y="2575611"/>
            <a:ext cx="737410" cy="1753843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文本框 8"/>
          <p:cNvSpPr txBox="1"/>
          <p:nvPr/>
        </p:nvSpPr>
        <p:spPr>
          <a:xfrm>
            <a:off x="5903865" y="2847409"/>
            <a:ext cx="2793939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400" b="1" dirty="0">
                <a:solidFill>
                  <a:schemeClr val="bg1"/>
                </a:solidFill>
              </a:rPr>
              <a:t>点击此处添加标题</a:t>
            </a:r>
            <a:endParaRPr lang="en-US" altLang="zh-CN" sz="14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1050" dirty="0">
                <a:solidFill>
                  <a:schemeClr val="bg1"/>
                </a:solidFill>
              </a:rPr>
              <a:t>标题数字等都可以通过点击和重新输入进行更改，建议正文</a:t>
            </a:r>
            <a:r>
              <a:rPr lang="en-US" altLang="zh-CN" sz="1050" dirty="0">
                <a:solidFill>
                  <a:schemeClr val="bg1"/>
                </a:solidFill>
              </a:rPr>
              <a:t>10</a:t>
            </a:r>
            <a:r>
              <a:rPr lang="zh-CN" altLang="en-US" sz="1050" dirty="0">
                <a:solidFill>
                  <a:schemeClr val="bg1"/>
                </a:solidFill>
              </a:rPr>
              <a:t>号字，</a:t>
            </a:r>
            <a:r>
              <a:rPr lang="en-US" altLang="zh-CN" sz="1050" dirty="0">
                <a:solidFill>
                  <a:schemeClr val="bg1"/>
                </a:solidFill>
              </a:rPr>
              <a:t>1.3</a:t>
            </a:r>
            <a:r>
              <a:rPr lang="zh-CN" altLang="en-US" sz="1050" dirty="0">
                <a:solidFill>
                  <a:schemeClr val="bg1"/>
                </a:solidFill>
              </a:rPr>
              <a:t>倍字间距。</a:t>
            </a:r>
            <a:endParaRPr lang="zh-CN" altLang="en-US" sz="105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9401" y="2146815"/>
            <a:ext cx="2672957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30000"/>
              </a:lnSpc>
            </a:pPr>
            <a:r>
              <a:rPr lang="zh-CN" altLang="en-US" sz="1400" b="1" dirty="0">
                <a:solidFill>
                  <a:schemeClr val="bg1"/>
                </a:solidFill>
              </a:rPr>
              <a:t>点击此处添加标题</a:t>
            </a:r>
            <a:endParaRPr lang="en-US" altLang="zh-CN" sz="1400" b="1" dirty="0">
              <a:solidFill>
                <a:schemeClr val="bg1"/>
              </a:solidFill>
            </a:endParaRPr>
          </a:p>
          <a:p>
            <a:pPr algn="r">
              <a:lnSpc>
                <a:spcPct val="130000"/>
              </a:lnSpc>
            </a:pPr>
            <a:r>
              <a:rPr lang="zh-CN" altLang="en-US" sz="1050" dirty="0">
                <a:solidFill>
                  <a:schemeClr val="bg1"/>
                </a:solidFill>
              </a:rPr>
              <a:t>标题数字等都可以通过点击和重新输入进行更改，建议正文</a:t>
            </a:r>
            <a:r>
              <a:rPr lang="en-US" altLang="zh-CN" sz="1050" dirty="0">
                <a:solidFill>
                  <a:schemeClr val="bg1"/>
                </a:solidFill>
              </a:rPr>
              <a:t>10</a:t>
            </a:r>
            <a:r>
              <a:rPr lang="zh-CN" altLang="en-US" sz="1050" dirty="0">
                <a:solidFill>
                  <a:schemeClr val="bg1"/>
                </a:solidFill>
              </a:rPr>
              <a:t>号字，</a:t>
            </a:r>
            <a:r>
              <a:rPr lang="en-US" altLang="zh-CN" sz="1050" dirty="0">
                <a:solidFill>
                  <a:schemeClr val="bg1"/>
                </a:solidFill>
              </a:rPr>
              <a:t>1.3</a:t>
            </a:r>
            <a:r>
              <a:rPr lang="zh-CN" altLang="en-US" sz="1050" dirty="0">
                <a:solidFill>
                  <a:schemeClr val="bg1"/>
                </a:solidFill>
              </a:rPr>
              <a:t>倍字间距。</a:t>
            </a:r>
            <a:endParaRPr lang="zh-CN" altLang="en-US" sz="1050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53907" y="971979"/>
            <a:ext cx="3032066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30000"/>
              </a:lnSpc>
            </a:pPr>
            <a:r>
              <a:rPr lang="zh-CN" altLang="en-US" sz="1400" b="1" dirty="0">
                <a:solidFill>
                  <a:schemeClr val="bg1"/>
                </a:solidFill>
              </a:rPr>
              <a:t>点击此处添加标题</a:t>
            </a:r>
            <a:endParaRPr lang="en-US" altLang="zh-CN" sz="1400" b="1" dirty="0">
              <a:solidFill>
                <a:schemeClr val="bg1"/>
              </a:solidFill>
            </a:endParaRPr>
          </a:p>
          <a:p>
            <a:pPr algn="r">
              <a:lnSpc>
                <a:spcPct val="130000"/>
              </a:lnSpc>
            </a:pPr>
            <a:r>
              <a:rPr lang="zh-CN" altLang="en-US" sz="1050" dirty="0">
                <a:solidFill>
                  <a:schemeClr val="bg1"/>
                </a:solidFill>
              </a:rPr>
              <a:t>标题数字等都可以通过点击和重新输入进行更改，建议正文</a:t>
            </a:r>
            <a:r>
              <a:rPr lang="en-US" altLang="zh-CN" sz="1050" dirty="0">
                <a:solidFill>
                  <a:schemeClr val="bg1"/>
                </a:solidFill>
              </a:rPr>
              <a:t>10</a:t>
            </a:r>
            <a:r>
              <a:rPr lang="zh-CN" altLang="en-US" sz="1050" dirty="0">
                <a:solidFill>
                  <a:schemeClr val="bg1"/>
                </a:solidFill>
              </a:rPr>
              <a:t>号字，</a:t>
            </a:r>
            <a:r>
              <a:rPr lang="en-US" altLang="zh-CN" sz="1050" dirty="0">
                <a:solidFill>
                  <a:schemeClr val="bg1"/>
                </a:solidFill>
              </a:rPr>
              <a:t>1.3</a:t>
            </a:r>
            <a:r>
              <a:rPr lang="zh-CN" altLang="en-US" sz="1050" dirty="0">
                <a:solidFill>
                  <a:schemeClr val="bg1"/>
                </a:solidFill>
              </a:rPr>
              <a:t>倍字间距。</a:t>
            </a:r>
            <a:endParaRPr lang="zh-CN" altLang="en-US" sz="1050" dirty="0">
              <a:solidFill>
                <a:schemeClr val="bg1"/>
              </a:solidFill>
            </a:endParaRPr>
          </a:p>
        </p:txBody>
      </p:sp>
      <p:sp>
        <p:nvSpPr>
          <p:cNvPr id="11" name="文本框 8"/>
          <p:cNvSpPr txBox="1"/>
          <p:nvPr/>
        </p:nvSpPr>
        <p:spPr>
          <a:xfrm>
            <a:off x="4116660" y="3841294"/>
            <a:ext cx="2753065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400" b="1" dirty="0">
                <a:solidFill>
                  <a:schemeClr val="bg1"/>
                </a:solidFill>
              </a:rPr>
              <a:t>点击此处添加标题</a:t>
            </a:r>
            <a:endParaRPr lang="en-US" altLang="zh-CN" sz="14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1050" dirty="0">
                <a:solidFill>
                  <a:schemeClr val="bg1"/>
                </a:solidFill>
              </a:rPr>
              <a:t>标题数字等都可以通过点击和重新输入进行更改，建议正文</a:t>
            </a:r>
            <a:r>
              <a:rPr lang="en-US" altLang="zh-CN" sz="1050" dirty="0">
                <a:solidFill>
                  <a:schemeClr val="bg1"/>
                </a:solidFill>
              </a:rPr>
              <a:t>10</a:t>
            </a:r>
            <a:r>
              <a:rPr lang="zh-CN" altLang="en-US" sz="1050" dirty="0">
                <a:solidFill>
                  <a:schemeClr val="bg1"/>
                </a:solidFill>
              </a:rPr>
              <a:t>号字，</a:t>
            </a:r>
            <a:r>
              <a:rPr lang="en-US" altLang="zh-CN" sz="1050" dirty="0">
                <a:solidFill>
                  <a:schemeClr val="bg1"/>
                </a:solidFill>
              </a:rPr>
              <a:t>1.3</a:t>
            </a:r>
            <a:r>
              <a:rPr lang="zh-CN" altLang="en-US" sz="1050" dirty="0">
                <a:solidFill>
                  <a:schemeClr val="bg1"/>
                </a:solidFill>
              </a:rPr>
              <a:t>倍字间距。</a:t>
            </a:r>
            <a:endParaRPr lang="zh-CN" alt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4" name="文本框 8"/>
          <p:cNvSpPr txBox="1"/>
          <p:nvPr/>
        </p:nvSpPr>
        <p:spPr>
          <a:xfrm>
            <a:off x="602124" y="2150576"/>
            <a:ext cx="1888251" cy="1565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200" b="1" dirty="0">
                <a:solidFill>
                  <a:schemeClr val="bg1"/>
                </a:solidFill>
              </a:rPr>
              <a:t>点击此处添加标题</a:t>
            </a:r>
            <a:endParaRPr lang="en-US" altLang="zh-CN" sz="1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endParaRPr lang="en-US" altLang="zh-CN" sz="1200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标题数字等都可以通过点击和重新输入进行更改，顶部“开始”面板中可以对字体、字号、颜色、行距等进行修改。建议正文</a:t>
            </a:r>
            <a:r>
              <a:rPr lang="en-US" altLang="zh-CN" sz="1000" dirty="0">
                <a:solidFill>
                  <a:schemeClr val="bg1"/>
                </a:solidFill>
              </a:rPr>
              <a:t>10</a:t>
            </a:r>
            <a:r>
              <a:rPr lang="zh-CN" altLang="en-US" sz="1000" dirty="0">
                <a:solidFill>
                  <a:schemeClr val="bg1"/>
                </a:solidFill>
              </a:rPr>
              <a:t>号字，</a:t>
            </a:r>
            <a:r>
              <a:rPr lang="en-US" altLang="zh-CN" sz="1000" dirty="0">
                <a:solidFill>
                  <a:schemeClr val="bg1"/>
                </a:solidFill>
              </a:rPr>
              <a:t>1.3</a:t>
            </a:r>
            <a:r>
              <a:rPr lang="zh-CN" altLang="en-US" sz="1000" dirty="0">
                <a:solidFill>
                  <a:schemeClr val="bg1"/>
                </a:solidFill>
              </a:rPr>
              <a:t>倍字间距。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文本框 8"/>
          <p:cNvSpPr txBox="1"/>
          <p:nvPr/>
        </p:nvSpPr>
        <p:spPr>
          <a:xfrm>
            <a:off x="2593712" y="2150576"/>
            <a:ext cx="1966168" cy="1565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57200">
              <a:lnSpc>
                <a:spcPct val="130000"/>
              </a:lnSpc>
            </a:pPr>
            <a:r>
              <a:rPr lang="zh-CN" altLang="en-US" sz="1200" b="1" dirty="0">
                <a:solidFill>
                  <a:schemeClr val="bg1"/>
                </a:solidFill>
              </a:rPr>
              <a:t>点击此处添加标题</a:t>
            </a:r>
            <a:endParaRPr lang="en-US" altLang="zh-CN" sz="1200" b="1" dirty="0">
              <a:solidFill>
                <a:schemeClr val="bg1"/>
              </a:solidFill>
            </a:endParaRPr>
          </a:p>
          <a:p>
            <a:pPr lvl="0" defTabSz="457200">
              <a:lnSpc>
                <a:spcPct val="130000"/>
              </a:lnSpc>
            </a:pPr>
            <a:endParaRPr lang="en-US" altLang="zh-CN" sz="1200" b="1" dirty="0">
              <a:solidFill>
                <a:schemeClr val="bg1"/>
              </a:solidFill>
            </a:endParaRPr>
          </a:p>
          <a:p>
            <a:pPr lvl="0" defTabSz="457200"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标题数字等都可以通过点击和重新输入进行更改，顶部“开始”面板中可以对字体、字号、颜色、行距等进行修改。建议正文</a:t>
            </a:r>
            <a:r>
              <a:rPr lang="en-US" altLang="zh-CN" sz="1000" dirty="0">
                <a:solidFill>
                  <a:schemeClr val="bg1"/>
                </a:solidFill>
              </a:rPr>
              <a:t>10</a:t>
            </a:r>
            <a:r>
              <a:rPr lang="zh-CN" altLang="en-US" sz="1000" dirty="0">
                <a:solidFill>
                  <a:schemeClr val="bg1"/>
                </a:solidFill>
              </a:rPr>
              <a:t>号字，</a:t>
            </a:r>
            <a:r>
              <a:rPr lang="en-US" altLang="zh-CN" sz="1000" dirty="0">
                <a:solidFill>
                  <a:schemeClr val="bg1"/>
                </a:solidFill>
              </a:rPr>
              <a:t>1.3</a:t>
            </a:r>
            <a:r>
              <a:rPr lang="zh-CN" altLang="en-US" sz="1000" dirty="0">
                <a:solidFill>
                  <a:schemeClr val="bg1"/>
                </a:solidFill>
              </a:rPr>
              <a:t>倍字间距。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6" name="文本框 8"/>
          <p:cNvSpPr txBox="1"/>
          <p:nvPr/>
        </p:nvSpPr>
        <p:spPr>
          <a:xfrm>
            <a:off x="4740737" y="2150576"/>
            <a:ext cx="1888646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57200">
              <a:lnSpc>
                <a:spcPct val="130000"/>
              </a:lnSpc>
            </a:pPr>
            <a:r>
              <a:rPr lang="zh-CN" altLang="en-US" sz="1200" b="1" dirty="0">
                <a:solidFill>
                  <a:schemeClr val="bg1"/>
                </a:solidFill>
              </a:rPr>
              <a:t>点击此处添加标题</a:t>
            </a:r>
            <a:endParaRPr lang="en-US" altLang="zh-CN" sz="1200" b="1" dirty="0">
              <a:solidFill>
                <a:schemeClr val="bg1"/>
              </a:solidFill>
            </a:endParaRPr>
          </a:p>
          <a:p>
            <a:pPr lvl="0" defTabSz="457200">
              <a:lnSpc>
                <a:spcPct val="130000"/>
              </a:lnSpc>
            </a:pPr>
            <a:endParaRPr lang="en-US" altLang="zh-CN" sz="1200" b="1" dirty="0">
              <a:solidFill>
                <a:schemeClr val="bg1"/>
              </a:solidFill>
            </a:endParaRPr>
          </a:p>
          <a:p>
            <a:pPr lvl="0" defTabSz="457200"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标题数字等都可以通过点击和重新输入进行更改，顶部“开始”面板中可以对字体、字号、颜色、行距等进行修改。建议正文</a:t>
            </a:r>
            <a:r>
              <a:rPr lang="en-US" altLang="zh-CN" sz="1000" dirty="0">
                <a:solidFill>
                  <a:schemeClr val="bg1"/>
                </a:solidFill>
              </a:rPr>
              <a:t>10</a:t>
            </a:r>
            <a:r>
              <a:rPr lang="zh-CN" altLang="en-US" sz="1000" dirty="0">
                <a:solidFill>
                  <a:schemeClr val="bg1"/>
                </a:solidFill>
              </a:rPr>
              <a:t>号字，</a:t>
            </a:r>
            <a:r>
              <a:rPr lang="en-US" altLang="zh-CN" sz="1000" dirty="0">
                <a:solidFill>
                  <a:schemeClr val="bg1"/>
                </a:solidFill>
              </a:rPr>
              <a:t>1.3</a:t>
            </a:r>
            <a:r>
              <a:rPr lang="zh-CN" altLang="en-US" sz="1000" dirty="0">
                <a:solidFill>
                  <a:schemeClr val="bg1"/>
                </a:solidFill>
              </a:rPr>
              <a:t>倍字间距。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7" name="五边形 4"/>
          <p:cNvSpPr/>
          <p:nvPr/>
        </p:nvSpPr>
        <p:spPr>
          <a:xfrm>
            <a:off x="498788" y="1292424"/>
            <a:ext cx="1991587" cy="677108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8" name="五边形 5"/>
          <p:cNvSpPr/>
          <p:nvPr/>
        </p:nvSpPr>
        <p:spPr>
          <a:xfrm>
            <a:off x="2568292" y="1292424"/>
            <a:ext cx="1991587" cy="677108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9" name="五边形 6"/>
          <p:cNvSpPr/>
          <p:nvPr/>
        </p:nvSpPr>
        <p:spPr>
          <a:xfrm>
            <a:off x="4637796" y="1292424"/>
            <a:ext cx="1991587" cy="677108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98788" y="2084690"/>
            <a:ext cx="1991588" cy="231336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68292" y="2084690"/>
            <a:ext cx="1991587" cy="231336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37796" y="2084690"/>
            <a:ext cx="1991588" cy="231336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3" name="五边形 10"/>
          <p:cNvSpPr/>
          <p:nvPr/>
        </p:nvSpPr>
        <p:spPr>
          <a:xfrm>
            <a:off x="6707300" y="1292424"/>
            <a:ext cx="1991587" cy="677108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14" name="文本框 8"/>
          <p:cNvSpPr txBox="1"/>
          <p:nvPr/>
        </p:nvSpPr>
        <p:spPr>
          <a:xfrm>
            <a:off x="6810240" y="2150576"/>
            <a:ext cx="1888646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57200">
              <a:lnSpc>
                <a:spcPct val="130000"/>
              </a:lnSpc>
            </a:pPr>
            <a:r>
              <a:rPr lang="zh-CN" altLang="en-US" sz="1200" b="1" dirty="0">
                <a:solidFill>
                  <a:schemeClr val="bg1"/>
                </a:solidFill>
              </a:rPr>
              <a:t>点击此处添加标题</a:t>
            </a:r>
            <a:endParaRPr lang="en-US" altLang="zh-CN" sz="1200" b="1" dirty="0">
              <a:solidFill>
                <a:schemeClr val="bg1"/>
              </a:solidFill>
            </a:endParaRPr>
          </a:p>
          <a:p>
            <a:pPr lvl="0" defTabSz="457200">
              <a:lnSpc>
                <a:spcPct val="130000"/>
              </a:lnSpc>
            </a:pPr>
            <a:endParaRPr lang="en-US" altLang="zh-CN" sz="1200" b="1" dirty="0">
              <a:solidFill>
                <a:schemeClr val="bg1"/>
              </a:solidFill>
            </a:endParaRPr>
          </a:p>
          <a:p>
            <a:pPr lvl="0" defTabSz="457200"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</a:rPr>
              <a:t>标题数字等都可以通过点击和重新输入进行更改，顶部“开始”面板中可以对字体、字号、颜色、行距等进行修改。建议正文</a:t>
            </a:r>
            <a:r>
              <a:rPr lang="en-US" altLang="zh-CN" sz="1000" dirty="0">
                <a:solidFill>
                  <a:schemeClr val="bg1"/>
                </a:solidFill>
              </a:rPr>
              <a:t>10</a:t>
            </a:r>
            <a:r>
              <a:rPr lang="zh-CN" altLang="en-US" sz="1000" dirty="0">
                <a:solidFill>
                  <a:schemeClr val="bg1"/>
                </a:solidFill>
              </a:rPr>
              <a:t>号字，</a:t>
            </a:r>
            <a:r>
              <a:rPr lang="en-US" altLang="zh-CN" sz="1000" dirty="0">
                <a:solidFill>
                  <a:schemeClr val="bg1"/>
                </a:solidFill>
              </a:rPr>
              <a:t>1.3</a:t>
            </a:r>
            <a:r>
              <a:rPr lang="zh-CN" altLang="en-US" sz="1000" dirty="0">
                <a:solidFill>
                  <a:schemeClr val="bg1"/>
                </a:solidFill>
              </a:rPr>
              <a:t>倍字间距。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707299" y="2084690"/>
            <a:ext cx="1991588" cy="231336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98788" y="1289751"/>
            <a:ext cx="16727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b="1" dirty="0">
                <a:solidFill>
                  <a:schemeClr val="bg1"/>
                </a:solidFill>
              </a:rPr>
              <a:t>Part 1</a:t>
            </a:r>
            <a:endParaRPr lang="en-US" altLang="zh-CN" b="1" dirty="0">
              <a:solidFill>
                <a:schemeClr val="bg1"/>
              </a:solidFill>
            </a:endParaRPr>
          </a:p>
          <a:p>
            <a:pPr lvl="0"/>
            <a:r>
              <a:rPr lang="zh-CN" altLang="en-US" sz="1400" dirty="0">
                <a:solidFill>
                  <a:schemeClr val="bg1"/>
                </a:solidFill>
              </a:rPr>
              <a:t>点击此处添加标题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568292" y="1317650"/>
            <a:ext cx="16727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b="1" dirty="0">
                <a:solidFill>
                  <a:schemeClr val="bg1"/>
                </a:solidFill>
              </a:rPr>
              <a:t>Part 2</a:t>
            </a:r>
            <a:endParaRPr lang="en-US" altLang="zh-CN" b="1" dirty="0">
              <a:solidFill>
                <a:schemeClr val="bg1"/>
              </a:solidFill>
            </a:endParaRPr>
          </a:p>
          <a:p>
            <a:pPr lvl="0"/>
            <a:r>
              <a:rPr lang="zh-CN" altLang="en-US" sz="1400" dirty="0">
                <a:solidFill>
                  <a:schemeClr val="bg1"/>
                </a:solidFill>
              </a:rPr>
              <a:t>点击此处添加标题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637796" y="1289751"/>
            <a:ext cx="16727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b="1" dirty="0">
                <a:solidFill>
                  <a:schemeClr val="bg1"/>
                </a:solidFill>
              </a:rPr>
              <a:t>Part 3</a:t>
            </a:r>
            <a:endParaRPr lang="en-US" altLang="zh-CN" b="1" dirty="0">
              <a:solidFill>
                <a:schemeClr val="bg1"/>
              </a:solidFill>
            </a:endParaRPr>
          </a:p>
          <a:p>
            <a:pPr lvl="0"/>
            <a:r>
              <a:rPr lang="zh-CN" altLang="en-US" sz="1400" dirty="0">
                <a:solidFill>
                  <a:schemeClr val="bg1"/>
                </a:solidFill>
              </a:rPr>
              <a:t>点击此处添加标题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707300" y="1308029"/>
            <a:ext cx="16727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b="1" dirty="0">
                <a:solidFill>
                  <a:schemeClr val="bg1"/>
                </a:solidFill>
              </a:rPr>
              <a:t>Part 4</a:t>
            </a:r>
            <a:endParaRPr lang="en-US" altLang="zh-CN" b="1" dirty="0">
              <a:solidFill>
                <a:schemeClr val="bg1"/>
              </a:solidFill>
            </a:endParaRPr>
          </a:p>
          <a:p>
            <a:pPr lvl="0"/>
            <a:r>
              <a:rPr lang="zh-CN" altLang="en-US" sz="1400" dirty="0">
                <a:solidFill>
                  <a:schemeClr val="bg1"/>
                </a:solidFill>
              </a:rPr>
              <a:t>点击此处添加标题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26001" y="1163956"/>
            <a:ext cx="7538652" cy="3299146"/>
            <a:chOff x="1100786" y="1551735"/>
            <a:chExt cx="10052640" cy="4399344"/>
          </a:xfrm>
        </p:grpSpPr>
        <p:sp>
          <p:nvSpPr>
            <p:cNvPr id="5" name="Freeform 21"/>
            <p:cNvSpPr/>
            <p:nvPr/>
          </p:nvSpPr>
          <p:spPr>
            <a:xfrm rot="19805282">
              <a:off x="1456384" y="1551735"/>
              <a:ext cx="9350488" cy="4399344"/>
            </a:xfrm>
            <a:custGeom>
              <a:avLst/>
              <a:gdLst>
                <a:gd name="connsiteX0" fmla="*/ 9210674 w 9350488"/>
                <a:gd name="connsiteY0" fmla="*/ 3819266 h 4399344"/>
                <a:gd name="connsiteX1" fmla="*/ 9350488 w 9350488"/>
                <a:gd name="connsiteY1" fmla="*/ 4082226 h 4399344"/>
                <a:gd name="connsiteX2" fmla="*/ 9033370 w 9350488"/>
                <a:gd name="connsiteY2" fmla="*/ 4399344 h 4399344"/>
                <a:gd name="connsiteX3" fmla="*/ 6852320 w 9350488"/>
                <a:gd name="connsiteY3" fmla="*/ 4399344 h 4399344"/>
                <a:gd name="connsiteX4" fmla="*/ 6844759 w 9350488"/>
                <a:gd name="connsiteY4" fmla="*/ 4398581 h 4399344"/>
                <a:gd name="connsiteX5" fmla="*/ 6831730 w 9350488"/>
                <a:gd name="connsiteY5" fmla="*/ 4398964 h 4399344"/>
                <a:gd name="connsiteX6" fmla="*/ 6805150 w 9350488"/>
                <a:gd name="connsiteY6" fmla="*/ 4394589 h 4399344"/>
                <a:gd name="connsiteX7" fmla="*/ 6788410 w 9350488"/>
                <a:gd name="connsiteY7" fmla="*/ 4392901 h 4399344"/>
                <a:gd name="connsiteX8" fmla="*/ 6781081 w 9350488"/>
                <a:gd name="connsiteY8" fmla="*/ 4390626 h 4399344"/>
                <a:gd name="connsiteX9" fmla="*/ 6771692 w 9350488"/>
                <a:gd name="connsiteY9" fmla="*/ 4389080 h 4399344"/>
                <a:gd name="connsiteX10" fmla="*/ 6748678 w 9350488"/>
                <a:gd name="connsiteY10" fmla="*/ 4380567 h 4399344"/>
                <a:gd name="connsiteX11" fmla="*/ 6728884 w 9350488"/>
                <a:gd name="connsiteY11" fmla="*/ 4374423 h 4399344"/>
                <a:gd name="connsiteX12" fmla="*/ 6722076 w 9350488"/>
                <a:gd name="connsiteY12" fmla="*/ 4370728 h 4399344"/>
                <a:gd name="connsiteX13" fmla="*/ 6714626 w 9350488"/>
                <a:gd name="connsiteY13" fmla="*/ 4367972 h 4399344"/>
                <a:gd name="connsiteX14" fmla="*/ 6695104 w 9350488"/>
                <a:gd name="connsiteY14" fmla="*/ 4356088 h 4399344"/>
                <a:gd name="connsiteX15" fmla="*/ 6675017 w 9350488"/>
                <a:gd name="connsiteY15" fmla="*/ 4345185 h 4399344"/>
                <a:gd name="connsiteX16" fmla="*/ 6668890 w 9350488"/>
                <a:gd name="connsiteY16" fmla="*/ 4340130 h 4399344"/>
                <a:gd name="connsiteX17" fmla="*/ 6662274 w 9350488"/>
                <a:gd name="connsiteY17" fmla="*/ 4336102 h 4399344"/>
                <a:gd name="connsiteX18" fmla="*/ 6647012 w 9350488"/>
                <a:gd name="connsiteY18" fmla="*/ 4322079 h 4399344"/>
                <a:gd name="connsiteX19" fmla="*/ 6628085 w 9350488"/>
                <a:gd name="connsiteY19" fmla="*/ 4306462 h 4399344"/>
                <a:gd name="connsiteX20" fmla="*/ 6622029 w 9350488"/>
                <a:gd name="connsiteY20" fmla="*/ 4299122 h 4399344"/>
                <a:gd name="connsiteX21" fmla="*/ 6616378 w 9350488"/>
                <a:gd name="connsiteY21" fmla="*/ 4293931 h 4399344"/>
                <a:gd name="connsiteX22" fmla="*/ 6606505 w 9350488"/>
                <a:gd name="connsiteY22" fmla="*/ 4280307 h 4399344"/>
                <a:gd name="connsiteX23" fmla="*/ 6589361 w 9350488"/>
                <a:gd name="connsiteY23" fmla="*/ 4259529 h 4399344"/>
                <a:gd name="connsiteX24" fmla="*/ 6583143 w 9350488"/>
                <a:gd name="connsiteY24" fmla="*/ 4248073 h 4399344"/>
                <a:gd name="connsiteX25" fmla="*/ 6578683 w 9350488"/>
                <a:gd name="connsiteY25" fmla="*/ 4241920 h 4399344"/>
                <a:gd name="connsiteX26" fmla="*/ 5577164 w 9350488"/>
                <a:gd name="connsiteY26" fmla="*/ 2519482 h 4399344"/>
                <a:gd name="connsiteX27" fmla="*/ 3584720 w 9350488"/>
                <a:gd name="connsiteY27" fmla="*/ 2519482 h 4399344"/>
                <a:gd name="connsiteX28" fmla="*/ 3577151 w 9350488"/>
                <a:gd name="connsiteY28" fmla="*/ 2518719 h 4399344"/>
                <a:gd name="connsiteX29" fmla="*/ 3564128 w 9350488"/>
                <a:gd name="connsiteY29" fmla="*/ 2519102 h 4399344"/>
                <a:gd name="connsiteX30" fmla="*/ 3537559 w 9350488"/>
                <a:gd name="connsiteY30" fmla="*/ 2514728 h 4399344"/>
                <a:gd name="connsiteX31" fmla="*/ 3520810 w 9350488"/>
                <a:gd name="connsiteY31" fmla="*/ 2513039 h 4399344"/>
                <a:gd name="connsiteX32" fmla="*/ 3513476 w 9350488"/>
                <a:gd name="connsiteY32" fmla="*/ 2510763 h 4399344"/>
                <a:gd name="connsiteX33" fmla="*/ 3504091 w 9350488"/>
                <a:gd name="connsiteY33" fmla="*/ 2509217 h 4399344"/>
                <a:gd name="connsiteX34" fmla="*/ 3481082 w 9350488"/>
                <a:gd name="connsiteY34" fmla="*/ 2500707 h 4399344"/>
                <a:gd name="connsiteX35" fmla="*/ 3461284 w 9350488"/>
                <a:gd name="connsiteY35" fmla="*/ 2494561 h 4399344"/>
                <a:gd name="connsiteX36" fmla="*/ 3454474 w 9350488"/>
                <a:gd name="connsiteY36" fmla="*/ 2490865 h 4399344"/>
                <a:gd name="connsiteX37" fmla="*/ 3447024 w 9350488"/>
                <a:gd name="connsiteY37" fmla="*/ 2488109 h 4399344"/>
                <a:gd name="connsiteX38" fmla="*/ 3427503 w 9350488"/>
                <a:gd name="connsiteY38" fmla="*/ 2476226 h 4399344"/>
                <a:gd name="connsiteX39" fmla="*/ 3407416 w 9350488"/>
                <a:gd name="connsiteY39" fmla="*/ 2465323 h 4399344"/>
                <a:gd name="connsiteX40" fmla="*/ 3401290 w 9350488"/>
                <a:gd name="connsiteY40" fmla="*/ 2460268 h 4399344"/>
                <a:gd name="connsiteX41" fmla="*/ 3394672 w 9350488"/>
                <a:gd name="connsiteY41" fmla="*/ 2456239 h 4399344"/>
                <a:gd name="connsiteX42" fmla="*/ 3379407 w 9350488"/>
                <a:gd name="connsiteY42" fmla="*/ 2442213 h 4399344"/>
                <a:gd name="connsiteX43" fmla="*/ 3360484 w 9350488"/>
                <a:gd name="connsiteY43" fmla="*/ 2426600 h 4399344"/>
                <a:gd name="connsiteX44" fmla="*/ 3354430 w 9350488"/>
                <a:gd name="connsiteY44" fmla="*/ 2419263 h 4399344"/>
                <a:gd name="connsiteX45" fmla="*/ 3348776 w 9350488"/>
                <a:gd name="connsiteY45" fmla="*/ 2414068 h 4399344"/>
                <a:gd name="connsiteX46" fmla="*/ 3338897 w 9350488"/>
                <a:gd name="connsiteY46" fmla="*/ 2400437 h 4399344"/>
                <a:gd name="connsiteX47" fmla="*/ 3321761 w 9350488"/>
                <a:gd name="connsiteY47" fmla="*/ 2379667 h 4399344"/>
                <a:gd name="connsiteX48" fmla="*/ 3315545 w 9350488"/>
                <a:gd name="connsiteY48" fmla="*/ 2368216 h 4399344"/>
                <a:gd name="connsiteX49" fmla="*/ 3311081 w 9350488"/>
                <a:gd name="connsiteY49" fmla="*/ 2362057 h 4399344"/>
                <a:gd name="connsiteX50" fmla="*/ 2309562 w 9350488"/>
                <a:gd name="connsiteY50" fmla="*/ 639619 h 4399344"/>
                <a:gd name="connsiteX51" fmla="*/ 317118 w 9350488"/>
                <a:gd name="connsiteY51" fmla="*/ 639619 h 4399344"/>
                <a:gd name="connsiteX52" fmla="*/ 1 w 9350488"/>
                <a:gd name="connsiteY52" fmla="*/ 322501 h 4399344"/>
                <a:gd name="connsiteX53" fmla="*/ 317119 w 9350488"/>
                <a:gd name="connsiteY53" fmla="*/ 5383 h 4399344"/>
                <a:gd name="connsiteX54" fmla="*/ 2436279 w 9350488"/>
                <a:gd name="connsiteY54" fmla="*/ 5383 h 4399344"/>
                <a:gd name="connsiteX55" fmla="*/ 2448735 w 9350488"/>
                <a:gd name="connsiteY55" fmla="*/ 2523 h 4399344"/>
                <a:gd name="connsiteX56" fmla="*/ 2627103 w 9350488"/>
                <a:gd name="connsiteY56" fmla="*/ 31715 h 4399344"/>
                <a:gd name="connsiteX57" fmla="*/ 2650943 w 9350488"/>
                <a:gd name="connsiteY57" fmla="*/ 46228 h 4399344"/>
                <a:gd name="connsiteX58" fmla="*/ 2675472 w 9350488"/>
                <a:gd name="connsiteY58" fmla="*/ 59542 h 4399344"/>
                <a:gd name="connsiteX59" fmla="*/ 2790366 w 9350488"/>
                <a:gd name="connsiteY59" fmla="*/ 199065 h 4399344"/>
                <a:gd name="connsiteX60" fmla="*/ 2794154 w 9350488"/>
                <a:gd name="connsiteY60" fmla="*/ 211270 h 4399344"/>
                <a:gd name="connsiteX61" fmla="*/ 3767495 w 9350488"/>
                <a:gd name="connsiteY61" fmla="*/ 1885246 h 4399344"/>
                <a:gd name="connsiteX62" fmla="*/ 5703881 w 9350488"/>
                <a:gd name="connsiteY62" fmla="*/ 1885246 h 4399344"/>
                <a:gd name="connsiteX63" fmla="*/ 5716337 w 9350488"/>
                <a:gd name="connsiteY63" fmla="*/ 1882386 h 4399344"/>
                <a:gd name="connsiteX64" fmla="*/ 5894704 w 9350488"/>
                <a:gd name="connsiteY64" fmla="*/ 1911577 h 4399344"/>
                <a:gd name="connsiteX65" fmla="*/ 5930433 w 9350488"/>
                <a:gd name="connsiteY65" fmla="*/ 1933328 h 4399344"/>
                <a:gd name="connsiteX66" fmla="*/ 5943074 w 9350488"/>
                <a:gd name="connsiteY66" fmla="*/ 1939405 h 4399344"/>
                <a:gd name="connsiteX67" fmla="*/ 6044613 w 9350488"/>
                <a:gd name="connsiteY67" fmla="*/ 2051207 h 4399344"/>
                <a:gd name="connsiteX68" fmla="*/ 6057322 w 9350488"/>
                <a:gd name="connsiteY68" fmla="*/ 2083506 h 4399344"/>
                <a:gd name="connsiteX69" fmla="*/ 7035096 w 9350488"/>
                <a:gd name="connsiteY69" fmla="*/ 3765107 h 4399344"/>
                <a:gd name="connsiteX70" fmla="*/ 9033370 w 9350488"/>
                <a:gd name="connsiteY70" fmla="*/ 3765107 h 4399344"/>
                <a:gd name="connsiteX71" fmla="*/ 9210674 w 9350488"/>
                <a:gd name="connsiteY71" fmla="*/ 3819266 h 439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9350488" h="4399344">
                  <a:moveTo>
                    <a:pt x="9210674" y="3819266"/>
                  </a:moveTo>
                  <a:cubicBezTo>
                    <a:pt x="9295028" y="3876255"/>
                    <a:pt x="9350488" y="3972763"/>
                    <a:pt x="9350488" y="4082226"/>
                  </a:cubicBezTo>
                  <a:cubicBezTo>
                    <a:pt x="9350488" y="4257365"/>
                    <a:pt x="9208509" y="4399344"/>
                    <a:pt x="9033370" y="4399344"/>
                  </a:cubicBezTo>
                  <a:lnTo>
                    <a:pt x="6852320" y="4399344"/>
                  </a:lnTo>
                  <a:lnTo>
                    <a:pt x="6844759" y="4398581"/>
                  </a:lnTo>
                  <a:lnTo>
                    <a:pt x="6831730" y="4398964"/>
                  </a:lnTo>
                  <a:lnTo>
                    <a:pt x="6805150" y="4394589"/>
                  </a:lnTo>
                  <a:lnTo>
                    <a:pt x="6788410" y="4392901"/>
                  </a:lnTo>
                  <a:lnTo>
                    <a:pt x="6781081" y="4390626"/>
                  </a:lnTo>
                  <a:lnTo>
                    <a:pt x="6771692" y="4389080"/>
                  </a:lnTo>
                  <a:lnTo>
                    <a:pt x="6748678" y="4380567"/>
                  </a:lnTo>
                  <a:lnTo>
                    <a:pt x="6728884" y="4374423"/>
                  </a:lnTo>
                  <a:lnTo>
                    <a:pt x="6722076" y="4370728"/>
                  </a:lnTo>
                  <a:lnTo>
                    <a:pt x="6714626" y="4367972"/>
                  </a:lnTo>
                  <a:lnTo>
                    <a:pt x="6695104" y="4356088"/>
                  </a:lnTo>
                  <a:lnTo>
                    <a:pt x="6675017" y="4345185"/>
                  </a:lnTo>
                  <a:lnTo>
                    <a:pt x="6668890" y="4340130"/>
                  </a:lnTo>
                  <a:lnTo>
                    <a:pt x="6662274" y="4336102"/>
                  </a:lnTo>
                  <a:lnTo>
                    <a:pt x="6647012" y="4322079"/>
                  </a:lnTo>
                  <a:lnTo>
                    <a:pt x="6628085" y="4306462"/>
                  </a:lnTo>
                  <a:lnTo>
                    <a:pt x="6622029" y="4299122"/>
                  </a:lnTo>
                  <a:lnTo>
                    <a:pt x="6616378" y="4293931"/>
                  </a:lnTo>
                  <a:lnTo>
                    <a:pt x="6606505" y="4280307"/>
                  </a:lnTo>
                  <a:lnTo>
                    <a:pt x="6589361" y="4259529"/>
                  </a:lnTo>
                  <a:lnTo>
                    <a:pt x="6583143" y="4248073"/>
                  </a:lnTo>
                  <a:lnTo>
                    <a:pt x="6578683" y="4241920"/>
                  </a:lnTo>
                  <a:lnTo>
                    <a:pt x="5577164" y="2519482"/>
                  </a:lnTo>
                  <a:lnTo>
                    <a:pt x="3584720" y="2519482"/>
                  </a:lnTo>
                  <a:lnTo>
                    <a:pt x="3577151" y="2518719"/>
                  </a:lnTo>
                  <a:lnTo>
                    <a:pt x="3564128" y="2519102"/>
                  </a:lnTo>
                  <a:lnTo>
                    <a:pt x="3537559" y="2514728"/>
                  </a:lnTo>
                  <a:lnTo>
                    <a:pt x="3520810" y="2513039"/>
                  </a:lnTo>
                  <a:lnTo>
                    <a:pt x="3513476" y="2510763"/>
                  </a:lnTo>
                  <a:lnTo>
                    <a:pt x="3504091" y="2509217"/>
                  </a:lnTo>
                  <a:lnTo>
                    <a:pt x="3481082" y="2500707"/>
                  </a:lnTo>
                  <a:lnTo>
                    <a:pt x="3461284" y="2494561"/>
                  </a:lnTo>
                  <a:lnTo>
                    <a:pt x="3454474" y="2490865"/>
                  </a:lnTo>
                  <a:lnTo>
                    <a:pt x="3447024" y="2488109"/>
                  </a:lnTo>
                  <a:lnTo>
                    <a:pt x="3427503" y="2476226"/>
                  </a:lnTo>
                  <a:lnTo>
                    <a:pt x="3407416" y="2465323"/>
                  </a:lnTo>
                  <a:lnTo>
                    <a:pt x="3401290" y="2460268"/>
                  </a:lnTo>
                  <a:lnTo>
                    <a:pt x="3394672" y="2456239"/>
                  </a:lnTo>
                  <a:lnTo>
                    <a:pt x="3379407" y="2442213"/>
                  </a:lnTo>
                  <a:lnTo>
                    <a:pt x="3360484" y="2426600"/>
                  </a:lnTo>
                  <a:lnTo>
                    <a:pt x="3354430" y="2419263"/>
                  </a:lnTo>
                  <a:lnTo>
                    <a:pt x="3348776" y="2414068"/>
                  </a:lnTo>
                  <a:lnTo>
                    <a:pt x="3338897" y="2400437"/>
                  </a:lnTo>
                  <a:lnTo>
                    <a:pt x="3321761" y="2379667"/>
                  </a:lnTo>
                  <a:lnTo>
                    <a:pt x="3315545" y="2368216"/>
                  </a:lnTo>
                  <a:lnTo>
                    <a:pt x="3311081" y="2362057"/>
                  </a:lnTo>
                  <a:lnTo>
                    <a:pt x="2309562" y="639619"/>
                  </a:lnTo>
                  <a:lnTo>
                    <a:pt x="317118" y="639619"/>
                  </a:lnTo>
                  <a:cubicBezTo>
                    <a:pt x="141979" y="639619"/>
                    <a:pt x="0" y="497640"/>
                    <a:pt x="1" y="322501"/>
                  </a:cubicBezTo>
                  <a:cubicBezTo>
                    <a:pt x="0" y="147362"/>
                    <a:pt x="141979" y="5383"/>
                    <a:pt x="317119" y="5383"/>
                  </a:cubicBezTo>
                  <a:lnTo>
                    <a:pt x="2436279" y="5383"/>
                  </a:lnTo>
                  <a:lnTo>
                    <a:pt x="2448735" y="2523"/>
                  </a:lnTo>
                  <a:cubicBezTo>
                    <a:pt x="2510031" y="-5274"/>
                    <a:pt x="2572102" y="5149"/>
                    <a:pt x="2627103" y="31715"/>
                  </a:cubicBezTo>
                  <a:lnTo>
                    <a:pt x="2650943" y="46228"/>
                  </a:lnTo>
                  <a:lnTo>
                    <a:pt x="2675472" y="59542"/>
                  </a:lnTo>
                  <a:cubicBezTo>
                    <a:pt x="2726084" y="93735"/>
                    <a:pt x="2766295" y="142156"/>
                    <a:pt x="2790366" y="199065"/>
                  </a:cubicBezTo>
                  <a:lnTo>
                    <a:pt x="2794154" y="211270"/>
                  </a:lnTo>
                  <a:lnTo>
                    <a:pt x="3767495" y="1885246"/>
                  </a:lnTo>
                  <a:lnTo>
                    <a:pt x="5703881" y="1885246"/>
                  </a:lnTo>
                  <a:lnTo>
                    <a:pt x="5716337" y="1882386"/>
                  </a:lnTo>
                  <a:cubicBezTo>
                    <a:pt x="5777633" y="1874589"/>
                    <a:pt x="5839704" y="1885011"/>
                    <a:pt x="5894704" y="1911577"/>
                  </a:cubicBezTo>
                  <a:lnTo>
                    <a:pt x="5930433" y="1933328"/>
                  </a:lnTo>
                  <a:lnTo>
                    <a:pt x="5943074" y="1939405"/>
                  </a:lnTo>
                  <a:cubicBezTo>
                    <a:pt x="5985251" y="1967899"/>
                    <a:pt x="6020204" y="2006273"/>
                    <a:pt x="6044613" y="2051207"/>
                  </a:cubicBezTo>
                  <a:lnTo>
                    <a:pt x="6057322" y="2083506"/>
                  </a:lnTo>
                  <a:lnTo>
                    <a:pt x="7035096" y="3765107"/>
                  </a:lnTo>
                  <a:lnTo>
                    <a:pt x="9033370" y="3765107"/>
                  </a:lnTo>
                  <a:cubicBezTo>
                    <a:pt x="9099047" y="3765107"/>
                    <a:pt x="9160061" y="3785073"/>
                    <a:pt x="9210674" y="3819266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75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" name="Rounded Rectangle 4"/>
            <p:cNvSpPr/>
            <p:nvPr/>
          </p:nvSpPr>
          <p:spPr>
            <a:xfrm rot="19805282">
              <a:off x="1100786" y="3962064"/>
              <a:ext cx="634909" cy="63423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75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" name="Rounded Rectangle 17"/>
            <p:cNvSpPr/>
            <p:nvPr/>
          </p:nvSpPr>
          <p:spPr>
            <a:xfrm rot="19805282">
              <a:off x="2976655" y="2907046"/>
              <a:ext cx="634909" cy="63423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75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8" name="Rounded Rectangle 18"/>
            <p:cNvSpPr/>
            <p:nvPr/>
          </p:nvSpPr>
          <p:spPr>
            <a:xfrm rot="19805282">
              <a:off x="4856481" y="3966200"/>
              <a:ext cx="634909" cy="63423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75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9" name="Rounded Rectangle 19"/>
            <p:cNvSpPr/>
            <p:nvPr/>
          </p:nvSpPr>
          <p:spPr>
            <a:xfrm rot="19805282">
              <a:off x="6750373" y="2907049"/>
              <a:ext cx="634909" cy="63423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75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0" name="Rounded Rectangle 20"/>
            <p:cNvSpPr/>
            <p:nvPr/>
          </p:nvSpPr>
          <p:spPr>
            <a:xfrm rot="19805282">
              <a:off x="10518517" y="2907047"/>
              <a:ext cx="634909" cy="63423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75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1" name="Rounded Rectangle 22"/>
            <p:cNvSpPr/>
            <p:nvPr/>
          </p:nvSpPr>
          <p:spPr>
            <a:xfrm rot="19805282">
              <a:off x="8614859" y="3962065"/>
              <a:ext cx="634909" cy="63423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75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2" name="Freeform 23"/>
            <p:cNvSpPr>
              <a:spLocks noEditPoints="1"/>
            </p:cNvSpPr>
            <p:nvPr/>
          </p:nvSpPr>
          <p:spPr bwMode="auto">
            <a:xfrm>
              <a:off x="3100417" y="3031426"/>
              <a:ext cx="387383" cy="385476"/>
            </a:xfrm>
            <a:custGeom>
              <a:avLst/>
              <a:gdLst>
                <a:gd name="T0" fmla="*/ 6 w 94"/>
                <a:gd name="T1" fmla="*/ 28 h 94"/>
                <a:gd name="T2" fmla="*/ 32 w 94"/>
                <a:gd name="T3" fmla="*/ 4 h 94"/>
                <a:gd name="T4" fmla="*/ 67 w 94"/>
                <a:gd name="T5" fmla="*/ 6 h 94"/>
                <a:gd name="T6" fmla="*/ 90 w 94"/>
                <a:gd name="T7" fmla="*/ 32 h 94"/>
                <a:gd name="T8" fmla="*/ 88 w 94"/>
                <a:gd name="T9" fmla="*/ 67 h 94"/>
                <a:gd name="T10" fmla="*/ 88 w 94"/>
                <a:gd name="T11" fmla="*/ 67 h 94"/>
                <a:gd name="T12" fmla="*/ 62 w 94"/>
                <a:gd name="T13" fmla="*/ 90 h 94"/>
                <a:gd name="T14" fmla="*/ 27 w 94"/>
                <a:gd name="T15" fmla="*/ 89 h 94"/>
                <a:gd name="T16" fmla="*/ 27 w 94"/>
                <a:gd name="T17" fmla="*/ 89 h 94"/>
                <a:gd name="T18" fmla="*/ 4 w 94"/>
                <a:gd name="T19" fmla="*/ 62 h 94"/>
                <a:gd name="T20" fmla="*/ 6 w 94"/>
                <a:gd name="T21" fmla="*/ 28 h 94"/>
                <a:gd name="T22" fmla="*/ 6 w 94"/>
                <a:gd name="T23" fmla="*/ 28 h 94"/>
                <a:gd name="T24" fmla="*/ 20 w 94"/>
                <a:gd name="T25" fmla="*/ 27 h 94"/>
                <a:gd name="T26" fmla="*/ 16 w 94"/>
                <a:gd name="T27" fmla="*/ 32 h 94"/>
                <a:gd name="T28" fmla="*/ 16 w 94"/>
                <a:gd name="T29" fmla="*/ 32 h 94"/>
                <a:gd name="T30" fmla="*/ 15 w 94"/>
                <a:gd name="T31" fmla="*/ 35 h 94"/>
                <a:gd name="T32" fmla="*/ 36 w 94"/>
                <a:gd name="T33" fmla="*/ 37 h 94"/>
                <a:gd name="T34" fmla="*/ 34 w 94"/>
                <a:gd name="T35" fmla="*/ 40 h 94"/>
                <a:gd name="T36" fmla="*/ 32 w 94"/>
                <a:gd name="T37" fmla="*/ 45 h 94"/>
                <a:gd name="T38" fmla="*/ 13 w 94"/>
                <a:gd name="T39" fmla="*/ 53 h 94"/>
                <a:gd name="T40" fmla="*/ 15 w 94"/>
                <a:gd name="T41" fmla="*/ 59 h 94"/>
                <a:gd name="T42" fmla="*/ 15 w 94"/>
                <a:gd name="T43" fmla="*/ 59 h 94"/>
                <a:gd name="T44" fmla="*/ 16 w 94"/>
                <a:gd name="T45" fmla="*/ 60 h 94"/>
                <a:gd name="T46" fmla="*/ 29 w 94"/>
                <a:gd name="T47" fmla="*/ 54 h 94"/>
                <a:gd name="T48" fmla="*/ 26 w 94"/>
                <a:gd name="T49" fmla="*/ 74 h 94"/>
                <a:gd name="T50" fmla="*/ 32 w 94"/>
                <a:gd name="T51" fmla="*/ 78 h 94"/>
                <a:gd name="T52" fmla="*/ 32 w 94"/>
                <a:gd name="T53" fmla="*/ 78 h 94"/>
                <a:gd name="T54" fmla="*/ 33 w 94"/>
                <a:gd name="T55" fmla="*/ 79 h 94"/>
                <a:gd name="T56" fmla="*/ 34 w 94"/>
                <a:gd name="T57" fmla="*/ 78 h 94"/>
                <a:gd name="T58" fmla="*/ 36 w 94"/>
                <a:gd name="T59" fmla="*/ 55 h 94"/>
                <a:gd name="T60" fmla="*/ 48 w 94"/>
                <a:gd name="T61" fmla="*/ 67 h 94"/>
                <a:gd name="T62" fmla="*/ 60 w 94"/>
                <a:gd name="T63" fmla="*/ 79 h 94"/>
                <a:gd name="T64" fmla="*/ 65 w 94"/>
                <a:gd name="T65" fmla="*/ 77 h 94"/>
                <a:gd name="T66" fmla="*/ 66 w 94"/>
                <a:gd name="T67" fmla="*/ 74 h 94"/>
                <a:gd name="T68" fmla="*/ 54 w 94"/>
                <a:gd name="T69" fmla="*/ 62 h 94"/>
                <a:gd name="T70" fmla="*/ 39 w 94"/>
                <a:gd name="T71" fmla="*/ 48 h 94"/>
                <a:gd name="T72" fmla="*/ 41 w 94"/>
                <a:gd name="T73" fmla="*/ 43 h 94"/>
                <a:gd name="T74" fmla="*/ 43 w 94"/>
                <a:gd name="T75" fmla="*/ 39 h 94"/>
                <a:gd name="T76" fmla="*/ 49 w 94"/>
                <a:gd name="T77" fmla="*/ 42 h 94"/>
                <a:gd name="T78" fmla="*/ 77 w 94"/>
                <a:gd name="T79" fmla="*/ 64 h 94"/>
                <a:gd name="T80" fmla="*/ 78 w 94"/>
                <a:gd name="T81" fmla="*/ 62 h 94"/>
                <a:gd name="T82" fmla="*/ 78 w 94"/>
                <a:gd name="T83" fmla="*/ 62 h 94"/>
                <a:gd name="T84" fmla="*/ 80 w 94"/>
                <a:gd name="T85" fmla="*/ 56 h 94"/>
                <a:gd name="T86" fmla="*/ 53 w 94"/>
                <a:gd name="T87" fmla="*/ 35 h 94"/>
                <a:gd name="T88" fmla="*/ 47 w 94"/>
                <a:gd name="T89" fmla="*/ 32 h 94"/>
                <a:gd name="T90" fmla="*/ 50 w 94"/>
                <a:gd name="T91" fmla="*/ 28 h 94"/>
                <a:gd name="T92" fmla="*/ 56 w 94"/>
                <a:gd name="T93" fmla="*/ 30 h 94"/>
                <a:gd name="T94" fmla="*/ 74 w 94"/>
                <a:gd name="T95" fmla="*/ 28 h 94"/>
                <a:gd name="T96" fmla="*/ 71 w 94"/>
                <a:gd name="T97" fmla="*/ 23 h 94"/>
                <a:gd name="T98" fmla="*/ 70 w 94"/>
                <a:gd name="T99" fmla="*/ 22 h 94"/>
                <a:gd name="T100" fmla="*/ 58 w 94"/>
                <a:gd name="T101" fmla="*/ 23 h 94"/>
                <a:gd name="T102" fmla="*/ 55 w 94"/>
                <a:gd name="T103" fmla="*/ 22 h 94"/>
                <a:gd name="T104" fmla="*/ 62 w 94"/>
                <a:gd name="T105" fmla="*/ 16 h 94"/>
                <a:gd name="T106" fmla="*/ 53 w 94"/>
                <a:gd name="T107" fmla="*/ 14 h 94"/>
                <a:gd name="T108" fmla="*/ 49 w 94"/>
                <a:gd name="T109" fmla="*/ 18 h 94"/>
                <a:gd name="T110" fmla="*/ 43 w 94"/>
                <a:gd name="T111" fmla="*/ 13 h 94"/>
                <a:gd name="T112" fmla="*/ 37 w 94"/>
                <a:gd name="T113" fmla="*/ 15 h 94"/>
                <a:gd name="T114" fmla="*/ 35 w 94"/>
                <a:gd name="T115" fmla="*/ 16 h 94"/>
                <a:gd name="T116" fmla="*/ 44 w 94"/>
                <a:gd name="T117" fmla="*/ 24 h 94"/>
                <a:gd name="T118" fmla="*/ 40 w 94"/>
                <a:gd name="T119" fmla="*/ 30 h 94"/>
                <a:gd name="T120" fmla="*/ 20 w 94"/>
                <a:gd name="T121" fmla="*/ 2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4" h="94">
                  <a:moveTo>
                    <a:pt x="6" y="28"/>
                  </a:moveTo>
                  <a:cubicBezTo>
                    <a:pt x="11" y="16"/>
                    <a:pt x="21" y="8"/>
                    <a:pt x="32" y="4"/>
                  </a:cubicBezTo>
                  <a:cubicBezTo>
                    <a:pt x="43" y="0"/>
                    <a:pt x="56" y="1"/>
                    <a:pt x="67" y="6"/>
                  </a:cubicBezTo>
                  <a:cubicBezTo>
                    <a:pt x="78" y="12"/>
                    <a:pt x="86" y="21"/>
                    <a:pt x="90" y="32"/>
                  </a:cubicBezTo>
                  <a:cubicBezTo>
                    <a:pt x="94" y="43"/>
                    <a:pt x="94" y="56"/>
                    <a:pt x="88" y="67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83" y="78"/>
                    <a:pt x="73" y="87"/>
                    <a:pt x="62" y="90"/>
                  </a:cubicBezTo>
                  <a:cubicBezTo>
                    <a:pt x="51" y="94"/>
                    <a:pt x="39" y="94"/>
                    <a:pt x="27" y="89"/>
                  </a:cubicBezTo>
                  <a:cubicBezTo>
                    <a:pt x="27" y="89"/>
                    <a:pt x="27" y="89"/>
                    <a:pt x="27" y="89"/>
                  </a:cubicBezTo>
                  <a:cubicBezTo>
                    <a:pt x="16" y="83"/>
                    <a:pt x="8" y="73"/>
                    <a:pt x="4" y="62"/>
                  </a:cubicBezTo>
                  <a:cubicBezTo>
                    <a:pt x="0" y="51"/>
                    <a:pt x="1" y="39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lose/>
                  <a:moveTo>
                    <a:pt x="20" y="27"/>
                  </a:moveTo>
                  <a:cubicBezTo>
                    <a:pt x="18" y="29"/>
                    <a:pt x="17" y="30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3"/>
                    <a:pt x="15" y="34"/>
                    <a:pt x="15" y="35"/>
                  </a:cubicBezTo>
                  <a:cubicBezTo>
                    <a:pt x="21" y="34"/>
                    <a:pt x="28" y="34"/>
                    <a:pt x="36" y="37"/>
                  </a:cubicBezTo>
                  <a:cubicBezTo>
                    <a:pt x="35" y="38"/>
                    <a:pt x="35" y="39"/>
                    <a:pt x="34" y="40"/>
                  </a:cubicBezTo>
                  <a:cubicBezTo>
                    <a:pt x="33" y="42"/>
                    <a:pt x="32" y="43"/>
                    <a:pt x="32" y="45"/>
                  </a:cubicBezTo>
                  <a:cubicBezTo>
                    <a:pt x="26" y="45"/>
                    <a:pt x="20" y="47"/>
                    <a:pt x="13" y="53"/>
                  </a:cubicBezTo>
                  <a:cubicBezTo>
                    <a:pt x="14" y="55"/>
                    <a:pt x="14" y="57"/>
                    <a:pt x="15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21" y="56"/>
                    <a:pt x="25" y="54"/>
                    <a:pt x="29" y="54"/>
                  </a:cubicBezTo>
                  <a:cubicBezTo>
                    <a:pt x="27" y="61"/>
                    <a:pt x="26" y="68"/>
                    <a:pt x="26" y="74"/>
                  </a:cubicBezTo>
                  <a:cubicBezTo>
                    <a:pt x="28" y="76"/>
                    <a:pt x="30" y="77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3" y="78"/>
                    <a:pt x="33" y="79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3" y="72"/>
                    <a:pt x="34" y="64"/>
                    <a:pt x="36" y="55"/>
                  </a:cubicBezTo>
                  <a:cubicBezTo>
                    <a:pt x="41" y="58"/>
                    <a:pt x="44" y="62"/>
                    <a:pt x="48" y="67"/>
                  </a:cubicBezTo>
                  <a:cubicBezTo>
                    <a:pt x="52" y="71"/>
                    <a:pt x="56" y="76"/>
                    <a:pt x="60" y="79"/>
                  </a:cubicBezTo>
                  <a:cubicBezTo>
                    <a:pt x="62" y="78"/>
                    <a:pt x="63" y="78"/>
                    <a:pt x="65" y="77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62" y="71"/>
                    <a:pt x="58" y="67"/>
                    <a:pt x="54" y="62"/>
                  </a:cubicBezTo>
                  <a:cubicBezTo>
                    <a:pt x="49" y="56"/>
                    <a:pt x="44" y="51"/>
                    <a:pt x="39" y="48"/>
                  </a:cubicBezTo>
                  <a:cubicBezTo>
                    <a:pt x="40" y="46"/>
                    <a:pt x="40" y="45"/>
                    <a:pt x="41" y="43"/>
                  </a:cubicBezTo>
                  <a:cubicBezTo>
                    <a:pt x="42" y="42"/>
                    <a:pt x="42" y="40"/>
                    <a:pt x="43" y="39"/>
                  </a:cubicBezTo>
                  <a:cubicBezTo>
                    <a:pt x="45" y="40"/>
                    <a:pt x="47" y="41"/>
                    <a:pt x="49" y="42"/>
                  </a:cubicBezTo>
                  <a:cubicBezTo>
                    <a:pt x="61" y="47"/>
                    <a:pt x="71" y="55"/>
                    <a:pt x="77" y="64"/>
                  </a:cubicBezTo>
                  <a:cubicBezTo>
                    <a:pt x="77" y="63"/>
                    <a:pt x="78" y="63"/>
                    <a:pt x="78" y="62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9" y="60"/>
                    <a:pt x="80" y="58"/>
                    <a:pt x="80" y="56"/>
                  </a:cubicBezTo>
                  <a:cubicBezTo>
                    <a:pt x="74" y="47"/>
                    <a:pt x="63" y="40"/>
                    <a:pt x="53" y="35"/>
                  </a:cubicBezTo>
                  <a:cubicBezTo>
                    <a:pt x="51" y="34"/>
                    <a:pt x="49" y="33"/>
                    <a:pt x="47" y="32"/>
                  </a:cubicBezTo>
                  <a:cubicBezTo>
                    <a:pt x="48" y="31"/>
                    <a:pt x="49" y="29"/>
                    <a:pt x="50" y="28"/>
                  </a:cubicBezTo>
                  <a:cubicBezTo>
                    <a:pt x="52" y="29"/>
                    <a:pt x="54" y="30"/>
                    <a:pt x="56" y="30"/>
                  </a:cubicBezTo>
                  <a:cubicBezTo>
                    <a:pt x="66" y="32"/>
                    <a:pt x="73" y="28"/>
                    <a:pt x="74" y="28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2"/>
                    <a:pt x="70" y="22"/>
                    <a:pt x="70" y="22"/>
                  </a:cubicBezTo>
                  <a:cubicBezTo>
                    <a:pt x="68" y="22"/>
                    <a:pt x="63" y="24"/>
                    <a:pt x="58" y="23"/>
                  </a:cubicBezTo>
                  <a:cubicBezTo>
                    <a:pt x="57" y="23"/>
                    <a:pt x="56" y="22"/>
                    <a:pt x="55" y="22"/>
                  </a:cubicBezTo>
                  <a:cubicBezTo>
                    <a:pt x="57" y="20"/>
                    <a:pt x="60" y="18"/>
                    <a:pt x="62" y="16"/>
                  </a:cubicBezTo>
                  <a:cubicBezTo>
                    <a:pt x="59" y="15"/>
                    <a:pt x="56" y="14"/>
                    <a:pt x="53" y="14"/>
                  </a:cubicBezTo>
                  <a:cubicBezTo>
                    <a:pt x="52" y="15"/>
                    <a:pt x="50" y="16"/>
                    <a:pt x="49" y="18"/>
                  </a:cubicBezTo>
                  <a:cubicBezTo>
                    <a:pt x="47" y="16"/>
                    <a:pt x="45" y="15"/>
                    <a:pt x="43" y="13"/>
                  </a:cubicBezTo>
                  <a:cubicBezTo>
                    <a:pt x="41" y="14"/>
                    <a:pt x="39" y="14"/>
                    <a:pt x="37" y="15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9" y="20"/>
                    <a:pt x="44" y="24"/>
                  </a:cubicBezTo>
                  <a:cubicBezTo>
                    <a:pt x="42" y="26"/>
                    <a:pt x="41" y="28"/>
                    <a:pt x="40" y="30"/>
                  </a:cubicBezTo>
                  <a:cubicBezTo>
                    <a:pt x="33" y="28"/>
                    <a:pt x="26" y="27"/>
                    <a:pt x="20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72" tIns="34287" rIns="68572" bIns="34287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75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3" name="Freeform 24"/>
            <p:cNvSpPr>
              <a:spLocks noEditPoints="1"/>
            </p:cNvSpPr>
            <p:nvPr/>
          </p:nvSpPr>
          <p:spPr bwMode="auto">
            <a:xfrm>
              <a:off x="6878905" y="3031426"/>
              <a:ext cx="377843" cy="362576"/>
            </a:xfrm>
            <a:custGeom>
              <a:avLst/>
              <a:gdLst>
                <a:gd name="T0" fmla="*/ 80 w 198"/>
                <a:gd name="T1" fmla="*/ 39 h 190"/>
                <a:gd name="T2" fmla="*/ 32 w 198"/>
                <a:gd name="T3" fmla="*/ 39 h 190"/>
                <a:gd name="T4" fmla="*/ 24 w 198"/>
                <a:gd name="T5" fmla="*/ 52 h 190"/>
                <a:gd name="T6" fmla="*/ 32 w 198"/>
                <a:gd name="T7" fmla="*/ 65 h 190"/>
                <a:gd name="T8" fmla="*/ 80 w 198"/>
                <a:gd name="T9" fmla="*/ 65 h 190"/>
                <a:gd name="T10" fmla="*/ 80 w 198"/>
                <a:gd name="T11" fmla="*/ 39 h 190"/>
                <a:gd name="T12" fmla="*/ 80 w 198"/>
                <a:gd name="T13" fmla="*/ 39 h 190"/>
                <a:gd name="T14" fmla="*/ 114 w 198"/>
                <a:gd name="T15" fmla="*/ 65 h 190"/>
                <a:gd name="T16" fmla="*/ 170 w 198"/>
                <a:gd name="T17" fmla="*/ 65 h 190"/>
                <a:gd name="T18" fmla="*/ 177 w 198"/>
                <a:gd name="T19" fmla="*/ 65 h 190"/>
                <a:gd name="T20" fmla="*/ 179 w 198"/>
                <a:gd name="T21" fmla="*/ 69 h 190"/>
                <a:gd name="T22" fmla="*/ 194 w 198"/>
                <a:gd name="T23" fmla="*/ 93 h 190"/>
                <a:gd name="T24" fmla="*/ 198 w 198"/>
                <a:gd name="T25" fmla="*/ 99 h 190"/>
                <a:gd name="T26" fmla="*/ 194 w 198"/>
                <a:gd name="T27" fmla="*/ 103 h 190"/>
                <a:gd name="T28" fmla="*/ 179 w 198"/>
                <a:gd name="T29" fmla="*/ 127 h 190"/>
                <a:gd name="T30" fmla="*/ 177 w 198"/>
                <a:gd name="T31" fmla="*/ 134 h 190"/>
                <a:gd name="T32" fmla="*/ 170 w 198"/>
                <a:gd name="T33" fmla="*/ 134 h 190"/>
                <a:gd name="T34" fmla="*/ 114 w 198"/>
                <a:gd name="T35" fmla="*/ 134 h 190"/>
                <a:gd name="T36" fmla="*/ 114 w 198"/>
                <a:gd name="T37" fmla="*/ 164 h 190"/>
                <a:gd name="T38" fmla="*/ 164 w 198"/>
                <a:gd name="T39" fmla="*/ 164 h 190"/>
                <a:gd name="T40" fmla="*/ 164 w 198"/>
                <a:gd name="T41" fmla="*/ 190 h 190"/>
                <a:gd name="T42" fmla="*/ 37 w 198"/>
                <a:gd name="T43" fmla="*/ 190 h 190"/>
                <a:gd name="T44" fmla="*/ 37 w 198"/>
                <a:gd name="T45" fmla="*/ 164 h 190"/>
                <a:gd name="T46" fmla="*/ 82 w 198"/>
                <a:gd name="T47" fmla="*/ 164 h 190"/>
                <a:gd name="T48" fmla="*/ 82 w 198"/>
                <a:gd name="T49" fmla="*/ 86 h 190"/>
                <a:gd name="T50" fmla="*/ 26 w 198"/>
                <a:gd name="T51" fmla="*/ 86 h 190"/>
                <a:gd name="T52" fmla="*/ 19 w 198"/>
                <a:gd name="T53" fmla="*/ 86 h 190"/>
                <a:gd name="T54" fmla="*/ 17 w 198"/>
                <a:gd name="T55" fmla="*/ 80 h 190"/>
                <a:gd name="T56" fmla="*/ 2 w 198"/>
                <a:gd name="T57" fmla="*/ 56 h 190"/>
                <a:gd name="T58" fmla="*/ 0 w 198"/>
                <a:gd name="T59" fmla="*/ 52 h 190"/>
                <a:gd name="T60" fmla="*/ 2 w 198"/>
                <a:gd name="T61" fmla="*/ 45 h 190"/>
                <a:gd name="T62" fmla="*/ 17 w 198"/>
                <a:gd name="T63" fmla="*/ 21 h 190"/>
                <a:gd name="T64" fmla="*/ 19 w 198"/>
                <a:gd name="T65" fmla="*/ 17 h 190"/>
                <a:gd name="T66" fmla="*/ 26 w 198"/>
                <a:gd name="T67" fmla="*/ 17 h 190"/>
                <a:gd name="T68" fmla="*/ 82 w 198"/>
                <a:gd name="T69" fmla="*/ 17 h 190"/>
                <a:gd name="T70" fmla="*/ 82 w 198"/>
                <a:gd name="T71" fmla="*/ 13 h 190"/>
                <a:gd name="T72" fmla="*/ 99 w 198"/>
                <a:gd name="T73" fmla="*/ 0 h 190"/>
                <a:gd name="T74" fmla="*/ 114 w 198"/>
                <a:gd name="T75" fmla="*/ 13 h 190"/>
                <a:gd name="T76" fmla="*/ 114 w 198"/>
                <a:gd name="T77" fmla="*/ 65 h 190"/>
                <a:gd name="T78" fmla="*/ 114 w 198"/>
                <a:gd name="T79" fmla="*/ 65 h 190"/>
                <a:gd name="T80" fmla="*/ 166 w 198"/>
                <a:gd name="T81" fmla="*/ 84 h 190"/>
                <a:gd name="T82" fmla="*/ 116 w 198"/>
                <a:gd name="T83" fmla="*/ 84 h 190"/>
                <a:gd name="T84" fmla="*/ 116 w 198"/>
                <a:gd name="T85" fmla="*/ 112 h 190"/>
                <a:gd name="T86" fmla="*/ 166 w 198"/>
                <a:gd name="T87" fmla="*/ 112 h 190"/>
                <a:gd name="T88" fmla="*/ 175 w 198"/>
                <a:gd name="T89" fmla="*/ 99 h 190"/>
                <a:gd name="T90" fmla="*/ 166 w 198"/>
                <a:gd name="T91" fmla="*/ 8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8" h="190">
                  <a:moveTo>
                    <a:pt x="80" y="39"/>
                  </a:moveTo>
                  <a:lnTo>
                    <a:pt x="32" y="39"/>
                  </a:lnTo>
                  <a:lnTo>
                    <a:pt x="24" y="52"/>
                  </a:lnTo>
                  <a:lnTo>
                    <a:pt x="32" y="65"/>
                  </a:lnTo>
                  <a:lnTo>
                    <a:pt x="80" y="65"/>
                  </a:lnTo>
                  <a:lnTo>
                    <a:pt x="80" y="39"/>
                  </a:lnTo>
                  <a:lnTo>
                    <a:pt x="80" y="39"/>
                  </a:lnTo>
                  <a:close/>
                  <a:moveTo>
                    <a:pt x="114" y="65"/>
                  </a:moveTo>
                  <a:lnTo>
                    <a:pt x="170" y="65"/>
                  </a:lnTo>
                  <a:lnTo>
                    <a:pt x="177" y="65"/>
                  </a:lnTo>
                  <a:lnTo>
                    <a:pt x="179" y="69"/>
                  </a:lnTo>
                  <a:lnTo>
                    <a:pt x="194" y="93"/>
                  </a:lnTo>
                  <a:lnTo>
                    <a:pt x="198" y="99"/>
                  </a:lnTo>
                  <a:lnTo>
                    <a:pt x="194" y="103"/>
                  </a:lnTo>
                  <a:lnTo>
                    <a:pt x="179" y="127"/>
                  </a:lnTo>
                  <a:lnTo>
                    <a:pt x="177" y="134"/>
                  </a:lnTo>
                  <a:lnTo>
                    <a:pt x="170" y="134"/>
                  </a:lnTo>
                  <a:lnTo>
                    <a:pt x="114" y="134"/>
                  </a:lnTo>
                  <a:lnTo>
                    <a:pt x="114" y="164"/>
                  </a:lnTo>
                  <a:lnTo>
                    <a:pt x="164" y="164"/>
                  </a:lnTo>
                  <a:lnTo>
                    <a:pt x="164" y="190"/>
                  </a:lnTo>
                  <a:lnTo>
                    <a:pt x="37" y="190"/>
                  </a:lnTo>
                  <a:lnTo>
                    <a:pt x="37" y="164"/>
                  </a:lnTo>
                  <a:lnTo>
                    <a:pt x="82" y="164"/>
                  </a:lnTo>
                  <a:lnTo>
                    <a:pt x="82" y="86"/>
                  </a:lnTo>
                  <a:lnTo>
                    <a:pt x="26" y="86"/>
                  </a:lnTo>
                  <a:lnTo>
                    <a:pt x="19" y="86"/>
                  </a:lnTo>
                  <a:lnTo>
                    <a:pt x="17" y="80"/>
                  </a:lnTo>
                  <a:lnTo>
                    <a:pt x="2" y="56"/>
                  </a:lnTo>
                  <a:lnTo>
                    <a:pt x="0" y="52"/>
                  </a:lnTo>
                  <a:lnTo>
                    <a:pt x="2" y="45"/>
                  </a:lnTo>
                  <a:lnTo>
                    <a:pt x="17" y="21"/>
                  </a:lnTo>
                  <a:lnTo>
                    <a:pt x="19" y="17"/>
                  </a:lnTo>
                  <a:lnTo>
                    <a:pt x="26" y="17"/>
                  </a:lnTo>
                  <a:lnTo>
                    <a:pt x="82" y="17"/>
                  </a:lnTo>
                  <a:lnTo>
                    <a:pt x="82" y="13"/>
                  </a:lnTo>
                  <a:lnTo>
                    <a:pt x="99" y="0"/>
                  </a:lnTo>
                  <a:lnTo>
                    <a:pt x="114" y="13"/>
                  </a:lnTo>
                  <a:lnTo>
                    <a:pt x="114" y="65"/>
                  </a:lnTo>
                  <a:lnTo>
                    <a:pt x="114" y="65"/>
                  </a:lnTo>
                  <a:close/>
                  <a:moveTo>
                    <a:pt x="166" y="84"/>
                  </a:moveTo>
                  <a:lnTo>
                    <a:pt x="116" y="84"/>
                  </a:lnTo>
                  <a:lnTo>
                    <a:pt x="116" y="112"/>
                  </a:lnTo>
                  <a:lnTo>
                    <a:pt x="166" y="112"/>
                  </a:lnTo>
                  <a:lnTo>
                    <a:pt x="175" y="99"/>
                  </a:lnTo>
                  <a:lnTo>
                    <a:pt x="166" y="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72" tIns="34287" rIns="68572" bIns="34287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75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4" name="Freeform 25"/>
            <p:cNvSpPr>
              <a:spLocks noEditPoints="1"/>
            </p:cNvSpPr>
            <p:nvPr/>
          </p:nvSpPr>
          <p:spPr bwMode="auto">
            <a:xfrm>
              <a:off x="5005051" y="4114114"/>
              <a:ext cx="337768" cy="330136"/>
            </a:xfrm>
            <a:custGeom>
              <a:avLst/>
              <a:gdLst>
                <a:gd name="T0" fmla="*/ 74 w 82"/>
                <a:gd name="T1" fmla="*/ 6 h 80"/>
                <a:gd name="T2" fmla="*/ 67 w 82"/>
                <a:gd name="T3" fmla="*/ 27 h 80"/>
                <a:gd name="T4" fmla="*/ 65 w 82"/>
                <a:gd name="T5" fmla="*/ 30 h 80"/>
                <a:gd name="T6" fmla="*/ 75 w 82"/>
                <a:gd name="T7" fmla="*/ 71 h 80"/>
                <a:gd name="T8" fmla="*/ 66 w 82"/>
                <a:gd name="T9" fmla="*/ 80 h 80"/>
                <a:gd name="T10" fmla="*/ 44 w 82"/>
                <a:gd name="T11" fmla="*/ 50 h 80"/>
                <a:gd name="T12" fmla="*/ 36 w 82"/>
                <a:gd name="T13" fmla="*/ 57 h 80"/>
                <a:gd name="T14" fmla="*/ 39 w 82"/>
                <a:gd name="T15" fmla="*/ 70 h 80"/>
                <a:gd name="T16" fmla="*/ 34 w 82"/>
                <a:gd name="T17" fmla="*/ 75 h 80"/>
                <a:gd name="T18" fmla="*/ 26 w 82"/>
                <a:gd name="T19" fmla="*/ 61 h 80"/>
                <a:gd name="T20" fmla="*/ 21 w 82"/>
                <a:gd name="T21" fmla="*/ 67 h 80"/>
                <a:gd name="T22" fmla="*/ 16 w 82"/>
                <a:gd name="T23" fmla="*/ 62 h 80"/>
                <a:gd name="T24" fmla="*/ 21 w 82"/>
                <a:gd name="T25" fmla="*/ 57 h 80"/>
                <a:gd name="T26" fmla="*/ 7 w 82"/>
                <a:gd name="T27" fmla="*/ 50 h 80"/>
                <a:gd name="T28" fmla="*/ 12 w 82"/>
                <a:gd name="T29" fmla="*/ 44 h 80"/>
                <a:gd name="T30" fmla="*/ 25 w 82"/>
                <a:gd name="T31" fmla="*/ 47 h 80"/>
                <a:gd name="T32" fmla="*/ 32 w 82"/>
                <a:gd name="T33" fmla="*/ 39 h 80"/>
                <a:gd name="T34" fmla="*/ 0 w 82"/>
                <a:gd name="T35" fmla="*/ 18 h 80"/>
                <a:gd name="T36" fmla="*/ 9 w 82"/>
                <a:gd name="T37" fmla="*/ 8 h 80"/>
                <a:gd name="T38" fmla="*/ 51 w 82"/>
                <a:gd name="T39" fmla="*/ 16 h 80"/>
                <a:gd name="T40" fmla="*/ 53 w 82"/>
                <a:gd name="T41" fmla="*/ 13 h 80"/>
                <a:gd name="T42" fmla="*/ 74 w 82"/>
                <a:gd name="T43" fmla="*/ 6 h 80"/>
                <a:gd name="T44" fmla="*/ 82 w 82"/>
                <a:gd name="T45" fmla="*/ 50 h 80"/>
                <a:gd name="T46" fmla="*/ 74 w 82"/>
                <a:gd name="T47" fmla="*/ 42 h 80"/>
                <a:gd name="T48" fmla="*/ 72 w 82"/>
                <a:gd name="T49" fmla="*/ 44 h 80"/>
                <a:gd name="T50" fmla="*/ 76 w 82"/>
                <a:gd name="T51" fmla="*/ 57 h 80"/>
                <a:gd name="T52" fmla="*/ 82 w 82"/>
                <a:gd name="T53" fmla="*/ 50 h 80"/>
                <a:gd name="T54" fmla="*/ 29 w 82"/>
                <a:gd name="T55" fmla="*/ 0 h 80"/>
                <a:gd name="T56" fmla="*/ 23 w 82"/>
                <a:gd name="T57" fmla="*/ 7 h 80"/>
                <a:gd name="T58" fmla="*/ 36 w 82"/>
                <a:gd name="T59" fmla="*/ 10 h 80"/>
                <a:gd name="T60" fmla="*/ 37 w 82"/>
                <a:gd name="T61" fmla="*/ 8 h 80"/>
                <a:gd name="T62" fmla="*/ 29 w 82"/>
                <a:gd name="T6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2" h="80">
                  <a:moveTo>
                    <a:pt x="74" y="6"/>
                  </a:moveTo>
                  <a:cubicBezTo>
                    <a:pt x="76" y="15"/>
                    <a:pt x="74" y="21"/>
                    <a:pt x="67" y="27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75" y="71"/>
                    <a:pt x="75" y="71"/>
                    <a:pt x="75" y="7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26" y="61"/>
                    <a:pt x="26" y="61"/>
                    <a:pt x="26" y="61"/>
                  </a:cubicBezTo>
                  <a:cubicBezTo>
                    <a:pt x="21" y="67"/>
                    <a:pt x="21" y="67"/>
                    <a:pt x="21" y="67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60" y="5"/>
                    <a:pt x="67" y="4"/>
                    <a:pt x="74" y="6"/>
                  </a:cubicBezTo>
                  <a:close/>
                  <a:moveTo>
                    <a:pt x="82" y="50"/>
                  </a:moveTo>
                  <a:cubicBezTo>
                    <a:pt x="74" y="42"/>
                    <a:pt x="74" y="42"/>
                    <a:pt x="74" y="42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82" y="50"/>
                    <a:pt x="82" y="50"/>
                    <a:pt x="82" y="50"/>
                  </a:cubicBezTo>
                  <a:close/>
                  <a:moveTo>
                    <a:pt x="29" y="0"/>
                  </a:moveTo>
                  <a:cubicBezTo>
                    <a:pt x="23" y="7"/>
                    <a:pt x="23" y="7"/>
                    <a:pt x="23" y="7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7" y="8"/>
                    <a:pt x="37" y="8"/>
                    <a:pt x="37" y="8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72" tIns="34287" rIns="68572" bIns="34287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75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5" name="Freeform 26"/>
            <p:cNvSpPr>
              <a:spLocks noEditPoints="1"/>
            </p:cNvSpPr>
            <p:nvPr/>
          </p:nvSpPr>
          <p:spPr bwMode="auto">
            <a:xfrm>
              <a:off x="8773924" y="4087398"/>
              <a:ext cx="316777" cy="383568"/>
            </a:xfrm>
            <a:custGeom>
              <a:avLst/>
              <a:gdLst>
                <a:gd name="T0" fmla="*/ 0 w 77"/>
                <a:gd name="T1" fmla="*/ 85 h 93"/>
                <a:gd name="T2" fmla="*/ 30 w 77"/>
                <a:gd name="T3" fmla="*/ 20 h 93"/>
                <a:gd name="T4" fmla="*/ 38 w 77"/>
                <a:gd name="T5" fmla="*/ 26 h 93"/>
                <a:gd name="T6" fmla="*/ 39 w 77"/>
                <a:gd name="T7" fmla="*/ 27 h 93"/>
                <a:gd name="T8" fmla="*/ 39 w 77"/>
                <a:gd name="T9" fmla="*/ 27 h 93"/>
                <a:gd name="T10" fmla="*/ 40 w 77"/>
                <a:gd name="T11" fmla="*/ 27 h 93"/>
                <a:gd name="T12" fmla="*/ 40 w 77"/>
                <a:gd name="T13" fmla="*/ 28 h 93"/>
                <a:gd name="T14" fmla="*/ 40 w 77"/>
                <a:gd name="T15" fmla="*/ 28 h 93"/>
                <a:gd name="T16" fmla="*/ 41 w 77"/>
                <a:gd name="T17" fmla="*/ 28 h 93"/>
                <a:gd name="T18" fmla="*/ 41 w 77"/>
                <a:gd name="T19" fmla="*/ 29 h 93"/>
                <a:gd name="T20" fmla="*/ 42 w 77"/>
                <a:gd name="T21" fmla="*/ 29 h 93"/>
                <a:gd name="T22" fmla="*/ 42 w 77"/>
                <a:gd name="T23" fmla="*/ 29 h 93"/>
                <a:gd name="T24" fmla="*/ 43 w 77"/>
                <a:gd name="T25" fmla="*/ 29 h 93"/>
                <a:gd name="T26" fmla="*/ 43 w 77"/>
                <a:gd name="T27" fmla="*/ 30 h 93"/>
                <a:gd name="T28" fmla="*/ 43 w 77"/>
                <a:gd name="T29" fmla="*/ 30 h 93"/>
                <a:gd name="T30" fmla="*/ 48 w 77"/>
                <a:gd name="T31" fmla="*/ 33 h 93"/>
                <a:gd name="T32" fmla="*/ 48 w 77"/>
                <a:gd name="T33" fmla="*/ 33 h 93"/>
                <a:gd name="T34" fmla="*/ 49 w 77"/>
                <a:gd name="T35" fmla="*/ 34 h 93"/>
                <a:gd name="T36" fmla="*/ 49 w 77"/>
                <a:gd name="T37" fmla="*/ 34 h 93"/>
                <a:gd name="T38" fmla="*/ 50 w 77"/>
                <a:gd name="T39" fmla="*/ 34 h 93"/>
                <a:gd name="T40" fmla="*/ 50 w 77"/>
                <a:gd name="T41" fmla="*/ 35 h 93"/>
                <a:gd name="T42" fmla="*/ 50 w 77"/>
                <a:gd name="T43" fmla="*/ 35 h 93"/>
                <a:gd name="T44" fmla="*/ 51 w 77"/>
                <a:gd name="T45" fmla="*/ 35 h 93"/>
                <a:gd name="T46" fmla="*/ 51 w 77"/>
                <a:gd name="T47" fmla="*/ 36 h 93"/>
                <a:gd name="T48" fmla="*/ 52 w 77"/>
                <a:gd name="T49" fmla="*/ 36 h 93"/>
                <a:gd name="T50" fmla="*/ 52 w 77"/>
                <a:gd name="T51" fmla="*/ 36 h 93"/>
                <a:gd name="T52" fmla="*/ 53 w 77"/>
                <a:gd name="T53" fmla="*/ 37 h 93"/>
                <a:gd name="T54" fmla="*/ 53 w 77"/>
                <a:gd name="T55" fmla="*/ 37 h 93"/>
                <a:gd name="T56" fmla="*/ 48 w 77"/>
                <a:gd name="T57" fmla="*/ 79 h 93"/>
                <a:gd name="T58" fmla="*/ 7 w 77"/>
                <a:gd name="T59" fmla="*/ 91 h 93"/>
                <a:gd name="T60" fmla="*/ 35 w 77"/>
                <a:gd name="T61" fmla="*/ 64 h 93"/>
                <a:gd name="T62" fmla="*/ 19 w 77"/>
                <a:gd name="T63" fmla="*/ 53 h 93"/>
                <a:gd name="T64" fmla="*/ 3 w 77"/>
                <a:gd name="T65" fmla="*/ 88 h 93"/>
                <a:gd name="T66" fmla="*/ 73 w 77"/>
                <a:gd name="T67" fmla="*/ 93 h 93"/>
                <a:gd name="T68" fmla="*/ 54 w 77"/>
                <a:gd name="T69" fmla="*/ 83 h 93"/>
                <a:gd name="T70" fmla="*/ 69 w 77"/>
                <a:gd name="T71" fmla="*/ 42 h 93"/>
                <a:gd name="T72" fmla="*/ 34 w 77"/>
                <a:gd name="T73" fmla="*/ 0 h 93"/>
                <a:gd name="T74" fmla="*/ 69 w 77"/>
                <a:gd name="T75" fmla="*/ 4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7" h="93">
                  <a:moveTo>
                    <a:pt x="3" y="88"/>
                  </a:moveTo>
                  <a:cubicBezTo>
                    <a:pt x="2" y="87"/>
                    <a:pt x="1" y="86"/>
                    <a:pt x="0" y="85"/>
                  </a:cubicBezTo>
                  <a:cubicBezTo>
                    <a:pt x="0" y="72"/>
                    <a:pt x="0" y="58"/>
                    <a:pt x="0" y="45"/>
                  </a:cubicBezTo>
                  <a:cubicBezTo>
                    <a:pt x="12" y="40"/>
                    <a:pt x="21" y="32"/>
                    <a:pt x="30" y="20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53" y="55"/>
                    <a:pt x="49" y="67"/>
                    <a:pt x="48" y="79"/>
                  </a:cubicBezTo>
                  <a:cubicBezTo>
                    <a:pt x="36" y="84"/>
                    <a:pt x="23" y="88"/>
                    <a:pt x="11" y="93"/>
                  </a:cubicBezTo>
                  <a:cubicBezTo>
                    <a:pt x="9" y="92"/>
                    <a:pt x="8" y="91"/>
                    <a:pt x="7" y="91"/>
                  </a:cubicBezTo>
                  <a:cubicBezTo>
                    <a:pt x="23" y="68"/>
                    <a:pt x="23" y="68"/>
                    <a:pt x="23" y="68"/>
                  </a:cubicBezTo>
                  <a:cubicBezTo>
                    <a:pt x="27" y="69"/>
                    <a:pt x="32" y="68"/>
                    <a:pt x="35" y="64"/>
                  </a:cubicBezTo>
                  <a:cubicBezTo>
                    <a:pt x="38" y="60"/>
                    <a:pt x="37" y="54"/>
                    <a:pt x="32" y="51"/>
                  </a:cubicBezTo>
                  <a:cubicBezTo>
                    <a:pt x="28" y="47"/>
                    <a:pt x="22" y="49"/>
                    <a:pt x="19" y="53"/>
                  </a:cubicBezTo>
                  <a:cubicBezTo>
                    <a:pt x="16" y="57"/>
                    <a:pt x="16" y="62"/>
                    <a:pt x="19" y="65"/>
                  </a:cubicBezTo>
                  <a:cubicBezTo>
                    <a:pt x="3" y="88"/>
                    <a:pt x="3" y="88"/>
                    <a:pt x="3" y="88"/>
                  </a:cubicBezTo>
                  <a:close/>
                  <a:moveTo>
                    <a:pt x="27" y="93"/>
                  </a:moveTo>
                  <a:cubicBezTo>
                    <a:pt x="73" y="93"/>
                    <a:pt x="73" y="93"/>
                    <a:pt x="73" y="93"/>
                  </a:cubicBezTo>
                  <a:cubicBezTo>
                    <a:pt x="73" y="83"/>
                    <a:pt x="73" y="83"/>
                    <a:pt x="73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27" y="93"/>
                    <a:pt x="27" y="93"/>
                    <a:pt x="27" y="93"/>
                  </a:cubicBezTo>
                  <a:close/>
                  <a:moveTo>
                    <a:pt x="69" y="42"/>
                  </a:moveTo>
                  <a:cubicBezTo>
                    <a:pt x="77" y="31"/>
                    <a:pt x="77" y="31"/>
                    <a:pt x="77" y="3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6" y="12"/>
                    <a:pt x="26" y="12"/>
                    <a:pt x="26" y="12"/>
                  </a:cubicBezTo>
                  <a:lnTo>
                    <a:pt x="69" y="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72" tIns="34287" rIns="68572" bIns="34287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75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cxnSp>
        <p:nvCxnSpPr>
          <p:cNvPr id="16" name="Straight Arrow Connector 37"/>
          <p:cNvCxnSpPr/>
          <p:nvPr/>
        </p:nvCxnSpPr>
        <p:spPr>
          <a:xfrm>
            <a:off x="2470812" y="2813530"/>
            <a:ext cx="0" cy="720639"/>
          </a:xfrm>
          <a:prstGeom prst="straightConnector1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40"/>
          <p:cNvCxnSpPr/>
          <p:nvPr/>
        </p:nvCxnSpPr>
        <p:spPr>
          <a:xfrm>
            <a:off x="5300789" y="2813530"/>
            <a:ext cx="0" cy="720639"/>
          </a:xfrm>
          <a:prstGeom prst="straightConnector1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41"/>
          <p:cNvCxnSpPr/>
          <p:nvPr/>
        </p:nvCxnSpPr>
        <p:spPr>
          <a:xfrm flipV="1">
            <a:off x="6713429" y="2093290"/>
            <a:ext cx="0" cy="720639"/>
          </a:xfrm>
          <a:prstGeom prst="straightConnector1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42"/>
          <p:cNvCxnSpPr/>
          <p:nvPr/>
        </p:nvCxnSpPr>
        <p:spPr>
          <a:xfrm flipV="1">
            <a:off x="3894450" y="2093290"/>
            <a:ext cx="0" cy="720639"/>
          </a:xfrm>
          <a:prstGeom prst="straightConnector1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5"/>
          <p:cNvGrpSpPr/>
          <p:nvPr/>
        </p:nvGrpSpPr>
        <p:grpSpPr>
          <a:xfrm>
            <a:off x="1568518" y="3681096"/>
            <a:ext cx="1804588" cy="755689"/>
            <a:chOff x="1929542" y="4908274"/>
            <a:chExt cx="2729132" cy="1007691"/>
          </a:xfrm>
        </p:grpSpPr>
        <p:sp>
          <p:nvSpPr>
            <p:cNvPr id="21" name="TextBox 43"/>
            <p:cNvSpPr txBox="1"/>
            <p:nvPr/>
          </p:nvSpPr>
          <p:spPr>
            <a:xfrm>
              <a:off x="2475673" y="4908274"/>
              <a:ext cx="1636867" cy="3475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995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GB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22" name="Rectangle 44"/>
            <p:cNvSpPr/>
            <p:nvPr/>
          </p:nvSpPr>
          <p:spPr>
            <a:xfrm>
              <a:off x="1929542" y="5195351"/>
              <a:ext cx="2729132" cy="7206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请替换文字内容，添加相关标题，修改文字内容，也可以直接复制请替换文字内容，添加相关标题，修改文字内容，也可以直接复制</a:t>
              </a: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  <a:buNone/>
              </a:pP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3" name="Group 8"/>
          <p:cNvGrpSpPr/>
          <p:nvPr/>
        </p:nvGrpSpPr>
        <p:grpSpPr>
          <a:xfrm>
            <a:off x="4398496" y="3698897"/>
            <a:ext cx="1804588" cy="737892"/>
            <a:chOff x="5703260" y="4932005"/>
            <a:chExt cx="2729132" cy="983960"/>
          </a:xfrm>
        </p:grpSpPr>
        <p:sp>
          <p:nvSpPr>
            <p:cNvPr id="24" name="TextBox 47"/>
            <p:cNvSpPr txBox="1"/>
            <p:nvPr/>
          </p:nvSpPr>
          <p:spPr>
            <a:xfrm>
              <a:off x="6249391" y="4932005"/>
              <a:ext cx="1636867" cy="3475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995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GB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25" name="Rectangle 48"/>
            <p:cNvSpPr/>
            <p:nvPr/>
          </p:nvSpPr>
          <p:spPr>
            <a:xfrm>
              <a:off x="5703260" y="5195350"/>
              <a:ext cx="2729132" cy="7206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请替换文字内容，添加相关标题，修改文字内容，也可以直接复制请替换文字内容，添加相关标题，修改文字内容，也可以直接复制</a:t>
              </a: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  <a:buNone/>
              </a:pP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6" name="Group 6"/>
          <p:cNvGrpSpPr/>
          <p:nvPr/>
        </p:nvGrpSpPr>
        <p:grpSpPr>
          <a:xfrm>
            <a:off x="2964425" y="1215998"/>
            <a:ext cx="1856835" cy="748816"/>
            <a:chOff x="4038291" y="1621125"/>
            <a:chExt cx="2304129" cy="998529"/>
          </a:xfrm>
        </p:grpSpPr>
        <p:sp>
          <p:nvSpPr>
            <p:cNvPr id="27" name="TextBox 49"/>
            <p:cNvSpPr txBox="1"/>
            <p:nvPr/>
          </p:nvSpPr>
          <p:spPr>
            <a:xfrm>
              <a:off x="4518818" y="1621125"/>
              <a:ext cx="1343075" cy="3475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995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GB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28" name="Rectangle 50"/>
            <p:cNvSpPr/>
            <p:nvPr/>
          </p:nvSpPr>
          <p:spPr>
            <a:xfrm>
              <a:off x="4038291" y="1899038"/>
              <a:ext cx="2304129" cy="7206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请替换文字内容，添加相关标题，修改文字内容，也可以直接复制请替换文字内容，添加相关标题，修改文字内容，也可以直接复制</a:t>
              </a: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  <a:buNone/>
              </a:pP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9" name="Group 7"/>
          <p:cNvGrpSpPr/>
          <p:nvPr/>
        </p:nvGrpSpPr>
        <p:grpSpPr>
          <a:xfrm>
            <a:off x="5770583" y="1224457"/>
            <a:ext cx="1856835" cy="740349"/>
            <a:chOff x="7780247" y="1632414"/>
            <a:chExt cx="2304129" cy="987242"/>
          </a:xfrm>
        </p:grpSpPr>
        <p:sp>
          <p:nvSpPr>
            <p:cNvPr id="30" name="TextBox 51"/>
            <p:cNvSpPr txBox="1"/>
            <p:nvPr/>
          </p:nvSpPr>
          <p:spPr>
            <a:xfrm>
              <a:off x="8260774" y="1632414"/>
              <a:ext cx="1343075" cy="3475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995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请替换文字内容</a:t>
              </a:r>
              <a:endParaRPr lang="en-GB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31" name="Rectangle 52"/>
            <p:cNvSpPr/>
            <p:nvPr/>
          </p:nvSpPr>
          <p:spPr>
            <a:xfrm>
              <a:off x="7780247" y="1899037"/>
              <a:ext cx="2304129" cy="7206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5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请替换文字内容，添加相关标题，修改文字内容，也可以直接复制请替换文字内容，添加相关标题，修改文字内容，也可以直接复制</a:t>
              </a: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  <a:buNone/>
              </a:pPr>
              <a:endParaRPr lang="zh-CN" altLang="en-US" sz="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t="2946" b="12702"/>
          <a:stretch>
            <a:fillRect/>
          </a:stretch>
        </p:blipFill>
        <p:spPr>
          <a:xfrm>
            <a:off x="1" y="1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9" y="1"/>
            <a:ext cx="9144000" cy="5143500"/>
          </a:xfrm>
          <a:prstGeom prst="rect">
            <a:avLst/>
          </a:prstGeom>
          <a:solidFill>
            <a:srgbClr val="2328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88" y="1438275"/>
            <a:ext cx="9142412" cy="23907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" name="Group 16"/>
          <p:cNvGrpSpPr/>
          <p:nvPr/>
        </p:nvGrpSpPr>
        <p:grpSpPr>
          <a:xfrm>
            <a:off x="251" y="2151681"/>
            <a:ext cx="4403228" cy="115208"/>
            <a:chOff x="0" y="2341322"/>
            <a:chExt cx="4403469" cy="115214"/>
          </a:xfrm>
          <a:solidFill>
            <a:srgbClr val="FFC000"/>
          </a:solidFill>
        </p:grpSpPr>
        <p:sp>
          <p:nvSpPr>
            <p:cNvPr id="6" name="Rectangle 12"/>
            <p:cNvSpPr/>
            <p:nvPr/>
          </p:nvSpPr>
          <p:spPr>
            <a:xfrm>
              <a:off x="0" y="2341322"/>
              <a:ext cx="440346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>
              <a:off x="3535074" y="2387041"/>
              <a:ext cx="868395" cy="694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445475" y="2433302"/>
            <a:ext cx="3123547" cy="5252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03 </a:t>
            </a:r>
            <a:r>
              <a:rPr lang="zh-CN" altLang="en-US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添加标题</a:t>
            </a:r>
            <a:endParaRPr lang="zh-CN" altLang="en-US" sz="3415" b="1" dirty="0">
              <a:solidFill>
                <a:srgbClr val="FFC000"/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3370001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4777498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370001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77498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55346" y="950668"/>
            <a:ext cx="5888654" cy="3680325"/>
          </a:xfrm>
          <a:prstGeom prst="rect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7991" y="944901"/>
            <a:ext cx="3730398" cy="12172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425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7991" y="3187679"/>
            <a:ext cx="2406633" cy="35464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142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</a:t>
            </a:r>
            <a:endParaRPr lang="en-US" altLang="zh-CN" sz="142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Content Placeholder 2"/>
          <p:cNvSpPr txBox="1"/>
          <p:nvPr/>
        </p:nvSpPr>
        <p:spPr>
          <a:xfrm>
            <a:off x="577991" y="3580449"/>
            <a:ext cx="2406633" cy="91967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57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</a:t>
            </a:r>
            <a:endParaRPr lang="en-US" altLang="zh-CN" sz="57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" name="Content Placeholder 2"/>
          <p:cNvSpPr txBox="1"/>
          <p:nvPr/>
        </p:nvSpPr>
        <p:spPr>
          <a:xfrm>
            <a:off x="826436" y="1159547"/>
            <a:ext cx="3277164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</a:t>
            </a:r>
            <a:endParaRPr lang="en-US" altLang="zh-CN" sz="9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Group 39"/>
          <p:cNvGrpSpPr/>
          <p:nvPr/>
        </p:nvGrpSpPr>
        <p:grpSpPr>
          <a:xfrm>
            <a:off x="4314484" y="1683087"/>
            <a:ext cx="500458" cy="492154"/>
            <a:chOff x="6362939" y="2040370"/>
            <a:chExt cx="768454" cy="755703"/>
          </a:xfrm>
        </p:grpSpPr>
        <p:sp>
          <p:nvSpPr>
            <p:cNvPr id="5" name="Oval 7"/>
            <p:cNvSpPr/>
            <p:nvPr/>
          </p:nvSpPr>
          <p:spPr>
            <a:xfrm>
              <a:off x="6369311" y="2040370"/>
              <a:ext cx="755703" cy="755703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114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" name="TextBox 11"/>
            <p:cNvSpPr txBox="1"/>
            <p:nvPr/>
          </p:nvSpPr>
          <p:spPr>
            <a:xfrm>
              <a:off x="6362939" y="2208371"/>
              <a:ext cx="768454" cy="4644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14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93%</a:t>
              </a:r>
              <a:endParaRPr lang="en-GB" sz="114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7" name="Group 40"/>
          <p:cNvGrpSpPr/>
          <p:nvPr/>
        </p:nvGrpSpPr>
        <p:grpSpPr>
          <a:xfrm>
            <a:off x="4314484" y="2303134"/>
            <a:ext cx="500458" cy="492154"/>
            <a:chOff x="6362939" y="2992454"/>
            <a:chExt cx="768454" cy="755703"/>
          </a:xfrm>
        </p:grpSpPr>
        <p:sp>
          <p:nvSpPr>
            <p:cNvPr id="8" name="Oval 8"/>
            <p:cNvSpPr/>
            <p:nvPr/>
          </p:nvSpPr>
          <p:spPr>
            <a:xfrm>
              <a:off x="6369311" y="2992454"/>
              <a:ext cx="755703" cy="755703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11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9" name="TextBox 12"/>
            <p:cNvSpPr txBox="1"/>
            <p:nvPr/>
          </p:nvSpPr>
          <p:spPr>
            <a:xfrm>
              <a:off x="6362939" y="3160455"/>
              <a:ext cx="768454" cy="4644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14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82%</a:t>
              </a:r>
              <a:endParaRPr lang="en-GB" sz="114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0" name="Group 41"/>
          <p:cNvGrpSpPr/>
          <p:nvPr/>
        </p:nvGrpSpPr>
        <p:grpSpPr>
          <a:xfrm>
            <a:off x="4314484" y="2923180"/>
            <a:ext cx="500458" cy="492154"/>
            <a:chOff x="6362938" y="3944537"/>
            <a:chExt cx="768454" cy="755703"/>
          </a:xfrm>
        </p:grpSpPr>
        <p:sp>
          <p:nvSpPr>
            <p:cNvPr id="11" name="Oval 10"/>
            <p:cNvSpPr/>
            <p:nvPr/>
          </p:nvSpPr>
          <p:spPr>
            <a:xfrm>
              <a:off x="6369310" y="3944537"/>
              <a:ext cx="755703" cy="755703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114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2" name="TextBox 13"/>
            <p:cNvSpPr txBox="1"/>
            <p:nvPr/>
          </p:nvSpPr>
          <p:spPr>
            <a:xfrm>
              <a:off x="6362938" y="4114594"/>
              <a:ext cx="768454" cy="4644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14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70%</a:t>
              </a:r>
              <a:endParaRPr lang="en-GB" sz="114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3" name="Group 42"/>
          <p:cNvGrpSpPr/>
          <p:nvPr/>
        </p:nvGrpSpPr>
        <p:grpSpPr>
          <a:xfrm>
            <a:off x="4314484" y="3545902"/>
            <a:ext cx="500458" cy="492154"/>
            <a:chOff x="6362939" y="4900725"/>
            <a:chExt cx="768454" cy="755703"/>
          </a:xfrm>
        </p:grpSpPr>
        <p:sp>
          <p:nvSpPr>
            <p:cNvPr id="14" name="Oval 9"/>
            <p:cNvSpPr/>
            <p:nvPr/>
          </p:nvSpPr>
          <p:spPr>
            <a:xfrm>
              <a:off x="6369311" y="4900725"/>
              <a:ext cx="755703" cy="755703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11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62939" y="5068726"/>
              <a:ext cx="768454" cy="4644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14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rPr>
                <a:t>68%</a:t>
              </a:r>
              <a:endParaRPr lang="en-GB" sz="114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6" name="Group 36"/>
          <p:cNvGrpSpPr/>
          <p:nvPr/>
        </p:nvGrpSpPr>
        <p:grpSpPr>
          <a:xfrm>
            <a:off x="4954993" y="2308928"/>
            <a:ext cx="2165471" cy="2511657"/>
            <a:chOff x="7346437" y="3001349"/>
            <a:chExt cx="3325083" cy="3856651"/>
          </a:xfrm>
        </p:grpSpPr>
        <p:sp>
          <p:nvSpPr>
            <p:cNvPr id="17" name="Freeform 5"/>
            <p:cNvSpPr/>
            <p:nvPr/>
          </p:nvSpPr>
          <p:spPr>
            <a:xfrm rot="16200000">
              <a:off x="7080653" y="3267133"/>
              <a:ext cx="3856651" cy="3325083"/>
            </a:xfrm>
            <a:custGeom>
              <a:avLst/>
              <a:gdLst>
                <a:gd name="connsiteX0" fmla="*/ 4242316 w 4242316"/>
                <a:gd name="connsiteY0" fmla="*/ 562708 h 3657591"/>
                <a:gd name="connsiteX1" fmla="*/ 4117817 w 4242316"/>
                <a:gd name="connsiteY1" fmla="*/ 562708 h 3657591"/>
                <a:gd name="connsiteX2" fmla="*/ 4117817 w 4242316"/>
                <a:gd name="connsiteY2" fmla="*/ 3094883 h 3657591"/>
                <a:gd name="connsiteX3" fmla="*/ 3555109 w 4242316"/>
                <a:gd name="connsiteY3" fmla="*/ 3657591 h 3657591"/>
                <a:gd name="connsiteX4" fmla="*/ 0 w 4242316"/>
                <a:gd name="connsiteY4" fmla="*/ 3657591 h 3657591"/>
                <a:gd name="connsiteX5" fmla="*/ 0 w 4242316"/>
                <a:gd name="connsiteY5" fmla="*/ 3094883 h 3657591"/>
                <a:gd name="connsiteX6" fmla="*/ 3555109 w 4242316"/>
                <a:gd name="connsiteY6" fmla="*/ 3094883 h 3657591"/>
                <a:gd name="connsiteX7" fmla="*/ 3555109 w 4242316"/>
                <a:gd name="connsiteY7" fmla="*/ 562708 h 3657591"/>
                <a:gd name="connsiteX8" fmla="*/ 3430609 w 4242316"/>
                <a:gd name="connsiteY8" fmla="*/ 562708 h 3657591"/>
                <a:gd name="connsiteX9" fmla="*/ 3836463 w 4242316"/>
                <a:gd name="connsiteY9" fmla="*/ 0 h 3657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42316" h="3657591">
                  <a:moveTo>
                    <a:pt x="4242316" y="562708"/>
                  </a:moveTo>
                  <a:lnTo>
                    <a:pt x="4117817" y="562708"/>
                  </a:lnTo>
                  <a:lnTo>
                    <a:pt x="4117817" y="3094883"/>
                  </a:lnTo>
                  <a:lnTo>
                    <a:pt x="3555109" y="3657591"/>
                  </a:lnTo>
                  <a:lnTo>
                    <a:pt x="0" y="3657591"/>
                  </a:lnTo>
                  <a:lnTo>
                    <a:pt x="0" y="3094883"/>
                  </a:lnTo>
                  <a:lnTo>
                    <a:pt x="3555109" y="3094883"/>
                  </a:lnTo>
                  <a:lnTo>
                    <a:pt x="3555109" y="562708"/>
                  </a:lnTo>
                  <a:lnTo>
                    <a:pt x="3430609" y="562708"/>
                  </a:lnTo>
                  <a:lnTo>
                    <a:pt x="3836463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/>
          </p:nvSpPr>
          <p:spPr bwMode="auto">
            <a:xfrm>
              <a:off x="8114763" y="3219375"/>
              <a:ext cx="352166" cy="301858"/>
            </a:xfrm>
            <a:custGeom>
              <a:avLst/>
              <a:gdLst>
                <a:gd name="T0" fmla="*/ 4 w 94"/>
                <a:gd name="T1" fmla="*/ 19 h 81"/>
                <a:gd name="T2" fmla="*/ 46 w 94"/>
                <a:gd name="T3" fmla="*/ 19 h 81"/>
                <a:gd name="T4" fmla="*/ 50 w 94"/>
                <a:gd name="T5" fmla="*/ 16 h 81"/>
                <a:gd name="T6" fmla="*/ 73 w 94"/>
                <a:gd name="T7" fmla="*/ 0 h 81"/>
                <a:gd name="T8" fmla="*/ 73 w 94"/>
                <a:gd name="T9" fmla="*/ 33 h 81"/>
                <a:gd name="T10" fmla="*/ 73 w 94"/>
                <a:gd name="T11" fmla="*/ 66 h 81"/>
                <a:gd name="T12" fmla="*/ 50 w 94"/>
                <a:gd name="T13" fmla="*/ 49 h 81"/>
                <a:gd name="T14" fmla="*/ 46 w 94"/>
                <a:gd name="T15" fmla="*/ 47 h 81"/>
                <a:gd name="T16" fmla="*/ 33 w 94"/>
                <a:gd name="T17" fmla="*/ 47 h 81"/>
                <a:gd name="T18" fmla="*/ 40 w 94"/>
                <a:gd name="T19" fmla="*/ 70 h 81"/>
                <a:gd name="T20" fmla="*/ 45 w 94"/>
                <a:gd name="T21" fmla="*/ 70 h 81"/>
                <a:gd name="T22" fmla="*/ 45 w 94"/>
                <a:gd name="T23" fmla="*/ 81 h 81"/>
                <a:gd name="T24" fmla="*/ 43 w 94"/>
                <a:gd name="T25" fmla="*/ 81 h 81"/>
                <a:gd name="T26" fmla="*/ 21 w 94"/>
                <a:gd name="T27" fmla="*/ 81 h 81"/>
                <a:gd name="T28" fmla="*/ 11 w 94"/>
                <a:gd name="T29" fmla="*/ 47 h 81"/>
                <a:gd name="T30" fmla="*/ 4 w 94"/>
                <a:gd name="T31" fmla="*/ 47 h 81"/>
                <a:gd name="T32" fmla="*/ 4 w 94"/>
                <a:gd name="T33" fmla="*/ 19 h 81"/>
                <a:gd name="T34" fmla="*/ 87 w 94"/>
                <a:gd name="T35" fmla="*/ 23 h 81"/>
                <a:gd name="T36" fmla="*/ 94 w 94"/>
                <a:gd name="T37" fmla="*/ 33 h 81"/>
                <a:gd name="T38" fmla="*/ 87 w 94"/>
                <a:gd name="T39" fmla="*/ 43 h 81"/>
                <a:gd name="T40" fmla="*/ 87 w 94"/>
                <a:gd name="T41" fmla="*/ 66 h 81"/>
                <a:gd name="T42" fmla="*/ 78 w 94"/>
                <a:gd name="T43" fmla="*/ 66 h 81"/>
                <a:gd name="T44" fmla="*/ 78 w 94"/>
                <a:gd name="T45" fmla="*/ 0 h 81"/>
                <a:gd name="T46" fmla="*/ 87 w 94"/>
                <a:gd name="T47" fmla="*/ 0 h 81"/>
                <a:gd name="T48" fmla="*/ 87 w 94"/>
                <a:gd name="T49" fmla="*/ 23 h 81"/>
                <a:gd name="T50" fmla="*/ 46 w 94"/>
                <a:gd name="T51" fmla="*/ 49 h 81"/>
                <a:gd name="T52" fmla="*/ 37 w 94"/>
                <a:gd name="T53" fmla="*/ 49 h 81"/>
                <a:gd name="T54" fmla="*/ 40 w 94"/>
                <a:gd name="T55" fmla="*/ 61 h 81"/>
                <a:gd name="T56" fmla="*/ 43 w 94"/>
                <a:gd name="T57" fmla="*/ 61 h 81"/>
                <a:gd name="T58" fmla="*/ 43 w 94"/>
                <a:gd name="T59" fmla="*/ 57 h 81"/>
                <a:gd name="T60" fmla="*/ 46 w 94"/>
                <a:gd name="T61" fmla="*/ 4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4" h="81">
                  <a:moveTo>
                    <a:pt x="4" y="19"/>
                  </a:moveTo>
                  <a:cubicBezTo>
                    <a:pt x="46" y="19"/>
                    <a:pt x="46" y="19"/>
                    <a:pt x="46" y="19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37"/>
                    <a:pt x="0" y="28"/>
                    <a:pt x="4" y="19"/>
                  </a:cubicBezTo>
                  <a:close/>
                  <a:moveTo>
                    <a:pt x="87" y="23"/>
                  </a:moveTo>
                  <a:cubicBezTo>
                    <a:pt x="91" y="24"/>
                    <a:pt x="94" y="28"/>
                    <a:pt x="94" y="33"/>
                  </a:cubicBezTo>
                  <a:cubicBezTo>
                    <a:pt x="94" y="38"/>
                    <a:pt x="91" y="42"/>
                    <a:pt x="87" y="43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7" y="23"/>
                    <a:pt x="87" y="23"/>
                    <a:pt x="87" y="23"/>
                  </a:cubicBezTo>
                  <a:close/>
                  <a:moveTo>
                    <a:pt x="46" y="49"/>
                  </a:moveTo>
                  <a:cubicBezTo>
                    <a:pt x="37" y="49"/>
                    <a:pt x="37" y="49"/>
                    <a:pt x="37" y="49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57"/>
                    <a:pt x="43" y="57"/>
                    <a:pt x="43" y="57"/>
                  </a:cubicBezTo>
                  <a:lnTo>
                    <a:pt x="46" y="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59551" tIns="29776" rIns="59551" bIns="2977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4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9" name="Group 37"/>
          <p:cNvGrpSpPr/>
          <p:nvPr/>
        </p:nvGrpSpPr>
        <p:grpSpPr>
          <a:xfrm>
            <a:off x="4954991" y="2931883"/>
            <a:ext cx="1707393" cy="1888700"/>
            <a:chOff x="7346434" y="3957897"/>
            <a:chExt cx="2621703" cy="2900101"/>
          </a:xfrm>
        </p:grpSpPr>
        <p:sp>
          <p:nvSpPr>
            <p:cNvPr id="20" name="Freeform 4"/>
            <p:cNvSpPr/>
            <p:nvPr/>
          </p:nvSpPr>
          <p:spPr>
            <a:xfrm rot="16200000">
              <a:off x="7207235" y="4097096"/>
              <a:ext cx="2900101" cy="2621703"/>
            </a:xfrm>
            <a:custGeom>
              <a:avLst/>
              <a:gdLst>
                <a:gd name="connsiteX0" fmla="*/ 2496508 w 3190111"/>
                <a:gd name="connsiteY0" fmla="*/ 2321164 h 2883873"/>
                <a:gd name="connsiteX1" fmla="*/ 2496508 w 3190111"/>
                <a:gd name="connsiteY1" fmla="*/ 2883872 h 2883873"/>
                <a:gd name="connsiteX2" fmla="*/ 0 w 3190111"/>
                <a:gd name="connsiteY2" fmla="*/ 2883872 h 2883873"/>
                <a:gd name="connsiteX3" fmla="*/ 0 w 3190111"/>
                <a:gd name="connsiteY3" fmla="*/ 2321164 h 2883873"/>
                <a:gd name="connsiteX4" fmla="*/ 3190111 w 3190111"/>
                <a:gd name="connsiteY4" fmla="*/ 562708 h 2883873"/>
                <a:gd name="connsiteX5" fmla="*/ 3062414 w 3190111"/>
                <a:gd name="connsiteY5" fmla="*/ 562708 h 2883873"/>
                <a:gd name="connsiteX6" fmla="*/ 3062414 w 3190111"/>
                <a:gd name="connsiteY6" fmla="*/ 2321165 h 2883873"/>
                <a:gd name="connsiteX7" fmla="*/ 3065612 w 3190111"/>
                <a:gd name="connsiteY7" fmla="*/ 2321165 h 2883873"/>
                <a:gd name="connsiteX8" fmla="*/ 2499706 w 3190111"/>
                <a:gd name="connsiteY8" fmla="*/ 2883873 h 2883873"/>
                <a:gd name="connsiteX9" fmla="*/ 2499706 w 3190111"/>
                <a:gd name="connsiteY9" fmla="*/ 2321165 h 2883873"/>
                <a:gd name="connsiteX10" fmla="*/ 2499706 w 3190111"/>
                <a:gd name="connsiteY10" fmla="*/ 562708 h 2883873"/>
                <a:gd name="connsiteX11" fmla="*/ 2378404 w 3190111"/>
                <a:gd name="connsiteY11" fmla="*/ 562708 h 2883873"/>
                <a:gd name="connsiteX12" fmla="*/ 2784258 w 3190111"/>
                <a:gd name="connsiteY12" fmla="*/ 0 h 2883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90111" h="2883873">
                  <a:moveTo>
                    <a:pt x="2496508" y="2321164"/>
                  </a:moveTo>
                  <a:lnTo>
                    <a:pt x="2496508" y="2883872"/>
                  </a:lnTo>
                  <a:lnTo>
                    <a:pt x="0" y="2883872"/>
                  </a:lnTo>
                  <a:lnTo>
                    <a:pt x="0" y="2321164"/>
                  </a:lnTo>
                  <a:close/>
                  <a:moveTo>
                    <a:pt x="3190111" y="562708"/>
                  </a:moveTo>
                  <a:lnTo>
                    <a:pt x="3062414" y="562708"/>
                  </a:lnTo>
                  <a:lnTo>
                    <a:pt x="3062414" y="2321165"/>
                  </a:lnTo>
                  <a:lnTo>
                    <a:pt x="3065612" y="2321165"/>
                  </a:lnTo>
                  <a:lnTo>
                    <a:pt x="2499706" y="2883873"/>
                  </a:lnTo>
                  <a:lnTo>
                    <a:pt x="2499706" y="2321165"/>
                  </a:lnTo>
                  <a:lnTo>
                    <a:pt x="2499706" y="562708"/>
                  </a:lnTo>
                  <a:lnTo>
                    <a:pt x="2378404" y="562708"/>
                  </a:lnTo>
                  <a:lnTo>
                    <a:pt x="278425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8101752" y="4176428"/>
              <a:ext cx="378190" cy="338289"/>
            </a:xfrm>
            <a:custGeom>
              <a:avLst/>
              <a:gdLst>
                <a:gd name="T0" fmla="*/ 36 w 101"/>
                <a:gd name="T1" fmla="*/ 77 h 90"/>
                <a:gd name="T2" fmla="*/ 39 w 101"/>
                <a:gd name="T3" fmla="*/ 80 h 90"/>
                <a:gd name="T4" fmla="*/ 42 w 101"/>
                <a:gd name="T5" fmla="*/ 80 h 90"/>
                <a:gd name="T6" fmla="*/ 44 w 101"/>
                <a:gd name="T7" fmla="*/ 79 h 90"/>
                <a:gd name="T8" fmla="*/ 46 w 101"/>
                <a:gd name="T9" fmla="*/ 75 h 90"/>
                <a:gd name="T10" fmla="*/ 46 w 101"/>
                <a:gd name="T11" fmla="*/ 75 h 90"/>
                <a:gd name="T12" fmla="*/ 46 w 101"/>
                <a:gd name="T13" fmla="*/ 47 h 90"/>
                <a:gd name="T14" fmla="*/ 30 w 101"/>
                <a:gd name="T15" fmla="*/ 52 h 90"/>
                <a:gd name="T16" fmla="*/ 0 w 101"/>
                <a:gd name="T17" fmla="*/ 52 h 90"/>
                <a:gd name="T18" fmla="*/ 44 w 101"/>
                <a:gd name="T19" fmla="*/ 6 h 90"/>
                <a:gd name="T20" fmla="*/ 46 w 101"/>
                <a:gd name="T21" fmla="*/ 0 h 90"/>
                <a:gd name="T22" fmla="*/ 55 w 101"/>
                <a:gd name="T23" fmla="*/ 0 h 90"/>
                <a:gd name="T24" fmla="*/ 57 w 101"/>
                <a:gd name="T25" fmla="*/ 6 h 90"/>
                <a:gd name="T26" fmla="*/ 101 w 101"/>
                <a:gd name="T27" fmla="*/ 52 h 90"/>
                <a:gd name="T28" fmla="*/ 72 w 101"/>
                <a:gd name="T29" fmla="*/ 52 h 90"/>
                <a:gd name="T30" fmla="*/ 56 w 101"/>
                <a:gd name="T31" fmla="*/ 47 h 90"/>
                <a:gd name="T32" fmla="*/ 56 w 101"/>
                <a:gd name="T33" fmla="*/ 75 h 90"/>
                <a:gd name="T34" fmla="*/ 56 w 101"/>
                <a:gd name="T35" fmla="*/ 75 h 90"/>
                <a:gd name="T36" fmla="*/ 50 w 101"/>
                <a:gd name="T37" fmla="*/ 88 h 90"/>
                <a:gd name="T38" fmla="*/ 43 w 101"/>
                <a:gd name="T39" fmla="*/ 90 h 90"/>
                <a:gd name="T40" fmla="*/ 36 w 101"/>
                <a:gd name="T41" fmla="*/ 89 h 90"/>
                <a:gd name="T42" fmla="*/ 26 w 101"/>
                <a:gd name="T43" fmla="*/ 79 h 90"/>
                <a:gd name="T44" fmla="*/ 36 w 101"/>
                <a:gd name="T45" fmla="*/ 77 h 90"/>
                <a:gd name="T46" fmla="*/ 72 w 101"/>
                <a:gd name="T47" fmla="*/ 43 h 90"/>
                <a:gd name="T48" fmla="*/ 80 w 101"/>
                <a:gd name="T49" fmla="*/ 41 h 90"/>
                <a:gd name="T50" fmla="*/ 57 w 101"/>
                <a:gd name="T51" fmla="*/ 13 h 90"/>
                <a:gd name="T52" fmla="*/ 72 w 101"/>
                <a:gd name="T53" fmla="*/ 43 h 90"/>
                <a:gd name="T54" fmla="*/ 10 w 101"/>
                <a:gd name="T55" fmla="*/ 40 h 90"/>
                <a:gd name="T56" fmla="*/ 20 w 101"/>
                <a:gd name="T57" fmla="*/ 39 h 90"/>
                <a:gd name="T58" fmla="*/ 33 w 101"/>
                <a:gd name="T59" fmla="*/ 16 h 90"/>
                <a:gd name="T60" fmla="*/ 10 w 101"/>
                <a:gd name="T61" fmla="*/ 4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1" h="90">
                  <a:moveTo>
                    <a:pt x="36" y="77"/>
                  </a:moveTo>
                  <a:cubicBezTo>
                    <a:pt x="36" y="78"/>
                    <a:pt x="37" y="79"/>
                    <a:pt x="39" y="80"/>
                  </a:cubicBezTo>
                  <a:cubicBezTo>
                    <a:pt x="40" y="80"/>
                    <a:pt x="41" y="80"/>
                    <a:pt x="42" y="80"/>
                  </a:cubicBezTo>
                  <a:cubicBezTo>
                    <a:pt x="43" y="80"/>
                    <a:pt x="43" y="79"/>
                    <a:pt x="44" y="79"/>
                  </a:cubicBezTo>
                  <a:cubicBezTo>
                    <a:pt x="45" y="78"/>
                    <a:pt x="46" y="77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39" y="47"/>
                    <a:pt x="34" y="49"/>
                    <a:pt x="30" y="52"/>
                  </a:cubicBezTo>
                  <a:cubicBezTo>
                    <a:pt x="19" y="47"/>
                    <a:pt x="9" y="47"/>
                    <a:pt x="0" y="52"/>
                  </a:cubicBezTo>
                  <a:cubicBezTo>
                    <a:pt x="2" y="26"/>
                    <a:pt x="16" y="9"/>
                    <a:pt x="44" y="6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85" y="9"/>
                    <a:pt x="99" y="26"/>
                    <a:pt x="101" y="52"/>
                  </a:cubicBezTo>
                  <a:cubicBezTo>
                    <a:pt x="92" y="47"/>
                    <a:pt x="83" y="47"/>
                    <a:pt x="72" y="52"/>
                  </a:cubicBezTo>
                  <a:cubicBezTo>
                    <a:pt x="67" y="49"/>
                    <a:pt x="63" y="47"/>
                    <a:pt x="56" y="47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81"/>
                    <a:pt x="54" y="85"/>
                    <a:pt x="50" y="88"/>
                  </a:cubicBezTo>
                  <a:cubicBezTo>
                    <a:pt x="48" y="89"/>
                    <a:pt x="45" y="90"/>
                    <a:pt x="43" y="90"/>
                  </a:cubicBezTo>
                  <a:cubicBezTo>
                    <a:pt x="40" y="90"/>
                    <a:pt x="38" y="90"/>
                    <a:pt x="36" y="89"/>
                  </a:cubicBezTo>
                  <a:cubicBezTo>
                    <a:pt x="31" y="88"/>
                    <a:pt x="27" y="84"/>
                    <a:pt x="26" y="79"/>
                  </a:cubicBezTo>
                  <a:cubicBezTo>
                    <a:pt x="36" y="77"/>
                    <a:pt x="36" y="77"/>
                    <a:pt x="36" y="77"/>
                  </a:cubicBezTo>
                  <a:close/>
                  <a:moveTo>
                    <a:pt x="72" y="43"/>
                  </a:moveTo>
                  <a:cubicBezTo>
                    <a:pt x="75" y="42"/>
                    <a:pt x="77" y="41"/>
                    <a:pt x="80" y="41"/>
                  </a:cubicBezTo>
                  <a:cubicBezTo>
                    <a:pt x="78" y="23"/>
                    <a:pt x="69" y="16"/>
                    <a:pt x="57" y="13"/>
                  </a:cubicBezTo>
                  <a:cubicBezTo>
                    <a:pt x="67" y="20"/>
                    <a:pt x="73" y="29"/>
                    <a:pt x="72" y="43"/>
                  </a:cubicBezTo>
                  <a:close/>
                  <a:moveTo>
                    <a:pt x="10" y="40"/>
                  </a:moveTo>
                  <a:cubicBezTo>
                    <a:pt x="14" y="40"/>
                    <a:pt x="17" y="40"/>
                    <a:pt x="20" y="39"/>
                  </a:cubicBezTo>
                  <a:cubicBezTo>
                    <a:pt x="25" y="31"/>
                    <a:pt x="29" y="23"/>
                    <a:pt x="33" y="16"/>
                  </a:cubicBezTo>
                  <a:cubicBezTo>
                    <a:pt x="20" y="19"/>
                    <a:pt x="13" y="27"/>
                    <a:pt x="10" y="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59551" tIns="29776" rIns="59551" bIns="2977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4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2" name="Group 35"/>
          <p:cNvGrpSpPr/>
          <p:nvPr/>
        </p:nvGrpSpPr>
        <p:grpSpPr>
          <a:xfrm>
            <a:off x="4954993" y="1688880"/>
            <a:ext cx="2623550" cy="3131704"/>
            <a:chOff x="7346438" y="2049265"/>
            <a:chExt cx="4028463" cy="4808735"/>
          </a:xfrm>
        </p:grpSpPr>
        <p:sp>
          <p:nvSpPr>
            <p:cNvPr id="23" name="Freeform 6"/>
            <p:cNvSpPr/>
            <p:nvPr/>
          </p:nvSpPr>
          <p:spPr>
            <a:xfrm rot="16200000">
              <a:off x="6956302" y="2439401"/>
              <a:ext cx="4808735" cy="4028463"/>
            </a:xfrm>
            <a:custGeom>
              <a:avLst/>
              <a:gdLst>
                <a:gd name="connsiteX0" fmla="*/ 5289608 w 5289608"/>
                <a:gd name="connsiteY0" fmla="*/ 562708 h 4431309"/>
                <a:gd name="connsiteX1" fmla="*/ 5165108 w 5289608"/>
                <a:gd name="connsiteY1" fmla="*/ 562708 h 4431309"/>
                <a:gd name="connsiteX2" fmla="*/ 5165108 w 5289608"/>
                <a:gd name="connsiteY2" fmla="*/ 3868601 h 4431309"/>
                <a:gd name="connsiteX3" fmla="*/ 4602401 w 5289608"/>
                <a:gd name="connsiteY3" fmla="*/ 4431309 h 4431309"/>
                <a:gd name="connsiteX4" fmla="*/ 0 w 5289608"/>
                <a:gd name="connsiteY4" fmla="*/ 4431309 h 4431309"/>
                <a:gd name="connsiteX5" fmla="*/ 0 w 5289608"/>
                <a:gd name="connsiteY5" fmla="*/ 3868601 h 4431309"/>
                <a:gd name="connsiteX6" fmla="*/ 4602401 w 5289608"/>
                <a:gd name="connsiteY6" fmla="*/ 3868601 h 4431309"/>
                <a:gd name="connsiteX7" fmla="*/ 4602401 w 5289608"/>
                <a:gd name="connsiteY7" fmla="*/ 562708 h 4431309"/>
                <a:gd name="connsiteX8" fmla="*/ 4477901 w 5289608"/>
                <a:gd name="connsiteY8" fmla="*/ 562708 h 4431309"/>
                <a:gd name="connsiteX9" fmla="*/ 4883755 w 5289608"/>
                <a:gd name="connsiteY9" fmla="*/ 0 h 4431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9608" h="4431309">
                  <a:moveTo>
                    <a:pt x="5289608" y="562708"/>
                  </a:moveTo>
                  <a:lnTo>
                    <a:pt x="5165108" y="562708"/>
                  </a:lnTo>
                  <a:lnTo>
                    <a:pt x="5165108" y="3868601"/>
                  </a:lnTo>
                  <a:lnTo>
                    <a:pt x="4602401" y="4431309"/>
                  </a:lnTo>
                  <a:lnTo>
                    <a:pt x="0" y="4431309"/>
                  </a:lnTo>
                  <a:lnTo>
                    <a:pt x="0" y="3868601"/>
                  </a:lnTo>
                  <a:lnTo>
                    <a:pt x="4602401" y="3868601"/>
                  </a:lnTo>
                  <a:lnTo>
                    <a:pt x="4602401" y="562708"/>
                  </a:lnTo>
                  <a:lnTo>
                    <a:pt x="4477901" y="562708"/>
                  </a:lnTo>
                  <a:lnTo>
                    <a:pt x="4883755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24" name="Freeform 17"/>
            <p:cNvSpPr>
              <a:spLocks noEditPoints="1"/>
            </p:cNvSpPr>
            <p:nvPr/>
          </p:nvSpPr>
          <p:spPr bwMode="auto">
            <a:xfrm>
              <a:off x="8120836" y="2231727"/>
              <a:ext cx="369515" cy="372985"/>
            </a:xfrm>
            <a:custGeom>
              <a:avLst/>
              <a:gdLst>
                <a:gd name="T0" fmla="*/ 49 w 99"/>
                <a:gd name="T1" fmla="*/ 0 h 100"/>
                <a:gd name="T2" fmla="*/ 99 w 99"/>
                <a:gd name="T3" fmla="*/ 50 h 100"/>
                <a:gd name="T4" fmla="*/ 49 w 99"/>
                <a:gd name="T5" fmla="*/ 100 h 100"/>
                <a:gd name="T6" fmla="*/ 0 w 99"/>
                <a:gd name="T7" fmla="*/ 50 h 100"/>
                <a:gd name="T8" fmla="*/ 49 w 99"/>
                <a:gd name="T9" fmla="*/ 0 h 100"/>
                <a:gd name="T10" fmla="*/ 45 w 99"/>
                <a:gd name="T11" fmla="*/ 15 h 100"/>
                <a:gd name="T12" fmla="*/ 45 w 99"/>
                <a:gd name="T13" fmla="*/ 44 h 100"/>
                <a:gd name="T14" fmla="*/ 54 w 99"/>
                <a:gd name="T15" fmla="*/ 44 h 100"/>
                <a:gd name="T16" fmla="*/ 54 w 99"/>
                <a:gd name="T17" fmla="*/ 15 h 100"/>
                <a:gd name="T18" fmla="*/ 45 w 99"/>
                <a:gd name="T19" fmla="*/ 15 h 100"/>
                <a:gd name="T20" fmla="*/ 67 w 99"/>
                <a:gd name="T21" fmla="*/ 24 h 100"/>
                <a:gd name="T22" fmla="*/ 61 w 99"/>
                <a:gd name="T23" fmla="*/ 32 h 100"/>
                <a:gd name="T24" fmla="*/ 64 w 99"/>
                <a:gd name="T25" fmla="*/ 35 h 100"/>
                <a:gd name="T26" fmla="*/ 70 w 99"/>
                <a:gd name="T27" fmla="*/ 50 h 100"/>
                <a:gd name="T28" fmla="*/ 64 w 99"/>
                <a:gd name="T29" fmla="*/ 65 h 100"/>
                <a:gd name="T30" fmla="*/ 49 w 99"/>
                <a:gd name="T31" fmla="*/ 71 h 100"/>
                <a:gd name="T32" fmla="*/ 35 w 99"/>
                <a:gd name="T33" fmla="*/ 65 h 100"/>
                <a:gd name="T34" fmla="*/ 28 w 99"/>
                <a:gd name="T35" fmla="*/ 50 h 100"/>
                <a:gd name="T36" fmla="*/ 35 w 99"/>
                <a:gd name="T37" fmla="*/ 35 h 100"/>
                <a:gd name="T38" fmla="*/ 37 w 99"/>
                <a:gd name="T39" fmla="*/ 32 h 100"/>
                <a:gd name="T40" fmla="*/ 31 w 99"/>
                <a:gd name="T41" fmla="*/ 24 h 100"/>
                <a:gd name="T42" fmla="*/ 27 w 99"/>
                <a:gd name="T43" fmla="*/ 28 h 100"/>
                <a:gd name="T44" fmla="*/ 18 w 99"/>
                <a:gd name="T45" fmla="*/ 50 h 100"/>
                <a:gd name="T46" fmla="*/ 27 w 99"/>
                <a:gd name="T47" fmla="*/ 72 h 100"/>
                <a:gd name="T48" fmla="*/ 49 w 99"/>
                <a:gd name="T49" fmla="*/ 81 h 100"/>
                <a:gd name="T50" fmla="*/ 72 w 99"/>
                <a:gd name="T51" fmla="*/ 72 h 100"/>
                <a:gd name="T52" fmla="*/ 81 w 99"/>
                <a:gd name="T53" fmla="*/ 50 h 100"/>
                <a:gd name="T54" fmla="*/ 72 w 99"/>
                <a:gd name="T55" fmla="*/ 28 h 100"/>
                <a:gd name="T56" fmla="*/ 67 w 99"/>
                <a:gd name="T57" fmla="*/ 2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9" h="100">
                  <a:moveTo>
                    <a:pt x="49" y="0"/>
                  </a:moveTo>
                  <a:cubicBezTo>
                    <a:pt x="77" y="0"/>
                    <a:pt x="99" y="22"/>
                    <a:pt x="99" y="50"/>
                  </a:cubicBezTo>
                  <a:cubicBezTo>
                    <a:pt x="99" y="77"/>
                    <a:pt x="77" y="100"/>
                    <a:pt x="49" y="100"/>
                  </a:cubicBezTo>
                  <a:cubicBezTo>
                    <a:pt x="22" y="100"/>
                    <a:pt x="0" y="77"/>
                    <a:pt x="0" y="50"/>
                  </a:cubicBezTo>
                  <a:cubicBezTo>
                    <a:pt x="0" y="22"/>
                    <a:pt x="22" y="0"/>
                    <a:pt x="49" y="0"/>
                  </a:cubicBezTo>
                  <a:close/>
                  <a:moveTo>
                    <a:pt x="45" y="15"/>
                  </a:moveTo>
                  <a:cubicBezTo>
                    <a:pt x="45" y="44"/>
                    <a:pt x="45" y="44"/>
                    <a:pt x="45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45" y="15"/>
                    <a:pt x="45" y="15"/>
                    <a:pt x="45" y="15"/>
                  </a:cubicBezTo>
                  <a:close/>
                  <a:moveTo>
                    <a:pt x="67" y="24"/>
                  </a:moveTo>
                  <a:cubicBezTo>
                    <a:pt x="61" y="32"/>
                    <a:pt x="61" y="32"/>
                    <a:pt x="61" y="32"/>
                  </a:cubicBezTo>
                  <a:cubicBezTo>
                    <a:pt x="62" y="33"/>
                    <a:pt x="63" y="34"/>
                    <a:pt x="64" y="35"/>
                  </a:cubicBezTo>
                  <a:cubicBezTo>
                    <a:pt x="68" y="39"/>
                    <a:pt x="70" y="44"/>
                    <a:pt x="70" y="50"/>
                  </a:cubicBezTo>
                  <a:cubicBezTo>
                    <a:pt x="70" y="55"/>
                    <a:pt x="68" y="61"/>
                    <a:pt x="64" y="65"/>
                  </a:cubicBezTo>
                  <a:cubicBezTo>
                    <a:pt x="60" y="68"/>
                    <a:pt x="55" y="71"/>
                    <a:pt x="49" y="71"/>
                  </a:cubicBezTo>
                  <a:cubicBezTo>
                    <a:pt x="44" y="71"/>
                    <a:pt x="38" y="68"/>
                    <a:pt x="35" y="65"/>
                  </a:cubicBezTo>
                  <a:cubicBezTo>
                    <a:pt x="31" y="61"/>
                    <a:pt x="28" y="55"/>
                    <a:pt x="28" y="50"/>
                  </a:cubicBezTo>
                  <a:cubicBezTo>
                    <a:pt x="28" y="44"/>
                    <a:pt x="31" y="39"/>
                    <a:pt x="35" y="35"/>
                  </a:cubicBezTo>
                  <a:cubicBezTo>
                    <a:pt x="35" y="34"/>
                    <a:pt x="36" y="33"/>
                    <a:pt x="37" y="32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0" y="25"/>
                    <a:pt x="29" y="26"/>
                    <a:pt x="27" y="28"/>
                  </a:cubicBezTo>
                  <a:cubicBezTo>
                    <a:pt x="22" y="33"/>
                    <a:pt x="18" y="41"/>
                    <a:pt x="18" y="50"/>
                  </a:cubicBezTo>
                  <a:cubicBezTo>
                    <a:pt x="18" y="58"/>
                    <a:pt x="22" y="66"/>
                    <a:pt x="27" y="72"/>
                  </a:cubicBezTo>
                  <a:cubicBezTo>
                    <a:pt x="33" y="77"/>
                    <a:pt x="41" y="81"/>
                    <a:pt x="49" y="81"/>
                  </a:cubicBezTo>
                  <a:cubicBezTo>
                    <a:pt x="58" y="81"/>
                    <a:pt x="66" y="77"/>
                    <a:pt x="72" y="72"/>
                  </a:cubicBezTo>
                  <a:cubicBezTo>
                    <a:pt x="77" y="66"/>
                    <a:pt x="81" y="58"/>
                    <a:pt x="81" y="50"/>
                  </a:cubicBezTo>
                  <a:cubicBezTo>
                    <a:pt x="81" y="41"/>
                    <a:pt x="77" y="33"/>
                    <a:pt x="72" y="28"/>
                  </a:cubicBezTo>
                  <a:cubicBezTo>
                    <a:pt x="70" y="26"/>
                    <a:pt x="69" y="25"/>
                    <a:pt x="67" y="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59551" tIns="29776" rIns="59551" bIns="2977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4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5" name="Group 38"/>
          <p:cNvGrpSpPr/>
          <p:nvPr/>
        </p:nvGrpSpPr>
        <p:grpSpPr>
          <a:xfrm>
            <a:off x="4954991" y="3551697"/>
            <a:ext cx="1249312" cy="1268887"/>
            <a:chOff x="7346434" y="4909620"/>
            <a:chExt cx="1918320" cy="1948378"/>
          </a:xfrm>
        </p:grpSpPr>
        <p:sp>
          <p:nvSpPr>
            <p:cNvPr id="26" name="Freeform 3"/>
            <p:cNvSpPr/>
            <p:nvPr/>
          </p:nvSpPr>
          <p:spPr>
            <a:xfrm rot="16200000">
              <a:off x="7331405" y="4924649"/>
              <a:ext cx="1948378" cy="1918320"/>
            </a:xfrm>
            <a:custGeom>
              <a:avLst/>
              <a:gdLst>
                <a:gd name="connsiteX0" fmla="*/ 2143216 w 2143216"/>
                <a:gd name="connsiteY0" fmla="*/ 562708 h 2110152"/>
                <a:gd name="connsiteX1" fmla="*/ 2018715 w 2143216"/>
                <a:gd name="connsiteY1" fmla="*/ 562708 h 2110152"/>
                <a:gd name="connsiteX2" fmla="*/ 2018715 w 2143216"/>
                <a:gd name="connsiteY2" fmla="*/ 1547444 h 2110152"/>
                <a:gd name="connsiteX3" fmla="*/ 1456007 w 2143216"/>
                <a:gd name="connsiteY3" fmla="*/ 2110152 h 2110152"/>
                <a:gd name="connsiteX4" fmla="*/ 1456007 w 2143216"/>
                <a:gd name="connsiteY4" fmla="*/ 2110151 h 2110152"/>
                <a:gd name="connsiteX5" fmla="*/ 0 w 2143216"/>
                <a:gd name="connsiteY5" fmla="*/ 2110151 h 2110152"/>
                <a:gd name="connsiteX6" fmla="*/ 0 w 2143216"/>
                <a:gd name="connsiteY6" fmla="*/ 1547443 h 2110152"/>
                <a:gd name="connsiteX7" fmla="*/ 1456007 w 2143216"/>
                <a:gd name="connsiteY7" fmla="*/ 1547443 h 2110152"/>
                <a:gd name="connsiteX8" fmla="*/ 1456007 w 2143216"/>
                <a:gd name="connsiteY8" fmla="*/ 562708 h 2110152"/>
                <a:gd name="connsiteX9" fmla="*/ 1331509 w 2143216"/>
                <a:gd name="connsiteY9" fmla="*/ 562708 h 2110152"/>
                <a:gd name="connsiteX10" fmla="*/ 1737363 w 2143216"/>
                <a:gd name="connsiteY10" fmla="*/ 0 h 2110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3216" h="2110152">
                  <a:moveTo>
                    <a:pt x="2143216" y="562708"/>
                  </a:moveTo>
                  <a:lnTo>
                    <a:pt x="2018715" y="562708"/>
                  </a:lnTo>
                  <a:lnTo>
                    <a:pt x="2018715" y="1547444"/>
                  </a:lnTo>
                  <a:lnTo>
                    <a:pt x="1456007" y="2110152"/>
                  </a:lnTo>
                  <a:lnTo>
                    <a:pt x="1456007" y="2110151"/>
                  </a:lnTo>
                  <a:lnTo>
                    <a:pt x="0" y="2110151"/>
                  </a:lnTo>
                  <a:lnTo>
                    <a:pt x="0" y="1547443"/>
                  </a:lnTo>
                  <a:lnTo>
                    <a:pt x="1456007" y="1547443"/>
                  </a:lnTo>
                  <a:lnTo>
                    <a:pt x="1456007" y="562708"/>
                  </a:lnTo>
                  <a:lnTo>
                    <a:pt x="1331509" y="562708"/>
                  </a:lnTo>
                  <a:lnTo>
                    <a:pt x="17373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27" name="Freeform 18"/>
            <p:cNvSpPr>
              <a:spLocks noEditPoints="1"/>
            </p:cNvSpPr>
            <p:nvPr/>
          </p:nvSpPr>
          <p:spPr bwMode="auto">
            <a:xfrm>
              <a:off x="8091344" y="5076469"/>
              <a:ext cx="399007" cy="404213"/>
            </a:xfrm>
            <a:custGeom>
              <a:avLst/>
              <a:gdLst>
                <a:gd name="T0" fmla="*/ 94 w 107"/>
                <a:gd name="T1" fmla="*/ 30 h 108"/>
                <a:gd name="T2" fmla="*/ 77 w 107"/>
                <a:gd name="T3" fmla="*/ 95 h 108"/>
                <a:gd name="T4" fmla="*/ 13 w 107"/>
                <a:gd name="T5" fmla="*/ 77 h 108"/>
                <a:gd name="T6" fmla="*/ 30 w 107"/>
                <a:gd name="T7" fmla="*/ 13 h 108"/>
                <a:gd name="T8" fmla="*/ 94 w 107"/>
                <a:gd name="T9" fmla="*/ 30 h 108"/>
                <a:gd name="T10" fmla="*/ 68 w 107"/>
                <a:gd name="T11" fmla="*/ 46 h 108"/>
                <a:gd name="T12" fmla="*/ 68 w 107"/>
                <a:gd name="T13" fmla="*/ 46 h 108"/>
                <a:gd name="T14" fmla="*/ 58 w 107"/>
                <a:gd name="T15" fmla="*/ 38 h 108"/>
                <a:gd name="T16" fmla="*/ 45 w 107"/>
                <a:gd name="T17" fmla="*/ 40 h 108"/>
                <a:gd name="T18" fmla="*/ 45 w 107"/>
                <a:gd name="T19" fmla="*/ 40 h 108"/>
                <a:gd name="T20" fmla="*/ 38 w 107"/>
                <a:gd name="T21" fmla="*/ 50 h 108"/>
                <a:gd name="T22" fmla="*/ 39 w 107"/>
                <a:gd name="T23" fmla="*/ 62 h 108"/>
                <a:gd name="T24" fmla="*/ 39 w 107"/>
                <a:gd name="T25" fmla="*/ 62 h 108"/>
                <a:gd name="T26" fmla="*/ 49 w 107"/>
                <a:gd name="T27" fmla="*/ 69 h 108"/>
                <a:gd name="T28" fmla="*/ 62 w 107"/>
                <a:gd name="T29" fmla="*/ 68 h 108"/>
                <a:gd name="T30" fmla="*/ 62 w 107"/>
                <a:gd name="T31" fmla="*/ 68 h 108"/>
                <a:gd name="T32" fmla="*/ 69 w 107"/>
                <a:gd name="T33" fmla="*/ 58 h 108"/>
                <a:gd name="T34" fmla="*/ 68 w 107"/>
                <a:gd name="T35" fmla="*/ 46 h 108"/>
                <a:gd name="T36" fmla="*/ 63 w 107"/>
                <a:gd name="T37" fmla="*/ 56 h 108"/>
                <a:gd name="T38" fmla="*/ 62 w 107"/>
                <a:gd name="T39" fmla="*/ 49 h 108"/>
                <a:gd name="T40" fmla="*/ 62 w 107"/>
                <a:gd name="T41" fmla="*/ 49 h 108"/>
                <a:gd name="T42" fmla="*/ 56 w 107"/>
                <a:gd name="T43" fmla="*/ 44 h 108"/>
                <a:gd name="T44" fmla="*/ 48 w 107"/>
                <a:gd name="T45" fmla="*/ 45 h 108"/>
                <a:gd name="T46" fmla="*/ 48 w 107"/>
                <a:gd name="T47" fmla="*/ 45 h 108"/>
                <a:gd name="T48" fmla="*/ 44 w 107"/>
                <a:gd name="T49" fmla="*/ 51 h 108"/>
                <a:gd name="T50" fmla="*/ 45 w 107"/>
                <a:gd name="T51" fmla="*/ 59 h 108"/>
                <a:gd name="T52" fmla="*/ 45 w 107"/>
                <a:gd name="T53" fmla="*/ 59 h 108"/>
                <a:gd name="T54" fmla="*/ 51 w 107"/>
                <a:gd name="T55" fmla="*/ 64 h 108"/>
                <a:gd name="T56" fmla="*/ 59 w 107"/>
                <a:gd name="T57" fmla="*/ 63 h 108"/>
                <a:gd name="T58" fmla="*/ 59 w 107"/>
                <a:gd name="T59" fmla="*/ 63 h 108"/>
                <a:gd name="T60" fmla="*/ 63 w 107"/>
                <a:gd name="T61" fmla="*/ 56 h 108"/>
                <a:gd name="T62" fmla="*/ 29 w 107"/>
                <a:gd name="T63" fmla="*/ 24 h 108"/>
                <a:gd name="T64" fmla="*/ 17 w 107"/>
                <a:gd name="T65" fmla="*/ 65 h 108"/>
                <a:gd name="T66" fmla="*/ 25 w 107"/>
                <a:gd name="T67" fmla="*/ 63 h 108"/>
                <a:gd name="T68" fmla="*/ 29 w 107"/>
                <a:gd name="T69" fmla="*/ 24 h 108"/>
                <a:gd name="T70" fmla="*/ 69 w 107"/>
                <a:gd name="T71" fmla="*/ 37 h 108"/>
                <a:gd name="T72" fmla="*/ 73 w 107"/>
                <a:gd name="T73" fmla="*/ 42 h 108"/>
                <a:gd name="T74" fmla="*/ 74 w 107"/>
                <a:gd name="T75" fmla="*/ 45 h 108"/>
                <a:gd name="T76" fmla="*/ 91 w 107"/>
                <a:gd name="T77" fmla="*/ 38 h 108"/>
                <a:gd name="T78" fmla="*/ 89 w 107"/>
                <a:gd name="T79" fmla="*/ 33 h 108"/>
                <a:gd name="T80" fmla="*/ 82 w 107"/>
                <a:gd name="T81" fmla="*/ 25 h 108"/>
                <a:gd name="T82" fmla="*/ 69 w 107"/>
                <a:gd name="T83" fmla="*/ 37 h 108"/>
                <a:gd name="T84" fmla="*/ 92 w 107"/>
                <a:gd name="T85" fmla="*/ 43 h 108"/>
                <a:gd name="T86" fmla="*/ 75 w 107"/>
                <a:gd name="T87" fmla="*/ 47 h 108"/>
                <a:gd name="T88" fmla="*/ 76 w 107"/>
                <a:gd name="T89" fmla="*/ 53 h 108"/>
                <a:gd name="T90" fmla="*/ 93 w 107"/>
                <a:gd name="T91" fmla="*/ 54 h 108"/>
                <a:gd name="T92" fmla="*/ 92 w 107"/>
                <a:gd name="T93" fmla="*/ 43 h 108"/>
                <a:gd name="T94" fmla="*/ 70 w 107"/>
                <a:gd name="T95" fmla="*/ 44 h 108"/>
                <a:gd name="T96" fmla="*/ 44 w 107"/>
                <a:gd name="T97" fmla="*/ 37 h 108"/>
                <a:gd name="T98" fmla="*/ 37 w 107"/>
                <a:gd name="T99" fmla="*/ 63 h 108"/>
                <a:gd name="T100" fmla="*/ 63 w 107"/>
                <a:gd name="T101" fmla="*/ 70 h 108"/>
                <a:gd name="T102" fmla="*/ 70 w 107"/>
                <a:gd name="T103" fmla="*/ 4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7" h="108">
                  <a:moveTo>
                    <a:pt x="94" y="30"/>
                  </a:moveTo>
                  <a:cubicBezTo>
                    <a:pt x="107" y="53"/>
                    <a:pt x="100" y="82"/>
                    <a:pt x="77" y="95"/>
                  </a:cubicBezTo>
                  <a:cubicBezTo>
                    <a:pt x="54" y="108"/>
                    <a:pt x="26" y="100"/>
                    <a:pt x="13" y="77"/>
                  </a:cubicBezTo>
                  <a:cubicBezTo>
                    <a:pt x="0" y="55"/>
                    <a:pt x="7" y="26"/>
                    <a:pt x="30" y="13"/>
                  </a:cubicBezTo>
                  <a:cubicBezTo>
                    <a:pt x="52" y="0"/>
                    <a:pt x="81" y="8"/>
                    <a:pt x="94" y="30"/>
                  </a:cubicBezTo>
                  <a:close/>
                  <a:moveTo>
                    <a:pt x="68" y="46"/>
                  </a:moveTo>
                  <a:cubicBezTo>
                    <a:pt x="68" y="46"/>
                    <a:pt x="68" y="46"/>
                    <a:pt x="68" y="46"/>
                  </a:cubicBezTo>
                  <a:cubicBezTo>
                    <a:pt x="65" y="42"/>
                    <a:pt x="62" y="39"/>
                    <a:pt x="58" y="38"/>
                  </a:cubicBezTo>
                  <a:cubicBezTo>
                    <a:pt x="54" y="37"/>
                    <a:pt x="49" y="37"/>
                    <a:pt x="45" y="40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1" y="42"/>
                    <a:pt x="39" y="46"/>
                    <a:pt x="38" y="50"/>
                  </a:cubicBezTo>
                  <a:cubicBezTo>
                    <a:pt x="37" y="54"/>
                    <a:pt x="37" y="58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2" y="66"/>
                    <a:pt x="45" y="68"/>
                    <a:pt x="49" y="69"/>
                  </a:cubicBezTo>
                  <a:cubicBezTo>
                    <a:pt x="53" y="71"/>
                    <a:pt x="58" y="70"/>
                    <a:pt x="62" y="68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5" y="66"/>
                    <a:pt x="68" y="62"/>
                    <a:pt x="69" y="58"/>
                  </a:cubicBezTo>
                  <a:cubicBezTo>
                    <a:pt x="70" y="54"/>
                    <a:pt x="70" y="50"/>
                    <a:pt x="68" y="46"/>
                  </a:cubicBezTo>
                  <a:close/>
                  <a:moveTo>
                    <a:pt x="63" y="56"/>
                  </a:moveTo>
                  <a:cubicBezTo>
                    <a:pt x="64" y="54"/>
                    <a:pt x="64" y="51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1" y="46"/>
                    <a:pt x="59" y="45"/>
                    <a:pt x="56" y="44"/>
                  </a:cubicBezTo>
                  <a:cubicBezTo>
                    <a:pt x="54" y="43"/>
                    <a:pt x="51" y="44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6" y="46"/>
                    <a:pt x="44" y="49"/>
                    <a:pt x="44" y="51"/>
                  </a:cubicBezTo>
                  <a:cubicBezTo>
                    <a:pt x="43" y="54"/>
                    <a:pt x="43" y="56"/>
                    <a:pt x="45" y="59"/>
                  </a:cubicBezTo>
                  <a:cubicBezTo>
                    <a:pt x="45" y="59"/>
                    <a:pt x="45" y="59"/>
                    <a:pt x="45" y="59"/>
                  </a:cubicBezTo>
                  <a:cubicBezTo>
                    <a:pt x="46" y="61"/>
                    <a:pt x="48" y="63"/>
                    <a:pt x="51" y="64"/>
                  </a:cubicBezTo>
                  <a:cubicBezTo>
                    <a:pt x="53" y="64"/>
                    <a:pt x="56" y="64"/>
                    <a:pt x="59" y="63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61" y="61"/>
                    <a:pt x="63" y="59"/>
                    <a:pt x="63" y="56"/>
                  </a:cubicBezTo>
                  <a:close/>
                  <a:moveTo>
                    <a:pt x="29" y="24"/>
                  </a:moveTo>
                  <a:cubicBezTo>
                    <a:pt x="16" y="36"/>
                    <a:pt x="14" y="50"/>
                    <a:pt x="17" y="65"/>
                  </a:cubicBezTo>
                  <a:cubicBezTo>
                    <a:pt x="20" y="64"/>
                    <a:pt x="23" y="64"/>
                    <a:pt x="25" y="63"/>
                  </a:cubicBezTo>
                  <a:cubicBezTo>
                    <a:pt x="21" y="49"/>
                    <a:pt x="22" y="36"/>
                    <a:pt x="29" y="24"/>
                  </a:cubicBezTo>
                  <a:close/>
                  <a:moveTo>
                    <a:pt x="69" y="37"/>
                  </a:moveTo>
                  <a:cubicBezTo>
                    <a:pt x="70" y="38"/>
                    <a:pt x="72" y="40"/>
                    <a:pt x="73" y="42"/>
                  </a:cubicBezTo>
                  <a:cubicBezTo>
                    <a:pt x="74" y="43"/>
                    <a:pt x="74" y="44"/>
                    <a:pt x="74" y="45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0" y="36"/>
                    <a:pt x="89" y="35"/>
                    <a:pt x="89" y="33"/>
                  </a:cubicBezTo>
                  <a:cubicBezTo>
                    <a:pt x="87" y="30"/>
                    <a:pt x="85" y="28"/>
                    <a:pt x="82" y="25"/>
                  </a:cubicBezTo>
                  <a:cubicBezTo>
                    <a:pt x="69" y="37"/>
                    <a:pt x="69" y="37"/>
                    <a:pt x="69" y="37"/>
                  </a:cubicBezTo>
                  <a:close/>
                  <a:moveTo>
                    <a:pt x="92" y="43"/>
                  </a:moveTo>
                  <a:cubicBezTo>
                    <a:pt x="75" y="47"/>
                    <a:pt x="75" y="47"/>
                    <a:pt x="75" y="47"/>
                  </a:cubicBezTo>
                  <a:cubicBezTo>
                    <a:pt x="76" y="49"/>
                    <a:pt x="76" y="51"/>
                    <a:pt x="76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4" y="50"/>
                    <a:pt x="93" y="46"/>
                    <a:pt x="92" y="43"/>
                  </a:cubicBezTo>
                  <a:close/>
                  <a:moveTo>
                    <a:pt x="70" y="44"/>
                  </a:moveTo>
                  <a:cubicBezTo>
                    <a:pt x="65" y="35"/>
                    <a:pt x="53" y="32"/>
                    <a:pt x="44" y="37"/>
                  </a:cubicBezTo>
                  <a:cubicBezTo>
                    <a:pt x="35" y="42"/>
                    <a:pt x="32" y="54"/>
                    <a:pt x="37" y="63"/>
                  </a:cubicBezTo>
                  <a:cubicBezTo>
                    <a:pt x="42" y="72"/>
                    <a:pt x="54" y="76"/>
                    <a:pt x="63" y="70"/>
                  </a:cubicBezTo>
                  <a:cubicBezTo>
                    <a:pt x="72" y="65"/>
                    <a:pt x="75" y="53"/>
                    <a:pt x="70" y="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59551" tIns="29776" rIns="59551" bIns="2977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64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8" name="Group 19"/>
          <p:cNvGrpSpPr/>
          <p:nvPr/>
        </p:nvGrpSpPr>
        <p:grpSpPr>
          <a:xfrm>
            <a:off x="1631378" y="1807709"/>
            <a:ext cx="298528" cy="224040"/>
            <a:chOff x="789999" y="2242985"/>
            <a:chExt cx="504229" cy="378415"/>
          </a:xfrm>
        </p:grpSpPr>
        <p:sp>
          <p:nvSpPr>
            <p:cNvPr id="29" name="Rectangle 20"/>
            <p:cNvSpPr/>
            <p:nvPr/>
          </p:nvSpPr>
          <p:spPr>
            <a:xfrm>
              <a:off x="858129" y="2299468"/>
              <a:ext cx="436099" cy="3219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30" name="Rectangle 21"/>
            <p:cNvSpPr/>
            <p:nvPr/>
          </p:nvSpPr>
          <p:spPr>
            <a:xfrm>
              <a:off x="789999" y="2242985"/>
              <a:ext cx="436099" cy="321932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sp>
        <p:nvSpPr>
          <p:cNvPr id="31" name="Rectangle 22"/>
          <p:cNvSpPr/>
          <p:nvPr/>
        </p:nvSpPr>
        <p:spPr>
          <a:xfrm>
            <a:off x="2001275" y="1692547"/>
            <a:ext cx="2152340" cy="62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2" name="Group 23"/>
          <p:cNvGrpSpPr/>
          <p:nvPr/>
        </p:nvGrpSpPr>
        <p:grpSpPr>
          <a:xfrm>
            <a:off x="1631378" y="2489762"/>
            <a:ext cx="298528" cy="224040"/>
            <a:chOff x="789999" y="2242985"/>
            <a:chExt cx="504229" cy="378415"/>
          </a:xfrm>
        </p:grpSpPr>
        <p:sp>
          <p:nvSpPr>
            <p:cNvPr id="33" name="Rectangle 24"/>
            <p:cNvSpPr/>
            <p:nvPr/>
          </p:nvSpPr>
          <p:spPr>
            <a:xfrm>
              <a:off x="858129" y="2299468"/>
              <a:ext cx="436099" cy="3219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34" name="Rectangle 25"/>
            <p:cNvSpPr/>
            <p:nvPr/>
          </p:nvSpPr>
          <p:spPr>
            <a:xfrm>
              <a:off x="789999" y="2242985"/>
              <a:ext cx="436099" cy="321932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sp>
        <p:nvSpPr>
          <p:cNvPr id="35" name="Rectangle 26"/>
          <p:cNvSpPr/>
          <p:nvPr/>
        </p:nvSpPr>
        <p:spPr>
          <a:xfrm>
            <a:off x="2001275" y="2374598"/>
            <a:ext cx="2152340" cy="62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6" name="Group 27"/>
          <p:cNvGrpSpPr/>
          <p:nvPr/>
        </p:nvGrpSpPr>
        <p:grpSpPr>
          <a:xfrm>
            <a:off x="1631378" y="3188423"/>
            <a:ext cx="298528" cy="224040"/>
            <a:chOff x="789999" y="2242985"/>
            <a:chExt cx="504229" cy="378415"/>
          </a:xfrm>
        </p:grpSpPr>
        <p:sp>
          <p:nvSpPr>
            <p:cNvPr id="37" name="Rectangle 28"/>
            <p:cNvSpPr/>
            <p:nvPr/>
          </p:nvSpPr>
          <p:spPr>
            <a:xfrm>
              <a:off x="858129" y="2299468"/>
              <a:ext cx="436099" cy="3219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38" name="Rectangle 29"/>
            <p:cNvSpPr/>
            <p:nvPr/>
          </p:nvSpPr>
          <p:spPr>
            <a:xfrm>
              <a:off x="789999" y="2242985"/>
              <a:ext cx="436099" cy="321932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sp>
        <p:nvSpPr>
          <p:cNvPr id="39" name="Rectangle 30"/>
          <p:cNvSpPr/>
          <p:nvPr/>
        </p:nvSpPr>
        <p:spPr>
          <a:xfrm>
            <a:off x="2001275" y="3073260"/>
            <a:ext cx="2152340" cy="62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0" name="Group 31"/>
          <p:cNvGrpSpPr/>
          <p:nvPr/>
        </p:nvGrpSpPr>
        <p:grpSpPr>
          <a:xfrm>
            <a:off x="1631378" y="3856807"/>
            <a:ext cx="298528" cy="224040"/>
            <a:chOff x="789999" y="2242985"/>
            <a:chExt cx="504229" cy="378415"/>
          </a:xfrm>
        </p:grpSpPr>
        <p:sp>
          <p:nvSpPr>
            <p:cNvPr id="41" name="Rectangle 32"/>
            <p:cNvSpPr/>
            <p:nvPr/>
          </p:nvSpPr>
          <p:spPr>
            <a:xfrm>
              <a:off x="858129" y="2299468"/>
              <a:ext cx="436099" cy="3219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42" name="Rectangle 33"/>
            <p:cNvSpPr/>
            <p:nvPr/>
          </p:nvSpPr>
          <p:spPr>
            <a:xfrm>
              <a:off x="789999" y="2242985"/>
              <a:ext cx="436099" cy="321932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64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sp>
        <p:nvSpPr>
          <p:cNvPr id="43" name="Rectangle 34"/>
          <p:cNvSpPr/>
          <p:nvPr/>
        </p:nvSpPr>
        <p:spPr>
          <a:xfrm>
            <a:off x="2001275" y="3741644"/>
            <a:ext cx="2152340" cy="62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0"/>
      <p:bldP spid="35" grpId="0"/>
      <p:bldP spid="39" grpId="0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Group 120"/>
          <p:cNvGrpSpPr/>
          <p:nvPr/>
        </p:nvGrpSpPr>
        <p:grpSpPr>
          <a:xfrm rot="1203774">
            <a:off x="1629327" y="2095023"/>
            <a:ext cx="228556" cy="1101521"/>
            <a:chOff x="2971802" y="2190750"/>
            <a:chExt cx="228598" cy="1101725"/>
          </a:xfrm>
        </p:grpSpPr>
        <p:cxnSp>
          <p:nvCxnSpPr>
            <p:cNvPr id="5" name="Straight Connector 121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rgbClr val="BF9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22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rgbClr val="BF9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129"/>
          <p:cNvGrpSpPr/>
          <p:nvPr/>
        </p:nvGrpSpPr>
        <p:grpSpPr>
          <a:xfrm>
            <a:off x="1819787" y="1454360"/>
            <a:ext cx="838046" cy="838046"/>
            <a:chOff x="1657350" y="1428750"/>
            <a:chExt cx="838200" cy="838200"/>
          </a:xfrm>
        </p:grpSpPr>
        <p:sp>
          <p:nvSpPr>
            <p:cNvPr id="8" name="Rectangle 117"/>
            <p:cNvSpPr/>
            <p:nvPr/>
          </p:nvSpPr>
          <p:spPr>
            <a:xfrm>
              <a:off x="1657350" y="1428750"/>
              <a:ext cx="838200" cy="838200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9" name="Freeform 52"/>
            <p:cNvSpPr>
              <a:spLocks noEditPoints="1"/>
            </p:cNvSpPr>
            <p:nvPr/>
          </p:nvSpPr>
          <p:spPr bwMode="auto">
            <a:xfrm>
              <a:off x="1890341" y="1647623"/>
              <a:ext cx="372219" cy="400455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1" y="72"/>
                </a:cxn>
                <a:cxn ang="0">
                  <a:pos x="5" y="72"/>
                </a:cxn>
                <a:cxn ang="0">
                  <a:pos x="0" y="67"/>
                </a:cxn>
                <a:cxn ang="0">
                  <a:pos x="0" y="16"/>
                </a:cxn>
                <a:cxn ang="0">
                  <a:pos x="5" y="11"/>
                </a:cxn>
                <a:cxn ang="0">
                  <a:pos x="10" y="11"/>
                </a:cxn>
                <a:cxn ang="0">
                  <a:pos x="10" y="7"/>
                </a:cxn>
                <a:cxn ang="0">
                  <a:pos x="16" y="0"/>
                </a:cxn>
                <a:cxn ang="0">
                  <a:pos x="19" y="0"/>
                </a:cxn>
                <a:cxn ang="0">
                  <a:pos x="25" y="7"/>
                </a:cxn>
                <a:cxn ang="0">
                  <a:pos x="25" y="11"/>
                </a:cxn>
                <a:cxn ang="0">
                  <a:pos x="41" y="11"/>
                </a:cxn>
                <a:cxn ang="0">
                  <a:pos x="41" y="7"/>
                </a:cxn>
                <a:cxn ang="0">
                  <a:pos x="47" y="0"/>
                </a:cxn>
                <a:cxn ang="0">
                  <a:pos x="50" y="0"/>
                </a:cxn>
                <a:cxn ang="0">
                  <a:pos x="56" y="7"/>
                </a:cxn>
                <a:cxn ang="0">
                  <a:pos x="56" y="11"/>
                </a:cxn>
                <a:cxn ang="0">
                  <a:pos x="61" y="11"/>
                </a:cxn>
                <a:cxn ang="0">
                  <a:pos x="67" y="16"/>
                </a:cxn>
                <a:cxn ang="0">
                  <a:pos x="67" y="67"/>
                </a:cxn>
                <a:cxn ang="0">
                  <a:pos x="61" y="67"/>
                </a:cxn>
                <a:cxn ang="0">
                  <a:pos x="61" y="26"/>
                </a:cxn>
                <a:cxn ang="0">
                  <a:pos x="5" y="26"/>
                </a:cxn>
                <a:cxn ang="0">
                  <a:pos x="5" y="67"/>
                </a:cxn>
                <a:cxn ang="0">
                  <a:pos x="61" y="67"/>
                </a:cxn>
                <a:cxn ang="0">
                  <a:pos x="20" y="7"/>
                </a:cxn>
                <a:cxn ang="0">
                  <a:pos x="19" y="5"/>
                </a:cxn>
                <a:cxn ang="0">
                  <a:pos x="16" y="5"/>
                </a:cxn>
                <a:cxn ang="0">
                  <a:pos x="15" y="7"/>
                </a:cxn>
                <a:cxn ang="0">
                  <a:pos x="15" y="18"/>
                </a:cxn>
                <a:cxn ang="0">
                  <a:pos x="16" y="20"/>
                </a:cxn>
                <a:cxn ang="0">
                  <a:pos x="19" y="20"/>
                </a:cxn>
                <a:cxn ang="0">
                  <a:pos x="20" y="18"/>
                </a:cxn>
                <a:cxn ang="0">
                  <a:pos x="20" y="7"/>
                </a:cxn>
                <a:cxn ang="0">
                  <a:pos x="51" y="7"/>
                </a:cxn>
                <a:cxn ang="0">
                  <a:pos x="50" y="5"/>
                </a:cxn>
                <a:cxn ang="0">
                  <a:pos x="47" y="5"/>
                </a:cxn>
                <a:cxn ang="0">
                  <a:pos x="46" y="7"/>
                </a:cxn>
                <a:cxn ang="0">
                  <a:pos x="46" y="18"/>
                </a:cxn>
                <a:cxn ang="0">
                  <a:pos x="47" y="20"/>
                </a:cxn>
                <a:cxn ang="0">
                  <a:pos x="50" y="20"/>
                </a:cxn>
                <a:cxn ang="0">
                  <a:pos x="51" y="18"/>
                </a:cxn>
                <a:cxn ang="0">
                  <a:pos x="51" y="7"/>
                </a:cxn>
              </a:cxnLst>
              <a:rect l="0" t="0" r="r" b="b"/>
              <a:pathLst>
                <a:path w="67" h="72">
                  <a:moveTo>
                    <a:pt x="67" y="67"/>
                  </a:moveTo>
                  <a:cubicBezTo>
                    <a:pt x="67" y="70"/>
                    <a:pt x="64" y="72"/>
                    <a:pt x="61" y="72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2" y="72"/>
                    <a:pt x="0" y="70"/>
                    <a:pt x="0" y="6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3"/>
                    <a:pt x="2" y="11"/>
                    <a:pt x="5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3"/>
                    <a:pt x="13" y="0"/>
                    <a:pt x="16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3" y="0"/>
                    <a:pt x="25" y="3"/>
                    <a:pt x="25" y="7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3"/>
                    <a:pt x="44" y="0"/>
                    <a:pt x="47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7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4" y="11"/>
                    <a:pt x="67" y="13"/>
                    <a:pt x="67" y="16"/>
                  </a:cubicBezTo>
                  <a:lnTo>
                    <a:pt x="67" y="67"/>
                  </a:lnTo>
                  <a:close/>
                  <a:moveTo>
                    <a:pt x="61" y="67"/>
                  </a:moveTo>
                  <a:cubicBezTo>
                    <a:pt x="61" y="26"/>
                    <a:pt x="61" y="26"/>
                    <a:pt x="61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67"/>
                    <a:pt x="5" y="67"/>
                    <a:pt x="5" y="67"/>
                  </a:cubicBezTo>
                  <a:lnTo>
                    <a:pt x="61" y="67"/>
                  </a:lnTo>
                  <a:close/>
                  <a:moveTo>
                    <a:pt x="20" y="7"/>
                  </a:moveTo>
                  <a:cubicBezTo>
                    <a:pt x="20" y="6"/>
                    <a:pt x="20" y="5"/>
                    <a:pt x="19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5" y="6"/>
                    <a:pt x="15" y="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9"/>
                    <a:pt x="16" y="20"/>
                    <a:pt x="16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0"/>
                    <a:pt x="20" y="19"/>
                    <a:pt x="20" y="18"/>
                  </a:cubicBezTo>
                  <a:lnTo>
                    <a:pt x="20" y="7"/>
                  </a:lnTo>
                  <a:close/>
                  <a:moveTo>
                    <a:pt x="51" y="7"/>
                  </a:moveTo>
                  <a:cubicBezTo>
                    <a:pt x="51" y="6"/>
                    <a:pt x="51" y="5"/>
                    <a:pt x="50" y="5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47" y="5"/>
                    <a:pt x="46" y="6"/>
                    <a:pt x="46" y="7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6" y="19"/>
                    <a:pt x="47" y="20"/>
                    <a:pt x="47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1" y="20"/>
                    <a:pt x="51" y="19"/>
                    <a:pt x="51" y="18"/>
                  </a:cubicBezTo>
                  <a:lnTo>
                    <a:pt x="51" y="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23" tIns="45712" rIns="91423" bIns="45712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0" name="Group 63"/>
          <p:cNvGrpSpPr/>
          <p:nvPr/>
        </p:nvGrpSpPr>
        <p:grpSpPr>
          <a:xfrm>
            <a:off x="3457790" y="2292404"/>
            <a:ext cx="228556" cy="1101521"/>
            <a:chOff x="2971801" y="2190750"/>
            <a:chExt cx="228599" cy="1101725"/>
          </a:xfrm>
        </p:grpSpPr>
        <p:cxnSp>
          <p:nvCxnSpPr>
            <p:cNvPr id="11" name="Straight Connector 60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61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30"/>
          <p:cNvGrpSpPr/>
          <p:nvPr/>
        </p:nvGrpSpPr>
        <p:grpSpPr>
          <a:xfrm>
            <a:off x="3153040" y="1454360"/>
            <a:ext cx="838046" cy="838046"/>
            <a:chOff x="2905125" y="1428750"/>
            <a:chExt cx="838200" cy="838200"/>
          </a:xfrm>
        </p:grpSpPr>
        <p:sp>
          <p:nvSpPr>
            <p:cNvPr id="14" name="Rectangle 42"/>
            <p:cNvSpPr/>
            <p:nvPr/>
          </p:nvSpPr>
          <p:spPr>
            <a:xfrm>
              <a:off x="2905125" y="1428750"/>
              <a:ext cx="838200" cy="838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5" name="Freeform 48"/>
            <p:cNvSpPr/>
            <p:nvPr/>
          </p:nvSpPr>
          <p:spPr bwMode="auto">
            <a:xfrm>
              <a:off x="3221544" y="1661741"/>
              <a:ext cx="205362" cy="372219"/>
            </a:xfrm>
            <a:custGeom>
              <a:avLst/>
              <a:gdLst/>
              <a:ahLst/>
              <a:cxnLst>
                <a:cxn ang="0">
                  <a:pos x="36" y="20"/>
                </a:cxn>
                <a:cxn ang="0">
                  <a:pos x="15" y="66"/>
                </a:cxn>
                <a:cxn ang="0">
                  <a:pos x="13" y="67"/>
                </a:cxn>
                <a:cxn ang="0">
                  <a:pos x="12" y="67"/>
                </a:cxn>
                <a:cxn ang="0">
                  <a:pos x="11" y="65"/>
                </a:cxn>
                <a:cxn ang="0">
                  <a:pos x="19" y="33"/>
                </a:cxn>
                <a:cxn ang="0">
                  <a:pos x="3" y="37"/>
                </a:cxn>
                <a:cxn ang="0">
                  <a:pos x="2" y="37"/>
                </a:cxn>
                <a:cxn ang="0">
                  <a:pos x="1" y="36"/>
                </a:cxn>
                <a:cxn ang="0">
                  <a:pos x="1" y="35"/>
                </a:cxn>
                <a:cxn ang="0">
                  <a:pos x="9" y="2"/>
                </a:cxn>
                <a:cxn ang="0">
                  <a:pos x="10" y="0"/>
                </a:cxn>
                <a:cxn ang="0">
                  <a:pos x="24" y="0"/>
                </a:cxn>
                <a:cxn ang="0">
                  <a:pos x="25" y="2"/>
                </a:cxn>
                <a:cxn ang="0">
                  <a:pos x="25" y="3"/>
                </a:cxn>
                <a:cxn ang="0">
                  <a:pos x="18" y="21"/>
                </a:cxn>
                <a:cxn ang="0">
                  <a:pos x="34" y="18"/>
                </a:cxn>
                <a:cxn ang="0">
                  <a:pos x="35" y="17"/>
                </a:cxn>
                <a:cxn ang="0">
                  <a:pos x="36" y="18"/>
                </a:cxn>
                <a:cxn ang="0">
                  <a:pos x="36" y="20"/>
                </a:cxn>
              </a:cxnLst>
              <a:rect l="0" t="0" r="r" b="b"/>
              <a:pathLst>
                <a:path w="37" h="67">
                  <a:moveTo>
                    <a:pt x="36" y="20"/>
                  </a:moveTo>
                  <a:cubicBezTo>
                    <a:pt x="15" y="66"/>
                    <a:pt x="15" y="66"/>
                    <a:pt x="15" y="66"/>
                  </a:cubicBezTo>
                  <a:cubicBezTo>
                    <a:pt x="14" y="67"/>
                    <a:pt x="14" y="67"/>
                    <a:pt x="13" y="67"/>
                  </a:cubicBezTo>
                  <a:cubicBezTo>
                    <a:pt x="13" y="67"/>
                    <a:pt x="13" y="67"/>
                    <a:pt x="12" y="67"/>
                  </a:cubicBezTo>
                  <a:cubicBezTo>
                    <a:pt x="11" y="67"/>
                    <a:pt x="11" y="66"/>
                    <a:pt x="11" y="65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2" y="37"/>
                    <a:pt x="2" y="37"/>
                  </a:cubicBezTo>
                  <a:cubicBezTo>
                    <a:pt x="2" y="37"/>
                    <a:pt x="1" y="37"/>
                    <a:pt x="1" y="36"/>
                  </a:cubicBezTo>
                  <a:cubicBezTo>
                    <a:pt x="1" y="36"/>
                    <a:pt x="0" y="35"/>
                    <a:pt x="1" y="35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10" y="0"/>
                    <a:pt x="1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5" y="1"/>
                    <a:pt x="25" y="2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17"/>
                    <a:pt x="34" y="17"/>
                    <a:pt x="35" y="17"/>
                  </a:cubicBezTo>
                  <a:cubicBezTo>
                    <a:pt x="35" y="17"/>
                    <a:pt x="36" y="18"/>
                    <a:pt x="36" y="18"/>
                  </a:cubicBezTo>
                  <a:cubicBezTo>
                    <a:pt x="36" y="19"/>
                    <a:pt x="37" y="19"/>
                    <a:pt x="36" y="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23" tIns="45712" rIns="91423" bIns="45712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6" name="Group 84"/>
          <p:cNvGrpSpPr/>
          <p:nvPr/>
        </p:nvGrpSpPr>
        <p:grpSpPr>
          <a:xfrm>
            <a:off x="4733903" y="2292404"/>
            <a:ext cx="228556" cy="1101521"/>
            <a:chOff x="2971801" y="2190750"/>
            <a:chExt cx="228599" cy="1101725"/>
          </a:xfrm>
        </p:grpSpPr>
        <p:cxnSp>
          <p:nvCxnSpPr>
            <p:cNvPr id="17" name="Straight Connector 85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rgbClr val="BF9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87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rgbClr val="BF9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31"/>
          <p:cNvGrpSpPr/>
          <p:nvPr/>
        </p:nvGrpSpPr>
        <p:grpSpPr>
          <a:xfrm>
            <a:off x="4429155" y="1454360"/>
            <a:ext cx="838046" cy="838046"/>
            <a:chOff x="4152900" y="1428750"/>
            <a:chExt cx="838200" cy="838200"/>
          </a:xfrm>
        </p:grpSpPr>
        <p:sp>
          <p:nvSpPr>
            <p:cNvPr id="20" name="Rectangle 81"/>
            <p:cNvSpPr/>
            <p:nvPr/>
          </p:nvSpPr>
          <p:spPr>
            <a:xfrm>
              <a:off x="4152900" y="1428750"/>
              <a:ext cx="838200" cy="838200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1" name="Freeform 107"/>
            <p:cNvSpPr>
              <a:spLocks noEditPoints="1"/>
            </p:cNvSpPr>
            <p:nvPr/>
          </p:nvSpPr>
          <p:spPr bwMode="auto">
            <a:xfrm>
              <a:off x="4391025" y="1664308"/>
              <a:ext cx="361951" cy="367085"/>
            </a:xfrm>
            <a:custGeom>
              <a:avLst/>
              <a:gdLst/>
              <a:ahLst/>
              <a:cxnLst>
                <a:cxn ang="0">
                  <a:pos x="64" y="14"/>
                </a:cxn>
                <a:cxn ang="0">
                  <a:pos x="12" y="65"/>
                </a:cxn>
                <a:cxn ang="0">
                  <a:pos x="10" y="66"/>
                </a:cxn>
                <a:cxn ang="0">
                  <a:pos x="8" y="65"/>
                </a:cxn>
                <a:cxn ang="0">
                  <a:pos x="0" y="57"/>
                </a:cxn>
                <a:cxn ang="0">
                  <a:pos x="0" y="56"/>
                </a:cxn>
                <a:cxn ang="0">
                  <a:pos x="0" y="54"/>
                </a:cxn>
                <a:cxn ang="0">
                  <a:pos x="52" y="2"/>
                </a:cxn>
                <a:cxn ang="0">
                  <a:pos x="54" y="1"/>
                </a:cxn>
                <a:cxn ang="0">
                  <a:pos x="56" y="2"/>
                </a:cxn>
                <a:cxn ang="0">
                  <a:pos x="64" y="10"/>
                </a:cxn>
                <a:cxn ang="0">
                  <a:pos x="64" y="12"/>
                </a:cxn>
                <a:cxn ang="0">
                  <a:pos x="64" y="14"/>
                </a:cxn>
                <a:cxn ang="0">
                  <a:pos x="14" y="5"/>
                </a:cxn>
                <a:cxn ang="0">
                  <a:pos x="10" y="7"/>
                </a:cxn>
                <a:cxn ang="0">
                  <a:pos x="9" y="11"/>
                </a:cxn>
                <a:cxn ang="0">
                  <a:pos x="8" y="7"/>
                </a:cxn>
                <a:cxn ang="0">
                  <a:pos x="4" y="5"/>
                </a:cxn>
                <a:cxn ang="0">
                  <a:pos x="8" y="4"/>
                </a:cxn>
                <a:cxn ang="0">
                  <a:pos x="9" y="0"/>
                </a:cxn>
                <a:cxn ang="0">
                  <a:pos x="10" y="4"/>
                </a:cxn>
                <a:cxn ang="0">
                  <a:pos x="14" y="5"/>
                </a:cxn>
                <a:cxn ang="0">
                  <a:pos x="32" y="13"/>
                </a:cxn>
                <a:cxn ang="0">
                  <a:pos x="24" y="16"/>
                </a:cxn>
                <a:cxn ang="0">
                  <a:pos x="22" y="23"/>
                </a:cxn>
                <a:cxn ang="0">
                  <a:pos x="19" y="16"/>
                </a:cxn>
                <a:cxn ang="0">
                  <a:pos x="11" y="13"/>
                </a:cxn>
                <a:cxn ang="0">
                  <a:pos x="19" y="11"/>
                </a:cxn>
                <a:cxn ang="0">
                  <a:pos x="22" y="3"/>
                </a:cxn>
                <a:cxn ang="0">
                  <a:pos x="24" y="11"/>
                </a:cxn>
                <a:cxn ang="0">
                  <a:pos x="32" y="13"/>
                </a:cxn>
                <a:cxn ang="0">
                  <a:pos x="40" y="5"/>
                </a:cxn>
                <a:cxn ang="0">
                  <a:pos x="36" y="7"/>
                </a:cxn>
                <a:cxn ang="0">
                  <a:pos x="34" y="11"/>
                </a:cxn>
                <a:cxn ang="0">
                  <a:pos x="33" y="7"/>
                </a:cxn>
                <a:cxn ang="0">
                  <a:pos x="29" y="5"/>
                </a:cxn>
                <a:cxn ang="0">
                  <a:pos x="33" y="4"/>
                </a:cxn>
                <a:cxn ang="0">
                  <a:pos x="34" y="0"/>
                </a:cxn>
                <a:cxn ang="0">
                  <a:pos x="36" y="4"/>
                </a:cxn>
                <a:cxn ang="0">
                  <a:pos x="40" y="5"/>
                </a:cxn>
                <a:cxn ang="0">
                  <a:pos x="58" y="12"/>
                </a:cxn>
                <a:cxn ang="0">
                  <a:pos x="54" y="8"/>
                </a:cxn>
                <a:cxn ang="0">
                  <a:pos x="42" y="19"/>
                </a:cxn>
                <a:cxn ang="0">
                  <a:pos x="46" y="24"/>
                </a:cxn>
                <a:cxn ang="0">
                  <a:pos x="58" y="12"/>
                </a:cxn>
                <a:cxn ang="0">
                  <a:pos x="65" y="31"/>
                </a:cxn>
                <a:cxn ang="0">
                  <a:pos x="61" y="32"/>
                </a:cxn>
                <a:cxn ang="0">
                  <a:pos x="60" y="36"/>
                </a:cxn>
                <a:cxn ang="0">
                  <a:pos x="59" y="32"/>
                </a:cxn>
                <a:cxn ang="0">
                  <a:pos x="55" y="31"/>
                </a:cxn>
                <a:cxn ang="0">
                  <a:pos x="59" y="30"/>
                </a:cxn>
                <a:cxn ang="0">
                  <a:pos x="60" y="26"/>
                </a:cxn>
                <a:cxn ang="0">
                  <a:pos x="61" y="30"/>
                </a:cxn>
                <a:cxn ang="0">
                  <a:pos x="65" y="31"/>
                </a:cxn>
              </a:cxnLst>
              <a:rect l="0" t="0" r="r" b="b"/>
              <a:pathLst>
                <a:path w="65" h="66">
                  <a:moveTo>
                    <a:pt x="64" y="14"/>
                  </a:moveTo>
                  <a:cubicBezTo>
                    <a:pt x="12" y="65"/>
                    <a:pt x="12" y="65"/>
                    <a:pt x="12" y="65"/>
                  </a:cubicBezTo>
                  <a:cubicBezTo>
                    <a:pt x="11" y="66"/>
                    <a:pt x="11" y="66"/>
                    <a:pt x="10" y="66"/>
                  </a:cubicBezTo>
                  <a:cubicBezTo>
                    <a:pt x="9" y="66"/>
                    <a:pt x="9" y="66"/>
                    <a:pt x="8" y="65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6"/>
                    <a:pt x="0" y="56"/>
                  </a:cubicBezTo>
                  <a:cubicBezTo>
                    <a:pt x="0" y="55"/>
                    <a:pt x="0" y="54"/>
                    <a:pt x="0" y="54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2"/>
                    <a:pt x="53" y="1"/>
                    <a:pt x="54" y="1"/>
                  </a:cubicBezTo>
                  <a:cubicBezTo>
                    <a:pt x="54" y="1"/>
                    <a:pt x="55" y="2"/>
                    <a:pt x="56" y="2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4" y="11"/>
                    <a:pt x="64" y="11"/>
                    <a:pt x="64" y="12"/>
                  </a:cubicBezTo>
                  <a:cubicBezTo>
                    <a:pt x="64" y="13"/>
                    <a:pt x="64" y="13"/>
                    <a:pt x="64" y="14"/>
                  </a:cubicBezTo>
                  <a:close/>
                  <a:moveTo>
                    <a:pt x="14" y="5"/>
                  </a:moveTo>
                  <a:cubicBezTo>
                    <a:pt x="10" y="7"/>
                    <a:pt x="10" y="7"/>
                    <a:pt x="10" y="7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4"/>
                    <a:pt x="10" y="4"/>
                    <a:pt x="10" y="4"/>
                  </a:cubicBezTo>
                  <a:lnTo>
                    <a:pt x="14" y="5"/>
                  </a:lnTo>
                  <a:close/>
                  <a:moveTo>
                    <a:pt x="32" y="13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4" y="11"/>
                    <a:pt x="24" y="11"/>
                    <a:pt x="24" y="11"/>
                  </a:cubicBezTo>
                  <a:lnTo>
                    <a:pt x="32" y="13"/>
                  </a:lnTo>
                  <a:close/>
                  <a:moveTo>
                    <a:pt x="40" y="5"/>
                  </a:moveTo>
                  <a:cubicBezTo>
                    <a:pt x="36" y="7"/>
                    <a:pt x="36" y="7"/>
                    <a:pt x="36" y="7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6" y="4"/>
                    <a:pt x="36" y="4"/>
                    <a:pt x="36" y="4"/>
                  </a:cubicBezTo>
                  <a:lnTo>
                    <a:pt x="40" y="5"/>
                  </a:lnTo>
                  <a:close/>
                  <a:moveTo>
                    <a:pt x="58" y="12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6" y="24"/>
                    <a:pt x="46" y="24"/>
                    <a:pt x="46" y="24"/>
                  </a:cubicBezTo>
                  <a:lnTo>
                    <a:pt x="58" y="12"/>
                  </a:lnTo>
                  <a:close/>
                  <a:moveTo>
                    <a:pt x="65" y="31"/>
                  </a:moveTo>
                  <a:cubicBezTo>
                    <a:pt x="61" y="32"/>
                    <a:pt x="61" y="32"/>
                    <a:pt x="61" y="32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1" y="30"/>
                    <a:pt x="61" y="30"/>
                    <a:pt x="61" y="30"/>
                  </a:cubicBezTo>
                  <a:lnTo>
                    <a:pt x="65" y="3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23" tIns="45712" rIns="91423" bIns="45712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2" name="Group 92"/>
          <p:cNvGrpSpPr/>
          <p:nvPr/>
        </p:nvGrpSpPr>
        <p:grpSpPr>
          <a:xfrm>
            <a:off x="6029064" y="2292404"/>
            <a:ext cx="228556" cy="1101521"/>
            <a:chOff x="2971801" y="2190750"/>
            <a:chExt cx="228599" cy="1101725"/>
          </a:xfrm>
        </p:grpSpPr>
        <p:cxnSp>
          <p:nvCxnSpPr>
            <p:cNvPr id="23" name="Straight Connector 93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94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132"/>
          <p:cNvGrpSpPr/>
          <p:nvPr/>
        </p:nvGrpSpPr>
        <p:grpSpPr>
          <a:xfrm>
            <a:off x="5724314" y="1454360"/>
            <a:ext cx="838046" cy="838046"/>
            <a:chOff x="5400675" y="1428750"/>
            <a:chExt cx="838200" cy="838200"/>
          </a:xfrm>
        </p:grpSpPr>
        <p:sp>
          <p:nvSpPr>
            <p:cNvPr id="26" name="Rectangle 89"/>
            <p:cNvSpPr/>
            <p:nvPr/>
          </p:nvSpPr>
          <p:spPr>
            <a:xfrm>
              <a:off x="5400675" y="1428750"/>
              <a:ext cx="838200" cy="838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7" name="Freeform 130"/>
            <p:cNvSpPr>
              <a:spLocks noEditPoints="1"/>
            </p:cNvSpPr>
            <p:nvPr/>
          </p:nvSpPr>
          <p:spPr bwMode="auto">
            <a:xfrm>
              <a:off x="5633666" y="1661741"/>
              <a:ext cx="372219" cy="372219"/>
            </a:xfrm>
            <a:custGeom>
              <a:avLst/>
              <a:gdLst/>
              <a:ahLst/>
              <a:cxnLst>
                <a:cxn ang="0">
                  <a:pos x="62" y="67"/>
                </a:cxn>
                <a:cxn ang="0">
                  <a:pos x="59" y="66"/>
                </a:cxn>
                <a:cxn ang="0">
                  <a:pos x="45" y="52"/>
                </a:cxn>
                <a:cxn ang="0">
                  <a:pos x="29" y="57"/>
                </a:cxn>
                <a:cxn ang="0">
                  <a:pos x="0" y="29"/>
                </a:cxn>
                <a:cxn ang="0">
                  <a:pos x="29" y="0"/>
                </a:cxn>
                <a:cxn ang="0">
                  <a:pos x="57" y="29"/>
                </a:cxn>
                <a:cxn ang="0">
                  <a:pos x="52" y="45"/>
                </a:cxn>
                <a:cxn ang="0">
                  <a:pos x="66" y="59"/>
                </a:cxn>
                <a:cxn ang="0">
                  <a:pos x="67" y="62"/>
                </a:cxn>
                <a:cxn ang="0">
                  <a:pos x="62" y="67"/>
                </a:cxn>
                <a:cxn ang="0">
                  <a:pos x="29" y="11"/>
                </a:cxn>
                <a:cxn ang="0">
                  <a:pos x="11" y="29"/>
                </a:cxn>
                <a:cxn ang="0">
                  <a:pos x="29" y="47"/>
                </a:cxn>
                <a:cxn ang="0">
                  <a:pos x="47" y="29"/>
                </a:cxn>
                <a:cxn ang="0">
                  <a:pos x="29" y="11"/>
                </a:cxn>
                <a:cxn ang="0">
                  <a:pos x="42" y="30"/>
                </a:cxn>
                <a:cxn ang="0">
                  <a:pos x="40" y="31"/>
                </a:cxn>
                <a:cxn ang="0">
                  <a:pos x="31" y="31"/>
                </a:cxn>
                <a:cxn ang="0">
                  <a:pos x="31" y="40"/>
                </a:cxn>
                <a:cxn ang="0">
                  <a:pos x="30" y="42"/>
                </a:cxn>
                <a:cxn ang="0">
                  <a:pos x="27" y="42"/>
                </a:cxn>
                <a:cxn ang="0">
                  <a:pos x="26" y="40"/>
                </a:cxn>
                <a:cxn ang="0">
                  <a:pos x="26" y="31"/>
                </a:cxn>
                <a:cxn ang="0">
                  <a:pos x="17" y="31"/>
                </a:cxn>
                <a:cxn ang="0">
                  <a:pos x="16" y="30"/>
                </a:cxn>
                <a:cxn ang="0">
                  <a:pos x="16" y="27"/>
                </a:cxn>
                <a:cxn ang="0">
                  <a:pos x="17" y="26"/>
                </a:cxn>
                <a:cxn ang="0">
                  <a:pos x="26" y="26"/>
                </a:cxn>
                <a:cxn ang="0">
                  <a:pos x="26" y="17"/>
                </a:cxn>
                <a:cxn ang="0">
                  <a:pos x="27" y="16"/>
                </a:cxn>
                <a:cxn ang="0">
                  <a:pos x="30" y="16"/>
                </a:cxn>
                <a:cxn ang="0">
                  <a:pos x="31" y="17"/>
                </a:cxn>
                <a:cxn ang="0">
                  <a:pos x="31" y="26"/>
                </a:cxn>
                <a:cxn ang="0">
                  <a:pos x="40" y="26"/>
                </a:cxn>
                <a:cxn ang="0">
                  <a:pos x="42" y="27"/>
                </a:cxn>
                <a:cxn ang="0">
                  <a:pos x="42" y="30"/>
                </a:cxn>
              </a:cxnLst>
              <a:rect l="0" t="0" r="r" b="b"/>
              <a:pathLst>
                <a:path w="67" h="67">
                  <a:moveTo>
                    <a:pt x="62" y="67"/>
                  </a:moveTo>
                  <a:cubicBezTo>
                    <a:pt x="61" y="67"/>
                    <a:pt x="59" y="67"/>
                    <a:pt x="59" y="6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0" y="55"/>
                    <a:pt x="34" y="57"/>
                    <a:pt x="29" y="57"/>
                  </a:cubicBezTo>
                  <a:cubicBezTo>
                    <a:pt x="13" y="57"/>
                    <a:pt x="0" y="44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4" y="0"/>
                    <a:pt x="57" y="13"/>
                    <a:pt x="57" y="29"/>
                  </a:cubicBezTo>
                  <a:cubicBezTo>
                    <a:pt x="57" y="34"/>
                    <a:pt x="55" y="40"/>
                    <a:pt x="52" y="45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7" y="59"/>
                    <a:pt x="67" y="61"/>
                    <a:pt x="67" y="62"/>
                  </a:cubicBezTo>
                  <a:cubicBezTo>
                    <a:pt x="67" y="65"/>
                    <a:pt x="65" y="67"/>
                    <a:pt x="62" y="67"/>
                  </a:cubicBezTo>
                  <a:close/>
                  <a:moveTo>
                    <a:pt x="29" y="11"/>
                  </a:moveTo>
                  <a:cubicBezTo>
                    <a:pt x="19" y="11"/>
                    <a:pt x="11" y="19"/>
                    <a:pt x="11" y="29"/>
                  </a:cubicBezTo>
                  <a:cubicBezTo>
                    <a:pt x="11" y="39"/>
                    <a:pt x="19" y="47"/>
                    <a:pt x="29" y="47"/>
                  </a:cubicBezTo>
                  <a:cubicBezTo>
                    <a:pt x="39" y="47"/>
                    <a:pt x="47" y="39"/>
                    <a:pt x="47" y="29"/>
                  </a:cubicBezTo>
                  <a:cubicBezTo>
                    <a:pt x="47" y="19"/>
                    <a:pt x="39" y="11"/>
                    <a:pt x="29" y="11"/>
                  </a:cubicBezTo>
                  <a:close/>
                  <a:moveTo>
                    <a:pt x="42" y="30"/>
                  </a:moveTo>
                  <a:cubicBezTo>
                    <a:pt x="42" y="31"/>
                    <a:pt x="41" y="31"/>
                    <a:pt x="40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1"/>
                    <a:pt x="31" y="42"/>
                    <a:pt x="30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2"/>
                    <a:pt x="26" y="41"/>
                    <a:pt x="26" y="40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6" y="31"/>
                    <a:pt x="16" y="30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7" y="26"/>
                    <a:pt x="1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6"/>
                    <a:pt x="27" y="16"/>
                    <a:pt x="27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1" y="16"/>
                    <a:pt x="31" y="16"/>
                    <a:pt x="31" y="17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2" y="27"/>
                    <a:pt x="42" y="27"/>
                  </a:cubicBezTo>
                  <a:lnTo>
                    <a:pt x="42" y="3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23" tIns="45712" rIns="91423" bIns="45712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8" name="Group 99"/>
          <p:cNvGrpSpPr/>
          <p:nvPr/>
        </p:nvGrpSpPr>
        <p:grpSpPr>
          <a:xfrm>
            <a:off x="7295653" y="2292404"/>
            <a:ext cx="228556" cy="1101521"/>
            <a:chOff x="2971801" y="2190750"/>
            <a:chExt cx="228599" cy="1101725"/>
          </a:xfrm>
        </p:grpSpPr>
        <p:cxnSp>
          <p:nvCxnSpPr>
            <p:cNvPr id="29" name="Straight Connector 100"/>
            <p:cNvCxnSpPr/>
            <p:nvPr/>
          </p:nvCxnSpPr>
          <p:spPr>
            <a:xfrm rot="16200000" flipV="1">
              <a:off x="2478088" y="2684463"/>
              <a:ext cx="1101725" cy="114300"/>
            </a:xfrm>
            <a:prstGeom prst="line">
              <a:avLst/>
            </a:prstGeom>
            <a:ln w="19050">
              <a:solidFill>
                <a:srgbClr val="BF9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101"/>
            <p:cNvCxnSpPr/>
            <p:nvPr/>
          </p:nvCxnSpPr>
          <p:spPr>
            <a:xfrm rot="5400000" flipH="1" flipV="1">
              <a:off x="2592387" y="2684463"/>
              <a:ext cx="1101725" cy="114300"/>
            </a:xfrm>
            <a:prstGeom prst="line">
              <a:avLst/>
            </a:prstGeom>
            <a:ln w="19050">
              <a:solidFill>
                <a:srgbClr val="BF9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133"/>
          <p:cNvGrpSpPr/>
          <p:nvPr/>
        </p:nvGrpSpPr>
        <p:grpSpPr>
          <a:xfrm>
            <a:off x="6990906" y="1454360"/>
            <a:ext cx="838046" cy="838046"/>
            <a:chOff x="6648450" y="1428750"/>
            <a:chExt cx="838200" cy="838200"/>
          </a:xfrm>
        </p:grpSpPr>
        <p:sp>
          <p:nvSpPr>
            <p:cNvPr id="32" name="Rectangle 96"/>
            <p:cNvSpPr/>
            <p:nvPr/>
          </p:nvSpPr>
          <p:spPr>
            <a:xfrm>
              <a:off x="6648450" y="1428750"/>
              <a:ext cx="838200" cy="838200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33" name="Freeform 89"/>
            <p:cNvSpPr>
              <a:spLocks noEditPoints="1"/>
            </p:cNvSpPr>
            <p:nvPr/>
          </p:nvSpPr>
          <p:spPr bwMode="auto">
            <a:xfrm>
              <a:off x="6878874" y="1659174"/>
              <a:ext cx="377353" cy="377353"/>
            </a:xfrm>
            <a:custGeom>
              <a:avLst/>
              <a:gdLst/>
              <a:ahLst/>
              <a:cxnLst>
                <a:cxn ang="0">
                  <a:pos x="68" y="3"/>
                </a:cxn>
                <a:cxn ang="0">
                  <a:pos x="58" y="61"/>
                </a:cxn>
                <a:cxn ang="0">
                  <a:pos x="57" y="63"/>
                </a:cxn>
                <a:cxn ang="0">
                  <a:pos x="56" y="63"/>
                </a:cxn>
                <a:cxn ang="0">
                  <a:pos x="55" y="63"/>
                </a:cxn>
                <a:cxn ang="0">
                  <a:pos x="35" y="55"/>
                </a:cxn>
                <a:cxn ang="0">
                  <a:pos x="23" y="67"/>
                </a:cxn>
                <a:cxn ang="0">
                  <a:pos x="22" y="68"/>
                </a:cxn>
                <a:cxn ang="0">
                  <a:pos x="21" y="68"/>
                </a:cxn>
                <a:cxn ang="0">
                  <a:pos x="19" y="65"/>
                </a:cxn>
                <a:cxn ang="0">
                  <a:pos x="19" y="48"/>
                </a:cxn>
                <a:cxn ang="0">
                  <a:pos x="1" y="41"/>
                </a:cxn>
                <a:cxn ang="0">
                  <a:pos x="0" y="39"/>
                </a:cxn>
                <a:cxn ang="0">
                  <a:pos x="1" y="36"/>
                </a:cxn>
                <a:cxn ang="0">
                  <a:pos x="64" y="0"/>
                </a:cxn>
                <a:cxn ang="0">
                  <a:pos x="67" y="0"/>
                </a:cxn>
                <a:cxn ang="0">
                  <a:pos x="68" y="3"/>
                </a:cxn>
                <a:cxn ang="0">
                  <a:pos x="62" y="7"/>
                </a:cxn>
                <a:cxn ang="0">
                  <a:pos x="8" y="38"/>
                </a:cxn>
                <a:cxn ang="0">
                  <a:pos x="20" y="43"/>
                </a:cxn>
                <a:cxn ang="0">
                  <a:pos x="53" y="19"/>
                </a:cxn>
                <a:cxn ang="0">
                  <a:pos x="35" y="49"/>
                </a:cxn>
                <a:cxn ang="0">
                  <a:pos x="54" y="57"/>
                </a:cxn>
                <a:cxn ang="0">
                  <a:pos x="62" y="7"/>
                </a:cxn>
              </a:cxnLst>
              <a:rect l="0" t="0" r="r" b="b"/>
              <a:pathLst>
                <a:path w="68" h="68">
                  <a:moveTo>
                    <a:pt x="68" y="3"/>
                  </a:moveTo>
                  <a:cubicBezTo>
                    <a:pt x="58" y="61"/>
                    <a:pt x="58" y="61"/>
                    <a:pt x="58" y="61"/>
                  </a:cubicBezTo>
                  <a:cubicBezTo>
                    <a:pt x="58" y="62"/>
                    <a:pt x="57" y="62"/>
                    <a:pt x="57" y="63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3" y="67"/>
                    <a:pt x="22" y="68"/>
                    <a:pt x="22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0" y="67"/>
                    <a:pt x="19" y="66"/>
                    <a:pt x="19" y="65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8"/>
                    <a:pt x="0" y="37"/>
                    <a:pt x="1" y="36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lose/>
                  <a:moveTo>
                    <a:pt x="62" y="7"/>
                  </a:moveTo>
                  <a:cubicBezTo>
                    <a:pt x="8" y="38"/>
                    <a:pt x="8" y="38"/>
                    <a:pt x="8" y="38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54" y="57"/>
                    <a:pt x="54" y="57"/>
                    <a:pt x="54" y="57"/>
                  </a:cubicBezTo>
                  <a:lnTo>
                    <a:pt x="62" y="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23" tIns="45712" rIns="91423" bIns="45712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34" name="Right Arrow 160"/>
          <p:cNvSpPr/>
          <p:nvPr/>
        </p:nvSpPr>
        <p:spPr>
          <a:xfrm>
            <a:off x="2734020" y="1689876"/>
            <a:ext cx="352361" cy="36701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5" name="Right Arrow 161"/>
          <p:cNvSpPr/>
          <p:nvPr/>
        </p:nvSpPr>
        <p:spPr>
          <a:xfrm>
            <a:off x="4038702" y="1689876"/>
            <a:ext cx="352361" cy="36701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Right Arrow 162"/>
          <p:cNvSpPr/>
          <p:nvPr/>
        </p:nvSpPr>
        <p:spPr>
          <a:xfrm>
            <a:off x="5324341" y="1689876"/>
            <a:ext cx="352361" cy="36701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7" name="Right Arrow 163"/>
          <p:cNvSpPr/>
          <p:nvPr/>
        </p:nvSpPr>
        <p:spPr>
          <a:xfrm>
            <a:off x="6609976" y="1689876"/>
            <a:ext cx="352361" cy="36701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Text Placeholder 7"/>
          <p:cNvSpPr txBox="1"/>
          <p:nvPr/>
        </p:nvSpPr>
        <p:spPr>
          <a:xfrm>
            <a:off x="1106181" y="3266715"/>
            <a:ext cx="946554" cy="237644"/>
          </a:xfrm>
          <a:prstGeom prst="rect">
            <a:avLst/>
          </a:prstGeom>
        </p:spPr>
        <p:txBody>
          <a:bodyPr vert="horz" lIns="0" tIns="73873" rIns="0" bIns="73873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5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_tradnl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9" name="Text Placeholder 2"/>
          <p:cNvSpPr txBox="1"/>
          <p:nvPr/>
        </p:nvSpPr>
        <p:spPr>
          <a:xfrm>
            <a:off x="1106182" y="3543564"/>
            <a:ext cx="1247913" cy="260649"/>
          </a:xfrm>
          <a:prstGeom prst="rect">
            <a:avLst/>
          </a:prstGeom>
        </p:spPr>
        <p:txBody>
          <a:bodyPr vert="horz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58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0" name="Text Placeholder 7"/>
          <p:cNvSpPr txBox="1"/>
          <p:nvPr/>
        </p:nvSpPr>
        <p:spPr>
          <a:xfrm>
            <a:off x="3016261" y="3497008"/>
            <a:ext cx="946554" cy="237644"/>
          </a:xfrm>
          <a:prstGeom prst="rect">
            <a:avLst/>
          </a:prstGeom>
        </p:spPr>
        <p:txBody>
          <a:bodyPr vert="horz" lIns="0" tIns="73873" rIns="0" bIns="73873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5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_tradnl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" name="Text Placeholder 2"/>
          <p:cNvSpPr txBox="1"/>
          <p:nvPr/>
        </p:nvSpPr>
        <p:spPr>
          <a:xfrm>
            <a:off x="3016262" y="3773857"/>
            <a:ext cx="1247913" cy="260649"/>
          </a:xfrm>
          <a:prstGeom prst="rect">
            <a:avLst/>
          </a:prstGeom>
        </p:spPr>
        <p:txBody>
          <a:bodyPr vert="horz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58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2" name="Text Placeholder 7"/>
          <p:cNvSpPr txBox="1"/>
          <p:nvPr/>
        </p:nvSpPr>
        <p:spPr>
          <a:xfrm>
            <a:off x="4330288" y="3497008"/>
            <a:ext cx="946554" cy="237644"/>
          </a:xfrm>
          <a:prstGeom prst="rect">
            <a:avLst/>
          </a:prstGeom>
        </p:spPr>
        <p:txBody>
          <a:bodyPr vert="horz" lIns="0" tIns="73873" rIns="0" bIns="73873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5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_tradnl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3" name="Text Placeholder 2"/>
          <p:cNvSpPr txBox="1"/>
          <p:nvPr/>
        </p:nvSpPr>
        <p:spPr>
          <a:xfrm>
            <a:off x="4330288" y="3773857"/>
            <a:ext cx="1247913" cy="260649"/>
          </a:xfrm>
          <a:prstGeom prst="rect">
            <a:avLst/>
          </a:prstGeom>
        </p:spPr>
        <p:txBody>
          <a:bodyPr vert="horz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58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4" name="Text Placeholder 7"/>
          <p:cNvSpPr txBox="1"/>
          <p:nvPr/>
        </p:nvSpPr>
        <p:spPr>
          <a:xfrm>
            <a:off x="5644314" y="3497008"/>
            <a:ext cx="946554" cy="237644"/>
          </a:xfrm>
          <a:prstGeom prst="rect">
            <a:avLst/>
          </a:prstGeom>
        </p:spPr>
        <p:txBody>
          <a:bodyPr vert="horz" lIns="0" tIns="73873" rIns="0" bIns="73873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5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_tradnl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5" name="Text Placeholder 2"/>
          <p:cNvSpPr txBox="1"/>
          <p:nvPr/>
        </p:nvSpPr>
        <p:spPr>
          <a:xfrm>
            <a:off x="5644314" y="3773857"/>
            <a:ext cx="1247913" cy="260649"/>
          </a:xfrm>
          <a:prstGeom prst="rect">
            <a:avLst/>
          </a:prstGeom>
        </p:spPr>
        <p:txBody>
          <a:bodyPr vert="horz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58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6" name="Text Placeholder 7"/>
          <p:cNvSpPr txBox="1"/>
          <p:nvPr/>
        </p:nvSpPr>
        <p:spPr>
          <a:xfrm>
            <a:off x="6958341" y="3497008"/>
            <a:ext cx="946554" cy="237644"/>
          </a:xfrm>
          <a:prstGeom prst="rect">
            <a:avLst/>
          </a:prstGeom>
        </p:spPr>
        <p:txBody>
          <a:bodyPr vert="horz" lIns="0" tIns="73873" rIns="0" bIns="73873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635" b="1" kern="1200" baseline="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_tradnl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7" name="Text Placeholder 2"/>
          <p:cNvSpPr txBox="1"/>
          <p:nvPr/>
        </p:nvSpPr>
        <p:spPr>
          <a:xfrm>
            <a:off x="6958342" y="3773857"/>
            <a:ext cx="1247913" cy="260649"/>
          </a:xfrm>
          <a:prstGeom prst="rect">
            <a:avLst/>
          </a:prstGeom>
        </p:spPr>
        <p:txBody>
          <a:bodyPr vert="horz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580" b="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 animBg="1"/>
      <p:bldP spid="35" grpId="0" animBg="1"/>
      <p:bldP spid="36" grpId="0" animBg="1"/>
      <p:bldP spid="37" grpId="0" animBg="1"/>
      <p:bldP spid="38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Group 5"/>
          <p:cNvGrpSpPr/>
          <p:nvPr/>
        </p:nvGrpSpPr>
        <p:grpSpPr bwMode="auto">
          <a:xfrm>
            <a:off x="3338108" y="1607018"/>
            <a:ext cx="2462446" cy="2400644"/>
            <a:chOff x="0" y="0"/>
            <a:chExt cx="7716441" cy="7523163"/>
          </a:xfrm>
        </p:grpSpPr>
        <p:sp>
          <p:nvSpPr>
            <p:cNvPr id="5" name="AutoShape 6"/>
            <p:cNvSpPr/>
            <p:nvPr/>
          </p:nvSpPr>
          <p:spPr bwMode="auto">
            <a:xfrm>
              <a:off x="3855839" y="0"/>
              <a:ext cx="3117690" cy="2341563"/>
            </a:xfrm>
            <a:custGeom>
              <a:avLst/>
              <a:gdLst>
                <a:gd name="T0" fmla="*/ 1558845 w 21600"/>
                <a:gd name="T1" fmla="*/ 1170782 h 21600"/>
                <a:gd name="T2" fmla="*/ 1558845 w 21600"/>
                <a:gd name="T3" fmla="*/ 1170782 h 21600"/>
                <a:gd name="T4" fmla="*/ 1558845 w 21600"/>
                <a:gd name="T5" fmla="*/ 1170782 h 21600"/>
                <a:gd name="T6" fmla="*/ 1558845 w 21600"/>
                <a:gd name="T7" fmla="*/ 117078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6" y="0"/>
                  </a:moveTo>
                  <a:lnTo>
                    <a:pt x="0" y="10"/>
                  </a:lnTo>
                  <a:lnTo>
                    <a:pt x="181" y="11854"/>
                  </a:lnTo>
                  <a:lnTo>
                    <a:pt x="14811" y="21599"/>
                  </a:lnTo>
                  <a:lnTo>
                    <a:pt x="21599" y="1389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6" name="AutoShape 7"/>
            <p:cNvSpPr/>
            <p:nvPr/>
          </p:nvSpPr>
          <p:spPr bwMode="auto">
            <a:xfrm>
              <a:off x="5994092" y="1504950"/>
              <a:ext cx="1719174" cy="3317875"/>
            </a:xfrm>
            <a:custGeom>
              <a:avLst/>
              <a:gdLst>
                <a:gd name="T0" fmla="*/ 859587 w 21600"/>
                <a:gd name="T1" fmla="*/ 1658938 h 21600"/>
                <a:gd name="T2" fmla="*/ 859587 w 21600"/>
                <a:gd name="T3" fmla="*/ 1658938 h 21600"/>
                <a:gd name="T4" fmla="*/ 859587 w 21600"/>
                <a:gd name="T5" fmla="*/ 1658938 h 21600"/>
                <a:gd name="T6" fmla="*/ 859587 w 21600"/>
                <a:gd name="T7" fmla="*/ 1658938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2159" y="0"/>
                  </a:moveTo>
                  <a:lnTo>
                    <a:pt x="0" y="5438"/>
                  </a:lnTo>
                  <a:lnTo>
                    <a:pt x="6423" y="20020"/>
                  </a:lnTo>
                  <a:lnTo>
                    <a:pt x="6234" y="20144"/>
                  </a:lnTo>
                  <a:lnTo>
                    <a:pt x="21600" y="21599"/>
                  </a:lnTo>
                  <a:lnTo>
                    <a:pt x="12159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" name="AutoShape 8"/>
            <p:cNvSpPr/>
            <p:nvPr/>
          </p:nvSpPr>
          <p:spPr bwMode="auto">
            <a:xfrm>
              <a:off x="5049578" y="4598988"/>
              <a:ext cx="2666863" cy="2924175"/>
            </a:xfrm>
            <a:custGeom>
              <a:avLst/>
              <a:gdLst>
                <a:gd name="T0" fmla="*/ 1333432 w 21600"/>
                <a:gd name="T1" fmla="*/ 1462088 h 21600"/>
                <a:gd name="T2" fmla="*/ 1333432 w 21600"/>
                <a:gd name="T3" fmla="*/ 1462088 h 21600"/>
                <a:gd name="T4" fmla="*/ 1333432 w 21600"/>
                <a:gd name="T5" fmla="*/ 1462088 h 21600"/>
                <a:gd name="T6" fmla="*/ 1333432 w 21600"/>
                <a:gd name="T7" fmla="*/ 1462088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1664" y="0"/>
                  </a:moveTo>
                  <a:lnTo>
                    <a:pt x="0" y="13332"/>
                  </a:lnTo>
                  <a:lnTo>
                    <a:pt x="4256" y="21599"/>
                  </a:lnTo>
                  <a:lnTo>
                    <a:pt x="21599" y="1770"/>
                  </a:lnTo>
                  <a:lnTo>
                    <a:pt x="21571" y="1650"/>
                  </a:lnTo>
                  <a:lnTo>
                    <a:pt x="11664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8" name="AutoShape 9"/>
            <p:cNvSpPr/>
            <p:nvPr/>
          </p:nvSpPr>
          <p:spPr bwMode="auto">
            <a:xfrm>
              <a:off x="2128728" y="6403975"/>
              <a:ext cx="3446286" cy="1119188"/>
            </a:xfrm>
            <a:custGeom>
              <a:avLst/>
              <a:gdLst>
                <a:gd name="T0" fmla="*/ 1723143 w 21600"/>
                <a:gd name="T1" fmla="*/ 559594 h 21600"/>
                <a:gd name="T2" fmla="*/ 1723143 w 21600"/>
                <a:gd name="T3" fmla="*/ 559594 h 21600"/>
                <a:gd name="T4" fmla="*/ 1723143 w 21600"/>
                <a:gd name="T5" fmla="*/ 559594 h 21600"/>
                <a:gd name="T6" fmla="*/ 1723143 w 21600"/>
                <a:gd name="T7" fmla="*/ 5595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8306" y="0"/>
                  </a:moveTo>
                  <a:lnTo>
                    <a:pt x="18276" y="122"/>
                  </a:lnTo>
                  <a:lnTo>
                    <a:pt x="3798" y="122"/>
                  </a:lnTo>
                  <a:lnTo>
                    <a:pt x="0" y="21316"/>
                  </a:lnTo>
                  <a:lnTo>
                    <a:pt x="74" y="21600"/>
                  </a:lnTo>
                  <a:lnTo>
                    <a:pt x="21597" y="21600"/>
                  </a:lnTo>
                  <a:lnTo>
                    <a:pt x="21600" y="21592"/>
                  </a:lnTo>
                  <a:lnTo>
                    <a:pt x="1830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9" name="AutoShape 10"/>
            <p:cNvSpPr/>
            <p:nvPr/>
          </p:nvSpPr>
          <p:spPr bwMode="auto">
            <a:xfrm>
              <a:off x="0" y="4597400"/>
              <a:ext cx="2735122" cy="2911475"/>
            </a:xfrm>
            <a:custGeom>
              <a:avLst/>
              <a:gdLst>
                <a:gd name="T0" fmla="*/ 1367561 w 21600"/>
                <a:gd name="T1" fmla="*/ 1455738 h 21600"/>
                <a:gd name="T2" fmla="*/ 1367561 w 21600"/>
                <a:gd name="T3" fmla="*/ 1455738 h 21600"/>
                <a:gd name="T4" fmla="*/ 1367561 w 21600"/>
                <a:gd name="T5" fmla="*/ 1455738 h 21600"/>
                <a:gd name="T6" fmla="*/ 1367561 w 21600"/>
                <a:gd name="T7" fmla="*/ 1455738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9941" y="0"/>
                  </a:moveTo>
                  <a:lnTo>
                    <a:pt x="3" y="1781"/>
                  </a:lnTo>
                  <a:lnTo>
                    <a:pt x="0" y="1790"/>
                  </a:lnTo>
                  <a:lnTo>
                    <a:pt x="16814" y="21599"/>
                  </a:lnTo>
                  <a:lnTo>
                    <a:pt x="21600" y="13449"/>
                  </a:lnTo>
                  <a:lnTo>
                    <a:pt x="21358" y="13449"/>
                  </a:lnTo>
                  <a:lnTo>
                    <a:pt x="9941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" name="AutoShape 11"/>
            <p:cNvSpPr/>
            <p:nvPr/>
          </p:nvSpPr>
          <p:spPr bwMode="auto">
            <a:xfrm>
              <a:off x="0" y="1477963"/>
              <a:ext cx="1776321" cy="3359150"/>
            </a:xfrm>
            <a:custGeom>
              <a:avLst/>
              <a:gdLst>
                <a:gd name="T0" fmla="*/ 888161 w 21600"/>
                <a:gd name="T1" fmla="*/ 1679575 h 21600"/>
                <a:gd name="T2" fmla="*/ 888161 w 21600"/>
                <a:gd name="T3" fmla="*/ 1679575 h 21600"/>
                <a:gd name="T4" fmla="*/ 888161 w 21600"/>
                <a:gd name="T5" fmla="*/ 1679575 h 21600"/>
                <a:gd name="T6" fmla="*/ 888161 w 21600"/>
                <a:gd name="T7" fmla="*/ 16795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9445" y="0"/>
                  </a:moveTo>
                  <a:lnTo>
                    <a:pt x="0" y="21600"/>
                  </a:lnTo>
                  <a:lnTo>
                    <a:pt x="15312" y="20056"/>
                  </a:lnTo>
                  <a:lnTo>
                    <a:pt x="15143" y="19943"/>
                  </a:lnTo>
                  <a:lnTo>
                    <a:pt x="21484" y="5269"/>
                  </a:lnTo>
                  <a:lnTo>
                    <a:pt x="21599" y="5238"/>
                  </a:lnTo>
                  <a:lnTo>
                    <a:pt x="9445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1" name="AutoShape 12"/>
            <p:cNvSpPr/>
            <p:nvPr/>
          </p:nvSpPr>
          <p:spPr bwMode="auto">
            <a:xfrm>
              <a:off x="769897" y="1588"/>
              <a:ext cx="3122453" cy="2292350"/>
            </a:xfrm>
            <a:custGeom>
              <a:avLst/>
              <a:gdLst>
                <a:gd name="T0" fmla="*/ 1561227 w 21600"/>
                <a:gd name="T1" fmla="*/ 1146175 h 21600"/>
                <a:gd name="T2" fmla="*/ 1561227 w 21600"/>
                <a:gd name="T3" fmla="*/ 1146175 h 21600"/>
                <a:gd name="T4" fmla="*/ 1561227 w 21600"/>
                <a:gd name="T5" fmla="*/ 1146175 h 21600"/>
                <a:gd name="T6" fmla="*/ 1561227 w 21600"/>
                <a:gd name="T7" fmla="*/ 11461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341" y="0"/>
                  </a:moveTo>
                  <a:lnTo>
                    <a:pt x="0" y="13938"/>
                  </a:lnTo>
                  <a:lnTo>
                    <a:pt x="6966" y="21599"/>
                  </a:lnTo>
                  <a:lnTo>
                    <a:pt x="21599" y="12067"/>
                  </a:lnTo>
                  <a:lnTo>
                    <a:pt x="21523" y="12033"/>
                  </a:lnTo>
                  <a:lnTo>
                    <a:pt x="21341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/>
              <a:endParaRPr lang="zh-CN" altLang="en-US" sz="99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12" name="AutoShape 29"/>
          <p:cNvSpPr/>
          <p:nvPr/>
        </p:nvSpPr>
        <p:spPr bwMode="auto">
          <a:xfrm>
            <a:off x="5166749" y="3426729"/>
            <a:ext cx="248827" cy="2440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6788" tIns="26788" rIns="26788" bIns="26788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/>
            <a:r>
              <a:rPr lang="es-ES" altLang="zh-CN" sz="995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lang="es-ES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" name="AutoShape 30"/>
          <p:cNvSpPr/>
          <p:nvPr/>
        </p:nvSpPr>
        <p:spPr bwMode="auto">
          <a:xfrm>
            <a:off x="4005951" y="1885388"/>
            <a:ext cx="221444" cy="2440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6788" tIns="26788" rIns="26788" bIns="26788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/>
            <a:r>
              <a:rPr lang="es-ES" altLang="zh-CN" sz="995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lang="es-ES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AutoShape 31"/>
          <p:cNvSpPr/>
          <p:nvPr/>
        </p:nvSpPr>
        <p:spPr bwMode="auto">
          <a:xfrm>
            <a:off x="4932696" y="1885186"/>
            <a:ext cx="235135" cy="2440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6788" tIns="26788" rIns="26788" bIns="26788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/>
            <a:r>
              <a:rPr lang="es-ES" altLang="zh-CN" sz="995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lang="es-ES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" name="AutoShape 32"/>
          <p:cNvSpPr/>
          <p:nvPr/>
        </p:nvSpPr>
        <p:spPr bwMode="auto">
          <a:xfrm>
            <a:off x="3737986" y="3375534"/>
            <a:ext cx="221444" cy="2440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6788" tIns="26788" rIns="26788" bIns="26788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/>
            <a:r>
              <a:rPr lang="es-ES" altLang="zh-CN" sz="995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06</a:t>
            </a:r>
            <a:endParaRPr lang="es-ES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" name="AutoShape 33"/>
          <p:cNvSpPr/>
          <p:nvPr/>
        </p:nvSpPr>
        <p:spPr bwMode="auto">
          <a:xfrm>
            <a:off x="4414856" y="3743418"/>
            <a:ext cx="338714" cy="2440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6788" tIns="26788" rIns="26788" bIns="26788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/>
            <a:r>
              <a:rPr lang="es-ES" altLang="zh-CN" sz="995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05</a:t>
            </a:r>
            <a:endParaRPr lang="es-ES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AutoShape 34"/>
          <p:cNvSpPr/>
          <p:nvPr/>
        </p:nvSpPr>
        <p:spPr bwMode="auto">
          <a:xfrm>
            <a:off x="5376288" y="2511783"/>
            <a:ext cx="248827" cy="2440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6788" tIns="26788" rIns="26788" bIns="26788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/>
            <a:r>
              <a:rPr lang="es-ES" altLang="zh-CN" sz="995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lang="es-ES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" name="AutoShape 35"/>
          <p:cNvSpPr/>
          <p:nvPr/>
        </p:nvSpPr>
        <p:spPr bwMode="auto">
          <a:xfrm>
            <a:off x="3489160" y="2497496"/>
            <a:ext cx="248827" cy="24406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6788" tIns="26788" rIns="26788" bIns="26788" anchor="ctr"/>
          <a:lstStyle>
            <a:lvl1pPr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5842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584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ctr" eaLnBrk="1"/>
            <a:r>
              <a:rPr lang="es-ES" altLang="zh-CN" sz="995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07</a:t>
            </a:r>
            <a:endParaRPr lang="es-ES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" name="AutoShape 36"/>
          <p:cNvSpPr/>
          <p:nvPr/>
        </p:nvSpPr>
        <p:spPr bwMode="auto">
          <a:xfrm>
            <a:off x="1600880" y="1921860"/>
            <a:ext cx="1307748" cy="3905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0" name="AutoShape 37"/>
          <p:cNvSpPr/>
          <p:nvPr/>
        </p:nvSpPr>
        <p:spPr bwMode="auto">
          <a:xfrm>
            <a:off x="1920521" y="1708751"/>
            <a:ext cx="989296" cy="17144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287" tIns="14287" rIns="14287" bIns="14287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</a:pPr>
            <a:r>
              <a:rPr lang="zh-CN" altLang="en-US" sz="995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995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1" name="AutoShape 38"/>
          <p:cNvSpPr/>
          <p:nvPr/>
        </p:nvSpPr>
        <p:spPr bwMode="auto">
          <a:xfrm>
            <a:off x="2988395" y="1739111"/>
            <a:ext cx="161916" cy="16191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FFC000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algn="r" defTabSz="219075">
              <a:lnSpc>
                <a:spcPct val="120000"/>
              </a:lnSpc>
              <a:defRPr/>
            </a:pPr>
            <a:endParaRPr lang="es-ES" sz="15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Gill Sans" charset="0"/>
              <a:sym typeface="微软雅黑" panose="020B0503020204020204" pitchFamily="34" charset="-122"/>
            </a:endParaRPr>
          </a:p>
        </p:txBody>
      </p:sp>
      <p:sp>
        <p:nvSpPr>
          <p:cNvPr id="22" name="AutoShape 39"/>
          <p:cNvSpPr/>
          <p:nvPr/>
        </p:nvSpPr>
        <p:spPr bwMode="auto">
          <a:xfrm>
            <a:off x="6238942" y="1921860"/>
            <a:ext cx="1272547" cy="3905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AutoShape 40"/>
          <p:cNvSpPr/>
          <p:nvPr/>
        </p:nvSpPr>
        <p:spPr bwMode="auto">
          <a:xfrm>
            <a:off x="6234180" y="1708751"/>
            <a:ext cx="1016793" cy="19168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287" tIns="14287" rIns="14287" bIns="14287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l" eaLnBrk="1">
              <a:lnSpc>
                <a:spcPct val="120000"/>
              </a:lnSpc>
            </a:pPr>
            <a:r>
              <a:rPr lang="zh-CN" altLang="en-US" sz="995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995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4" name="AutoShape 41"/>
          <p:cNvSpPr/>
          <p:nvPr/>
        </p:nvSpPr>
        <p:spPr bwMode="auto">
          <a:xfrm>
            <a:off x="6030593" y="1739111"/>
            <a:ext cx="161916" cy="16191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BF9000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defTabSz="219075">
              <a:lnSpc>
                <a:spcPct val="120000"/>
              </a:lnSpc>
              <a:defRPr/>
            </a:pPr>
            <a:endParaRPr lang="es-ES" sz="15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Gill Sans" charset="0"/>
              <a:sym typeface="微软雅黑" panose="020B0503020204020204" pitchFamily="34" charset="-122"/>
            </a:endParaRPr>
          </a:p>
        </p:txBody>
      </p:sp>
      <p:sp>
        <p:nvSpPr>
          <p:cNvPr id="25" name="AutoShape 42"/>
          <p:cNvSpPr/>
          <p:nvPr/>
        </p:nvSpPr>
        <p:spPr bwMode="auto">
          <a:xfrm>
            <a:off x="1602071" y="2804661"/>
            <a:ext cx="1307748" cy="3905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6" name="AutoShape 43"/>
          <p:cNvSpPr/>
          <p:nvPr/>
        </p:nvSpPr>
        <p:spPr bwMode="auto">
          <a:xfrm>
            <a:off x="1923256" y="2591551"/>
            <a:ext cx="991324" cy="17144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287" tIns="14287" rIns="14287" bIns="14287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</a:pPr>
            <a:r>
              <a:rPr lang="zh-CN" altLang="en-US" sz="995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995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" name="AutoShape 44"/>
          <p:cNvSpPr/>
          <p:nvPr/>
        </p:nvSpPr>
        <p:spPr bwMode="auto">
          <a:xfrm>
            <a:off x="2989585" y="2621910"/>
            <a:ext cx="161916" cy="16191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FFC000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algn="r" defTabSz="219075">
              <a:lnSpc>
                <a:spcPct val="120000"/>
              </a:lnSpc>
              <a:defRPr/>
            </a:pPr>
            <a:endParaRPr lang="es-ES" sz="15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Gill Sans" charset="0"/>
              <a:sym typeface="微软雅黑" panose="020B0503020204020204" pitchFamily="34" charset="-122"/>
            </a:endParaRPr>
          </a:p>
        </p:txBody>
      </p:sp>
      <p:sp>
        <p:nvSpPr>
          <p:cNvPr id="28" name="AutoShape 45"/>
          <p:cNvSpPr/>
          <p:nvPr/>
        </p:nvSpPr>
        <p:spPr bwMode="auto">
          <a:xfrm>
            <a:off x="6218701" y="2804661"/>
            <a:ext cx="1272023" cy="3905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9" name="AutoShape 46"/>
          <p:cNvSpPr/>
          <p:nvPr/>
        </p:nvSpPr>
        <p:spPr bwMode="auto">
          <a:xfrm>
            <a:off x="6213344" y="2591551"/>
            <a:ext cx="1016792" cy="19168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287" tIns="14287" rIns="14287" bIns="14287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l" eaLnBrk="1">
              <a:lnSpc>
                <a:spcPct val="120000"/>
              </a:lnSpc>
            </a:pPr>
            <a:r>
              <a:rPr lang="zh-CN" altLang="en-US" sz="995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995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" name="AutoShape 47"/>
          <p:cNvSpPr/>
          <p:nvPr/>
        </p:nvSpPr>
        <p:spPr bwMode="auto">
          <a:xfrm>
            <a:off x="6009758" y="2621910"/>
            <a:ext cx="161916" cy="16191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BF9000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defTabSz="219075">
              <a:lnSpc>
                <a:spcPct val="120000"/>
              </a:lnSpc>
              <a:defRPr/>
            </a:pPr>
            <a:endParaRPr lang="es-ES" sz="15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Gill Sans" charset="0"/>
              <a:sym typeface="微软雅黑" panose="020B0503020204020204" pitchFamily="34" charset="-122"/>
            </a:endParaRPr>
          </a:p>
        </p:txBody>
      </p:sp>
      <p:sp>
        <p:nvSpPr>
          <p:cNvPr id="31" name="AutoShape 48"/>
          <p:cNvSpPr/>
          <p:nvPr/>
        </p:nvSpPr>
        <p:spPr bwMode="auto">
          <a:xfrm>
            <a:off x="1602071" y="3680317"/>
            <a:ext cx="1307748" cy="3905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" name="AutoShape 49"/>
          <p:cNvSpPr/>
          <p:nvPr/>
        </p:nvSpPr>
        <p:spPr bwMode="auto">
          <a:xfrm>
            <a:off x="1921739" y="3467803"/>
            <a:ext cx="988079" cy="17144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287" tIns="14287" rIns="14287" bIns="14287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</a:pPr>
            <a:r>
              <a:rPr lang="zh-CN" altLang="en-US" sz="995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995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" name="AutoShape 50"/>
          <p:cNvSpPr/>
          <p:nvPr/>
        </p:nvSpPr>
        <p:spPr bwMode="auto">
          <a:xfrm>
            <a:off x="2989585" y="3497567"/>
            <a:ext cx="161916" cy="16191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FFC000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algn="r" defTabSz="219075">
              <a:lnSpc>
                <a:spcPct val="120000"/>
              </a:lnSpc>
              <a:defRPr/>
            </a:pPr>
            <a:endParaRPr lang="es-ES" sz="15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Gill Sans" charset="0"/>
              <a:sym typeface="微软雅黑" panose="020B0503020204020204" pitchFamily="34" charset="-122"/>
            </a:endParaRPr>
          </a:p>
        </p:txBody>
      </p:sp>
      <p:sp>
        <p:nvSpPr>
          <p:cNvPr id="34" name="AutoShape 51"/>
          <p:cNvSpPr/>
          <p:nvPr/>
        </p:nvSpPr>
        <p:spPr bwMode="auto">
          <a:xfrm>
            <a:off x="6218701" y="3680317"/>
            <a:ext cx="1272023" cy="3905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5" name="AutoShape 52"/>
          <p:cNvSpPr/>
          <p:nvPr/>
        </p:nvSpPr>
        <p:spPr bwMode="auto">
          <a:xfrm>
            <a:off x="6213344" y="3467803"/>
            <a:ext cx="1016792" cy="19168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4287" tIns="14287" rIns="14287" bIns="14287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l" eaLnBrk="1">
              <a:lnSpc>
                <a:spcPct val="120000"/>
              </a:lnSpc>
            </a:pPr>
            <a:r>
              <a:rPr lang="zh-CN" altLang="en-US" sz="995" b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</a:t>
            </a:r>
            <a:endParaRPr lang="es-ES" altLang="zh-CN" sz="995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AutoShape 53"/>
          <p:cNvSpPr/>
          <p:nvPr/>
        </p:nvSpPr>
        <p:spPr bwMode="auto">
          <a:xfrm>
            <a:off x="6009758" y="3497567"/>
            <a:ext cx="161916" cy="16191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BF9000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defTabSz="219075">
              <a:lnSpc>
                <a:spcPct val="120000"/>
              </a:lnSpc>
              <a:defRPr/>
            </a:pPr>
            <a:endParaRPr lang="es-ES" sz="15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Gill Sans" charset="0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3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9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100"/>
                            </p:stCondLst>
                            <p:childTnLst>
                              <p:par>
                                <p:cTn id="52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7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30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900"/>
                            </p:stCondLst>
                            <p:childTnLst>
                              <p:par>
                                <p:cTn id="66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1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7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3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9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100"/>
                            </p:stCondLst>
                            <p:childTnLst>
                              <p:par>
                                <p:cTn id="98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700"/>
                            </p:stCondLst>
                            <p:childTnLst>
                              <p:par>
                                <p:cTn id="103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3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900"/>
                            </p:stCondLst>
                            <p:childTnLst>
                              <p:par>
                                <p:cTn id="112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7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100"/>
                            </p:stCondLst>
                            <p:childTnLst>
                              <p:par>
                                <p:cTn id="122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  <p:bldP spid="19" grpId="0" autoUpdateAnimBg="0"/>
      <p:bldP spid="20" grpId="0" autoUpdateAnimBg="0"/>
      <p:bldP spid="22" grpId="0" autoUpdateAnimBg="0"/>
      <p:bldP spid="23" grpId="0" autoUpdateAnimBg="0"/>
      <p:bldP spid="25" grpId="0" autoUpdateAnimBg="0"/>
      <p:bldP spid="26" grpId="0" autoUpdateAnimBg="0"/>
      <p:bldP spid="28" grpId="0" autoUpdateAnimBg="0"/>
      <p:bldP spid="29" grpId="0" autoUpdateAnimBg="0"/>
      <p:bldP spid="31" grpId="0" autoUpdateAnimBg="0"/>
      <p:bldP spid="32" grpId="0" autoUpdateAnimBg="0"/>
      <p:bldP spid="34" grpId="0" autoUpdateAnimBg="0"/>
      <p:bldP spid="3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1588" y="0"/>
            <a:ext cx="9142412" cy="5143500"/>
          </a:xfrm>
          <a:prstGeom prst="rect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88" y="1438275"/>
            <a:ext cx="9142412" cy="23907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9"/>
          <p:cNvSpPr txBox="1">
            <a:spLocks noChangeArrowheads="1"/>
          </p:cNvSpPr>
          <p:nvPr/>
        </p:nvSpPr>
        <p:spPr bwMode="auto">
          <a:xfrm>
            <a:off x="842963" y="2982913"/>
            <a:ext cx="1277937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marL="342900" indent="-3429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</a:t>
            </a: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</a:t>
            </a:r>
            <a:endParaRPr lang="en-US" altLang="zh-CN" sz="2000" b="1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endParaRPr lang="zh-CN" altLang="en-US" sz="2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2756495" y="607278"/>
            <a:ext cx="36325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4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Freeform 5"/>
          <p:cNvSpPr/>
          <p:nvPr/>
        </p:nvSpPr>
        <p:spPr bwMode="auto">
          <a:xfrm>
            <a:off x="1025525" y="2011363"/>
            <a:ext cx="944563" cy="852487"/>
          </a:xfrm>
          <a:custGeom>
            <a:avLst/>
            <a:gdLst>
              <a:gd name="T0" fmla="*/ 255842128 w 2740"/>
              <a:gd name="T1" fmla="*/ 281156207 h 2446"/>
              <a:gd name="T2" fmla="*/ 244423947 w 2740"/>
              <a:gd name="T3" fmla="*/ 292694058 h 2446"/>
              <a:gd name="T4" fmla="*/ 228128856 w 2740"/>
              <a:gd name="T5" fmla="*/ 296944991 h 2446"/>
              <a:gd name="T6" fmla="*/ 97055917 w 2740"/>
              <a:gd name="T7" fmla="*/ 296944991 h 2446"/>
              <a:gd name="T8" fmla="*/ 81474764 w 2740"/>
              <a:gd name="T9" fmla="*/ 292694058 h 2446"/>
              <a:gd name="T10" fmla="*/ 70056238 w 2740"/>
              <a:gd name="T11" fmla="*/ 281034921 h 2446"/>
              <a:gd name="T12" fmla="*/ 4281904 w 2740"/>
              <a:gd name="T13" fmla="*/ 164686129 h 2446"/>
              <a:gd name="T14" fmla="*/ 0 w 2740"/>
              <a:gd name="T15" fmla="*/ 148533139 h 2446"/>
              <a:gd name="T16" fmla="*/ 4281904 w 2740"/>
              <a:gd name="T17" fmla="*/ 132258862 h 2446"/>
              <a:gd name="T18" fmla="*/ 69818374 w 2740"/>
              <a:gd name="T19" fmla="*/ 16395563 h 2446"/>
              <a:gd name="T20" fmla="*/ 81474764 w 2740"/>
              <a:gd name="T21" fmla="*/ 4493506 h 2446"/>
              <a:gd name="T22" fmla="*/ 96342323 w 2740"/>
              <a:gd name="T23" fmla="*/ 121286 h 2446"/>
              <a:gd name="T24" fmla="*/ 227890992 w 2740"/>
              <a:gd name="T25" fmla="*/ 121286 h 2446"/>
              <a:gd name="T26" fmla="*/ 244423947 w 2740"/>
              <a:gd name="T27" fmla="*/ 4493506 h 2446"/>
              <a:gd name="T28" fmla="*/ 255842128 w 2740"/>
              <a:gd name="T29" fmla="*/ 16031356 h 2446"/>
              <a:gd name="T30" fmla="*/ 321378598 w 2740"/>
              <a:gd name="T31" fmla="*/ 131894656 h 2446"/>
              <a:gd name="T32" fmla="*/ 325898366 w 2740"/>
              <a:gd name="T33" fmla="*/ 148533139 h 2446"/>
              <a:gd name="T34" fmla="*/ 321259666 w 2740"/>
              <a:gd name="T35" fmla="*/ 165293256 h 2446"/>
              <a:gd name="T36" fmla="*/ 255842128 w 2740"/>
              <a:gd name="T37" fmla="*/ 281156207 h 244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3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KSO_Shape"/>
          <p:cNvSpPr/>
          <p:nvPr/>
        </p:nvSpPr>
        <p:spPr bwMode="auto">
          <a:xfrm>
            <a:off x="1193800" y="2228850"/>
            <a:ext cx="608013" cy="417513"/>
          </a:xfrm>
          <a:custGeom>
            <a:avLst/>
            <a:gdLst>
              <a:gd name="T0" fmla="*/ 2147483646 w 112"/>
              <a:gd name="T1" fmla="*/ 2147483646 h 77"/>
              <a:gd name="T2" fmla="*/ 2147483646 w 112"/>
              <a:gd name="T3" fmla="*/ 2147483646 h 77"/>
              <a:gd name="T4" fmla="*/ 2147483646 w 112"/>
              <a:gd name="T5" fmla="*/ 2147483646 h 77"/>
              <a:gd name="T6" fmla="*/ 2147483646 w 112"/>
              <a:gd name="T7" fmla="*/ 2147483646 h 77"/>
              <a:gd name="T8" fmla="*/ 2147483646 w 112"/>
              <a:gd name="T9" fmla="*/ 2147483646 h 77"/>
              <a:gd name="T10" fmla="*/ 0 w 112"/>
              <a:gd name="T11" fmla="*/ 2147483646 h 77"/>
              <a:gd name="T12" fmla="*/ 2147483646 w 112"/>
              <a:gd name="T13" fmla="*/ 2147483646 h 77"/>
              <a:gd name="T14" fmla="*/ 2147483646 w 112"/>
              <a:gd name="T15" fmla="*/ 2147483646 h 77"/>
              <a:gd name="T16" fmla="*/ 2147483646 w 112"/>
              <a:gd name="T17" fmla="*/ 2147483646 h 77"/>
              <a:gd name="T18" fmla="*/ 2147483646 w 112"/>
              <a:gd name="T19" fmla="*/ 2147483646 h 77"/>
              <a:gd name="T20" fmla="*/ 2147483646 w 112"/>
              <a:gd name="T21" fmla="*/ 2147483646 h 77"/>
              <a:gd name="T22" fmla="*/ 2147483646 w 112"/>
              <a:gd name="T23" fmla="*/ 2147483646 h 77"/>
              <a:gd name="T24" fmla="*/ 2147483646 w 112"/>
              <a:gd name="T25" fmla="*/ 2147483646 h 77"/>
              <a:gd name="T26" fmla="*/ 2147483646 w 112"/>
              <a:gd name="T27" fmla="*/ 2147483646 h 77"/>
              <a:gd name="T28" fmla="*/ 2147483646 w 112"/>
              <a:gd name="T29" fmla="*/ 2147483646 h 77"/>
              <a:gd name="T30" fmla="*/ 2147483646 w 112"/>
              <a:gd name="T31" fmla="*/ 2147483646 h 77"/>
              <a:gd name="T32" fmla="*/ 2147483646 w 112"/>
              <a:gd name="T33" fmla="*/ 2147483646 h 77"/>
              <a:gd name="T34" fmla="*/ 2147483646 w 112"/>
              <a:gd name="T35" fmla="*/ 2147483646 h 77"/>
              <a:gd name="T36" fmla="*/ 2147483646 w 112"/>
              <a:gd name="T37" fmla="*/ 2147483646 h 77"/>
              <a:gd name="T38" fmla="*/ 2147483646 w 112"/>
              <a:gd name="T39" fmla="*/ 2147483646 h 77"/>
              <a:gd name="T40" fmla="*/ 2147483646 w 112"/>
              <a:gd name="T41" fmla="*/ 2147483646 h 77"/>
              <a:gd name="T42" fmla="*/ 2147483646 w 112"/>
              <a:gd name="T43" fmla="*/ 2147483646 h 77"/>
              <a:gd name="T44" fmla="*/ 2147483646 w 112"/>
              <a:gd name="T45" fmla="*/ 2147483646 h 77"/>
              <a:gd name="T46" fmla="*/ 2147483646 w 112"/>
              <a:gd name="T47" fmla="*/ 2147483646 h 77"/>
              <a:gd name="T48" fmla="*/ 2147483646 w 112"/>
              <a:gd name="T49" fmla="*/ 2147483646 h 77"/>
              <a:gd name="T50" fmla="*/ 2147483646 w 112"/>
              <a:gd name="T51" fmla="*/ 2147483646 h 77"/>
              <a:gd name="T52" fmla="*/ 2147483646 w 112"/>
              <a:gd name="T53" fmla="*/ 2147483646 h 77"/>
              <a:gd name="T54" fmla="*/ 2147483646 w 112"/>
              <a:gd name="T55" fmla="*/ 2147483646 h 77"/>
              <a:gd name="T56" fmla="*/ 2147483646 w 112"/>
              <a:gd name="T57" fmla="*/ 2147483646 h 77"/>
              <a:gd name="T58" fmla="*/ 2147483646 w 112"/>
              <a:gd name="T59" fmla="*/ 2147483646 h 77"/>
              <a:gd name="T60" fmla="*/ 2147483646 w 112"/>
              <a:gd name="T61" fmla="*/ 2147483646 h 77"/>
              <a:gd name="T62" fmla="*/ 2147483646 w 112"/>
              <a:gd name="T63" fmla="*/ 2147483646 h 77"/>
              <a:gd name="T64" fmla="*/ 2147483646 w 112"/>
              <a:gd name="T65" fmla="*/ 2147483646 h 77"/>
              <a:gd name="T66" fmla="*/ 2147483646 w 112"/>
              <a:gd name="T67" fmla="*/ 2147483646 h 77"/>
              <a:gd name="T68" fmla="*/ 2147483646 w 112"/>
              <a:gd name="T69" fmla="*/ 2147483646 h 77"/>
              <a:gd name="T70" fmla="*/ 2147483646 w 112"/>
              <a:gd name="T71" fmla="*/ 2147483646 h 77"/>
              <a:gd name="T72" fmla="*/ 2147483646 w 112"/>
              <a:gd name="T73" fmla="*/ 2147483646 h 77"/>
              <a:gd name="T74" fmla="*/ 2147483646 w 112"/>
              <a:gd name="T75" fmla="*/ 2147483646 h 77"/>
              <a:gd name="T76" fmla="*/ 2147483646 w 112"/>
              <a:gd name="T77" fmla="*/ 2147483646 h 77"/>
              <a:gd name="T78" fmla="*/ 2147483646 w 112"/>
              <a:gd name="T79" fmla="*/ 2147483646 h 77"/>
              <a:gd name="T80" fmla="*/ 2147483646 w 112"/>
              <a:gd name="T81" fmla="*/ 2147483646 h 77"/>
              <a:gd name="T82" fmla="*/ 2147483646 w 112"/>
              <a:gd name="T83" fmla="*/ 2147483646 h 77"/>
              <a:gd name="T84" fmla="*/ 2147483646 w 112"/>
              <a:gd name="T85" fmla="*/ 2147483646 h 77"/>
              <a:gd name="T86" fmla="*/ 2147483646 w 112"/>
              <a:gd name="T87" fmla="*/ 2147483646 h 7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2" h="77">
                <a:moveTo>
                  <a:pt x="56" y="0"/>
                </a:moveTo>
                <a:cubicBezTo>
                  <a:pt x="62" y="0"/>
                  <a:pt x="66" y="4"/>
                  <a:pt x="66" y="10"/>
                </a:cubicBezTo>
                <a:cubicBezTo>
                  <a:pt x="66" y="15"/>
                  <a:pt x="62" y="20"/>
                  <a:pt x="56" y="20"/>
                </a:cubicBezTo>
                <a:cubicBezTo>
                  <a:pt x="51" y="20"/>
                  <a:pt x="46" y="15"/>
                  <a:pt x="46" y="10"/>
                </a:cubicBezTo>
                <a:cubicBezTo>
                  <a:pt x="46" y="4"/>
                  <a:pt x="51" y="0"/>
                  <a:pt x="56" y="0"/>
                </a:cubicBezTo>
                <a:close/>
                <a:moveTo>
                  <a:pt x="15" y="49"/>
                </a:moveTo>
                <a:cubicBezTo>
                  <a:pt x="15" y="66"/>
                  <a:pt x="15" y="66"/>
                  <a:pt x="15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9" y="52"/>
                  <a:pt x="9" y="52"/>
                </a:cubicBezTo>
                <a:cubicBezTo>
                  <a:pt x="9" y="66"/>
                  <a:pt x="9" y="66"/>
                  <a:pt x="9" y="66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49"/>
                  <a:pt x="4" y="49"/>
                  <a:pt x="4" y="49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46"/>
                  <a:pt x="4" y="46"/>
                  <a:pt x="4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1"/>
                  <a:pt x="1" y="29"/>
                  <a:pt x="4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13" y="30"/>
                  <a:pt x="13" y="30"/>
                  <a:pt x="13" y="31"/>
                </a:cubicBezTo>
                <a:cubicBezTo>
                  <a:pt x="13" y="49"/>
                  <a:pt x="13" y="49"/>
                  <a:pt x="13" y="49"/>
                </a:cubicBezTo>
                <a:cubicBezTo>
                  <a:pt x="15" y="49"/>
                  <a:pt x="15" y="49"/>
                  <a:pt x="15" y="49"/>
                </a:cubicBezTo>
                <a:close/>
                <a:moveTo>
                  <a:pt x="10" y="15"/>
                </a:moveTo>
                <a:cubicBezTo>
                  <a:pt x="13" y="15"/>
                  <a:pt x="16" y="18"/>
                  <a:pt x="16" y="22"/>
                </a:cubicBezTo>
                <a:cubicBezTo>
                  <a:pt x="16" y="23"/>
                  <a:pt x="16" y="24"/>
                  <a:pt x="15" y="25"/>
                </a:cubicBezTo>
                <a:cubicBezTo>
                  <a:pt x="15" y="26"/>
                  <a:pt x="15" y="26"/>
                  <a:pt x="14" y="26"/>
                </a:cubicBezTo>
                <a:cubicBezTo>
                  <a:pt x="13" y="27"/>
                  <a:pt x="12" y="28"/>
                  <a:pt x="10" y="28"/>
                </a:cubicBezTo>
                <a:cubicBezTo>
                  <a:pt x="6" y="28"/>
                  <a:pt x="3" y="25"/>
                  <a:pt x="3" y="22"/>
                </a:cubicBezTo>
                <a:cubicBezTo>
                  <a:pt x="3" y="18"/>
                  <a:pt x="6" y="15"/>
                  <a:pt x="10" y="15"/>
                </a:cubicBezTo>
                <a:close/>
                <a:moveTo>
                  <a:pt x="96" y="49"/>
                </a:moveTo>
                <a:cubicBezTo>
                  <a:pt x="96" y="66"/>
                  <a:pt x="96" y="66"/>
                  <a:pt x="96" y="66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101" y="52"/>
                  <a:pt x="101" y="52"/>
                  <a:pt x="101" y="52"/>
                </a:cubicBezTo>
                <a:cubicBezTo>
                  <a:pt x="102" y="52"/>
                  <a:pt x="102" y="52"/>
                  <a:pt x="102" y="52"/>
                </a:cubicBezTo>
                <a:cubicBezTo>
                  <a:pt x="102" y="66"/>
                  <a:pt x="102" y="66"/>
                  <a:pt x="102" y="66"/>
                </a:cubicBezTo>
                <a:cubicBezTo>
                  <a:pt x="107" y="66"/>
                  <a:pt x="107" y="66"/>
                  <a:pt x="107" y="66"/>
                </a:cubicBezTo>
                <a:cubicBezTo>
                  <a:pt x="107" y="49"/>
                  <a:pt x="107" y="49"/>
                  <a:pt x="107" y="49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7" y="37"/>
                  <a:pt x="107" y="37"/>
                  <a:pt x="107" y="37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12" y="46"/>
                  <a:pt x="112" y="46"/>
                  <a:pt x="112" y="46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2" y="31"/>
                  <a:pt x="110" y="29"/>
                  <a:pt x="107" y="29"/>
                </a:cubicBezTo>
                <a:cubicBezTo>
                  <a:pt x="98" y="29"/>
                  <a:pt x="98" y="29"/>
                  <a:pt x="98" y="29"/>
                </a:cubicBezTo>
                <a:cubicBezTo>
                  <a:pt x="98" y="30"/>
                  <a:pt x="98" y="30"/>
                  <a:pt x="98" y="31"/>
                </a:cubicBezTo>
                <a:cubicBezTo>
                  <a:pt x="98" y="49"/>
                  <a:pt x="98" y="49"/>
                  <a:pt x="98" y="49"/>
                </a:cubicBezTo>
                <a:cubicBezTo>
                  <a:pt x="96" y="49"/>
                  <a:pt x="96" y="49"/>
                  <a:pt x="96" y="49"/>
                </a:cubicBezTo>
                <a:close/>
                <a:moveTo>
                  <a:pt x="101" y="15"/>
                </a:moveTo>
                <a:cubicBezTo>
                  <a:pt x="98" y="15"/>
                  <a:pt x="95" y="18"/>
                  <a:pt x="95" y="22"/>
                </a:cubicBezTo>
                <a:cubicBezTo>
                  <a:pt x="95" y="23"/>
                  <a:pt x="95" y="24"/>
                  <a:pt x="96" y="25"/>
                </a:cubicBezTo>
                <a:cubicBezTo>
                  <a:pt x="96" y="26"/>
                  <a:pt x="97" y="26"/>
                  <a:pt x="97" y="26"/>
                </a:cubicBezTo>
                <a:cubicBezTo>
                  <a:pt x="98" y="27"/>
                  <a:pt x="100" y="28"/>
                  <a:pt x="101" y="28"/>
                </a:cubicBezTo>
                <a:cubicBezTo>
                  <a:pt x="105" y="28"/>
                  <a:pt x="108" y="25"/>
                  <a:pt x="108" y="22"/>
                </a:cubicBezTo>
                <a:cubicBezTo>
                  <a:pt x="108" y="18"/>
                  <a:pt x="105" y="15"/>
                  <a:pt x="101" y="15"/>
                </a:cubicBezTo>
                <a:close/>
                <a:moveTo>
                  <a:pt x="75" y="51"/>
                </a:moveTo>
                <a:cubicBezTo>
                  <a:pt x="75" y="72"/>
                  <a:pt x="75" y="72"/>
                  <a:pt x="75" y="72"/>
                </a:cubicBezTo>
                <a:cubicBezTo>
                  <a:pt x="80" y="72"/>
                  <a:pt x="80" y="72"/>
                  <a:pt x="80" y="72"/>
                </a:cubicBezTo>
                <a:cubicBezTo>
                  <a:pt x="80" y="54"/>
                  <a:pt x="80" y="54"/>
                  <a:pt x="80" y="54"/>
                </a:cubicBezTo>
                <a:cubicBezTo>
                  <a:pt x="82" y="54"/>
                  <a:pt x="82" y="54"/>
                  <a:pt x="82" y="54"/>
                </a:cubicBezTo>
                <a:cubicBezTo>
                  <a:pt x="82" y="72"/>
                  <a:pt x="82" y="72"/>
                  <a:pt x="82" y="72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51"/>
                  <a:pt x="87" y="51"/>
                  <a:pt x="87" y="51"/>
                </a:cubicBezTo>
                <a:cubicBezTo>
                  <a:pt x="87" y="47"/>
                  <a:pt x="87" y="47"/>
                  <a:pt x="87" y="47"/>
                </a:cubicBezTo>
                <a:cubicBezTo>
                  <a:pt x="87" y="36"/>
                  <a:pt x="87" y="36"/>
                  <a:pt x="87" y="36"/>
                </a:cubicBezTo>
                <a:cubicBezTo>
                  <a:pt x="88" y="36"/>
                  <a:pt x="88" y="36"/>
                  <a:pt x="88" y="36"/>
                </a:cubicBezTo>
                <a:cubicBezTo>
                  <a:pt x="88" y="47"/>
                  <a:pt x="88" y="47"/>
                  <a:pt x="88" y="47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31"/>
                  <a:pt x="94" y="31"/>
                  <a:pt x="94" y="31"/>
                </a:cubicBezTo>
                <a:cubicBezTo>
                  <a:pt x="94" y="28"/>
                  <a:pt x="91" y="26"/>
                  <a:pt x="88" y="26"/>
                </a:cubicBezTo>
                <a:cubicBezTo>
                  <a:pt x="77" y="26"/>
                  <a:pt x="77" y="26"/>
                  <a:pt x="77" y="26"/>
                </a:cubicBezTo>
                <a:cubicBezTo>
                  <a:pt x="77" y="27"/>
                  <a:pt x="77" y="28"/>
                  <a:pt x="77" y="28"/>
                </a:cubicBezTo>
                <a:cubicBezTo>
                  <a:pt x="77" y="51"/>
                  <a:pt x="77" y="51"/>
                  <a:pt x="77" y="51"/>
                </a:cubicBezTo>
                <a:cubicBezTo>
                  <a:pt x="75" y="51"/>
                  <a:pt x="75" y="51"/>
                  <a:pt x="75" y="51"/>
                </a:cubicBezTo>
                <a:close/>
                <a:moveTo>
                  <a:pt x="65" y="47"/>
                </a:moveTo>
                <a:cubicBezTo>
                  <a:pt x="65" y="32"/>
                  <a:pt x="65" y="32"/>
                  <a:pt x="65" y="32"/>
                </a:cubicBezTo>
                <a:cubicBezTo>
                  <a:pt x="64" y="32"/>
                  <a:pt x="64" y="32"/>
                  <a:pt x="64" y="32"/>
                </a:cubicBezTo>
                <a:cubicBezTo>
                  <a:pt x="64" y="47"/>
                  <a:pt x="64" y="47"/>
                  <a:pt x="64" y="47"/>
                </a:cubicBezTo>
                <a:cubicBezTo>
                  <a:pt x="64" y="50"/>
                  <a:pt x="64" y="50"/>
                  <a:pt x="64" y="50"/>
                </a:cubicBezTo>
                <a:cubicBezTo>
                  <a:pt x="64" y="77"/>
                  <a:pt x="64" y="77"/>
                  <a:pt x="64" y="77"/>
                </a:cubicBezTo>
                <a:cubicBezTo>
                  <a:pt x="57" y="77"/>
                  <a:pt x="57" y="77"/>
                  <a:pt x="57" y="77"/>
                </a:cubicBezTo>
                <a:cubicBezTo>
                  <a:pt x="57" y="55"/>
                  <a:pt x="57" y="55"/>
                  <a:pt x="57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77"/>
                  <a:pt x="55" y="77"/>
                  <a:pt x="55" y="77"/>
                </a:cubicBezTo>
                <a:cubicBezTo>
                  <a:pt x="48" y="77"/>
                  <a:pt x="48" y="77"/>
                  <a:pt x="48" y="77"/>
                </a:cubicBezTo>
                <a:cubicBezTo>
                  <a:pt x="48" y="50"/>
                  <a:pt x="48" y="50"/>
                  <a:pt x="48" y="50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47"/>
                  <a:pt x="47" y="47"/>
                  <a:pt x="47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4"/>
                  <a:pt x="44" y="21"/>
                  <a:pt x="47" y="21"/>
                </a:cubicBezTo>
                <a:cubicBezTo>
                  <a:pt x="66" y="21"/>
                  <a:pt x="46" y="21"/>
                  <a:pt x="65" y="21"/>
                </a:cubicBezTo>
                <a:cubicBezTo>
                  <a:pt x="69" y="21"/>
                  <a:pt x="71" y="24"/>
                  <a:pt x="71" y="27"/>
                </a:cubicBezTo>
                <a:cubicBezTo>
                  <a:pt x="71" y="47"/>
                  <a:pt x="71" y="47"/>
                  <a:pt x="71" y="47"/>
                </a:cubicBezTo>
                <a:cubicBezTo>
                  <a:pt x="70" y="47"/>
                  <a:pt x="68" y="47"/>
                  <a:pt x="65" y="47"/>
                </a:cubicBezTo>
                <a:close/>
                <a:moveTo>
                  <a:pt x="37" y="51"/>
                </a:moveTo>
                <a:cubicBezTo>
                  <a:pt x="37" y="72"/>
                  <a:pt x="37" y="72"/>
                  <a:pt x="37" y="72"/>
                </a:cubicBezTo>
                <a:cubicBezTo>
                  <a:pt x="31" y="72"/>
                  <a:pt x="31" y="72"/>
                  <a:pt x="31" y="72"/>
                </a:cubicBezTo>
                <a:cubicBezTo>
                  <a:pt x="31" y="54"/>
                  <a:pt x="31" y="54"/>
                  <a:pt x="31" y="54"/>
                </a:cubicBezTo>
                <a:cubicBezTo>
                  <a:pt x="30" y="54"/>
                  <a:pt x="30" y="54"/>
                  <a:pt x="30" y="54"/>
                </a:cubicBezTo>
                <a:cubicBezTo>
                  <a:pt x="30" y="72"/>
                  <a:pt x="30" y="72"/>
                  <a:pt x="30" y="72"/>
                </a:cubicBezTo>
                <a:cubicBezTo>
                  <a:pt x="24" y="72"/>
                  <a:pt x="24" y="72"/>
                  <a:pt x="24" y="72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36"/>
                  <a:pt x="24" y="36"/>
                  <a:pt x="24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3" y="47"/>
                  <a:pt x="23" y="47"/>
                  <a:pt x="23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28"/>
                  <a:pt x="20" y="26"/>
                  <a:pt x="23" y="26"/>
                </a:cubicBezTo>
                <a:cubicBezTo>
                  <a:pt x="35" y="26"/>
                  <a:pt x="35" y="26"/>
                  <a:pt x="35" y="26"/>
                </a:cubicBezTo>
                <a:cubicBezTo>
                  <a:pt x="35" y="27"/>
                  <a:pt x="35" y="28"/>
                  <a:pt x="35" y="28"/>
                </a:cubicBezTo>
                <a:cubicBezTo>
                  <a:pt x="35" y="51"/>
                  <a:pt x="35" y="51"/>
                  <a:pt x="35" y="51"/>
                </a:cubicBezTo>
                <a:cubicBezTo>
                  <a:pt x="37" y="51"/>
                  <a:pt x="37" y="51"/>
                  <a:pt x="37" y="51"/>
                </a:cubicBezTo>
                <a:close/>
                <a:moveTo>
                  <a:pt x="31" y="9"/>
                </a:moveTo>
                <a:cubicBezTo>
                  <a:pt x="35" y="9"/>
                  <a:pt x="39" y="12"/>
                  <a:pt x="39" y="17"/>
                </a:cubicBezTo>
                <a:cubicBezTo>
                  <a:pt x="39" y="19"/>
                  <a:pt x="38" y="20"/>
                  <a:pt x="37" y="22"/>
                </a:cubicBezTo>
                <a:cubicBezTo>
                  <a:pt x="37" y="22"/>
                  <a:pt x="37" y="22"/>
                  <a:pt x="37" y="23"/>
                </a:cubicBezTo>
                <a:cubicBezTo>
                  <a:pt x="35" y="24"/>
                  <a:pt x="33" y="25"/>
                  <a:pt x="31" y="25"/>
                </a:cubicBezTo>
                <a:cubicBezTo>
                  <a:pt x="26" y="25"/>
                  <a:pt x="22" y="21"/>
                  <a:pt x="22" y="17"/>
                </a:cubicBezTo>
                <a:cubicBezTo>
                  <a:pt x="22" y="12"/>
                  <a:pt x="26" y="9"/>
                  <a:pt x="31" y="9"/>
                </a:cubicBezTo>
                <a:close/>
                <a:moveTo>
                  <a:pt x="81" y="9"/>
                </a:moveTo>
                <a:cubicBezTo>
                  <a:pt x="76" y="9"/>
                  <a:pt x="73" y="12"/>
                  <a:pt x="73" y="17"/>
                </a:cubicBezTo>
                <a:cubicBezTo>
                  <a:pt x="73" y="19"/>
                  <a:pt x="73" y="20"/>
                  <a:pt x="74" y="22"/>
                </a:cubicBezTo>
                <a:cubicBezTo>
                  <a:pt x="75" y="22"/>
                  <a:pt x="75" y="22"/>
                  <a:pt x="75" y="23"/>
                </a:cubicBezTo>
                <a:cubicBezTo>
                  <a:pt x="77" y="24"/>
                  <a:pt x="79" y="25"/>
                  <a:pt x="81" y="25"/>
                </a:cubicBezTo>
                <a:cubicBezTo>
                  <a:pt x="85" y="25"/>
                  <a:pt x="89" y="21"/>
                  <a:pt x="89" y="17"/>
                </a:cubicBezTo>
                <a:cubicBezTo>
                  <a:pt x="89" y="12"/>
                  <a:pt x="85" y="9"/>
                  <a:pt x="81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2879725" y="2011363"/>
            <a:ext cx="946150" cy="852487"/>
          </a:xfrm>
          <a:custGeom>
            <a:avLst/>
            <a:gdLst>
              <a:gd name="T0" fmla="*/ 256271979 w 2740"/>
              <a:gd name="T1" fmla="*/ 281156207 h 2446"/>
              <a:gd name="T2" fmla="*/ 244834614 w 2740"/>
              <a:gd name="T3" fmla="*/ 292694058 h 2446"/>
              <a:gd name="T4" fmla="*/ 228512145 w 2740"/>
              <a:gd name="T5" fmla="*/ 296944991 h 2446"/>
              <a:gd name="T6" fmla="*/ 97218984 w 2740"/>
              <a:gd name="T7" fmla="*/ 296944991 h 2446"/>
              <a:gd name="T8" fmla="*/ 81611653 w 2740"/>
              <a:gd name="T9" fmla="*/ 292694058 h 2446"/>
              <a:gd name="T10" fmla="*/ 70173943 w 2740"/>
              <a:gd name="T11" fmla="*/ 281034921 h 2446"/>
              <a:gd name="T12" fmla="*/ 4289098 w 2740"/>
              <a:gd name="T13" fmla="*/ 164686129 h 2446"/>
              <a:gd name="T14" fmla="*/ 0 w 2740"/>
              <a:gd name="T15" fmla="*/ 148533139 h 2446"/>
              <a:gd name="T16" fmla="*/ 4289098 w 2740"/>
              <a:gd name="T17" fmla="*/ 132258862 h 2446"/>
              <a:gd name="T18" fmla="*/ 69935679 w 2740"/>
              <a:gd name="T19" fmla="*/ 16395563 h 2446"/>
              <a:gd name="T20" fmla="*/ 81611653 w 2740"/>
              <a:gd name="T21" fmla="*/ 4493506 h 2446"/>
              <a:gd name="T22" fmla="*/ 96504192 w 2740"/>
              <a:gd name="T23" fmla="*/ 121286 h 2446"/>
              <a:gd name="T24" fmla="*/ 228273881 w 2740"/>
              <a:gd name="T25" fmla="*/ 121286 h 2446"/>
              <a:gd name="T26" fmla="*/ 244834614 w 2740"/>
              <a:gd name="T27" fmla="*/ 4493506 h 2446"/>
              <a:gd name="T28" fmla="*/ 256271979 w 2740"/>
              <a:gd name="T29" fmla="*/ 16031356 h 2446"/>
              <a:gd name="T30" fmla="*/ 321918559 w 2740"/>
              <a:gd name="T31" fmla="*/ 131894656 h 2446"/>
              <a:gd name="T32" fmla="*/ 326445922 w 2740"/>
              <a:gd name="T33" fmla="*/ 148533139 h 2446"/>
              <a:gd name="T34" fmla="*/ 321799427 w 2740"/>
              <a:gd name="T35" fmla="*/ 165293256 h 2446"/>
              <a:gd name="T36" fmla="*/ 256271979 w 2740"/>
              <a:gd name="T37" fmla="*/ 281156207 h 244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8" name="KSO_Shape"/>
          <p:cNvSpPr/>
          <p:nvPr/>
        </p:nvSpPr>
        <p:spPr bwMode="auto">
          <a:xfrm>
            <a:off x="3106738" y="2233613"/>
            <a:ext cx="506412" cy="430212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9" name="Freeform 5"/>
          <p:cNvSpPr/>
          <p:nvPr/>
        </p:nvSpPr>
        <p:spPr bwMode="auto">
          <a:xfrm>
            <a:off x="4733925" y="2011363"/>
            <a:ext cx="946150" cy="852487"/>
          </a:xfrm>
          <a:custGeom>
            <a:avLst/>
            <a:gdLst>
              <a:gd name="T0" fmla="*/ 256271979 w 2740"/>
              <a:gd name="T1" fmla="*/ 281156207 h 2446"/>
              <a:gd name="T2" fmla="*/ 244834614 w 2740"/>
              <a:gd name="T3" fmla="*/ 292694058 h 2446"/>
              <a:gd name="T4" fmla="*/ 228512145 w 2740"/>
              <a:gd name="T5" fmla="*/ 296944991 h 2446"/>
              <a:gd name="T6" fmla="*/ 97218984 w 2740"/>
              <a:gd name="T7" fmla="*/ 296944991 h 2446"/>
              <a:gd name="T8" fmla="*/ 81611653 w 2740"/>
              <a:gd name="T9" fmla="*/ 292694058 h 2446"/>
              <a:gd name="T10" fmla="*/ 70173943 w 2740"/>
              <a:gd name="T11" fmla="*/ 281034921 h 2446"/>
              <a:gd name="T12" fmla="*/ 4289098 w 2740"/>
              <a:gd name="T13" fmla="*/ 164686129 h 2446"/>
              <a:gd name="T14" fmla="*/ 0 w 2740"/>
              <a:gd name="T15" fmla="*/ 148533139 h 2446"/>
              <a:gd name="T16" fmla="*/ 4289098 w 2740"/>
              <a:gd name="T17" fmla="*/ 132258862 h 2446"/>
              <a:gd name="T18" fmla="*/ 69935679 w 2740"/>
              <a:gd name="T19" fmla="*/ 16395563 h 2446"/>
              <a:gd name="T20" fmla="*/ 81611653 w 2740"/>
              <a:gd name="T21" fmla="*/ 4493506 h 2446"/>
              <a:gd name="T22" fmla="*/ 96504192 w 2740"/>
              <a:gd name="T23" fmla="*/ 121286 h 2446"/>
              <a:gd name="T24" fmla="*/ 228273881 w 2740"/>
              <a:gd name="T25" fmla="*/ 121286 h 2446"/>
              <a:gd name="T26" fmla="*/ 244834614 w 2740"/>
              <a:gd name="T27" fmla="*/ 4493506 h 2446"/>
              <a:gd name="T28" fmla="*/ 256271979 w 2740"/>
              <a:gd name="T29" fmla="*/ 16031356 h 2446"/>
              <a:gd name="T30" fmla="*/ 321918559 w 2740"/>
              <a:gd name="T31" fmla="*/ 131894656 h 2446"/>
              <a:gd name="T32" fmla="*/ 326445922 w 2740"/>
              <a:gd name="T33" fmla="*/ 148533139 h 2446"/>
              <a:gd name="T34" fmla="*/ 321799427 w 2740"/>
              <a:gd name="T35" fmla="*/ 165293256 h 2446"/>
              <a:gd name="T36" fmla="*/ 256271979 w 2740"/>
              <a:gd name="T37" fmla="*/ 281156207 h 244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3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" name="KSO_Shape"/>
          <p:cNvSpPr/>
          <p:nvPr/>
        </p:nvSpPr>
        <p:spPr bwMode="auto">
          <a:xfrm>
            <a:off x="4943475" y="2173288"/>
            <a:ext cx="527050" cy="520700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11" name="Freeform 5"/>
          <p:cNvSpPr/>
          <p:nvPr/>
        </p:nvSpPr>
        <p:spPr bwMode="auto">
          <a:xfrm>
            <a:off x="6846888" y="2011363"/>
            <a:ext cx="944562" cy="852487"/>
          </a:xfrm>
          <a:custGeom>
            <a:avLst/>
            <a:gdLst>
              <a:gd name="T0" fmla="*/ 255841857 w 2740"/>
              <a:gd name="T1" fmla="*/ 281156207 h 2446"/>
              <a:gd name="T2" fmla="*/ 244423688 w 2740"/>
              <a:gd name="T3" fmla="*/ 292694058 h 2446"/>
              <a:gd name="T4" fmla="*/ 228128615 w 2740"/>
              <a:gd name="T5" fmla="*/ 296944991 h 2446"/>
              <a:gd name="T6" fmla="*/ 97055814 w 2740"/>
              <a:gd name="T7" fmla="*/ 296944991 h 2446"/>
              <a:gd name="T8" fmla="*/ 81474678 w 2740"/>
              <a:gd name="T9" fmla="*/ 292694058 h 2446"/>
              <a:gd name="T10" fmla="*/ 70056164 w 2740"/>
              <a:gd name="T11" fmla="*/ 281034921 h 2446"/>
              <a:gd name="T12" fmla="*/ 4281899 w 2740"/>
              <a:gd name="T13" fmla="*/ 164686129 h 2446"/>
              <a:gd name="T14" fmla="*/ 0 w 2740"/>
              <a:gd name="T15" fmla="*/ 148533139 h 2446"/>
              <a:gd name="T16" fmla="*/ 4281899 w 2740"/>
              <a:gd name="T17" fmla="*/ 132258862 h 2446"/>
              <a:gd name="T18" fmla="*/ 69818300 w 2740"/>
              <a:gd name="T19" fmla="*/ 16395563 h 2446"/>
              <a:gd name="T20" fmla="*/ 81474678 w 2740"/>
              <a:gd name="T21" fmla="*/ 4493506 h 2446"/>
              <a:gd name="T22" fmla="*/ 96342221 w 2740"/>
              <a:gd name="T23" fmla="*/ 121286 h 2446"/>
              <a:gd name="T24" fmla="*/ 227890751 w 2740"/>
              <a:gd name="T25" fmla="*/ 121286 h 2446"/>
              <a:gd name="T26" fmla="*/ 244423688 w 2740"/>
              <a:gd name="T27" fmla="*/ 4493506 h 2446"/>
              <a:gd name="T28" fmla="*/ 255841857 w 2740"/>
              <a:gd name="T29" fmla="*/ 16031356 h 2446"/>
              <a:gd name="T30" fmla="*/ 321378258 w 2740"/>
              <a:gd name="T31" fmla="*/ 131894656 h 2446"/>
              <a:gd name="T32" fmla="*/ 325898021 w 2740"/>
              <a:gd name="T33" fmla="*/ 148533139 h 2446"/>
              <a:gd name="T34" fmla="*/ 321259325 w 2740"/>
              <a:gd name="T35" fmla="*/ 165293256 h 2446"/>
              <a:gd name="T36" fmla="*/ 255841857 w 2740"/>
              <a:gd name="T37" fmla="*/ 281156207 h 244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12" name="KSO_Shape"/>
          <p:cNvSpPr/>
          <p:nvPr/>
        </p:nvSpPr>
        <p:spPr bwMode="auto">
          <a:xfrm>
            <a:off x="7062788" y="2197100"/>
            <a:ext cx="512762" cy="436563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13" name="文本框 9"/>
          <p:cNvSpPr txBox="1">
            <a:spLocks noChangeArrowheads="1"/>
          </p:cNvSpPr>
          <p:nvPr/>
        </p:nvSpPr>
        <p:spPr bwMode="auto">
          <a:xfrm>
            <a:off x="2633665" y="2982913"/>
            <a:ext cx="1376360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marL="342900" indent="-3429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认知</a:t>
            </a:r>
            <a:endParaRPr lang="en-US" altLang="zh-CN" sz="2000" b="1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概述</a:t>
            </a:r>
            <a:endParaRPr lang="zh-CN" altLang="en-US" sz="2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9"/>
          <p:cNvSpPr txBox="1">
            <a:spLocks noChangeArrowheads="1"/>
          </p:cNvSpPr>
          <p:nvPr/>
        </p:nvSpPr>
        <p:spPr bwMode="auto">
          <a:xfrm>
            <a:off x="4506913" y="2982913"/>
            <a:ext cx="1398587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marL="342900" indent="-3429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胜任</a:t>
            </a: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</a:t>
            </a:r>
            <a:endParaRPr lang="en-US" altLang="zh-CN" sz="2000" b="1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展示</a:t>
            </a:r>
            <a:endParaRPr lang="zh-CN" altLang="en-US" sz="2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9"/>
          <p:cNvSpPr txBox="1">
            <a:spLocks noChangeArrowheads="1"/>
          </p:cNvSpPr>
          <p:nvPr/>
        </p:nvSpPr>
        <p:spPr bwMode="auto">
          <a:xfrm>
            <a:off x="6665912" y="2982913"/>
            <a:ext cx="1277937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marL="342900" indent="-3429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indent="4572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未来</a:t>
            </a: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</a:t>
            </a:r>
            <a:endParaRPr lang="en-US" altLang="zh-CN" sz="2000" b="1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indent="114300"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</a:t>
            </a:r>
            <a:endParaRPr lang="zh-CN" altLang="en-US" sz="2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9"/>
          <p:cNvSpPr txBox="1">
            <a:spLocks noChangeArrowheads="1"/>
          </p:cNvSpPr>
          <p:nvPr/>
        </p:nvSpPr>
        <p:spPr bwMode="auto">
          <a:xfrm>
            <a:off x="3864908" y="2441"/>
            <a:ext cx="1415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4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52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t="2946" b="12702"/>
          <a:stretch>
            <a:fillRect/>
          </a:stretch>
        </p:blipFill>
        <p:spPr>
          <a:xfrm>
            <a:off x="1" y="1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9" y="1"/>
            <a:ext cx="9144000" cy="5143500"/>
          </a:xfrm>
          <a:prstGeom prst="rect">
            <a:avLst/>
          </a:prstGeom>
          <a:solidFill>
            <a:srgbClr val="2328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88" y="1438275"/>
            <a:ext cx="9142412" cy="23907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" name="Group 16"/>
          <p:cNvGrpSpPr/>
          <p:nvPr/>
        </p:nvGrpSpPr>
        <p:grpSpPr>
          <a:xfrm>
            <a:off x="251" y="2151681"/>
            <a:ext cx="4403228" cy="115208"/>
            <a:chOff x="0" y="2341322"/>
            <a:chExt cx="4403469" cy="115214"/>
          </a:xfrm>
          <a:solidFill>
            <a:srgbClr val="FFC000"/>
          </a:solidFill>
        </p:grpSpPr>
        <p:sp>
          <p:nvSpPr>
            <p:cNvPr id="6" name="Rectangle 12"/>
            <p:cNvSpPr/>
            <p:nvPr/>
          </p:nvSpPr>
          <p:spPr>
            <a:xfrm>
              <a:off x="0" y="2341322"/>
              <a:ext cx="440346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>
              <a:off x="3535074" y="2387041"/>
              <a:ext cx="868395" cy="694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445475" y="2433302"/>
            <a:ext cx="3123547" cy="5252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04 </a:t>
            </a:r>
            <a:r>
              <a:rPr lang="zh-CN" altLang="en-US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添加标题</a:t>
            </a:r>
            <a:endParaRPr lang="zh-CN" altLang="en-US" sz="3415" b="1" dirty="0">
              <a:solidFill>
                <a:srgbClr val="FFC000"/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3370001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4777498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370001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77498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63" name="Group 1294"/>
          <p:cNvGrpSpPr/>
          <p:nvPr/>
        </p:nvGrpSpPr>
        <p:grpSpPr>
          <a:xfrm>
            <a:off x="1633393" y="1471604"/>
            <a:ext cx="398152" cy="398152"/>
            <a:chOff x="0" y="0"/>
            <a:chExt cx="1243363" cy="1243363"/>
          </a:xfrm>
        </p:grpSpPr>
        <p:sp>
          <p:nvSpPr>
            <p:cNvPr id="64" name="Shape 1290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grpSp>
          <p:nvGrpSpPr>
            <p:cNvPr id="65" name="Group 1293"/>
            <p:cNvGrpSpPr/>
            <p:nvPr/>
          </p:nvGrpSpPr>
          <p:grpSpPr>
            <a:xfrm>
              <a:off x="374055" y="351222"/>
              <a:ext cx="495253" cy="540919"/>
              <a:chOff x="0" y="0"/>
              <a:chExt cx="495252" cy="540918"/>
            </a:xfrm>
          </p:grpSpPr>
          <p:sp>
            <p:nvSpPr>
              <p:cNvPr id="66" name="Shape 1291"/>
              <p:cNvSpPr/>
              <p:nvPr/>
            </p:nvSpPr>
            <p:spPr>
              <a:xfrm>
                <a:off x="107933" y="0"/>
                <a:ext cx="270131" cy="270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164" y="18436"/>
                    </a:moveTo>
                    <a:cubicBezTo>
                      <a:pt x="5273" y="20546"/>
                      <a:pt x="7818" y="21600"/>
                      <a:pt x="10800" y="21600"/>
                    </a:cubicBezTo>
                    <a:cubicBezTo>
                      <a:pt x="13782" y="21600"/>
                      <a:pt x="16327" y="20546"/>
                      <a:pt x="18436" y="18436"/>
                    </a:cubicBezTo>
                    <a:cubicBezTo>
                      <a:pt x="20546" y="16327"/>
                      <a:pt x="21600" y="13782"/>
                      <a:pt x="21600" y="10800"/>
                    </a:cubicBezTo>
                    <a:cubicBezTo>
                      <a:pt x="21600" y="7818"/>
                      <a:pt x="20546" y="5273"/>
                      <a:pt x="18436" y="3164"/>
                    </a:cubicBezTo>
                    <a:cubicBezTo>
                      <a:pt x="16327" y="1054"/>
                      <a:pt x="13782" y="0"/>
                      <a:pt x="10800" y="0"/>
                    </a:cubicBezTo>
                    <a:cubicBezTo>
                      <a:pt x="7818" y="0"/>
                      <a:pt x="5273" y="1055"/>
                      <a:pt x="3164" y="3164"/>
                    </a:cubicBezTo>
                    <a:cubicBezTo>
                      <a:pt x="1055" y="5273"/>
                      <a:pt x="0" y="7818"/>
                      <a:pt x="0" y="10800"/>
                    </a:cubicBezTo>
                    <a:cubicBezTo>
                      <a:pt x="0" y="13782"/>
                      <a:pt x="1055" y="16327"/>
                      <a:pt x="3164" y="18436"/>
                    </a:cubicBezTo>
                    <a:cubicBezTo>
                      <a:pt x="3164" y="18436"/>
                      <a:pt x="3164" y="18436"/>
                      <a:pt x="3164" y="184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096" tIns="38096" rIns="38096" bIns="38096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7" name="Shape 1292"/>
              <p:cNvSpPr/>
              <p:nvPr/>
            </p:nvSpPr>
            <p:spPr>
              <a:xfrm>
                <a:off x="0" y="248248"/>
                <a:ext cx="495253" cy="292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332" y="9360"/>
                    </a:moveTo>
                    <a:cubicBezTo>
                      <a:pt x="21225" y="8347"/>
                      <a:pt x="21089" y="7408"/>
                      <a:pt x="20925" y="6543"/>
                    </a:cubicBezTo>
                    <a:cubicBezTo>
                      <a:pt x="20761" y="5678"/>
                      <a:pt x="20542" y="4834"/>
                      <a:pt x="20266" y="4011"/>
                    </a:cubicBezTo>
                    <a:cubicBezTo>
                      <a:pt x="19989" y="3190"/>
                      <a:pt x="19673" y="2489"/>
                      <a:pt x="19314" y="1909"/>
                    </a:cubicBezTo>
                    <a:cubicBezTo>
                      <a:pt x="18957" y="1329"/>
                      <a:pt x="18519" y="867"/>
                      <a:pt x="18002" y="520"/>
                    </a:cubicBezTo>
                    <a:cubicBezTo>
                      <a:pt x="17487" y="175"/>
                      <a:pt x="16916" y="0"/>
                      <a:pt x="16292" y="0"/>
                    </a:cubicBezTo>
                    <a:cubicBezTo>
                      <a:pt x="16190" y="0"/>
                      <a:pt x="15970" y="187"/>
                      <a:pt x="15632" y="559"/>
                    </a:cubicBezTo>
                    <a:cubicBezTo>
                      <a:pt x="15295" y="931"/>
                      <a:pt x="14922" y="1348"/>
                      <a:pt x="14512" y="1805"/>
                    </a:cubicBezTo>
                    <a:cubicBezTo>
                      <a:pt x="14103" y="2264"/>
                      <a:pt x="13557" y="2680"/>
                      <a:pt x="12871" y="3051"/>
                    </a:cubicBezTo>
                    <a:cubicBezTo>
                      <a:pt x="12185" y="3423"/>
                      <a:pt x="11496" y="3610"/>
                      <a:pt x="10800" y="3610"/>
                    </a:cubicBezTo>
                    <a:cubicBezTo>
                      <a:pt x="10104" y="3610"/>
                      <a:pt x="9414" y="3423"/>
                      <a:pt x="8729" y="3051"/>
                    </a:cubicBezTo>
                    <a:cubicBezTo>
                      <a:pt x="8043" y="2680"/>
                      <a:pt x="7496" y="2264"/>
                      <a:pt x="7087" y="1805"/>
                    </a:cubicBezTo>
                    <a:cubicBezTo>
                      <a:pt x="6678" y="1348"/>
                      <a:pt x="6304" y="931"/>
                      <a:pt x="5967" y="559"/>
                    </a:cubicBezTo>
                    <a:cubicBezTo>
                      <a:pt x="5630" y="187"/>
                      <a:pt x="5410" y="0"/>
                      <a:pt x="5308" y="0"/>
                    </a:cubicBezTo>
                    <a:cubicBezTo>
                      <a:pt x="4684" y="0"/>
                      <a:pt x="4113" y="175"/>
                      <a:pt x="3597" y="520"/>
                    </a:cubicBezTo>
                    <a:cubicBezTo>
                      <a:pt x="3081" y="867"/>
                      <a:pt x="2643" y="1329"/>
                      <a:pt x="2286" y="1909"/>
                    </a:cubicBezTo>
                    <a:cubicBezTo>
                      <a:pt x="1927" y="2488"/>
                      <a:pt x="1611" y="3190"/>
                      <a:pt x="1334" y="4011"/>
                    </a:cubicBezTo>
                    <a:cubicBezTo>
                      <a:pt x="1058" y="4834"/>
                      <a:pt x="839" y="5678"/>
                      <a:pt x="675" y="6543"/>
                    </a:cubicBezTo>
                    <a:cubicBezTo>
                      <a:pt x="511" y="7408"/>
                      <a:pt x="375" y="8347"/>
                      <a:pt x="268" y="9360"/>
                    </a:cubicBezTo>
                    <a:cubicBezTo>
                      <a:pt x="161" y="10371"/>
                      <a:pt x="89" y="11314"/>
                      <a:pt x="53" y="12189"/>
                    </a:cubicBezTo>
                    <a:cubicBezTo>
                      <a:pt x="17" y="13063"/>
                      <a:pt x="0" y="13959"/>
                      <a:pt x="0" y="14877"/>
                    </a:cubicBezTo>
                    <a:cubicBezTo>
                      <a:pt x="0" y="16953"/>
                      <a:pt x="372" y="18593"/>
                      <a:pt x="1119" y="19795"/>
                    </a:cubicBezTo>
                    <a:cubicBezTo>
                      <a:pt x="1866" y="20998"/>
                      <a:pt x="2858" y="21600"/>
                      <a:pt x="4096" y="21600"/>
                    </a:cubicBezTo>
                    <a:lnTo>
                      <a:pt x="17504" y="21600"/>
                    </a:lnTo>
                    <a:cubicBezTo>
                      <a:pt x="18741" y="21600"/>
                      <a:pt x="19734" y="20998"/>
                      <a:pt x="20480" y="19795"/>
                    </a:cubicBezTo>
                    <a:cubicBezTo>
                      <a:pt x="21227" y="18593"/>
                      <a:pt x="21600" y="16953"/>
                      <a:pt x="21600" y="14877"/>
                    </a:cubicBezTo>
                    <a:cubicBezTo>
                      <a:pt x="21600" y="13959"/>
                      <a:pt x="21582" y="13063"/>
                      <a:pt x="21547" y="12189"/>
                    </a:cubicBezTo>
                    <a:cubicBezTo>
                      <a:pt x="21511" y="11314"/>
                      <a:pt x="21439" y="10371"/>
                      <a:pt x="21332" y="9360"/>
                    </a:cubicBezTo>
                    <a:cubicBezTo>
                      <a:pt x="21332" y="9360"/>
                      <a:pt x="21332" y="9360"/>
                      <a:pt x="21332" y="93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096" tIns="38096" rIns="38096" bIns="38096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</p:grpSp>
      </p:grpSp>
      <p:sp>
        <p:nvSpPr>
          <p:cNvPr id="68" name="Shape 1319"/>
          <p:cNvSpPr/>
          <p:nvPr/>
        </p:nvSpPr>
        <p:spPr>
          <a:xfrm flipV="1">
            <a:off x="2030366" y="1669967"/>
            <a:ext cx="98323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9" name="Shape 1320"/>
          <p:cNvSpPr/>
          <p:nvPr/>
        </p:nvSpPr>
        <p:spPr>
          <a:xfrm flipV="1">
            <a:off x="3608118" y="1669967"/>
            <a:ext cx="98323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0" name="Shape 1321"/>
          <p:cNvSpPr/>
          <p:nvPr/>
        </p:nvSpPr>
        <p:spPr>
          <a:xfrm flipV="1">
            <a:off x="5185873" y="1669967"/>
            <a:ext cx="98323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1" name="Shape 1322"/>
          <p:cNvSpPr/>
          <p:nvPr/>
        </p:nvSpPr>
        <p:spPr>
          <a:xfrm flipH="1">
            <a:off x="2229088" y="3381613"/>
            <a:ext cx="98323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2" name="Shape 1323"/>
          <p:cNvSpPr/>
          <p:nvPr/>
        </p:nvSpPr>
        <p:spPr>
          <a:xfrm flipH="1">
            <a:off x="3806841" y="3381613"/>
            <a:ext cx="98323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3" name="Shape 1324"/>
          <p:cNvSpPr/>
          <p:nvPr/>
        </p:nvSpPr>
        <p:spPr>
          <a:xfrm flipH="1">
            <a:off x="5384594" y="3381613"/>
            <a:ext cx="98205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4" name="Shape 1325"/>
          <p:cNvSpPr/>
          <p:nvPr/>
        </p:nvSpPr>
        <p:spPr>
          <a:xfrm flipV="1">
            <a:off x="6763069" y="1669967"/>
            <a:ext cx="120665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5" name="Shape 1326"/>
          <p:cNvSpPr/>
          <p:nvPr/>
        </p:nvSpPr>
        <p:spPr>
          <a:xfrm>
            <a:off x="7968880" y="1677475"/>
            <a:ext cx="0" cy="170820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6" name="Shape 1327"/>
          <p:cNvSpPr/>
          <p:nvPr/>
        </p:nvSpPr>
        <p:spPr>
          <a:xfrm flipH="1">
            <a:off x="6962348" y="3381613"/>
            <a:ext cx="100669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7" name="Shape 1328"/>
          <p:cNvSpPr/>
          <p:nvPr/>
        </p:nvSpPr>
        <p:spPr>
          <a:xfrm flipH="1">
            <a:off x="1138137" y="3381613"/>
            <a:ext cx="49935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8" name="Shape 1329"/>
          <p:cNvSpPr/>
          <p:nvPr/>
        </p:nvSpPr>
        <p:spPr>
          <a:xfrm flipV="1">
            <a:off x="1139907" y="1669968"/>
            <a:ext cx="0" cy="171571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9" name="Shape 1330"/>
          <p:cNvSpPr/>
          <p:nvPr/>
        </p:nvSpPr>
        <p:spPr>
          <a:xfrm>
            <a:off x="1135635" y="1669967"/>
            <a:ext cx="30021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38096" tIns="38096" rIns="38096" bIns="38096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grpSp>
        <p:nvGrpSpPr>
          <p:cNvPr id="80" name="Group 1335"/>
          <p:cNvGrpSpPr/>
          <p:nvPr/>
        </p:nvGrpSpPr>
        <p:grpSpPr>
          <a:xfrm>
            <a:off x="3211144" y="1471604"/>
            <a:ext cx="398152" cy="398152"/>
            <a:chOff x="0" y="0"/>
            <a:chExt cx="1243363" cy="1243363"/>
          </a:xfrm>
        </p:grpSpPr>
        <p:sp>
          <p:nvSpPr>
            <p:cNvPr id="81" name="Shape 133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grpSp>
          <p:nvGrpSpPr>
            <p:cNvPr id="82" name="Group 1334"/>
            <p:cNvGrpSpPr/>
            <p:nvPr/>
          </p:nvGrpSpPr>
          <p:grpSpPr>
            <a:xfrm>
              <a:off x="452618" y="384509"/>
              <a:ext cx="335923" cy="474346"/>
              <a:chOff x="0" y="0"/>
              <a:chExt cx="335921" cy="474344"/>
            </a:xfrm>
          </p:grpSpPr>
          <p:sp>
            <p:nvSpPr>
              <p:cNvPr id="83" name="Shape 1332"/>
              <p:cNvSpPr/>
              <p:nvPr/>
            </p:nvSpPr>
            <p:spPr>
              <a:xfrm>
                <a:off x="0" y="42435"/>
                <a:ext cx="335922" cy="4319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0"/>
                    </a:moveTo>
                    <a:lnTo>
                      <a:pt x="17589" y="3600"/>
                    </a:lnTo>
                    <a:lnTo>
                      <a:pt x="4011" y="3600"/>
                    </a:lnTo>
                    <a:lnTo>
                      <a:pt x="2159" y="0"/>
                    </a:lnTo>
                    <a:cubicBezTo>
                      <a:pt x="972" y="0"/>
                      <a:pt x="0" y="756"/>
                      <a:pt x="0" y="1679"/>
                    </a:cubicBezTo>
                    <a:lnTo>
                      <a:pt x="0" y="19921"/>
                    </a:lnTo>
                    <a:cubicBezTo>
                      <a:pt x="0" y="20844"/>
                      <a:pt x="972" y="21600"/>
                      <a:pt x="2159" y="21600"/>
                    </a:cubicBezTo>
                    <a:lnTo>
                      <a:pt x="19441" y="21600"/>
                    </a:lnTo>
                    <a:cubicBezTo>
                      <a:pt x="20628" y="21600"/>
                      <a:pt x="21600" y="20844"/>
                      <a:pt x="21600" y="19921"/>
                    </a:cubicBezTo>
                    <a:lnTo>
                      <a:pt x="21600" y="1679"/>
                    </a:lnTo>
                    <a:cubicBezTo>
                      <a:pt x="21600" y="756"/>
                      <a:pt x="20628" y="0"/>
                      <a:pt x="19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096" tIns="38096" rIns="38096" bIns="38096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4" name="Shape 1333"/>
              <p:cNvSpPr/>
              <p:nvPr/>
            </p:nvSpPr>
            <p:spPr>
              <a:xfrm>
                <a:off x="59175" y="0"/>
                <a:ext cx="215954" cy="95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21600"/>
                    </a:moveTo>
                    <a:lnTo>
                      <a:pt x="21600" y="10800"/>
                    </a:lnTo>
                    <a:lnTo>
                      <a:pt x="16369" y="10800"/>
                    </a:lnTo>
                    <a:lnTo>
                      <a:pt x="14641" y="0"/>
                    </a:lnTo>
                    <a:lnTo>
                      <a:pt x="6959" y="0"/>
                    </a:lnTo>
                    <a:lnTo>
                      <a:pt x="5231" y="10800"/>
                    </a:lnTo>
                    <a:lnTo>
                      <a:pt x="0" y="10800"/>
                    </a:lnTo>
                    <a:lnTo>
                      <a:pt x="2159" y="21600"/>
                    </a:lnTo>
                    <a:cubicBezTo>
                      <a:pt x="2159" y="21600"/>
                      <a:pt x="19441" y="21600"/>
                      <a:pt x="19441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096" tIns="38096" rIns="38096" bIns="38096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85" name="Group 1338"/>
          <p:cNvGrpSpPr/>
          <p:nvPr/>
        </p:nvGrpSpPr>
        <p:grpSpPr>
          <a:xfrm>
            <a:off x="4788898" y="1471604"/>
            <a:ext cx="398152" cy="398152"/>
            <a:chOff x="0" y="0"/>
            <a:chExt cx="1243363" cy="1243363"/>
          </a:xfrm>
        </p:grpSpPr>
        <p:sp>
          <p:nvSpPr>
            <p:cNvPr id="86" name="Shape 1336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rgbClr val="BF9000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87" name="Shape 1337"/>
            <p:cNvSpPr/>
            <p:nvPr/>
          </p:nvSpPr>
          <p:spPr>
            <a:xfrm>
              <a:off x="384508" y="384509"/>
              <a:ext cx="474347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4" h="20814" extrusionOk="0">
                  <a:moveTo>
                    <a:pt x="16063" y="4751"/>
                  </a:moveTo>
                  <a:cubicBezTo>
                    <a:pt x="14562" y="3251"/>
                    <a:pt x="14186" y="1270"/>
                    <a:pt x="14318" y="1137"/>
                  </a:cubicBezTo>
                  <a:cubicBezTo>
                    <a:pt x="14452" y="1003"/>
                    <a:pt x="16354" y="1458"/>
                    <a:pt x="17856" y="2959"/>
                  </a:cubicBezTo>
                  <a:cubicBezTo>
                    <a:pt x="19356" y="4460"/>
                    <a:pt x="19807" y="6366"/>
                    <a:pt x="19677" y="6496"/>
                  </a:cubicBezTo>
                  <a:cubicBezTo>
                    <a:pt x="19548" y="6625"/>
                    <a:pt x="17564" y="6252"/>
                    <a:pt x="16063" y="4751"/>
                  </a:cubicBezTo>
                  <a:close/>
                  <a:moveTo>
                    <a:pt x="8257" y="11610"/>
                  </a:moveTo>
                  <a:cubicBezTo>
                    <a:pt x="7827" y="11179"/>
                    <a:pt x="7967" y="10342"/>
                    <a:pt x="8569" y="9739"/>
                  </a:cubicBezTo>
                  <a:cubicBezTo>
                    <a:pt x="9172" y="9137"/>
                    <a:pt x="10009" y="8997"/>
                    <a:pt x="10440" y="9428"/>
                  </a:cubicBezTo>
                  <a:cubicBezTo>
                    <a:pt x="10869" y="9858"/>
                    <a:pt x="10730" y="10696"/>
                    <a:pt x="10128" y="11298"/>
                  </a:cubicBezTo>
                  <a:cubicBezTo>
                    <a:pt x="9526" y="11900"/>
                    <a:pt x="8687" y="12040"/>
                    <a:pt x="8257" y="11610"/>
                  </a:cubicBezTo>
                  <a:close/>
                  <a:moveTo>
                    <a:pt x="18634" y="2180"/>
                  </a:moveTo>
                  <a:cubicBezTo>
                    <a:pt x="16698" y="243"/>
                    <a:pt x="14265" y="-466"/>
                    <a:pt x="13491" y="308"/>
                  </a:cubicBezTo>
                  <a:lnTo>
                    <a:pt x="10372" y="3426"/>
                  </a:lnTo>
                  <a:cubicBezTo>
                    <a:pt x="9900" y="3899"/>
                    <a:pt x="9488" y="5482"/>
                    <a:pt x="9676" y="7085"/>
                  </a:cubicBezTo>
                  <a:lnTo>
                    <a:pt x="240" y="16521"/>
                  </a:lnTo>
                  <a:cubicBezTo>
                    <a:pt x="-320" y="17081"/>
                    <a:pt x="134" y="18442"/>
                    <a:pt x="1253" y="19561"/>
                  </a:cubicBezTo>
                  <a:cubicBezTo>
                    <a:pt x="2373" y="20681"/>
                    <a:pt x="3733" y="21134"/>
                    <a:pt x="4293" y="20574"/>
                  </a:cubicBezTo>
                  <a:lnTo>
                    <a:pt x="13729" y="11138"/>
                  </a:lnTo>
                  <a:cubicBezTo>
                    <a:pt x="15332" y="11327"/>
                    <a:pt x="16915" y="10914"/>
                    <a:pt x="17388" y="10442"/>
                  </a:cubicBezTo>
                  <a:lnTo>
                    <a:pt x="20506" y="7324"/>
                  </a:lnTo>
                  <a:cubicBezTo>
                    <a:pt x="21280" y="6549"/>
                    <a:pt x="20573" y="4116"/>
                    <a:pt x="18634" y="218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6" tIns="38096" rIns="38096" bIns="38096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88" name="Group 1341"/>
          <p:cNvGrpSpPr/>
          <p:nvPr/>
        </p:nvGrpSpPr>
        <p:grpSpPr>
          <a:xfrm>
            <a:off x="6366651" y="1471604"/>
            <a:ext cx="398152" cy="398152"/>
            <a:chOff x="0" y="0"/>
            <a:chExt cx="1243363" cy="1243363"/>
          </a:xfrm>
        </p:grpSpPr>
        <p:sp>
          <p:nvSpPr>
            <p:cNvPr id="89" name="Shape 1339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90" name="Shape 1340"/>
            <p:cNvSpPr/>
            <p:nvPr/>
          </p:nvSpPr>
          <p:spPr>
            <a:xfrm>
              <a:off x="383421" y="384509"/>
              <a:ext cx="474315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8" h="21320" extrusionOk="0">
                  <a:moveTo>
                    <a:pt x="6122" y="19157"/>
                  </a:moveTo>
                  <a:lnTo>
                    <a:pt x="3902" y="19634"/>
                  </a:lnTo>
                  <a:cubicBezTo>
                    <a:pt x="3688" y="19233"/>
                    <a:pt x="3431" y="18833"/>
                    <a:pt x="2957" y="18361"/>
                  </a:cubicBezTo>
                  <a:cubicBezTo>
                    <a:pt x="2486" y="17889"/>
                    <a:pt x="2085" y="17631"/>
                    <a:pt x="1685" y="17417"/>
                  </a:cubicBezTo>
                  <a:lnTo>
                    <a:pt x="2162" y="15198"/>
                  </a:lnTo>
                  <a:lnTo>
                    <a:pt x="2804" y="14556"/>
                  </a:lnTo>
                  <a:cubicBezTo>
                    <a:pt x="2804" y="14556"/>
                    <a:pt x="4012" y="14580"/>
                    <a:pt x="5374" y="15944"/>
                  </a:cubicBezTo>
                  <a:cubicBezTo>
                    <a:pt x="6737" y="17307"/>
                    <a:pt x="6762" y="18516"/>
                    <a:pt x="6762" y="18516"/>
                  </a:cubicBezTo>
                  <a:cubicBezTo>
                    <a:pt x="6762" y="18516"/>
                    <a:pt x="6122" y="19157"/>
                    <a:pt x="6122" y="19157"/>
                  </a:cubicBezTo>
                  <a:close/>
                  <a:moveTo>
                    <a:pt x="19625" y="1692"/>
                  </a:moveTo>
                  <a:cubicBezTo>
                    <a:pt x="17654" y="-280"/>
                    <a:pt x="16174" y="15"/>
                    <a:pt x="16174" y="15"/>
                  </a:cubicBezTo>
                  <a:lnTo>
                    <a:pt x="9270" y="6920"/>
                  </a:lnTo>
                  <a:lnTo>
                    <a:pt x="1379" y="14810"/>
                  </a:lnTo>
                  <a:lnTo>
                    <a:pt x="0" y="21320"/>
                  </a:lnTo>
                  <a:lnTo>
                    <a:pt x="6508" y="19939"/>
                  </a:lnTo>
                  <a:lnTo>
                    <a:pt x="14399" y="12048"/>
                  </a:lnTo>
                  <a:lnTo>
                    <a:pt x="21302" y="5145"/>
                  </a:lnTo>
                  <a:cubicBezTo>
                    <a:pt x="21302" y="5145"/>
                    <a:pt x="21600" y="3665"/>
                    <a:pt x="19625" y="169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6" tIns="38096" rIns="38096" bIns="38096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91" name="Group 1344"/>
          <p:cNvGrpSpPr/>
          <p:nvPr/>
        </p:nvGrpSpPr>
        <p:grpSpPr>
          <a:xfrm>
            <a:off x="6366651" y="3182362"/>
            <a:ext cx="398152" cy="398152"/>
            <a:chOff x="0" y="0"/>
            <a:chExt cx="1243363" cy="1243363"/>
          </a:xfrm>
        </p:grpSpPr>
        <p:sp>
          <p:nvSpPr>
            <p:cNvPr id="92" name="Shape 1342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rgbClr val="BF9000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93" name="Shape 1343"/>
            <p:cNvSpPr/>
            <p:nvPr/>
          </p:nvSpPr>
          <p:spPr>
            <a:xfrm>
              <a:off x="431257" y="349682"/>
              <a:ext cx="378644" cy="540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6" tIns="38096" rIns="38096" bIns="38096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94" name="Group 1347"/>
          <p:cNvGrpSpPr/>
          <p:nvPr/>
        </p:nvGrpSpPr>
        <p:grpSpPr>
          <a:xfrm>
            <a:off x="4788898" y="3182362"/>
            <a:ext cx="398152" cy="398152"/>
            <a:chOff x="0" y="0"/>
            <a:chExt cx="1243363" cy="1243363"/>
          </a:xfrm>
        </p:grpSpPr>
        <p:sp>
          <p:nvSpPr>
            <p:cNvPr id="95" name="Shape 1345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96" name="Shape 1346"/>
            <p:cNvSpPr/>
            <p:nvPr/>
          </p:nvSpPr>
          <p:spPr>
            <a:xfrm>
              <a:off x="351222" y="372464"/>
              <a:ext cx="540919" cy="540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4" extrusionOk="0">
                  <a:moveTo>
                    <a:pt x="2578" y="8409"/>
                  </a:moveTo>
                  <a:cubicBezTo>
                    <a:pt x="2578" y="5193"/>
                    <a:pt x="5174" y="2587"/>
                    <a:pt x="8376" y="2587"/>
                  </a:cubicBezTo>
                  <a:cubicBezTo>
                    <a:pt x="11580" y="2587"/>
                    <a:pt x="14435" y="5451"/>
                    <a:pt x="14435" y="8666"/>
                  </a:cubicBezTo>
                  <a:cubicBezTo>
                    <a:pt x="14435" y="11882"/>
                    <a:pt x="11838" y="14488"/>
                    <a:pt x="8635" y="14488"/>
                  </a:cubicBezTo>
                  <a:cubicBezTo>
                    <a:pt x="5431" y="14488"/>
                    <a:pt x="2578" y="11624"/>
                    <a:pt x="2578" y="8409"/>
                  </a:cubicBezTo>
                  <a:close/>
                  <a:moveTo>
                    <a:pt x="20914" y="18167"/>
                  </a:moveTo>
                  <a:lnTo>
                    <a:pt x="15797" y="13032"/>
                  </a:lnTo>
                  <a:cubicBezTo>
                    <a:pt x="16568" y="11759"/>
                    <a:pt x="17013" y="10265"/>
                    <a:pt x="17013" y="8666"/>
                  </a:cubicBezTo>
                  <a:cubicBezTo>
                    <a:pt x="17013" y="4023"/>
                    <a:pt x="13004" y="0"/>
                    <a:pt x="8376" y="0"/>
                  </a:cubicBezTo>
                  <a:cubicBezTo>
                    <a:pt x="3750" y="0"/>
                    <a:pt x="0" y="3765"/>
                    <a:pt x="0" y="8409"/>
                  </a:cubicBezTo>
                  <a:cubicBezTo>
                    <a:pt x="0" y="13052"/>
                    <a:pt x="4008" y="17075"/>
                    <a:pt x="8635" y="17075"/>
                  </a:cubicBezTo>
                  <a:cubicBezTo>
                    <a:pt x="10173" y="17075"/>
                    <a:pt x="11614" y="16657"/>
                    <a:pt x="12852" y="15931"/>
                  </a:cubicBezTo>
                  <a:lnTo>
                    <a:pt x="17996" y="21094"/>
                  </a:lnTo>
                  <a:cubicBezTo>
                    <a:pt x="18500" y="21600"/>
                    <a:pt x="19317" y="21600"/>
                    <a:pt x="19819" y="21094"/>
                  </a:cubicBezTo>
                  <a:lnTo>
                    <a:pt x="21096" y="19815"/>
                  </a:lnTo>
                  <a:cubicBezTo>
                    <a:pt x="21600" y="19309"/>
                    <a:pt x="21417" y="18672"/>
                    <a:pt x="20914" y="1816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6" tIns="38096" rIns="38096" bIns="38096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97" name="Group 1350"/>
          <p:cNvGrpSpPr/>
          <p:nvPr/>
        </p:nvGrpSpPr>
        <p:grpSpPr>
          <a:xfrm>
            <a:off x="3211146" y="3182362"/>
            <a:ext cx="398152" cy="398152"/>
            <a:chOff x="0" y="0"/>
            <a:chExt cx="1243363" cy="1243363"/>
          </a:xfrm>
        </p:grpSpPr>
        <p:sp>
          <p:nvSpPr>
            <p:cNvPr id="98" name="Shape 1348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rgbClr val="BF9000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99" name="Shape 1349"/>
            <p:cNvSpPr/>
            <p:nvPr/>
          </p:nvSpPr>
          <p:spPr>
            <a:xfrm>
              <a:off x="351222" y="393269"/>
              <a:ext cx="540919" cy="499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92" y="12333"/>
                  </a:moveTo>
                  <a:cubicBezTo>
                    <a:pt x="19528" y="12511"/>
                    <a:pt x="19333" y="12600"/>
                    <a:pt x="19107" y="12600"/>
                  </a:cubicBezTo>
                  <a:cubicBezTo>
                    <a:pt x="18882" y="12600"/>
                    <a:pt x="18688" y="12511"/>
                    <a:pt x="18524" y="12333"/>
                  </a:cubicBezTo>
                  <a:cubicBezTo>
                    <a:pt x="18360" y="12155"/>
                    <a:pt x="18277" y="11944"/>
                    <a:pt x="18277" y="11700"/>
                  </a:cubicBezTo>
                  <a:cubicBezTo>
                    <a:pt x="18277" y="11456"/>
                    <a:pt x="18360" y="11245"/>
                    <a:pt x="18524" y="11067"/>
                  </a:cubicBezTo>
                  <a:cubicBezTo>
                    <a:pt x="18688" y="10889"/>
                    <a:pt x="18882" y="10800"/>
                    <a:pt x="19107" y="10800"/>
                  </a:cubicBezTo>
                  <a:cubicBezTo>
                    <a:pt x="19333" y="10800"/>
                    <a:pt x="19528" y="10889"/>
                    <a:pt x="19692" y="11067"/>
                  </a:cubicBezTo>
                  <a:cubicBezTo>
                    <a:pt x="19857" y="11245"/>
                    <a:pt x="19938" y="11456"/>
                    <a:pt x="19938" y="11700"/>
                  </a:cubicBezTo>
                  <a:cubicBezTo>
                    <a:pt x="19938" y="11944"/>
                    <a:pt x="19857" y="12155"/>
                    <a:pt x="19692" y="12333"/>
                  </a:cubicBezTo>
                  <a:cubicBezTo>
                    <a:pt x="19692" y="12333"/>
                    <a:pt x="19692" y="12333"/>
                    <a:pt x="19692" y="12333"/>
                  </a:cubicBezTo>
                  <a:close/>
                  <a:moveTo>
                    <a:pt x="16616" y="10800"/>
                  </a:moveTo>
                  <a:lnTo>
                    <a:pt x="4984" y="10800"/>
                  </a:lnTo>
                  <a:lnTo>
                    <a:pt x="4984" y="1800"/>
                  </a:lnTo>
                  <a:lnTo>
                    <a:pt x="13292" y="1800"/>
                  </a:lnTo>
                  <a:lnTo>
                    <a:pt x="13292" y="4050"/>
                  </a:lnTo>
                  <a:cubicBezTo>
                    <a:pt x="13292" y="4425"/>
                    <a:pt x="13414" y="4744"/>
                    <a:pt x="13655" y="5006"/>
                  </a:cubicBezTo>
                  <a:cubicBezTo>
                    <a:pt x="13898" y="5269"/>
                    <a:pt x="14192" y="5400"/>
                    <a:pt x="14538" y="5400"/>
                  </a:cubicBezTo>
                  <a:lnTo>
                    <a:pt x="16616" y="5400"/>
                  </a:lnTo>
                  <a:cubicBezTo>
                    <a:pt x="16616" y="5400"/>
                    <a:pt x="16616" y="10800"/>
                    <a:pt x="16616" y="10800"/>
                  </a:cubicBezTo>
                  <a:close/>
                  <a:moveTo>
                    <a:pt x="16616" y="19800"/>
                  </a:moveTo>
                  <a:lnTo>
                    <a:pt x="4984" y="19800"/>
                  </a:lnTo>
                  <a:lnTo>
                    <a:pt x="4984" y="16200"/>
                  </a:lnTo>
                  <a:lnTo>
                    <a:pt x="16616" y="16200"/>
                  </a:lnTo>
                  <a:cubicBezTo>
                    <a:pt x="16616" y="16200"/>
                    <a:pt x="16616" y="19800"/>
                    <a:pt x="16616" y="19800"/>
                  </a:cubicBezTo>
                  <a:close/>
                  <a:moveTo>
                    <a:pt x="20867" y="9795"/>
                  </a:moveTo>
                  <a:cubicBezTo>
                    <a:pt x="20378" y="9265"/>
                    <a:pt x="19791" y="9000"/>
                    <a:pt x="19107" y="9000"/>
                  </a:cubicBezTo>
                  <a:lnTo>
                    <a:pt x="18277" y="9000"/>
                  </a:lnTo>
                  <a:lnTo>
                    <a:pt x="18277" y="5400"/>
                  </a:lnTo>
                  <a:cubicBezTo>
                    <a:pt x="18277" y="5025"/>
                    <a:pt x="18190" y="4613"/>
                    <a:pt x="18018" y="4163"/>
                  </a:cubicBezTo>
                  <a:cubicBezTo>
                    <a:pt x="17844" y="3712"/>
                    <a:pt x="17637" y="3356"/>
                    <a:pt x="17394" y="3094"/>
                  </a:cubicBezTo>
                  <a:lnTo>
                    <a:pt x="15421" y="957"/>
                  </a:lnTo>
                  <a:cubicBezTo>
                    <a:pt x="15179" y="694"/>
                    <a:pt x="14850" y="469"/>
                    <a:pt x="14435" y="281"/>
                  </a:cubicBezTo>
                  <a:cubicBezTo>
                    <a:pt x="14020" y="94"/>
                    <a:pt x="13638" y="0"/>
                    <a:pt x="13292" y="0"/>
                  </a:cubicBezTo>
                  <a:lnTo>
                    <a:pt x="4569" y="0"/>
                  </a:lnTo>
                  <a:cubicBezTo>
                    <a:pt x="4223" y="0"/>
                    <a:pt x="3929" y="132"/>
                    <a:pt x="3687" y="394"/>
                  </a:cubicBezTo>
                  <a:cubicBezTo>
                    <a:pt x="3444" y="656"/>
                    <a:pt x="3323" y="975"/>
                    <a:pt x="3323" y="1350"/>
                  </a:cubicBezTo>
                  <a:lnTo>
                    <a:pt x="3323" y="9000"/>
                  </a:lnTo>
                  <a:lnTo>
                    <a:pt x="2493" y="9000"/>
                  </a:lnTo>
                  <a:cubicBezTo>
                    <a:pt x="1809" y="9000"/>
                    <a:pt x="1222" y="9265"/>
                    <a:pt x="734" y="9795"/>
                  </a:cubicBezTo>
                  <a:cubicBezTo>
                    <a:pt x="244" y="10324"/>
                    <a:pt x="0" y="10960"/>
                    <a:pt x="0" y="11700"/>
                  </a:cubicBezTo>
                  <a:lnTo>
                    <a:pt x="0" y="17550"/>
                  </a:lnTo>
                  <a:cubicBezTo>
                    <a:pt x="0" y="17673"/>
                    <a:pt x="41" y="17777"/>
                    <a:pt x="124" y="17866"/>
                  </a:cubicBezTo>
                  <a:cubicBezTo>
                    <a:pt x="205" y="17956"/>
                    <a:pt x="303" y="18000"/>
                    <a:pt x="415" y="18000"/>
                  </a:cubicBezTo>
                  <a:lnTo>
                    <a:pt x="3323" y="18000"/>
                  </a:lnTo>
                  <a:lnTo>
                    <a:pt x="3323" y="20250"/>
                  </a:lnTo>
                  <a:cubicBezTo>
                    <a:pt x="3323" y="20625"/>
                    <a:pt x="3444" y="20944"/>
                    <a:pt x="3687" y="21206"/>
                  </a:cubicBezTo>
                  <a:cubicBezTo>
                    <a:pt x="3929" y="21468"/>
                    <a:pt x="4223" y="21600"/>
                    <a:pt x="4569" y="21600"/>
                  </a:cubicBezTo>
                  <a:lnTo>
                    <a:pt x="17031" y="21600"/>
                  </a:lnTo>
                  <a:cubicBezTo>
                    <a:pt x="17377" y="21600"/>
                    <a:pt x="17671" y="21468"/>
                    <a:pt x="17913" y="21206"/>
                  </a:cubicBezTo>
                  <a:cubicBezTo>
                    <a:pt x="18156" y="20943"/>
                    <a:pt x="18277" y="20625"/>
                    <a:pt x="18277" y="20250"/>
                  </a:cubicBezTo>
                  <a:lnTo>
                    <a:pt x="18277" y="18000"/>
                  </a:lnTo>
                  <a:lnTo>
                    <a:pt x="21185" y="18000"/>
                  </a:lnTo>
                  <a:cubicBezTo>
                    <a:pt x="21297" y="18000"/>
                    <a:pt x="21395" y="17956"/>
                    <a:pt x="21476" y="17866"/>
                  </a:cubicBezTo>
                  <a:cubicBezTo>
                    <a:pt x="21559" y="17777"/>
                    <a:pt x="21600" y="17673"/>
                    <a:pt x="21600" y="17550"/>
                  </a:cubicBezTo>
                  <a:lnTo>
                    <a:pt x="21600" y="11700"/>
                  </a:lnTo>
                  <a:cubicBezTo>
                    <a:pt x="21600" y="10960"/>
                    <a:pt x="21356" y="10324"/>
                    <a:pt x="20867" y="9795"/>
                  </a:cubicBezTo>
                  <a:cubicBezTo>
                    <a:pt x="20867" y="9795"/>
                    <a:pt x="20867" y="9795"/>
                    <a:pt x="20867" y="979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6" tIns="38096" rIns="38096" bIns="38096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00" name="Group 1356"/>
          <p:cNvGrpSpPr/>
          <p:nvPr/>
        </p:nvGrpSpPr>
        <p:grpSpPr>
          <a:xfrm>
            <a:off x="1633393" y="3182362"/>
            <a:ext cx="398152" cy="398152"/>
            <a:chOff x="0" y="0"/>
            <a:chExt cx="1243363" cy="1243363"/>
          </a:xfrm>
        </p:grpSpPr>
        <p:sp>
          <p:nvSpPr>
            <p:cNvPr id="101" name="Shape 135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50795" tIns="50795" rIns="50795" bIns="50795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endParaRPr>
            </a:p>
          </p:txBody>
        </p:sp>
        <p:grpSp>
          <p:nvGrpSpPr>
            <p:cNvPr id="102" name="Group 1355"/>
            <p:cNvGrpSpPr/>
            <p:nvPr/>
          </p:nvGrpSpPr>
          <p:grpSpPr>
            <a:xfrm>
              <a:off x="356142" y="391541"/>
              <a:ext cx="533285" cy="457201"/>
              <a:chOff x="0" y="0"/>
              <a:chExt cx="533283" cy="457200"/>
            </a:xfrm>
          </p:grpSpPr>
          <p:sp>
            <p:nvSpPr>
              <p:cNvPr id="103" name="Shape 1352"/>
              <p:cNvSpPr/>
              <p:nvPr/>
            </p:nvSpPr>
            <p:spPr>
              <a:xfrm>
                <a:off x="0" y="76178"/>
                <a:ext cx="85718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949" y="1114"/>
                    </a:moveTo>
                    <a:cubicBezTo>
                      <a:pt x="1650" y="1857"/>
                      <a:pt x="0" y="2746"/>
                      <a:pt x="0" y="3780"/>
                    </a:cubicBezTo>
                    <a:lnTo>
                      <a:pt x="0" y="17820"/>
                    </a:lnTo>
                    <a:cubicBezTo>
                      <a:pt x="0" y="18855"/>
                      <a:pt x="1650" y="19744"/>
                      <a:pt x="4949" y="20487"/>
                    </a:cubicBezTo>
                    <a:cubicBezTo>
                      <a:pt x="8249" y="21229"/>
                      <a:pt x="12200" y="21600"/>
                      <a:pt x="16803" y="21600"/>
                    </a:cubicBezTo>
                    <a:lnTo>
                      <a:pt x="21600" y="21600"/>
                    </a:lnTo>
                    <a:lnTo>
                      <a:pt x="21600" y="0"/>
                    </a:lnTo>
                    <a:lnTo>
                      <a:pt x="16803" y="0"/>
                    </a:lnTo>
                    <a:cubicBezTo>
                      <a:pt x="12200" y="0"/>
                      <a:pt x="8249" y="372"/>
                      <a:pt x="4949" y="1114"/>
                    </a:cubicBezTo>
                    <a:cubicBezTo>
                      <a:pt x="4949" y="1114"/>
                      <a:pt x="4949" y="1114"/>
                      <a:pt x="4949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096" tIns="38096" rIns="38096" bIns="38096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04" name="Shape 1353"/>
              <p:cNvSpPr/>
              <p:nvPr/>
            </p:nvSpPr>
            <p:spPr>
              <a:xfrm>
                <a:off x="113393" y="0"/>
                <a:ext cx="304819" cy="457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200" y="3600"/>
                    </a:moveTo>
                    <a:lnTo>
                      <a:pt x="5400" y="3600"/>
                    </a:lnTo>
                    <a:lnTo>
                      <a:pt x="5400" y="1800"/>
                    </a:lnTo>
                    <a:lnTo>
                      <a:pt x="16200" y="1800"/>
                    </a:lnTo>
                    <a:cubicBezTo>
                      <a:pt x="16200" y="1800"/>
                      <a:pt x="16200" y="3600"/>
                      <a:pt x="16200" y="3600"/>
                    </a:cubicBezTo>
                    <a:close/>
                    <a:moveTo>
                      <a:pt x="18900" y="1350"/>
                    </a:moveTo>
                    <a:cubicBezTo>
                      <a:pt x="18900" y="975"/>
                      <a:pt x="18703" y="657"/>
                      <a:pt x="18308" y="394"/>
                    </a:cubicBezTo>
                    <a:cubicBezTo>
                      <a:pt x="17915" y="131"/>
                      <a:pt x="17437" y="0"/>
                      <a:pt x="16875" y="0"/>
                    </a:cubicBezTo>
                    <a:lnTo>
                      <a:pt x="4725" y="0"/>
                    </a:lnTo>
                    <a:cubicBezTo>
                      <a:pt x="4163" y="0"/>
                      <a:pt x="3685" y="131"/>
                      <a:pt x="3291" y="394"/>
                    </a:cubicBezTo>
                    <a:cubicBezTo>
                      <a:pt x="2897" y="656"/>
                      <a:pt x="2700" y="975"/>
                      <a:pt x="2700" y="1350"/>
                    </a:cubicBezTo>
                    <a:lnTo>
                      <a:pt x="2700" y="3600"/>
                    </a:lnTo>
                    <a:lnTo>
                      <a:pt x="0" y="3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3600"/>
                    </a:lnTo>
                    <a:lnTo>
                      <a:pt x="18900" y="3600"/>
                    </a:lnTo>
                    <a:cubicBezTo>
                      <a:pt x="18900" y="3600"/>
                      <a:pt x="18900" y="1350"/>
                      <a:pt x="18900" y="13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096" tIns="38096" rIns="38096" bIns="38096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105" name="Shape 1354"/>
              <p:cNvSpPr/>
              <p:nvPr/>
            </p:nvSpPr>
            <p:spPr>
              <a:xfrm>
                <a:off x="447548" y="76178"/>
                <a:ext cx="85736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52" y="1114"/>
                    </a:moveTo>
                    <a:cubicBezTo>
                      <a:pt x="13348" y="372"/>
                      <a:pt x="9402" y="0"/>
                      <a:pt x="4800" y="0"/>
                    </a:cubicBezTo>
                    <a:lnTo>
                      <a:pt x="0" y="0"/>
                    </a:lnTo>
                    <a:lnTo>
                      <a:pt x="0" y="21600"/>
                    </a:lnTo>
                    <a:lnTo>
                      <a:pt x="4800" y="21600"/>
                    </a:lnTo>
                    <a:cubicBezTo>
                      <a:pt x="9402" y="21600"/>
                      <a:pt x="13348" y="21229"/>
                      <a:pt x="16652" y="20487"/>
                    </a:cubicBezTo>
                    <a:cubicBezTo>
                      <a:pt x="19951" y="19744"/>
                      <a:pt x="21600" y="18855"/>
                      <a:pt x="21600" y="17820"/>
                    </a:cubicBezTo>
                    <a:lnTo>
                      <a:pt x="21600" y="3780"/>
                    </a:lnTo>
                    <a:cubicBezTo>
                      <a:pt x="21600" y="2746"/>
                      <a:pt x="19951" y="1857"/>
                      <a:pt x="16652" y="1114"/>
                    </a:cubicBezTo>
                    <a:cubicBezTo>
                      <a:pt x="16652" y="1114"/>
                      <a:pt x="16652" y="1114"/>
                      <a:pt x="16652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096" tIns="38096" rIns="38096" bIns="38096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微软雅黑" panose="020B0503020204020204" pitchFamily="34" charset="-122"/>
                </a:endParaRPr>
              </a:p>
            </p:txBody>
          </p:sp>
        </p:grpSp>
      </p:grpSp>
      <p:sp>
        <p:nvSpPr>
          <p:cNvPr id="106" name="TextBox 44"/>
          <p:cNvSpPr txBox="1"/>
          <p:nvPr/>
        </p:nvSpPr>
        <p:spPr>
          <a:xfrm>
            <a:off x="1633394" y="2188248"/>
            <a:ext cx="1312374" cy="30412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7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7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7" name="Text Placeholder 4"/>
          <p:cNvSpPr txBox="1"/>
          <p:nvPr/>
        </p:nvSpPr>
        <p:spPr>
          <a:xfrm>
            <a:off x="1652853" y="1972382"/>
            <a:ext cx="1617471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8" name="TextBox 46"/>
          <p:cNvSpPr txBox="1"/>
          <p:nvPr/>
        </p:nvSpPr>
        <p:spPr>
          <a:xfrm>
            <a:off x="3211147" y="2188248"/>
            <a:ext cx="1312374" cy="2606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9" name="Text Placeholder 4"/>
          <p:cNvSpPr txBox="1"/>
          <p:nvPr/>
        </p:nvSpPr>
        <p:spPr>
          <a:xfrm>
            <a:off x="3230607" y="1972382"/>
            <a:ext cx="1695759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10" name="TextBox 48"/>
          <p:cNvSpPr txBox="1"/>
          <p:nvPr/>
        </p:nvSpPr>
        <p:spPr>
          <a:xfrm>
            <a:off x="4788900" y="2188248"/>
            <a:ext cx="1312374" cy="2606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1" name="Text Placeholder 4"/>
          <p:cNvSpPr txBox="1"/>
          <p:nvPr/>
        </p:nvSpPr>
        <p:spPr>
          <a:xfrm>
            <a:off x="4808361" y="1972382"/>
            <a:ext cx="1617471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12" name="TextBox 50"/>
          <p:cNvSpPr txBox="1"/>
          <p:nvPr/>
        </p:nvSpPr>
        <p:spPr>
          <a:xfrm>
            <a:off x="6366652" y="2188248"/>
            <a:ext cx="1312374" cy="2606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3" name="Text Placeholder 4"/>
          <p:cNvSpPr txBox="1"/>
          <p:nvPr/>
        </p:nvSpPr>
        <p:spPr>
          <a:xfrm>
            <a:off x="6386113" y="1972382"/>
            <a:ext cx="1617471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14" name="TextBox 52"/>
          <p:cNvSpPr txBox="1"/>
          <p:nvPr/>
        </p:nvSpPr>
        <p:spPr>
          <a:xfrm>
            <a:off x="1633394" y="3921084"/>
            <a:ext cx="1312374" cy="2606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5" name="Text Placeholder 4"/>
          <p:cNvSpPr txBox="1"/>
          <p:nvPr/>
        </p:nvSpPr>
        <p:spPr>
          <a:xfrm>
            <a:off x="1652853" y="3705217"/>
            <a:ext cx="1617471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16" name="TextBox 54"/>
          <p:cNvSpPr txBox="1"/>
          <p:nvPr/>
        </p:nvSpPr>
        <p:spPr>
          <a:xfrm>
            <a:off x="3211147" y="3921084"/>
            <a:ext cx="1312374" cy="2606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7" name="Text Placeholder 4"/>
          <p:cNvSpPr txBox="1"/>
          <p:nvPr/>
        </p:nvSpPr>
        <p:spPr>
          <a:xfrm>
            <a:off x="3230607" y="3705217"/>
            <a:ext cx="1695759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18" name="TextBox 56"/>
          <p:cNvSpPr txBox="1"/>
          <p:nvPr/>
        </p:nvSpPr>
        <p:spPr>
          <a:xfrm>
            <a:off x="4788900" y="3921084"/>
            <a:ext cx="1312374" cy="2606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9" name="Text Placeholder 4"/>
          <p:cNvSpPr txBox="1"/>
          <p:nvPr/>
        </p:nvSpPr>
        <p:spPr>
          <a:xfrm>
            <a:off x="4808361" y="3705217"/>
            <a:ext cx="1617471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20" name="TextBox 58"/>
          <p:cNvSpPr txBox="1"/>
          <p:nvPr/>
        </p:nvSpPr>
        <p:spPr>
          <a:xfrm>
            <a:off x="6366652" y="3921084"/>
            <a:ext cx="1312374" cy="26064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1" name="Text Placeholder 4"/>
          <p:cNvSpPr txBox="1"/>
          <p:nvPr/>
        </p:nvSpPr>
        <p:spPr>
          <a:xfrm>
            <a:off x="6386113" y="3705217"/>
            <a:ext cx="1617471" cy="16831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zh-CN" altLang="en-US" sz="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点击请替换文字内容</a:t>
            </a:r>
            <a:endParaRPr lang="en-GB" altLang="zh-CN" sz="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106" grpId="0"/>
      <p:bldP spid="107" grpId="0" build="p"/>
      <p:bldP spid="108" grpId="0"/>
      <p:bldP spid="109" grpId="0" build="p"/>
      <p:bldP spid="110" grpId="0"/>
      <p:bldP spid="111" grpId="0" build="p"/>
      <p:bldP spid="112" grpId="0"/>
      <p:bldP spid="113" grpId="0" build="p"/>
      <p:bldP spid="114" grpId="0"/>
      <p:bldP spid="115" grpId="0" build="p"/>
      <p:bldP spid="116" grpId="0"/>
      <p:bldP spid="117" grpId="0" build="p"/>
      <p:bldP spid="118" grpId="0"/>
      <p:bldP spid="119" grpId="0" build="p"/>
      <p:bldP spid="120" grpId="0"/>
      <p:bldP spid="12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4" name="矩形 16"/>
          <p:cNvSpPr>
            <a:spLocks noChangeArrowheads="1"/>
          </p:cNvSpPr>
          <p:nvPr/>
        </p:nvSpPr>
        <p:spPr bwMode="auto">
          <a:xfrm>
            <a:off x="723900" y="1001713"/>
            <a:ext cx="2122488" cy="977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marL="0" marR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5" name="矩形 63"/>
          <p:cNvSpPr>
            <a:spLocks noChangeArrowheads="1"/>
          </p:cNvSpPr>
          <p:nvPr/>
        </p:nvSpPr>
        <p:spPr bwMode="auto">
          <a:xfrm>
            <a:off x="723900" y="2074863"/>
            <a:ext cx="2122488" cy="2354262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6" name="矩形 64"/>
          <p:cNvSpPr>
            <a:spLocks noChangeArrowheads="1"/>
          </p:cNvSpPr>
          <p:nvPr/>
        </p:nvSpPr>
        <p:spPr bwMode="auto">
          <a:xfrm>
            <a:off x="3451225" y="1001713"/>
            <a:ext cx="2122488" cy="977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7" name="矩形 65"/>
          <p:cNvSpPr>
            <a:spLocks noChangeArrowheads="1"/>
          </p:cNvSpPr>
          <p:nvPr/>
        </p:nvSpPr>
        <p:spPr bwMode="auto">
          <a:xfrm>
            <a:off x="3451225" y="2074863"/>
            <a:ext cx="2122488" cy="2354262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8" name="矩形 66"/>
          <p:cNvSpPr>
            <a:spLocks noChangeArrowheads="1"/>
          </p:cNvSpPr>
          <p:nvPr/>
        </p:nvSpPr>
        <p:spPr bwMode="auto">
          <a:xfrm>
            <a:off x="6186488" y="973138"/>
            <a:ext cx="2122487" cy="977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marL="0" marR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9" name="矩形 67"/>
          <p:cNvSpPr>
            <a:spLocks noChangeArrowheads="1"/>
          </p:cNvSpPr>
          <p:nvPr/>
        </p:nvSpPr>
        <p:spPr bwMode="auto">
          <a:xfrm>
            <a:off x="6186488" y="2047875"/>
            <a:ext cx="2122487" cy="2352675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10" name="TextBox 46"/>
          <p:cNvSpPr txBox="1">
            <a:spLocks noChangeArrowheads="1"/>
          </p:cNvSpPr>
          <p:nvPr/>
        </p:nvSpPr>
        <p:spPr bwMode="auto">
          <a:xfrm>
            <a:off x="984250" y="2316163"/>
            <a:ext cx="1601788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22605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TextBox 46"/>
          <p:cNvSpPr txBox="1">
            <a:spLocks noChangeArrowheads="1"/>
          </p:cNvSpPr>
          <p:nvPr/>
        </p:nvSpPr>
        <p:spPr bwMode="auto">
          <a:xfrm>
            <a:off x="3711575" y="2344738"/>
            <a:ext cx="1601788" cy="212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22605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TextBox 46"/>
          <p:cNvSpPr txBox="1">
            <a:spLocks noChangeArrowheads="1"/>
          </p:cNvSpPr>
          <p:nvPr/>
        </p:nvSpPr>
        <p:spPr bwMode="auto">
          <a:xfrm>
            <a:off x="6446838" y="2316163"/>
            <a:ext cx="1601787" cy="212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22605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" name="矩形 71"/>
          <p:cNvSpPr>
            <a:spLocks noChangeArrowheads="1"/>
          </p:cNvSpPr>
          <p:nvPr/>
        </p:nvSpPr>
        <p:spPr bwMode="auto">
          <a:xfrm>
            <a:off x="1277938" y="1233488"/>
            <a:ext cx="1030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282828"/>
                </a:solidFill>
                <a:latin typeface="方正兰亭黑_GBK" pitchFamily="2" charset="-122"/>
                <a:ea typeface="方正兰亭黑_GBK" pitchFamily="2" charset="-122"/>
              </a:rPr>
              <a:t>对手</a:t>
            </a:r>
            <a:r>
              <a:rPr lang="en-US" altLang="zh-CN" sz="2400" b="1" dirty="0">
                <a:solidFill>
                  <a:srgbClr val="282828"/>
                </a:solidFill>
                <a:latin typeface="方正兰亭黑_GBK" pitchFamily="2" charset="-122"/>
                <a:ea typeface="方正兰亭黑_GBK" pitchFamily="2" charset="-122"/>
              </a:rPr>
              <a:t>A</a:t>
            </a:r>
            <a:endParaRPr lang="zh-CN" altLang="en-US" sz="2400" b="1" dirty="0">
              <a:solidFill>
                <a:srgbClr val="282828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4" name="矩形 72"/>
          <p:cNvSpPr>
            <a:spLocks noChangeArrowheads="1"/>
          </p:cNvSpPr>
          <p:nvPr/>
        </p:nvSpPr>
        <p:spPr bwMode="auto">
          <a:xfrm>
            <a:off x="3971925" y="1235075"/>
            <a:ext cx="1027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282828"/>
                </a:solidFill>
                <a:latin typeface="方正兰亭黑_GBK" pitchFamily="2" charset="-122"/>
                <a:ea typeface="方正兰亭黑_GBK" pitchFamily="2" charset="-122"/>
              </a:rPr>
              <a:t>对手</a:t>
            </a:r>
            <a:r>
              <a:rPr lang="en-US" altLang="zh-CN" sz="2400" b="1">
                <a:solidFill>
                  <a:srgbClr val="282828"/>
                </a:solidFill>
                <a:latin typeface="方正兰亭黑_GBK" pitchFamily="2" charset="-122"/>
                <a:ea typeface="方正兰亭黑_GBK" pitchFamily="2" charset="-122"/>
              </a:rPr>
              <a:t>B</a:t>
            </a:r>
            <a:endParaRPr lang="zh-CN" altLang="en-US" sz="2400" b="1">
              <a:solidFill>
                <a:srgbClr val="282828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5" name="矩形 73"/>
          <p:cNvSpPr>
            <a:spLocks noChangeArrowheads="1"/>
          </p:cNvSpPr>
          <p:nvPr/>
        </p:nvSpPr>
        <p:spPr bwMode="auto">
          <a:xfrm>
            <a:off x="6707188" y="1235075"/>
            <a:ext cx="1047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282828"/>
                </a:solidFill>
                <a:latin typeface="方正兰亭黑_GBK" pitchFamily="2" charset="-122"/>
                <a:ea typeface="方正兰亭黑_GBK" pitchFamily="2" charset="-122"/>
              </a:rPr>
              <a:t>对手</a:t>
            </a:r>
            <a:r>
              <a:rPr lang="en-US" altLang="zh-CN" sz="2400" b="1">
                <a:solidFill>
                  <a:srgbClr val="282828"/>
                </a:solidFill>
                <a:latin typeface="方正兰亭黑_GBK" pitchFamily="2" charset="-122"/>
                <a:ea typeface="方正兰亭黑_GBK" pitchFamily="2" charset="-122"/>
              </a:rPr>
              <a:t>C</a:t>
            </a:r>
            <a:endParaRPr lang="zh-CN" altLang="en-US" sz="2400" b="1">
              <a:solidFill>
                <a:srgbClr val="282828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4" name="十字箭头 13"/>
          <p:cNvSpPr/>
          <p:nvPr/>
        </p:nvSpPr>
        <p:spPr bwMode="auto">
          <a:xfrm>
            <a:off x="2881313" y="1011238"/>
            <a:ext cx="3381375" cy="3382962"/>
          </a:xfrm>
          <a:custGeom>
            <a:avLst/>
            <a:gdLst>
              <a:gd name="T0" fmla="*/ 0 w 3381375"/>
              <a:gd name="T1" fmla="*/ 1691481 h 3382962"/>
              <a:gd name="T2" fmla="*/ 169069 w 3381375"/>
              <a:gd name="T3" fmla="*/ 1556226 h 3382962"/>
              <a:gd name="T4" fmla="*/ 169069 w 3381375"/>
              <a:gd name="T5" fmla="*/ 1657667 h 3382962"/>
              <a:gd name="T6" fmla="*/ 1656874 w 3381375"/>
              <a:gd name="T7" fmla="*/ 1657667 h 3382962"/>
              <a:gd name="T8" fmla="*/ 1656874 w 3381375"/>
              <a:gd name="T9" fmla="*/ 169069 h 3382962"/>
              <a:gd name="T10" fmla="*/ 1555433 w 3381375"/>
              <a:gd name="T11" fmla="*/ 169069 h 3382962"/>
              <a:gd name="T12" fmla="*/ 1690688 w 3381375"/>
              <a:gd name="T13" fmla="*/ 0 h 3382962"/>
              <a:gd name="T14" fmla="*/ 1825943 w 3381375"/>
              <a:gd name="T15" fmla="*/ 169069 h 3382962"/>
              <a:gd name="T16" fmla="*/ 1724501 w 3381375"/>
              <a:gd name="T17" fmla="*/ 169069 h 3382962"/>
              <a:gd name="T18" fmla="*/ 1724501 w 3381375"/>
              <a:gd name="T19" fmla="*/ 1657667 h 3382962"/>
              <a:gd name="T20" fmla="*/ 3212306 w 3381375"/>
              <a:gd name="T21" fmla="*/ 1657667 h 3382962"/>
              <a:gd name="T22" fmla="*/ 3212306 w 3381375"/>
              <a:gd name="T23" fmla="*/ 1556226 h 3382962"/>
              <a:gd name="T24" fmla="*/ 3381375 w 3381375"/>
              <a:gd name="T25" fmla="*/ 1691481 h 3382962"/>
              <a:gd name="T26" fmla="*/ 3212306 w 3381375"/>
              <a:gd name="T27" fmla="*/ 1826736 h 3382962"/>
              <a:gd name="T28" fmla="*/ 3212306 w 3381375"/>
              <a:gd name="T29" fmla="*/ 1725295 h 3382962"/>
              <a:gd name="T30" fmla="*/ 1724501 w 3381375"/>
              <a:gd name="T31" fmla="*/ 1725295 h 3382962"/>
              <a:gd name="T32" fmla="*/ 1724501 w 3381375"/>
              <a:gd name="T33" fmla="*/ 3213893 h 3382962"/>
              <a:gd name="T34" fmla="*/ 1825943 w 3381375"/>
              <a:gd name="T35" fmla="*/ 3213893 h 3382962"/>
              <a:gd name="T36" fmla="*/ 1690688 w 3381375"/>
              <a:gd name="T37" fmla="*/ 3382962 h 3382962"/>
              <a:gd name="T38" fmla="*/ 1555433 w 3381375"/>
              <a:gd name="T39" fmla="*/ 3213893 h 3382962"/>
              <a:gd name="T40" fmla="*/ 1656874 w 3381375"/>
              <a:gd name="T41" fmla="*/ 3213893 h 3382962"/>
              <a:gd name="T42" fmla="*/ 1656874 w 3381375"/>
              <a:gd name="T43" fmla="*/ 1725295 h 3382962"/>
              <a:gd name="T44" fmla="*/ 169069 w 3381375"/>
              <a:gd name="T45" fmla="*/ 1725295 h 3382962"/>
              <a:gd name="T46" fmla="*/ 169069 w 3381375"/>
              <a:gd name="T47" fmla="*/ 1826736 h 3382962"/>
              <a:gd name="T48" fmla="*/ 0 w 3381375"/>
              <a:gd name="T49" fmla="*/ 1691481 h 338296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381375" h="3382962">
                <a:moveTo>
                  <a:pt x="0" y="1691481"/>
                </a:moveTo>
                <a:lnTo>
                  <a:pt x="169069" y="1556226"/>
                </a:lnTo>
                <a:lnTo>
                  <a:pt x="169069" y="1657667"/>
                </a:lnTo>
                <a:lnTo>
                  <a:pt x="1656874" y="1657667"/>
                </a:lnTo>
                <a:lnTo>
                  <a:pt x="1656874" y="169069"/>
                </a:lnTo>
                <a:lnTo>
                  <a:pt x="1555433" y="169069"/>
                </a:lnTo>
                <a:lnTo>
                  <a:pt x="1690688" y="0"/>
                </a:lnTo>
                <a:lnTo>
                  <a:pt x="1825943" y="169069"/>
                </a:lnTo>
                <a:lnTo>
                  <a:pt x="1724501" y="169069"/>
                </a:lnTo>
                <a:lnTo>
                  <a:pt x="1724501" y="1657667"/>
                </a:lnTo>
                <a:lnTo>
                  <a:pt x="3212306" y="1657667"/>
                </a:lnTo>
                <a:lnTo>
                  <a:pt x="3212306" y="1556226"/>
                </a:lnTo>
                <a:lnTo>
                  <a:pt x="3381375" y="1691481"/>
                </a:lnTo>
                <a:lnTo>
                  <a:pt x="3212306" y="1826736"/>
                </a:lnTo>
                <a:lnTo>
                  <a:pt x="3212306" y="1725295"/>
                </a:lnTo>
                <a:lnTo>
                  <a:pt x="1724501" y="1725295"/>
                </a:lnTo>
                <a:lnTo>
                  <a:pt x="1724501" y="3213893"/>
                </a:lnTo>
                <a:lnTo>
                  <a:pt x="1825943" y="3213893"/>
                </a:lnTo>
                <a:lnTo>
                  <a:pt x="1690688" y="3382962"/>
                </a:lnTo>
                <a:lnTo>
                  <a:pt x="1555433" y="3213893"/>
                </a:lnTo>
                <a:lnTo>
                  <a:pt x="1656874" y="3213893"/>
                </a:lnTo>
                <a:lnTo>
                  <a:pt x="1656874" y="1725295"/>
                </a:lnTo>
                <a:lnTo>
                  <a:pt x="169069" y="1725295"/>
                </a:lnTo>
                <a:lnTo>
                  <a:pt x="169069" y="1826736"/>
                </a:lnTo>
                <a:lnTo>
                  <a:pt x="0" y="1691481"/>
                </a:lnTo>
                <a:close/>
              </a:path>
            </a:pathLst>
          </a:custGeom>
          <a:solidFill>
            <a:srgbClr val="FFC000"/>
          </a:solidFill>
          <a:ln w="38100" cmpd="sng">
            <a:solidFill>
              <a:srgbClr val="FFFFFF"/>
            </a:solidFill>
            <a:round/>
          </a:ln>
        </p:spPr>
        <p:txBody>
          <a:bodyPr/>
          <a:lstStyle/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5" name="任意多边形 14"/>
          <p:cNvSpPr/>
          <p:nvPr/>
        </p:nvSpPr>
        <p:spPr bwMode="auto">
          <a:xfrm>
            <a:off x="3100388" y="1231900"/>
            <a:ext cx="1352550" cy="1352550"/>
          </a:xfrm>
          <a:custGeom>
            <a:avLst/>
            <a:gdLst>
              <a:gd name="T0" fmla="*/ 0 w 1625600"/>
              <a:gd name="T1" fmla="*/ 156060 h 1625600"/>
              <a:gd name="T2" fmla="*/ 156060 w 1625600"/>
              <a:gd name="T3" fmla="*/ 0 h 1625600"/>
              <a:gd name="T4" fmla="*/ 780278 w 1625600"/>
              <a:gd name="T5" fmla="*/ 0 h 1625600"/>
              <a:gd name="T6" fmla="*/ 936338 w 1625600"/>
              <a:gd name="T7" fmla="*/ 156060 h 1625600"/>
              <a:gd name="T8" fmla="*/ 936338 w 1625600"/>
              <a:gd name="T9" fmla="*/ 780278 h 1625600"/>
              <a:gd name="T10" fmla="*/ 780278 w 1625600"/>
              <a:gd name="T11" fmla="*/ 936338 h 1625600"/>
              <a:gd name="T12" fmla="*/ 156060 w 1625600"/>
              <a:gd name="T13" fmla="*/ 936338 h 1625600"/>
              <a:gd name="T14" fmla="*/ 0 w 1625600"/>
              <a:gd name="T15" fmla="*/ 780278 h 1625600"/>
              <a:gd name="T16" fmla="*/ 0 w 1625600"/>
              <a:gd name="T17" fmla="*/ 156060 h 1625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25600" h="1625600">
                <a:moveTo>
                  <a:pt x="0" y="270939"/>
                </a:moveTo>
                <a:cubicBezTo>
                  <a:pt x="0" y="121304"/>
                  <a:pt x="121304" y="0"/>
                  <a:pt x="270939" y="0"/>
                </a:cubicBezTo>
                <a:lnTo>
                  <a:pt x="1354661" y="0"/>
                </a:lnTo>
                <a:cubicBezTo>
                  <a:pt x="1504296" y="0"/>
                  <a:pt x="1625600" y="121304"/>
                  <a:pt x="1625600" y="270939"/>
                </a:cubicBezTo>
                <a:lnTo>
                  <a:pt x="1625600" y="1354661"/>
                </a:lnTo>
                <a:cubicBezTo>
                  <a:pt x="1625600" y="1504296"/>
                  <a:pt x="1504296" y="1625600"/>
                  <a:pt x="1354661" y="1625600"/>
                </a:cubicBezTo>
                <a:lnTo>
                  <a:pt x="270939" y="1625600"/>
                </a:lnTo>
                <a:cubicBezTo>
                  <a:pt x="121304" y="1625600"/>
                  <a:pt x="0" y="1504296"/>
                  <a:pt x="0" y="1354661"/>
                </a:cubicBezTo>
                <a:lnTo>
                  <a:pt x="0" y="270939"/>
                </a:lnTo>
                <a:close/>
              </a:path>
            </a:pathLst>
          </a:custGeom>
          <a:noFill/>
          <a:ln w="12700" cap="flat" cmpd="sng">
            <a:solidFill>
              <a:srgbClr val="BF9000"/>
            </a:solidFill>
            <a:round/>
          </a:ln>
        </p:spPr>
        <p:txBody>
          <a:bodyPr lIns="227945" tIns="227945" rIns="227945" bIns="227945" anchor="ctr"/>
          <a:lstStyle/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6" name="任意多边形 15"/>
          <p:cNvSpPr/>
          <p:nvPr/>
        </p:nvSpPr>
        <p:spPr bwMode="auto">
          <a:xfrm>
            <a:off x="4691063" y="1231900"/>
            <a:ext cx="1352550" cy="1352550"/>
          </a:xfrm>
          <a:custGeom>
            <a:avLst/>
            <a:gdLst>
              <a:gd name="T0" fmla="*/ 0 w 1625600"/>
              <a:gd name="T1" fmla="*/ 156060 h 1625600"/>
              <a:gd name="T2" fmla="*/ 156060 w 1625600"/>
              <a:gd name="T3" fmla="*/ 0 h 1625600"/>
              <a:gd name="T4" fmla="*/ 780278 w 1625600"/>
              <a:gd name="T5" fmla="*/ 0 h 1625600"/>
              <a:gd name="T6" fmla="*/ 936338 w 1625600"/>
              <a:gd name="T7" fmla="*/ 156060 h 1625600"/>
              <a:gd name="T8" fmla="*/ 936338 w 1625600"/>
              <a:gd name="T9" fmla="*/ 780278 h 1625600"/>
              <a:gd name="T10" fmla="*/ 780278 w 1625600"/>
              <a:gd name="T11" fmla="*/ 936338 h 1625600"/>
              <a:gd name="T12" fmla="*/ 156060 w 1625600"/>
              <a:gd name="T13" fmla="*/ 936338 h 1625600"/>
              <a:gd name="T14" fmla="*/ 0 w 1625600"/>
              <a:gd name="T15" fmla="*/ 780278 h 1625600"/>
              <a:gd name="T16" fmla="*/ 0 w 1625600"/>
              <a:gd name="T17" fmla="*/ 156060 h 1625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25600" h="1625600">
                <a:moveTo>
                  <a:pt x="0" y="270939"/>
                </a:moveTo>
                <a:cubicBezTo>
                  <a:pt x="0" y="121304"/>
                  <a:pt x="121304" y="0"/>
                  <a:pt x="270939" y="0"/>
                </a:cubicBezTo>
                <a:lnTo>
                  <a:pt x="1354661" y="0"/>
                </a:lnTo>
                <a:cubicBezTo>
                  <a:pt x="1504296" y="0"/>
                  <a:pt x="1625600" y="121304"/>
                  <a:pt x="1625600" y="270939"/>
                </a:cubicBezTo>
                <a:lnTo>
                  <a:pt x="1625600" y="1354661"/>
                </a:lnTo>
                <a:cubicBezTo>
                  <a:pt x="1625600" y="1504296"/>
                  <a:pt x="1504296" y="1625600"/>
                  <a:pt x="1354661" y="1625600"/>
                </a:cubicBezTo>
                <a:lnTo>
                  <a:pt x="270939" y="1625600"/>
                </a:lnTo>
                <a:cubicBezTo>
                  <a:pt x="121304" y="1625600"/>
                  <a:pt x="0" y="1504296"/>
                  <a:pt x="0" y="1354661"/>
                </a:cubicBezTo>
                <a:lnTo>
                  <a:pt x="0" y="270939"/>
                </a:lnTo>
                <a:close/>
              </a:path>
            </a:pathLst>
          </a:custGeom>
          <a:noFill/>
          <a:ln w="12700" cap="flat" cmpd="sng">
            <a:solidFill>
              <a:srgbClr val="BF9000"/>
            </a:solidFill>
            <a:round/>
          </a:ln>
        </p:spPr>
        <p:txBody>
          <a:bodyPr lIns="227945" tIns="227945" rIns="227945" bIns="227945" anchor="ctr"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3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任意多边形 16"/>
          <p:cNvSpPr/>
          <p:nvPr/>
        </p:nvSpPr>
        <p:spPr bwMode="auto">
          <a:xfrm>
            <a:off x="3100388" y="2820988"/>
            <a:ext cx="1352550" cy="1352550"/>
          </a:xfrm>
          <a:custGeom>
            <a:avLst/>
            <a:gdLst>
              <a:gd name="T0" fmla="*/ 0 w 1625600"/>
              <a:gd name="T1" fmla="*/ 156060 h 1625600"/>
              <a:gd name="T2" fmla="*/ 156060 w 1625600"/>
              <a:gd name="T3" fmla="*/ 0 h 1625600"/>
              <a:gd name="T4" fmla="*/ 780278 w 1625600"/>
              <a:gd name="T5" fmla="*/ 0 h 1625600"/>
              <a:gd name="T6" fmla="*/ 936338 w 1625600"/>
              <a:gd name="T7" fmla="*/ 156060 h 1625600"/>
              <a:gd name="T8" fmla="*/ 936338 w 1625600"/>
              <a:gd name="T9" fmla="*/ 780278 h 1625600"/>
              <a:gd name="T10" fmla="*/ 780278 w 1625600"/>
              <a:gd name="T11" fmla="*/ 936338 h 1625600"/>
              <a:gd name="T12" fmla="*/ 156060 w 1625600"/>
              <a:gd name="T13" fmla="*/ 936338 h 1625600"/>
              <a:gd name="T14" fmla="*/ 0 w 1625600"/>
              <a:gd name="T15" fmla="*/ 780278 h 1625600"/>
              <a:gd name="T16" fmla="*/ 0 w 1625600"/>
              <a:gd name="T17" fmla="*/ 156060 h 1625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25600" h="1625600">
                <a:moveTo>
                  <a:pt x="0" y="270939"/>
                </a:moveTo>
                <a:cubicBezTo>
                  <a:pt x="0" y="121304"/>
                  <a:pt x="121304" y="0"/>
                  <a:pt x="270939" y="0"/>
                </a:cubicBezTo>
                <a:lnTo>
                  <a:pt x="1354661" y="0"/>
                </a:lnTo>
                <a:cubicBezTo>
                  <a:pt x="1504296" y="0"/>
                  <a:pt x="1625600" y="121304"/>
                  <a:pt x="1625600" y="270939"/>
                </a:cubicBezTo>
                <a:lnTo>
                  <a:pt x="1625600" y="1354661"/>
                </a:lnTo>
                <a:cubicBezTo>
                  <a:pt x="1625600" y="1504296"/>
                  <a:pt x="1504296" y="1625600"/>
                  <a:pt x="1354661" y="1625600"/>
                </a:cubicBezTo>
                <a:lnTo>
                  <a:pt x="270939" y="1625600"/>
                </a:lnTo>
                <a:cubicBezTo>
                  <a:pt x="121304" y="1625600"/>
                  <a:pt x="0" y="1504296"/>
                  <a:pt x="0" y="1354661"/>
                </a:cubicBezTo>
                <a:lnTo>
                  <a:pt x="0" y="270939"/>
                </a:lnTo>
                <a:close/>
              </a:path>
            </a:pathLst>
          </a:custGeom>
          <a:noFill/>
          <a:ln w="12700" cap="flat" cmpd="sng">
            <a:solidFill>
              <a:srgbClr val="BF9000"/>
            </a:solidFill>
            <a:round/>
          </a:ln>
        </p:spPr>
        <p:txBody>
          <a:bodyPr lIns="227945" tIns="227945" rIns="227945" bIns="227945" anchor="ctr"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3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任意多边形 17"/>
          <p:cNvSpPr/>
          <p:nvPr/>
        </p:nvSpPr>
        <p:spPr bwMode="auto">
          <a:xfrm>
            <a:off x="4691063" y="2820988"/>
            <a:ext cx="1352550" cy="1352550"/>
          </a:xfrm>
          <a:custGeom>
            <a:avLst/>
            <a:gdLst>
              <a:gd name="T0" fmla="*/ 0 w 1625600"/>
              <a:gd name="T1" fmla="*/ 156060 h 1625600"/>
              <a:gd name="T2" fmla="*/ 156060 w 1625600"/>
              <a:gd name="T3" fmla="*/ 0 h 1625600"/>
              <a:gd name="T4" fmla="*/ 780278 w 1625600"/>
              <a:gd name="T5" fmla="*/ 0 h 1625600"/>
              <a:gd name="T6" fmla="*/ 936338 w 1625600"/>
              <a:gd name="T7" fmla="*/ 156060 h 1625600"/>
              <a:gd name="T8" fmla="*/ 936338 w 1625600"/>
              <a:gd name="T9" fmla="*/ 780278 h 1625600"/>
              <a:gd name="T10" fmla="*/ 780278 w 1625600"/>
              <a:gd name="T11" fmla="*/ 936338 h 1625600"/>
              <a:gd name="T12" fmla="*/ 156060 w 1625600"/>
              <a:gd name="T13" fmla="*/ 936338 h 1625600"/>
              <a:gd name="T14" fmla="*/ 0 w 1625600"/>
              <a:gd name="T15" fmla="*/ 780278 h 1625600"/>
              <a:gd name="T16" fmla="*/ 0 w 1625600"/>
              <a:gd name="T17" fmla="*/ 156060 h 16256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25600" h="1625600">
                <a:moveTo>
                  <a:pt x="0" y="270939"/>
                </a:moveTo>
                <a:cubicBezTo>
                  <a:pt x="0" y="121304"/>
                  <a:pt x="121304" y="0"/>
                  <a:pt x="270939" y="0"/>
                </a:cubicBezTo>
                <a:lnTo>
                  <a:pt x="1354661" y="0"/>
                </a:lnTo>
                <a:cubicBezTo>
                  <a:pt x="1504296" y="0"/>
                  <a:pt x="1625600" y="121304"/>
                  <a:pt x="1625600" y="270939"/>
                </a:cubicBezTo>
                <a:lnTo>
                  <a:pt x="1625600" y="1354661"/>
                </a:lnTo>
                <a:cubicBezTo>
                  <a:pt x="1625600" y="1504296"/>
                  <a:pt x="1504296" y="1625600"/>
                  <a:pt x="1354661" y="1625600"/>
                </a:cubicBezTo>
                <a:lnTo>
                  <a:pt x="270939" y="1625600"/>
                </a:lnTo>
                <a:cubicBezTo>
                  <a:pt x="121304" y="1625600"/>
                  <a:pt x="0" y="1504296"/>
                  <a:pt x="0" y="1354661"/>
                </a:cubicBezTo>
                <a:lnTo>
                  <a:pt x="0" y="270939"/>
                </a:lnTo>
                <a:close/>
              </a:path>
            </a:pathLst>
          </a:custGeom>
          <a:noFill/>
          <a:ln w="12700" cap="flat" cmpd="sng">
            <a:solidFill>
              <a:srgbClr val="BF9000"/>
            </a:solidFill>
            <a:round/>
          </a:ln>
        </p:spPr>
        <p:txBody>
          <a:bodyPr lIns="227945" tIns="227945" rIns="227945" bIns="227945" anchor="ctr"/>
          <a:lstStyle/>
          <a:p>
            <a:pPr marL="0" marR="0" lvl="0" indent="0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9" name="矩形 51"/>
          <p:cNvSpPr>
            <a:spLocks noChangeArrowheads="1"/>
          </p:cNvSpPr>
          <p:nvPr/>
        </p:nvSpPr>
        <p:spPr bwMode="auto">
          <a:xfrm>
            <a:off x="3348038" y="1768475"/>
            <a:ext cx="6976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C000"/>
                </a:solidFill>
                <a:latin typeface="方正兰亭黑_GBK" pitchFamily="2" charset="-122"/>
                <a:ea typeface="方正兰亭黑_GBK" pitchFamily="2" charset="-122"/>
              </a:rPr>
              <a:t>标题</a:t>
            </a:r>
            <a:endParaRPr lang="zh-CN" altLang="en-US" sz="2000" b="1" dirty="0">
              <a:solidFill>
                <a:srgbClr val="FFC000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0" name="矩形 52"/>
          <p:cNvSpPr>
            <a:spLocks noChangeArrowheads="1"/>
          </p:cNvSpPr>
          <p:nvPr/>
        </p:nvSpPr>
        <p:spPr bwMode="auto">
          <a:xfrm>
            <a:off x="4938713" y="1768475"/>
            <a:ext cx="6976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C000"/>
                </a:solidFill>
                <a:latin typeface="方正兰亭黑_GBK" pitchFamily="2" charset="-122"/>
                <a:ea typeface="方正兰亭黑_GBK" pitchFamily="2" charset="-122"/>
              </a:rPr>
              <a:t>标题</a:t>
            </a:r>
            <a:endParaRPr lang="zh-CN" altLang="en-US" sz="2000" b="1" dirty="0">
              <a:solidFill>
                <a:srgbClr val="FFC000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1" name="矩形 53"/>
          <p:cNvSpPr>
            <a:spLocks noChangeArrowheads="1"/>
          </p:cNvSpPr>
          <p:nvPr/>
        </p:nvSpPr>
        <p:spPr bwMode="auto">
          <a:xfrm>
            <a:off x="3351213" y="3297238"/>
            <a:ext cx="6976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C000"/>
                </a:solidFill>
                <a:latin typeface="方正兰亭黑_GBK" pitchFamily="2" charset="-122"/>
                <a:ea typeface="方正兰亭黑_GBK" pitchFamily="2" charset="-122"/>
              </a:rPr>
              <a:t>标题</a:t>
            </a:r>
            <a:endParaRPr lang="zh-CN" altLang="en-US" sz="2000" b="1" dirty="0">
              <a:solidFill>
                <a:srgbClr val="FFC000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2" name="矩形 54"/>
          <p:cNvSpPr>
            <a:spLocks noChangeArrowheads="1"/>
          </p:cNvSpPr>
          <p:nvPr/>
        </p:nvSpPr>
        <p:spPr bwMode="auto">
          <a:xfrm>
            <a:off x="4938713" y="3302000"/>
            <a:ext cx="6976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FFC000"/>
                </a:solidFill>
                <a:latin typeface="方正兰亭黑_GBK" pitchFamily="2" charset="-122"/>
                <a:ea typeface="方正兰亭黑_GBK" pitchFamily="2" charset="-122"/>
              </a:rPr>
              <a:t>标题</a:t>
            </a:r>
            <a:endParaRPr lang="zh-CN" altLang="en-US" sz="2000" b="1" dirty="0">
              <a:solidFill>
                <a:srgbClr val="FFC000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3" name="TextBox 46"/>
          <p:cNvSpPr txBox="1">
            <a:spLocks noChangeArrowheads="1"/>
          </p:cNvSpPr>
          <p:nvPr/>
        </p:nvSpPr>
        <p:spPr bwMode="auto">
          <a:xfrm>
            <a:off x="1157288" y="1490663"/>
            <a:ext cx="1819275" cy="134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22605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br>
              <a:rPr lang="en-US" altLang="zh-CN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TextBox 46"/>
          <p:cNvSpPr txBox="1">
            <a:spLocks noChangeArrowheads="1"/>
          </p:cNvSpPr>
          <p:nvPr/>
        </p:nvSpPr>
        <p:spPr bwMode="auto">
          <a:xfrm>
            <a:off x="1171575" y="3135313"/>
            <a:ext cx="1819275" cy="106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22605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br>
              <a:rPr lang="en-US" altLang="zh-CN" sz="7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7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7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7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7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" name="TextBox 46"/>
          <p:cNvSpPr txBox="1">
            <a:spLocks noChangeArrowheads="1"/>
          </p:cNvSpPr>
          <p:nvPr/>
        </p:nvSpPr>
        <p:spPr bwMode="auto">
          <a:xfrm>
            <a:off x="6265863" y="1490663"/>
            <a:ext cx="1819275" cy="134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22605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br>
              <a:rPr lang="en-US" altLang="zh-CN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" name="TextBox 46"/>
          <p:cNvSpPr txBox="1">
            <a:spLocks noChangeArrowheads="1"/>
          </p:cNvSpPr>
          <p:nvPr/>
        </p:nvSpPr>
        <p:spPr bwMode="auto">
          <a:xfrm>
            <a:off x="6280150" y="3135313"/>
            <a:ext cx="1819275" cy="134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22605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2260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2260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br>
              <a:rPr lang="en-US" altLang="zh-CN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1500" y="1510077"/>
            <a:ext cx="8181000" cy="1833196"/>
          </a:xfrm>
          <a:prstGeom prst="rect">
            <a:avLst/>
          </a:prstGeom>
          <a:blipFill>
            <a:blip r:embed="rId1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5" name="矩形 4"/>
          <p:cNvSpPr/>
          <p:nvPr/>
        </p:nvSpPr>
        <p:spPr>
          <a:xfrm>
            <a:off x="1343025" y="1507332"/>
            <a:ext cx="1543050" cy="1078706"/>
          </a:xfrm>
          <a:prstGeom prst="rect">
            <a:avLst/>
          </a:prstGeom>
          <a:solidFill>
            <a:srgbClr val="FFC00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6" name="矩形 5"/>
          <p:cNvSpPr/>
          <p:nvPr/>
        </p:nvSpPr>
        <p:spPr>
          <a:xfrm>
            <a:off x="3800475" y="1507332"/>
            <a:ext cx="1543050" cy="1078706"/>
          </a:xfrm>
          <a:prstGeom prst="rect">
            <a:avLst/>
          </a:prstGeom>
          <a:solidFill>
            <a:srgbClr val="FFC00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7" name="矩形 6"/>
          <p:cNvSpPr/>
          <p:nvPr/>
        </p:nvSpPr>
        <p:spPr>
          <a:xfrm>
            <a:off x="6257925" y="1507331"/>
            <a:ext cx="1543050" cy="1078706"/>
          </a:xfrm>
          <a:prstGeom prst="rect">
            <a:avLst/>
          </a:prstGeom>
          <a:solidFill>
            <a:srgbClr val="FFC00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8" name="矩形 7"/>
          <p:cNvSpPr/>
          <p:nvPr/>
        </p:nvSpPr>
        <p:spPr>
          <a:xfrm>
            <a:off x="1423003" y="3632820"/>
            <a:ext cx="1414463" cy="158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b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1357313" y="3193257"/>
            <a:ext cx="1543050" cy="292894"/>
          </a:xfrm>
          <a:prstGeom prst="roundRect">
            <a:avLst>
              <a:gd name="adj" fmla="val 5000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10" name="矩形: 圆角 9"/>
          <p:cNvSpPr/>
          <p:nvPr/>
        </p:nvSpPr>
        <p:spPr>
          <a:xfrm>
            <a:off x="3800475" y="3193257"/>
            <a:ext cx="1543050" cy="292894"/>
          </a:xfrm>
          <a:prstGeom prst="roundRect">
            <a:avLst>
              <a:gd name="adj" fmla="val 5000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11" name="矩形: 圆角 10"/>
          <p:cNvSpPr/>
          <p:nvPr/>
        </p:nvSpPr>
        <p:spPr>
          <a:xfrm>
            <a:off x="6243637" y="3193257"/>
            <a:ext cx="1543050" cy="292894"/>
          </a:xfrm>
          <a:prstGeom prst="roundRect">
            <a:avLst>
              <a:gd name="adj" fmla="val 5000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12" name="矩形 11"/>
          <p:cNvSpPr/>
          <p:nvPr/>
        </p:nvSpPr>
        <p:spPr>
          <a:xfrm>
            <a:off x="3907473" y="3632820"/>
            <a:ext cx="1414463" cy="158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b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322219" y="3632820"/>
            <a:ext cx="1414463" cy="158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请替换文字内容</a:t>
            </a:r>
            <a:br>
              <a: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</a:br>
            <a:r>
              <a:rPr lang="zh-CN" altLang="en-US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请替换文字内容，添加相关标题，修改文字内容，也可以直接复制你的内容到此。</a:t>
            </a: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914400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9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28775" y="1610414"/>
            <a:ext cx="105028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3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45%</a:t>
            </a:r>
            <a:endParaRPr lang="zh-CN" altLang="en-US" sz="3300" b="1" dirty="0">
              <a:solidFill>
                <a:schemeClr val="bg1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070540" y="1610414"/>
            <a:ext cx="105028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3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95%</a:t>
            </a:r>
            <a:endParaRPr lang="zh-CN" altLang="en-US" sz="3300" b="1" dirty="0">
              <a:solidFill>
                <a:schemeClr val="bg1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527990" y="1608932"/>
            <a:ext cx="105028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3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25%</a:t>
            </a:r>
            <a:endParaRPr lang="zh-CN" altLang="en-US" sz="3300" b="1" dirty="0">
              <a:solidFill>
                <a:schemeClr val="bg1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02046" y="2191021"/>
            <a:ext cx="14535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Lorem ipsum dolor sit </a:t>
            </a:r>
            <a:r>
              <a:rPr lang="en-US" altLang="zh-CN" sz="750" dirty="0" err="1">
                <a:solidFill>
                  <a:schemeClr val="bg1"/>
                </a:solidFill>
                <a:latin typeface="Lato" charset="0"/>
              </a:rPr>
              <a:t>amet</a:t>
            </a:r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, </a:t>
            </a:r>
            <a:r>
              <a:rPr lang="en-US" altLang="zh-CN" sz="750" dirty="0" err="1">
                <a:solidFill>
                  <a:schemeClr val="bg1"/>
                </a:solidFill>
                <a:latin typeface="Lato" charset="0"/>
              </a:rPr>
              <a:t>consectetur</a:t>
            </a:r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 </a:t>
            </a:r>
            <a:endParaRPr lang="zh-CN" altLang="en-US" sz="750" dirty="0">
              <a:solidFill>
                <a:schemeClr val="bg1"/>
              </a:solidFill>
              <a:latin typeface="Lato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609946" y="3212746"/>
            <a:ext cx="1064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Lato" charset="0"/>
              </a:rPr>
              <a:t>Subtitle Here</a:t>
            </a:r>
            <a:endParaRPr lang="zh-CN" altLang="en-US" sz="1200" dirty="0">
              <a:solidFill>
                <a:schemeClr val="bg1"/>
              </a:solidFill>
              <a:latin typeface="Lato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37797" y="2191021"/>
            <a:ext cx="14535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Lorem ipsum dolor sit </a:t>
            </a:r>
            <a:r>
              <a:rPr lang="en-US" altLang="zh-CN" sz="750" dirty="0" err="1">
                <a:solidFill>
                  <a:schemeClr val="bg1"/>
                </a:solidFill>
                <a:latin typeface="Lato" charset="0"/>
              </a:rPr>
              <a:t>amet</a:t>
            </a:r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, </a:t>
            </a:r>
            <a:r>
              <a:rPr lang="en-US" altLang="zh-CN" sz="750" dirty="0" err="1">
                <a:solidFill>
                  <a:schemeClr val="bg1"/>
                </a:solidFill>
                <a:latin typeface="Lato" charset="0"/>
              </a:rPr>
              <a:t>consectetur</a:t>
            </a:r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 </a:t>
            </a:r>
            <a:endParaRPr lang="zh-CN" altLang="en-US" sz="750" dirty="0">
              <a:solidFill>
                <a:schemeClr val="bg1"/>
              </a:solidFill>
              <a:latin typeface="Lato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45697" y="3212746"/>
            <a:ext cx="1064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Lato" charset="0"/>
              </a:rPr>
              <a:t>Subtitle Here</a:t>
            </a:r>
            <a:endParaRPr lang="zh-CN" altLang="en-US" sz="1200" dirty="0">
              <a:solidFill>
                <a:schemeClr val="bg1"/>
              </a:solidFill>
              <a:latin typeface="Lato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308803" y="2191021"/>
            <a:ext cx="14535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Lorem ipsum dolor sit </a:t>
            </a:r>
            <a:r>
              <a:rPr lang="en-US" altLang="zh-CN" sz="750" dirty="0" err="1">
                <a:solidFill>
                  <a:schemeClr val="bg1"/>
                </a:solidFill>
                <a:latin typeface="Lato" charset="0"/>
              </a:rPr>
              <a:t>amet</a:t>
            </a:r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, </a:t>
            </a:r>
            <a:r>
              <a:rPr lang="en-US" altLang="zh-CN" sz="750" dirty="0" err="1">
                <a:solidFill>
                  <a:schemeClr val="bg1"/>
                </a:solidFill>
                <a:latin typeface="Lato" charset="0"/>
              </a:rPr>
              <a:t>consectetur</a:t>
            </a:r>
            <a:r>
              <a:rPr lang="en-US" altLang="zh-CN" sz="750" dirty="0">
                <a:solidFill>
                  <a:schemeClr val="bg1"/>
                </a:solidFill>
                <a:latin typeface="Lato" charset="0"/>
              </a:rPr>
              <a:t> </a:t>
            </a:r>
            <a:endParaRPr lang="zh-CN" altLang="en-US" sz="750" dirty="0">
              <a:solidFill>
                <a:schemeClr val="bg1"/>
              </a:solidFill>
              <a:latin typeface="Lato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516703" y="3212746"/>
            <a:ext cx="1064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Lato" charset="0"/>
              </a:rPr>
              <a:t>Subtitle Here</a:t>
            </a:r>
            <a:endParaRPr lang="zh-CN" altLang="en-US" sz="1200" dirty="0">
              <a:solidFill>
                <a:schemeClr val="bg1"/>
              </a:solidFill>
              <a:latin typeface="Lato" charset="0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509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9" y="1"/>
            <a:ext cx="9144000" cy="5143500"/>
          </a:xfrm>
          <a:prstGeom prst="rect">
            <a:avLst/>
          </a:prstGeom>
          <a:solidFill>
            <a:srgbClr val="2328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直角三角形 14"/>
          <p:cNvSpPr/>
          <p:nvPr/>
        </p:nvSpPr>
        <p:spPr bwMode="auto">
          <a:xfrm>
            <a:off x="-69" y="2254250"/>
            <a:ext cx="6066072" cy="3076321"/>
          </a:xfrm>
          <a:prstGeom prst="rtTriangle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270000" y="1943440"/>
            <a:ext cx="6603999" cy="171739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4400" b="1" dirty="0" smtClean="0">
                <a:solidFill>
                  <a:srgbClr val="FFFFFF"/>
                </a:solidFill>
                <a:latin typeface="Century Gothic" panose="020B0502020202020204"/>
                <a:ea typeface="微软雅黑" panose="020B0503020204020204" pitchFamily="34" charset="-122"/>
              </a:rPr>
              <a:t>演示完毕，谢谢收看</a:t>
            </a:r>
            <a:endParaRPr kumimoji="1" lang="en-US" altLang="zh-CN" sz="4400" b="1" dirty="0">
              <a:solidFill>
                <a:srgbClr val="FFFFFF"/>
              </a:solidFill>
              <a:latin typeface="Century Gothic" panose="020B0502020202020204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endParaRPr kumimoji="1" lang="en-US" altLang="zh-CN" sz="4400" b="1" dirty="0">
              <a:solidFill>
                <a:srgbClr val="FFFFFF"/>
              </a:solidFill>
              <a:latin typeface="Century Gothic" panose="020B0502020202020204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1" y="2254250"/>
            <a:ext cx="1270001" cy="635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直角三角形 16"/>
          <p:cNvSpPr/>
          <p:nvPr/>
        </p:nvSpPr>
        <p:spPr bwMode="auto">
          <a:xfrm flipH="1">
            <a:off x="3077963" y="2254250"/>
            <a:ext cx="6066072" cy="3076321"/>
          </a:xfrm>
          <a:prstGeom prst="rtTriangle">
            <a:avLst/>
          </a:pr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873999" y="2254250"/>
            <a:ext cx="1270001" cy="635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505139" y="2837016"/>
            <a:ext cx="4057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适用于个人介绍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竞聘报告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自我介绍等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36302" y="3339698"/>
            <a:ext cx="28222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演讲人：清小风  时间：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202X.5.5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重要，必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0"/>
            <a:ext cx="9048115" cy="51435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" cstate="email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t="2946" b="12702"/>
          <a:stretch>
            <a:fillRect/>
          </a:stretch>
        </p:blipFill>
        <p:spPr>
          <a:xfrm>
            <a:off x="1" y="1"/>
            <a:ext cx="9144000" cy="5143500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69" y="1"/>
            <a:ext cx="9144000" cy="5143500"/>
          </a:xfrm>
          <a:prstGeom prst="rect">
            <a:avLst/>
          </a:prstGeom>
          <a:solidFill>
            <a:srgbClr val="2328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588" y="1438275"/>
            <a:ext cx="9142412" cy="23907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6858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0" name="Group 16"/>
          <p:cNvGrpSpPr/>
          <p:nvPr/>
        </p:nvGrpSpPr>
        <p:grpSpPr>
          <a:xfrm>
            <a:off x="251" y="2151681"/>
            <a:ext cx="4403228" cy="115208"/>
            <a:chOff x="0" y="2341322"/>
            <a:chExt cx="4403469" cy="115214"/>
          </a:xfrm>
          <a:solidFill>
            <a:srgbClr val="FFC000"/>
          </a:solidFill>
        </p:grpSpPr>
        <p:sp>
          <p:nvSpPr>
            <p:cNvPr id="11" name="Rectangle 12"/>
            <p:cNvSpPr/>
            <p:nvPr/>
          </p:nvSpPr>
          <p:spPr>
            <a:xfrm>
              <a:off x="0" y="2341322"/>
              <a:ext cx="440346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Rectangle 14"/>
            <p:cNvSpPr/>
            <p:nvPr/>
          </p:nvSpPr>
          <p:spPr>
            <a:xfrm>
              <a:off x="3535074" y="2387041"/>
              <a:ext cx="868395" cy="694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31875">
                <a:defRPr/>
              </a:pPr>
              <a:endParaRPr lang="en-US" sz="19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3445475" y="2433302"/>
            <a:ext cx="3123547" cy="5252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01</a:t>
            </a:r>
            <a:r>
              <a:rPr lang="zh-CN" altLang="en-US" sz="3415" b="1" dirty="0">
                <a:solidFill>
                  <a:srgbClr val="FFC000"/>
                </a:solidFill>
                <a:ea typeface="微软雅黑" panose="020B0503020204020204" pitchFamily="34" charset="-122"/>
                <a:cs typeface="+mn-ea"/>
                <a:sym typeface="+mn-lt"/>
              </a:rPr>
              <a:t>添加标题</a:t>
            </a:r>
            <a:endParaRPr lang="zh-CN" altLang="en-US" sz="3415" b="1" dirty="0">
              <a:solidFill>
                <a:srgbClr val="FFC000"/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3370001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4777498" y="3044254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3370001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1"/>
          <p:cNvSpPr txBox="1"/>
          <p:nvPr/>
        </p:nvSpPr>
        <p:spPr>
          <a:xfrm>
            <a:off x="4777498" y="3306001"/>
            <a:ext cx="1759792" cy="245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0" lvl="1" indent="-121920">
              <a:buFont typeface="Arial" panose="020B0604020202020204" pitchFamily="34" charset="0"/>
              <a:buChar char="•"/>
            </a:pPr>
            <a:r>
              <a:rPr lang="zh-CN" altLang="en-US" sz="99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添加相关标题文字</a:t>
            </a:r>
            <a:endParaRPr lang="en-US" altLang="zh-CN" sz="995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2755900"/>
            <a:ext cx="1238250" cy="1236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圆角矩形标注 6"/>
          <p:cNvSpPr>
            <a:spLocks noChangeArrowheads="1"/>
          </p:cNvSpPr>
          <p:nvPr/>
        </p:nvSpPr>
        <p:spPr bwMode="auto">
          <a:xfrm>
            <a:off x="1200150" y="1350963"/>
            <a:ext cx="2071688" cy="11049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noFill/>
          <a:ln w="19050">
            <a:solidFill>
              <a:srgbClr val="FFC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0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pic>
        <p:nvPicPr>
          <p:cNvPr id="4" name="图片 2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5" y="2755900"/>
            <a:ext cx="1238250" cy="1236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圆角矩形标注 29"/>
          <p:cNvSpPr>
            <a:spLocks noChangeArrowheads="1"/>
          </p:cNvSpPr>
          <p:nvPr/>
        </p:nvSpPr>
        <p:spPr bwMode="auto">
          <a:xfrm>
            <a:off x="3898900" y="1350963"/>
            <a:ext cx="2070100" cy="11049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noFill/>
          <a:ln w="19050">
            <a:solidFill>
              <a:srgbClr val="FFC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pic>
        <p:nvPicPr>
          <p:cNvPr id="6" name="图片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638" y="2755900"/>
            <a:ext cx="1244600" cy="1236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圆角矩形标注 31"/>
          <p:cNvSpPr>
            <a:spLocks noChangeArrowheads="1"/>
          </p:cNvSpPr>
          <p:nvPr/>
        </p:nvSpPr>
        <p:spPr bwMode="auto">
          <a:xfrm>
            <a:off x="6526213" y="1350963"/>
            <a:ext cx="2070100" cy="11049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noFill/>
          <a:ln w="19050">
            <a:solidFill>
              <a:srgbClr val="FFC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30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sp>
        <p:nvSpPr>
          <p:cNvPr id="8" name="矩形 32"/>
          <p:cNvSpPr>
            <a:spLocks noChangeArrowheads="1"/>
          </p:cNvSpPr>
          <p:nvPr/>
        </p:nvSpPr>
        <p:spPr bwMode="auto">
          <a:xfrm>
            <a:off x="1212850" y="1476375"/>
            <a:ext cx="1217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产品经理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9" name="矩形 7"/>
          <p:cNvSpPr>
            <a:spLocks noChangeArrowheads="1"/>
          </p:cNvSpPr>
          <p:nvPr/>
        </p:nvSpPr>
        <p:spPr bwMode="auto">
          <a:xfrm>
            <a:off x="1222375" y="1865313"/>
            <a:ext cx="1930400" cy="62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矩形 35"/>
          <p:cNvSpPr>
            <a:spLocks noChangeArrowheads="1"/>
          </p:cNvSpPr>
          <p:nvPr/>
        </p:nvSpPr>
        <p:spPr bwMode="auto">
          <a:xfrm>
            <a:off x="4008438" y="1854200"/>
            <a:ext cx="1931987" cy="62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矩形 36"/>
          <p:cNvSpPr>
            <a:spLocks noChangeArrowheads="1"/>
          </p:cNvSpPr>
          <p:nvPr/>
        </p:nvSpPr>
        <p:spPr bwMode="auto">
          <a:xfrm>
            <a:off x="6605588" y="1454150"/>
            <a:ext cx="1216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设计总监</a:t>
            </a:r>
            <a:endParaRPr lang="zh-CN" altLang="en-US" sz="2000" b="1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2" name="矩形 37"/>
          <p:cNvSpPr>
            <a:spLocks noChangeArrowheads="1"/>
          </p:cNvSpPr>
          <p:nvPr/>
        </p:nvSpPr>
        <p:spPr bwMode="auto">
          <a:xfrm>
            <a:off x="6613525" y="1843088"/>
            <a:ext cx="1931988" cy="62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请替换文字内容，添加相关标题，修改文字内容，也可以直接复制请替换文字内容，添加相关标题，修改文字内容，也可以直接复制</a:t>
            </a: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" name="矩形 38"/>
          <p:cNvSpPr>
            <a:spLocks noChangeArrowheads="1"/>
          </p:cNvSpPr>
          <p:nvPr/>
        </p:nvSpPr>
        <p:spPr bwMode="auto">
          <a:xfrm>
            <a:off x="4008438" y="1443038"/>
            <a:ext cx="958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工程师</a:t>
            </a:r>
            <a:endParaRPr lang="zh-CN" altLang="en-US" sz="2000" b="1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15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71054" y="1067053"/>
            <a:ext cx="2184125" cy="353292"/>
            <a:chOff x="1574602" y="3235045"/>
            <a:chExt cx="2322150" cy="370957"/>
          </a:xfrm>
        </p:grpSpPr>
        <p:sp>
          <p:nvSpPr>
            <p:cNvPr id="5" name="五边形 25"/>
            <p:cNvSpPr/>
            <p:nvPr/>
          </p:nvSpPr>
          <p:spPr>
            <a:xfrm>
              <a:off x="1574602" y="3235045"/>
              <a:ext cx="2322150" cy="370957"/>
            </a:xfrm>
            <a:prstGeom prst="homePlat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" name="Title 3"/>
            <p:cNvSpPr txBox="1"/>
            <p:nvPr/>
          </p:nvSpPr>
          <p:spPr>
            <a:xfrm>
              <a:off x="1805999" y="3245856"/>
              <a:ext cx="1947614" cy="318577"/>
            </a:xfrm>
            <a:prstGeom prst="rect">
              <a:avLst/>
            </a:prstGeom>
          </p:spPr>
          <p:txBody>
            <a:bodyPr/>
            <a:lstStyle>
              <a:lvl1pPr algn="ctr" defTabSz="967740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6774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01</a:t>
              </a:r>
              <a:r>
                <a:rPr kumimoji="0" lang="zh-CN" alt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单击添加标题</a:t>
              </a:r>
              <a:endPara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sp>
        <p:nvSpPr>
          <p:cNvPr id="7" name="TextBox 20"/>
          <p:cNvSpPr txBox="1"/>
          <p:nvPr/>
        </p:nvSpPr>
        <p:spPr>
          <a:xfrm>
            <a:off x="746555" y="1478527"/>
            <a:ext cx="3318670" cy="577043"/>
          </a:xfrm>
          <a:prstGeom prst="rect">
            <a:avLst/>
          </a:prstGeom>
          <a:noFill/>
        </p:spPr>
        <p:txBody>
          <a:bodyPr wrap="square" lIns="68544" tIns="34271" rIns="68544" bIns="34271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71054" y="2202284"/>
            <a:ext cx="2184125" cy="353292"/>
            <a:chOff x="1574602" y="3235045"/>
            <a:chExt cx="2322150" cy="370957"/>
          </a:xfrm>
        </p:grpSpPr>
        <p:sp>
          <p:nvSpPr>
            <p:cNvPr id="9" name="五边形 29"/>
            <p:cNvSpPr/>
            <p:nvPr/>
          </p:nvSpPr>
          <p:spPr>
            <a:xfrm>
              <a:off x="1574602" y="3235045"/>
              <a:ext cx="2322150" cy="370957"/>
            </a:xfrm>
            <a:prstGeom prst="homePlat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Title 3"/>
            <p:cNvSpPr txBox="1"/>
            <p:nvPr/>
          </p:nvSpPr>
          <p:spPr>
            <a:xfrm>
              <a:off x="1805999" y="3245856"/>
              <a:ext cx="1947614" cy="318577"/>
            </a:xfrm>
            <a:prstGeom prst="rect">
              <a:avLst/>
            </a:prstGeom>
          </p:spPr>
          <p:txBody>
            <a:bodyPr/>
            <a:lstStyle>
              <a:lvl1pPr algn="ctr" defTabSz="967740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6774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02</a:t>
              </a:r>
              <a:r>
                <a:rPr kumimoji="0" lang="zh-CN" alt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单击添加标题</a:t>
              </a:r>
              <a:endPara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sp>
        <p:nvSpPr>
          <p:cNvPr id="11" name="TextBox 24"/>
          <p:cNvSpPr txBox="1"/>
          <p:nvPr/>
        </p:nvSpPr>
        <p:spPr>
          <a:xfrm>
            <a:off x="746555" y="2613759"/>
            <a:ext cx="3318670" cy="577043"/>
          </a:xfrm>
          <a:prstGeom prst="rect">
            <a:avLst/>
          </a:prstGeom>
          <a:noFill/>
        </p:spPr>
        <p:txBody>
          <a:bodyPr wrap="square" lIns="68544" tIns="34271" rIns="68544" bIns="34271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71054" y="3388233"/>
            <a:ext cx="2184125" cy="353292"/>
            <a:chOff x="1574602" y="3235045"/>
            <a:chExt cx="2322150" cy="370957"/>
          </a:xfrm>
        </p:grpSpPr>
        <p:sp>
          <p:nvSpPr>
            <p:cNvPr id="13" name="五边形 33"/>
            <p:cNvSpPr/>
            <p:nvPr/>
          </p:nvSpPr>
          <p:spPr>
            <a:xfrm>
              <a:off x="1574602" y="3235045"/>
              <a:ext cx="2322150" cy="370957"/>
            </a:xfrm>
            <a:prstGeom prst="homePlat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Title 3"/>
            <p:cNvSpPr txBox="1"/>
            <p:nvPr/>
          </p:nvSpPr>
          <p:spPr>
            <a:xfrm>
              <a:off x="1805999" y="3245856"/>
              <a:ext cx="1947614" cy="318577"/>
            </a:xfrm>
            <a:prstGeom prst="rect">
              <a:avLst/>
            </a:prstGeom>
          </p:spPr>
          <p:txBody>
            <a:bodyPr/>
            <a:lstStyle>
              <a:lvl1pPr algn="ctr" defTabSz="967740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6774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03</a:t>
              </a:r>
              <a:r>
                <a:rPr kumimoji="0" lang="zh-CN" alt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单击添加标题</a:t>
              </a:r>
              <a:endPara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sp>
        <p:nvSpPr>
          <p:cNvPr id="15" name="TextBox 28"/>
          <p:cNvSpPr txBox="1"/>
          <p:nvPr/>
        </p:nvSpPr>
        <p:spPr>
          <a:xfrm>
            <a:off x="746555" y="3799708"/>
            <a:ext cx="3318670" cy="577043"/>
          </a:xfrm>
          <a:prstGeom prst="rect">
            <a:avLst/>
          </a:prstGeom>
          <a:noFill/>
        </p:spPr>
        <p:txBody>
          <a:bodyPr wrap="square" lIns="68544" tIns="34271" rIns="68544" bIns="34271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69203" y="1077349"/>
            <a:ext cx="2184125" cy="353292"/>
            <a:chOff x="1574602" y="3235045"/>
            <a:chExt cx="2322150" cy="370957"/>
          </a:xfrm>
        </p:grpSpPr>
        <p:sp>
          <p:nvSpPr>
            <p:cNvPr id="17" name="五边形 25"/>
            <p:cNvSpPr/>
            <p:nvPr/>
          </p:nvSpPr>
          <p:spPr>
            <a:xfrm>
              <a:off x="1574602" y="3235045"/>
              <a:ext cx="2322150" cy="370957"/>
            </a:xfrm>
            <a:prstGeom prst="homePlat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" name="Title 3"/>
            <p:cNvSpPr txBox="1"/>
            <p:nvPr/>
          </p:nvSpPr>
          <p:spPr>
            <a:xfrm>
              <a:off x="1805999" y="3245856"/>
              <a:ext cx="1947614" cy="318577"/>
            </a:xfrm>
            <a:prstGeom prst="rect">
              <a:avLst/>
            </a:prstGeom>
          </p:spPr>
          <p:txBody>
            <a:bodyPr/>
            <a:lstStyle>
              <a:lvl1pPr algn="ctr" defTabSz="967740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6774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01</a:t>
              </a:r>
              <a:r>
                <a:rPr kumimoji="0" lang="zh-CN" alt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单击添加标题</a:t>
              </a:r>
              <a:endPara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sp>
        <p:nvSpPr>
          <p:cNvPr id="19" name="TextBox 20"/>
          <p:cNvSpPr txBox="1"/>
          <p:nvPr/>
        </p:nvSpPr>
        <p:spPr>
          <a:xfrm>
            <a:off x="4744704" y="1488823"/>
            <a:ext cx="3318670" cy="577043"/>
          </a:xfrm>
          <a:prstGeom prst="rect">
            <a:avLst/>
          </a:prstGeom>
          <a:noFill/>
        </p:spPr>
        <p:txBody>
          <a:bodyPr wrap="square" lIns="68544" tIns="34271" rIns="68544" bIns="34271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769203" y="2212580"/>
            <a:ext cx="2184125" cy="353292"/>
            <a:chOff x="1574602" y="3235045"/>
            <a:chExt cx="2322150" cy="370957"/>
          </a:xfrm>
        </p:grpSpPr>
        <p:sp>
          <p:nvSpPr>
            <p:cNvPr id="21" name="五边形 29"/>
            <p:cNvSpPr/>
            <p:nvPr/>
          </p:nvSpPr>
          <p:spPr>
            <a:xfrm>
              <a:off x="1574602" y="3235045"/>
              <a:ext cx="2322150" cy="370957"/>
            </a:xfrm>
            <a:prstGeom prst="homePlat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2" name="Title 3"/>
            <p:cNvSpPr txBox="1"/>
            <p:nvPr/>
          </p:nvSpPr>
          <p:spPr>
            <a:xfrm>
              <a:off x="1805999" y="3245856"/>
              <a:ext cx="1947614" cy="318577"/>
            </a:xfrm>
            <a:prstGeom prst="rect">
              <a:avLst/>
            </a:prstGeom>
          </p:spPr>
          <p:txBody>
            <a:bodyPr/>
            <a:lstStyle>
              <a:lvl1pPr algn="ctr" defTabSz="967740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6774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02</a:t>
              </a:r>
              <a:r>
                <a:rPr kumimoji="0" lang="zh-CN" alt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单击添加标题</a:t>
              </a:r>
              <a:endPara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sp>
        <p:nvSpPr>
          <p:cNvPr id="23" name="TextBox 24"/>
          <p:cNvSpPr txBox="1"/>
          <p:nvPr/>
        </p:nvSpPr>
        <p:spPr>
          <a:xfrm>
            <a:off x="4744704" y="2624055"/>
            <a:ext cx="3318670" cy="577043"/>
          </a:xfrm>
          <a:prstGeom prst="rect">
            <a:avLst/>
          </a:prstGeom>
          <a:noFill/>
        </p:spPr>
        <p:txBody>
          <a:bodyPr wrap="square" lIns="68544" tIns="34271" rIns="68544" bIns="34271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4769203" y="3398529"/>
            <a:ext cx="2184125" cy="353292"/>
            <a:chOff x="1574602" y="3235045"/>
            <a:chExt cx="2322150" cy="370957"/>
          </a:xfrm>
        </p:grpSpPr>
        <p:sp>
          <p:nvSpPr>
            <p:cNvPr id="25" name="五边形 33"/>
            <p:cNvSpPr/>
            <p:nvPr/>
          </p:nvSpPr>
          <p:spPr>
            <a:xfrm>
              <a:off x="1574602" y="3235045"/>
              <a:ext cx="2322150" cy="370957"/>
            </a:xfrm>
            <a:prstGeom prst="homePlat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6" name="Title 3"/>
            <p:cNvSpPr txBox="1"/>
            <p:nvPr/>
          </p:nvSpPr>
          <p:spPr>
            <a:xfrm>
              <a:off x="1805999" y="3245856"/>
              <a:ext cx="1947614" cy="318577"/>
            </a:xfrm>
            <a:prstGeom prst="rect">
              <a:avLst/>
            </a:prstGeom>
          </p:spPr>
          <p:txBody>
            <a:bodyPr/>
            <a:lstStyle>
              <a:lvl1pPr algn="ctr" defTabSz="967740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6774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03</a:t>
              </a:r>
              <a:r>
                <a:rPr kumimoji="0" lang="zh-CN" altLang="en-US" sz="1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单击添加标题</a:t>
              </a:r>
              <a:endPara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sp>
        <p:nvSpPr>
          <p:cNvPr id="27" name="TextBox 28"/>
          <p:cNvSpPr txBox="1"/>
          <p:nvPr/>
        </p:nvSpPr>
        <p:spPr>
          <a:xfrm>
            <a:off x="4744704" y="3810004"/>
            <a:ext cx="3318670" cy="577043"/>
          </a:xfrm>
          <a:prstGeom prst="rect">
            <a:avLst/>
          </a:prstGeom>
          <a:noFill/>
        </p:spPr>
        <p:txBody>
          <a:bodyPr wrap="square" lIns="68544" tIns="34271" rIns="68544" bIns="34271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11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请输入您的文字  请输入您的文字 请输入您的文字</a:t>
            </a:r>
            <a:endParaRPr lang="en-US" altLang="zh-CN" sz="11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5" grpId="0"/>
      <p:bldP spid="19" grpId="0"/>
      <p:bldP spid="23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990136" y="1839677"/>
            <a:ext cx="1188077" cy="1188077"/>
            <a:chOff x="2537398" y="2518519"/>
            <a:chExt cx="1584102" cy="1584102"/>
          </a:xfrm>
          <a:effectLst/>
        </p:grpSpPr>
        <p:sp>
          <p:nvSpPr>
            <p:cNvPr id="5" name="椭圆 4"/>
            <p:cNvSpPr/>
            <p:nvPr/>
          </p:nvSpPr>
          <p:spPr>
            <a:xfrm>
              <a:off x="2537398" y="2518519"/>
              <a:ext cx="1584102" cy="1584102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673100" dir="7920000" algn="ctr" rotWithShape="0">
                <a:srgbClr val="000000">
                  <a:alpha val="6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Freeform 15"/>
            <p:cNvSpPr>
              <a:spLocks noEditPoints="1"/>
            </p:cNvSpPr>
            <p:nvPr/>
          </p:nvSpPr>
          <p:spPr bwMode="auto">
            <a:xfrm>
              <a:off x="3009215" y="2659755"/>
              <a:ext cx="571112" cy="538731"/>
            </a:xfrm>
            <a:custGeom>
              <a:avLst/>
              <a:gdLst>
                <a:gd name="T0" fmla="*/ 176 w 194"/>
                <a:gd name="T1" fmla="*/ 175 h 183"/>
                <a:gd name="T2" fmla="*/ 100 w 194"/>
                <a:gd name="T3" fmla="*/ 23 h 183"/>
                <a:gd name="T4" fmla="*/ 111 w 194"/>
                <a:gd name="T5" fmla="*/ 0 h 183"/>
                <a:gd name="T6" fmla="*/ 107 w 194"/>
                <a:gd name="T7" fmla="*/ 0 h 183"/>
                <a:gd name="T8" fmla="*/ 99 w 194"/>
                <a:gd name="T9" fmla="*/ 18 h 183"/>
                <a:gd name="T10" fmla="*/ 97 w 194"/>
                <a:gd name="T11" fmla="*/ 20 h 183"/>
                <a:gd name="T12" fmla="*/ 95 w 194"/>
                <a:gd name="T13" fmla="*/ 18 h 183"/>
                <a:gd name="T14" fmla="*/ 94 w 194"/>
                <a:gd name="T15" fmla="*/ 15 h 183"/>
                <a:gd name="T16" fmla="*/ 87 w 194"/>
                <a:gd name="T17" fmla="*/ 0 h 183"/>
                <a:gd name="T18" fmla="*/ 82 w 194"/>
                <a:gd name="T19" fmla="*/ 0 h 183"/>
                <a:gd name="T20" fmla="*/ 94 w 194"/>
                <a:gd name="T21" fmla="*/ 23 h 183"/>
                <a:gd name="T22" fmla="*/ 18 w 194"/>
                <a:gd name="T23" fmla="*/ 175 h 183"/>
                <a:gd name="T24" fmla="*/ 0 w 194"/>
                <a:gd name="T25" fmla="*/ 175 h 183"/>
                <a:gd name="T26" fmla="*/ 0 w 194"/>
                <a:gd name="T27" fmla="*/ 183 h 183"/>
                <a:gd name="T28" fmla="*/ 194 w 194"/>
                <a:gd name="T29" fmla="*/ 183 h 183"/>
                <a:gd name="T30" fmla="*/ 194 w 194"/>
                <a:gd name="T31" fmla="*/ 175 h 183"/>
                <a:gd name="T32" fmla="*/ 176 w 194"/>
                <a:gd name="T33" fmla="*/ 175 h 183"/>
                <a:gd name="T34" fmla="*/ 73 w 194"/>
                <a:gd name="T35" fmla="*/ 175 h 183"/>
                <a:gd name="T36" fmla="*/ 94 w 194"/>
                <a:gd name="T37" fmla="*/ 130 h 183"/>
                <a:gd name="T38" fmla="*/ 97 w 194"/>
                <a:gd name="T39" fmla="*/ 125 h 183"/>
                <a:gd name="T40" fmla="*/ 123 w 194"/>
                <a:gd name="T41" fmla="*/ 175 h 183"/>
                <a:gd name="T42" fmla="*/ 73 w 194"/>
                <a:gd name="T43" fmla="*/ 17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4" h="183">
                  <a:moveTo>
                    <a:pt x="176" y="175"/>
                  </a:moveTo>
                  <a:lnTo>
                    <a:pt x="100" y="23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99" y="18"/>
                  </a:lnTo>
                  <a:lnTo>
                    <a:pt x="97" y="20"/>
                  </a:lnTo>
                  <a:lnTo>
                    <a:pt x="95" y="18"/>
                  </a:lnTo>
                  <a:lnTo>
                    <a:pt x="94" y="15"/>
                  </a:lnTo>
                  <a:lnTo>
                    <a:pt x="87" y="0"/>
                  </a:lnTo>
                  <a:lnTo>
                    <a:pt x="82" y="0"/>
                  </a:lnTo>
                  <a:lnTo>
                    <a:pt x="94" y="23"/>
                  </a:lnTo>
                  <a:lnTo>
                    <a:pt x="18" y="175"/>
                  </a:lnTo>
                  <a:lnTo>
                    <a:pt x="0" y="175"/>
                  </a:lnTo>
                  <a:lnTo>
                    <a:pt x="0" y="183"/>
                  </a:lnTo>
                  <a:lnTo>
                    <a:pt x="194" y="183"/>
                  </a:lnTo>
                  <a:lnTo>
                    <a:pt x="194" y="175"/>
                  </a:lnTo>
                  <a:lnTo>
                    <a:pt x="176" y="175"/>
                  </a:lnTo>
                  <a:close/>
                  <a:moveTo>
                    <a:pt x="73" y="175"/>
                  </a:moveTo>
                  <a:lnTo>
                    <a:pt x="94" y="130"/>
                  </a:lnTo>
                  <a:lnTo>
                    <a:pt x="97" y="125"/>
                  </a:lnTo>
                  <a:lnTo>
                    <a:pt x="123" y="175"/>
                  </a:lnTo>
                  <a:lnTo>
                    <a:pt x="73" y="1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98507" y="3342776"/>
              <a:ext cx="1323438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此处添加标题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076513" y="1839677"/>
            <a:ext cx="1188077" cy="1188077"/>
            <a:chOff x="5319234" y="2518519"/>
            <a:chExt cx="1584102" cy="1584102"/>
          </a:xfrm>
          <a:effectLst/>
        </p:grpSpPr>
        <p:sp>
          <p:nvSpPr>
            <p:cNvPr id="9" name="椭圆 8"/>
            <p:cNvSpPr/>
            <p:nvPr/>
          </p:nvSpPr>
          <p:spPr>
            <a:xfrm>
              <a:off x="5319234" y="2518519"/>
              <a:ext cx="1584102" cy="1584102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673100" dir="7920000" algn="ctr" rotWithShape="0">
                <a:srgbClr val="000000">
                  <a:alpha val="6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Freeform 51"/>
            <p:cNvSpPr/>
            <p:nvPr/>
          </p:nvSpPr>
          <p:spPr bwMode="auto">
            <a:xfrm>
              <a:off x="5838235" y="2646035"/>
              <a:ext cx="546100" cy="552451"/>
            </a:xfrm>
            <a:custGeom>
              <a:avLst/>
              <a:gdLst>
                <a:gd name="T0" fmla="*/ 141 w 160"/>
                <a:gd name="T1" fmla="*/ 77 h 161"/>
                <a:gd name="T2" fmla="*/ 141 w 160"/>
                <a:gd name="T3" fmla="*/ 67 h 161"/>
                <a:gd name="T4" fmla="*/ 131 w 160"/>
                <a:gd name="T5" fmla="*/ 67 h 161"/>
                <a:gd name="T6" fmla="*/ 131 w 160"/>
                <a:gd name="T7" fmla="*/ 71 h 161"/>
                <a:gd name="T8" fmla="*/ 117 w 160"/>
                <a:gd name="T9" fmla="*/ 64 h 161"/>
                <a:gd name="T10" fmla="*/ 117 w 160"/>
                <a:gd name="T11" fmla="*/ 55 h 161"/>
                <a:gd name="T12" fmla="*/ 107 w 160"/>
                <a:gd name="T13" fmla="*/ 55 h 161"/>
                <a:gd name="T14" fmla="*/ 107 w 160"/>
                <a:gd name="T15" fmla="*/ 59 h 161"/>
                <a:gd name="T16" fmla="*/ 89 w 160"/>
                <a:gd name="T17" fmla="*/ 49 h 161"/>
                <a:gd name="T18" fmla="*/ 89 w 160"/>
                <a:gd name="T19" fmla="*/ 18 h 161"/>
                <a:gd name="T20" fmla="*/ 81 w 160"/>
                <a:gd name="T21" fmla="*/ 0 h 161"/>
                <a:gd name="T22" fmla="*/ 80 w 160"/>
                <a:gd name="T23" fmla="*/ 0 h 161"/>
                <a:gd name="T24" fmla="*/ 79 w 160"/>
                <a:gd name="T25" fmla="*/ 0 h 161"/>
                <a:gd name="T26" fmla="*/ 71 w 160"/>
                <a:gd name="T27" fmla="*/ 18 h 161"/>
                <a:gd name="T28" fmla="*/ 71 w 160"/>
                <a:gd name="T29" fmla="*/ 49 h 161"/>
                <a:gd name="T30" fmla="*/ 53 w 160"/>
                <a:gd name="T31" fmla="*/ 59 h 161"/>
                <a:gd name="T32" fmla="*/ 53 w 160"/>
                <a:gd name="T33" fmla="*/ 55 h 161"/>
                <a:gd name="T34" fmla="*/ 44 w 160"/>
                <a:gd name="T35" fmla="*/ 55 h 161"/>
                <a:gd name="T36" fmla="*/ 44 w 160"/>
                <a:gd name="T37" fmla="*/ 64 h 161"/>
                <a:gd name="T38" fmla="*/ 30 w 160"/>
                <a:gd name="T39" fmla="*/ 72 h 161"/>
                <a:gd name="T40" fmla="*/ 30 w 160"/>
                <a:gd name="T41" fmla="*/ 67 h 161"/>
                <a:gd name="T42" fmla="*/ 20 w 160"/>
                <a:gd name="T43" fmla="*/ 67 h 161"/>
                <a:gd name="T44" fmla="*/ 20 w 160"/>
                <a:gd name="T45" fmla="*/ 77 h 161"/>
                <a:gd name="T46" fmla="*/ 0 w 160"/>
                <a:gd name="T47" fmla="*/ 88 h 161"/>
                <a:gd name="T48" fmla="*/ 0 w 160"/>
                <a:gd name="T49" fmla="*/ 97 h 161"/>
                <a:gd name="T50" fmla="*/ 48 w 160"/>
                <a:gd name="T51" fmla="*/ 81 h 161"/>
                <a:gd name="T52" fmla="*/ 71 w 160"/>
                <a:gd name="T53" fmla="*/ 81 h 161"/>
                <a:gd name="T54" fmla="*/ 71 w 160"/>
                <a:gd name="T55" fmla="*/ 87 h 161"/>
                <a:gd name="T56" fmla="*/ 76 w 160"/>
                <a:gd name="T57" fmla="*/ 131 h 161"/>
                <a:gd name="T58" fmla="*/ 51 w 160"/>
                <a:gd name="T59" fmla="*/ 149 h 161"/>
                <a:gd name="T60" fmla="*/ 51 w 160"/>
                <a:gd name="T61" fmla="*/ 157 h 161"/>
                <a:gd name="T62" fmla="*/ 79 w 160"/>
                <a:gd name="T63" fmla="*/ 147 h 161"/>
                <a:gd name="T64" fmla="*/ 79 w 160"/>
                <a:gd name="T65" fmla="*/ 161 h 161"/>
                <a:gd name="T66" fmla="*/ 82 w 160"/>
                <a:gd name="T67" fmla="*/ 161 h 161"/>
                <a:gd name="T68" fmla="*/ 82 w 160"/>
                <a:gd name="T69" fmla="*/ 147 h 161"/>
                <a:gd name="T70" fmla="*/ 110 w 160"/>
                <a:gd name="T71" fmla="*/ 156 h 161"/>
                <a:gd name="T72" fmla="*/ 110 w 160"/>
                <a:gd name="T73" fmla="*/ 149 h 161"/>
                <a:gd name="T74" fmla="*/ 85 w 160"/>
                <a:gd name="T75" fmla="*/ 131 h 161"/>
                <a:gd name="T76" fmla="*/ 89 w 160"/>
                <a:gd name="T77" fmla="*/ 87 h 161"/>
                <a:gd name="T78" fmla="*/ 89 w 160"/>
                <a:gd name="T79" fmla="*/ 81 h 161"/>
                <a:gd name="T80" fmla="*/ 113 w 160"/>
                <a:gd name="T81" fmla="*/ 81 h 161"/>
                <a:gd name="T82" fmla="*/ 160 w 160"/>
                <a:gd name="T83" fmla="*/ 97 h 161"/>
                <a:gd name="T84" fmla="*/ 160 w 160"/>
                <a:gd name="T85" fmla="*/ 88 h 161"/>
                <a:gd name="T86" fmla="*/ 141 w 160"/>
                <a:gd name="T87" fmla="*/ 7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0" h="161">
                  <a:moveTo>
                    <a:pt x="141" y="77"/>
                  </a:moveTo>
                  <a:cubicBezTo>
                    <a:pt x="141" y="67"/>
                    <a:pt x="141" y="67"/>
                    <a:pt x="141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7" y="55"/>
                    <a:pt x="117" y="55"/>
                    <a:pt x="117" y="55"/>
                  </a:cubicBezTo>
                  <a:cubicBezTo>
                    <a:pt x="107" y="55"/>
                    <a:pt x="107" y="55"/>
                    <a:pt x="107" y="55"/>
                  </a:cubicBezTo>
                  <a:cubicBezTo>
                    <a:pt x="107" y="59"/>
                    <a:pt x="107" y="59"/>
                    <a:pt x="107" y="59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9" y="4"/>
                    <a:pt x="82" y="1"/>
                    <a:pt x="8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8" y="1"/>
                    <a:pt x="71" y="4"/>
                    <a:pt x="71" y="18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48" y="81"/>
                    <a:pt x="48" y="81"/>
                    <a:pt x="48" y="81"/>
                  </a:cubicBezTo>
                  <a:cubicBezTo>
                    <a:pt x="71" y="81"/>
                    <a:pt x="71" y="81"/>
                    <a:pt x="71" y="81"/>
                  </a:cubicBezTo>
                  <a:cubicBezTo>
                    <a:pt x="71" y="85"/>
                    <a:pt x="71" y="87"/>
                    <a:pt x="71" y="87"/>
                  </a:cubicBezTo>
                  <a:cubicBezTo>
                    <a:pt x="76" y="131"/>
                    <a:pt x="76" y="131"/>
                    <a:pt x="76" y="131"/>
                  </a:cubicBezTo>
                  <a:cubicBezTo>
                    <a:pt x="51" y="149"/>
                    <a:pt x="51" y="149"/>
                    <a:pt x="51" y="149"/>
                  </a:cubicBezTo>
                  <a:cubicBezTo>
                    <a:pt x="51" y="157"/>
                    <a:pt x="51" y="157"/>
                    <a:pt x="51" y="157"/>
                  </a:cubicBezTo>
                  <a:cubicBezTo>
                    <a:pt x="79" y="147"/>
                    <a:pt x="79" y="147"/>
                    <a:pt x="79" y="147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2" y="161"/>
                    <a:pt x="82" y="161"/>
                    <a:pt x="82" y="161"/>
                  </a:cubicBezTo>
                  <a:cubicBezTo>
                    <a:pt x="82" y="147"/>
                    <a:pt x="82" y="147"/>
                    <a:pt x="82" y="147"/>
                  </a:cubicBezTo>
                  <a:cubicBezTo>
                    <a:pt x="110" y="156"/>
                    <a:pt x="110" y="156"/>
                    <a:pt x="110" y="156"/>
                  </a:cubicBezTo>
                  <a:cubicBezTo>
                    <a:pt x="110" y="149"/>
                    <a:pt x="110" y="149"/>
                    <a:pt x="110" y="149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9" y="87"/>
                    <a:pt x="89" y="87"/>
                    <a:pt x="89" y="87"/>
                  </a:cubicBezTo>
                  <a:cubicBezTo>
                    <a:pt x="89" y="87"/>
                    <a:pt x="89" y="85"/>
                    <a:pt x="89" y="81"/>
                  </a:cubicBezTo>
                  <a:cubicBezTo>
                    <a:pt x="113" y="81"/>
                    <a:pt x="113" y="81"/>
                    <a:pt x="113" y="81"/>
                  </a:cubicBezTo>
                  <a:cubicBezTo>
                    <a:pt x="160" y="97"/>
                    <a:pt x="160" y="97"/>
                    <a:pt x="160" y="97"/>
                  </a:cubicBezTo>
                  <a:cubicBezTo>
                    <a:pt x="160" y="88"/>
                    <a:pt x="160" y="88"/>
                    <a:pt x="160" y="88"/>
                  </a:cubicBezTo>
                  <a:lnTo>
                    <a:pt x="141" y="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480343" y="3344212"/>
              <a:ext cx="1323438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此处添加标题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162890" y="1839677"/>
            <a:ext cx="1188077" cy="1188077"/>
            <a:chOff x="8101070" y="2518519"/>
            <a:chExt cx="1584102" cy="1584102"/>
          </a:xfrm>
          <a:effectLst/>
        </p:grpSpPr>
        <p:sp>
          <p:nvSpPr>
            <p:cNvPr id="13" name="椭圆 12"/>
            <p:cNvSpPr/>
            <p:nvPr/>
          </p:nvSpPr>
          <p:spPr>
            <a:xfrm>
              <a:off x="8101070" y="2518519"/>
              <a:ext cx="1584102" cy="1584102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673100" dir="7920000" algn="ctr" rotWithShape="0">
                <a:srgbClr val="000000">
                  <a:alpha val="6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Freeform 6"/>
            <p:cNvSpPr/>
            <p:nvPr/>
          </p:nvSpPr>
          <p:spPr bwMode="auto">
            <a:xfrm>
              <a:off x="8657436" y="2646035"/>
              <a:ext cx="471370" cy="465675"/>
            </a:xfrm>
            <a:custGeom>
              <a:avLst/>
              <a:gdLst>
                <a:gd name="T0" fmla="*/ 1054 w 2064"/>
                <a:gd name="T1" fmla="*/ 22 h 2039"/>
                <a:gd name="T2" fmla="*/ 1035 w 2064"/>
                <a:gd name="T3" fmla="*/ 31 h 2039"/>
                <a:gd name="T4" fmla="*/ 706 w 2064"/>
                <a:gd name="T5" fmla="*/ 268 h 2039"/>
                <a:gd name="T6" fmla="*/ 669 w 2064"/>
                <a:gd name="T7" fmla="*/ 338 h 2039"/>
                <a:gd name="T8" fmla="*/ 674 w 2064"/>
                <a:gd name="T9" fmla="*/ 373 h 2039"/>
                <a:gd name="T10" fmla="*/ 668 w 2064"/>
                <a:gd name="T11" fmla="*/ 424 h 2039"/>
                <a:gd name="T12" fmla="*/ 620 w 2064"/>
                <a:gd name="T13" fmla="*/ 470 h 2039"/>
                <a:gd name="T14" fmla="*/ 635 w 2064"/>
                <a:gd name="T15" fmla="*/ 486 h 2039"/>
                <a:gd name="T16" fmla="*/ 968 w 2064"/>
                <a:gd name="T17" fmla="*/ 818 h 2039"/>
                <a:gd name="T18" fmla="*/ 995 w 2064"/>
                <a:gd name="T19" fmla="*/ 829 h 2039"/>
                <a:gd name="T20" fmla="*/ 1055 w 2064"/>
                <a:gd name="T21" fmla="*/ 855 h 2039"/>
                <a:gd name="T22" fmla="*/ 1429 w 2064"/>
                <a:gd name="T23" fmla="*/ 1210 h 2039"/>
                <a:gd name="T24" fmla="*/ 2021 w 2064"/>
                <a:gd name="T25" fmla="*/ 1772 h 2039"/>
                <a:gd name="T26" fmla="*/ 2023 w 2064"/>
                <a:gd name="T27" fmla="*/ 1892 h 2039"/>
                <a:gd name="T28" fmla="*/ 1911 w 2064"/>
                <a:gd name="T29" fmla="*/ 2004 h 2039"/>
                <a:gd name="T30" fmla="*/ 1799 w 2064"/>
                <a:gd name="T31" fmla="*/ 2003 h 2039"/>
                <a:gd name="T32" fmla="*/ 879 w 2064"/>
                <a:gd name="T33" fmla="*/ 1033 h 2039"/>
                <a:gd name="T34" fmla="*/ 852 w 2064"/>
                <a:gd name="T35" fmla="*/ 967 h 2039"/>
                <a:gd name="T36" fmla="*/ 846 w 2064"/>
                <a:gd name="T37" fmla="*/ 949 h 2039"/>
                <a:gd name="T38" fmla="*/ 498 w 2064"/>
                <a:gd name="T39" fmla="*/ 601 h 2039"/>
                <a:gd name="T40" fmla="*/ 491 w 2064"/>
                <a:gd name="T41" fmla="*/ 597 h 2039"/>
                <a:gd name="T42" fmla="*/ 448 w 2064"/>
                <a:gd name="T43" fmla="*/ 643 h 2039"/>
                <a:gd name="T44" fmla="*/ 395 w 2064"/>
                <a:gd name="T45" fmla="*/ 652 h 2039"/>
                <a:gd name="T46" fmla="*/ 360 w 2064"/>
                <a:gd name="T47" fmla="*/ 659 h 2039"/>
                <a:gd name="T48" fmla="*/ 303 w 2064"/>
                <a:gd name="T49" fmla="*/ 715 h 2039"/>
                <a:gd name="T50" fmla="*/ 299 w 2064"/>
                <a:gd name="T51" fmla="*/ 755 h 2039"/>
                <a:gd name="T52" fmla="*/ 295 w 2064"/>
                <a:gd name="T53" fmla="*/ 796 h 2039"/>
                <a:gd name="T54" fmla="*/ 216 w 2064"/>
                <a:gd name="T55" fmla="*/ 875 h 2039"/>
                <a:gd name="T56" fmla="*/ 167 w 2064"/>
                <a:gd name="T57" fmla="*/ 875 h 2039"/>
                <a:gd name="T58" fmla="*/ 16 w 2064"/>
                <a:gd name="T59" fmla="*/ 723 h 2039"/>
                <a:gd name="T60" fmla="*/ 16 w 2064"/>
                <a:gd name="T61" fmla="*/ 673 h 2039"/>
                <a:gd name="T62" fmla="*/ 92 w 2064"/>
                <a:gd name="T63" fmla="*/ 597 h 2039"/>
                <a:gd name="T64" fmla="*/ 137 w 2064"/>
                <a:gd name="T65" fmla="*/ 592 h 2039"/>
                <a:gd name="T66" fmla="*/ 170 w 2064"/>
                <a:gd name="T67" fmla="*/ 590 h 2039"/>
                <a:gd name="T68" fmla="*/ 235 w 2064"/>
                <a:gd name="T69" fmla="*/ 526 h 2039"/>
                <a:gd name="T70" fmla="*/ 236 w 2064"/>
                <a:gd name="T71" fmla="*/ 492 h 2039"/>
                <a:gd name="T72" fmla="*/ 240 w 2064"/>
                <a:gd name="T73" fmla="*/ 449 h 2039"/>
                <a:gd name="T74" fmla="*/ 245 w 2064"/>
                <a:gd name="T75" fmla="*/ 443 h 2039"/>
                <a:gd name="T76" fmla="*/ 516 w 2064"/>
                <a:gd name="T77" fmla="*/ 174 h 2039"/>
                <a:gd name="T78" fmla="*/ 939 w 2064"/>
                <a:gd name="T79" fmla="*/ 0 h 2039"/>
                <a:gd name="T80" fmla="*/ 1035 w 2064"/>
                <a:gd name="T81" fmla="*/ 11 h 2039"/>
                <a:gd name="T82" fmla="*/ 1053 w 2064"/>
                <a:gd name="T83" fmla="*/ 16 h 2039"/>
                <a:gd name="T84" fmla="*/ 1054 w 2064"/>
                <a:gd name="T85" fmla="*/ 22 h 2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64" h="2039">
                  <a:moveTo>
                    <a:pt x="1054" y="22"/>
                  </a:moveTo>
                  <a:cubicBezTo>
                    <a:pt x="1048" y="25"/>
                    <a:pt x="1042" y="29"/>
                    <a:pt x="1035" y="31"/>
                  </a:cubicBezTo>
                  <a:cubicBezTo>
                    <a:pt x="902" y="77"/>
                    <a:pt x="793" y="158"/>
                    <a:pt x="706" y="268"/>
                  </a:cubicBezTo>
                  <a:cubicBezTo>
                    <a:pt x="689" y="288"/>
                    <a:pt x="678" y="313"/>
                    <a:pt x="669" y="338"/>
                  </a:cubicBezTo>
                  <a:cubicBezTo>
                    <a:pt x="665" y="348"/>
                    <a:pt x="669" y="363"/>
                    <a:pt x="674" y="373"/>
                  </a:cubicBezTo>
                  <a:cubicBezTo>
                    <a:pt x="684" y="394"/>
                    <a:pt x="684" y="407"/>
                    <a:pt x="668" y="424"/>
                  </a:cubicBezTo>
                  <a:cubicBezTo>
                    <a:pt x="653" y="439"/>
                    <a:pt x="637" y="454"/>
                    <a:pt x="620" y="470"/>
                  </a:cubicBezTo>
                  <a:cubicBezTo>
                    <a:pt x="626" y="477"/>
                    <a:pt x="631" y="482"/>
                    <a:pt x="635" y="486"/>
                  </a:cubicBezTo>
                  <a:cubicBezTo>
                    <a:pt x="746" y="597"/>
                    <a:pt x="857" y="708"/>
                    <a:pt x="968" y="818"/>
                  </a:cubicBezTo>
                  <a:cubicBezTo>
                    <a:pt x="974" y="825"/>
                    <a:pt x="986" y="829"/>
                    <a:pt x="995" y="829"/>
                  </a:cubicBezTo>
                  <a:cubicBezTo>
                    <a:pt x="1019" y="829"/>
                    <a:pt x="1038" y="839"/>
                    <a:pt x="1055" y="855"/>
                  </a:cubicBezTo>
                  <a:cubicBezTo>
                    <a:pt x="1180" y="974"/>
                    <a:pt x="1305" y="1092"/>
                    <a:pt x="1429" y="1210"/>
                  </a:cubicBezTo>
                  <a:cubicBezTo>
                    <a:pt x="1627" y="1397"/>
                    <a:pt x="1824" y="1585"/>
                    <a:pt x="2021" y="1772"/>
                  </a:cubicBezTo>
                  <a:cubicBezTo>
                    <a:pt x="2063" y="1812"/>
                    <a:pt x="2064" y="1851"/>
                    <a:pt x="2023" y="1892"/>
                  </a:cubicBezTo>
                  <a:cubicBezTo>
                    <a:pt x="1986" y="1929"/>
                    <a:pt x="1949" y="1967"/>
                    <a:pt x="1911" y="2004"/>
                  </a:cubicBezTo>
                  <a:cubicBezTo>
                    <a:pt x="1876" y="2039"/>
                    <a:pt x="1834" y="2039"/>
                    <a:pt x="1799" y="2003"/>
                  </a:cubicBezTo>
                  <a:cubicBezTo>
                    <a:pt x="1492" y="1680"/>
                    <a:pt x="1186" y="1356"/>
                    <a:pt x="879" y="1033"/>
                  </a:cubicBezTo>
                  <a:cubicBezTo>
                    <a:pt x="861" y="1014"/>
                    <a:pt x="850" y="993"/>
                    <a:pt x="852" y="967"/>
                  </a:cubicBezTo>
                  <a:cubicBezTo>
                    <a:pt x="853" y="961"/>
                    <a:pt x="850" y="953"/>
                    <a:pt x="846" y="949"/>
                  </a:cubicBezTo>
                  <a:cubicBezTo>
                    <a:pt x="730" y="833"/>
                    <a:pt x="614" y="717"/>
                    <a:pt x="498" y="601"/>
                  </a:cubicBezTo>
                  <a:cubicBezTo>
                    <a:pt x="497" y="601"/>
                    <a:pt x="496" y="600"/>
                    <a:pt x="491" y="597"/>
                  </a:cubicBezTo>
                  <a:cubicBezTo>
                    <a:pt x="477" y="612"/>
                    <a:pt x="463" y="628"/>
                    <a:pt x="448" y="643"/>
                  </a:cubicBezTo>
                  <a:cubicBezTo>
                    <a:pt x="429" y="663"/>
                    <a:pt x="421" y="662"/>
                    <a:pt x="395" y="652"/>
                  </a:cubicBezTo>
                  <a:cubicBezTo>
                    <a:pt x="385" y="649"/>
                    <a:pt x="368" y="652"/>
                    <a:pt x="360" y="659"/>
                  </a:cubicBezTo>
                  <a:cubicBezTo>
                    <a:pt x="339" y="675"/>
                    <a:pt x="321" y="695"/>
                    <a:pt x="303" y="715"/>
                  </a:cubicBezTo>
                  <a:cubicBezTo>
                    <a:pt x="292" y="726"/>
                    <a:pt x="288" y="740"/>
                    <a:pt x="299" y="755"/>
                  </a:cubicBezTo>
                  <a:cubicBezTo>
                    <a:pt x="310" y="770"/>
                    <a:pt x="306" y="784"/>
                    <a:pt x="295" y="796"/>
                  </a:cubicBezTo>
                  <a:cubicBezTo>
                    <a:pt x="269" y="823"/>
                    <a:pt x="243" y="850"/>
                    <a:pt x="216" y="875"/>
                  </a:cubicBezTo>
                  <a:cubicBezTo>
                    <a:pt x="201" y="889"/>
                    <a:pt x="181" y="889"/>
                    <a:pt x="167" y="875"/>
                  </a:cubicBezTo>
                  <a:cubicBezTo>
                    <a:pt x="116" y="825"/>
                    <a:pt x="66" y="774"/>
                    <a:pt x="16" y="723"/>
                  </a:cubicBezTo>
                  <a:cubicBezTo>
                    <a:pt x="0" y="708"/>
                    <a:pt x="1" y="689"/>
                    <a:pt x="16" y="673"/>
                  </a:cubicBezTo>
                  <a:cubicBezTo>
                    <a:pt x="41" y="647"/>
                    <a:pt x="66" y="622"/>
                    <a:pt x="92" y="597"/>
                  </a:cubicBezTo>
                  <a:cubicBezTo>
                    <a:pt x="105" y="584"/>
                    <a:pt x="119" y="581"/>
                    <a:pt x="137" y="592"/>
                  </a:cubicBezTo>
                  <a:cubicBezTo>
                    <a:pt x="146" y="596"/>
                    <a:pt x="163" y="596"/>
                    <a:pt x="170" y="590"/>
                  </a:cubicBezTo>
                  <a:cubicBezTo>
                    <a:pt x="193" y="571"/>
                    <a:pt x="216" y="549"/>
                    <a:pt x="235" y="526"/>
                  </a:cubicBezTo>
                  <a:cubicBezTo>
                    <a:pt x="241" y="519"/>
                    <a:pt x="240" y="501"/>
                    <a:pt x="236" y="492"/>
                  </a:cubicBezTo>
                  <a:cubicBezTo>
                    <a:pt x="227" y="475"/>
                    <a:pt x="230" y="462"/>
                    <a:pt x="240" y="449"/>
                  </a:cubicBezTo>
                  <a:cubicBezTo>
                    <a:pt x="241" y="447"/>
                    <a:pt x="243" y="445"/>
                    <a:pt x="245" y="443"/>
                  </a:cubicBezTo>
                  <a:cubicBezTo>
                    <a:pt x="335" y="354"/>
                    <a:pt x="424" y="262"/>
                    <a:pt x="516" y="174"/>
                  </a:cubicBezTo>
                  <a:cubicBezTo>
                    <a:pt x="634" y="62"/>
                    <a:pt x="775" y="0"/>
                    <a:pt x="939" y="0"/>
                  </a:cubicBezTo>
                  <a:cubicBezTo>
                    <a:pt x="971" y="0"/>
                    <a:pt x="1003" y="7"/>
                    <a:pt x="1035" y="11"/>
                  </a:cubicBezTo>
                  <a:cubicBezTo>
                    <a:pt x="1041" y="11"/>
                    <a:pt x="1047" y="14"/>
                    <a:pt x="1053" y="16"/>
                  </a:cubicBezTo>
                  <a:cubicBezTo>
                    <a:pt x="1053" y="18"/>
                    <a:pt x="1054" y="20"/>
                    <a:pt x="1054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262179" y="3345648"/>
              <a:ext cx="1323438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此处添加标题</a:t>
              </a:r>
              <a:endPara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430996" y="3533768"/>
            <a:ext cx="2058812" cy="57708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/>
            <a:r>
              <a:rPr lang="zh-CN" altLang="en-US" sz="10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这里可以输入一下简单的概括性的内容文字，用户可以在投影机或者计算机上进行演示</a:t>
            </a:r>
            <a:endParaRPr lang="zh-CN" altLang="en-US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641143" y="3533768"/>
            <a:ext cx="2058812" cy="57708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/>
            <a:r>
              <a:rPr lang="zh-CN" altLang="en-US" sz="10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这里可以输入一下简单的概括性的内容文字，用户可以在投影机或者计算机上进行演示</a:t>
            </a:r>
            <a:endParaRPr lang="zh-CN" altLang="en-US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851291" y="3513576"/>
            <a:ext cx="2058812" cy="57708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/>
            <a:r>
              <a:rPr lang="zh-CN" altLang="en-US" sz="10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这里可以输入一下简单的概括性的内容文字，用户可以在投影机或者计算机上进行演示</a:t>
            </a:r>
            <a:endParaRPr lang="zh-CN" altLang="en-US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25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3161286" y="1534845"/>
            <a:ext cx="1452562" cy="1452563"/>
          </a:xfrm>
          <a:custGeom>
            <a:avLst/>
            <a:gdLst>
              <a:gd name="T0" fmla="*/ 308 w 615"/>
              <a:gd name="T1" fmla="*/ 614 h 614"/>
              <a:gd name="T2" fmla="*/ 0 w 615"/>
              <a:gd name="T3" fmla="*/ 307 h 614"/>
              <a:gd name="T4" fmla="*/ 308 w 615"/>
              <a:gd name="T5" fmla="*/ 0 h 614"/>
              <a:gd name="T6" fmla="*/ 615 w 615"/>
              <a:gd name="T7" fmla="*/ 307 h 614"/>
              <a:gd name="T8" fmla="*/ 615 w 615"/>
              <a:gd name="T9" fmla="*/ 614 h 614"/>
              <a:gd name="T10" fmla="*/ 308 w 615"/>
              <a:gd name="T11" fmla="*/ 614 h 614"/>
              <a:gd name="T12" fmla="*/ 555 w 615"/>
              <a:gd name="T13" fmla="*/ 535 h 614"/>
              <a:gd name="T14" fmla="*/ 532 w 615"/>
              <a:gd name="T15" fmla="*/ 559 h 614"/>
              <a:gd name="T16" fmla="*/ 555 w 615"/>
              <a:gd name="T17" fmla="*/ 582 h 614"/>
              <a:gd name="T18" fmla="*/ 578 w 615"/>
              <a:gd name="T19" fmla="*/ 559 h 614"/>
              <a:gd name="T20" fmla="*/ 555 w 615"/>
              <a:gd name="T21" fmla="*/ 535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5" h="614">
                <a:moveTo>
                  <a:pt x="308" y="614"/>
                </a:moveTo>
                <a:cubicBezTo>
                  <a:pt x="138" y="614"/>
                  <a:pt x="0" y="477"/>
                  <a:pt x="0" y="307"/>
                </a:cubicBezTo>
                <a:cubicBezTo>
                  <a:pt x="0" y="137"/>
                  <a:pt x="138" y="0"/>
                  <a:pt x="308" y="0"/>
                </a:cubicBezTo>
                <a:cubicBezTo>
                  <a:pt x="477" y="0"/>
                  <a:pt x="615" y="137"/>
                  <a:pt x="615" y="307"/>
                </a:cubicBezTo>
                <a:cubicBezTo>
                  <a:pt x="615" y="614"/>
                  <a:pt x="615" y="614"/>
                  <a:pt x="615" y="614"/>
                </a:cubicBezTo>
                <a:lnTo>
                  <a:pt x="308" y="614"/>
                </a:lnTo>
                <a:close/>
                <a:moveTo>
                  <a:pt x="555" y="535"/>
                </a:moveTo>
                <a:cubicBezTo>
                  <a:pt x="542" y="535"/>
                  <a:pt x="532" y="546"/>
                  <a:pt x="532" y="559"/>
                </a:cubicBezTo>
                <a:cubicBezTo>
                  <a:pt x="532" y="571"/>
                  <a:pt x="542" y="582"/>
                  <a:pt x="555" y="582"/>
                </a:cubicBezTo>
                <a:cubicBezTo>
                  <a:pt x="568" y="582"/>
                  <a:pt x="578" y="571"/>
                  <a:pt x="578" y="559"/>
                </a:cubicBezTo>
                <a:cubicBezTo>
                  <a:pt x="578" y="546"/>
                  <a:pt x="568" y="535"/>
                  <a:pt x="555" y="53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  <p:sp>
        <p:nvSpPr>
          <p:cNvPr id="5" name="Freeform 6"/>
          <p:cNvSpPr>
            <a:spLocks noEditPoints="1"/>
          </p:cNvSpPr>
          <p:nvPr/>
        </p:nvSpPr>
        <p:spPr bwMode="auto">
          <a:xfrm>
            <a:off x="4718625" y="1526906"/>
            <a:ext cx="1450975" cy="1455738"/>
          </a:xfrm>
          <a:custGeom>
            <a:avLst/>
            <a:gdLst>
              <a:gd name="T0" fmla="*/ 307 w 614"/>
              <a:gd name="T1" fmla="*/ 615 h 615"/>
              <a:gd name="T2" fmla="*/ 614 w 614"/>
              <a:gd name="T3" fmla="*/ 308 h 615"/>
              <a:gd name="T4" fmla="*/ 307 w 614"/>
              <a:gd name="T5" fmla="*/ 0 h 615"/>
              <a:gd name="T6" fmla="*/ 0 w 614"/>
              <a:gd name="T7" fmla="*/ 308 h 615"/>
              <a:gd name="T8" fmla="*/ 0 w 614"/>
              <a:gd name="T9" fmla="*/ 615 h 615"/>
              <a:gd name="T10" fmla="*/ 307 w 614"/>
              <a:gd name="T11" fmla="*/ 615 h 615"/>
              <a:gd name="T12" fmla="*/ 60 w 614"/>
              <a:gd name="T13" fmla="*/ 536 h 615"/>
              <a:gd name="T14" fmla="*/ 83 w 614"/>
              <a:gd name="T15" fmla="*/ 560 h 615"/>
              <a:gd name="T16" fmla="*/ 60 w 614"/>
              <a:gd name="T17" fmla="*/ 583 h 615"/>
              <a:gd name="T18" fmla="*/ 36 w 614"/>
              <a:gd name="T19" fmla="*/ 560 h 615"/>
              <a:gd name="T20" fmla="*/ 60 w 614"/>
              <a:gd name="T21" fmla="*/ 536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4" h="615">
                <a:moveTo>
                  <a:pt x="307" y="615"/>
                </a:moveTo>
                <a:cubicBezTo>
                  <a:pt x="477" y="615"/>
                  <a:pt x="614" y="477"/>
                  <a:pt x="614" y="308"/>
                </a:cubicBezTo>
                <a:cubicBezTo>
                  <a:pt x="614" y="138"/>
                  <a:pt x="477" y="0"/>
                  <a:pt x="307" y="0"/>
                </a:cubicBezTo>
                <a:cubicBezTo>
                  <a:pt x="137" y="0"/>
                  <a:pt x="0" y="138"/>
                  <a:pt x="0" y="308"/>
                </a:cubicBezTo>
                <a:cubicBezTo>
                  <a:pt x="0" y="615"/>
                  <a:pt x="0" y="615"/>
                  <a:pt x="0" y="615"/>
                </a:cubicBezTo>
                <a:lnTo>
                  <a:pt x="307" y="615"/>
                </a:lnTo>
                <a:close/>
                <a:moveTo>
                  <a:pt x="60" y="536"/>
                </a:moveTo>
                <a:cubicBezTo>
                  <a:pt x="72" y="536"/>
                  <a:pt x="83" y="547"/>
                  <a:pt x="83" y="560"/>
                </a:cubicBezTo>
                <a:cubicBezTo>
                  <a:pt x="83" y="572"/>
                  <a:pt x="72" y="583"/>
                  <a:pt x="60" y="583"/>
                </a:cubicBezTo>
                <a:cubicBezTo>
                  <a:pt x="47" y="583"/>
                  <a:pt x="36" y="572"/>
                  <a:pt x="36" y="560"/>
                </a:cubicBezTo>
                <a:cubicBezTo>
                  <a:pt x="36" y="547"/>
                  <a:pt x="47" y="536"/>
                  <a:pt x="60" y="53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  <p:sp>
        <p:nvSpPr>
          <p:cNvPr id="6" name="Freeform 7"/>
          <p:cNvSpPr>
            <a:spLocks noEditPoints="1"/>
          </p:cNvSpPr>
          <p:nvPr/>
        </p:nvSpPr>
        <p:spPr bwMode="auto">
          <a:xfrm>
            <a:off x="3161286" y="3077893"/>
            <a:ext cx="1452562" cy="1454150"/>
          </a:xfrm>
          <a:custGeom>
            <a:avLst/>
            <a:gdLst>
              <a:gd name="T0" fmla="*/ 308 w 615"/>
              <a:gd name="T1" fmla="*/ 0 h 615"/>
              <a:gd name="T2" fmla="*/ 0 w 615"/>
              <a:gd name="T3" fmla="*/ 308 h 615"/>
              <a:gd name="T4" fmla="*/ 308 w 615"/>
              <a:gd name="T5" fmla="*/ 615 h 615"/>
              <a:gd name="T6" fmla="*/ 615 w 615"/>
              <a:gd name="T7" fmla="*/ 308 h 615"/>
              <a:gd name="T8" fmla="*/ 615 w 615"/>
              <a:gd name="T9" fmla="*/ 0 h 615"/>
              <a:gd name="T10" fmla="*/ 308 w 615"/>
              <a:gd name="T11" fmla="*/ 0 h 615"/>
              <a:gd name="T12" fmla="*/ 555 w 615"/>
              <a:gd name="T13" fmla="*/ 79 h 615"/>
              <a:gd name="T14" fmla="*/ 532 w 615"/>
              <a:gd name="T15" fmla="*/ 56 h 615"/>
              <a:gd name="T16" fmla="*/ 555 w 615"/>
              <a:gd name="T17" fmla="*/ 33 h 615"/>
              <a:gd name="T18" fmla="*/ 578 w 615"/>
              <a:gd name="T19" fmla="*/ 56 h 615"/>
              <a:gd name="T20" fmla="*/ 555 w 615"/>
              <a:gd name="T21" fmla="*/ 79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5" h="615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7"/>
                  <a:pt x="138" y="615"/>
                  <a:pt x="308" y="615"/>
                </a:cubicBezTo>
                <a:cubicBezTo>
                  <a:pt x="477" y="615"/>
                  <a:pt x="615" y="477"/>
                  <a:pt x="615" y="308"/>
                </a:cubicBezTo>
                <a:cubicBezTo>
                  <a:pt x="615" y="0"/>
                  <a:pt x="615" y="0"/>
                  <a:pt x="615" y="0"/>
                </a:cubicBezTo>
                <a:lnTo>
                  <a:pt x="308" y="0"/>
                </a:lnTo>
                <a:close/>
                <a:moveTo>
                  <a:pt x="555" y="79"/>
                </a:moveTo>
                <a:cubicBezTo>
                  <a:pt x="542" y="79"/>
                  <a:pt x="532" y="69"/>
                  <a:pt x="532" y="56"/>
                </a:cubicBezTo>
                <a:cubicBezTo>
                  <a:pt x="532" y="43"/>
                  <a:pt x="542" y="33"/>
                  <a:pt x="555" y="33"/>
                </a:cubicBezTo>
                <a:cubicBezTo>
                  <a:pt x="568" y="33"/>
                  <a:pt x="578" y="43"/>
                  <a:pt x="578" y="56"/>
                </a:cubicBezTo>
                <a:cubicBezTo>
                  <a:pt x="578" y="69"/>
                  <a:pt x="568" y="79"/>
                  <a:pt x="555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  <p:sp>
        <p:nvSpPr>
          <p:cNvPr id="7" name="Freeform 8"/>
          <p:cNvSpPr>
            <a:spLocks noEditPoints="1"/>
          </p:cNvSpPr>
          <p:nvPr/>
        </p:nvSpPr>
        <p:spPr bwMode="auto">
          <a:xfrm>
            <a:off x="4718625" y="3077893"/>
            <a:ext cx="1450975" cy="1454150"/>
          </a:xfrm>
          <a:custGeom>
            <a:avLst/>
            <a:gdLst>
              <a:gd name="T0" fmla="*/ 307 w 614"/>
              <a:gd name="T1" fmla="*/ 0 h 615"/>
              <a:gd name="T2" fmla="*/ 614 w 614"/>
              <a:gd name="T3" fmla="*/ 308 h 615"/>
              <a:gd name="T4" fmla="*/ 307 w 614"/>
              <a:gd name="T5" fmla="*/ 615 h 615"/>
              <a:gd name="T6" fmla="*/ 0 w 614"/>
              <a:gd name="T7" fmla="*/ 308 h 615"/>
              <a:gd name="T8" fmla="*/ 0 w 614"/>
              <a:gd name="T9" fmla="*/ 0 h 615"/>
              <a:gd name="T10" fmla="*/ 307 w 614"/>
              <a:gd name="T11" fmla="*/ 0 h 615"/>
              <a:gd name="T12" fmla="*/ 60 w 614"/>
              <a:gd name="T13" fmla="*/ 79 h 615"/>
              <a:gd name="T14" fmla="*/ 83 w 614"/>
              <a:gd name="T15" fmla="*/ 56 h 615"/>
              <a:gd name="T16" fmla="*/ 60 w 614"/>
              <a:gd name="T17" fmla="*/ 33 h 615"/>
              <a:gd name="T18" fmla="*/ 36 w 614"/>
              <a:gd name="T19" fmla="*/ 56 h 615"/>
              <a:gd name="T20" fmla="*/ 60 w 614"/>
              <a:gd name="T21" fmla="*/ 79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4" h="615">
                <a:moveTo>
                  <a:pt x="307" y="0"/>
                </a:moveTo>
                <a:cubicBezTo>
                  <a:pt x="477" y="0"/>
                  <a:pt x="614" y="138"/>
                  <a:pt x="614" y="308"/>
                </a:cubicBezTo>
                <a:cubicBezTo>
                  <a:pt x="614" y="477"/>
                  <a:pt x="477" y="615"/>
                  <a:pt x="307" y="615"/>
                </a:cubicBezTo>
                <a:cubicBezTo>
                  <a:pt x="137" y="615"/>
                  <a:pt x="0" y="477"/>
                  <a:pt x="0" y="308"/>
                </a:cubicBezTo>
                <a:cubicBezTo>
                  <a:pt x="0" y="0"/>
                  <a:pt x="0" y="0"/>
                  <a:pt x="0" y="0"/>
                </a:cubicBezTo>
                <a:lnTo>
                  <a:pt x="307" y="0"/>
                </a:lnTo>
                <a:close/>
                <a:moveTo>
                  <a:pt x="60" y="79"/>
                </a:moveTo>
                <a:cubicBezTo>
                  <a:pt x="72" y="79"/>
                  <a:pt x="83" y="69"/>
                  <a:pt x="83" y="56"/>
                </a:cubicBezTo>
                <a:cubicBezTo>
                  <a:pt x="83" y="43"/>
                  <a:pt x="72" y="33"/>
                  <a:pt x="60" y="33"/>
                </a:cubicBezTo>
                <a:cubicBezTo>
                  <a:pt x="47" y="33"/>
                  <a:pt x="36" y="43"/>
                  <a:pt x="36" y="56"/>
                </a:cubicBezTo>
                <a:cubicBezTo>
                  <a:pt x="36" y="69"/>
                  <a:pt x="47" y="79"/>
                  <a:pt x="60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598225" y="1603106"/>
            <a:ext cx="460375" cy="1211262"/>
            <a:chOff x="6008688" y="1593851"/>
            <a:chExt cx="460375" cy="1211262"/>
          </a:xfrm>
          <a:solidFill>
            <a:srgbClr val="FFC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Freeform 13"/>
            <p:cNvSpPr/>
            <p:nvPr/>
          </p:nvSpPr>
          <p:spPr bwMode="auto">
            <a:xfrm>
              <a:off x="6124575" y="1593851"/>
              <a:ext cx="238125" cy="230188"/>
            </a:xfrm>
            <a:custGeom>
              <a:avLst/>
              <a:gdLst>
                <a:gd name="T0" fmla="*/ 40 w 101"/>
                <a:gd name="T1" fmla="*/ 9 h 97"/>
                <a:gd name="T2" fmla="*/ 88 w 101"/>
                <a:gd name="T3" fmla="*/ 61 h 97"/>
                <a:gd name="T4" fmla="*/ 20 w 101"/>
                <a:gd name="T5" fmla="*/ 74 h 97"/>
                <a:gd name="T6" fmla="*/ 40 w 101"/>
                <a:gd name="T7" fmla="*/ 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97">
                  <a:moveTo>
                    <a:pt x="40" y="9"/>
                  </a:moveTo>
                  <a:cubicBezTo>
                    <a:pt x="69" y="0"/>
                    <a:pt x="101" y="33"/>
                    <a:pt x="88" y="61"/>
                  </a:cubicBezTo>
                  <a:cubicBezTo>
                    <a:pt x="79" y="89"/>
                    <a:pt x="37" y="97"/>
                    <a:pt x="20" y="74"/>
                  </a:cubicBezTo>
                  <a:cubicBezTo>
                    <a:pt x="0" y="53"/>
                    <a:pt x="12" y="15"/>
                    <a:pt x="4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0" name="Freeform 14"/>
            <p:cNvSpPr/>
            <p:nvPr/>
          </p:nvSpPr>
          <p:spPr bwMode="auto">
            <a:xfrm>
              <a:off x="6008688" y="1811338"/>
              <a:ext cx="460375" cy="993775"/>
            </a:xfrm>
            <a:custGeom>
              <a:avLst/>
              <a:gdLst>
                <a:gd name="T0" fmla="*/ 25 w 195"/>
                <a:gd name="T1" fmla="*/ 10 h 420"/>
                <a:gd name="T2" fmla="*/ 108 w 195"/>
                <a:gd name="T3" fmla="*/ 4 h 420"/>
                <a:gd name="T4" fmla="*/ 179 w 195"/>
                <a:gd name="T5" fmla="*/ 17 h 420"/>
                <a:gd name="T6" fmla="*/ 195 w 195"/>
                <a:gd name="T7" fmla="*/ 67 h 420"/>
                <a:gd name="T8" fmla="*/ 194 w 195"/>
                <a:gd name="T9" fmla="*/ 181 h 420"/>
                <a:gd name="T10" fmla="*/ 181 w 195"/>
                <a:gd name="T11" fmla="*/ 202 h 420"/>
                <a:gd name="T12" fmla="*/ 160 w 195"/>
                <a:gd name="T13" fmla="*/ 181 h 420"/>
                <a:gd name="T14" fmla="*/ 160 w 195"/>
                <a:gd name="T15" fmla="*/ 70 h 420"/>
                <a:gd name="T16" fmla="*/ 148 w 195"/>
                <a:gd name="T17" fmla="*/ 70 h 420"/>
                <a:gd name="T18" fmla="*/ 147 w 195"/>
                <a:gd name="T19" fmla="*/ 389 h 420"/>
                <a:gd name="T20" fmla="*/ 103 w 195"/>
                <a:gd name="T21" fmla="*/ 394 h 420"/>
                <a:gd name="T22" fmla="*/ 103 w 195"/>
                <a:gd name="T23" fmla="*/ 202 h 420"/>
                <a:gd name="T24" fmla="*/ 93 w 195"/>
                <a:gd name="T25" fmla="*/ 202 h 420"/>
                <a:gd name="T26" fmla="*/ 93 w 195"/>
                <a:gd name="T27" fmla="*/ 369 h 420"/>
                <a:gd name="T28" fmla="*/ 87 w 195"/>
                <a:gd name="T29" fmla="*/ 405 h 420"/>
                <a:gd name="T30" fmla="*/ 46 w 195"/>
                <a:gd name="T31" fmla="*/ 389 h 420"/>
                <a:gd name="T32" fmla="*/ 45 w 195"/>
                <a:gd name="T33" fmla="*/ 71 h 420"/>
                <a:gd name="T34" fmla="*/ 35 w 195"/>
                <a:gd name="T35" fmla="*/ 71 h 420"/>
                <a:gd name="T36" fmla="*/ 35 w 195"/>
                <a:gd name="T37" fmla="*/ 176 h 420"/>
                <a:gd name="T38" fmla="*/ 15 w 195"/>
                <a:gd name="T39" fmla="*/ 202 h 420"/>
                <a:gd name="T40" fmla="*/ 1 w 195"/>
                <a:gd name="T41" fmla="*/ 186 h 420"/>
                <a:gd name="T42" fmla="*/ 1 w 195"/>
                <a:gd name="T43" fmla="*/ 52 h 420"/>
                <a:gd name="T44" fmla="*/ 25 w 195"/>
                <a:gd name="T45" fmla="*/ 1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5" h="420">
                  <a:moveTo>
                    <a:pt x="25" y="10"/>
                  </a:moveTo>
                  <a:cubicBezTo>
                    <a:pt x="52" y="0"/>
                    <a:pt x="81" y="5"/>
                    <a:pt x="108" y="4"/>
                  </a:cubicBezTo>
                  <a:cubicBezTo>
                    <a:pt x="132" y="4"/>
                    <a:pt x="159" y="0"/>
                    <a:pt x="179" y="17"/>
                  </a:cubicBezTo>
                  <a:cubicBezTo>
                    <a:pt x="194" y="29"/>
                    <a:pt x="194" y="49"/>
                    <a:pt x="195" y="67"/>
                  </a:cubicBezTo>
                  <a:cubicBezTo>
                    <a:pt x="194" y="105"/>
                    <a:pt x="195" y="143"/>
                    <a:pt x="194" y="181"/>
                  </a:cubicBezTo>
                  <a:cubicBezTo>
                    <a:pt x="195" y="190"/>
                    <a:pt x="191" y="203"/>
                    <a:pt x="181" y="202"/>
                  </a:cubicBezTo>
                  <a:cubicBezTo>
                    <a:pt x="168" y="206"/>
                    <a:pt x="160" y="192"/>
                    <a:pt x="160" y="181"/>
                  </a:cubicBezTo>
                  <a:cubicBezTo>
                    <a:pt x="160" y="144"/>
                    <a:pt x="160" y="107"/>
                    <a:pt x="160" y="70"/>
                  </a:cubicBezTo>
                  <a:cubicBezTo>
                    <a:pt x="157" y="70"/>
                    <a:pt x="151" y="70"/>
                    <a:pt x="148" y="70"/>
                  </a:cubicBezTo>
                  <a:cubicBezTo>
                    <a:pt x="147" y="176"/>
                    <a:pt x="148" y="283"/>
                    <a:pt x="147" y="389"/>
                  </a:cubicBezTo>
                  <a:cubicBezTo>
                    <a:pt x="150" y="414"/>
                    <a:pt x="105" y="420"/>
                    <a:pt x="103" y="394"/>
                  </a:cubicBezTo>
                  <a:cubicBezTo>
                    <a:pt x="102" y="330"/>
                    <a:pt x="103" y="266"/>
                    <a:pt x="103" y="202"/>
                  </a:cubicBezTo>
                  <a:cubicBezTo>
                    <a:pt x="100" y="202"/>
                    <a:pt x="95" y="202"/>
                    <a:pt x="93" y="202"/>
                  </a:cubicBezTo>
                  <a:cubicBezTo>
                    <a:pt x="93" y="258"/>
                    <a:pt x="92" y="314"/>
                    <a:pt x="93" y="369"/>
                  </a:cubicBezTo>
                  <a:cubicBezTo>
                    <a:pt x="93" y="381"/>
                    <a:pt x="92" y="394"/>
                    <a:pt x="87" y="405"/>
                  </a:cubicBezTo>
                  <a:cubicBezTo>
                    <a:pt x="73" y="417"/>
                    <a:pt x="45" y="411"/>
                    <a:pt x="46" y="389"/>
                  </a:cubicBezTo>
                  <a:cubicBezTo>
                    <a:pt x="45" y="283"/>
                    <a:pt x="46" y="177"/>
                    <a:pt x="45" y="71"/>
                  </a:cubicBezTo>
                  <a:cubicBezTo>
                    <a:pt x="43" y="71"/>
                    <a:pt x="38" y="71"/>
                    <a:pt x="35" y="71"/>
                  </a:cubicBezTo>
                  <a:cubicBezTo>
                    <a:pt x="35" y="106"/>
                    <a:pt x="36" y="141"/>
                    <a:pt x="35" y="176"/>
                  </a:cubicBezTo>
                  <a:cubicBezTo>
                    <a:pt x="35" y="188"/>
                    <a:pt x="30" y="206"/>
                    <a:pt x="15" y="202"/>
                  </a:cubicBezTo>
                  <a:cubicBezTo>
                    <a:pt x="6" y="203"/>
                    <a:pt x="0" y="193"/>
                    <a:pt x="1" y="186"/>
                  </a:cubicBezTo>
                  <a:cubicBezTo>
                    <a:pt x="1" y="141"/>
                    <a:pt x="1" y="96"/>
                    <a:pt x="1" y="52"/>
                  </a:cubicBezTo>
                  <a:cubicBezTo>
                    <a:pt x="1" y="35"/>
                    <a:pt x="9" y="17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564884" y="3273158"/>
            <a:ext cx="539750" cy="1209675"/>
            <a:chOff x="5975350" y="3263901"/>
            <a:chExt cx="539750" cy="1209675"/>
          </a:xfrm>
          <a:solidFill>
            <a:srgbClr val="FFC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Freeform 15"/>
            <p:cNvSpPr/>
            <p:nvPr/>
          </p:nvSpPr>
          <p:spPr bwMode="auto">
            <a:xfrm>
              <a:off x="6116638" y="3263901"/>
              <a:ext cx="230187" cy="233363"/>
            </a:xfrm>
            <a:custGeom>
              <a:avLst/>
              <a:gdLst>
                <a:gd name="T0" fmla="*/ 43 w 97"/>
                <a:gd name="T1" fmla="*/ 6 h 98"/>
                <a:gd name="T2" fmla="*/ 92 w 97"/>
                <a:gd name="T3" fmla="*/ 52 h 98"/>
                <a:gd name="T4" fmla="*/ 19 w 97"/>
                <a:gd name="T5" fmla="*/ 70 h 98"/>
                <a:gd name="T6" fmla="*/ 43 w 97"/>
                <a:gd name="T7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98">
                  <a:moveTo>
                    <a:pt x="43" y="6"/>
                  </a:moveTo>
                  <a:cubicBezTo>
                    <a:pt x="70" y="0"/>
                    <a:pt x="97" y="25"/>
                    <a:pt x="92" y="52"/>
                  </a:cubicBezTo>
                  <a:cubicBezTo>
                    <a:pt x="89" y="88"/>
                    <a:pt x="38" y="98"/>
                    <a:pt x="19" y="70"/>
                  </a:cubicBezTo>
                  <a:cubicBezTo>
                    <a:pt x="0" y="48"/>
                    <a:pt x="16" y="12"/>
                    <a:pt x="4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3" name="Freeform 16"/>
            <p:cNvSpPr/>
            <p:nvPr/>
          </p:nvSpPr>
          <p:spPr bwMode="auto">
            <a:xfrm>
              <a:off x="5975350" y="3484563"/>
              <a:ext cx="539750" cy="989013"/>
            </a:xfrm>
            <a:custGeom>
              <a:avLst/>
              <a:gdLst>
                <a:gd name="T0" fmla="*/ 48 w 228"/>
                <a:gd name="T1" fmla="*/ 20 h 418"/>
                <a:gd name="T2" fmla="*/ 123 w 228"/>
                <a:gd name="T3" fmla="*/ 6 h 418"/>
                <a:gd name="T4" fmla="*/ 181 w 228"/>
                <a:gd name="T5" fmla="*/ 27 h 418"/>
                <a:gd name="T6" fmla="*/ 209 w 228"/>
                <a:gd name="T7" fmla="*/ 108 h 418"/>
                <a:gd name="T8" fmla="*/ 222 w 228"/>
                <a:gd name="T9" fmla="*/ 178 h 418"/>
                <a:gd name="T10" fmla="*/ 193 w 228"/>
                <a:gd name="T11" fmla="*/ 170 h 418"/>
                <a:gd name="T12" fmla="*/ 161 w 228"/>
                <a:gd name="T13" fmla="*/ 71 h 418"/>
                <a:gd name="T14" fmla="*/ 151 w 228"/>
                <a:gd name="T15" fmla="*/ 58 h 418"/>
                <a:gd name="T16" fmla="*/ 206 w 228"/>
                <a:gd name="T17" fmla="*/ 252 h 418"/>
                <a:gd name="T18" fmla="*/ 157 w 228"/>
                <a:gd name="T19" fmla="*/ 252 h 418"/>
                <a:gd name="T20" fmla="*/ 157 w 228"/>
                <a:gd name="T21" fmla="*/ 391 h 418"/>
                <a:gd name="T22" fmla="*/ 138 w 228"/>
                <a:gd name="T23" fmla="*/ 413 h 418"/>
                <a:gd name="T24" fmla="*/ 120 w 228"/>
                <a:gd name="T25" fmla="*/ 391 h 418"/>
                <a:gd name="T26" fmla="*/ 119 w 228"/>
                <a:gd name="T27" fmla="*/ 252 h 418"/>
                <a:gd name="T28" fmla="*/ 108 w 228"/>
                <a:gd name="T29" fmla="*/ 252 h 418"/>
                <a:gd name="T30" fmla="*/ 107 w 228"/>
                <a:gd name="T31" fmla="*/ 396 h 418"/>
                <a:gd name="T32" fmla="*/ 71 w 228"/>
                <a:gd name="T33" fmla="*/ 396 h 418"/>
                <a:gd name="T34" fmla="*/ 71 w 228"/>
                <a:gd name="T35" fmla="*/ 252 h 418"/>
                <a:gd name="T36" fmla="*/ 22 w 228"/>
                <a:gd name="T37" fmla="*/ 252 h 418"/>
                <a:gd name="T38" fmla="*/ 70 w 228"/>
                <a:gd name="T39" fmla="*/ 61 h 418"/>
                <a:gd name="T40" fmla="*/ 63 w 228"/>
                <a:gd name="T41" fmla="*/ 66 h 418"/>
                <a:gd name="T42" fmla="*/ 32 w 228"/>
                <a:gd name="T43" fmla="*/ 170 h 418"/>
                <a:gd name="T44" fmla="*/ 0 w 228"/>
                <a:gd name="T45" fmla="*/ 168 h 418"/>
                <a:gd name="T46" fmla="*/ 20 w 228"/>
                <a:gd name="T47" fmla="*/ 91 h 418"/>
                <a:gd name="T48" fmla="*/ 48 w 228"/>
                <a:gd name="T49" fmla="*/ 2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8" h="418">
                  <a:moveTo>
                    <a:pt x="48" y="20"/>
                  </a:moveTo>
                  <a:cubicBezTo>
                    <a:pt x="68" y="0"/>
                    <a:pt x="98" y="8"/>
                    <a:pt x="123" y="6"/>
                  </a:cubicBezTo>
                  <a:cubicBezTo>
                    <a:pt x="144" y="5"/>
                    <a:pt x="169" y="8"/>
                    <a:pt x="181" y="27"/>
                  </a:cubicBezTo>
                  <a:cubicBezTo>
                    <a:pt x="196" y="52"/>
                    <a:pt x="200" y="81"/>
                    <a:pt x="209" y="108"/>
                  </a:cubicBezTo>
                  <a:cubicBezTo>
                    <a:pt x="215" y="131"/>
                    <a:pt x="228" y="154"/>
                    <a:pt x="222" y="178"/>
                  </a:cubicBezTo>
                  <a:cubicBezTo>
                    <a:pt x="211" y="182"/>
                    <a:pt x="198" y="182"/>
                    <a:pt x="193" y="170"/>
                  </a:cubicBezTo>
                  <a:cubicBezTo>
                    <a:pt x="181" y="137"/>
                    <a:pt x="173" y="104"/>
                    <a:pt x="161" y="71"/>
                  </a:cubicBezTo>
                  <a:cubicBezTo>
                    <a:pt x="160" y="65"/>
                    <a:pt x="155" y="62"/>
                    <a:pt x="151" y="58"/>
                  </a:cubicBezTo>
                  <a:cubicBezTo>
                    <a:pt x="166" y="123"/>
                    <a:pt x="188" y="187"/>
                    <a:pt x="206" y="252"/>
                  </a:cubicBezTo>
                  <a:cubicBezTo>
                    <a:pt x="190" y="252"/>
                    <a:pt x="174" y="252"/>
                    <a:pt x="157" y="252"/>
                  </a:cubicBezTo>
                  <a:cubicBezTo>
                    <a:pt x="156" y="298"/>
                    <a:pt x="158" y="344"/>
                    <a:pt x="157" y="391"/>
                  </a:cubicBezTo>
                  <a:cubicBezTo>
                    <a:pt x="157" y="401"/>
                    <a:pt x="150" y="413"/>
                    <a:pt x="138" y="413"/>
                  </a:cubicBezTo>
                  <a:cubicBezTo>
                    <a:pt x="127" y="414"/>
                    <a:pt x="118" y="402"/>
                    <a:pt x="120" y="391"/>
                  </a:cubicBezTo>
                  <a:cubicBezTo>
                    <a:pt x="119" y="345"/>
                    <a:pt x="120" y="298"/>
                    <a:pt x="119" y="252"/>
                  </a:cubicBezTo>
                  <a:cubicBezTo>
                    <a:pt x="117" y="252"/>
                    <a:pt x="111" y="252"/>
                    <a:pt x="108" y="252"/>
                  </a:cubicBezTo>
                  <a:cubicBezTo>
                    <a:pt x="107" y="300"/>
                    <a:pt x="109" y="348"/>
                    <a:pt x="107" y="396"/>
                  </a:cubicBezTo>
                  <a:cubicBezTo>
                    <a:pt x="106" y="418"/>
                    <a:pt x="73" y="417"/>
                    <a:pt x="71" y="396"/>
                  </a:cubicBezTo>
                  <a:cubicBezTo>
                    <a:pt x="70" y="348"/>
                    <a:pt x="71" y="300"/>
                    <a:pt x="71" y="252"/>
                  </a:cubicBezTo>
                  <a:cubicBezTo>
                    <a:pt x="54" y="252"/>
                    <a:pt x="38" y="252"/>
                    <a:pt x="22" y="252"/>
                  </a:cubicBezTo>
                  <a:cubicBezTo>
                    <a:pt x="37" y="188"/>
                    <a:pt x="55" y="125"/>
                    <a:pt x="70" y="61"/>
                  </a:cubicBezTo>
                  <a:cubicBezTo>
                    <a:pt x="68" y="62"/>
                    <a:pt x="65" y="65"/>
                    <a:pt x="63" y="66"/>
                  </a:cubicBezTo>
                  <a:cubicBezTo>
                    <a:pt x="51" y="100"/>
                    <a:pt x="44" y="136"/>
                    <a:pt x="32" y="170"/>
                  </a:cubicBezTo>
                  <a:cubicBezTo>
                    <a:pt x="28" y="186"/>
                    <a:pt x="0" y="185"/>
                    <a:pt x="0" y="168"/>
                  </a:cubicBezTo>
                  <a:cubicBezTo>
                    <a:pt x="2" y="141"/>
                    <a:pt x="13" y="116"/>
                    <a:pt x="20" y="91"/>
                  </a:cubicBezTo>
                  <a:cubicBezTo>
                    <a:pt x="28" y="67"/>
                    <a:pt x="30" y="39"/>
                    <a:pt x="4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prstClr val="black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3532441" y="1641997"/>
            <a:ext cx="768159" cy="5232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18</a:t>
            </a:r>
            <a:r>
              <a:rPr lang="en-US" altLang="zh-C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%</a:t>
            </a:r>
            <a:endParaRPr lang="zh-CN" altLang="en-US" sz="66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113591" y="1641997"/>
            <a:ext cx="768159" cy="5232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26</a:t>
            </a:r>
            <a:r>
              <a:rPr lang="en-US" altLang="zh-C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%</a:t>
            </a:r>
            <a:endParaRPr lang="zh-CN" altLang="en-US" sz="66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541111" y="3156472"/>
            <a:ext cx="768159" cy="5232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69</a:t>
            </a:r>
            <a:r>
              <a:rPr lang="en-US" altLang="zh-C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%</a:t>
            </a:r>
            <a:endParaRPr lang="zh-CN" altLang="en-US" sz="66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13591" y="3156472"/>
            <a:ext cx="768159" cy="5232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82</a:t>
            </a:r>
            <a:r>
              <a:rPr lang="en-US" altLang="zh-C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%</a:t>
            </a:r>
            <a:endParaRPr lang="zh-CN" altLang="en-US" sz="66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330826" y="2200006"/>
            <a:ext cx="1189685" cy="496342"/>
            <a:chOff x="2741291" y="2190750"/>
            <a:chExt cx="1189685" cy="49634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9" name="任意多边形 27"/>
            <p:cNvSpPr/>
            <p:nvPr/>
          </p:nvSpPr>
          <p:spPr>
            <a:xfrm>
              <a:off x="2775585" y="2190750"/>
              <a:ext cx="1028700" cy="0"/>
            </a:xfrm>
            <a:custGeom>
              <a:avLst/>
              <a:gdLst>
                <a:gd name="connsiteX0" fmla="*/ 0 w 1028700"/>
                <a:gd name="connsiteY0" fmla="*/ 0 h 0"/>
                <a:gd name="connsiteX1" fmla="*/ 1028700 w 10287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8700">
                  <a:moveTo>
                    <a:pt x="0" y="0"/>
                  </a:moveTo>
                  <a:lnTo>
                    <a:pt x="1028700" y="0"/>
                  </a:lnTo>
                </a:path>
              </a:pathLst>
            </a:custGeom>
            <a:noFill/>
            <a:ln w="127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741291" y="2245361"/>
              <a:ext cx="118968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TEXT HERE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2761619" y="2471648"/>
              <a:ext cx="114807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this is a sample text</a:t>
              </a:r>
              <a:r>
                <a:rPr kumimoji="0" lang="en-US" altLang="zh-CN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.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864351" y="2200006"/>
            <a:ext cx="1189685" cy="496342"/>
            <a:chOff x="2741291" y="2190750"/>
            <a:chExt cx="1189685" cy="49634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3" name="任意多边形 31"/>
            <p:cNvSpPr/>
            <p:nvPr/>
          </p:nvSpPr>
          <p:spPr>
            <a:xfrm>
              <a:off x="2775585" y="2190750"/>
              <a:ext cx="1028700" cy="0"/>
            </a:xfrm>
            <a:custGeom>
              <a:avLst/>
              <a:gdLst>
                <a:gd name="connsiteX0" fmla="*/ 0 w 1028700"/>
                <a:gd name="connsiteY0" fmla="*/ 0 h 0"/>
                <a:gd name="connsiteX1" fmla="*/ 1028700 w 10287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8700">
                  <a:moveTo>
                    <a:pt x="0" y="0"/>
                  </a:moveTo>
                  <a:lnTo>
                    <a:pt x="1028700" y="0"/>
                  </a:lnTo>
                </a:path>
              </a:pathLst>
            </a:custGeom>
            <a:noFill/>
            <a:ln w="127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2741291" y="2245361"/>
              <a:ext cx="118968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TEXT HERE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761619" y="2471648"/>
              <a:ext cx="114807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this is a sample text.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864351" y="3714481"/>
            <a:ext cx="1189685" cy="496342"/>
            <a:chOff x="2741291" y="2190750"/>
            <a:chExt cx="1189685" cy="49634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任意多边形 35"/>
            <p:cNvSpPr/>
            <p:nvPr/>
          </p:nvSpPr>
          <p:spPr>
            <a:xfrm>
              <a:off x="2775585" y="2190750"/>
              <a:ext cx="1028700" cy="0"/>
            </a:xfrm>
            <a:custGeom>
              <a:avLst/>
              <a:gdLst>
                <a:gd name="connsiteX0" fmla="*/ 0 w 1028700"/>
                <a:gd name="connsiteY0" fmla="*/ 0 h 0"/>
                <a:gd name="connsiteX1" fmla="*/ 1028700 w 10287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8700">
                  <a:moveTo>
                    <a:pt x="0" y="0"/>
                  </a:moveTo>
                  <a:lnTo>
                    <a:pt x="1028700" y="0"/>
                  </a:lnTo>
                </a:path>
              </a:pathLst>
            </a:custGeom>
            <a:noFill/>
            <a:ln w="127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2741291" y="2245361"/>
              <a:ext cx="118968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TEXT HERE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761619" y="2471648"/>
              <a:ext cx="114807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this is a sample text.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3330826" y="3714481"/>
            <a:ext cx="1189685" cy="496342"/>
            <a:chOff x="2741291" y="2190750"/>
            <a:chExt cx="1189685" cy="49634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1" name="任意多边形 39"/>
            <p:cNvSpPr/>
            <p:nvPr/>
          </p:nvSpPr>
          <p:spPr>
            <a:xfrm>
              <a:off x="2775585" y="2190750"/>
              <a:ext cx="1028700" cy="0"/>
            </a:xfrm>
            <a:custGeom>
              <a:avLst/>
              <a:gdLst>
                <a:gd name="connsiteX0" fmla="*/ 0 w 1028700"/>
                <a:gd name="connsiteY0" fmla="*/ 0 h 0"/>
                <a:gd name="connsiteX1" fmla="*/ 1028700 w 10287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8700">
                  <a:moveTo>
                    <a:pt x="0" y="0"/>
                  </a:moveTo>
                  <a:lnTo>
                    <a:pt x="1028700" y="0"/>
                  </a:lnTo>
                </a:path>
              </a:pathLst>
            </a:custGeom>
            <a:noFill/>
            <a:ln w="127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2741291" y="2245361"/>
              <a:ext cx="118968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TEXT HERE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2761619" y="2471648"/>
              <a:ext cx="114807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this is a sample text.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182424" y="2155651"/>
            <a:ext cx="847724" cy="307777"/>
            <a:chOff x="6592888" y="2146399"/>
            <a:chExt cx="847724" cy="307777"/>
          </a:xfrm>
          <a:solidFill>
            <a:srgbClr val="20B5BC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35" name="组合 34"/>
            <p:cNvGrpSpPr/>
            <p:nvPr/>
          </p:nvGrpSpPr>
          <p:grpSpPr>
            <a:xfrm>
              <a:off x="6592888" y="2159001"/>
              <a:ext cx="847724" cy="282575"/>
              <a:chOff x="6592888" y="2159001"/>
              <a:chExt cx="847724" cy="282575"/>
            </a:xfrm>
            <a:grpFill/>
          </p:grpSpPr>
          <p:sp>
            <p:nvSpPr>
              <p:cNvPr id="37" name="Freeform 9"/>
              <p:cNvSpPr/>
              <p:nvPr/>
            </p:nvSpPr>
            <p:spPr bwMode="auto">
              <a:xfrm>
                <a:off x="6661150" y="2159001"/>
                <a:ext cx="779462" cy="282575"/>
              </a:xfrm>
              <a:custGeom>
                <a:avLst/>
                <a:gdLst>
                  <a:gd name="T0" fmla="*/ 0 w 330"/>
                  <a:gd name="T1" fmla="*/ 75 h 119"/>
                  <a:gd name="T2" fmla="*/ 45 w 330"/>
                  <a:gd name="T3" fmla="*/ 119 h 119"/>
                  <a:gd name="T4" fmla="*/ 285 w 330"/>
                  <a:gd name="T5" fmla="*/ 119 h 119"/>
                  <a:gd name="T6" fmla="*/ 330 w 330"/>
                  <a:gd name="T7" fmla="*/ 75 h 119"/>
                  <a:gd name="T8" fmla="*/ 330 w 330"/>
                  <a:gd name="T9" fmla="*/ 45 h 119"/>
                  <a:gd name="T10" fmla="*/ 285 w 330"/>
                  <a:gd name="T11" fmla="*/ 0 h 119"/>
                  <a:gd name="T12" fmla="*/ 45 w 330"/>
                  <a:gd name="T13" fmla="*/ 0 h 119"/>
                  <a:gd name="T14" fmla="*/ 0 w 330"/>
                  <a:gd name="T15" fmla="*/ 45 h 119"/>
                  <a:gd name="T16" fmla="*/ 0 w 330"/>
                  <a:gd name="T17" fmla="*/ 7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0" h="119">
                    <a:moveTo>
                      <a:pt x="0" y="75"/>
                    </a:moveTo>
                    <a:cubicBezTo>
                      <a:pt x="0" y="99"/>
                      <a:pt x="20" y="119"/>
                      <a:pt x="45" y="119"/>
                    </a:cubicBezTo>
                    <a:cubicBezTo>
                      <a:pt x="285" y="119"/>
                      <a:pt x="285" y="119"/>
                      <a:pt x="285" y="119"/>
                    </a:cubicBezTo>
                    <a:cubicBezTo>
                      <a:pt x="310" y="119"/>
                      <a:pt x="330" y="99"/>
                      <a:pt x="330" y="75"/>
                    </a:cubicBezTo>
                    <a:cubicBezTo>
                      <a:pt x="330" y="45"/>
                      <a:pt x="330" y="45"/>
                      <a:pt x="330" y="45"/>
                    </a:cubicBezTo>
                    <a:cubicBezTo>
                      <a:pt x="330" y="20"/>
                      <a:pt x="310" y="0"/>
                      <a:pt x="28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prstClr val="black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38" name="Freeform 10"/>
              <p:cNvSpPr/>
              <p:nvPr/>
            </p:nvSpPr>
            <p:spPr bwMode="auto">
              <a:xfrm>
                <a:off x="6592888" y="2206626"/>
                <a:ext cx="188912" cy="188913"/>
              </a:xfrm>
              <a:custGeom>
                <a:avLst/>
                <a:gdLst>
                  <a:gd name="T0" fmla="*/ 119 w 119"/>
                  <a:gd name="T1" fmla="*/ 58 h 119"/>
                  <a:gd name="T2" fmla="*/ 59 w 119"/>
                  <a:gd name="T3" fmla="*/ 0 h 119"/>
                  <a:gd name="T4" fmla="*/ 0 w 119"/>
                  <a:gd name="T5" fmla="*/ 60 h 119"/>
                  <a:gd name="T6" fmla="*/ 58 w 119"/>
                  <a:gd name="T7" fmla="*/ 119 h 119"/>
                  <a:gd name="T8" fmla="*/ 119 w 119"/>
                  <a:gd name="T9" fmla="*/ 5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9">
                    <a:moveTo>
                      <a:pt x="119" y="58"/>
                    </a:moveTo>
                    <a:lnTo>
                      <a:pt x="59" y="0"/>
                    </a:lnTo>
                    <a:lnTo>
                      <a:pt x="0" y="60"/>
                    </a:lnTo>
                    <a:lnTo>
                      <a:pt x="58" y="119"/>
                    </a:lnTo>
                    <a:lnTo>
                      <a:pt x="119" y="58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prstClr val="black"/>
                  </a:solidFill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6" name="矩形 35"/>
            <p:cNvSpPr/>
            <p:nvPr/>
          </p:nvSpPr>
          <p:spPr>
            <a:xfrm>
              <a:off x="6821328" y="2146399"/>
              <a:ext cx="57359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Text</a:t>
              </a:r>
              <a:r>
                <a:rPr lang="en-US" altLang="zh-CN" sz="140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endParaRPr lang="zh-CN" altLang="en-US" sz="1400" dirty="0">
                <a:solidFill>
                  <a:prstClr val="black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179252" y="3767943"/>
            <a:ext cx="850899" cy="307777"/>
            <a:chOff x="6589713" y="3758684"/>
            <a:chExt cx="850899" cy="307777"/>
          </a:xfrm>
          <a:solidFill>
            <a:sysClr val="window" lastClr="FFFFFF">
              <a:lumMod val="65000"/>
            </a:sys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40" name="组合 39"/>
            <p:cNvGrpSpPr/>
            <p:nvPr/>
          </p:nvGrpSpPr>
          <p:grpSpPr>
            <a:xfrm>
              <a:off x="6589713" y="3760788"/>
              <a:ext cx="850899" cy="282575"/>
              <a:chOff x="6589713" y="3760788"/>
              <a:chExt cx="850899" cy="282575"/>
            </a:xfrm>
            <a:grpFill/>
          </p:grpSpPr>
          <p:sp>
            <p:nvSpPr>
              <p:cNvPr id="42" name="Freeform 11"/>
              <p:cNvSpPr/>
              <p:nvPr/>
            </p:nvSpPr>
            <p:spPr bwMode="auto">
              <a:xfrm>
                <a:off x="6661150" y="3760788"/>
                <a:ext cx="779462" cy="282575"/>
              </a:xfrm>
              <a:custGeom>
                <a:avLst/>
                <a:gdLst>
                  <a:gd name="T0" fmla="*/ 0 w 330"/>
                  <a:gd name="T1" fmla="*/ 74 h 119"/>
                  <a:gd name="T2" fmla="*/ 45 w 330"/>
                  <a:gd name="T3" fmla="*/ 119 h 119"/>
                  <a:gd name="T4" fmla="*/ 285 w 330"/>
                  <a:gd name="T5" fmla="*/ 119 h 119"/>
                  <a:gd name="T6" fmla="*/ 330 w 330"/>
                  <a:gd name="T7" fmla="*/ 74 h 119"/>
                  <a:gd name="T8" fmla="*/ 330 w 330"/>
                  <a:gd name="T9" fmla="*/ 45 h 119"/>
                  <a:gd name="T10" fmla="*/ 285 w 330"/>
                  <a:gd name="T11" fmla="*/ 0 h 119"/>
                  <a:gd name="T12" fmla="*/ 45 w 330"/>
                  <a:gd name="T13" fmla="*/ 0 h 119"/>
                  <a:gd name="T14" fmla="*/ 0 w 330"/>
                  <a:gd name="T15" fmla="*/ 45 h 119"/>
                  <a:gd name="T16" fmla="*/ 0 w 330"/>
                  <a:gd name="T17" fmla="*/ 7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0" h="119">
                    <a:moveTo>
                      <a:pt x="0" y="74"/>
                    </a:moveTo>
                    <a:cubicBezTo>
                      <a:pt x="0" y="99"/>
                      <a:pt x="20" y="119"/>
                      <a:pt x="45" y="119"/>
                    </a:cubicBezTo>
                    <a:cubicBezTo>
                      <a:pt x="285" y="119"/>
                      <a:pt x="285" y="119"/>
                      <a:pt x="285" y="119"/>
                    </a:cubicBezTo>
                    <a:cubicBezTo>
                      <a:pt x="310" y="119"/>
                      <a:pt x="330" y="99"/>
                      <a:pt x="330" y="74"/>
                    </a:cubicBezTo>
                    <a:cubicBezTo>
                      <a:pt x="330" y="45"/>
                      <a:pt x="330" y="45"/>
                      <a:pt x="330" y="45"/>
                    </a:cubicBezTo>
                    <a:cubicBezTo>
                      <a:pt x="330" y="20"/>
                      <a:pt x="310" y="0"/>
                      <a:pt x="285" y="0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anose="02010600030101010101" pitchFamily="2" charset="-122"/>
                </a:endParaRPr>
              </a:p>
            </p:txBody>
          </p:sp>
          <p:sp>
            <p:nvSpPr>
              <p:cNvPr id="43" name="Freeform 12"/>
              <p:cNvSpPr/>
              <p:nvPr/>
            </p:nvSpPr>
            <p:spPr bwMode="auto">
              <a:xfrm>
                <a:off x="6589713" y="3806826"/>
                <a:ext cx="188912" cy="188913"/>
              </a:xfrm>
              <a:custGeom>
                <a:avLst/>
                <a:gdLst>
                  <a:gd name="T0" fmla="*/ 119 w 119"/>
                  <a:gd name="T1" fmla="*/ 59 h 119"/>
                  <a:gd name="T2" fmla="*/ 59 w 119"/>
                  <a:gd name="T3" fmla="*/ 0 h 119"/>
                  <a:gd name="T4" fmla="*/ 0 w 119"/>
                  <a:gd name="T5" fmla="*/ 61 h 119"/>
                  <a:gd name="T6" fmla="*/ 58 w 119"/>
                  <a:gd name="T7" fmla="*/ 119 h 119"/>
                  <a:gd name="T8" fmla="*/ 119 w 119"/>
                  <a:gd name="T9" fmla="*/ 5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9">
                    <a:moveTo>
                      <a:pt x="119" y="59"/>
                    </a:moveTo>
                    <a:lnTo>
                      <a:pt x="59" y="0"/>
                    </a:lnTo>
                    <a:lnTo>
                      <a:pt x="0" y="61"/>
                    </a:lnTo>
                    <a:lnTo>
                      <a:pt x="58" y="119"/>
                    </a:lnTo>
                    <a:lnTo>
                      <a:pt x="119" y="59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1" name="矩形 40"/>
            <p:cNvSpPr/>
            <p:nvPr/>
          </p:nvSpPr>
          <p:spPr>
            <a:xfrm>
              <a:off x="6774113" y="3758684"/>
              <a:ext cx="562333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Text</a:t>
              </a: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 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1241681" y="1903689"/>
            <a:ext cx="1552570" cy="1843033"/>
            <a:chOff x="690246" y="2380208"/>
            <a:chExt cx="1552570" cy="1843033"/>
          </a:xfrm>
          <a:effectLst/>
        </p:grpSpPr>
        <p:sp>
          <p:nvSpPr>
            <p:cNvPr id="45" name="矩形 44"/>
            <p:cNvSpPr/>
            <p:nvPr/>
          </p:nvSpPr>
          <p:spPr>
            <a:xfrm>
              <a:off x="698504" y="2380208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prstClr val="white"/>
                  </a:solidFill>
                  <a:ea typeface="宋体" panose="02010600030101010101" pitchFamily="2" charset="-122"/>
                </a:rPr>
                <a:t>添加标题</a:t>
              </a:r>
              <a:endParaRPr lang="zh-CN" altLang="en-US" dirty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6" name="文本框 66"/>
            <p:cNvSpPr txBox="1">
              <a:spLocks noChangeArrowheads="1"/>
            </p:cNvSpPr>
            <p:nvPr/>
          </p:nvSpPr>
          <p:spPr bwMode="auto">
            <a:xfrm>
              <a:off x="690246" y="2717487"/>
              <a:ext cx="155257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ts val="900"/>
                </a:lnSpc>
                <a:defRPr sz="600">
                  <a:solidFill>
                    <a:schemeClr val="tx1">
                      <a:lumMod val="90000"/>
                      <a:lumOff val="1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defRPr>
              </a:lvl1pPr>
            </a:lstStyle>
            <a:p>
              <a:pPr defTabSz="685800">
                <a:lnSpc>
                  <a:spcPts val="1485"/>
                </a:lnSpc>
              </a:pPr>
              <a:r>
                <a:rPr lang="zh-CN" altLang="en-US" sz="800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您的内容打在这里，或者通过复制您的文本后粘贴您的内容打在这里，或者通过复制您的文本后粘贴</a:t>
              </a:r>
              <a:endParaRPr lang="en-US" altLang="zh-CN" sz="800" dirty="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47" name="文本框 66"/>
            <p:cNvSpPr txBox="1">
              <a:spLocks noChangeArrowheads="1"/>
            </p:cNvSpPr>
            <p:nvPr/>
          </p:nvSpPr>
          <p:spPr bwMode="auto">
            <a:xfrm>
              <a:off x="690246" y="3746187"/>
              <a:ext cx="1314990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lnSpc>
                  <a:spcPts val="900"/>
                </a:lnSpc>
                <a:defRPr sz="600">
                  <a:solidFill>
                    <a:schemeClr val="tx1">
                      <a:lumMod val="90000"/>
                      <a:lumOff val="1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defRPr>
              </a:lvl1pPr>
            </a:lstStyle>
            <a:p>
              <a:pPr defTabSz="685800">
                <a:lnSpc>
                  <a:spcPts val="1485"/>
                </a:lnSpc>
              </a:pPr>
              <a:r>
                <a:rPr lang="zh-CN" altLang="en-US" sz="800" dirty="0">
                  <a:solidFill>
                    <a:prstClr val="white"/>
                  </a:solidFill>
                  <a:latin typeface="微软雅黑" panose="020B0503020204020204" pitchFamily="34" charset="-122"/>
                </a:rPr>
                <a:t>您的内容打在这里，或者通过复制您的文本后粘贴</a:t>
              </a:r>
              <a:endParaRPr lang="en-US" altLang="zh-CN" sz="800" dirty="0">
                <a:solidFill>
                  <a:prstClr val="white"/>
                </a:solidFill>
                <a:latin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049655" y="2258314"/>
            <a:ext cx="1149617" cy="1149617"/>
            <a:chOff x="5184292" y="3158835"/>
            <a:chExt cx="1823416" cy="1823416"/>
          </a:xfrm>
        </p:grpSpPr>
        <p:grpSp>
          <p:nvGrpSpPr>
            <p:cNvPr id="5" name="组合 4"/>
            <p:cNvGrpSpPr/>
            <p:nvPr/>
          </p:nvGrpSpPr>
          <p:grpSpPr>
            <a:xfrm>
              <a:off x="5184292" y="3158835"/>
              <a:ext cx="1823416" cy="1823416"/>
              <a:chOff x="4489450" y="2618448"/>
              <a:chExt cx="2209800" cy="2209800"/>
            </a:xfrm>
          </p:grpSpPr>
          <p:sp>
            <p:nvSpPr>
              <p:cNvPr id="7" name="椭圆 6"/>
              <p:cNvSpPr/>
              <p:nvPr/>
            </p:nvSpPr>
            <p:spPr>
              <a:xfrm>
                <a:off x="4489450" y="2618448"/>
                <a:ext cx="2209800" cy="2209800"/>
              </a:xfrm>
              <a:prstGeom prst="ellipse">
                <a:avLst/>
              </a:prstGeom>
              <a:solidFill>
                <a:srgbClr val="E7E6E6">
                  <a:lumMod val="75000"/>
                </a:srgbClr>
              </a:solidFill>
              <a:ln w="15875" cap="rnd" cmpd="sng" algn="ctr">
                <a:noFill/>
                <a:prstDash val="sysDot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4701442" y="2830442"/>
                <a:ext cx="1785819" cy="1785816"/>
              </a:xfrm>
              <a:prstGeom prst="ellipse">
                <a:avLst/>
              </a:prstGeom>
              <a:solidFill>
                <a:srgbClr val="FFC000"/>
              </a:solidFill>
              <a:ln w="44450" cap="flat" cmpd="sng" algn="ctr">
                <a:solidFill>
                  <a:sysClr val="window" lastClr="FFFFFF">
                    <a:lumMod val="95000"/>
                    <a:alpha val="81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" name="Freeform 61"/>
            <p:cNvSpPr>
              <a:spLocks noEditPoints="1"/>
            </p:cNvSpPr>
            <p:nvPr/>
          </p:nvSpPr>
          <p:spPr bwMode="auto">
            <a:xfrm>
              <a:off x="5934869" y="3909412"/>
              <a:ext cx="322263" cy="322263"/>
            </a:xfrm>
            <a:custGeom>
              <a:avLst/>
              <a:gdLst>
                <a:gd name="T0" fmla="*/ 890 w 1018"/>
                <a:gd name="T1" fmla="*/ 61 h 1017"/>
                <a:gd name="T2" fmla="*/ 876 w 1018"/>
                <a:gd name="T3" fmla="*/ 5 h 1017"/>
                <a:gd name="T4" fmla="*/ 147 w 1018"/>
                <a:gd name="T5" fmla="*/ 2 h 1017"/>
                <a:gd name="T6" fmla="*/ 127 w 1018"/>
                <a:gd name="T7" fmla="*/ 31 h 1017"/>
                <a:gd name="T8" fmla="*/ 131 w 1018"/>
                <a:gd name="T9" fmla="*/ 148 h 1017"/>
                <a:gd name="T10" fmla="*/ 24 w 1018"/>
                <a:gd name="T11" fmla="*/ 243 h 1017"/>
                <a:gd name="T12" fmla="*/ 3 w 1018"/>
                <a:gd name="T13" fmla="*/ 383 h 1017"/>
                <a:gd name="T14" fmla="*/ 61 w 1018"/>
                <a:gd name="T15" fmla="*/ 493 h 1017"/>
                <a:gd name="T16" fmla="*/ 170 w 1018"/>
                <a:gd name="T17" fmla="*/ 551 h 1017"/>
                <a:gd name="T18" fmla="*/ 274 w 1018"/>
                <a:gd name="T19" fmla="*/ 546 h 1017"/>
                <a:gd name="T20" fmla="*/ 382 w 1018"/>
                <a:gd name="T21" fmla="*/ 690 h 1017"/>
                <a:gd name="T22" fmla="*/ 410 w 1018"/>
                <a:gd name="T23" fmla="*/ 735 h 1017"/>
                <a:gd name="T24" fmla="*/ 410 w 1018"/>
                <a:gd name="T25" fmla="*/ 791 h 1017"/>
                <a:gd name="T26" fmla="*/ 379 w 1018"/>
                <a:gd name="T27" fmla="*/ 837 h 1017"/>
                <a:gd name="T28" fmla="*/ 318 w 1018"/>
                <a:gd name="T29" fmla="*/ 858 h 1017"/>
                <a:gd name="T30" fmla="*/ 248 w 1018"/>
                <a:gd name="T31" fmla="*/ 880 h 1017"/>
                <a:gd name="T32" fmla="*/ 197 w 1018"/>
                <a:gd name="T33" fmla="*/ 948 h 1017"/>
                <a:gd name="T34" fmla="*/ 196 w 1018"/>
                <a:gd name="T35" fmla="*/ 1003 h 1017"/>
                <a:gd name="T36" fmla="*/ 795 w 1018"/>
                <a:gd name="T37" fmla="*/ 1017 h 1017"/>
                <a:gd name="T38" fmla="*/ 826 w 1018"/>
                <a:gd name="T39" fmla="*/ 992 h 1017"/>
                <a:gd name="T40" fmla="*/ 812 w 1018"/>
                <a:gd name="T41" fmla="*/ 925 h 1017"/>
                <a:gd name="T42" fmla="*/ 750 w 1018"/>
                <a:gd name="T43" fmla="*/ 869 h 1017"/>
                <a:gd name="T44" fmla="*/ 681 w 1018"/>
                <a:gd name="T45" fmla="*/ 856 h 1017"/>
                <a:gd name="T46" fmla="*/ 633 w 1018"/>
                <a:gd name="T47" fmla="*/ 830 h 1017"/>
                <a:gd name="T48" fmla="*/ 605 w 1018"/>
                <a:gd name="T49" fmla="*/ 772 h 1017"/>
                <a:gd name="T50" fmla="*/ 616 w 1018"/>
                <a:gd name="T51" fmla="*/ 718 h 1017"/>
                <a:gd name="T52" fmla="*/ 639 w 1018"/>
                <a:gd name="T53" fmla="*/ 683 h 1017"/>
                <a:gd name="T54" fmla="*/ 774 w 1018"/>
                <a:gd name="T55" fmla="*/ 554 h 1017"/>
                <a:gd name="T56" fmla="*/ 887 w 1018"/>
                <a:gd name="T57" fmla="*/ 540 h 1017"/>
                <a:gd name="T58" fmla="*/ 983 w 1018"/>
                <a:gd name="T59" fmla="*/ 461 h 1017"/>
                <a:gd name="T60" fmla="*/ 1018 w 1018"/>
                <a:gd name="T61" fmla="*/ 342 h 1017"/>
                <a:gd name="T62" fmla="*/ 971 w 1018"/>
                <a:gd name="T63" fmla="*/ 210 h 1017"/>
                <a:gd name="T64" fmla="*/ 154 w 1018"/>
                <a:gd name="T65" fmla="*/ 481 h 1017"/>
                <a:gd name="T66" fmla="*/ 88 w 1018"/>
                <a:gd name="T67" fmla="*/ 426 h 1017"/>
                <a:gd name="T68" fmla="*/ 63 w 1018"/>
                <a:gd name="T69" fmla="*/ 345 h 1017"/>
                <a:gd name="T70" fmla="*/ 92 w 1018"/>
                <a:gd name="T71" fmla="*/ 256 h 1017"/>
                <a:gd name="T72" fmla="*/ 152 w 1018"/>
                <a:gd name="T73" fmla="*/ 252 h 1017"/>
                <a:gd name="T74" fmla="*/ 241 w 1018"/>
                <a:gd name="T75" fmla="*/ 488 h 1017"/>
                <a:gd name="T76" fmla="*/ 176 w 1018"/>
                <a:gd name="T77" fmla="*/ 487 h 1017"/>
                <a:gd name="T78" fmla="*/ 717 w 1018"/>
                <a:gd name="T79" fmla="*/ 925 h 1017"/>
                <a:gd name="T80" fmla="*/ 263 w 1018"/>
                <a:gd name="T81" fmla="*/ 954 h 1017"/>
                <a:gd name="T82" fmla="*/ 301 w 1018"/>
                <a:gd name="T83" fmla="*/ 925 h 1017"/>
                <a:gd name="T84" fmla="*/ 380 w 1018"/>
                <a:gd name="T85" fmla="*/ 910 h 1017"/>
                <a:gd name="T86" fmla="*/ 448 w 1018"/>
                <a:gd name="T87" fmla="*/ 854 h 1017"/>
                <a:gd name="T88" fmla="*/ 476 w 1018"/>
                <a:gd name="T89" fmla="*/ 778 h 1017"/>
                <a:gd name="T90" fmla="*/ 509 w 1018"/>
                <a:gd name="T91" fmla="*/ 795 h 1017"/>
                <a:gd name="T92" fmla="*/ 543 w 1018"/>
                <a:gd name="T93" fmla="*/ 778 h 1017"/>
                <a:gd name="T94" fmla="*/ 578 w 1018"/>
                <a:gd name="T95" fmla="*/ 865 h 1017"/>
                <a:gd name="T96" fmla="*/ 653 w 1018"/>
                <a:gd name="T97" fmla="*/ 915 h 1017"/>
                <a:gd name="T98" fmla="*/ 494 w 1018"/>
                <a:gd name="T99" fmla="*/ 709 h 1017"/>
                <a:gd name="T100" fmla="*/ 329 w 1018"/>
                <a:gd name="T101" fmla="*/ 511 h 1017"/>
                <a:gd name="T102" fmla="*/ 247 w 1018"/>
                <a:gd name="T103" fmla="*/ 342 h 1017"/>
                <a:gd name="T104" fmla="*/ 196 w 1018"/>
                <a:gd name="T105" fmla="*/ 132 h 1017"/>
                <a:gd name="T106" fmla="*/ 817 w 1018"/>
                <a:gd name="T107" fmla="*/ 164 h 1017"/>
                <a:gd name="T108" fmla="*/ 762 w 1018"/>
                <a:gd name="T109" fmla="*/ 369 h 1017"/>
                <a:gd name="T110" fmla="*/ 663 w 1018"/>
                <a:gd name="T111" fmla="*/ 550 h 1017"/>
                <a:gd name="T112" fmla="*/ 509 w 1018"/>
                <a:gd name="T113" fmla="*/ 722 h 1017"/>
                <a:gd name="T114" fmla="*/ 911 w 1018"/>
                <a:gd name="T115" fmla="*/ 448 h 1017"/>
                <a:gd name="T116" fmla="*/ 842 w 1018"/>
                <a:gd name="T117" fmla="*/ 487 h 1017"/>
                <a:gd name="T118" fmla="*/ 777 w 1018"/>
                <a:gd name="T119" fmla="*/ 489 h 1017"/>
                <a:gd name="T120" fmla="*/ 866 w 1018"/>
                <a:gd name="T121" fmla="*/ 252 h 1017"/>
                <a:gd name="T122" fmla="*/ 926 w 1018"/>
                <a:gd name="T123" fmla="*/ 257 h 1017"/>
                <a:gd name="T124" fmla="*/ 955 w 1018"/>
                <a:gd name="T125" fmla="*/ 345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18" h="1017">
                  <a:moveTo>
                    <a:pt x="887" y="148"/>
                  </a:moveTo>
                  <a:lnTo>
                    <a:pt x="887" y="148"/>
                  </a:lnTo>
                  <a:lnTo>
                    <a:pt x="884" y="147"/>
                  </a:lnTo>
                  <a:lnTo>
                    <a:pt x="884" y="147"/>
                  </a:lnTo>
                  <a:lnTo>
                    <a:pt x="887" y="119"/>
                  </a:lnTo>
                  <a:lnTo>
                    <a:pt x="889" y="90"/>
                  </a:lnTo>
                  <a:lnTo>
                    <a:pt x="890" y="61"/>
                  </a:lnTo>
                  <a:lnTo>
                    <a:pt x="890" y="31"/>
                  </a:lnTo>
                  <a:lnTo>
                    <a:pt x="890" y="31"/>
                  </a:lnTo>
                  <a:lnTo>
                    <a:pt x="890" y="26"/>
                  </a:lnTo>
                  <a:lnTo>
                    <a:pt x="888" y="19"/>
                  </a:lnTo>
                  <a:lnTo>
                    <a:pt x="885" y="14"/>
                  </a:lnTo>
                  <a:lnTo>
                    <a:pt x="882" y="10"/>
                  </a:lnTo>
                  <a:lnTo>
                    <a:pt x="876" y="5"/>
                  </a:lnTo>
                  <a:lnTo>
                    <a:pt x="871" y="2"/>
                  </a:lnTo>
                  <a:lnTo>
                    <a:pt x="866" y="0"/>
                  </a:lnTo>
                  <a:lnTo>
                    <a:pt x="859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3" y="0"/>
                  </a:lnTo>
                  <a:lnTo>
                    <a:pt x="147" y="2"/>
                  </a:lnTo>
                  <a:lnTo>
                    <a:pt x="141" y="5"/>
                  </a:lnTo>
                  <a:lnTo>
                    <a:pt x="137" y="10"/>
                  </a:lnTo>
                  <a:lnTo>
                    <a:pt x="133" y="14"/>
                  </a:lnTo>
                  <a:lnTo>
                    <a:pt x="130" y="19"/>
                  </a:lnTo>
                  <a:lnTo>
                    <a:pt x="129" y="26"/>
                  </a:lnTo>
                  <a:lnTo>
                    <a:pt x="127" y="31"/>
                  </a:lnTo>
                  <a:lnTo>
                    <a:pt x="127" y="31"/>
                  </a:lnTo>
                  <a:lnTo>
                    <a:pt x="127" y="61"/>
                  </a:lnTo>
                  <a:lnTo>
                    <a:pt x="130" y="90"/>
                  </a:lnTo>
                  <a:lnTo>
                    <a:pt x="132" y="119"/>
                  </a:lnTo>
                  <a:lnTo>
                    <a:pt x="134" y="147"/>
                  </a:lnTo>
                  <a:lnTo>
                    <a:pt x="134" y="147"/>
                  </a:lnTo>
                  <a:lnTo>
                    <a:pt x="131" y="148"/>
                  </a:lnTo>
                  <a:lnTo>
                    <a:pt x="131" y="148"/>
                  </a:lnTo>
                  <a:lnTo>
                    <a:pt x="110" y="157"/>
                  </a:lnTo>
                  <a:lnTo>
                    <a:pt x="93" y="168"/>
                  </a:lnTo>
                  <a:lnTo>
                    <a:pt x="76" y="180"/>
                  </a:lnTo>
                  <a:lnTo>
                    <a:pt x="61" y="194"/>
                  </a:lnTo>
                  <a:lnTo>
                    <a:pt x="47" y="210"/>
                  </a:lnTo>
                  <a:lnTo>
                    <a:pt x="35" y="226"/>
                  </a:lnTo>
                  <a:lnTo>
                    <a:pt x="24" y="243"/>
                  </a:lnTo>
                  <a:lnTo>
                    <a:pt x="16" y="263"/>
                  </a:lnTo>
                  <a:lnTo>
                    <a:pt x="8" y="281"/>
                  </a:lnTo>
                  <a:lnTo>
                    <a:pt x="4" y="301"/>
                  </a:lnTo>
                  <a:lnTo>
                    <a:pt x="1" y="322"/>
                  </a:lnTo>
                  <a:lnTo>
                    <a:pt x="0" y="342"/>
                  </a:lnTo>
                  <a:lnTo>
                    <a:pt x="0" y="363"/>
                  </a:lnTo>
                  <a:lnTo>
                    <a:pt x="3" y="383"/>
                  </a:lnTo>
                  <a:lnTo>
                    <a:pt x="8" y="404"/>
                  </a:lnTo>
                  <a:lnTo>
                    <a:pt x="15" y="425"/>
                  </a:lnTo>
                  <a:lnTo>
                    <a:pt x="15" y="425"/>
                  </a:lnTo>
                  <a:lnTo>
                    <a:pt x="24" y="443"/>
                  </a:lnTo>
                  <a:lnTo>
                    <a:pt x="35" y="461"/>
                  </a:lnTo>
                  <a:lnTo>
                    <a:pt x="47" y="478"/>
                  </a:lnTo>
                  <a:lnTo>
                    <a:pt x="61" y="493"/>
                  </a:lnTo>
                  <a:lnTo>
                    <a:pt x="76" y="507"/>
                  </a:lnTo>
                  <a:lnTo>
                    <a:pt x="93" y="519"/>
                  </a:lnTo>
                  <a:lnTo>
                    <a:pt x="110" y="530"/>
                  </a:lnTo>
                  <a:lnTo>
                    <a:pt x="130" y="540"/>
                  </a:lnTo>
                  <a:lnTo>
                    <a:pt x="130" y="540"/>
                  </a:lnTo>
                  <a:lnTo>
                    <a:pt x="150" y="546"/>
                  </a:lnTo>
                  <a:lnTo>
                    <a:pt x="170" y="551"/>
                  </a:lnTo>
                  <a:lnTo>
                    <a:pt x="191" y="555"/>
                  </a:lnTo>
                  <a:lnTo>
                    <a:pt x="211" y="556"/>
                  </a:lnTo>
                  <a:lnTo>
                    <a:pt x="211" y="556"/>
                  </a:lnTo>
                  <a:lnTo>
                    <a:pt x="227" y="555"/>
                  </a:lnTo>
                  <a:lnTo>
                    <a:pt x="243" y="554"/>
                  </a:lnTo>
                  <a:lnTo>
                    <a:pt x="259" y="550"/>
                  </a:lnTo>
                  <a:lnTo>
                    <a:pt x="274" y="546"/>
                  </a:lnTo>
                  <a:lnTo>
                    <a:pt x="274" y="546"/>
                  </a:lnTo>
                  <a:lnTo>
                    <a:pt x="301" y="586"/>
                  </a:lnTo>
                  <a:lnTo>
                    <a:pt x="327" y="621"/>
                  </a:lnTo>
                  <a:lnTo>
                    <a:pt x="353" y="654"/>
                  </a:lnTo>
                  <a:lnTo>
                    <a:pt x="379" y="683"/>
                  </a:lnTo>
                  <a:lnTo>
                    <a:pt x="379" y="683"/>
                  </a:lnTo>
                  <a:lnTo>
                    <a:pt x="382" y="690"/>
                  </a:lnTo>
                  <a:lnTo>
                    <a:pt x="386" y="695"/>
                  </a:lnTo>
                  <a:lnTo>
                    <a:pt x="386" y="695"/>
                  </a:lnTo>
                  <a:lnTo>
                    <a:pt x="393" y="703"/>
                  </a:lnTo>
                  <a:lnTo>
                    <a:pt x="398" y="710"/>
                  </a:lnTo>
                  <a:lnTo>
                    <a:pt x="402" y="718"/>
                  </a:lnTo>
                  <a:lnTo>
                    <a:pt x="406" y="726"/>
                  </a:lnTo>
                  <a:lnTo>
                    <a:pt x="410" y="735"/>
                  </a:lnTo>
                  <a:lnTo>
                    <a:pt x="412" y="744"/>
                  </a:lnTo>
                  <a:lnTo>
                    <a:pt x="413" y="753"/>
                  </a:lnTo>
                  <a:lnTo>
                    <a:pt x="414" y="763"/>
                  </a:lnTo>
                  <a:lnTo>
                    <a:pt x="414" y="763"/>
                  </a:lnTo>
                  <a:lnTo>
                    <a:pt x="413" y="772"/>
                  </a:lnTo>
                  <a:lnTo>
                    <a:pt x="412" y="782"/>
                  </a:lnTo>
                  <a:lnTo>
                    <a:pt x="410" y="791"/>
                  </a:lnTo>
                  <a:lnTo>
                    <a:pt x="406" y="799"/>
                  </a:lnTo>
                  <a:lnTo>
                    <a:pt x="402" y="808"/>
                  </a:lnTo>
                  <a:lnTo>
                    <a:pt x="398" y="816"/>
                  </a:lnTo>
                  <a:lnTo>
                    <a:pt x="393" y="824"/>
                  </a:lnTo>
                  <a:lnTo>
                    <a:pt x="386" y="830"/>
                  </a:lnTo>
                  <a:lnTo>
                    <a:pt x="386" y="830"/>
                  </a:lnTo>
                  <a:lnTo>
                    <a:pt x="379" y="837"/>
                  </a:lnTo>
                  <a:lnTo>
                    <a:pt x="371" y="842"/>
                  </a:lnTo>
                  <a:lnTo>
                    <a:pt x="364" y="847"/>
                  </a:lnTo>
                  <a:lnTo>
                    <a:pt x="355" y="851"/>
                  </a:lnTo>
                  <a:lnTo>
                    <a:pt x="346" y="854"/>
                  </a:lnTo>
                  <a:lnTo>
                    <a:pt x="337" y="856"/>
                  </a:lnTo>
                  <a:lnTo>
                    <a:pt x="328" y="858"/>
                  </a:lnTo>
                  <a:lnTo>
                    <a:pt x="318" y="858"/>
                  </a:lnTo>
                  <a:lnTo>
                    <a:pt x="318" y="858"/>
                  </a:lnTo>
                  <a:lnTo>
                    <a:pt x="306" y="859"/>
                  </a:lnTo>
                  <a:lnTo>
                    <a:pt x="293" y="861"/>
                  </a:lnTo>
                  <a:lnTo>
                    <a:pt x="281" y="865"/>
                  </a:lnTo>
                  <a:lnTo>
                    <a:pt x="269" y="869"/>
                  </a:lnTo>
                  <a:lnTo>
                    <a:pt x="257" y="874"/>
                  </a:lnTo>
                  <a:lnTo>
                    <a:pt x="248" y="880"/>
                  </a:lnTo>
                  <a:lnTo>
                    <a:pt x="237" y="887"/>
                  </a:lnTo>
                  <a:lnTo>
                    <a:pt x="228" y="896"/>
                  </a:lnTo>
                  <a:lnTo>
                    <a:pt x="220" y="904"/>
                  </a:lnTo>
                  <a:lnTo>
                    <a:pt x="212" y="915"/>
                  </a:lnTo>
                  <a:lnTo>
                    <a:pt x="207" y="925"/>
                  </a:lnTo>
                  <a:lnTo>
                    <a:pt x="202" y="937"/>
                  </a:lnTo>
                  <a:lnTo>
                    <a:pt x="197" y="948"/>
                  </a:lnTo>
                  <a:lnTo>
                    <a:pt x="194" y="960"/>
                  </a:lnTo>
                  <a:lnTo>
                    <a:pt x="192" y="973"/>
                  </a:lnTo>
                  <a:lnTo>
                    <a:pt x="191" y="986"/>
                  </a:lnTo>
                  <a:lnTo>
                    <a:pt x="191" y="986"/>
                  </a:lnTo>
                  <a:lnTo>
                    <a:pt x="192" y="992"/>
                  </a:lnTo>
                  <a:lnTo>
                    <a:pt x="194" y="998"/>
                  </a:lnTo>
                  <a:lnTo>
                    <a:pt x="196" y="1003"/>
                  </a:lnTo>
                  <a:lnTo>
                    <a:pt x="200" y="1008"/>
                  </a:lnTo>
                  <a:lnTo>
                    <a:pt x="205" y="1012"/>
                  </a:lnTo>
                  <a:lnTo>
                    <a:pt x="210" y="1015"/>
                  </a:lnTo>
                  <a:lnTo>
                    <a:pt x="217" y="1017"/>
                  </a:lnTo>
                  <a:lnTo>
                    <a:pt x="223" y="1017"/>
                  </a:lnTo>
                  <a:lnTo>
                    <a:pt x="795" y="1017"/>
                  </a:lnTo>
                  <a:lnTo>
                    <a:pt x="795" y="1017"/>
                  </a:lnTo>
                  <a:lnTo>
                    <a:pt x="801" y="1017"/>
                  </a:lnTo>
                  <a:lnTo>
                    <a:pt x="808" y="1015"/>
                  </a:lnTo>
                  <a:lnTo>
                    <a:pt x="813" y="1012"/>
                  </a:lnTo>
                  <a:lnTo>
                    <a:pt x="817" y="1008"/>
                  </a:lnTo>
                  <a:lnTo>
                    <a:pt x="822" y="1003"/>
                  </a:lnTo>
                  <a:lnTo>
                    <a:pt x="825" y="998"/>
                  </a:lnTo>
                  <a:lnTo>
                    <a:pt x="826" y="992"/>
                  </a:lnTo>
                  <a:lnTo>
                    <a:pt x="827" y="986"/>
                  </a:lnTo>
                  <a:lnTo>
                    <a:pt x="827" y="986"/>
                  </a:lnTo>
                  <a:lnTo>
                    <a:pt x="826" y="973"/>
                  </a:lnTo>
                  <a:lnTo>
                    <a:pt x="825" y="960"/>
                  </a:lnTo>
                  <a:lnTo>
                    <a:pt x="822" y="948"/>
                  </a:lnTo>
                  <a:lnTo>
                    <a:pt x="817" y="937"/>
                  </a:lnTo>
                  <a:lnTo>
                    <a:pt x="812" y="925"/>
                  </a:lnTo>
                  <a:lnTo>
                    <a:pt x="806" y="915"/>
                  </a:lnTo>
                  <a:lnTo>
                    <a:pt x="798" y="904"/>
                  </a:lnTo>
                  <a:lnTo>
                    <a:pt x="790" y="896"/>
                  </a:lnTo>
                  <a:lnTo>
                    <a:pt x="781" y="887"/>
                  </a:lnTo>
                  <a:lnTo>
                    <a:pt x="771" y="880"/>
                  </a:lnTo>
                  <a:lnTo>
                    <a:pt x="761" y="874"/>
                  </a:lnTo>
                  <a:lnTo>
                    <a:pt x="750" y="869"/>
                  </a:lnTo>
                  <a:lnTo>
                    <a:pt x="738" y="865"/>
                  </a:lnTo>
                  <a:lnTo>
                    <a:pt x="725" y="861"/>
                  </a:lnTo>
                  <a:lnTo>
                    <a:pt x="713" y="859"/>
                  </a:lnTo>
                  <a:lnTo>
                    <a:pt x="699" y="858"/>
                  </a:lnTo>
                  <a:lnTo>
                    <a:pt x="699" y="858"/>
                  </a:lnTo>
                  <a:lnTo>
                    <a:pt x="691" y="858"/>
                  </a:lnTo>
                  <a:lnTo>
                    <a:pt x="681" y="856"/>
                  </a:lnTo>
                  <a:lnTo>
                    <a:pt x="673" y="854"/>
                  </a:lnTo>
                  <a:lnTo>
                    <a:pt x="663" y="851"/>
                  </a:lnTo>
                  <a:lnTo>
                    <a:pt x="655" y="847"/>
                  </a:lnTo>
                  <a:lnTo>
                    <a:pt x="647" y="842"/>
                  </a:lnTo>
                  <a:lnTo>
                    <a:pt x="639" y="837"/>
                  </a:lnTo>
                  <a:lnTo>
                    <a:pt x="633" y="830"/>
                  </a:lnTo>
                  <a:lnTo>
                    <a:pt x="633" y="830"/>
                  </a:lnTo>
                  <a:lnTo>
                    <a:pt x="626" y="824"/>
                  </a:lnTo>
                  <a:lnTo>
                    <a:pt x="620" y="816"/>
                  </a:lnTo>
                  <a:lnTo>
                    <a:pt x="616" y="808"/>
                  </a:lnTo>
                  <a:lnTo>
                    <a:pt x="611" y="799"/>
                  </a:lnTo>
                  <a:lnTo>
                    <a:pt x="608" y="791"/>
                  </a:lnTo>
                  <a:lnTo>
                    <a:pt x="606" y="782"/>
                  </a:lnTo>
                  <a:lnTo>
                    <a:pt x="605" y="772"/>
                  </a:lnTo>
                  <a:lnTo>
                    <a:pt x="605" y="763"/>
                  </a:lnTo>
                  <a:lnTo>
                    <a:pt x="605" y="763"/>
                  </a:lnTo>
                  <a:lnTo>
                    <a:pt x="605" y="753"/>
                  </a:lnTo>
                  <a:lnTo>
                    <a:pt x="606" y="744"/>
                  </a:lnTo>
                  <a:lnTo>
                    <a:pt x="608" y="735"/>
                  </a:lnTo>
                  <a:lnTo>
                    <a:pt x="611" y="726"/>
                  </a:lnTo>
                  <a:lnTo>
                    <a:pt x="616" y="718"/>
                  </a:lnTo>
                  <a:lnTo>
                    <a:pt x="620" y="710"/>
                  </a:lnTo>
                  <a:lnTo>
                    <a:pt x="626" y="703"/>
                  </a:lnTo>
                  <a:lnTo>
                    <a:pt x="633" y="695"/>
                  </a:lnTo>
                  <a:lnTo>
                    <a:pt x="633" y="695"/>
                  </a:lnTo>
                  <a:lnTo>
                    <a:pt x="637" y="690"/>
                  </a:lnTo>
                  <a:lnTo>
                    <a:pt x="639" y="683"/>
                  </a:lnTo>
                  <a:lnTo>
                    <a:pt x="639" y="683"/>
                  </a:lnTo>
                  <a:lnTo>
                    <a:pt x="665" y="654"/>
                  </a:lnTo>
                  <a:lnTo>
                    <a:pt x="691" y="622"/>
                  </a:lnTo>
                  <a:lnTo>
                    <a:pt x="718" y="586"/>
                  </a:lnTo>
                  <a:lnTo>
                    <a:pt x="743" y="546"/>
                  </a:lnTo>
                  <a:lnTo>
                    <a:pt x="743" y="546"/>
                  </a:lnTo>
                  <a:lnTo>
                    <a:pt x="758" y="550"/>
                  </a:lnTo>
                  <a:lnTo>
                    <a:pt x="774" y="554"/>
                  </a:lnTo>
                  <a:lnTo>
                    <a:pt x="791" y="555"/>
                  </a:lnTo>
                  <a:lnTo>
                    <a:pt x="806" y="556"/>
                  </a:lnTo>
                  <a:lnTo>
                    <a:pt x="806" y="556"/>
                  </a:lnTo>
                  <a:lnTo>
                    <a:pt x="827" y="555"/>
                  </a:lnTo>
                  <a:lnTo>
                    <a:pt x="847" y="551"/>
                  </a:lnTo>
                  <a:lnTo>
                    <a:pt x="868" y="546"/>
                  </a:lnTo>
                  <a:lnTo>
                    <a:pt x="887" y="540"/>
                  </a:lnTo>
                  <a:lnTo>
                    <a:pt x="887" y="540"/>
                  </a:lnTo>
                  <a:lnTo>
                    <a:pt x="906" y="530"/>
                  </a:lnTo>
                  <a:lnTo>
                    <a:pt x="925" y="519"/>
                  </a:lnTo>
                  <a:lnTo>
                    <a:pt x="941" y="507"/>
                  </a:lnTo>
                  <a:lnTo>
                    <a:pt x="956" y="493"/>
                  </a:lnTo>
                  <a:lnTo>
                    <a:pt x="970" y="478"/>
                  </a:lnTo>
                  <a:lnTo>
                    <a:pt x="983" y="461"/>
                  </a:lnTo>
                  <a:lnTo>
                    <a:pt x="993" y="443"/>
                  </a:lnTo>
                  <a:lnTo>
                    <a:pt x="1002" y="425"/>
                  </a:lnTo>
                  <a:lnTo>
                    <a:pt x="1002" y="425"/>
                  </a:lnTo>
                  <a:lnTo>
                    <a:pt x="1009" y="404"/>
                  </a:lnTo>
                  <a:lnTo>
                    <a:pt x="1014" y="383"/>
                  </a:lnTo>
                  <a:lnTo>
                    <a:pt x="1017" y="363"/>
                  </a:lnTo>
                  <a:lnTo>
                    <a:pt x="1018" y="342"/>
                  </a:lnTo>
                  <a:lnTo>
                    <a:pt x="1017" y="322"/>
                  </a:lnTo>
                  <a:lnTo>
                    <a:pt x="1014" y="301"/>
                  </a:lnTo>
                  <a:lnTo>
                    <a:pt x="1008" y="281"/>
                  </a:lnTo>
                  <a:lnTo>
                    <a:pt x="1002" y="263"/>
                  </a:lnTo>
                  <a:lnTo>
                    <a:pt x="993" y="243"/>
                  </a:lnTo>
                  <a:lnTo>
                    <a:pt x="983" y="226"/>
                  </a:lnTo>
                  <a:lnTo>
                    <a:pt x="971" y="210"/>
                  </a:lnTo>
                  <a:lnTo>
                    <a:pt x="957" y="194"/>
                  </a:lnTo>
                  <a:lnTo>
                    <a:pt x="942" y="180"/>
                  </a:lnTo>
                  <a:lnTo>
                    <a:pt x="925" y="168"/>
                  </a:lnTo>
                  <a:lnTo>
                    <a:pt x="906" y="157"/>
                  </a:lnTo>
                  <a:lnTo>
                    <a:pt x="887" y="148"/>
                  </a:lnTo>
                  <a:lnTo>
                    <a:pt x="887" y="148"/>
                  </a:lnTo>
                  <a:close/>
                  <a:moveTo>
                    <a:pt x="154" y="481"/>
                  </a:moveTo>
                  <a:lnTo>
                    <a:pt x="154" y="481"/>
                  </a:lnTo>
                  <a:lnTo>
                    <a:pt x="140" y="474"/>
                  </a:lnTo>
                  <a:lnTo>
                    <a:pt x="129" y="467"/>
                  </a:lnTo>
                  <a:lnTo>
                    <a:pt x="117" y="458"/>
                  </a:lnTo>
                  <a:lnTo>
                    <a:pt x="106" y="448"/>
                  </a:lnTo>
                  <a:lnTo>
                    <a:pt x="96" y="438"/>
                  </a:lnTo>
                  <a:lnTo>
                    <a:pt x="88" y="426"/>
                  </a:lnTo>
                  <a:lnTo>
                    <a:pt x="80" y="413"/>
                  </a:lnTo>
                  <a:lnTo>
                    <a:pt x="74" y="400"/>
                  </a:lnTo>
                  <a:lnTo>
                    <a:pt x="74" y="400"/>
                  </a:lnTo>
                  <a:lnTo>
                    <a:pt x="70" y="386"/>
                  </a:lnTo>
                  <a:lnTo>
                    <a:pt x="66" y="373"/>
                  </a:lnTo>
                  <a:lnTo>
                    <a:pt x="64" y="359"/>
                  </a:lnTo>
                  <a:lnTo>
                    <a:pt x="63" y="345"/>
                  </a:lnTo>
                  <a:lnTo>
                    <a:pt x="63" y="331"/>
                  </a:lnTo>
                  <a:lnTo>
                    <a:pt x="65" y="319"/>
                  </a:lnTo>
                  <a:lnTo>
                    <a:pt x="68" y="305"/>
                  </a:lnTo>
                  <a:lnTo>
                    <a:pt x="73" y="292"/>
                  </a:lnTo>
                  <a:lnTo>
                    <a:pt x="78" y="280"/>
                  </a:lnTo>
                  <a:lnTo>
                    <a:pt x="85" y="268"/>
                  </a:lnTo>
                  <a:lnTo>
                    <a:pt x="92" y="256"/>
                  </a:lnTo>
                  <a:lnTo>
                    <a:pt x="101" y="247"/>
                  </a:lnTo>
                  <a:lnTo>
                    <a:pt x="110" y="236"/>
                  </a:lnTo>
                  <a:lnTo>
                    <a:pt x="120" y="227"/>
                  </a:lnTo>
                  <a:lnTo>
                    <a:pt x="132" y="219"/>
                  </a:lnTo>
                  <a:lnTo>
                    <a:pt x="144" y="212"/>
                  </a:lnTo>
                  <a:lnTo>
                    <a:pt x="144" y="212"/>
                  </a:lnTo>
                  <a:lnTo>
                    <a:pt x="152" y="252"/>
                  </a:lnTo>
                  <a:lnTo>
                    <a:pt x="162" y="290"/>
                  </a:lnTo>
                  <a:lnTo>
                    <a:pt x="173" y="326"/>
                  </a:lnTo>
                  <a:lnTo>
                    <a:pt x="184" y="361"/>
                  </a:lnTo>
                  <a:lnTo>
                    <a:pt x="197" y="395"/>
                  </a:lnTo>
                  <a:lnTo>
                    <a:pt x="211" y="428"/>
                  </a:lnTo>
                  <a:lnTo>
                    <a:pt x="226" y="459"/>
                  </a:lnTo>
                  <a:lnTo>
                    <a:pt x="241" y="488"/>
                  </a:lnTo>
                  <a:lnTo>
                    <a:pt x="241" y="488"/>
                  </a:lnTo>
                  <a:lnTo>
                    <a:pt x="230" y="490"/>
                  </a:lnTo>
                  <a:lnTo>
                    <a:pt x="220" y="491"/>
                  </a:lnTo>
                  <a:lnTo>
                    <a:pt x="209" y="491"/>
                  </a:lnTo>
                  <a:lnTo>
                    <a:pt x="197" y="491"/>
                  </a:lnTo>
                  <a:lnTo>
                    <a:pt x="187" y="490"/>
                  </a:lnTo>
                  <a:lnTo>
                    <a:pt x="176" y="487"/>
                  </a:lnTo>
                  <a:lnTo>
                    <a:pt x="165" y="485"/>
                  </a:lnTo>
                  <a:lnTo>
                    <a:pt x="154" y="481"/>
                  </a:lnTo>
                  <a:lnTo>
                    <a:pt x="154" y="481"/>
                  </a:lnTo>
                  <a:close/>
                  <a:moveTo>
                    <a:pt x="699" y="922"/>
                  </a:moveTo>
                  <a:lnTo>
                    <a:pt x="699" y="922"/>
                  </a:lnTo>
                  <a:lnTo>
                    <a:pt x="709" y="923"/>
                  </a:lnTo>
                  <a:lnTo>
                    <a:pt x="717" y="925"/>
                  </a:lnTo>
                  <a:lnTo>
                    <a:pt x="725" y="927"/>
                  </a:lnTo>
                  <a:lnTo>
                    <a:pt x="733" y="931"/>
                  </a:lnTo>
                  <a:lnTo>
                    <a:pt x="739" y="935"/>
                  </a:lnTo>
                  <a:lnTo>
                    <a:pt x="746" y="941"/>
                  </a:lnTo>
                  <a:lnTo>
                    <a:pt x="751" y="947"/>
                  </a:lnTo>
                  <a:lnTo>
                    <a:pt x="755" y="954"/>
                  </a:lnTo>
                  <a:lnTo>
                    <a:pt x="263" y="954"/>
                  </a:lnTo>
                  <a:lnTo>
                    <a:pt x="263" y="954"/>
                  </a:lnTo>
                  <a:lnTo>
                    <a:pt x="268" y="947"/>
                  </a:lnTo>
                  <a:lnTo>
                    <a:pt x="273" y="941"/>
                  </a:lnTo>
                  <a:lnTo>
                    <a:pt x="279" y="935"/>
                  </a:lnTo>
                  <a:lnTo>
                    <a:pt x="286" y="931"/>
                  </a:lnTo>
                  <a:lnTo>
                    <a:pt x="294" y="927"/>
                  </a:lnTo>
                  <a:lnTo>
                    <a:pt x="301" y="925"/>
                  </a:lnTo>
                  <a:lnTo>
                    <a:pt x="310" y="923"/>
                  </a:lnTo>
                  <a:lnTo>
                    <a:pt x="318" y="922"/>
                  </a:lnTo>
                  <a:lnTo>
                    <a:pt x="318" y="922"/>
                  </a:lnTo>
                  <a:lnTo>
                    <a:pt x="333" y="922"/>
                  </a:lnTo>
                  <a:lnTo>
                    <a:pt x="350" y="919"/>
                  </a:lnTo>
                  <a:lnTo>
                    <a:pt x="365" y="915"/>
                  </a:lnTo>
                  <a:lnTo>
                    <a:pt x="380" y="910"/>
                  </a:lnTo>
                  <a:lnTo>
                    <a:pt x="394" y="903"/>
                  </a:lnTo>
                  <a:lnTo>
                    <a:pt x="406" y="896"/>
                  </a:lnTo>
                  <a:lnTo>
                    <a:pt x="419" y="886"/>
                  </a:lnTo>
                  <a:lnTo>
                    <a:pt x="431" y="875"/>
                  </a:lnTo>
                  <a:lnTo>
                    <a:pt x="431" y="875"/>
                  </a:lnTo>
                  <a:lnTo>
                    <a:pt x="440" y="865"/>
                  </a:lnTo>
                  <a:lnTo>
                    <a:pt x="448" y="854"/>
                  </a:lnTo>
                  <a:lnTo>
                    <a:pt x="456" y="842"/>
                  </a:lnTo>
                  <a:lnTo>
                    <a:pt x="462" y="830"/>
                  </a:lnTo>
                  <a:lnTo>
                    <a:pt x="468" y="817"/>
                  </a:lnTo>
                  <a:lnTo>
                    <a:pt x="471" y="805"/>
                  </a:lnTo>
                  <a:lnTo>
                    <a:pt x="474" y="792"/>
                  </a:lnTo>
                  <a:lnTo>
                    <a:pt x="476" y="778"/>
                  </a:lnTo>
                  <a:lnTo>
                    <a:pt x="476" y="778"/>
                  </a:lnTo>
                  <a:lnTo>
                    <a:pt x="490" y="788"/>
                  </a:lnTo>
                  <a:lnTo>
                    <a:pt x="490" y="788"/>
                  </a:lnTo>
                  <a:lnTo>
                    <a:pt x="494" y="792"/>
                  </a:lnTo>
                  <a:lnTo>
                    <a:pt x="500" y="793"/>
                  </a:lnTo>
                  <a:lnTo>
                    <a:pt x="504" y="795"/>
                  </a:lnTo>
                  <a:lnTo>
                    <a:pt x="509" y="795"/>
                  </a:lnTo>
                  <a:lnTo>
                    <a:pt x="509" y="795"/>
                  </a:lnTo>
                  <a:lnTo>
                    <a:pt x="514" y="795"/>
                  </a:lnTo>
                  <a:lnTo>
                    <a:pt x="519" y="793"/>
                  </a:lnTo>
                  <a:lnTo>
                    <a:pt x="523" y="792"/>
                  </a:lnTo>
                  <a:lnTo>
                    <a:pt x="528" y="788"/>
                  </a:lnTo>
                  <a:lnTo>
                    <a:pt x="528" y="788"/>
                  </a:lnTo>
                  <a:lnTo>
                    <a:pt x="543" y="778"/>
                  </a:lnTo>
                  <a:lnTo>
                    <a:pt x="543" y="778"/>
                  </a:lnTo>
                  <a:lnTo>
                    <a:pt x="544" y="792"/>
                  </a:lnTo>
                  <a:lnTo>
                    <a:pt x="547" y="805"/>
                  </a:lnTo>
                  <a:lnTo>
                    <a:pt x="551" y="817"/>
                  </a:lnTo>
                  <a:lnTo>
                    <a:pt x="557" y="830"/>
                  </a:lnTo>
                  <a:lnTo>
                    <a:pt x="562" y="842"/>
                  </a:lnTo>
                  <a:lnTo>
                    <a:pt x="570" y="854"/>
                  </a:lnTo>
                  <a:lnTo>
                    <a:pt x="578" y="865"/>
                  </a:lnTo>
                  <a:lnTo>
                    <a:pt x="588" y="875"/>
                  </a:lnTo>
                  <a:lnTo>
                    <a:pt x="588" y="875"/>
                  </a:lnTo>
                  <a:lnTo>
                    <a:pt x="600" y="886"/>
                  </a:lnTo>
                  <a:lnTo>
                    <a:pt x="611" y="896"/>
                  </a:lnTo>
                  <a:lnTo>
                    <a:pt x="625" y="903"/>
                  </a:lnTo>
                  <a:lnTo>
                    <a:pt x="639" y="910"/>
                  </a:lnTo>
                  <a:lnTo>
                    <a:pt x="653" y="915"/>
                  </a:lnTo>
                  <a:lnTo>
                    <a:pt x="668" y="919"/>
                  </a:lnTo>
                  <a:lnTo>
                    <a:pt x="684" y="922"/>
                  </a:lnTo>
                  <a:lnTo>
                    <a:pt x="699" y="922"/>
                  </a:lnTo>
                  <a:lnTo>
                    <a:pt x="699" y="922"/>
                  </a:lnTo>
                  <a:close/>
                  <a:moveTo>
                    <a:pt x="509" y="722"/>
                  </a:moveTo>
                  <a:lnTo>
                    <a:pt x="509" y="722"/>
                  </a:lnTo>
                  <a:lnTo>
                    <a:pt x="494" y="709"/>
                  </a:lnTo>
                  <a:lnTo>
                    <a:pt x="476" y="692"/>
                  </a:lnTo>
                  <a:lnTo>
                    <a:pt x="456" y="672"/>
                  </a:lnTo>
                  <a:lnTo>
                    <a:pt x="432" y="647"/>
                  </a:lnTo>
                  <a:lnTo>
                    <a:pt x="408" y="618"/>
                  </a:lnTo>
                  <a:lnTo>
                    <a:pt x="382" y="586"/>
                  </a:lnTo>
                  <a:lnTo>
                    <a:pt x="355" y="550"/>
                  </a:lnTo>
                  <a:lnTo>
                    <a:pt x="329" y="511"/>
                  </a:lnTo>
                  <a:lnTo>
                    <a:pt x="316" y="489"/>
                  </a:lnTo>
                  <a:lnTo>
                    <a:pt x="303" y="467"/>
                  </a:lnTo>
                  <a:lnTo>
                    <a:pt x="292" y="444"/>
                  </a:lnTo>
                  <a:lnTo>
                    <a:pt x="280" y="420"/>
                  </a:lnTo>
                  <a:lnTo>
                    <a:pt x="268" y="395"/>
                  </a:lnTo>
                  <a:lnTo>
                    <a:pt x="257" y="369"/>
                  </a:lnTo>
                  <a:lnTo>
                    <a:pt x="247" y="342"/>
                  </a:lnTo>
                  <a:lnTo>
                    <a:pt x="237" y="315"/>
                  </a:lnTo>
                  <a:lnTo>
                    <a:pt x="228" y="286"/>
                  </a:lnTo>
                  <a:lnTo>
                    <a:pt x="220" y="257"/>
                  </a:lnTo>
                  <a:lnTo>
                    <a:pt x="212" y="227"/>
                  </a:lnTo>
                  <a:lnTo>
                    <a:pt x="206" y="196"/>
                  </a:lnTo>
                  <a:lnTo>
                    <a:pt x="200" y="164"/>
                  </a:lnTo>
                  <a:lnTo>
                    <a:pt x="196" y="132"/>
                  </a:lnTo>
                  <a:lnTo>
                    <a:pt x="193" y="98"/>
                  </a:lnTo>
                  <a:lnTo>
                    <a:pt x="192" y="63"/>
                  </a:lnTo>
                  <a:lnTo>
                    <a:pt x="827" y="63"/>
                  </a:lnTo>
                  <a:lnTo>
                    <a:pt x="827" y="63"/>
                  </a:lnTo>
                  <a:lnTo>
                    <a:pt x="825" y="98"/>
                  </a:lnTo>
                  <a:lnTo>
                    <a:pt x="822" y="132"/>
                  </a:lnTo>
                  <a:lnTo>
                    <a:pt x="817" y="164"/>
                  </a:lnTo>
                  <a:lnTo>
                    <a:pt x="812" y="196"/>
                  </a:lnTo>
                  <a:lnTo>
                    <a:pt x="806" y="227"/>
                  </a:lnTo>
                  <a:lnTo>
                    <a:pt x="798" y="257"/>
                  </a:lnTo>
                  <a:lnTo>
                    <a:pt x="791" y="286"/>
                  </a:lnTo>
                  <a:lnTo>
                    <a:pt x="781" y="315"/>
                  </a:lnTo>
                  <a:lnTo>
                    <a:pt x="771" y="342"/>
                  </a:lnTo>
                  <a:lnTo>
                    <a:pt x="762" y="369"/>
                  </a:lnTo>
                  <a:lnTo>
                    <a:pt x="750" y="395"/>
                  </a:lnTo>
                  <a:lnTo>
                    <a:pt x="739" y="420"/>
                  </a:lnTo>
                  <a:lnTo>
                    <a:pt x="726" y="444"/>
                  </a:lnTo>
                  <a:lnTo>
                    <a:pt x="714" y="467"/>
                  </a:lnTo>
                  <a:lnTo>
                    <a:pt x="702" y="489"/>
                  </a:lnTo>
                  <a:lnTo>
                    <a:pt x="689" y="511"/>
                  </a:lnTo>
                  <a:lnTo>
                    <a:pt x="663" y="550"/>
                  </a:lnTo>
                  <a:lnTo>
                    <a:pt x="636" y="586"/>
                  </a:lnTo>
                  <a:lnTo>
                    <a:pt x="610" y="618"/>
                  </a:lnTo>
                  <a:lnTo>
                    <a:pt x="586" y="647"/>
                  </a:lnTo>
                  <a:lnTo>
                    <a:pt x="563" y="672"/>
                  </a:lnTo>
                  <a:lnTo>
                    <a:pt x="542" y="692"/>
                  </a:lnTo>
                  <a:lnTo>
                    <a:pt x="523" y="709"/>
                  </a:lnTo>
                  <a:lnTo>
                    <a:pt x="509" y="722"/>
                  </a:lnTo>
                  <a:lnTo>
                    <a:pt x="509" y="722"/>
                  </a:lnTo>
                  <a:close/>
                  <a:moveTo>
                    <a:pt x="943" y="400"/>
                  </a:moveTo>
                  <a:lnTo>
                    <a:pt x="943" y="400"/>
                  </a:lnTo>
                  <a:lnTo>
                    <a:pt x="936" y="413"/>
                  </a:lnTo>
                  <a:lnTo>
                    <a:pt x="929" y="426"/>
                  </a:lnTo>
                  <a:lnTo>
                    <a:pt x="920" y="438"/>
                  </a:lnTo>
                  <a:lnTo>
                    <a:pt x="911" y="448"/>
                  </a:lnTo>
                  <a:lnTo>
                    <a:pt x="900" y="458"/>
                  </a:lnTo>
                  <a:lnTo>
                    <a:pt x="889" y="467"/>
                  </a:lnTo>
                  <a:lnTo>
                    <a:pt x="876" y="474"/>
                  </a:lnTo>
                  <a:lnTo>
                    <a:pt x="864" y="481"/>
                  </a:lnTo>
                  <a:lnTo>
                    <a:pt x="864" y="481"/>
                  </a:lnTo>
                  <a:lnTo>
                    <a:pt x="853" y="485"/>
                  </a:lnTo>
                  <a:lnTo>
                    <a:pt x="842" y="487"/>
                  </a:lnTo>
                  <a:lnTo>
                    <a:pt x="831" y="490"/>
                  </a:lnTo>
                  <a:lnTo>
                    <a:pt x="821" y="491"/>
                  </a:lnTo>
                  <a:lnTo>
                    <a:pt x="809" y="491"/>
                  </a:lnTo>
                  <a:lnTo>
                    <a:pt x="798" y="491"/>
                  </a:lnTo>
                  <a:lnTo>
                    <a:pt x="787" y="490"/>
                  </a:lnTo>
                  <a:lnTo>
                    <a:pt x="777" y="489"/>
                  </a:lnTo>
                  <a:lnTo>
                    <a:pt x="777" y="489"/>
                  </a:lnTo>
                  <a:lnTo>
                    <a:pt x="792" y="459"/>
                  </a:lnTo>
                  <a:lnTo>
                    <a:pt x="807" y="428"/>
                  </a:lnTo>
                  <a:lnTo>
                    <a:pt x="821" y="396"/>
                  </a:lnTo>
                  <a:lnTo>
                    <a:pt x="833" y="361"/>
                  </a:lnTo>
                  <a:lnTo>
                    <a:pt x="845" y="326"/>
                  </a:lnTo>
                  <a:lnTo>
                    <a:pt x="856" y="290"/>
                  </a:lnTo>
                  <a:lnTo>
                    <a:pt x="866" y="252"/>
                  </a:lnTo>
                  <a:lnTo>
                    <a:pt x="874" y="212"/>
                  </a:lnTo>
                  <a:lnTo>
                    <a:pt x="874" y="212"/>
                  </a:lnTo>
                  <a:lnTo>
                    <a:pt x="886" y="220"/>
                  </a:lnTo>
                  <a:lnTo>
                    <a:pt x="898" y="227"/>
                  </a:lnTo>
                  <a:lnTo>
                    <a:pt x="908" y="237"/>
                  </a:lnTo>
                  <a:lnTo>
                    <a:pt x="917" y="247"/>
                  </a:lnTo>
                  <a:lnTo>
                    <a:pt x="926" y="257"/>
                  </a:lnTo>
                  <a:lnTo>
                    <a:pt x="933" y="268"/>
                  </a:lnTo>
                  <a:lnTo>
                    <a:pt x="940" y="280"/>
                  </a:lnTo>
                  <a:lnTo>
                    <a:pt x="945" y="293"/>
                  </a:lnTo>
                  <a:lnTo>
                    <a:pt x="949" y="306"/>
                  </a:lnTo>
                  <a:lnTo>
                    <a:pt x="952" y="319"/>
                  </a:lnTo>
                  <a:lnTo>
                    <a:pt x="954" y="332"/>
                  </a:lnTo>
                  <a:lnTo>
                    <a:pt x="955" y="345"/>
                  </a:lnTo>
                  <a:lnTo>
                    <a:pt x="954" y="359"/>
                  </a:lnTo>
                  <a:lnTo>
                    <a:pt x="952" y="373"/>
                  </a:lnTo>
                  <a:lnTo>
                    <a:pt x="948" y="386"/>
                  </a:lnTo>
                  <a:lnTo>
                    <a:pt x="943" y="400"/>
                  </a:lnTo>
                  <a:lnTo>
                    <a:pt x="943" y="400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8571" tIns="34286" rIns="68571" bIns="34286" numCol="1" anchor="t" anchorCtr="0" compatLnSpc="1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268351" y="1831502"/>
            <a:ext cx="607817" cy="875737"/>
            <a:chOff x="6062786" y="3264486"/>
            <a:chExt cx="367323" cy="529237"/>
          </a:xfrm>
          <a:solidFill>
            <a:srgbClr val="959596">
              <a:lumMod val="20000"/>
              <a:lumOff val="80000"/>
              <a:alpha val="13000"/>
            </a:srgbClr>
          </a:solidFill>
        </p:grpSpPr>
        <p:sp>
          <p:nvSpPr>
            <p:cNvPr id="10" name="矩形 9"/>
            <p:cNvSpPr/>
            <p:nvPr/>
          </p:nvSpPr>
          <p:spPr>
            <a:xfrm rot="16200000" flipH="1">
              <a:off x="6074595" y="3301445"/>
              <a:ext cx="341610" cy="267692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zh-CN" altLang="en-US" sz="210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1" name="直角三角形 10"/>
            <p:cNvSpPr/>
            <p:nvPr/>
          </p:nvSpPr>
          <p:spPr>
            <a:xfrm rot="2700000" flipH="1">
              <a:off x="6062786" y="3426400"/>
              <a:ext cx="367323" cy="367323"/>
            </a:xfrm>
            <a:prstGeom prst="rtTriangl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zh-CN" altLang="en-US" sz="210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702166" y="1798955"/>
            <a:ext cx="247581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ts val="1485"/>
              </a:lnSpc>
            </a:pPr>
            <a:r>
              <a:rPr lang="zh-CN" altLang="en-US" sz="10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您的内容打在这里，或者通过复制您的文本后粘贴</a:t>
            </a:r>
            <a:endParaRPr lang="en-US" altLang="zh-CN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02166" y="2695666"/>
            <a:ext cx="247581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ts val="1485"/>
              </a:lnSpc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您的内容打在这里，或者通过复制您的文本后粘贴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702166" y="3585127"/>
            <a:ext cx="247581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ts val="1485"/>
              </a:lnSpc>
            </a:pPr>
            <a:r>
              <a:rPr lang="zh-CN" altLang="en-US" sz="10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您的内容打在这里，或者通过复制您的文本后粘贴</a:t>
            </a:r>
            <a:endParaRPr lang="en-US" altLang="zh-CN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04203" y="2057722"/>
            <a:ext cx="2107418" cy="654076"/>
            <a:chOff x="634935" y="2743544"/>
            <a:chExt cx="2810256" cy="872216"/>
          </a:xfrm>
        </p:grpSpPr>
        <p:sp>
          <p:nvSpPr>
            <p:cNvPr id="16" name="矩形 15"/>
            <p:cNvSpPr/>
            <p:nvPr/>
          </p:nvSpPr>
          <p:spPr>
            <a:xfrm>
              <a:off x="634935" y="2753899"/>
              <a:ext cx="2089612" cy="8618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2" tIns="34280" rIns="68562" bIns="34280">
              <a:spAutoFit/>
            </a:bodyPr>
            <a:lstStyle/>
            <a:p>
              <a:pPr defTabSz="685800">
                <a:lnSpc>
                  <a:spcPts val="1485"/>
                </a:lnSpc>
              </a:pPr>
              <a:r>
                <a:rPr lang="zh-CN" altLang="en-US" sz="105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您的内容打在这里，或者通过复制您的文本后粘贴</a:t>
              </a:r>
              <a:endParaRPr lang="en-US" altLang="zh-CN" sz="10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2813503" y="2743544"/>
              <a:ext cx="631688" cy="636784"/>
              <a:chOff x="3041651" y="3326606"/>
              <a:chExt cx="631825" cy="636588"/>
            </a:xfrm>
          </p:grpSpPr>
          <p:sp>
            <p:nvSpPr>
              <p:cNvPr id="18" name="Oval 9"/>
              <p:cNvSpPr>
                <a:spLocks noChangeArrowheads="1"/>
              </p:cNvSpPr>
              <p:nvPr/>
            </p:nvSpPr>
            <p:spPr bwMode="auto">
              <a:xfrm>
                <a:off x="3041651" y="3326606"/>
                <a:ext cx="631825" cy="6365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FFFF"/>
                </a:solidFill>
              </a:ln>
            </p:spPr>
            <p:txBody>
              <a:bodyPr vert="horz" wrap="square" lIns="91428" tIns="45714" rIns="91428" bIns="45714" numCol="1" anchor="t" anchorCtr="0" compatLnSpc="1"/>
              <a:lstStyle/>
              <a:p>
                <a:pPr defTabSz="914400">
                  <a:defRPr/>
                </a:pPr>
                <a:endParaRPr lang="zh-CN" altLang="en-US" sz="1350" ker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Freeform 10"/>
              <p:cNvSpPr/>
              <p:nvPr/>
            </p:nvSpPr>
            <p:spPr bwMode="auto">
              <a:xfrm>
                <a:off x="3378201" y="3469481"/>
                <a:ext cx="206375" cy="342900"/>
              </a:xfrm>
              <a:custGeom>
                <a:avLst/>
                <a:gdLst>
                  <a:gd name="T0" fmla="*/ 216 w 252"/>
                  <a:gd name="T1" fmla="*/ 252 h 418"/>
                  <a:gd name="T2" fmla="*/ 136 w 252"/>
                  <a:gd name="T3" fmla="*/ 321 h 418"/>
                  <a:gd name="T4" fmla="*/ 58 w 252"/>
                  <a:gd name="T5" fmla="*/ 388 h 418"/>
                  <a:gd name="T6" fmla="*/ 0 w 252"/>
                  <a:gd name="T7" fmla="*/ 350 h 418"/>
                  <a:gd name="T8" fmla="*/ 34 w 252"/>
                  <a:gd name="T9" fmla="*/ 321 h 418"/>
                  <a:gd name="T10" fmla="*/ 115 w 252"/>
                  <a:gd name="T11" fmla="*/ 252 h 418"/>
                  <a:gd name="T12" fmla="*/ 112 w 252"/>
                  <a:gd name="T13" fmla="*/ 154 h 418"/>
                  <a:gd name="T14" fmla="*/ 34 w 252"/>
                  <a:gd name="T15" fmla="*/ 88 h 418"/>
                  <a:gd name="T16" fmla="*/ 0 w 252"/>
                  <a:gd name="T17" fmla="*/ 58 h 418"/>
                  <a:gd name="T18" fmla="*/ 55 w 252"/>
                  <a:gd name="T19" fmla="*/ 19 h 418"/>
                  <a:gd name="T20" fmla="*/ 136 w 252"/>
                  <a:gd name="T21" fmla="*/ 88 h 418"/>
                  <a:gd name="T22" fmla="*/ 213 w 252"/>
                  <a:gd name="T23" fmla="*/ 154 h 418"/>
                  <a:gd name="T24" fmla="*/ 216 w 252"/>
                  <a:gd name="T25" fmla="*/ 252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2" h="418">
                    <a:moveTo>
                      <a:pt x="216" y="252"/>
                    </a:moveTo>
                    <a:lnTo>
                      <a:pt x="136" y="321"/>
                    </a:lnTo>
                    <a:cubicBezTo>
                      <a:pt x="110" y="343"/>
                      <a:pt x="84" y="365"/>
                      <a:pt x="58" y="388"/>
                    </a:cubicBezTo>
                    <a:cubicBezTo>
                      <a:pt x="21" y="418"/>
                      <a:pt x="5" y="397"/>
                      <a:pt x="0" y="350"/>
                    </a:cubicBezTo>
                    <a:lnTo>
                      <a:pt x="34" y="321"/>
                    </a:lnTo>
                    <a:lnTo>
                      <a:pt x="115" y="252"/>
                    </a:lnTo>
                    <a:cubicBezTo>
                      <a:pt x="143" y="221"/>
                      <a:pt x="150" y="189"/>
                      <a:pt x="112" y="154"/>
                    </a:cubicBezTo>
                    <a:cubicBezTo>
                      <a:pt x="86" y="132"/>
                      <a:pt x="60" y="110"/>
                      <a:pt x="34" y="88"/>
                    </a:cubicBezTo>
                    <a:lnTo>
                      <a:pt x="0" y="58"/>
                    </a:lnTo>
                    <a:cubicBezTo>
                      <a:pt x="4" y="4"/>
                      <a:pt x="25" y="0"/>
                      <a:pt x="55" y="19"/>
                    </a:cubicBezTo>
                    <a:lnTo>
                      <a:pt x="136" y="88"/>
                    </a:lnTo>
                    <a:cubicBezTo>
                      <a:pt x="162" y="110"/>
                      <a:pt x="188" y="132"/>
                      <a:pt x="213" y="154"/>
                    </a:cubicBezTo>
                    <a:cubicBezTo>
                      <a:pt x="252" y="189"/>
                      <a:pt x="244" y="221"/>
                      <a:pt x="216" y="2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/>
              <a:lstStyle/>
              <a:p>
                <a:pPr defTabSz="914400">
                  <a:defRPr/>
                </a:pPr>
                <a:endParaRPr lang="zh-CN" altLang="en-US" sz="1350" ker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Freeform 11"/>
              <p:cNvSpPr/>
              <p:nvPr/>
            </p:nvSpPr>
            <p:spPr bwMode="auto">
              <a:xfrm>
                <a:off x="3182938" y="3469481"/>
                <a:ext cx="206375" cy="342900"/>
              </a:xfrm>
              <a:custGeom>
                <a:avLst/>
                <a:gdLst>
                  <a:gd name="T0" fmla="*/ 217 w 252"/>
                  <a:gd name="T1" fmla="*/ 252 h 418"/>
                  <a:gd name="T2" fmla="*/ 136 w 252"/>
                  <a:gd name="T3" fmla="*/ 321 h 418"/>
                  <a:gd name="T4" fmla="*/ 59 w 252"/>
                  <a:gd name="T5" fmla="*/ 388 h 418"/>
                  <a:gd name="T6" fmla="*/ 0 w 252"/>
                  <a:gd name="T7" fmla="*/ 350 h 418"/>
                  <a:gd name="T8" fmla="*/ 35 w 252"/>
                  <a:gd name="T9" fmla="*/ 321 h 418"/>
                  <a:gd name="T10" fmla="*/ 115 w 252"/>
                  <a:gd name="T11" fmla="*/ 252 h 418"/>
                  <a:gd name="T12" fmla="*/ 112 w 252"/>
                  <a:gd name="T13" fmla="*/ 154 h 418"/>
                  <a:gd name="T14" fmla="*/ 35 w 252"/>
                  <a:gd name="T15" fmla="*/ 88 h 418"/>
                  <a:gd name="T16" fmla="*/ 0 w 252"/>
                  <a:gd name="T17" fmla="*/ 58 h 418"/>
                  <a:gd name="T18" fmla="*/ 56 w 252"/>
                  <a:gd name="T19" fmla="*/ 19 h 418"/>
                  <a:gd name="T20" fmla="*/ 136 w 252"/>
                  <a:gd name="T21" fmla="*/ 88 h 418"/>
                  <a:gd name="T22" fmla="*/ 214 w 252"/>
                  <a:gd name="T23" fmla="*/ 154 h 418"/>
                  <a:gd name="T24" fmla="*/ 217 w 252"/>
                  <a:gd name="T25" fmla="*/ 252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2" h="418">
                    <a:moveTo>
                      <a:pt x="217" y="252"/>
                    </a:moveTo>
                    <a:lnTo>
                      <a:pt x="136" y="321"/>
                    </a:lnTo>
                    <a:cubicBezTo>
                      <a:pt x="110" y="343"/>
                      <a:pt x="84" y="365"/>
                      <a:pt x="59" y="388"/>
                    </a:cubicBezTo>
                    <a:cubicBezTo>
                      <a:pt x="21" y="418"/>
                      <a:pt x="6" y="397"/>
                      <a:pt x="0" y="350"/>
                    </a:cubicBezTo>
                    <a:lnTo>
                      <a:pt x="35" y="321"/>
                    </a:lnTo>
                    <a:lnTo>
                      <a:pt x="115" y="252"/>
                    </a:lnTo>
                    <a:cubicBezTo>
                      <a:pt x="143" y="221"/>
                      <a:pt x="150" y="189"/>
                      <a:pt x="112" y="154"/>
                    </a:cubicBezTo>
                    <a:cubicBezTo>
                      <a:pt x="86" y="132"/>
                      <a:pt x="60" y="110"/>
                      <a:pt x="35" y="88"/>
                    </a:cubicBezTo>
                    <a:lnTo>
                      <a:pt x="0" y="58"/>
                    </a:lnTo>
                    <a:cubicBezTo>
                      <a:pt x="4" y="4"/>
                      <a:pt x="26" y="0"/>
                      <a:pt x="56" y="19"/>
                    </a:cubicBezTo>
                    <a:lnTo>
                      <a:pt x="136" y="88"/>
                    </a:lnTo>
                    <a:cubicBezTo>
                      <a:pt x="162" y="110"/>
                      <a:pt x="188" y="132"/>
                      <a:pt x="214" y="154"/>
                    </a:cubicBezTo>
                    <a:cubicBezTo>
                      <a:pt x="252" y="189"/>
                      <a:pt x="245" y="221"/>
                      <a:pt x="217" y="2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/>
              <a:lstStyle/>
              <a:p>
                <a:pPr defTabSz="914400">
                  <a:defRPr/>
                </a:pPr>
                <a:endParaRPr lang="zh-CN" altLang="en-US" sz="1350" ker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476928" y="3225045"/>
            <a:ext cx="2134695" cy="651443"/>
            <a:chOff x="635985" y="4300176"/>
            <a:chExt cx="2846630" cy="868703"/>
          </a:xfrm>
        </p:grpSpPr>
        <p:sp>
          <p:nvSpPr>
            <p:cNvPr id="22" name="矩形 21"/>
            <p:cNvSpPr/>
            <p:nvPr/>
          </p:nvSpPr>
          <p:spPr>
            <a:xfrm>
              <a:off x="635985" y="4307020"/>
              <a:ext cx="2089612" cy="8618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2" tIns="34280" rIns="68562" bIns="34280">
              <a:spAutoFit/>
            </a:bodyPr>
            <a:lstStyle/>
            <a:p>
              <a:pPr defTabSz="685800">
                <a:lnSpc>
                  <a:spcPts val="1485"/>
                </a:lnSpc>
              </a:pPr>
              <a:r>
                <a:rPr lang="zh-CN" altLang="en-US" sz="105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您的内容打在这里，或者通过复制您的文本后粘贴</a:t>
              </a:r>
              <a:endParaRPr lang="en-US" altLang="zh-CN" sz="10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2850927" y="4300176"/>
              <a:ext cx="631688" cy="636784"/>
              <a:chOff x="3041651" y="3326606"/>
              <a:chExt cx="631825" cy="636588"/>
            </a:xfrm>
          </p:grpSpPr>
          <p:sp>
            <p:nvSpPr>
              <p:cNvPr id="24" name="Oval 9"/>
              <p:cNvSpPr>
                <a:spLocks noChangeArrowheads="1"/>
              </p:cNvSpPr>
              <p:nvPr/>
            </p:nvSpPr>
            <p:spPr bwMode="auto">
              <a:xfrm>
                <a:off x="3041651" y="3326606"/>
                <a:ext cx="631825" cy="63658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FFFF"/>
                </a:solidFill>
              </a:ln>
            </p:spPr>
            <p:txBody>
              <a:bodyPr vert="horz" wrap="square" lIns="91428" tIns="45714" rIns="91428" bIns="45714" numCol="1" anchor="t" anchorCtr="0" compatLnSpc="1"/>
              <a:lstStyle/>
              <a:p>
                <a:pPr defTabSz="914400">
                  <a:defRPr/>
                </a:pPr>
                <a:endParaRPr lang="zh-CN" altLang="en-US" sz="1350" ker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Freeform 10"/>
              <p:cNvSpPr/>
              <p:nvPr/>
            </p:nvSpPr>
            <p:spPr bwMode="auto">
              <a:xfrm>
                <a:off x="3378201" y="3469481"/>
                <a:ext cx="206375" cy="342900"/>
              </a:xfrm>
              <a:custGeom>
                <a:avLst/>
                <a:gdLst>
                  <a:gd name="T0" fmla="*/ 216 w 252"/>
                  <a:gd name="T1" fmla="*/ 252 h 418"/>
                  <a:gd name="T2" fmla="*/ 136 w 252"/>
                  <a:gd name="T3" fmla="*/ 321 h 418"/>
                  <a:gd name="T4" fmla="*/ 58 w 252"/>
                  <a:gd name="T5" fmla="*/ 388 h 418"/>
                  <a:gd name="T6" fmla="*/ 0 w 252"/>
                  <a:gd name="T7" fmla="*/ 350 h 418"/>
                  <a:gd name="T8" fmla="*/ 34 w 252"/>
                  <a:gd name="T9" fmla="*/ 321 h 418"/>
                  <a:gd name="T10" fmla="*/ 115 w 252"/>
                  <a:gd name="T11" fmla="*/ 252 h 418"/>
                  <a:gd name="T12" fmla="*/ 112 w 252"/>
                  <a:gd name="T13" fmla="*/ 154 h 418"/>
                  <a:gd name="T14" fmla="*/ 34 w 252"/>
                  <a:gd name="T15" fmla="*/ 88 h 418"/>
                  <a:gd name="T16" fmla="*/ 0 w 252"/>
                  <a:gd name="T17" fmla="*/ 58 h 418"/>
                  <a:gd name="T18" fmla="*/ 55 w 252"/>
                  <a:gd name="T19" fmla="*/ 19 h 418"/>
                  <a:gd name="T20" fmla="*/ 136 w 252"/>
                  <a:gd name="T21" fmla="*/ 88 h 418"/>
                  <a:gd name="T22" fmla="*/ 213 w 252"/>
                  <a:gd name="T23" fmla="*/ 154 h 418"/>
                  <a:gd name="T24" fmla="*/ 216 w 252"/>
                  <a:gd name="T25" fmla="*/ 252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2" h="418">
                    <a:moveTo>
                      <a:pt x="216" y="252"/>
                    </a:moveTo>
                    <a:lnTo>
                      <a:pt x="136" y="321"/>
                    </a:lnTo>
                    <a:cubicBezTo>
                      <a:pt x="110" y="343"/>
                      <a:pt x="84" y="365"/>
                      <a:pt x="58" y="388"/>
                    </a:cubicBezTo>
                    <a:cubicBezTo>
                      <a:pt x="21" y="418"/>
                      <a:pt x="5" y="397"/>
                      <a:pt x="0" y="350"/>
                    </a:cubicBezTo>
                    <a:lnTo>
                      <a:pt x="34" y="321"/>
                    </a:lnTo>
                    <a:lnTo>
                      <a:pt x="115" y="252"/>
                    </a:lnTo>
                    <a:cubicBezTo>
                      <a:pt x="143" y="221"/>
                      <a:pt x="150" y="189"/>
                      <a:pt x="112" y="154"/>
                    </a:cubicBezTo>
                    <a:cubicBezTo>
                      <a:pt x="86" y="132"/>
                      <a:pt x="60" y="110"/>
                      <a:pt x="34" y="88"/>
                    </a:cubicBezTo>
                    <a:lnTo>
                      <a:pt x="0" y="58"/>
                    </a:lnTo>
                    <a:cubicBezTo>
                      <a:pt x="4" y="4"/>
                      <a:pt x="25" y="0"/>
                      <a:pt x="55" y="19"/>
                    </a:cubicBezTo>
                    <a:lnTo>
                      <a:pt x="136" y="88"/>
                    </a:lnTo>
                    <a:cubicBezTo>
                      <a:pt x="162" y="110"/>
                      <a:pt x="188" y="132"/>
                      <a:pt x="213" y="154"/>
                    </a:cubicBezTo>
                    <a:cubicBezTo>
                      <a:pt x="252" y="189"/>
                      <a:pt x="244" y="221"/>
                      <a:pt x="216" y="2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/>
              <a:lstStyle/>
              <a:p>
                <a:pPr defTabSz="914400">
                  <a:defRPr/>
                </a:pPr>
                <a:endParaRPr lang="zh-CN" altLang="en-US" sz="1350" ker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Freeform 11"/>
              <p:cNvSpPr/>
              <p:nvPr/>
            </p:nvSpPr>
            <p:spPr bwMode="auto">
              <a:xfrm>
                <a:off x="3182938" y="3469481"/>
                <a:ext cx="206375" cy="342900"/>
              </a:xfrm>
              <a:custGeom>
                <a:avLst/>
                <a:gdLst>
                  <a:gd name="T0" fmla="*/ 217 w 252"/>
                  <a:gd name="T1" fmla="*/ 252 h 418"/>
                  <a:gd name="T2" fmla="*/ 136 w 252"/>
                  <a:gd name="T3" fmla="*/ 321 h 418"/>
                  <a:gd name="T4" fmla="*/ 59 w 252"/>
                  <a:gd name="T5" fmla="*/ 388 h 418"/>
                  <a:gd name="T6" fmla="*/ 0 w 252"/>
                  <a:gd name="T7" fmla="*/ 350 h 418"/>
                  <a:gd name="T8" fmla="*/ 35 w 252"/>
                  <a:gd name="T9" fmla="*/ 321 h 418"/>
                  <a:gd name="T10" fmla="*/ 115 w 252"/>
                  <a:gd name="T11" fmla="*/ 252 h 418"/>
                  <a:gd name="T12" fmla="*/ 112 w 252"/>
                  <a:gd name="T13" fmla="*/ 154 h 418"/>
                  <a:gd name="T14" fmla="*/ 35 w 252"/>
                  <a:gd name="T15" fmla="*/ 88 h 418"/>
                  <a:gd name="T16" fmla="*/ 0 w 252"/>
                  <a:gd name="T17" fmla="*/ 58 h 418"/>
                  <a:gd name="T18" fmla="*/ 56 w 252"/>
                  <a:gd name="T19" fmla="*/ 19 h 418"/>
                  <a:gd name="T20" fmla="*/ 136 w 252"/>
                  <a:gd name="T21" fmla="*/ 88 h 418"/>
                  <a:gd name="T22" fmla="*/ 214 w 252"/>
                  <a:gd name="T23" fmla="*/ 154 h 418"/>
                  <a:gd name="T24" fmla="*/ 217 w 252"/>
                  <a:gd name="T25" fmla="*/ 252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2" h="418">
                    <a:moveTo>
                      <a:pt x="217" y="252"/>
                    </a:moveTo>
                    <a:lnTo>
                      <a:pt x="136" y="321"/>
                    </a:lnTo>
                    <a:cubicBezTo>
                      <a:pt x="110" y="343"/>
                      <a:pt x="84" y="365"/>
                      <a:pt x="59" y="388"/>
                    </a:cubicBezTo>
                    <a:cubicBezTo>
                      <a:pt x="21" y="418"/>
                      <a:pt x="6" y="397"/>
                      <a:pt x="0" y="350"/>
                    </a:cubicBezTo>
                    <a:lnTo>
                      <a:pt x="35" y="321"/>
                    </a:lnTo>
                    <a:lnTo>
                      <a:pt x="115" y="252"/>
                    </a:lnTo>
                    <a:cubicBezTo>
                      <a:pt x="143" y="221"/>
                      <a:pt x="150" y="189"/>
                      <a:pt x="112" y="154"/>
                    </a:cubicBezTo>
                    <a:cubicBezTo>
                      <a:pt x="86" y="132"/>
                      <a:pt x="60" y="110"/>
                      <a:pt x="35" y="88"/>
                    </a:cubicBezTo>
                    <a:lnTo>
                      <a:pt x="0" y="58"/>
                    </a:lnTo>
                    <a:cubicBezTo>
                      <a:pt x="4" y="4"/>
                      <a:pt x="26" y="0"/>
                      <a:pt x="56" y="19"/>
                    </a:cubicBezTo>
                    <a:lnTo>
                      <a:pt x="136" y="88"/>
                    </a:lnTo>
                    <a:cubicBezTo>
                      <a:pt x="162" y="110"/>
                      <a:pt x="188" y="132"/>
                      <a:pt x="214" y="154"/>
                    </a:cubicBezTo>
                    <a:cubicBezTo>
                      <a:pt x="252" y="189"/>
                      <a:pt x="245" y="221"/>
                      <a:pt x="217" y="2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28" tIns="45714" rIns="91428" bIns="45714" numCol="1" anchor="t" anchorCtr="0" compatLnSpc="1"/>
              <a:lstStyle/>
              <a:p>
                <a:pPr defTabSz="914400">
                  <a:defRPr/>
                </a:pPr>
                <a:endParaRPr lang="zh-CN" altLang="en-US" sz="1350" ker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7" name="组合 26"/>
          <p:cNvGrpSpPr/>
          <p:nvPr/>
        </p:nvGrpSpPr>
        <p:grpSpPr>
          <a:xfrm>
            <a:off x="5184186" y="1878341"/>
            <a:ext cx="335845" cy="338554"/>
            <a:chOff x="3041651" y="3326606"/>
            <a:chExt cx="631825" cy="636588"/>
          </a:xfrm>
        </p:grpSpPr>
        <p:sp>
          <p:nvSpPr>
            <p:cNvPr id="28" name="Oval 9"/>
            <p:cNvSpPr>
              <a:spLocks noChangeArrowheads="1"/>
            </p:cNvSpPr>
            <p:nvPr/>
          </p:nvSpPr>
          <p:spPr bwMode="auto">
            <a:xfrm>
              <a:off x="3041651" y="3326606"/>
              <a:ext cx="631825" cy="63658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FFFF"/>
              </a:solidFill>
            </a:ln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9" name="Freeform 10"/>
            <p:cNvSpPr/>
            <p:nvPr/>
          </p:nvSpPr>
          <p:spPr bwMode="auto">
            <a:xfrm>
              <a:off x="3378201" y="3469481"/>
              <a:ext cx="206375" cy="342900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0" name="Freeform 11"/>
            <p:cNvSpPr/>
            <p:nvPr/>
          </p:nvSpPr>
          <p:spPr bwMode="auto">
            <a:xfrm>
              <a:off x="3182938" y="3469481"/>
              <a:ext cx="206375" cy="342900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184186" y="2722662"/>
            <a:ext cx="335845" cy="338554"/>
            <a:chOff x="3041651" y="3326606"/>
            <a:chExt cx="631825" cy="636588"/>
          </a:xfrm>
        </p:grpSpPr>
        <p:sp>
          <p:nvSpPr>
            <p:cNvPr id="32" name="Oval 9"/>
            <p:cNvSpPr>
              <a:spLocks noChangeArrowheads="1"/>
            </p:cNvSpPr>
            <p:nvPr/>
          </p:nvSpPr>
          <p:spPr bwMode="auto">
            <a:xfrm>
              <a:off x="3041651" y="3326606"/>
              <a:ext cx="631825" cy="63658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FFFF"/>
              </a:solidFill>
            </a:ln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3" name="Freeform 10"/>
            <p:cNvSpPr/>
            <p:nvPr/>
          </p:nvSpPr>
          <p:spPr bwMode="auto">
            <a:xfrm>
              <a:off x="3378201" y="3469481"/>
              <a:ext cx="206375" cy="342900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4" name="Freeform 11"/>
            <p:cNvSpPr/>
            <p:nvPr/>
          </p:nvSpPr>
          <p:spPr bwMode="auto">
            <a:xfrm>
              <a:off x="3182938" y="3469481"/>
              <a:ext cx="206375" cy="342900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184186" y="3588165"/>
            <a:ext cx="335845" cy="338554"/>
            <a:chOff x="3041651" y="3326606"/>
            <a:chExt cx="631825" cy="636588"/>
          </a:xfrm>
        </p:grpSpPr>
        <p:sp>
          <p:nvSpPr>
            <p:cNvPr id="36" name="Oval 9"/>
            <p:cNvSpPr>
              <a:spLocks noChangeArrowheads="1"/>
            </p:cNvSpPr>
            <p:nvPr/>
          </p:nvSpPr>
          <p:spPr bwMode="auto">
            <a:xfrm>
              <a:off x="3041651" y="3326606"/>
              <a:ext cx="631825" cy="63658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FFFF"/>
              </a:solidFill>
            </a:ln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7" name="Freeform 10"/>
            <p:cNvSpPr/>
            <p:nvPr/>
          </p:nvSpPr>
          <p:spPr bwMode="auto">
            <a:xfrm>
              <a:off x="3378201" y="3469481"/>
              <a:ext cx="206375" cy="342900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8" name="Freeform 11"/>
            <p:cNvSpPr/>
            <p:nvPr/>
          </p:nvSpPr>
          <p:spPr bwMode="auto">
            <a:xfrm>
              <a:off x="3182938" y="3469481"/>
              <a:ext cx="206375" cy="342900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8" tIns="45714" rIns="91428" bIns="45714" numCol="1" anchor="t" anchorCtr="0" compatLnSpc="1"/>
            <a:lstStyle/>
            <a:p>
              <a:pPr defTabSz="914400">
                <a:defRPr/>
              </a:pPr>
              <a:endParaRPr lang="zh-CN" altLang="en-US" sz="1350" kern="0">
                <a:solidFill>
                  <a:prstClr val="white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390242" y="2645220"/>
            <a:ext cx="477276" cy="487151"/>
            <a:chOff x="3187404" y="3526971"/>
            <a:chExt cx="636451" cy="649619"/>
          </a:xfrm>
        </p:grpSpPr>
        <p:cxnSp>
          <p:nvCxnSpPr>
            <p:cNvPr id="40" name="直接连接符 39"/>
            <p:cNvCxnSpPr/>
            <p:nvPr/>
          </p:nvCxnSpPr>
          <p:spPr>
            <a:xfrm>
              <a:off x="3187404" y="3526971"/>
              <a:ext cx="0" cy="649619"/>
            </a:xfrm>
            <a:prstGeom prst="line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41" name="直接箭头连接符 40"/>
            <p:cNvCxnSpPr/>
            <p:nvPr/>
          </p:nvCxnSpPr>
          <p:spPr>
            <a:xfrm>
              <a:off x="3187404" y="3870473"/>
              <a:ext cx="636451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42" name="组合 41"/>
          <p:cNvGrpSpPr/>
          <p:nvPr/>
        </p:nvGrpSpPr>
        <p:grpSpPr>
          <a:xfrm>
            <a:off x="4283467" y="2042787"/>
            <a:ext cx="694617" cy="1692014"/>
            <a:chOff x="2897579" y="2813569"/>
            <a:chExt cx="926276" cy="2256312"/>
          </a:xfrm>
        </p:grpSpPr>
        <p:cxnSp>
          <p:nvCxnSpPr>
            <p:cNvPr id="43" name="直接连接符 42"/>
            <p:cNvCxnSpPr/>
            <p:nvPr/>
          </p:nvCxnSpPr>
          <p:spPr>
            <a:xfrm>
              <a:off x="3187404" y="2813569"/>
              <a:ext cx="0" cy="2256312"/>
            </a:xfrm>
            <a:prstGeom prst="line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44" name="直接箭头连接符 43"/>
            <p:cNvCxnSpPr/>
            <p:nvPr/>
          </p:nvCxnSpPr>
          <p:spPr>
            <a:xfrm>
              <a:off x="2897579" y="3941725"/>
              <a:ext cx="926276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5" name="直接箭头连接符 44"/>
            <p:cNvCxnSpPr/>
            <p:nvPr/>
          </p:nvCxnSpPr>
          <p:spPr>
            <a:xfrm>
              <a:off x="3187404" y="2813569"/>
              <a:ext cx="636451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" name="直接箭头连接符 45"/>
            <p:cNvCxnSpPr/>
            <p:nvPr/>
          </p:nvCxnSpPr>
          <p:spPr>
            <a:xfrm>
              <a:off x="3187404" y="5069881"/>
              <a:ext cx="636451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</p:grp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8" y="0"/>
            <a:ext cx="9142412" cy="4794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28625" y="79375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chemeClr val="bg1"/>
                </a:solidFill>
                <a:latin typeface="方正兰亭黑_GBK" pitchFamily="2" charset="-122"/>
                <a:ea typeface="方正兰亭黑_GBK" pitchFamily="2" charset="-122"/>
              </a:rPr>
              <a:t>添加您的标题</a:t>
            </a:r>
            <a:endParaRPr lang="zh-CN" altLang="en-US" sz="2000" b="1" dirty="0">
              <a:solidFill>
                <a:schemeClr val="bg1"/>
              </a:solidFill>
              <a:latin typeface="方正兰亭黑_GBK" pitchFamily="2" charset="-122"/>
              <a:ea typeface="方正兰亭黑_GBK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538813" y="1536445"/>
            <a:ext cx="2796076" cy="2835506"/>
            <a:chOff x="1331640" y="1707654"/>
            <a:chExt cx="2796076" cy="2835506"/>
          </a:xfrm>
          <a:solidFill>
            <a:srgbClr val="FFC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等腰三角形 5"/>
            <p:cNvSpPr/>
            <p:nvPr/>
          </p:nvSpPr>
          <p:spPr>
            <a:xfrm>
              <a:off x="1608861" y="1707654"/>
              <a:ext cx="1247249" cy="1186339"/>
            </a:xfrm>
            <a:custGeom>
              <a:avLst/>
              <a:gdLst>
                <a:gd name="connsiteX0" fmla="*/ 0 w 936104"/>
                <a:gd name="connsiteY0" fmla="*/ 432048 h 432048"/>
                <a:gd name="connsiteX1" fmla="*/ 468052 w 936104"/>
                <a:gd name="connsiteY1" fmla="*/ 0 h 432048"/>
                <a:gd name="connsiteX2" fmla="*/ 936104 w 936104"/>
                <a:gd name="connsiteY2" fmla="*/ 432048 h 432048"/>
                <a:gd name="connsiteX3" fmla="*/ 0 w 936104"/>
                <a:gd name="connsiteY3" fmla="*/ 432048 h 432048"/>
                <a:gd name="connsiteX0-1" fmla="*/ 0 w 2405548"/>
                <a:gd name="connsiteY0-2" fmla="*/ 553019 h 553019"/>
                <a:gd name="connsiteX1-3" fmla="*/ 1937496 w 2405548"/>
                <a:gd name="connsiteY1-4" fmla="*/ 0 h 553019"/>
                <a:gd name="connsiteX2-5" fmla="*/ 2405548 w 2405548"/>
                <a:gd name="connsiteY2-6" fmla="*/ 432048 h 553019"/>
                <a:gd name="connsiteX3-7" fmla="*/ 0 w 2405548"/>
                <a:gd name="connsiteY3-8" fmla="*/ 553019 h 553019"/>
                <a:gd name="connsiteX0-9" fmla="*/ 0 w 2405548"/>
                <a:gd name="connsiteY0-10" fmla="*/ 1186339 h 1186339"/>
                <a:gd name="connsiteX1-11" fmla="*/ 1247249 w 2405548"/>
                <a:gd name="connsiteY1-12" fmla="*/ 0 h 1186339"/>
                <a:gd name="connsiteX2-13" fmla="*/ 2405548 w 2405548"/>
                <a:gd name="connsiteY2-14" fmla="*/ 1065368 h 1186339"/>
                <a:gd name="connsiteX3-15" fmla="*/ 0 w 2405548"/>
                <a:gd name="connsiteY3-16" fmla="*/ 1186339 h 1186339"/>
                <a:gd name="connsiteX0-17" fmla="*/ 0 w 1247249"/>
                <a:gd name="connsiteY0-18" fmla="*/ 1186339 h 1186339"/>
                <a:gd name="connsiteX1-19" fmla="*/ 1247249 w 1247249"/>
                <a:gd name="connsiteY1-20" fmla="*/ 0 h 1186339"/>
                <a:gd name="connsiteX2-21" fmla="*/ 1227858 w 1247249"/>
                <a:gd name="connsiteY2-22" fmla="*/ 634853 h 1186339"/>
                <a:gd name="connsiteX3-23" fmla="*/ 0 w 1247249"/>
                <a:gd name="connsiteY3-24" fmla="*/ 1186339 h 1186339"/>
                <a:gd name="connsiteX0-25" fmla="*/ 0 w 1247249"/>
                <a:gd name="connsiteY0-26" fmla="*/ 1186339 h 1186339"/>
                <a:gd name="connsiteX1-27" fmla="*/ 1247249 w 1247249"/>
                <a:gd name="connsiteY1-28" fmla="*/ 0 h 1186339"/>
                <a:gd name="connsiteX2-29" fmla="*/ 1227858 w 1247249"/>
                <a:gd name="connsiteY2-30" fmla="*/ 634853 h 1186339"/>
                <a:gd name="connsiteX3-31" fmla="*/ 0 w 1247249"/>
                <a:gd name="connsiteY3-32" fmla="*/ 1186339 h 1186339"/>
                <a:gd name="connsiteX0-33" fmla="*/ 0 w 1247249"/>
                <a:gd name="connsiteY0-34" fmla="*/ 1186339 h 1186339"/>
                <a:gd name="connsiteX1-35" fmla="*/ 1247249 w 1247249"/>
                <a:gd name="connsiteY1-36" fmla="*/ 0 h 1186339"/>
                <a:gd name="connsiteX2-37" fmla="*/ 1227858 w 1247249"/>
                <a:gd name="connsiteY2-38" fmla="*/ 634853 h 1186339"/>
                <a:gd name="connsiteX3-39" fmla="*/ 0 w 1247249"/>
                <a:gd name="connsiteY3-40" fmla="*/ 1186339 h 1186339"/>
                <a:gd name="connsiteX0-41" fmla="*/ 0 w 1247249"/>
                <a:gd name="connsiteY0-42" fmla="*/ 1186339 h 1186339"/>
                <a:gd name="connsiteX1-43" fmla="*/ 1247249 w 1247249"/>
                <a:gd name="connsiteY1-44" fmla="*/ 0 h 1186339"/>
                <a:gd name="connsiteX2-45" fmla="*/ 1227858 w 1247249"/>
                <a:gd name="connsiteY2-46" fmla="*/ 634853 h 1186339"/>
                <a:gd name="connsiteX3-47" fmla="*/ 0 w 1247249"/>
                <a:gd name="connsiteY3-48" fmla="*/ 1186339 h 1186339"/>
                <a:gd name="connsiteX0-49" fmla="*/ 0 w 1247249"/>
                <a:gd name="connsiteY0-50" fmla="*/ 1186339 h 1186339"/>
                <a:gd name="connsiteX1-51" fmla="*/ 1247249 w 1247249"/>
                <a:gd name="connsiteY1-52" fmla="*/ 0 h 1186339"/>
                <a:gd name="connsiteX2-53" fmla="*/ 1227858 w 1247249"/>
                <a:gd name="connsiteY2-54" fmla="*/ 634853 h 1186339"/>
                <a:gd name="connsiteX3-55" fmla="*/ 0 w 1247249"/>
                <a:gd name="connsiteY3-56" fmla="*/ 1186339 h 1186339"/>
                <a:gd name="connsiteX0-57" fmla="*/ 0 w 1247249"/>
                <a:gd name="connsiteY0-58" fmla="*/ 1186339 h 1186339"/>
                <a:gd name="connsiteX1-59" fmla="*/ 1247249 w 1247249"/>
                <a:gd name="connsiteY1-60" fmla="*/ 0 h 1186339"/>
                <a:gd name="connsiteX2-61" fmla="*/ 1227858 w 1247249"/>
                <a:gd name="connsiteY2-62" fmla="*/ 634853 h 1186339"/>
                <a:gd name="connsiteX3-63" fmla="*/ 0 w 1247249"/>
                <a:gd name="connsiteY3-64" fmla="*/ 1186339 h 1186339"/>
                <a:gd name="connsiteX0-65" fmla="*/ 0 w 1247249"/>
                <a:gd name="connsiteY0-66" fmla="*/ 1186339 h 1186339"/>
                <a:gd name="connsiteX1-67" fmla="*/ 1247249 w 1247249"/>
                <a:gd name="connsiteY1-68" fmla="*/ 0 h 1186339"/>
                <a:gd name="connsiteX2-69" fmla="*/ 1227858 w 1247249"/>
                <a:gd name="connsiteY2-70" fmla="*/ 634853 h 1186339"/>
                <a:gd name="connsiteX3-71" fmla="*/ 0 w 1247249"/>
                <a:gd name="connsiteY3-72" fmla="*/ 1186339 h 1186339"/>
                <a:gd name="connsiteX0-73" fmla="*/ 0 w 1247249"/>
                <a:gd name="connsiteY0-74" fmla="*/ 1186339 h 1186339"/>
                <a:gd name="connsiteX1-75" fmla="*/ 1247249 w 1247249"/>
                <a:gd name="connsiteY1-76" fmla="*/ 0 h 1186339"/>
                <a:gd name="connsiteX2-77" fmla="*/ 1227858 w 1247249"/>
                <a:gd name="connsiteY2-78" fmla="*/ 634853 h 1186339"/>
                <a:gd name="connsiteX3-79" fmla="*/ 0 w 1247249"/>
                <a:gd name="connsiteY3-80" fmla="*/ 1186339 h 1186339"/>
                <a:gd name="connsiteX0-81" fmla="*/ 0 w 1247249"/>
                <a:gd name="connsiteY0-82" fmla="*/ 1186339 h 1186339"/>
                <a:gd name="connsiteX1-83" fmla="*/ 1247249 w 1247249"/>
                <a:gd name="connsiteY1-84" fmla="*/ 0 h 1186339"/>
                <a:gd name="connsiteX2-85" fmla="*/ 1227858 w 1247249"/>
                <a:gd name="connsiteY2-86" fmla="*/ 634853 h 1186339"/>
                <a:gd name="connsiteX3-87" fmla="*/ 0 w 1247249"/>
                <a:gd name="connsiteY3-88" fmla="*/ 1186339 h 1186339"/>
                <a:gd name="connsiteX0-89" fmla="*/ 0 w 1247249"/>
                <a:gd name="connsiteY0-90" fmla="*/ 1186339 h 1186339"/>
                <a:gd name="connsiteX1-91" fmla="*/ 1247249 w 1247249"/>
                <a:gd name="connsiteY1-92" fmla="*/ 0 h 1186339"/>
                <a:gd name="connsiteX2-93" fmla="*/ 1227858 w 1247249"/>
                <a:gd name="connsiteY2-94" fmla="*/ 634853 h 1186339"/>
                <a:gd name="connsiteX3-95" fmla="*/ 0 w 1247249"/>
                <a:gd name="connsiteY3-96" fmla="*/ 1186339 h 1186339"/>
                <a:gd name="connsiteX0-97" fmla="*/ 0 w 1247249"/>
                <a:gd name="connsiteY0-98" fmla="*/ 1186339 h 1186339"/>
                <a:gd name="connsiteX1-99" fmla="*/ 1247249 w 1247249"/>
                <a:gd name="connsiteY1-100" fmla="*/ 0 h 1186339"/>
                <a:gd name="connsiteX2-101" fmla="*/ 1231416 w 1247249"/>
                <a:gd name="connsiteY2-102" fmla="*/ 638411 h 1186339"/>
                <a:gd name="connsiteX3-103" fmla="*/ 0 w 1247249"/>
                <a:gd name="connsiteY3-104" fmla="*/ 1186339 h 1186339"/>
                <a:gd name="connsiteX0-105" fmla="*/ 0 w 1247249"/>
                <a:gd name="connsiteY0-106" fmla="*/ 1186339 h 1186339"/>
                <a:gd name="connsiteX1-107" fmla="*/ 1247249 w 1247249"/>
                <a:gd name="connsiteY1-108" fmla="*/ 0 h 1186339"/>
                <a:gd name="connsiteX2-109" fmla="*/ 1231416 w 1247249"/>
                <a:gd name="connsiteY2-110" fmla="*/ 638411 h 1186339"/>
                <a:gd name="connsiteX3-111" fmla="*/ 0 w 1247249"/>
                <a:gd name="connsiteY3-112" fmla="*/ 1186339 h 1186339"/>
                <a:gd name="connsiteX0-113" fmla="*/ 0 w 1247249"/>
                <a:gd name="connsiteY0-114" fmla="*/ 1186339 h 1186339"/>
                <a:gd name="connsiteX1-115" fmla="*/ 1247249 w 1247249"/>
                <a:gd name="connsiteY1-116" fmla="*/ 0 h 1186339"/>
                <a:gd name="connsiteX2-117" fmla="*/ 1231416 w 1247249"/>
                <a:gd name="connsiteY2-118" fmla="*/ 638411 h 1186339"/>
                <a:gd name="connsiteX3-119" fmla="*/ 0 w 1247249"/>
                <a:gd name="connsiteY3-120" fmla="*/ 1186339 h 11863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247249" h="1186339">
                  <a:moveTo>
                    <a:pt x="0" y="1186339"/>
                  </a:moveTo>
                  <a:cubicBezTo>
                    <a:pt x="177366" y="310566"/>
                    <a:pt x="852847" y="57437"/>
                    <a:pt x="1247249" y="0"/>
                  </a:cubicBezTo>
                  <a:cubicBezTo>
                    <a:pt x="1055770" y="225850"/>
                    <a:pt x="1081329" y="426793"/>
                    <a:pt x="1231416" y="638411"/>
                  </a:cubicBezTo>
                  <a:cubicBezTo>
                    <a:pt x="597978" y="633668"/>
                    <a:pt x="270525" y="877981"/>
                    <a:pt x="0" y="1186339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等腰三角形 5"/>
            <p:cNvSpPr/>
            <p:nvPr/>
          </p:nvSpPr>
          <p:spPr>
            <a:xfrm>
              <a:off x="1619672" y="2445005"/>
              <a:ext cx="1234974" cy="634853"/>
            </a:xfrm>
            <a:custGeom>
              <a:avLst/>
              <a:gdLst>
                <a:gd name="connsiteX0" fmla="*/ 0 w 936104"/>
                <a:gd name="connsiteY0" fmla="*/ 432048 h 432048"/>
                <a:gd name="connsiteX1" fmla="*/ 468052 w 936104"/>
                <a:gd name="connsiteY1" fmla="*/ 0 h 432048"/>
                <a:gd name="connsiteX2" fmla="*/ 936104 w 936104"/>
                <a:gd name="connsiteY2" fmla="*/ 432048 h 432048"/>
                <a:gd name="connsiteX3" fmla="*/ 0 w 936104"/>
                <a:gd name="connsiteY3" fmla="*/ 432048 h 432048"/>
                <a:gd name="connsiteX0-1" fmla="*/ 0 w 2405548"/>
                <a:gd name="connsiteY0-2" fmla="*/ 553019 h 553019"/>
                <a:gd name="connsiteX1-3" fmla="*/ 1937496 w 2405548"/>
                <a:gd name="connsiteY1-4" fmla="*/ 0 h 553019"/>
                <a:gd name="connsiteX2-5" fmla="*/ 2405548 w 2405548"/>
                <a:gd name="connsiteY2-6" fmla="*/ 432048 h 553019"/>
                <a:gd name="connsiteX3-7" fmla="*/ 0 w 2405548"/>
                <a:gd name="connsiteY3-8" fmla="*/ 553019 h 553019"/>
                <a:gd name="connsiteX0-9" fmla="*/ 0 w 2405548"/>
                <a:gd name="connsiteY0-10" fmla="*/ 1186339 h 1186339"/>
                <a:gd name="connsiteX1-11" fmla="*/ 1247249 w 2405548"/>
                <a:gd name="connsiteY1-12" fmla="*/ 0 h 1186339"/>
                <a:gd name="connsiteX2-13" fmla="*/ 2405548 w 2405548"/>
                <a:gd name="connsiteY2-14" fmla="*/ 1065368 h 1186339"/>
                <a:gd name="connsiteX3-15" fmla="*/ 0 w 2405548"/>
                <a:gd name="connsiteY3-16" fmla="*/ 1186339 h 1186339"/>
                <a:gd name="connsiteX0-17" fmla="*/ 0 w 1247249"/>
                <a:gd name="connsiteY0-18" fmla="*/ 1186339 h 1186339"/>
                <a:gd name="connsiteX1-19" fmla="*/ 1247249 w 1247249"/>
                <a:gd name="connsiteY1-20" fmla="*/ 0 h 1186339"/>
                <a:gd name="connsiteX2-21" fmla="*/ 1227858 w 1247249"/>
                <a:gd name="connsiteY2-22" fmla="*/ 634853 h 1186339"/>
                <a:gd name="connsiteX3-23" fmla="*/ 0 w 1247249"/>
                <a:gd name="connsiteY3-24" fmla="*/ 1186339 h 1186339"/>
                <a:gd name="connsiteX0-25" fmla="*/ 0 w 1247249"/>
                <a:gd name="connsiteY0-26" fmla="*/ 1186339 h 1186339"/>
                <a:gd name="connsiteX1-27" fmla="*/ 1247249 w 1247249"/>
                <a:gd name="connsiteY1-28" fmla="*/ 0 h 1186339"/>
                <a:gd name="connsiteX2-29" fmla="*/ 1227858 w 1247249"/>
                <a:gd name="connsiteY2-30" fmla="*/ 634853 h 1186339"/>
                <a:gd name="connsiteX3-31" fmla="*/ 0 w 1247249"/>
                <a:gd name="connsiteY3-32" fmla="*/ 1186339 h 1186339"/>
                <a:gd name="connsiteX0-33" fmla="*/ 0 w 1247249"/>
                <a:gd name="connsiteY0-34" fmla="*/ 1186339 h 1186339"/>
                <a:gd name="connsiteX1-35" fmla="*/ 1247249 w 1247249"/>
                <a:gd name="connsiteY1-36" fmla="*/ 0 h 1186339"/>
                <a:gd name="connsiteX2-37" fmla="*/ 1227858 w 1247249"/>
                <a:gd name="connsiteY2-38" fmla="*/ 634853 h 1186339"/>
                <a:gd name="connsiteX3-39" fmla="*/ 0 w 1247249"/>
                <a:gd name="connsiteY3-40" fmla="*/ 1186339 h 1186339"/>
                <a:gd name="connsiteX0-41" fmla="*/ 0 w 1247249"/>
                <a:gd name="connsiteY0-42" fmla="*/ 1186339 h 1186339"/>
                <a:gd name="connsiteX1-43" fmla="*/ 1247249 w 1247249"/>
                <a:gd name="connsiteY1-44" fmla="*/ 0 h 1186339"/>
                <a:gd name="connsiteX2-45" fmla="*/ 1227858 w 1247249"/>
                <a:gd name="connsiteY2-46" fmla="*/ 634853 h 1186339"/>
                <a:gd name="connsiteX3-47" fmla="*/ 0 w 1247249"/>
                <a:gd name="connsiteY3-48" fmla="*/ 1186339 h 1186339"/>
                <a:gd name="connsiteX0-49" fmla="*/ 0 w 1247249"/>
                <a:gd name="connsiteY0-50" fmla="*/ 1186339 h 1186339"/>
                <a:gd name="connsiteX1-51" fmla="*/ 1247249 w 1247249"/>
                <a:gd name="connsiteY1-52" fmla="*/ 0 h 1186339"/>
                <a:gd name="connsiteX2-53" fmla="*/ 1227858 w 1247249"/>
                <a:gd name="connsiteY2-54" fmla="*/ 634853 h 1186339"/>
                <a:gd name="connsiteX3-55" fmla="*/ 0 w 1247249"/>
                <a:gd name="connsiteY3-56" fmla="*/ 1186339 h 1186339"/>
                <a:gd name="connsiteX0-57" fmla="*/ 0 w 1247249"/>
                <a:gd name="connsiteY0-58" fmla="*/ 1186339 h 1186339"/>
                <a:gd name="connsiteX1-59" fmla="*/ 1247249 w 1247249"/>
                <a:gd name="connsiteY1-60" fmla="*/ 0 h 1186339"/>
                <a:gd name="connsiteX2-61" fmla="*/ 1227858 w 1247249"/>
                <a:gd name="connsiteY2-62" fmla="*/ 634853 h 1186339"/>
                <a:gd name="connsiteX3-63" fmla="*/ 0 w 1247249"/>
                <a:gd name="connsiteY3-64" fmla="*/ 1186339 h 1186339"/>
                <a:gd name="connsiteX0-65" fmla="*/ 0 w 1247249"/>
                <a:gd name="connsiteY0-66" fmla="*/ 1186339 h 1186339"/>
                <a:gd name="connsiteX1-67" fmla="*/ 1247249 w 1247249"/>
                <a:gd name="connsiteY1-68" fmla="*/ 0 h 1186339"/>
                <a:gd name="connsiteX2-69" fmla="*/ 1227858 w 1247249"/>
                <a:gd name="connsiteY2-70" fmla="*/ 634853 h 1186339"/>
                <a:gd name="connsiteX3-71" fmla="*/ 0 w 1247249"/>
                <a:gd name="connsiteY3-72" fmla="*/ 1186339 h 1186339"/>
                <a:gd name="connsiteX0-73" fmla="*/ 0 w 1247249"/>
                <a:gd name="connsiteY0-74" fmla="*/ 1186339 h 1186339"/>
                <a:gd name="connsiteX1-75" fmla="*/ 1247249 w 1247249"/>
                <a:gd name="connsiteY1-76" fmla="*/ 0 h 1186339"/>
                <a:gd name="connsiteX2-77" fmla="*/ 1227858 w 1247249"/>
                <a:gd name="connsiteY2-78" fmla="*/ 634853 h 1186339"/>
                <a:gd name="connsiteX3-79" fmla="*/ 0 w 1247249"/>
                <a:gd name="connsiteY3-80" fmla="*/ 1186339 h 1186339"/>
                <a:gd name="connsiteX0-81" fmla="*/ 0 w 1247249"/>
                <a:gd name="connsiteY0-82" fmla="*/ 1186339 h 1186339"/>
                <a:gd name="connsiteX1-83" fmla="*/ 1247249 w 1247249"/>
                <a:gd name="connsiteY1-84" fmla="*/ 0 h 1186339"/>
                <a:gd name="connsiteX2-85" fmla="*/ 1227858 w 1247249"/>
                <a:gd name="connsiteY2-86" fmla="*/ 634853 h 1186339"/>
                <a:gd name="connsiteX3-87" fmla="*/ 0 w 1247249"/>
                <a:gd name="connsiteY3-88" fmla="*/ 1186339 h 1186339"/>
                <a:gd name="connsiteX0-89" fmla="*/ 0 w 1247249"/>
                <a:gd name="connsiteY0-90" fmla="*/ 1186339 h 1186339"/>
                <a:gd name="connsiteX1-91" fmla="*/ 1247249 w 1247249"/>
                <a:gd name="connsiteY1-92" fmla="*/ 0 h 1186339"/>
                <a:gd name="connsiteX2-93" fmla="*/ 1227858 w 1247249"/>
                <a:gd name="connsiteY2-94" fmla="*/ 634853 h 1186339"/>
                <a:gd name="connsiteX3-95" fmla="*/ 0 w 1247249"/>
                <a:gd name="connsiteY3-96" fmla="*/ 1186339 h 1186339"/>
                <a:gd name="connsiteX0-97" fmla="*/ 0 w 1247249"/>
                <a:gd name="connsiteY0-98" fmla="*/ 1186339 h 1186339"/>
                <a:gd name="connsiteX1-99" fmla="*/ 1247249 w 1247249"/>
                <a:gd name="connsiteY1-100" fmla="*/ 0 h 1186339"/>
                <a:gd name="connsiteX2-101" fmla="*/ 1231416 w 1247249"/>
                <a:gd name="connsiteY2-102" fmla="*/ 638411 h 1186339"/>
                <a:gd name="connsiteX3-103" fmla="*/ 0 w 1247249"/>
                <a:gd name="connsiteY3-104" fmla="*/ 1186339 h 1186339"/>
                <a:gd name="connsiteX0-105" fmla="*/ 0 w 1247249"/>
                <a:gd name="connsiteY0-106" fmla="*/ 1186339 h 1186339"/>
                <a:gd name="connsiteX1-107" fmla="*/ 1247249 w 1247249"/>
                <a:gd name="connsiteY1-108" fmla="*/ 0 h 1186339"/>
                <a:gd name="connsiteX2-109" fmla="*/ 1231416 w 1247249"/>
                <a:gd name="connsiteY2-110" fmla="*/ 638411 h 1186339"/>
                <a:gd name="connsiteX3-111" fmla="*/ 0 w 1247249"/>
                <a:gd name="connsiteY3-112" fmla="*/ 1186339 h 1186339"/>
                <a:gd name="connsiteX0-113" fmla="*/ 0 w 1247249"/>
                <a:gd name="connsiteY0-114" fmla="*/ 1186339 h 1186339"/>
                <a:gd name="connsiteX1-115" fmla="*/ 1247249 w 1247249"/>
                <a:gd name="connsiteY1-116" fmla="*/ 0 h 1186339"/>
                <a:gd name="connsiteX2-117" fmla="*/ 1231416 w 1247249"/>
                <a:gd name="connsiteY2-118" fmla="*/ 638411 h 1186339"/>
                <a:gd name="connsiteX3-119" fmla="*/ 0 w 1247249"/>
                <a:gd name="connsiteY3-120" fmla="*/ 1186339 h 1186339"/>
                <a:gd name="connsiteX0-121" fmla="*/ 0 w 1240133"/>
                <a:gd name="connsiteY0-122" fmla="*/ 652643 h 652643"/>
                <a:gd name="connsiteX1-123" fmla="*/ 1240133 w 1240133"/>
                <a:gd name="connsiteY1-124" fmla="*/ 0 h 652643"/>
                <a:gd name="connsiteX2-125" fmla="*/ 1224300 w 1240133"/>
                <a:gd name="connsiteY2-126" fmla="*/ 638411 h 652643"/>
                <a:gd name="connsiteX3-127" fmla="*/ 0 w 1240133"/>
                <a:gd name="connsiteY3-128" fmla="*/ 652643 h 652643"/>
                <a:gd name="connsiteX0-129" fmla="*/ 0 w 1233017"/>
                <a:gd name="connsiteY0-130" fmla="*/ 629932 h 629932"/>
                <a:gd name="connsiteX1-131" fmla="*/ 1233017 w 1233017"/>
                <a:gd name="connsiteY1-132" fmla="*/ 9311 h 629932"/>
                <a:gd name="connsiteX2-133" fmla="*/ 1224300 w 1233017"/>
                <a:gd name="connsiteY2-134" fmla="*/ 615700 h 629932"/>
                <a:gd name="connsiteX3-135" fmla="*/ 0 w 1233017"/>
                <a:gd name="connsiteY3-136" fmla="*/ 629932 h 629932"/>
                <a:gd name="connsiteX0-137" fmla="*/ 0 w 1233017"/>
                <a:gd name="connsiteY0-138" fmla="*/ 629932 h 644164"/>
                <a:gd name="connsiteX1-139" fmla="*/ 1233017 w 1233017"/>
                <a:gd name="connsiteY1-140" fmla="*/ 9311 h 644164"/>
                <a:gd name="connsiteX2-141" fmla="*/ 1224300 w 1233017"/>
                <a:gd name="connsiteY2-142" fmla="*/ 644164 h 644164"/>
                <a:gd name="connsiteX3-143" fmla="*/ 0 w 1233017"/>
                <a:gd name="connsiteY3-144" fmla="*/ 629932 h 644164"/>
                <a:gd name="connsiteX0-145" fmla="*/ 0 w 1233017"/>
                <a:gd name="connsiteY0-146" fmla="*/ 629932 h 644164"/>
                <a:gd name="connsiteX1-147" fmla="*/ 1233017 w 1233017"/>
                <a:gd name="connsiteY1-148" fmla="*/ 9311 h 644164"/>
                <a:gd name="connsiteX2-149" fmla="*/ 1224300 w 1233017"/>
                <a:gd name="connsiteY2-150" fmla="*/ 644164 h 644164"/>
                <a:gd name="connsiteX3-151" fmla="*/ 0 w 1233017"/>
                <a:gd name="connsiteY3-152" fmla="*/ 629932 h 644164"/>
                <a:gd name="connsiteX0-153" fmla="*/ 0 w 1233017"/>
                <a:gd name="connsiteY0-154" fmla="*/ 629932 h 644164"/>
                <a:gd name="connsiteX1-155" fmla="*/ 1233017 w 1233017"/>
                <a:gd name="connsiteY1-156" fmla="*/ 9311 h 644164"/>
                <a:gd name="connsiteX2-157" fmla="*/ 1224300 w 1233017"/>
                <a:gd name="connsiteY2-158" fmla="*/ 644164 h 644164"/>
                <a:gd name="connsiteX3-159" fmla="*/ 0 w 1233017"/>
                <a:gd name="connsiteY3-160" fmla="*/ 629932 h 644164"/>
                <a:gd name="connsiteX0-161" fmla="*/ 0 w 1233017"/>
                <a:gd name="connsiteY0-162" fmla="*/ 629932 h 640606"/>
                <a:gd name="connsiteX1-163" fmla="*/ 1233017 w 1233017"/>
                <a:gd name="connsiteY1-164" fmla="*/ 9311 h 640606"/>
                <a:gd name="connsiteX2-165" fmla="*/ 1227858 w 1233017"/>
                <a:gd name="connsiteY2-166" fmla="*/ 640606 h 640606"/>
                <a:gd name="connsiteX3-167" fmla="*/ 0 w 1233017"/>
                <a:gd name="connsiteY3-168" fmla="*/ 629932 h 640606"/>
                <a:gd name="connsiteX0-169" fmla="*/ 0 w 1225901"/>
                <a:gd name="connsiteY0-170" fmla="*/ 632363 h 639479"/>
                <a:gd name="connsiteX1-171" fmla="*/ 1225901 w 1225901"/>
                <a:gd name="connsiteY1-172" fmla="*/ 8184 h 639479"/>
                <a:gd name="connsiteX2-173" fmla="*/ 1220742 w 1225901"/>
                <a:gd name="connsiteY2-174" fmla="*/ 639479 h 639479"/>
                <a:gd name="connsiteX3-175" fmla="*/ 0 w 1225901"/>
                <a:gd name="connsiteY3-176" fmla="*/ 632363 h 639479"/>
                <a:gd name="connsiteX0-177" fmla="*/ 0 w 1225901"/>
                <a:gd name="connsiteY0-178" fmla="*/ 624179 h 631295"/>
                <a:gd name="connsiteX1-179" fmla="*/ 1225901 w 1225901"/>
                <a:gd name="connsiteY1-180" fmla="*/ 0 h 631295"/>
                <a:gd name="connsiteX2-181" fmla="*/ 1220742 w 1225901"/>
                <a:gd name="connsiteY2-182" fmla="*/ 631295 h 631295"/>
                <a:gd name="connsiteX3-183" fmla="*/ 0 w 1225901"/>
                <a:gd name="connsiteY3-184" fmla="*/ 624179 h 631295"/>
                <a:gd name="connsiteX0-185" fmla="*/ 0 w 1225901"/>
                <a:gd name="connsiteY0-186" fmla="*/ 624179 h 631295"/>
                <a:gd name="connsiteX1-187" fmla="*/ 1225901 w 1225901"/>
                <a:gd name="connsiteY1-188" fmla="*/ 0 h 631295"/>
                <a:gd name="connsiteX2-189" fmla="*/ 1220742 w 1225901"/>
                <a:gd name="connsiteY2-190" fmla="*/ 631295 h 631295"/>
                <a:gd name="connsiteX3-191" fmla="*/ 0 w 1225901"/>
                <a:gd name="connsiteY3-192" fmla="*/ 624179 h 631295"/>
                <a:gd name="connsiteX0-193" fmla="*/ 0 w 1225901"/>
                <a:gd name="connsiteY0-194" fmla="*/ 624179 h 631295"/>
                <a:gd name="connsiteX1-195" fmla="*/ 1225901 w 1225901"/>
                <a:gd name="connsiteY1-196" fmla="*/ 0 h 631295"/>
                <a:gd name="connsiteX2-197" fmla="*/ 1220742 w 1225901"/>
                <a:gd name="connsiteY2-198" fmla="*/ 631295 h 631295"/>
                <a:gd name="connsiteX3-199" fmla="*/ 0 w 1225901"/>
                <a:gd name="connsiteY3-200" fmla="*/ 624179 h 631295"/>
                <a:gd name="connsiteX0-201" fmla="*/ 0 w 1225901"/>
                <a:gd name="connsiteY0-202" fmla="*/ 624179 h 631295"/>
                <a:gd name="connsiteX1-203" fmla="*/ 1225901 w 1225901"/>
                <a:gd name="connsiteY1-204" fmla="*/ 0 h 631295"/>
                <a:gd name="connsiteX2-205" fmla="*/ 1220742 w 1225901"/>
                <a:gd name="connsiteY2-206" fmla="*/ 631295 h 631295"/>
                <a:gd name="connsiteX3-207" fmla="*/ 0 w 1225901"/>
                <a:gd name="connsiteY3-208" fmla="*/ 624179 h 631295"/>
                <a:gd name="connsiteX0-209" fmla="*/ 0 w 1218785"/>
                <a:gd name="connsiteY0-210" fmla="*/ 631295 h 631295"/>
                <a:gd name="connsiteX1-211" fmla="*/ 1218785 w 1218785"/>
                <a:gd name="connsiteY1-212" fmla="*/ 0 h 631295"/>
                <a:gd name="connsiteX2-213" fmla="*/ 1213626 w 1218785"/>
                <a:gd name="connsiteY2-214" fmla="*/ 631295 h 631295"/>
                <a:gd name="connsiteX3-215" fmla="*/ 0 w 1218785"/>
                <a:gd name="connsiteY3-216" fmla="*/ 631295 h 631295"/>
                <a:gd name="connsiteX0-217" fmla="*/ 0 w 1229459"/>
                <a:gd name="connsiteY0-218" fmla="*/ 631295 h 631295"/>
                <a:gd name="connsiteX1-219" fmla="*/ 1229459 w 1229459"/>
                <a:gd name="connsiteY1-220" fmla="*/ 0 h 631295"/>
                <a:gd name="connsiteX2-221" fmla="*/ 1224300 w 1229459"/>
                <a:gd name="connsiteY2-222" fmla="*/ 631295 h 631295"/>
                <a:gd name="connsiteX3-223" fmla="*/ 0 w 1229459"/>
                <a:gd name="connsiteY3-224" fmla="*/ 631295 h 631295"/>
                <a:gd name="connsiteX0-225" fmla="*/ 0 w 1231416"/>
                <a:gd name="connsiteY0-226" fmla="*/ 631295 h 634853"/>
                <a:gd name="connsiteX1-227" fmla="*/ 1229459 w 1231416"/>
                <a:gd name="connsiteY1-228" fmla="*/ 0 h 634853"/>
                <a:gd name="connsiteX2-229" fmla="*/ 1231416 w 1231416"/>
                <a:gd name="connsiteY2-230" fmla="*/ 634853 h 634853"/>
                <a:gd name="connsiteX3-231" fmla="*/ 0 w 1231416"/>
                <a:gd name="connsiteY3-232" fmla="*/ 631295 h 634853"/>
                <a:gd name="connsiteX0-233" fmla="*/ 0 w 1234974"/>
                <a:gd name="connsiteY0-234" fmla="*/ 634853 h 634853"/>
                <a:gd name="connsiteX1-235" fmla="*/ 1233017 w 1234974"/>
                <a:gd name="connsiteY1-236" fmla="*/ 0 h 634853"/>
                <a:gd name="connsiteX2-237" fmla="*/ 1234974 w 1234974"/>
                <a:gd name="connsiteY2-238" fmla="*/ 634853 h 634853"/>
                <a:gd name="connsiteX3-239" fmla="*/ 0 w 1234974"/>
                <a:gd name="connsiteY3-240" fmla="*/ 634853 h 6348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234974" h="634853">
                  <a:moveTo>
                    <a:pt x="0" y="634853"/>
                  </a:moveTo>
                  <a:cubicBezTo>
                    <a:pt x="291221" y="118435"/>
                    <a:pt x="835057" y="509"/>
                    <a:pt x="1233017" y="0"/>
                  </a:cubicBezTo>
                  <a:cubicBezTo>
                    <a:pt x="1041538" y="225850"/>
                    <a:pt x="1084887" y="423235"/>
                    <a:pt x="1234974" y="634853"/>
                  </a:cubicBezTo>
                  <a:lnTo>
                    <a:pt x="0" y="63485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等腰三角形 5"/>
            <p:cNvSpPr/>
            <p:nvPr/>
          </p:nvSpPr>
          <p:spPr>
            <a:xfrm flipV="1">
              <a:off x="1608861" y="3167482"/>
              <a:ext cx="1234974" cy="634853"/>
            </a:xfrm>
            <a:custGeom>
              <a:avLst/>
              <a:gdLst>
                <a:gd name="connsiteX0" fmla="*/ 0 w 936104"/>
                <a:gd name="connsiteY0" fmla="*/ 432048 h 432048"/>
                <a:gd name="connsiteX1" fmla="*/ 468052 w 936104"/>
                <a:gd name="connsiteY1" fmla="*/ 0 h 432048"/>
                <a:gd name="connsiteX2" fmla="*/ 936104 w 936104"/>
                <a:gd name="connsiteY2" fmla="*/ 432048 h 432048"/>
                <a:gd name="connsiteX3" fmla="*/ 0 w 936104"/>
                <a:gd name="connsiteY3" fmla="*/ 432048 h 432048"/>
                <a:gd name="connsiteX0-1" fmla="*/ 0 w 2405548"/>
                <a:gd name="connsiteY0-2" fmla="*/ 553019 h 553019"/>
                <a:gd name="connsiteX1-3" fmla="*/ 1937496 w 2405548"/>
                <a:gd name="connsiteY1-4" fmla="*/ 0 h 553019"/>
                <a:gd name="connsiteX2-5" fmla="*/ 2405548 w 2405548"/>
                <a:gd name="connsiteY2-6" fmla="*/ 432048 h 553019"/>
                <a:gd name="connsiteX3-7" fmla="*/ 0 w 2405548"/>
                <a:gd name="connsiteY3-8" fmla="*/ 553019 h 553019"/>
                <a:gd name="connsiteX0-9" fmla="*/ 0 w 2405548"/>
                <a:gd name="connsiteY0-10" fmla="*/ 1186339 h 1186339"/>
                <a:gd name="connsiteX1-11" fmla="*/ 1247249 w 2405548"/>
                <a:gd name="connsiteY1-12" fmla="*/ 0 h 1186339"/>
                <a:gd name="connsiteX2-13" fmla="*/ 2405548 w 2405548"/>
                <a:gd name="connsiteY2-14" fmla="*/ 1065368 h 1186339"/>
                <a:gd name="connsiteX3-15" fmla="*/ 0 w 2405548"/>
                <a:gd name="connsiteY3-16" fmla="*/ 1186339 h 1186339"/>
                <a:gd name="connsiteX0-17" fmla="*/ 0 w 1247249"/>
                <a:gd name="connsiteY0-18" fmla="*/ 1186339 h 1186339"/>
                <a:gd name="connsiteX1-19" fmla="*/ 1247249 w 1247249"/>
                <a:gd name="connsiteY1-20" fmla="*/ 0 h 1186339"/>
                <a:gd name="connsiteX2-21" fmla="*/ 1227858 w 1247249"/>
                <a:gd name="connsiteY2-22" fmla="*/ 634853 h 1186339"/>
                <a:gd name="connsiteX3-23" fmla="*/ 0 w 1247249"/>
                <a:gd name="connsiteY3-24" fmla="*/ 1186339 h 1186339"/>
                <a:gd name="connsiteX0-25" fmla="*/ 0 w 1247249"/>
                <a:gd name="connsiteY0-26" fmla="*/ 1186339 h 1186339"/>
                <a:gd name="connsiteX1-27" fmla="*/ 1247249 w 1247249"/>
                <a:gd name="connsiteY1-28" fmla="*/ 0 h 1186339"/>
                <a:gd name="connsiteX2-29" fmla="*/ 1227858 w 1247249"/>
                <a:gd name="connsiteY2-30" fmla="*/ 634853 h 1186339"/>
                <a:gd name="connsiteX3-31" fmla="*/ 0 w 1247249"/>
                <a:gd name="connsiteY3-32" fmla="*/ 1186339 h 1186339"/>
                <a:gd name="connsiteX0-33" fmla="*/ 0 w 1247249"/>
                <a:gd name="connsiteY0-34" fmla="*/ 1186339 h 1186339"/>
                <a:gd name="connsiteX1-35" fmla="*/ 1247249 w 1247249"/>
                <a:gd name="connsiteY1-36" fmla="*/ 0 h 1186339"/>
                <a:gd name="connsiteX2-37" fmla="*/ 1227858 w 1247249"/>
                <a:gd name="connsiteY2-38" fmla="*/ 634853 h 1186339"/>
                <a:gd name="connsiteX3-39" fmla="*/ 0 w 1247249"/>
                <a:gd name="connsiteY3-40" fmla="*/ 1186339 h 1186339"/>
                <a:gd name="connsiteX0-41" fmla="*/ 0 w 1247249"/>
                <a:gd name="connsiteY0-42" fmla="*/ 1186339 h 1186339"/>
                <a:gd name="connsiteX1-43" fmla="*/ 1247249 w 1247249"/>
                <a:gd name="connsiteY1-44" fmla="*/ 0 h 1186339"/>
                <a:gd name="connsiteX2-45" fmla="*/ 1227858 w 1247249"/>
                <a:gd name="connsiteY2-46" fmla="*/ 634853 h 1186339"/>
                <a:gd name="connsiteX3-47" fmla="*/ 0 w 1247249"/>
                <a:gd name="connsiteY3-48" fmla="*/ 1186339 h 1186339"/>
                <a:gd name="connsiteX0-49" fmla="*/ 0 w 1247249"/>
                <a:gd name="connsiteY0-50" fmla="*/ 1186339 h 1186339"/>
                <a:gd name="connsiteX1-51" fmla="*/ 1247249 w 1247249"/>
                <a:gd name="connsiteY1-52" fmla="*/ 0 h 1186339"/>
                <a:gd name="connsiteX2-53" fmla="*/ 1227858 w 1247249"/>
                <a:gd name="connsiteY2-54" fmla="*/ 634853 h 1186339"/>
                <a:gd name="connsiteX3-55" fmla="*/ 0 w 1247249"/>
                <a:gd name="connsiteY3-56" fmla="*/ 1186339 h 1186339"/>
                <a:gd name="connsiteX0-57" fmla="*/ 0 w 1247249"/>
                <a:gd name="connsiteY0-58" fmla="*/ 1186339 h 1186339"/>
                <a:gd name="connsiteX1-59" fmla="*/ 1247249 w 1247249"/>
                <a:gd name="connsiteY1-60" fmla="*/ 0 h 1186339"/>
                <a:gd name="connsiteX2-61" fmla="*/ 1227858 w 1247249"/>
                <a:gd name="connsiteY2-62" fmla="*/ 634853 h 1186339"/>
                <a:gd name="connsiteX3-63" fmla="*/ 0 w 1247249"/>
                <a:gd name="connsiteY3-64" fmla="*/ 1186339 h 1186339"/>
                <a:gd name="connsiteX0-65" fmla="*/ 0 w 1247249"/>
                <a:gd name="connsiteY0-66" fmla="*/ 1186339 h 1186339"/>
                <a:gd name="connsiteX1-67" fmla="*/ 1247249 w 1247249"/>
                <a:gd name="connsiteY1-68" fmla="*/ 0 h 1186339"/>
                <a:gd name="connsiteX2-69" fmla="*/ 1227858 w 1247249"/>
                <a:gd name="connsiteY2-70" fmla="*/ 634853 h 1186339"/>
                <a:gd name="connsiteX3-71" fmla="*/ 0 w 1247249"/>
                <a:gd name="connsiteY3-72" fmla="*/ 1186339 h 1186339"/>
                <a:gd name="connsiteX0-73" fmla="*/ 0 w 1247249"/>
                <a:gd name="connsiteY0-74" fmla="*/ 1186339 h 1186339"/>
                <a:gd name="connsiteX1-75" fmla="*/ 1247249 w 1247249"/>
                <a:gd name="connsiteY1-76" fmla="*/ 0 h 1186339"/>
                <a:gd name="connsiteX2-77" fmla="*/ 1227858 w 1247249"/>
                <a:gd name="connsiteY2-78" fmla="*/ 634853 h 1186339"/>
                <a:gd name="connsiteX3-79" fmla="*/ 0 w 1247249"/>
                <a:gd name="connsiteY3-80" fmla="*/ 1186339 h 1186339"/>
                <a:gd name="connsiteX0-81" fmla="*/ 0 w 1247249"/>
                <a:gd name="connsiteY0-82" fmla="*/ 1186339 h 1186339"/>
                <a:gd name="connsiteX1-83" fmla="*/ 1247249 w 1247249"/>
                <a:gd name="connsiteY1-84" fmla="*/ 0 h 1186339"/>
                <a:gd name="connsiteX2-85" fmla="*/ 1227858 w 1247249"/>
                <a:gd name="connsiteY2-86" fmla="*/ 634853 h 1186339"/>
                <a:gd name="connsiteX3-87" fmla="*/ 0 w 1247249"/>
                <a:gd name="connsiteY3-88" fmla="*/ 1186339 h 1186339"/>
                <a:gd name="connsiteX0-89" fmla="*/ 0 w 1247249"/>
                <a:gd name="connsiteY0-90" fmla="*/ 1186339 h 1186339"/>
                <a:gd name="connsiteX1-91" fmla="*/ 1247249 w 1247249"/>
                <a:gd name="connsiteY1-92" fmla="*/ 0 h 1186339"/>
                <a:gd name="connsiteX2-93" fmla="*/ 1227858 w 1247249"/>
                <a:gd name="connsiteY2-94" fmla="*/ 634853 h 1186339"/>
                <a:gd name="connsiteX3-95" fmla="*/ 0 w 1247249"/>
                <a:gd name="connsiteY3-96" fmla="*/ 1186339 h 1186339"/>
                <a:gd name="connsiteX0-97" fmla="*/ 0 w 1247249"/>
                <a:gd name="connsiteY0-98" fmla="*/ 1186339 h 1186339"/>
                <a:gd name="connsiteX1-99" fmla="*/ 1247249 w 1247249"/>
                <a:gd name="connsiteY1-100" fmla="*/ 0 h 1186339"/>
                <a:gd name="connsiteX2-101" fmla="*/ 1231416 w 1247249"/>
                <a:gd name="connsiteY2-102" fmla="*/ 638411 h 1186339"/>
                <a:gd name="connsiteX3-103" fmla="*/ 0 w 1247249"/>
                <a:gd name="connsiteY3-104" fmla="*/ 1186339 h 1186339"/>
                <a:gd name="connsiteX0-105" fmla="*/ 0 w 1247249"/>
                <a:gd name="connsiteY0-106" fmla="*/ 1186339 h 1186339"/>
                <a:gd name="connsiteX1-107" fmla="*/ 1247249 w 1247249"/>
                <a:gd name="connsiteY1-108" fmla="*/ 0 h 1186339"/>
                <a:gd name="connsiteX2-109" fmla="*/ 1231416 w 1247249"/>
                <a:gd name="connsiteY2-110" fmla="*/ 638411 h 1186339"/>
                <a:gd name="connsiteX3-111" fmla="*/ 0 w 1247249"/>
                <a:gd name="connsiteY3-112" fmla="*/ 1186339 h 1186339"/>
                <a:gd name="connsiteX0-113" fmla="*/ 0 w 1247249"/>
                <a:gd name="connsiteY0-114" fmla="*/ 1186339 h 1186339"/>
                <a:gd name="connsiteX1-115" fmla="*/ 1247249 w 1247249"/>
                <a:gd name="connsiteY1-116" fmla="*/ 0 h 1186339"/>
                <a:gd name="connsiteX2-117" fmla="*/ 1231416 w 1247249"/>
                <a:gd name="connsiteY2-118" fmla="*/ 638411 h 1186339"/>
                <a:gd name="connsiteX3-119" fmla="*/ 0 w 1247249"/>
                <a:gd name="connsiteY3-120" fmla="*/ 1186339 h 1186339"/>
                <a:gd name="connsiteX0-121" fmla="*/ 0 w 1240133"/>
                <a:gd name="connsiteY0-122" fmla="*/ 652643 h 652643"/>
                <a:gd name="connsiteX1-123" fmla="*/ 1240133 w 1240133"/>
                <a:gd name="connsiteY1-124" fmla="*/ 0 h 652643"/>
                <a:gd name="connsiteX2-125" fmla="*/ 1224300 w 1240133"/>
                <a:gd name="connsiteY2-126" fmla="*/ 638411 h 652643"/>
                <a:gd name="connsiteX3-127" fmla="*/ 0 w 1240133"/>
                <a:gd name="connsiteY3-128" fmla="*/ 652643 h 652643"/>
                <a:gd name="connsiteX0-129" fmla="*/ 0 w 1233017"/>
                <a:gd name="connsiteY0-130" fmla="*/ 629932 h 629932"/>
                <a:gd name="connsiteX1-131" fmla="*/ 1233017 w 1233017"/>
                <a:gd name="connsiteY1-132" fmla="*/ 9311 h 629932"/>
                <a:gd name="connsiteX2-133" fmla="*/ 1224300 w 1233017"/>
                <a:gd name="connsiteY2-134" fmla="*/ 615700 h 629932"/>
                <a:gd name="connsiteX3-135" fmla="*/ 0 w 1233017"/>
                <a:gd name="connsiteY3-136" fmla="*/ 629932 h 629932"/>
                <a:gd name="connsiteX0-137" fmla="*/ 0 w 1233017"/>
                <a:gd name="connsiteY0-138" fmla="*/ 629932 h 644164"/>
                <a:gd name="connsiteX1-139" fmla="*/ 1233017 w 1233017"/>
                <a:gd name="connsiteY1-140" fmla="*/ 9311 h 644164"/>
                <a:gd name="connsiteX2-141" fmla="*/ 1224300 w 1233017"/>
                <a:gd name="connsiteY2-142" fmla="*/ 644164 h 644164"/>
                <a:gd name="connsiteX3-143" fmla="*/ 0 w 1233017"/>
                <a:gd name="connsiteY3-144" fmla="*/ 629932 h 644164"/>
                <a:gd name="connsiteX0-145" fmla="*/ 0 w 1233017"/>
                <a:gd name="connsiteY0-146" fmla="*/ 629932 h 644164"/>
                <a:gd name="connsiteX1-147" fmla="*/ 1233017 w 1233017"/>
                <a:gd name="connsiteY1-148" fmla="*/ 9311 h 644164"/>
                <a:gd name="connsiteX2-149" fmla="*/ 1224300 w 1233017"/>
                <a:gd name="connsiteY2-150" fmla="*/ 644164 h 644164"/>
                <a:gd name="connsiteX3-151" fmla="*/ 0 w 1233017"/>
                <a:gd name="connsiteY3-152" fmla="*/ 629932 h 644164"/>
                <a:gd name="connsiteX0-153" fmla="*/ 0 w 1233017"/>
                <a:gd name="connsiteY0-154" fmla="*/ 629932 h 644164"/>
                <a:gd name="connsiteX1-155" fmla="*/ 1233017 w 1233017"/>
                <a:gd name="connsiteY1-156" fmla="*/ 9311 h 644164"/>
                <a:gd name="connsiteX2-157" fmla="*/ 1224300 w 1233017"/>
                <a:gd name="connsiteY2-158" fmla="*/ 644164 h 644164"/>
                <a:gd name="connsiteX3-159" fmla="*/ 0 w 1233017"/>
                <a:gd name="connsiteY3-160" fmla="*/ 629932 h 644164"/>
                <a:gd name="connsiteX0-161" fmla="*/ 0 w 1233017"/>
                <a:gd name="connsiteY0-162" fmla="*/ 629932 h 640606"/>
                <a:gd name="connsiteX1-163" fmla="*/ 1233017 w 1233017"/>
                <a:gd name="connsiteY1-164" fmla="*/ 9311 h 640606"/>
                <a:gd name="connsiteX2-165" fmla="*/ 1227858 w 1233017"/>
                <a:gd name="connsiteY2-166" fmla="*/ 640606 h 640606"/>
                <a:gd name="connsiteX3-167" fmla="*/ 0 w 1233017"/>
                <a:gd name="connsiteY3-168" fmla="*/ 629932 h 640606"/>
                <a:gd name="connsiteX0-169" fmla="*/ 0 w 1225901"/>
                <a:gd name="connsiteY0-170" fmla="*/ 632363 h 639479"/>
                <a:gd name="connsiteX1-171" fmla="*/ 1225901 w 1225901"/>
                <a:gd name="connsiteY1-172" fmla="*/ 8184 h 639479"/>
                <a:gd name="connsiteX2-173" fmla="*/ 1220742 w 1225901"/>
                <a:gd name="connsiteY2-174" fmla="*/ 639479 h 639479"/>
                <a:gd name="connsiteX3-175" fmla="*/ 0 w 1225901"/>
                <a:gd name="connsiteY3-176" fmla="*/ 632363 h 639479"/>
                <a:gd name="connsiteX0-177" fmla="*/ 0 w 1225901"/>
                <a:gd name="connsiteY0-178" fmla="*/ 624179 h 631295"/>
                <a:gd name="connsiteX1-179" fmla="*/ 1225901 w 1225901"/>
                <a:gd name="connsiteY1-180" fmla="*/ 0 h 631295"/>
                <a:gd name="connsiteX2-181" fmla="*/ 1220742 w 1225901"/>
                <a:gd name="connsiteY2-182" fmla="*/ 631295 h 631295"/>
                <a:gd name="connsiteX3-183" fmla="*/ 0 w 1225901"/>
                <a:gd name="connsiteY3-184" fmla="*/ 624179 h 631295"/>
                <a:gd name="connsiteX0-185" fmla="*/ 0 w 1225901"/>
                <a:gd name="connsiteY0-186" fmla="*/ 624179 h 631295"/>
                <a:gd name="connsiteX1-187" fmla="*/ 1225901 w 1225901"/>
                <a:gd name="connsiteY1-188" fmla="*/ 0 h 631295"/>
                <a:gd name="connsiteX2-189" fmla="*/ 1220742 w 1225901"/>
                <a:gd name="connsiteY2-190" fmla="*/ 631295 h 631295"/>
                <a:gd name="connsiteX3-191" fmla="*/ 0 w 1225901"/>
                <a:gd name="connsiteY3-192" fmla="*/ 624179 h 631295"/>
                <a:gd name="connsiteX0-193" fmla="*/ 0 w 1225901"/>
                <a:gd name="connsiteY0-194" fmla="*/ 624179 h 631295"/>
                <a:gd name="connsiteX1-195" fmla="*/ 1225901 w 1225901"/>
                <a:gd name="connsiteY1-196" fmla="*/ 0 h 631295"/>
                <a:gd name="connsiteX2-197" fmla="*/ 1220742 w 1225901"/>
                <a:gd name="connsiteY2-198" fmla="*/ 631295 h 631295"/>
                <a:gd name="connsiteX3-199" fmla="*/ 0 w 1225901"/>
                <a:gd name="connsiteY3-200" fmla="*/ 624179 h 631295"/>
                <a:gd name="connsiteX0-201" fmla="*/ 0 w 1225901"/>
                <a:gd name="connsiteY0-202" fmla="*/ 624179 h 631295"/>
                <a:gd name="connsiteX1-203" fmla="*/ 1225901 w 1225901"/>
                <a:gd name="connsiteY1-204" fmla="*/ 0 h 631295"/>
                <a:gd name="connsiteX2-205" fmla="*/ 1220742 w 1225901"/>
                <a:gd name="connsiteY2-206" fmla="*/ 631295 h 631295"/>
                <a:gd name="connsiteX3-207" fmla="*/ 0 w 1225901"/>
                <a:gd name="connsiteY3-208" fmla="*/ 624179 h 631295"/>
                <a:gd name="connsiteX0-209" fmla="*/ 0 w 1218785"/>
                <a:gd name="connsiteY0-210" fmla="*/ 631295 h 631295"/>
                <a:gd name="connsiteX1-211" fmla="*/ 1218785 w 1218785"/>
                <a:gd name="connsiteY1-212" fmla="*/ 0 h 631295"/>
                <a:gd name="connsiteX2-213" fmla="*/ 1213626 w 1218785"/>
                <a:gd name="connsiteY2-214" fmla="*/ 631295 h 631295"/>
                <a:gd name="connsiteX3-215" fmla="*/ 0 w 1218785"/>
                <a:gd name="connsiteY3-216" fmla="*/ 631295 h 631295"/>
                <a:gd name="connsiteX0-217" fmla="*/ 0 w 1229459"/>
                <a:gd name="connsiteY0-218" fmla="*/ 631295 h 631295"/>
                <a:gd name="connsiteX1-219" fmla="*/ 1229459 w 1229459"/>
                <a:gd name="connsiteY1-220" fmla="*/ 0 h 631295"/>
                <a:gd name="connsiteX2-221" fmla="*/ 1224300 w 1229459"/>
                <a:gd name="connsiteY2-222" fmla="*/ 631295 h 631295"/>
                <a:gd name="connsiteX3-223" fmla="*/ 0 w 1229459"/>
                <a:gd name="connsiteY3-224" fmla="*/ 631295 h 631295"/>
                <a:gd name="connsiteX0-225" fmla="*/ 0 w 1231416"/>
                <a:gd name="connsiteY0-226" fmla="*/ 631295 h 634853"/>
                <a:gd name="connsiteX1-227" fmla="*/ 1229459 w 1231416"/>
                <a:gd name="connsiteY1-228" fmla="*/ 0 h 634853"/>
                <a:gd name="connsiteX2-229" fmla="*/ 1231416 w 1231416"/>
                <a:gd name="connsiteY2-230" fmla="*/ 634853 h 634853"/>
                <a:gd name="connsiteX3-231" fmla="*/ 0 w 1231416"/>
                <a:gd name="connsiteY3-232" fmla="*/ 631295 h 634853"/>
                <a:gd name="connsiteX0-233" fmla="*/ 0 w 1234974"/>
                <a:gd name="connsiteY0-234" fmla="*/ 634853 h 634853"/>
                <a:gd name="connsiteX1-235" fmla="*/ 1233017 w 1234974"/>
                <a:gd name="connsiteY1-236" fmla="*/ 0 h 634853"/>
                <a:gd name="connsiteX2-237" fmla="*/ 1234974 w 1234974"/>
                <a:gd name="connsiteY2-238" fmla="*/ 634853 h 634853"/>
                <a:gd name="connsiteX3-239" fmla="*/ 0 w 1234974"/>
                <a:gd name="connsiteY3-240" fmla="*/ 634853 h 63485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234974" h="634853">
                  <a:moveTo>
                    <a:pt x="0" y="634853"/>
                  </a:moveTo>
                  <a:cubicBezTo>
                    <a:pt x="291221" y="118435"/>
                    <a:pt x="835057" y="509"/>
                    <a:pt x="1233017" y="0"/>
                  </a:cubicBezTo>
                  <a:cubicBezTo>
                    <a:pt x="1041538" y="225850"/>
                    <a:pt x="1084887" y="423235"/>
                    <a:pt x="1234974" y="634853"/>
                  </a:cubicBezTo>
                  <a:lnTo>
                    <a:pt x="0" y="63485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等腰三角形 5"/>
            <p:cNvSpPr/>
            <p:nvPr/>
          </p:nvSpPr>
          <p:spPr>
            <a:xfrm flipV="1">
              <a:off x="1619672" y="3356821"/>
              <a:ext cx="1247249" cy="1186339"/>
            </a:xfrm>
            <a:custGeom>
              <a:avLst/>
              <a:gdLst>
                <a:gd name="connsiteX0" fmla="*/ 0 w 936104"/>
                <a:gd name="connsiteY0" fmla="*/ 432048 h 432048"/>
                <a:gd name="connsiteX1" fmla="*/ 468052 w 936104"/>
                <a:gd name="connsiteY1" fmla="*/ 0 h 432048"/>
                <a:gd name="connsiteX2" fmla="*/ 936104 w 936104"/>
                <a:gd name="connsiteY2" fmla="*/ 432048 h 432048"/>
                <a:gd name="connsiteX3" fmla="*/ 0 w 936104"/>
                <a:gd name="connsiteY3" fmla="*/ 432048 h 432048"/>
                <a:gd name="connsiteX0-1" fmla="*/ 0 w 2405548"/>
                <a:gd name="connsiteY0-2" fmla="*/ 553019 h 553019"/>
                <a:gd name="connsiteX1-3" fmla="*/ 1937496 w 2405548"/>
                <a:gd name="connsiteY1-4" fmla="*/ 0 h 553019"/>
                <a:gd name="connsiteX2-5" fmla="*/ 2405548 w 2405548"/>
                <a:gd name="connsiteY2-6" fmla="*/ 432048 h 553019"/>
                <a:gd name="connsiteX3-7" fmla="*/ 0 w 2405548"/>
                <a:gd name="connsiteY3-8" fmla="*/ 553019 h 553019"/>
                <a:gd name="connsiteX0-9" fmla="*/ 0 w 2405548"/>
                <a:gd name="connsiteY0-10" fmla="*/ 1186339 h 1186339"/>
                <a:gd name="connsiteX1-11" fmla="*/ 1247249 w 2405548"/>
                <a:gd name="connsiteY1-12" fmla="*/ 0 h 1186339"/>
                <a:gd name="connsiteX2-13" fmla="*/ 2405548 w 2405548"/>
                <a:gd name="connsiteY2-14" fmla="*/ 1065368 h 1186339"/>
                <a:gd name="connsiteX3-15" fmla="*/ 0 w 2405548"/>
                <a:gd name="connsiteY3-16" fmla="*/ 1186339 h 1186339"/>
                <a:gd name="connsiteX0-17" fmla="*/ 0 w 1247249"/>
                <a:gd name="connsiteY0-18" fmla="*/ 1186339 h 1186339"/>
                <a:gd name="connsiteX1-19" fmla="*/ 1247249 w 1247249"/>
                <a:gd name="connsiteY1-20" fmla="*/ 0 h 1186339"/>
                <a:gd name="connsiteX2-21" fmla="*/ 1227858 w 1247249"/>
                <a:gd name="connsiteY2-22" fmla="*/ 634853 h 1186339"/>
                <a:gd name="connsiteX3-23" fmla="*/ 0 w 1247249"/>
                <a:gd name="connsiteY3-24" fmla="*/ 1186339 h 1186339"/>
                <a:gd name="connsiteX0-25" fmla="*/ 0 w 1247249"/>
                <a:gd name="connsiteY0-26" fmla="*/ 1186339 h 1186339"/>
                <a:gd name="connsiteX1-27" fmla="*/ 1247249 w 1247249"/>
                <a:gd name="connsiteY1-28" fmla="*/ 0 h 1186339"/>
                <a:gd name="connsiteX2-29" fmla="*/ 1227858 w 1247249"/>
                <a:gd name="connsiteY2-30" fmla="*/ 634853 h 1186339"/>
                <a:gd name="connsiteX3-31" fmla="*/ 0 w 1247249"/>
                <a:gd name="connsiteY3-32" fmla="*/ 1186339 h 1186339"/>
                <a:gd name="connsiteX0-33" fmla="*/ 0 w 1247249"/>
                <a:gd name="connsiteY0-34" fmla="*/ 1186339 h 1186339"/>
                <a:gd name="connsiteX1-35" fmla="*/ 1247249 w 1247249"/>
                <a:gd name="connsiteY1-36" fmla="*/ 0 h 1186339"/>
                <a:gd name="connsiteX2-37" fmla="*/ 1227858 w 1247249"/>
                <a:gd name="connsiteY2-38" fmla="*/ 634853 h 1186339"/>
                <a:gd name="connsiteX3-39" fmla="*/ 0 w 1247249"/>
                <a:gd name="connsiteY3-40" fmla="*/ 1186339 h 1186339"/>
                <a:gd name="connsiteX0-41" fmla="*/ 0 w 1247249"/>
                <a:gd name="connsiteY0-42" fmla="*/ 1186339 h 1186339"/>
                <a:gd name="connsiteX1-43" fmla="*/ 1247249 w 1247249"/>
                <a:gd name="connsiteY1-44" fmla="*/ 0 h 1186339"/>
                <a:gd name="connsiteX2-45" fmla="*/ 1227858 w 1247249"/>
                <a:gd name="connsiteY2-46" fmla="*/ 634853 h 1186339"/>
                <a:gd name="connsiteX3-47" fmla="*/ 0 w 1247249"/>
                <a:gd name="connsiteY3-48" fmla="*/ 1186339 h 1186339"/>
                <a:gd name="connsiteX0-49" fmla="*/ 0 w 1247249"/>
                <a:gd name="connsiteY0-50" fmla="*/ 1186339 h 1186339"/>
                <a:gd name="connsiteX1-51" fmla="*/ 1247249 w 1247249"/>
                <a:gd name="connsiteY1-52" fmla="*/ 0 h 1186339"/>
                <a:gd name="connsiteX2-53" fmla="*/ 1227858 w 1247249"/>
                <a:gd name="connsiteY2-54" fmla="*/ 634853 h 1186339"/>
                <a:gd name="connsiteX3-55" fmla="*/ 0 w 1247249"/>
                <a:gd name="connsiteY3-56" fmla="*/ 1186339 h 1186339"/>
                <a:gd name="connsiteX0-57" fmla="*/ 0 w 1247249"/>
                <a:gd name="connsiteY0-58" fmla="*/ 1186339 h 1186339"/>
                <a:gd name="connsiteX1-59" fmla="*/ 1247249 w 1247249"/>
                <a:gd name="connsiteY1-60" fmla="*/ 0 h 1186339"/>
                <a:gd name="connsiteX2-61" fmla="*/ 1227858 w 1247249"/>
                <a:gd name="connsiteY2-62" fmla="*/ 634853 h 1186339"/>
                <a:gd name="connsiteX3-63" fmla="*/ 0 w 1247249"/>
                <a:gd name="connsiteY3-64" fmla="*/ 1186339 h 1186339"/>
                <a:gd name="connsiteX0-65" fmla="*/ 0 w 1247249"/>
                <a:gd name="connsiteY0-66" fmla="*/ 1186339 h 1186339"/>
                <a:gd name="connsiteX1-67" fmla="*/ 1247249 w 1247249"/>
                <a:gd name="connsiteY1-68" fmla="*/ 0 h 1186339"/>
                <a:gd name="connsiteX2-69" fmla="*/ 1227858 w 1247249"/>
                <a:gd name="connsiteY2-70" fmla="*/ 634853 h 1186339"/>
                <a:gd name="connsiteX3-71" fmla="*/ 0 w 1247249"/>
                <a:gd name="connsiteY3-72" fmla="*/ 1186339 h 1186339"/>
                <a:gd name="connsiteX0-73" fmla="*/ 0 w 1247249"/>
                <a:gd name="connsiteY0-74" fmla="*/ 1186339 h 1186339"/>
                <a:gd name="connsiteX1-75" fmla="*/ 1247249 w 1247249"/>
                <a:gd name="connsiteY1-76" fmla="*/ 0 h 1186339"/>
                <a:gd name="connsiteX2-77" fmla="*/ 1227858 w 1247249"/>
                <a:gd name="connsiteY2-78" fmla="*/ 634853 h 1186339"/>
                <a:gd name="connsiteX3-79" fmla="*/ 0 w 1247249"/>
                <a:gd name="connsiteY3-80" fmla="*/ 1186339 h 1186339"/>
                <a:gd name="connsiteX0-81" fmla="*/ 0 w 1247249"/>
                <a:gd name="connsiteY0-82" fmla="*/ 1186339 h 1186339"/>
                <a:gd name="connsiteX1-83" fmla="*/ 1247249 w 1247249"/>
                <a:gd name="connsiteY1-84" fmla="*/ 0 h 1186339"/>
                <a:gd name="connsiteX2-85" fmla="*/ 1227858 w 1247249"/>
                <a:gd name="connsiteY2-86" fmla="*/ 634853 h 1186339"/>
                <a:gd name="connsiteX3-87" fmla="*/ 0 w 1247249"/>
                <a:gd name="connsiteY3-88" fmla="*/ 1186339 h 1186339"/>
                <a:gd name="connsiteX0-89" fmla="*/ 0 w 1247249"/>
                <a:gd name="connsiteY0-90" fmla="*/ 1186339 h 1186339"/>
                <a:gd name="connsiteX1-91" fmla="*/ 1247249 w 1247249"/>
                <a:gd name="connsiteY1-92" fmla="*/ 0 h 1186339"/>
                <a:gd name="connsiteX2-93" fmla="*/ 1227858 w 1247249"/>
                <a:gd name="connsiteY2-94" fmla="*/ 634853 h 1186339"/>
                <a:gd name="connsiteX3-95" fmla="*/ 0 w 1247249"/>
                <a:gd name="connsiteY3-96" fmla="*/ 1186339 h 1186339"/>
                <a:gd name="connsiteX0-97" fmla="*/ 0 w 1247249"/>
                <a:gd name="connsiteY0-98" fmla="*/ 1186339 h 1186339"/>
                <a:gd name="connsiteX1-99" fmla="*/ 1247249 w 1247249"/>
                <a:gd name="connsiteY1-100" fmla="*/ 0 h 1186339"/>
                <a:gd name="connsiteX2-101" fmla="*/ 1231416 w 1247249"/>
                <a:gd name="connsiteY2-102" fmla="*/ 638411 h 1186339"/>
                <a:gd name="connsiteX3-103" fmla="*/ 0 w 1247249"/>
                <a:gd name="connsiteY3-104" fmla="*/ 1186339 h 1186339"/>
                <a:gd name="connsiteX0-105" fmla="*/ 0 w 1247249"/>
                <a:gd name="connsiteY0-106" fmla="*/ 1186339 h 1186339"/>
                <a:gd name="connsiteX1-107" fmla="*/ 1247249 w 1247249"/>
                <a:gd name="connsiteY1-108" fmla="*/ 0 h 1186339"/>
                <a:gd name="connsiteX2-109" fmla="*/ 1231416 w 1247249"/>
                <a:gd name="connsiteY2-110" fmla="*/ 638411 h 1186339"/>
                <a:gd name="connsiteX3-111" fmla="*/ 0 w 1247249"/>
                <a:gd name="connsiteY3-112" fmla="*/ 1186339 h 1186339"/>
                <a:gd name="connsiteX0-113" fmla="*/ 0 w 1247249"/>
                <a:gd name="connsiteY0-114" fmla="*/ 1186339 h 1186339"/>
                <a:gd name="connsiteX1-115" fmla="*/ 1247249 w 1247249"/>
                <a:gd name="connsiteY1-116" fmla="*/ 0 h 1186339"/>
                <a:gd name="connsiteX2-117" fmla="*/ 1231416 w 1247249"/>
                <a:gd name="connsiteY2-118" fmla="*/ 638411 h 1186339"/>
                <a:gd name="connsiteX3-119" fmla="*/ 0 w 1247249"/>
                <a:gd name="connsiteY3-120" fmla="*/ 1186339 h 11863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247249" h="1186339">
                  <a:moveTo>
                    <a:pt x="0" y="1186339"/>
                  </a:moveTo>
                  <a:cubicBezTo>
                    <a:pt x="177366" y="310566"/>
                    <a:pt x="852847" y="57437"/>
                    <a:pt x="1247249" y="0"/>
                  </a:cubicBezTo>
                  <a:cubicBezTo>
                    <a:pt x="1055770" y="225850"/>
                    <a:pt x="1081329" y="426793"/>
                    <a:pt x="1231416" y="638411"/>
                  </a:cubicBezTo>
                  <a:cubicBezTo>
                    <a:pt x="597978" y="633668"/>
                    <a:pt x="270525" y="877981"/>
                    <a:pt x="0" y="1186339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圆角矩形 11"/>
            <p:cNvSpPr/>
            <p:nvPr/>
          </p:nvSpPr>
          <p:spPr>
            <a:xfrm>
              <a:off x="1331640" y="3079858"/>
              <a:ext cx="198918" cy="87624"/>
            </a:xfrm>
            <a:custGeom>
              <a:avLst/>
              <a:gdLst/>
              <a:ahLst/>
              <a:cxnLst/>
              <a:rect l="l" t="t" r="r" b="b"/>
              <a:pathLst>
                <a:path w="198918" h="87624">
                  <a:moveTo>
                    <a:pt x="43812" y="0"/>
                  </a:moveTo>
                  <a:lnTo>
                    <a:pt x="198918" y="0"/>
                  </a:lnTo>
                  <a:lnTo>
                    <a:pt x="198918" y="87624"/>
                  </a:lnTo>
                  <a:lnTo>
                    <a:pt x="43812" y="87624"/>
                  </a:lnTo>
                  <a:cubicBezTo>
                    <a:pt x="19615" y="87624"/>
                    <a:pt x="0" y="68009"/>
                    <a:pt x="0" y="43812"/>
                  </a:cubicBezTo>
                  <a:cubicBezTo>
                    <a:pt x="0" y="19615"/>
                    <a:pt x="19615" y="0"/>
                    <a:pt x="4381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空心弧 15"/>
            <p:cNvSpPr/>
            <p:nvPr/>
          </p:nvSpPr>
          <p:spPr>
            <a:xfrm rot="5400000">
              <a:off x="3312321" y="2346812"/>
              <a:ext cx="509372" cy="1121419"/>
            </a:xfrm>
            <a:custGeom>
              <a:avLst/>
              <a:gdLst/>
              <a:ahLst/>
              <a:cxnLst/>
              <a:rect l="l" t="t" r="r" b="b"/>
              <a:pathLst>
                <a:path w="509372" h="1121419">
                  <a:moveTo>
                    <a:pt x="507512" y="1121419"/>
                  </a:moveTo>
                  <a:lnTo>
                    <a:pt x="509372" y="1119300"/>
                  </a:lnTo>
                  <a:lnTo>
                    <a:pt x="509372" y="1121419"/>
                  </a:lnTo>
                  <a:close/>
                  <a:moveTo>
                    <a:pt x="430106" y="1116802"/>
                  </a:moveTo>
                  <a:lnTo>
                    <a:pt x="434159" y="1121419"/>
                  </a:lnTo>
                  <a:lnTo>
                    <a:pt x="430599" y="1121419"/>
                  </a:lnTo>
                  <a:cubicBezTo>
                    <a:pt x="430325" y="1119896"/>
                    <a:pt x="430214" y="1118353"/>
                    <a:pt x="430106" y="1116802"/>
                  </a:cubicBezTo>
                  <a:close/>
                  <a:moveTo>
                    <a:pt x="0" y="259419"/>
                  </a:moveTo>
                  <a:lnTo>
                    <a:pt x="832" y="257324"/>
                  </a:lnTo>
                  <a:lnTo>
                    <a:pt x="0" y="257324"/>
                  </a:lnTo>
                  <a:cubicBezTo>
                    <a:pt x="0" y="161091"/>
                    <a:pt x="53696" y="72900"/>
                    <a:pt x="139188" y="28721"/>
                  </a:cubicBezTo>
                  <a:cubicBezTo>
                    <a:pt x="224680" y="-15459"/>
                    <a:pt x="327679" y="-8244"/>
                    <a:pt x="406177" y="47423"/>
                  </a:cubicBezTo>
                  <a:cubicBezTo>
                    <a:pt x="466571" y="90252"/>
                    <a:pt x="504696" y="156253"/>
                    <a:pt x="509372" y="227993"/>
                  </a:cubicBezTo>
                  <a:lnTo>
                    <a:pt x="509372" y="1073841"/>
                  </a:lnTo>
                  <a:cubicBezTo>
                    <a:pt x="502538" y="1059565"/>
                    <a:pt x="487753" y="1050433"/>
                    <a:pt x="470835" y="1050433"/>
                  </a:cubicBezTo>
                  <a:cubicBezTo>
                    <a:pt x="451854" y="1050433"/>
                    <a:pt x="435559" y="1061928"/>
                    <a:pt x="428567" y="1078352"/>
                  </a:cubicBezTo>
                  <a:cubicBezTo>
                    <a:pt x="427251" y="1065847"/>
                    <a:pt x="427023" y="1052948"/>
                    <a:pt x="427023" y="1039779"/>
                  </a:cubicBezTo>
                  <a:lnTo>
                    <a:pt x="427023" y="281216"/>
                  </a:lnTo>
                  <a:lnTo>
                    <a:pt x="427023" y="281216"/>
                  </a:lnTo>
                  <a:lnTo>
                    <a:pt x="427023" y="236015"/>
                  </a:lnTo>
                  <a:lnTo>
                    <a:pt x="426558" y="236015"/>
                  </a:lnTo>
                  <a:cubicBezTo>
                    <a:pt x="420904" y="189157"/>
                    <a:pt x="395728" y="146071"/>
                    <a:pt x="356132" y="117992"/>
                  </a:cubicBezTo>
                  <a:cubicBezTo>
                    <a:pt x="304025" y="81040"/>
                    <a:pt x="235655" y="76251"/>
                    <a:pt x="178905" y="105577"/>
                  </a:cubicBezTo>
                  <a:cubicBezTo>
                    <a:pt x="122253" y="134854"/>
                    <a:pt x="86634" y="193244"/>
                    <a:pt x="86558" y="256996"/>
                  </a:cubicBezTo>
                  <a:cubicBezTo>
                    <a:pt x="87499" y="257768"/>
                    <a:pt x="87520" y="258591"/>
                    <a:pt x="87520" y="259419"/>
                  </a:cubicBezTo>
                  <a:cubicBezTo>
                    <a:pt x="87520" y="284619"/>
                    <a:pt x="67928" y="305047"/>
                    <a:pt x="43760" y="305047"/>
                  </a:cubicBezTo>
                  <a:cubicBezTo>
                    <a:pt x="19592" y="305047"/>
                    <a:pt x="0" y="284619"/>
                    <a:pt x="0" y="259419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1043608" y="1682322"/>
            <a:ext cx="35283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685800">
              <a:defRPr/>
            </a:pPr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此处添加详细文本描述，建议与标题相关并符合整体语言风格，语言描述尽量。</a:t>
            </a:r>
            <a:endParaRPr lang="zh-CN" altLang="en-US" sz="1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"/>
          <p:cNvSpPr>
            <a:spLocks noChangeArrowheads="1"/>
          </p:cNvSpPr>
          <p:nvPr/>
        </p:nvSpPr>
        <p:spPr bwMode="auto">
          <a:xfrm>
            <a:off x="1043608" y="2414417"/>
            <a:ext cx="35283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685800">
              <a:lnSpc>
                <a:spcPts val="1200"/>
              </a:lnSpc>
            </a:pPr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此处添加详细文本描述，建议与标题相关并符合整体语言风格，语言描述尽量。</a:t>
            </a:r>
            <a:endParaRPr lang="zh-CN" altLang="en-US" sz="1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"/>
          <p:cNvSpPr>
            <a:spLocks noChangeArrowheads="1"/>
          </p:cNvSpPr>
          <p:nvPr/>
        </p:nvSpPr>
        <p:spPr bwMode="auto">
          <a:xfrm>
            <a:off x="1043608" y="3146512"/>
            <a:ext cx="35283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685800">
              <a:lnSpc>
                <a:spcPts val="1200"/>
              </a:lnSpc>
            </a:pPr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此处添加详细文本描述，建议与标题相关并符合整体语言风格，语言描述尽量。</a:t>
            </a:r>
            <a:endParaRPr lang="zh-CN" altLang="en-US" sz="1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"/>
          <p:cNvSpPr>
            <a:spLocks noChangeArrowheads="1"/>
          </p:cNvSpPr>
          <p:nvPr/>
        </p:nvSpPr>
        <p:spPr bwMode="auto">
          <a:xfrm>
            <a:off x="1043608" y="3878608"/>
            <a:ext cx="35283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685800">
              <a:lnSpc>
                <a:spcPts val="1200"/>
              </a:lnSpc>
            </a:pPr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此处添加详细文本描述，建议与标题相关并符合整体语言风格，语言描述尽量。</a:t>
            </a:r>
            <a:endParaRPr lang="zh-CN" altLang="en-US" sz="1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4662484" y="1897626"/>
            <a:ext cx="792087" cy="0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6" name="直接连接符 15"/>
          <p:cNvCxnSpPr/>
          <p:nvPr/>
        </p:nvCxnSpPr>
        <p:spPr>
          <a:xfrm flipH="1">
            <a:off x="4662484" y="2624638"/>
            <a:ext cx="792087" cy="0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7" name="直接连接符 16"/>
          <p:cNvCxnSpPr/>
          <p:nvPr/>
        </p:nvCxnSpPr>
        <p:spPr>
          <a:xfrm flipH="1">
            <a:off x="4662484" y="3351650"/>
            <a:ext cx="792087" cy="0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8" name="直接连接符 17"/>
          <p:cNvCxnSpPr/>
          <p:nvPr/>
        </p:nvCxnSpPr>
        <p:spPr>
          <a:xfrm flipH="1">
            <a:off x="4662484" y="4078663"/>
            <a:ext cx="792087" cy="0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</p:cxnSp>
    </p:spTree>
  </p:cSld>
  <p:clrMapOvr>
    <a:masterClrMapping/>
  </p:clrMapOvr>
  <p:transition spd="slow" advTm="0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8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1" grpId="0"/>
          <p:bldP spid="12" grpId="0"/>
          <p:bldP spid="13" grpId="0"/>
          <p:bldP spid="1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8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tags/tag1.xml><?xml version="1.0" encoding="utf-8"?>
<p:tagLst xmlns:p="http://schemas.openxmlformats.org/presentationml/2006/main">
  <p:tag name="ISPRING_PRESENTATION_TITLE" val="PowerPoint 演示文稿"/>
  <p:tag name="KSO_WPP_MARK_KEY" val="bbfc2319-5e5a-4824-a008-ca008f5239c2"/>
  <p:tag name="COMMONDATA" val="eyJoZGlkIjoiOWYwNTBiMzFkMDFjNDliOGExMjZkZDlhYzdiZjg5NGU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8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E55948"/>
    </a:accent1>
    <a:accent2>
      <a:srgbClr val="1BBA9E"/>
    </a:accent2>
    <a:accent3>
      <a:srgbClr val="FAA31E"/>
    </a:accent3>
    <a:accent4>
      <a:srgbClr val="3ABDDB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4597</Words>
  <Application>WPS 演示</Application>
  <PresentationFormat>全屏显示(16:9)</PresentationFormat>
  <Paragraphs>479</Paragraphs>
  <Slides>26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50" baseType="lpstr">
      <vt:lpstr>Arial</vt:lpstr>
      <vt:lpstr>宋体</vt:lpstr>
      <vt:lpstr>Wingdings</vt:lpstr>
      <vt:lpstr>Century Gothic</vt:lpstr>
      <vt:lpstr>微软雅黑</vt:lpstr>
      <vt:lpstr>Calibri</vt:lpstr>
      <vt:lpstr>Calibri</vt:lpstr>
      <vt:lpstr>方正兰亭黑_GBK</vt:lpstr>
      <vt:lpstr>黑体</vt:lpstr>
      <vt:lpstr>等线</vt:lpstr>
      <vt:lpstr>Arial Unicode MS</vt:lpstr>
      <vt:lpstr>等线 Light</vt:lpstr>
      <vt:lpstr>Calibri Light</vt:lpstr>
      <vt:lpstr>Arial</vt:lpstr>
      <vt:lpstr>League Gothic Regular</vt:lpstr>
      <vt:lpstr>Lato Regular</vt:lpstr>
      <vt:lpstr>Lato</vt:lpstr>
      <vt:lpstr>MS PGothic</vt:lpstr>
      <vt:lpstr>Gill Sans</vt:lpstr>
      <vt:lpstr>Helvetica Light</vt:lpstr>
      <vt:lpstr>Open Sans</vt:lpstr>
      <vt:lpstr>Segoe Print</vt:lpstr>
      <vt:lpstr>Gill Sans MT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清风素材</dc:title>
  <dc:creator>12sc.taobao.com</dc:creator>
  <cp:lastModifiedBy>hdy</cp:lastModifiedBy>
  <cp:revision>26</cp:revision>
  <dcterms:created xsi:type="dcterms:W3CDTF">2017-05-21T05:34:00Z</dcterms:created>
  <dcterms:modified xsi:type="dcterms:W3CDTF">2022-11-09T10:21:37Z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82D7DCE8C9524D58A8CD8397DC93F6B4</vt:lpwstr>
  </property>
  <property fmtid="{D5CDD505-2E9C-101B-9397-08002B2CF9AE}" pid="3" name="KSOProductBuildVer">
    <vt:lpwstr>2052-11.1.0.12763</vt:lpwstr>
  </property>
</Properties>
</file>