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  <p:sldId id="268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4320" y="0"/>
            <a:ext cx="6543040" cy="68846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8530590" cy="3191510"/>
          </a:xfrm>
        </p:spPr>
        <p:txBody>
          <a:bodyPr/>
          <a:p>
            <a:endParaRPr lang="zh-CN" altLang="en-US"/>
          </a:p>
        </p:txBody>
      </p:sp>
      <p:pic>
        <p:nvPicPr>
          <p:cNvPr id="4" name="图片 3" descr="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35910" y="0"/>
            <a:ext cx="6904355" cy="67576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0605" y="257175"/>
            <a:ext cx="7019290" cy="6520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2360" y="-635"/>
            <a:ext cx="6941185" cy="6858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1245" y="72390"/>
            <a:ext cx="6948805" cy="66700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795" y="0"/>
            <a:ext cx="7413625" cy="68256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9320" y="1553845"/>
            <a:ext cx="8048625" cy="27336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9915" y="0"/>
            <a:ext cx="6573520" cy="66662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680" y="125095"/>
            <a:ext cx="6894195" cy="66078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8140" y="0"/>
            <a:ext cx="69481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8440" y="104140"/>
            <a:ext cx="6929120" cy="6649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4980" y="129540"/>
            <a:ext cx="6951980" cy="65989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5900" y="0"/>
            <a:ext cx="6992620" cy="67195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 descr="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2575" y="292100"/>
            <a:ext cx="8895715" cy="59696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Arial</vt:lpstr>
      <vt:lpstr>宋体</vt:lpstr>
      <vt:lpstr>Wingdings</vt:lpstr>
      <vt:lpstr>Arial Unicode MS</vt:lpstr>
      <vt:lpstr>Calibri</vt:lpstr>
      <vt:lpstr>微软雅黑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Administrator</cp:lastModifiedBy>
  <cp:revision>2</cp:revision>
  <dcterms:created xsi:type="dcterms:W3CDTF">2020-05-09T01:33:32Z</dcterms:created>
  <dcterms:modified xsi:type="dcterms:W3CDTF">2020-05-09T01:38:39Z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