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3382" r:id="rId3"/>
    <p:sldId id="3376" r:id="rId5"/>
    <p:sldId id="3369" r:id="rId6"/>
    <p:sldId id="273" r:id="rId7"/>
    <p:sldId id="3373" r:id="rId8"/>
    <p:sldId id="3378" r:id="rId9"/>
    <p:sldId id="3372" r:id="rId10"/>
    <p:sldId id="3370" r:id="rId11"/>
    <p:sldId id="3379" r:id="rId12"/>
    <p:sldId id="3368" r:id="rId13"/>
    <p:sldId id="3375" r:id="rId14"/>
    <p:sldId id="3380" r:id="rId15"/>
    <p:sldId id="3377" r:id="rId16"/>
    <p:sldId id="3371" r:id="rId17"/>
    <p:sldId id="3374" r:id="rId18"/>
    <p:sldId id="3383" r:id="rId19"/>
  </p:sldIdLst>
  <p:sldSz cx="12192000" cy="6858000"/>
  <p:notesSz cx="6858000" cy="9144000"/>
  <p:custDataLst>
    <p:tags r:id="rId2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57C9F"/>
    <a:srgbClr val="FAD7C8"/>
    <a:srgbClr val="97ACC1"/>
    <a:srgbClr val="FAD9CB"/>
    <a:srgbClr val="94A4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6771" autoAdjust="0"/>
    <p:restoredTop sz="94660"/>
  </p:normalViewPr>
  <p:slideViewPr>
    <p:cSldViewPr snapToGrid="0">
      <p:cViewPr varScale="1">
        <p:scale>
          <a:sx n="53" d="100"/>
          <a:sy n="53" d="100"/>
        </p:scale>
        <p:origin x="78" y="12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3" Type="http://schemas.openxmlformats.org/officeDocument/2006/relationships/tags" Target="tags/tag7.xml"/><Relationship Id="rId22" Type="http://schemas.openxmlformats.org/officeDocument/2006/relationships/tableStyles" Target="tableStyles.xml"/><Relationship Id="rId21" Type="http://schemas.openxmlformats.org/officeDocument/2006/relationships/viewProps" Target="viewProps.xml"/><Relationship Id="rId20" Type="http://schemas.openxmlformats.org/officeDocument/2006/relationships/presProps" Target="presProps.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oleObject" Target="file:///C:\Users\Air\Desktop\&#35774;&#35745;&#27169;&#26495;18%20&#33707;&#20848;&#36842;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75396120648"/>
          <c:y val="0.251062746282495"/>
          <c:w val="0.409562447131308"/>
          <c:h val="0.683578357344047"/>
        </c:manualLayout>
      </c:layout>
      <c:radarChart>
        <c:radarStyle val="marker"/>
        <c:varyColors val="0"/>
        <c:ser>
          <c:idx val="0"/>
          <c:order val="0"/>
          <c:tx>
            <c:strRef>
              <c:f>Sheet1!$B$1</c:f>
              <c:strCache>
                <c:ptCount val="1"/>
                <c:pt idx="0">
                  <c:v>一月</c:v>
                </c:pt>
              </c:strCache>
            </c:strRef>
          </c:tx>
          <c:spPr>
            <a:ln w="15875" cap="rnd" cmpd="sng" algn="ctr">
              <a:solidFill>
                <a:srgbClr val="FFCCCC"/>
              </a:solidFill>
              <a:prstDash val="solid"/>
              <a:round/>
            </a:ln>
            <a:effectLst>
              <a:outerShdw blurRad="12700" dist="12700" dir="2700000" algn="tl" rotWithShape="0">
                <a:srgbClr val="4D6789">
                  <a:alpha val="60000"/>
                </a:srgbClr>
              </a:outerShdw>
            </a:effectLst>
          </c:spPr>
          <c:marker>
            <c:symbol val="picture"/>
            <c:spPr>
              <a:blipFill>
                <a:blip xmlns:r="http://schemas.openxmlformats.org/officeDocument/2006/relationships" r:embed="rId2"/>
                <a:stretch>
                  <a:fillRect/>
                </a:stretch>
              </a:blipFill>
              <a:ln w="25400" cap="flat" cmpd="sng" algn="ctr">
                <a:noFill/>
                <a:prstDash val="solid"/>
                <a:round/>
              </a:ln>
              <a:effectLst>
                <a:outerShdw blurRad="12700" dist="12700" dir="2700000" algn="tl" rotWithShape="0">
                  <a:srgbClr val="4D6789">
                    <a:alpha val="60000"/>
                  </a:srgbClr>
                </a:outerShdw>
              </a:effectLst>
            </c:spPr>
          </c:marker>
          <c:dLbls>
            <c:delete val="1"/>
          </c:dLbls>
          <c:cat>
            <c:strRef>
              <c:f>Sheet1!$A$2:$A$6</c:f>
              <c:strCache>
                <c:ptCount val="5"/>
                <c:pt idx="0">
                  <c:v>张三</c:v>
                </c:pt>
                <c:pt idx="1">
                  <c:v>李四</c:v>
                </c:pt>
                <c:pt idx="2">
                  <c:v>王五</c:v>
                </c:pt>
                <c:pt idx="3">
                  <c:v>钱六</c:v>
                </c:pt>
                <c:pt idx="4">
                  <c:v>陈七</c:v>
                </c:pt>
              </c:strCache>
            </c:strRef>
          </c:cat>
          <c:val>
            <c:numRef>
              <c:f>Sheet1!$B$2:$B$6</c:f>
              <c:numCache>
                <c:formatCode>General</c:formatCode>
                <c:ptCount val="5"/>
                <c:pt idx="0">
                  <c:v>900</c:v>
                </c:pt>
                <c:pt idx="1">
                  <c:v>466</c:v>
                </c:pt>
                <c:pt idx="2">
                  <c:v>497</c:v>
                </c:pt>
                <c:pt idx="3">
                  <c:v>686</c:v>
                </c:pt>
                <c:pt idx="4">
                  <c:v>888</c:v>
                </c:pt>
              </c:numCache>
            </c:numRef>
          </c:val>
        </c:ser>
        <c:ser>
          <c:idx val="1"/>
          <c:order val="1"/>
          <c:tx>
            <c:strRef>
              <c:f>Sheet1!$C$1</c:f>
              <c:strCache>
                <c:ptCount val="1"/>
                <c:pt idx="0">
                  <c:v>二月</c:v>
                </c:pt>
              </c:strCache>
            </c:strRef>
          </c:tx>
          <c:spPr>
            <a:ln w="15875" cap="rnd" cmpd="sng" algn="ctr">
              <a:solidFill>
                <a:srgbClr val="91A6C1"/>
              </a:solidFill>
              <a:prstDash val="solid"/>
              <a:round/>
            </a:ln>
            <a:effectLst>
              <a:outerShdw blurRad="12700" dist="12700" dir="2700000" algn="tl" rotWithShape="0">
                <a:srgbClr val="4D6789">
                  <a:alpha val="60000"/>
                </a:srgbClr>
              </a:outerShdw>
            </a:effectLst>
          </c:spPr>
          <c:marker>
            <c:symbol val="picture"/>
            <c:spPr>
              <a:blipFill>
                <a:blip xmlns:r="http://schemas.openxmlformats.org/officeDocument/2006/relationships" r:embed="rId3"/>
                <a:stretch>
                  <a:fillRect/>
                </a:stretch>
              </a:blipFill>
              <a:ln w="25400" cap="flat" cmpd="sng" algn="ctr">
                <a:noFill/>
                <a:prstDash val="solid"/>
                <a:round/>
              </a:ln>
              <a:effectLst>
                <a:outerShdw blurRad="12700" dist="12700" dir="2700000" algn="tl" rotWithShape="0">
                  <a:srgbClr val="4D6789">
                    <a:alpha val="60000"/>
                  </a:srgbClr>
                </a:outerShdw>
              </a:effectLst>
            </c:spPr>
          </c:marker>
          <c:dLbls>
            <c:delete val="1"/>
          </c:dLbls>
          <c:cat>
            <c:strRef>
              <c:f>Sheet1!$A$2:$A$6</c:f>
              <c:strCache>
                <c:ptCount val="5"/>
                <c:pt idx="0">
                  <c:v>张三</c:v>
                </c:pt>
                <c:pt idx="1">
                  <c:v>李四</c:v>
                </c:pt>
                <c:pt idx="2">
                  <c:v>王五</c:v>
                </c:pt>
                <c:pt idx="3">
                  <c:v>钱六</c:v>
                </c:pt>
                <c:pt idx="4">
                  <c:v>陈七</c:v>
                </c:pt>
              </c:strCache>
            </c:strRef>
          </c:cat>
          <c:val>
            <c:numRef>
              <c:f>Sheet1!$C$2:$C$6</c:f>
              <c:numCache>
                <c:formatCode>General</c:formatCode>
                <c:ptCount val="5"/>
                <c:pt idx="0">
                  <c:v>297</c:v>
                </c:pt>
                <c:pt idx="1">
                  <c:v>686</c:v>
                </c:pt>
                <c:pt idx="2">
                  <c:v>888</c:v>
                </c:pt>
                <c:pt idx="3">
                  <c:v>781</c:v>
                </c:pt>
                <c:pt idx="4">
                  <c:v>676</c:v>
                </c:pt>
              </c:numCache>
            </c:numRef>
          </c:val>
        </c:ser>
        <c:dLbls>
          <c:showLegendKey val="0"/>
          <c:showVal val="0"/>
          <c:showCatName val="0"/>
          <c:showSerName val="0"/>
          <c:showPercent val="0"/>
          <c:showBubbleSize val="0"/>
        </c:dLbls>
        <c:axId val="627864260"/>
        <c:axId val="572034426"/>
        <c:extLst>
          <c:ext xmlns:c15="http://schemas.microsoft.com/office/drawing/2012/chart" uri="{02D57815-91ED-43cb-92C2-25804820EDAC}">
            <c15:filteredRadarSeries>
              <c15:ser>
                <c:idx val="2"/>
                <c:order val="2"/>
                <c:tx>
                  <c:strRef>
                    <c:extLst>
                      <c:ext uri="{02D57815-91ED-43cb-92C2-25804820EDAC}">
                        <c15:formulaRef>
                          <c15:sqref>Sheet1!$D$1</c15:sqref>
                        </c15:formulaRef>
                      </c:ext>
                    </c:extLst>
                    <c:strCache>
                      <c:ptCount val="1"/>
                      <c:pt idx="0">
                        <c:v>三月</c:v>
                      </c:pt>
                    </c:strCache>
                  </c:strRef>
                </c:tx>
                <c:spPr>
                  <a:ln w="15875" cap="rnd" cmpd="sng" algn="ctr">
                    <a:solidFill>
                      <a:srgbClr val="01CFF3"/>
                    </a:solidFill>
                    <a:prstDash val="solid"/>
                    <a:round/>
                  </a:ln>
                  <a:effectLst/>
                </c:spPr>
                <c:marker>
                  <c:symbol val="x"/>
                  <c:size val="9"/>
                  <c:spPr>
                    <a:noFill/>
                    <a:ln w="9525" cap="flat" cmpd="sng" algn="ctr">
                      <a:solidFill>
                        <a:srgbClr val="01CFF3"/>
                      </a:solidFill>
                      <a:prstDash val="solid"/>
                      <a:round/>
                    </a:ln>
                    <a:effectLst/>
                  </c:spPr>
                </c:marker>
                <c:dLbls>
                  <c:delete val="1"/>
                </c:dLbls>
                <c:cat>
                  <c:strRef>
                    <c:extLst>
                      <c:ext uri="{02D57815-91ED-43cb-92C2-25804820EDAC}">
                        <c15:fullRef>
                          <c15:sqref/>
                        </c15:fullRef>
                        <c15:formulaRef>
                          <c15:sqref>Sheet1!$A$2:$A$6</c15:sqref>
                        </c15:formulaRef>
                      </c:ext>
                    </c:extLst>
                    <c:strCache>
                      <c:ptCount val="5"/>
                      <c:pt idx="0">
                        <c:v>张三</c:v>
                      </c:pt>
                      <c:pt idx="1">
                        <c:v>李四</c:v>
                      </c:pt>
                      <c:pt idx="2">
                        <c:v>王五</c:v>
                      </c:pt>
                      <c:pt idx="3">
                        <c:v>钱六</c:v>
                      </c:pt>
                      <c:pt idx="4">
                        <c:v>陈七</c:v>
                      </c:pt>
                    </c:strCache>
                  </c:strRef>
                </c:cat>
                <c:val>
                  <c:numRef>
                    <c:extLst>
                      <c:ext uri="{02D57815-91ED-43cb-92C2-25804820EDAC}">
                        <c15:formulaRef>
                          <c15:sqref>Sheet1!$D$2:$D$6</c15:sqref>
                        </c15:formulaRef>
                      </c:ext>
                    </c:extLst>
                    <c:numCache>
                      <c:formatCode>General</c:formatCode>
                      <c:ptCount val="5"/>
                      <c:pt idx="0">
                        <c:v>535</c:v>
                      </c:pt>
                      <c:pt idx="1">
                        <c:v>675</c:v>
                      </c:pt>
                      <c:pt idx="2">
                        <c:v>824</c:v>
                      </c:pt>
                      <c:pt idx="3">
                        <c:v>359</c:v>
                      </c:pt>
                      <c:pt idx="4">
                        <c:v>486</c:v>
                      </c:pt>
                    </c:numCache>
                  </c:numRef>
                </c:val>
              </c15:ser>
            </c15:filteredRadarSeries>
            <c15:filteredRadarSeries>
              <c15:ser>
                <c:idx val="3"/>
                <c:order val="3"/>
                <c:tx>
                  <c:strRef>
                    <c:extLst>
                      <c:ext uri="{02D57815-91ED-43cb-92C2-25804820EDAC}">
                        <c15:formulaRef>
                          <c15:sqref>Sheet1!$E$1</c15:sqref>
                        </c15:formulaRef>
                      </c:ext>
                    </c:extLst>
                    <c:strCache>
                      <c:ptCount val="1"/>
                      <c:pt idx="0">
                        <c:v>四月</c:v>
                      </c:pt>
                    </c:strCache>
                  </c:strRef>
                </c:tx>
                <c:spPr>
                  <a:ln w="15875" cap="rnd" cmpd="sng" algn="ctr">
                    <a:solidFill>
                      <a:srgbClr val="4DE56F"/>
                    </a:solidFill>
                    <a:prstDash val="solid"/>
                    <a:round/>
                  </a:ln>
                  <a:effectLst/>
                </c:spPr>
                <c:marker>
                  <c:symbol val="diamond"/>
                  <c:size val="9"/>
                  <c:spPr>
                    <a:solidFill>
                      <a:srgbClr val="4DE56F"/>
                    </a:solidFill>
                    <a:ln w="9525" cap="flat" cmpd="sng" algn="ctr">
                      <a:noFill/>
                      <a:prstDash val="solid"/>
                      <a:round/>
                    </a:ln>
                    <a:effectLst/>
                  </c:spPr>
                </c:marker>
                <c:dLbls>
                  <c:delete val="1"/>
                </c:dLbls>
                <c:cat>
                  <c:strRef>
                    <c:extLst>
                      <c:ext uri="{02D57815-91ED-43cb-92C2-25804820EDAC}">
                        <c15:fullRef>
                          <c15:sqref/>
                        </c15:fullRef>
                        <c15:formulaRef>
                          <c15:sqref>Sheet1!$A$2:$A$6</c15:sqref>
                        </c15:formulaRef>
                      </c:ext>
                    </c:extLst>
                    <c:strCache>
                      <c:ptCount val="5"/>
                      <c:pt idx="0">
                        <c:v>张三</c:v>
                      </c:pt>
                      <c:pt idx="1">
                        <c:v>李四</c:v>
                      </c:pt>
                      <c:pt idx="2">
                        <c:v>王五</c:v>
                      </c:pt>
                      <c:pt idx="3">
                        <c:v>钱六</c:v>
                      </c:pt>
                      <c:pt idx="4">
                        <c:v>陈七</c:v>
                      </c:pt>
                    </c:strCache>
                  </c:strRef>
                </c:cat>
                <c:val>
                  <c:numRef>
                    <c:extLst>
                      <c:ext uri="{02D57815-91ED-43cb-92C2-25804820EDAC}">
                        <c15:formulaRef>
                          <c15:sqref>Sheet1!$E$2:$E$6</c15:sqref>
                        </c15:formulaRef>
                      </c:ext>
                    </c:extLst>
                    <c:numCache>
                      <c:formatCode>General</c:formatCode>
                      <c:ptCount val="5"/>
                      <c:pt idx="0">
                        <c:v>625</c:v>
                      </c:pt>
                      <c:pt idx="1">
                        <c:v>559</c:v>
                      </c:pt>
                      <c:pt idx="2">
                        <c:v>723</c:v>
                      </c:pt>
                      <c:pt idx="3">
                        <c:v>641</c:v>
                      </c:pt>
                      <c:pt idx="4">
                        <c:v>690</c:v>
                      </c:pt>
                    </c:numCache>
                  </c:numRef>
                </c:val>
              </c15:ser>
            </c15:filteredRadarSeries>
          </c:ext>
        </c:extLst>
      </c:radarChart>
      <c:catAx>
        <c:axId val="627864260"/>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prstDash val="solid"/>
            <a:round/>
          </a:ln>
          <a:effectLst/>
        </c:spPr>
        <c:txPr>
          <a:bodyPr rot="-60000000" spcFirstLastPara="0" vertOverflow="ellipsis" vert="horz" wrap="square" anchor="ctr" anchorCtr="1"/>
          <a:lstStyle/>
          <a:p>
            <a:pPr>
              <a:defRPr lang="zh-CN" sz="900" b="0" i="0" u="none" strike="noStrike" kern="1200" baseline="0">
                <a:solidFill>
                  <a:srgbClr val="4D6789"/>
                </a:solidFill>
                <a:latin typeface="汉仪小隶书简" panose="02010600000101010101" pitchFamily="2" charset="-122"/>
                <a:ea typeface="汉仪落花诗繁" panose="00020600040101010101" pitchFamily="18" charset="-122"/>
                <a:cs typeface="+mn-cs"/>
                <a:sym typeface="汉仪小隶书简" panose="02010600000101010101" pitchFamily="2" charset="-122"/>
              </a:defRPr>
            </a:pPr>
          </a:p>
        </c:txPr>
        <c:crossAx val="572034426"/>
        <c:crosses val="autoZero"/>
        <c:auto val="1"/>
        <c:lblAlgn val="ctr"/>
        <c:lblOffset val="100"/>
        <c:noMultiLvlLbl val="0"/>
      </c:catAx>
      <c:valAx>
        <c:axId val="572034426"/>
        <c:scaling>
          <c:orientation val="minMax"/>
        </c:scaling>
        <c:delete val="0"/>
        <c:axPos val="l"/>
        <c:majorGridlines>
          <c:spPr>
            <a:ln w="9525" cap="flat" cmpd="sng" algn="ctr">
              <a:solidFill>
                <a:srgbClr val="4D6789">
                  <a:alpha val="20000"/>
                </a:srgbClr>
              </a:solidFill>
              <a:prstDash val="solid"/>
              <a:round/>
            </a:ln>
            <a:effectLst/>
          </c:spPr>
        </c:majorGridlines>
        <c:numFmt formatCode="General" sourceLinked="1"/>
        <c:majorTickMark val="none"/>
        <c:minorTickMark val="none"/>
        <c:tickLblPos val="nextTo"/>
        <c:spPr>
          <a:noFill/>
          <a:ln w="6350" cap="flat" cmpd="sng" algn="ctr">
            <a:noFill/>
            <a:prstDash val="solid"/>
            <a:round/>
          </a:ln>
          <a:effectLst/>
        </c:spPr>
        <c:txPr>
          <a:bodyPr rot="-60000000" spcFirstLastPara="0" vertOverflow="ellipsis" vert="horz" wrap="square" anchor="ctr" anchorCtr="1"/>
          <a:lstStyle/>
          <a:p>
            <a:pPr>
              <a:defRPr lang="zh-CN" sz="900" b="0" i="0" u="none" strike="noStrike" kern="1200" baseline="0">
                <a:solidFill>
                  <a:srgbClr val="4D6789"/>
                </a:solidFill>
                <a:latin typeface="汉仪小隶书简" panose="02010600000101010101" pitchFamily="2" charset="-122"/>
                <a:ea typeface="汉仪落花诗繁" panose="00020600040101010101" pitchFamily="18" charset="-122"/>
                <a:cs typeface="+mn-cs"/>
                <a:sym typeface="汉仪小隶书简" panose="02010600000101010101" pitchFamily="2" charset="-122"/>
              </a:defRPr>
            </a:pPr>
          </a:p>
        </c:txPr>
        <c:crossAx val="627864260"/>
        <c:crosses val="autoZero"/>
        <c:crossBetween val="between"/>
      </c:valAx>
      <c:spPr>
        <a:noFill/>
        <a:ln>
          <a:noFill/>
        </a:ln>
        <a:effectLst/>
      </c:spPr>
    </c:plotArea>
    <c:legend>
      <c:legendPos val="r"/>
      <c:layout/>
      <c:overlay val="0"/>
      <c:spPr>
        <a:noFill/>
        <a:ln>
          <a:noFill/>
        </a:ln>
        <a:effectLst/>
      </c:spPr>
      <c:txPr>
        <a:bodyPr rot="0" spcFirstLastPara="0" vertOverflow="ellipsis" vert="horz" wrap="square" anchor="ctr" anchorCtr="1"/>
        <a:lstStyle/>
        <a:p>
          <a:pPr>
            <a:defRPr lang="zh-CN" sz="900" b="0" i="0" u="none" strike="noStrike" kern="1200" baseline="0">
              <a:solidFill>
                <a:srgbClr val="4D6789"/>
              </a:solidFill>
              <a:latin typeface="汉仪小隶书简" panose="02010600000101010101" pitchFamily="2" charset="-122"/>
              <a:ea typeface="汉仪落花诗繁" panose="00020600040101010101" pitchFamily="18" charset="-122"/>
              <a:cs typeface="+mn-cs"/>
              <a:sym typeface="汉仪小隶书简" panose="02010600000101010101" pitchFamily="2" charset="-122"/>
            </a:defRPr>
          </a:pPr>
        </a:p>
      </c:txPr>
    </c:legend>
    <c:plotVisOnly val="1"/>
    <c:dispBlanksAs val="gap"/>
    <c:showDLblsOverMax val="0"/>
  </c:chart>
  <c:spPr>
    <a:noFill/>
    <a:ln w="25400" cap="flat" cmpd="sng" algn="ctr">
      <a:noFill/>
      <a:round/>
    </a:ln>
    <a:effectLst/>
  </c:spPr>
  <c:txPr>
    <a:bodyPr/>
    <a:lstStyle/>
    <a:p>
      <a:pPr>
        <a:defRPr lang="zh-CN" sz="900">
          <a:solidFill>
            <a:srgbClr val="4D6789"/>
          </a:solidFill>
          <a:latin typeface="汉仪小隶书简" panose="02010600000101010101" pitchFamily="2" charset="-122"/>
          <a:ea typeface="汉仪落花诗繁" panose="00020600040101010101" pitchFamily="18" charset="-122"/>
          <a:sym typeface="汉仪小隶书简" panose="02010600000101010101" pitchFamily="2" charset="-122"/>
        </a:defRPr>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728D03-0C31-4690-B511-681DCBECF093}"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FBE590-77A5-40B6-AAF9-E1DA35456A38}"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BFBE590-77A5-40B6-AAF9-E1DA35456A38}"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27E74A9-8071-4741-AE34-BF54579D9BAF}"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27E74A9-8071-4741-AE34-BF54579D9BAF}"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27E74A9-8071-4741-AE34-BF54579D9BAF}"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27E74A9-8071-4741-AE34-BF54579D9BAF}"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27E74A9-8071-4741-AE34-BF54579D9BAF}"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27E74A9-8071-4741-AE34-BF54579D9BAF}"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27E74A9-8071-4741-AE34-BF54579D9BAF}"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27E74A9-8071-4741-AE34-BF54579D9BAF}"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27E74A9-8071-4741-AE34-BF54579D9BAF}"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27E74A9-8071-4741-AE34-BF54579D9BAF}"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27E74A9-8071-4741-AE34-BF54579D9BAF}"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27E74A9-8071-4741-AE34-BF54579D9BAF}"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27E74A9-8071-4741-AE34-BF54579D9BAF}"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27E74A9-8071-4741-AE34-BF54579D9BAF}"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BFBE590-77A5-40B6-AAF9-E1DA35456A38}"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Placeholder0"/>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Placeholder1"/>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Placeholder2"/>
          <p:cNvSpPr>
            <a:spLocks noGrp="1"/>
          </p:cNvSpPr>
          <p:nvPr>
            <p:ph type="dt" sz="half" idx="10"/>
          </p:nvPr>
        </p:nvSpPr>
        <p:spPr/>
        <p:txBody>
          <a:bodyPr/>
          <a:lstStyle/>
          <a:p>
            <a:fld id="{597793DD-B25E-4347-8CCF-1B3E57DA0EE8}" type="datetimeFigureOut">
              <a:rPr lang="zh-CN" altLang="en-US" smtClean="0"/>
            </a:fld>
            <a:endParaRPr lang="zh-CN" altLang="en-US"/>
          </a:p>
        </p:txBody>
      </p:sp>
      <p:sp>
        <p:nvSpPr>
          <p:cNvPr id="5" name="Placeholder3"/>
          <p:cNvSpPr>
            <a:spLocks noGrp="1"/>
          </p:cNvSpPr>
          <p:nvPr>
            <p:ph type="ftr" sz="quarter" idx="11"/>
          </p:nvPr>
        </p:nvSpPr>
        <p:spPr/>
        <p:txBody>
          <a:bodyPr/>
          <a:lstStyle/>
          <a:p>
            <a:endParaRPr lang="zh-CN" altLang="en-US"/>
          </a:p>
        </p:txBody>
      </p:sp>
      <p:sp>
        <p:nvSpPr>
          <p:cNvPr id="6" name="Placeholder4"/>
          <p:cNvSpPr>
            <a:spLocks noGrp="1"/>
          </p:cNvSpPr>
          <p:nvPr>
            <p:ph type="sldNum" sz="quarter" idx="12"/>
          </p:nvPr>
        </p:nvSpPr>
        <p:spPr/>
        <p:txBody>
          <a:bodyPr/>
          <a:lstStyle/>
          <a:p>
            <a:fld id="{BC6FC891-F003-455C-A9B0-349EB191FA31}"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Placeholder0"/>
          <p:cNvSpPr>
            <a:spLocks noGrp="1"/>
          </p:cNvSpPr>
          <p:nvPr>
            <p:ph type="title"/>
          </p:nvPr>
        </p:nvSpPr>
        <p:spPr/>
        <p:txBody>
          <a:bodyPr/>
          <a:lstStyle/>
          <a:p>
            <a:r>
              <a:rPr lang="zh-CN" altLang="en-US"/>
              <a:t>单击此处编辑母版标题样式</a:t>
            </a:r>
            <a:endParaRPr lang="zh-CN" altLang="en-US"/>
          </a:p>
        </p:txBody>
      </p:sp>
      <p:sp>
        <p:nvSpPr>
          <p:cNvPr id="3" name="Placeholder1"/>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Placeholder2"/>
          <p:cNvSpPr>
            <a:spLocks noGrp="1"/>
          </p:cNvSpPr>
          <p:nvPr>
            <p:ph type="dt" sz="half" idx="10"/>
          </p:nvPr>
        </p:nvSpPr>
        <p:spPr/>
        <p:txBody>
          <a:bodyPr/>
          <a:lstStyle/>
          <a:p>
            <a:fld id="{597793DD-B25E-4347-8CCF-1B3E57DA0EE8}" type="datetimeFigureOut">
              <a:rPr lang="zh-CN" altLang="en-US" smtClean="0"/>
            </a:fld>
            <a:endParaRPr lang="zh-CN" altLang="en-US"/>
          </a:p>
        </p:txBody>
      </p:sp>
      <p:sp>
        <p:nvSpPr>
          <p:cNvPr id="5" name="Placeholder3"/>
          <p:cNvSpPr>
            <a:spLocks noGrp="1"/>
          </p:cNvSpPr>
          <p:nvPr>
            <p:ph type="ftr" sz="quarter" idx="11"/>
          </p:nvPr>
        </p:nvSpPr>
        <p:spPr/>
        <p:txBody>
          <a:bodyPr/>
          <a:lstStyle/>
          <a:p>
            <a:endParaRPr lang="zh-CN" altLang="en-US"/>
          </a:p>
        </p:txBody>
      </p:sp>
      <p:sp>
        <p:nvSpPr>
          <p:cNvPr id="6" name="Placeholder4"/>
          <p:cNvSpPr>
            <a:spLocks noGrp="1"/>
          </p:cNvSpPr>
          <p:nvPr>
            <p:ph type="sldNum" sz="quarter" idx="12"/>
          </p:nvPr>
        </p:nvSpPr>
        <p:spPr/>
        <p:txBody>
          <a:bodyPr/>
          <a:lstStyle/>
          <a:p>
            <a:fld id="{BC6FC891-F003-455C-A9B0-349EB191FA31}"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Placeholder0"/>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Placeholder1"/>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Placeholder2"/>
          <p:cNvSpPr>
            <a:spLocks noGrp="1"/>
          </p:cNvSpPr>
          <p:nvPr>
            <p:ph type="dt" sz="half" idx="10"/>
          </p:nvPr>
        </p:nvSpPr>
        <p:spPr/>
        <p:txBody>
          <a:bodyPr/>
          <a:lstStyle/>
          <a:p>
            <a:fld id="{597793DD-B25E-4347-8CCF-1B3E57DA0EE8}" type="datetimeFigureOut">
              <a:rPr lang="zh-CN" altLang="en-US" smtClean="0"/>
            </a:fld>
            <a:endParaRPr lang="zh-CN" altLang="en-US"/>
          </a:p>
        </p:txBody>
      </p:sp>
      <p:sp>
        <p:nvSpPr>
          <p:cNvPr id="5" name="Placeholder3"/>
          <p:cNvSpPr>
            <a:spLocks noGrp="1"/>
          </p:cNvSpPr>
          <p:nvPr>
            <p:ph type="ftr" sz="quarter" idx="11"/>
          </p:nvPr>
        </p:nvSpPr>
        <p:spPr/>
        <p:txBody>
          <a:bodyPr/>
          <a:lstStyle/>
          <a:p>
            <a:endParaRPr lang="zh-CN" altLang="en-US"/>
          </a:p>
        </p:txBody>
      </p:sp>
      <p:sp>
        <p:nvSpPr>
          <p:cNvPr id="6" name="Placeholder4"/>
          <p:cNvSpPr>
            <a:spLocks noGrp="1"/>
          </p:cNvSpPr>
          <p:nvPr>
            <p:ph type="sldNum" sz="quarter" idx="12"/>
          </p:nvPr>
        </p:nvSpPr>
        <p:spPr/>
        <p:txBody>
          <a:bodyPr/>
          <a:lstStyle/>
          <a:p>
            <a:fld id="{BC6FC891-F003-455C-A9B0-349EB191FA31}"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Placeholder0"/>
          <p:cNvSpPr>
            <a:spLocks noGrp="1"/>
          </p:cNvSpPr>
          <p:nvPr>
            <p:ph type="title"/>
          </p:nvPr>
        </p:nvSpPr>
        <p:spPr/>
        <p:txBody>
          <a:bodyPr/>
          <a:lstStyle/>
          <a:p>
            <a:r>
              <a:rPr lang="zh-CN" altLang="en-US"/>
              <a:t>单击此处编辑母版标题样式</a:t>
            </a:r>
            <a:endParaRPr lang="zh-CN" altLang="en-US"/>
          </a:p>
        </p:txBody>
      </p:sp>
      <p:sp>
        <p:nvSpPr>
          <p:cNvPr id="3" name="Placeholder1"/>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Placeholder2"/>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Placeholder3"/>
          <p:cNvSpPr>
            <a:spLocks noGrp="1"/>
          </p:cNvSpPr>
          <p:nvPr>
            <p:ph type="dt" sz="half" idx="10"/>
          </p:nvPr>
        </p:nvSpPr>
        <p:spPr/>
        <p:txBody>
          <a:bodyPr/>
          <a:lstStyle/>
          <a:p>
            <a:fld id="{597793DD-B25E-4347-8CCF-1B3E57DA0EE8}" type="datetimeFigureOut">
              <a:rPr lang="zh-CN" altLang="en-US" smtClean="0"/>
            </a:fld>
            <a:endParaRPr lang="zh-CN" altLang="en-US"/>
          </a:p>
        </p:txBody>
      </p:sp>
      <p:sp>
        <p:nvSpPr>
          <p:cNvPr id="6" name="Placeholder4"/>
          <p:cNvSpPr>
            <a:spLocks noGrp="1"/>
          </p:cNvSpPr>
          <p:nvPr>
            <p:ph type="ftr" sz="quarter" idx="11"/>
          </p:nvPr>
        </p:nvSpPr>
        <p:spPr/>
        <p:txBody>
          <a:bodyPr/>
          <a:lstStyle/>
          <a:p>
            <a:endParaRPr lang="zh-CN" altLang="en-US"/>
          </a:p>
        </p:txBody>
      </p:sp>
      <p:sp>
        <p:nvSpPr>
          <p:cNvPr id="7" name="Placeholder5"/>
          <p:cNvSpPr>
            <a:spLocks noGrp="1"/>
          </p:cNvSpPr>
          <p:nvPr>
            <p:ph type="sldNum" sz="quarter" idx="12"/>
          </p:nvPr>
        </p:nvSpPr>
        <p:spPr/>
        <p:txBody>
          <a:bodyPr/>
          <a:lstStyle/>
          <a:p>
            <a:fld id="{BC6FC891-F003-455C-A9B0-349EB191FA31}"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Placeholder0"/>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Placeholder1"/>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Placeholder2"/>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Placeholder3"/>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Placeholder4"/>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Placeholder5"/>
          <p:cNvSpPr>
            <a:spLocks noGrp="1"/>
          </p:cNvSpPr>
          <p:nvPr>
            <p:ph type="dt" sz="half" idx="10"/>
          </p:nvPr>
        </p:nvSpPr>
        <p:spPr/>
        <p:txBody>
          <a:bodyPr/>
          <a:lstStyle/>
          <a:p>
            <a:fld id="{597793DD-B25E-4347-8CCF-1B3E57DA0EE8}" type="datetimeFigureOut">
              <a:rPr lang="zh-CN" altLang="en-US" smtClean="0"/>
            </a:fld>
            <a:endParaRPr lang="zh-CN" altLang="en-US"/>
          </a:p>
        </p:txBody>
      </p:sp>
      <p:sp>
        <p:nvSpPr>
          <p:cNvPr id="8" name="Placeholder6"/>
          <p:cNvSpPr>
            <a:spLocks noGrp="1"/>
          </p:cNvSpPr>
          <p:nvPr>
            <p:ph type="ftr" sz="quarter" idx="11"/>
          </p:nvPr>
        </p:nvSpPr>
        <p:spPr/>
        <p:txBody>
          <a:bodyPr/>
          <a:lstStyle/>
          <a:p>
            <a:endParaRPr lang="zh-CN" altLang="en-US"/>
          </a:p>
        </p:txBody>
      </p:sp>
      <p:sp>
        <p:nvSpPr>
          <p:cNvPr id="9" name="Placeholder7"/>
          <p:cNvSpPr>
            <a:spLocks noGrp="1"/>
          </p:cNvSpPr>
          <p:nvPr>
            <p:ph type="sldNum" sz="quarter" idx="12"/>
          </p:nvPr>
        </p:nvSpPr>
        <p:spPr/>
        <p:txBody>
          <a:bodyPr/>
          <a:lstStyle/>
          <a:p>
            <a:fld id="{BC6FC891-F003-455C-A9B0-349EB191FA31}"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Placeholder0"/>
          <p:cNvSpPr>
            <a:spLocks noGrp="1"/>
          </p:cNvSpPr>
          <p:nvPr>
            <p:ph type="title"/>
          </p:nvPr>
        </p:nvSpPr>
        <p:spPr/>
        <p:txBody>
          <a:bodyPr/>
          <a:lstStyle/>
          <a:p>
            <a:r>
              <a:rPr lang="zh-CN" altLang="en-US"/>
              <a:t>单击此处编辑母版标题样式</a:t>
            </a:r>
            <a:endParaRPr lang="zh-CN" altLang="en-US"/>
          </a:p>
        </p:txBody>
      </p:sp>
      <p:sp>
        <p:nvSpPr>
          <p:cNvPr id="3" name="Placeholder1"/>
          <p:cNvSpPr>
            <a:spLocks noGrp="1"/>
          </p:cNvSpPr>
          <p:nvPr>
            <p:ph type="dt" sz="half" idx="10"/>
          </p:nvPr>
        </p:nvSpPr>
        <p:spPr/>
        <p:txBody>
          <a:bodyPr/>
          <a:lstStyle/>
          <a:p>
            <a:fld id="{597793DD-B25E-4347-8CCF-1B3E57DA0EE8}" type="datetimeFigureOut">
              <a:rPr lang="zh-CN" altLang="en-US" smtClean="0"/>
            </a:fld>
            <a:endParaRPr lang="zh-CN" altLang="en-US"/>
          </a:p>
        </p:txBody>
      </p:sp>
      <p:sp>
        <p:nvSpPr>
          <p:cNvPr id="4" name="Placeholder2"/>
          <p:cNvSpPr>
            <a:spLocks noGrp="1"/>
          </p:cNvSpPr>
          <p:nvPr>
            <p:ph type="ftr" sz="quarter" idx="11"/>
          </p:nvPr>
        </p:nvSpPr>
        <p:spPr/>
        <p:txBody>
          <a:bodyPr/>
          <a:lstStyle/>
          <a:p>
            <a:endParaRPr lang="zh-CN" altLang="en-US"/>
          </a:p>
        </p:txBody>
      </p:sp>
      <p:sp>
        <p:nvSpPr>
          <p:cNvPr id="5" name="Placeholder3"/>
          <p:cNvSpPr>
            <a:spLocks noGrp="1"/>
          </p:cNvSpPr>
          <p:nvPr>
            <p:ph type="sldNum" sz="quarter" idx="12"/>
          </p:nvPr>
        </p:nvSpPr>
        <p:spPr/>
        <p:txBody>
          <a:bodyPr/>
          <a:lstStyle/>
          <a:p>
            <a:fld id="{BC6FC891-F003-455C-A9B0-349EB191FA31}"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Placeholder0"/>
          <p:cNvSpPr>
            <a:spLocks noGrp="1"/>
          </p:cNvSpPr>
          <p:nvPr>
            <p:ph type="dt" sz="half" idx="10"/>
          </p:nvPr>
        </p:nvSpPr>
        <p:spPr/>
        <p:txBody>
          <a:bodyPr/>
          <a:lstStyle/>
          <a:p>
            <a:fld id="{597793DD-B25E-4347-8CCF-1B3E57DA0EE8}" type="datetimeFigureOut">
              <a:rPr lang="zh-CN" altLang="en-US" smtClean="0"/>
            </a:fld>
            <a:endParaRPr lang="zh-CN" altLang="en-US"/>
          </a:p>
        </p:txBody>
      </p:sp>
      <p:sp>
        <p:nvSpPr>
          <p:cNvPr id="3" name="Placeholder1"/>
          <p:cNvSpPr>
            <a:spLocks noGrp="1"/>
          </p:cNvSpPr>
          <p:nvPr>
            <p:ph type="ftr" sz="quarter" idx="11"/>
          </p:nvPr>
        </p:nvSpPr>
        <p:spPr/>
        <p:txBody>
          <a:bodyPr/>
          <a:lstStyle/>
          <a:p>
            <a:endParaRPr lang="zh-CN" altLang="en-US"/>
          </a:p>
        </p:txBody>
      </p:sp>
      <p:sp>
        <p:nvSpPr>
          <p:cNvPr id="4" name="Placeholder2"/>
          <p:cNvSpPr>
            <a:spLocks noGrp="1"/>
          </p:cNvSpPr>
          <p:nvPr>
            <p:ph type="sldNum" sz="quarter" idx="12"/>
          </p:nvPr>
        </p:nvSpPr>
        <p:spPr/>
        <p:txBody>
          <a:bodyPr/>
          <a:lstStyle/>
          <a:p>
            <a:fld id="{BC6FC891-F003-455C-A9B0-349EB191FA31}"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Placeholder0"/>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Placeholder1"/>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Placeholder2"/>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Placeholder3"/>
          <p:cNvSpPr>
            <a:spLocks noGrp="1"/>
          </p:cNvSpPr>
          <p:nvPr>
            <p:ph type="dt" sz="half" idx="10"/>
          </p:nvPr>
        </p:nvSpPr>
        <p:spPr/>
        <p:txBody>
          <a:bodyPr/>
          <a:lstStyle/>
          <a:p>
            <a:fld id="{597793DD-B25E-4347-8CCF-1B3E57DA0EE8}" type="datetimeFigureOut">
              <a:rPr lang="zh-CN" altLang="en-US" smtClean="0"/>
            </a:fld>
            <a:endParaRPr lang="zh-CN" altLang="en-US"/>
          </a:p>
        </p:txBody>
      </p:sp>
      <p:sp>
        <p:nvSpPr>
          <p:cNvPr id="6" name="Placeholder4"/>
          <p:cNvSpPr>
            <a:spLocks noGrp="1"/>
          </p:cNvSpPr>
          <p:nvPr>
            <p:ph type="ftr" sz="quarter" idx="11"/>
          </p:nvPr>
        </p:nvSpPr>
        <p:spPr/>
        <p:txBody>
          <a:bodyPr/>
          <a:lstStyle/>
          <a:p>
            <a:endParaRPr lang="zh-CN" altLang="en-US"/>
          </a:p>
        </p:txBody>
      </p:sp>
      <p:sp>
        <p:nvSpPr>
          <p:cNvPr id="7" name="Placeholder5"/>
          <p:cNvSpPr>
            <a:spLocks noGrp="1"/>
          </p:cNvSpPr>
          <p:nvPr>
            <p:ph type="sldNum" sz="quarter" idx="12"/>
          </p:nvPr>
        </p:nvSpPr>
        <p:spPr/>
        <p:txBody>
          <a:bodyPr/>
          <a:lstStyle/>
          <a:p>
            <a:fld id="{BC6FC891-F003-455C-A9B0-349EB191FA31}"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Placeholder0"/>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Placeholder1"/>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Placeholder2"/>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Placeholder3"/>
          <p:cNvSpPr>
            <a:spLocks noGrp="1"/>
          </p:cNvSpPr>
          <p:nvPr>
            <p:ph type="dt" sz="half" idx="10"/>
          </p:nvPr>
        </p:nvSpPr>
        <p:spPr/>
        <p:txBody>
          <a:bodyPr/>
          <a:lstStyle/>
          <a:p>
            <a:fld id="{597793DD-B25E-4347-8CCF-1B3E57DA0EE8}" type="datetimeFigureOut">
              <a:rPr lang="zh-CN" altLang="en-US" smtClean="0"/>
            </a:fld>
            <a:endParaRPr lang="zh-CN" altLang="en-US"/>
          </a:p>
        </p:txBody>
      </p:sp>
      <p:sp>
        <p:nvSpPr>
          <p:cNvPr id="6" name="Placeholder4"/>
          <p:cNvSpPr>
            <a:spLocks noGrp="1"/>
          </p:cNvSpPr>
          <p:nvPr>
            <p:ph type="ftr" sz="quarter" idx="11"/>
          </p:nvPr>
        </p:nvSpPr>
        <p:spPr/>
        <p:txBody>
          <a:bodyPr/>
          <a:lstStyle/>
          <a:p>
            <a:endParaRPr lang="zh-CN" altLang="en-US"/>
          </a:p>
        </p:txBody>
      </p:sp>
      <p:sp>
        <p:nvSpPr>
          <p:cNvPr id="7" name="Placeholder5"/>
          <p:cNvSpPr>
            <a:spLocks noGrp="1"/>
          </p:cNvSpPr>
          <p:nvPr>
            <p:ph type="sldNum" sz="quarter" idx="12"/>
          </p:nvPr>
        </p:nvSpPr>
        <p:spPr/>
        <p:txBody>
          <a:bodyPr/>
          <a:lstStyle/>
          <a:p>
            <a:fld id="{BC6FC891-F003-455C-A9B0-349EB191FA31}"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Placeholder0"/>
          <p:cNvSpPr>
            <a:spLocks noGrp="1"/>
          </p:cNvSpPr>
          <p:nvPr>
            <p:ph type="title"/>
          </p:nvPr>
        </p:nvSpPr>
        <p:spPr/>
        <p:txBody>
          <a:bodyPr/>
          <a:lstStyle/>
          <a:p>
            <a:r>
              <a:rPr lang="zh-CN" altLang="en-US"/>
              <a:t>单击此处编辑母版标题样式</a:t>
            </a:r>
            <a:endParaRPr lang="zh-CN" altLang="en-US"/>
          </a:p>
        </p:txBody>
      </p:sp>
      <p:sp>
        <p:nvSpPr>
          <p:cNvPr id="3" name="Placeholder1"/>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Placeholder2"/>
          <p:cNvSpPr>
            <a:spLocks noGrp="1"/>
          </p:cNvSpPr>
          <p:nvPr>
            <p:ph type="dt" sz="half" idx="10"/>
          </p:nvPr>
        </p:nvSpPr>
        <p:spPr/>
        <p:txBody>
          <a:bodyPr/>
          <a:lstStyle/>
          <a:p>
            <a:fld id="{597793DD-B25E-4347-8CCF-1B3E57DA0EE8}" type="datetimeFigureOut">
              <a:rPr lang="zh-CN" altLang="en-US" smtClean="0"/>
            </a:fld>
            <a:endParaRPr lang="zh-CN" altLang="en-US"/>
          </a:p>
        </p:txBody>
      </p:sp>
      <p:sp>
        <p:nvSpPr>
          <p:cNvPr id="5" name="Placeholder3"/>
          <p:cNvSpPr>
            <a:spLocks noGrp="1"/>
          </p:cNvSpPr>
          <p:nvPr>
            <p:ph type="ftr" sz="quarter" idx="11"/>
          </p:nvPr>
        </p:nvSpPr>
        <p:spPr/>
        <p:txBody>
          <a:bodyPr/>
          <a:lstStyle/>
          <a:p>
            <a:endParaRPr lang="zh-CN" altLang="en-US"/>
          </a:p>
        </p:txBody>
      </p:sp>
      <p:sp>
        <p:nvSpPr>
          <p:cNvPr id="6" name="Placeholder4"/>
          <p:cNvSpPr>
            <a:spLocks noGrp="1"/>
          </p:cNvSpPr>
          <p:nvPr>
            <p:ph type="sldNum" sz="quarter" idx="12"/>
          </p:nvPr>
        </p:nvSpPr>
        <p:spPr/>
        <p:txBody>
          <a:bodyPr/>
          <a:lstStyle/>
          <a:p>
            <a:fld id="{BC6FC891-F003-455C-A9B0-349EB191FA31}"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Placeholder0"/>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Placeholder1"/>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Placeholder2"/>
          <p:cNvSpPr>
            <a:spLocks noGrp="1"/>
          </p:cNvSpPr>
          <p:nvPr>
            <p:ph type="dt" sz="half" idx="10"/>
          </p:nvPr>
        </p:nvSpPr>
        <p:spPr/>
        <p:txBody>
          <a:bodyPr/>
          <a:lstStyle/>
          <a:p>
            <a:fld id="{597793DD-B25E-4347-8CCF-1B3E57DA0EE8}" type="datetimeFigureOut">
              <a:rPr lang="zh-CN" altLang="en-US" smtClean="0"/>
            </a:fld>
            <a:endParaRPr lang="zh-CN" altLang="en-US"/>
          </a:p>
        </p:txBody>
      </p:sp>
      <p:sp>
        <p:nvSpPr>
          <p:cNvPr id="5" name="Placeholder3"/>
          <p:cNvSpPr>
            <a:spLocks noGrp="1"/>
          </p:cNvSpPr>
          <p:nvPr>
            <p:ph type="ftr" sz="quarter" idx="11"/>
          </p:nvPr>
        </p:nvSpPr>
        <p:spPr/>
        <p:txBody>
          <a:bodyPr/>
          <a:lstStyle/>
          <a:p>
            <a:endParaRPr lang="zh-CN" altLang="en-US"/>
          </a:p>
        </p:txBody>
      </p:sp>
      <p:sp>
        <p:nvSpPr>
          <p:cNvPr id="6" name="Placeholder4"/>
          <p:cNvSpPr>
            <a:spLocks noGrp="1"/>
          </p:cNvSpPr>
          <p:nvPr>
            <p:ph type="sldNum" sz="quarter" idx="12"/>
          </p:nvPr>
        </p:nvSpPr>
        <p:spPr/>
        <p:txBody>
          <a:bodyPr/>
          <a:lstStyle/>
          <a:p>
            <a:fld id="{BC6FC891-F003-455C-A9B0-349EB191FA31}"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ceholder0"/>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Placeholder1"/>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Placeholder2"/>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7793DD-B25E-4347-8CCF-1B3E57DA0EE8}" type="datetimeFigureOut">
              <a:rPr lang="zh-CN" altLang="en-US" smtClean="0"/>
            </a:fld>
            <a:endParaRPr lang="zh-CN" altLang="en-US"/>
          </a:p>
        </p:txBody>
      </p:sp>
      <p:sp>
        <p:nvSpPr>
          <p:cNvPr id="5" name="Placeholder3"/>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Placeholder4"/>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6FC891-F003-455C-A9B0-349EB191FA31}"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xml"/><Relationship Id="rId2" Type="http://schemas.openxmlformats.org/officeDocument/2006/relationships/image" Target="../media/image1.jpeg"/><Relationship Id="rId1" Type="http://schemas.openxmlformats.org/officeDocument/2006/relationships/chart" Target="../charts/chart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11.xml.rels><?xml version="1.0" encoding="UTF-8" standalone="yes"?>
<Relationships xmlns="http://schemas.openxmlformats.org/package/2006/relationships"><Relationship Id="rId9" Type="http://schemas.openxmlformats.org/officeDocument/2006/relationships/notesSlide" Target="../notesSlides/notesSlide11.xml"/><Relationship Id="rId8" Type="http://schemas.openxmlformats.org/officeDocument/2006/relationships/slideLayout" Target="../slideLayouts/slideLayout2.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2.xml"/><Relationship Id="rId4" Type="http://schemas.openxmlformats.org/officeDocument/2006/relationships/image" Target="../media/image6.jpeg"/><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image" Target="../media/image1.jpe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2.xml"/><Relationship Id="rId2" Type="http://schemas.openxmlformats.org/officeDocument/2006/relationships/image" Target="../media/image4.jpeg"/><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AutoShape0"/>
          <p:cNvSpPr/>
          <p:nvPr/>
        </p:nvSpPr>
        <p:spPr>
          <a:xfrm rot="5400000">
            <a:off x="2440404" y="1122590"/>
            <a:ext cx="6876850" cy="4593963"/>
          </a:xfrm>
          <a:prstGeom prst="rect">
            <a:avLst/>
          </a:prstGeom>
          <a:solidFill>
            <a:srgbClr val="657C9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bg1"/>
              </a:solidFill>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11" name="Text box0"/>
          <p:cNvSpPr txBox="1"/>
          <p:nvPr/>
        </p:nvSpPr>
        <p:spPr>
          <a:xfrm>
            <a:off x="5371337" y="332738"/>
            <a:ext cx="1538883" cy="3902378"/>
          </a:xfrm>
          <a:prstGeom prst="rect">
            <a:avLst/>
          </a:prstGeom>
          <a:noFill/>
        </p:spPr>
        <p:txBody>
          <a:bodyPr vert="eaVert" wrap="square" rtlCol="0">
            <a:spAutoFit/>
          </a:bodyPr>
          <a:lstStyle/>
          <a:p>
            <a:r>
              <a:rPr kumimoji="1" lang="zh-CN" altLang="en-US" sz="8800" b="1" dirty="0">
                <a:solidFill>
                  <a:srgbClr val="FAD7C8"/>
                </a:solidFill>
                <a:latin typeface="汉仪小隶书简" panose="02010600000101010101" pitchFamily="2" charset="-122"/>
                <a:ea typeface="汉仪落花诗繁" panose="00020600040101010101" pitchFamily="18" charset="-122"/>
                <a:sym typeface="汉仪小隶书简" panose="02010600000101010101" pitchFamily="2" charset="-122"/>
              </a:rPr>
              <a:t>年终</a:t>
            </a:r>
            <a:r>
              <a:rPr kumimoji="1" lang="en-US" altLang="zh-CN" sz="8800" b="1" dirty="0">
                <a:solidFill>
                  <a:srgbClr val="FAD7C8"/>
                </a:solidFill>
                <a:latin typeface="汉仪小隶书简" panose="02010600000101010101" pitchFamily="2" charset="-122"/>
                <a:ea typeface="汉仪落花诗繁" panose="00020600040101010101" pitchFamily="18" charset="-122"/>
                <a:sym typeface="汉仪小隶书简" panose="02010600000101010101" pitchFamily="2" charset="-122"/>
              </a:rPr>
              <a:t>·</a:t>
            </a:r>
            <a:endParaRPr kumimoji="1" lang="zh-CN" altLang="en-US" sz="8800" b="1" dirty="0">
              <a:solidFill>
                <a:srgbClr val="FAD7C8"/>
              </a:solidFill>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12" name="AutoShape1"/>
          <p:cNvSpPr/>
          <p:nvPr/>
        </p:nvSpPr>
        <p:spPr>
          <a:xfrm>
            <a:off x="6387014" y="3261499"/>
            <a:ext cx="844847" cy="3365544"/>
          </a:xfrm>
          <a:prstGeom prst="rect">
            <a:avLst/>
          </a:prstGeom>
        </p:spPr>
        <p:txBody>
          <a:bodyPr vert="eaVert" wrap="square">
            <a:spAutoFit/>
          </a:bodyPr>
          <a:lstStyle/>
          <a:p>
            <a:pPr>
              <a:lnSpc>
                <a:spcPct val="130000"/>
              </a:lnSpc>
            </a:pPr>
            <a:r>
              <a:rPr lang="zh-CN" altLang="en-US" sz="1100" dirty="0">
                <a:solidFill>
                  <a:schemeClr val="bg1"/>
                </a:solidFill>
                <a:latin typeface="汉仪小隶书简" panose="02010600000101010101" pitchFamily="2" charset="-122"/>
                <a:ea typeface="汉仪落花诗繁" panose="00020600040101010101" pitchFamily="18" charset="-122"/>
                <a:cs typeface="Calibri Light" panose="020F0302020204030204" pitchFamily="34" charset="0"/>
                <a:sym typeface="汉仪小隶书简" panose="02010600000101010101" pitchFamily="2" charset="-122"/>
              </a:rPr>
              <a:t>Just for today I will exercise my soul in three ways. I will do somebody a good turn</a:t>
            </a:r>
            <a:endParaRPr lang="zh-CN" altLang="en-US" sz="1100" dirty="0">
              <a:solidFill>
                <a:schemeClr val="bg1"/>
              </a:solidFill>
              <a:latin typeface="汉仪小隶书简" panose="02010600000101010101" pitchFamily="2" charset="-122"/>
              <a:ea typeface="汉仪落花诗繁" panose="00020600040101010101" pitchFamily="18" charset="-122"/>
              <a:cs typeface="Calibri Light" panose="020F0302020204030204" pitchFamily="34" charset="0"/>
              <a:sym typeface="汉仪小隶书简" panose="02010600000101010101" pitchFamily="2" charset="-122"/>
            </a:endParaRPr>
          </a:p>
          <a:p>
            <a:pPr>
              <a:lnSpc>
                <a:spcPct val="130000"/>
              </a:lnSpc>
            </a:pPr>
            <a:endParaRPr lang="zh-CN" altLang="en-US" sz="1100" dirty="0">
              <a:solidFill>
                <a:schemeClr val="bg1"/>
              </a:solidFill>
              <a:latin typeface="汉仪小隶书简" panose="02010600000101010101" pitchFamily="2" charset="-122"/>
              <a:ea typeface="汉仪落花诗繁" panose="00020600040101010101" pitchFamily="18" charset="-122"/>
              <a:cs typeface="Calibri Light" panose="020F0302020204030204" pitchFamily="34" charset="0"/>
              <a:sym typeface="汉仪小隶书简" panose="02010600000101010101" pitchFamily="2" charset="-122"/>
            </a:endParaRPr>
          </a:p>
        </p:txBody>
      </p:sp>
      <p:sp>
        <p:nvSpPr>
          <p:cNvPr id="13" name="Text box1"/>
          <p:cNvSpPr txBox="1"/>
          <p:nvPr/>
        </p:nvSpPr>
        <p:spPr>
          <a:xfrm>
            <a:off x="6140817" y="3261498"/>
            <a:ext cx="492443" cy="3346691"/>
          </a:xfrm>
          <a:prstGeom prst="rect">
            <a:avLst/>
          </a:prstGeom>
          <a:noFill/>
        </p:spPr>
        <p:txBody>
          <a:bodyPr vert="eaVert" wrap="square" rtlCol="0">
            <a:spAutoFit/>
          </a:bodyPr>
          <a:lstStyle/>
          <a:p>
            <a:pPr algn="dist"/>
            <a:r>
              <a:rPr kumimoji="1" lang="zh-CN" altLang="en-US" sz="2000" dirty="0">
                <a:solidFill>
                  <a:schemeClr val="bg1"/>
                </a:solidFill>
                <a:latin typeface="汉仪小隶书简" panose="02010600000101010101" pitchFamily="2" charset="-122"/>
                <a:ea typeface="汉仪落花诗繁" panose="00020600040101010101" pitchFamily="18" charset="-122"/>
                <a:sym typeface="汉仪小隶书简" panose="02010600000101010101" pitchFamily="2" charset="-122"/>
              </a:rPr>
              <a:t>莫兰迪复古花卉年终总结</a:t>
            </a:r>
            <a:endParaRPr kumimoji="1" lang="zh-CN" altLang="en-US" sz="2000" dirty="0">
              <a:solidFill>
                <a:schemeClr val="bg1"/>
              </a:solidFill>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14" name="Text box2"/>
          <p:cNvSpPr txBox="1"/>
          <p:nvPr/>
        </p:nvSpPr>
        <p:spPr>
          <a:xfrm>
            <a:off x="4217174" y="2510449"/>
            <a:ext cx="1538883" cy="3902378"/>
          </a:xfrm>
          <a:prstGeom prst="rect">
            <a:avLst/>
          </a:prstGeom>
          <a:noFill/>
        </p:spPr>
        <p:txBody>
          <a:bodyPr vert="eaVert" wrap="square" rtlCol="0">
            <a:spAutoFit/>
          </a:bodyPr>
          <a:lstStyle/>
          <a:p>
            <a:r>
              <a:rPr kumimoji="1" lang="zh-CN" altLang="en-US" sz="8800" b="1" dirty="0">
                <a:solidFill>
                  <a:srgbClr val="FAD7C8"/>
                </a:solidFill>
                <a:latin typeface="汉仪小隶书简" panose="02010600000101010101" pitchFamily="2" charset="-122"/>
                <a:ea typeface="汉仪落花诗繁" panose="00020600040101010101" pitchFamily="18" charset="-122"/>
                <a:sym typeface="汉仪小隶书简" panose="02010600000101010101" pitchFamily="2" charset="-122"/>
              </a:rPr>
              <a:t>总结</a:t>
            </a:r>
            <a:endParaRPr kumimoji="1" lang="zh-CN" altLang="en-US" sz="8800" b="1" dirty="0">
              <a:solidFill>
                <a:srgbClr val="FAD7C8"/>
              </a:solidFill>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15" name="AutoShape2"/>
          <p:cNvSpPr/>
          <p:nvPr/>
        </p:nvSpPr>
        <p:spPr>
          <a:xfrm>
            <a:off x="3687097" y="96624"/>
            <a:ext cx="4383464" cy="6664751"/>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6" name="AutoShape0"/>
          <p:cNvSpPr/>
          <p:nvPr/>
        </p:nvSpPr>
        <p:spPr>
          <a:xfrm>
            <a:off x="519931" y="465959"/>
            <a:ext cx="11152139" cy="5926082"/>
          </a:xfrm>
          <a:prstGeom prst="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8" name="Text box0"/>
          <p:cNvSpPr txBox="1"/>
          <p:nvPr/>
        </p:nvSpPr>
        <p:spPr>
          <a:xfrm>
            <a:off x="5052966" y="2134739"/>
            <a:ext cx="2781531" cy="646331"/>
          </a:xfrm>
          <a:prstGeom prst="rect">
            <a:avLst/>
          </a:prstGeom>
          <a:noFill/>
        </p:spPr>
        <p:txBody>
          <a:bodyPr wrap="none" rtlCol="0">
            <a:spAutoFit/>
          </a:bodyPr>
          <a:lstStyle/>
          <a:p>
            <a:r>
              <a:rPr lang="en-US" altLang="zh-CN" sz="3600"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CONTENTS</a:t>
            </a:r>
            <a:endParaRPr lang="zh-CN" altLang="en-US" sz="3600"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9" name="Text box1"/>
          <p:cNvSpPr txBox="1"/>
          <p:nvPr/>
        </p:nvSpPr>
        <p:spPr>
          <a:xfrm>
            <a:off x="5092225" y="2969075"/>
            <a:ext cx="1858201" cy="369332"/>
          </a:xfrm>
          <a:prstGeom prst="rect">
            <a:avLst/>
          </a:prstGeom>
          <a:noFill/>
        </p:spPr>
        <p:txBody>
          <a:bodyPr wrap="none" rtlCol="0">
            <a:spAutoFit/>
          </a:bodyPr>
          <a:lstStyle/>
          <a:p>
            <a:pPr marL="285750" indent="-285750">
              <a:buFont typeface="Arial" panose="020B0604020202020204" pitchFamily="34" charset="0"/>
              <a:buChar char="•"/>
            </a:pPr>
            <a:r>
              <a:rPr lang="zh-CN" altLang="en-US" dirty="0">
                <a:solidFill>
                  <a:schemeClr val="tx1">
                    <a:lumMod val="65000"/>
                    <a:lumOff val="3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今年工作汇报</a:t>
            </a:r>
            <a:endParaRPr lang="zh-CN" altLang="en-US" dirty="0">
              <a:solidFill>
                <a:schemeClr val="tx1">
                  <a:lumMod val="65000"/>
                  <a:lumOff val="3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10" name="Text box2"/>
          <p:cNvSpPr txBox="1"/>
          <p:nvPr/>
        </p:nvSpPr>
        <p:spPr>
          <a:xfrm>
            <a:off x="7780523" y="2969075"/>
            <a:ext cx="2550698" cy="369332"/>
          </a:xfrm>
          <a:prstGeom prst="rect">
            <a:avLst/>
          </a:prstGeom>
          <a:noFill/>
        </p:spPr>
        <p:txBody>
          <a:bodyPr wrap="none" rtlCol="0">
            <a:spAutoFit/>
          </a:bodyPr>
          <a:lstStyle/>
          <a:p>
            <a:pPr marL="285750" indent="-285750">
              <a:buFont typeface="Arial" panose="020B0604020202020204" pitchFamily="34" charset="0"/>
              <a:buChar char="•"/>
            </a:pPr>
            <a:r>
              <a:rPr lang="zh-CN" altLang="en-US" dirty="0">
                <a:solidFill>
                  <a:schemeClr val="tx1">
                    <a:lumMod val="65000"/>
                    <a:lumOff val="3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今年工作总结与反思</a:t>
            </a:r>
            <a:endParaRPr lang="zh-CN" altLang="en-US" dirty="0">
              <a:solidFill>
                <a:schemeClr val="tx1">
                  <a:lumMod val="65000"/>
                  <a:lumOff val="3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11" name="Text box3"/>
          <p:cNvSpPr txBox="1"/>
          <p:nvPr/>
        </p:nvSpPr>
        <p:spPr>
          <a:xfrm>
            <a:off x="5092225" y="3455950"/>
            <a:ext cx="2319866" cy="369332"/>
          </a:xfrm>
          <a:prstGeom prst="rect">
            <a:avLst/>
          </a:prstGeom>
          <a:noFill/>
        </p:spPr>
        <p:txBody>
          <a:bodyPr wrap="none" rtlCol="0">
            <a:spAutoFit/>
          </a:bodyPr>
          <a:lstStyle/>
          <a:p>
            <a:pPr marL="285750" indent="-285750">
              <a:buFont typeface="Arial" panose="020B0604020202020204" pitchFamily="34" charset="0"/>
              <a:buChar char="•"/>
            </a:pPr>
            <a:r>
              <a:rPr lang="zh-CN" altLang="en-US" dirty="0">
                <a:solidFill>
                  <a:schemeClr val="tx1">
                    <a:lumMod val="65000"/>
                    <a:lumOff val="3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明年工作发展计划</a:t>
            </a:r>
            <a:endParaRPr lang="zh-CN" altLang="en-US" dirty="0">
              <a:solidFill>
                <a:schemeClr val="tx1">
                  <a:lumMod val="65000"/>
                  <a:lumOff val="3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12" name="Text box4"/>
          <p:cNvSpPr txBox="1"/>
          <p:nvPr/>
        </p:nvSpPr>
        <p:spPr>
          <a:xfrm>
            <a:off x="7780523" y="3455950"/>
            <a:ext cx="1858201" cy="369332"/>
          </a:xfrm>
          <a:prstGeom prst="rect">
            <a:avLst/>
          </a:prstGeom>
          <a:noFill/>
        </p:spPr>
        <p:txBody>
          <a:bodyPr wrap="none" rtlCol="0">
            <a:spAutoFit/>
          </a:bodyPr>
          <a:lstStyle/>
          <a:p>
            <a:pPr marL="285750" indent="-285750">
              <a:buFont typeface="Arial" panose="020B0604020202020204" pitchFamily="34" charset="0"/>
              <a:buChar char="•"/>
            </a:pPr>
            <a:r>
              <a:rPr lang="zh-CN" altLang="en-US" dirty="0">
                <a:solidFill>
                  <a:schemeClr val="tx1">
                    <a:lumMod val="65000"/>
                    <a:lumOff val="3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明年工作预算</a:t>
            </a:r>
            <a:endParaRPr lang="zh-CN" altLang="en-US" dirty="0">
              <a:solidFill>
                <a:schemeClr val="tx1">
                  <a:lumMod val="65000"/>
                  <a:lumOff val="3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13" name="Text box5"/>
          <p:cNvSpPr txBox="1"/>
          <p:nvPr/>
        </p:nvSpPr>
        <p:spPr>
          <a:xfrm>
            <a:off x="5088504" y="4102836"/>
            <a:ext cx="5405295" cy="620426"/>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输入您的内容输入您的内容输入您的内容输入您的内容输入您的内容输入您的内容输入您的内容输入您的内容输入您的内容输入您的内容</a:t>
            </a:r>
            <a:endParaRPr lang="zh-CN" altLang="en-US" sz="1200" dirty="0">
              <a:solidFill>
                <a:schemeClr val="tx1">
                  <a:lumMod val="65000"/>
                  <a:lumOff val="3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cxnSp>
        <p:nvCxnSpPr>
          <p:cNvPr id="14" name="Line0"/>
          <p:cNvCxnSpPr/>
          <p:nvPr/>
        </p:nvCxnSpPr>
        <p:spPr>
          <a:xfrm>
            <a:off x="5183231" y="3988922"/>
            <a:ext cx="518457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 name="Line1"/>
          <p:cNvCxnSpPr/>
          <p:nvPr/>
        </p:nvCxnSpPr>
        <p:spPr>
          <a:xfrm>
            <a:off x="3369191" y="0"/>
            <a:ext cx="0" cy="68580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6" name="AutoShape1"/>
          <p:cNvSpPr/>
          <p:nvPr/>
        </p:nvSpPr>
        <p:spPr>
          <a:xfrm rot="18935288">
            <a:off x="2250054" y="2270802"/>
            <a:ext cx="1833705" cy="1833705"/>
          </a:xfrm>
          <a:prstGeom prst="flowChartDecision">
            <a:avLst/>
          </a:prstGeom>
          <a:solidFill>
            <a:srgbClr val="FAD9CB"/>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17" name="AutoShape2"/>
          <p:cNvSpPr/>
          <p:nvPr/>
        </p:nvSpPr>
        <p:spPr>
          <a:xfrm rot="18935288">
            <a:off x="2459914" y="2461236"/>
            <a:ext cx="1833705" cy="1833705"/>
          </a:xfrm>
          <a:prstGeom prst="flowChartDecision">
            <a:avLst/>
          </a:prstGeom>
          <a:solidFill>
            <a:schemeClr val="bg1"/>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18" name="Text box6"/>
          <p:cNvSpPr txBox="1"/>
          <p:nvPr/>
        </p:nvSpPr>
        <p:spPr>
          <a:xfrm>
            <a:off x="2765060" y="3024145"/>
            <a:ext cx="1210588" cy="707886"/>
          </a:xfrm>
          <a:prstGeom prst="rect">
            <a:avLst/>
          </a:prstGeom>
          <a:noFill/>
        </p:spPr>
        <p:txBody>
          <a:bodyPr wrap="none" rtlCol="0">
            <a:spAutoFit/>
          </a:bodyPr>
          <a:lstStyle/>
          <a:p>
            <a:r>
              <a:rPr lang="zh-CN" altLang="en-US" sz="4000" b="1" dirty="0">
                <a:solidFill>
                  <a:srgbClr val="657C9F"/>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目录</a:t>
            </a:r>
            <a:endParaRPr lang="zh-CN" altLang="en-US" sz="4000" b="1" dirty="0">
              <a:solidFill>
                <a:srgbClr val="657C9F"/>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6" name="AutoShape0"/>
          <p:cNvSpPr/>
          <p:nvPr/>
        </p:nvSpPr>
        <p:spPr>
          <a:xfrm>
            <a:off x="519931" y="465959"/>
            <a:ext cx="11152139" cy="5926082"/>
          </a:xfrm>
          <a:prstGeom prst="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cxnSp>
        <p:nvCxnSpPr>
          <p:cNvPr id="9" name="Line0"/>
          <p:cNvCxnSpPr/>
          <p:nvPr/>
        </p:nvCxnSpPr>
        <p:spPr>
          <a:xfrm>
            <a:off x="3369191" y="0"/>
            <a:ext cx="0" cy="68580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 name="AutoShape1"/>
          <p:cNvSpPr/>
          <p:nvPr/>
        </p:nvSpPr>
        <p:spPr>
          <a:xfrm rot="18935288">
            <a:off x="2250054" y="2270802"/>
            <a:ext cx="1833705" cy="1833705"/>
          </a:xfrm>
          <a:prstGeom prst="flowChartDecision">
            <a:avLst/>
          </a:prstGeom>
          <a:solidFill>
            <a:srgbClr val="FAD9CB"/>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11" name="AutoShape2"/>
          <p:cNvSpPr/>
          <p:nvPr/>
        </p:nvSpPr>
        <p:spPr>
          <a:xfrm rot="18935288">
            <a:off x="2459914" y="2461236"/>
            <a:ext cx="1833705" cy="1833705"/>
          </a:xfrm>
          <a:prstGeom prst="flowChartDecision">
            <a:avLst/>
          </a:prstGeom>
          <a:solidFill>
            <a:schemeClr val="bg1"/>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12" name="Text box0"/>
          <p:cNvSpPr txBox="1"/>
          <p:nvPr/>
        </p:nvSpPr>
        <p:spPr>
          <a:xfrm>
            <a:off x="2882932" y="2928127"/>
            <a:ext cx="870751" cy="913327"/>
          </a:xfrm>
          <a:prstGeom prst="rect">
            <a:avLst/>
          </a:prstGeom>
          <a:noFill/>
        </p:spPr>
        <p:txBody>
          <a:bodyPr wrap="none" rtlCol="0">
            <a:spAutoFit/>
          </a:bodyPr>
          <a:lstStyle/>
          <a:p>
            <a:r>
              <a:rPr lang="en-US" altLang="zh-CN" sz="5335" b="1" dirty="0">
                <a:solidFill>
                  <a:srgbClr val="FAD9CB"/>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01</a:t>
            </a:r>
            <a:endParaRPr lang="zh-CN" altLang="en-US" sz="5335" b="1" dirty="0">
              <a:solidFill>
                <a:srgbClr val="FAD9CB"/>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14" name="Text box1"/>
          <p:cNvSpPr txBox="1"/>
          <p:nvPr/>
        </p:nvSpPr>
        <p:spPr>
          <a:xfrm>
            <a:off x="4990638" y="2155896"/>
            <a:ext cx="3198311" cy="748666"/>
          </a:xfrm>
          <a:prstGeom prst="rect">
            <a:avLst/>
          </a:prstGeom>
          <a:noFill/>
        </p:spPr>
        <p:txBody>
          <a:bodyPr wrap="none" rtlCol="0">
            <a:spAutoFit/>
          </a:bodyPr>
          <a:lstStyle/>
          <a:p>
            <a:r>
              <a:rPr lang="en-US" altLang="zh-CN" sz="4265" b="1"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PART.ONE</a:t>
            </a:r>
            <a:endParaRPr lang="zh-CN" altLang="en-US" sz="4265" b="1"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15" name="Text box2"/>
          <p:cNvSpPr txBox="1"/>
          <p:nvPr/>
        </p:nvSpPr>
        <p:spPr>
          <a:xfrm>
            <a:off x="5014907" y="2990232"/>
            <a:ext cx="2031325" cy="461665"/>
          </a:xfrm>
          <a:prstGeom prst="rect">
            <a:avLst/>
          </a:prstGeom>
          <a:noFill/>
        </p:spPr>
        <p:txBody>
          <a:bodyPr wrap="none" rtlCol="0">
            <a:spAutoFit/>
          </a:bodyPr>
          <a:lstStyle/>
          <a:p>
            <a:r>
              <a:rPr lang="zh-CN" altLang="en-US" sz="2400" dirty="0">
                <a:solidFill>
                  <a:schemeClr val="tx1">
                    <a:lumMod val="65000"/>
                    <a:lumOff val="3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今年工作汇报</a:t>
            </a:r>
            <a:endParaRPr lang="zh-CN" altLang="en-US" sz="2400" dirty="0">
              <a:solidFill>
                <a:schemeClr val="tx1">
                  <a:lumMod val="65000"/>
                  <a:lumOff val="3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16" name="Text box3"/>
          <p:cNvSpPr txBox="1"/>
          <p:nvPr/>
        </p:nvSpPr>
        <p:spPr>
          <a:xfrm>
            <a:off x="5011186" y="3804679"/>
            <a:ext cx="5405295" cy="897425"/>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输入您的内容输入您的内容输入您的内容输入您的内容输入您的内容输入您的内容输入您的内容输入您的内容输入您的内容输入您的内容输入您的内容输入您的内容输入您的内容输入您的内容输入您的内容输入您的内容</a:t>
            </a:r>
            <a:endParaRPr lang="zh-CN" altLang="en-US" sz="1200" dirty="0">
              <a:solidFill>
                <a:schemeClr val="tx1">
                  <a:lumMod val="65000"/>
                  <a:lumOff val="3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cxnSp>
        <p:nvCxnSpPr>
          <p:cNvPr id="17" name="Line1"/>
          <p:cNvCxnSpPr/>
          <p:nvPr/>
        </p:nvCxnSpPr>
        <p:spPr>
          <a:xfrm>
            <a:off x="5135893" y="3660785"/>
            <a:ext cx="518457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6" name="AutoShape0"/>
          <p:cNvSpPr/>
          <p:nvPr/>
        </p:nvSpPr>
        <p:spPr>
          <a:xfrm>
            <a:off x="519931" y="465959"/>
            <a:ext cx="11152139" cy="5926082"/>
          </a:xfrm>
          <a:prstGeom prst="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30" name="AutoShape1"/>
          <p:cNvSpPr/>
          <p:nvPr/>
        </p:nvSpPr>
        <p:spPr>
          <a:xfrm>
            <a:off x="2106709" y="4763719"/>
            <a:ext cx="171484" cy="144000"/>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31" name="AutoShape2"/>
          <p:cNvSpPr/>
          <p:nvPr/>
        </p:nvSpPr>
        <p:spPr>
          <a:xfrm>
            <a:off x="4340305" y="4763719"/>
            <a:ext cx="171484" cy="144000"/>
          </a:xfrm>
          <a:prstGeom prst="rect">
            <a:avLst/>
          </a:prstGeom>
          <a:solidFill>
            <a:srgbClr val="FAD9CB"/>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32" name="AutoShape3"/>
          <p:cNvSpPr/>
          <p:nvPr/>
        </p:nvSpPr>
        <p:spPr>
          <a:xfrm>
            <a:off x="2286711" y="4982902"/>
            <a:ext cx="2059984" cy="576376"/>
          </a:xfrm>
          <a:prstGeom prst="rect">
            <a:avLst/>
          </a:prstGeom>
        </p:spPr>
        <p:txBody>
          <a:bodyPr wrap="square">
            <a:spAutoFit/>
          </a:bodyPr>
          <a:lstStyle/>
          <a:p>
            <a:pPr fontAlgn="base">
              <a:lnSpc>
                <a:spcPct val="150000"/>
              </a:lnSpc>
            </a:pPr>
            <a:r>
              <a:rPr lang="zh-CN" altLang="en-US" sz="11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点击修改内容点击修改内容点击修改内容点击修改内容</a:t>
            </a:r>
            <a:endParaRPr lang="en-US" altLang="zh-CN" sz="11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33" name="Text box0"/>
          <p:cNvSpPr txBox="1"/>
          <p:nvPr/>
        </p:nvSpPr>
        <p:spPr>
          <a:xfrm>
            <a:off x="2286710" y="4665224"/>
            <a:ext cx="1840277" cy="338554"/>
          </a:xfrm>
          <a:prstGeom prst="rect">
            <a:avLst/>
          </a:prstGeom>
          <a:noFill/>
        </p:spPr>
        <p:txBody>
          <a:bodyPr wrap="square" rtlCol="0">
            <a:spAutoFit/>
          </a:bodyPr>
          <a:lstStyle/>
          <a:p>
            <a:r>
              <a:rPr lang="zh-CN" altLang="en-US" sz="1600" dirty="0">
                <a:solidFill>
                  <a:schemeClr val="tx1">
                    <a:lumMod val="65000"/>
                    <a:lumOff val="3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点击修改内容</a:t>
            </a:r>
            <a:endParaRPr lang="zh-CN" altLang="en-US" sz="1600" dirty="0">
              <a:solidFill>
                <a:srgbClr val="595959"/>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36" name="AutoShape4"/>
          <p:cNvSpPr/>
          <p:nvPr/>
        </p:nvSpPr>
        <p:spPr>
          <a:xfrm>
            <a:off x="4489084" y="4982902"/>
            <a:ext cx="2059984" cy="576376"/>
          </a:xfrm>
          <a:prstGeom prst="rect">
            <a:avLst/>
          </a:prstGeom>
        </p:spPr>
        <p:txBody>
          <a:bodyPr wrap="square">
            <a:spAutoFit/>
          </a:bodyPr>
          <a:lstStyle/>
          <a:p>
            <a:pPr fontAlgn="base">
              <a:lnSpc>
                <a:spcPct val="150000"/>
              </a:lnSpc>
            </a:pPr>
            <a:r>
              <a:rPr lang="zh-CN" altLang="en-US" sz="11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点击修改内容点击修改内容点击修改内容点击修改内容</a:t>
            </a:r>
            <a:endParaRPr lang="en-US" altLang="zh-CN" sz="11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37" name="Text box1"/>
          <p:cNvSpPr txBox="1"/>
          <p:nvPr/>
        </p:nvSpPr>
        <p:spPr>
          <a:xfrm>
            <a:off x="4489084" y="4665224"/>
            <a:ext cx="1840277" cy="338554"/>
          </a:xfrm>
          <a:prstGeom prst="rect">
            <a:avLst/>
          </a:prstGeom>
          <a:noFill/>
        </p:spPr>
        <p:txBody>
          <a:bodyPr wrap="square" rtlCol="0">
            <a:spAutoFit/>
          </a:bodyPr>
          <a:lstStyle/>
          <a:p>
            <a:r>
              <a:rPr lang="zh-CN" altLang="en-US" sz="1600" dirty="0">
                <a:solidFill>
                  <a:schemeClr val="tx1">
                    <a:lumMod val="65000"/>
                    <a:lumOff val="3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点击修改内容</a:t>
            </a:r>
            <a:endParaRPr lang="zh-CN" altLang="en-US" sz="1600" dirty="0">
              <a:solidFill>
                <a:srgbClr val="595959"/>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cxnSp>
        <p:nvCxnSpPr>
          <p:cNvPr id="42" name="Line0"/>
          <p:cNvCxnSpPr/>
          <p:nvPr/>
        </p:nvCxnSpPr>
        <p:spPr>
          <a:xfrm>
            <a:off x="2101545" y="5732937"/>
            <a:ext cx="7741273" cy="0"/>
          </a:xfrm>
          <a:prstGeom prst="line">
            <a:avLst/>
          </a:prstGeom>
          <a:ln w="38100">
            <a:solidFill>
              <a:srgbClr val="FAD9CB"/>
            </a:solidFill>
          </a:ln>
        </p:spPr>
        <p:style>
          <a:lnRef idx="1">
            <a:schemeClr val="accent1"/>
          </a:lnRef>
          <a:fillRef idx="0">
            <a:schemeClr val="accent1"/>
          </a:fillRef>
          <a:effectRef idx="0">
            <a:schemeClr val="accent1"/>
          </a:effectRef>
          <a:fontRef idx="minor">
            <a:schemeClr val="tx1"/>
          </a:fontRef>
        </p:style>
      </p:cxnSp>
      <p:sp>
        <p:nvSpPr>
          <p:cNvPr id="44" name="AutoShape5"/>
          <p:cNvSpPr/>
          <p:nvPr/>
        </p:nvSpPr>
        <p:spPr>
          <a:xfrm>
            <a:off x="6733466" y="1997219"/>
            <a:ext cx="3109352" cy="56363"/>
          </a:xfrm>
          <a:prstGeom prst="rect">
            <a:avLst/>
          </a:prstGeom>
          <a:solidFill>
            <a:srgbClr val="FAD9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45" name="Freeform0"/>
          <p:cNvSpPr/>
          <p:nvPr/>
        </p:nvSpPr>
        <p:spPr>
          <a:xfrm>
            <a:off x="6733466" y="4423514"/>
            <a:ext cx="633383" cy="633383"/>
          </a:xfrm>
          <a:custGeom>
            <a:avLst/>
            <a:gdLst>
              <a:gd name="connsiteX0" fmla="*/ 157858 w 370624"/>
              <a:gd name="connsiteY0" fmla="*/ 99531 h 370624"/>
              <a:gd name="connsiteX1" fmla="*/ 157858 w 370624"/>
              <a:gd name="connsiteY1" fmla="*/ 157858 h 370624"/>
              <a:gd name="connsiteX2" fmla="*/ 99531 w 370624"/>
              <a:gd name="connsiteY2" fmla="*/ 157858 h 370624"/>
              <a:gd name="connsiteX3" fmla="*/ 99531 w 370624"/>
              <a:gd name="connsiteY3" fmla="*/ 212764 h 370624"/>
              <a:gd name="connsiteX4" fmla="*/ 157858 w 370624"/>
              <a:gd name="connsiteY4" fmla="*/ 212764 h 370624"/>
              <a:gd name="connsiteX5" fmla="*/ 157858 w 370624"/>
              <a:gd name="connsiteY5" fmla="*/ 271091 h 370624"/>
              <a:gd name="connsiteX6" fmla="*/ 212764 w 370624"/>
              <a:gd name="connsiteY6" fmla="*/ 271091 h 370624"/>
              <a:gd name="connsiteX7" fmla="*/ 212764 w 370624"/>
              <a:gd name="connsiteY7" fmla="*/ 212764 h 370624"/>
              <a:gd name="connsiteX8" fmla="*/ 271091 w 370624"/>
              <a:gd name="connsiteY8" fmla="*/ 212764 h 370624"/>
              <a:gd name="connsiteX9" fmla="*/ 271091 w 370624"/>
              <a:gd name="connsiteY9" fmla="*/ 157858 h 370624"/>
              <a:gd name="connsiteX10" fmla="*/ 212764 w 370624"/>
              <a:gd name="connsiteY10" fmla="*/ 157858 h 370624"/>
              <a:gd name="connsiteX11" fmla="*/ 212764 w 370624"/>
              <a:gd name="connsiteY11" fmla="*/ 99531 h 370624"/>
              <a:gd name="connsiteX12" fmla="*/ 185312 w 370624"/>
              <a:gd name="connsiteY12" fmla="*/ 0 h 370624"/>
              <a:gd name="connsiteX13" fmla="*/ 370624 w 370624"/>
              <a:gd name="connsiteY13" fmla="*/ 185312 h 370624"/>
              <a:gd name="connsiteX14" fmla="*/ 185312 w 370624"/>
              <a:gd name="connsiteY14" fmla="*/ 370624 h 370624"/>
              <a:gd name="connsiteX15" fmla="*/ 0 w 370624"/>
              <a:gd name="connsiteY15" fmla="*/ 185312 h 370624"/>
              <a:gd name="connsiteX16" fmla="*/ 185312 w 370624"/>
              <a:gd name="connsiteY16" fmla="*/ 0 h 370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0624" h="370624">
                <a:moveTo>
                  <a:pt x="157858" y="99531"/>
                </a:moveTo>
                <a:lnTo>
                  <a:pt x="157858" y="157858"/>
                </a:lnTo>
                <a:lnTo>
                  <a:pt x="99531" y="157858"/>
                </a:lnTo>
                <a:lnTo>
                  <a:pt x="99531" y="212764"/>
                </a:lnTo>
                <a:lnTo>
                  <a:pt x="157858" y="212764"/>
                </a:lnTo>
                <a:lnTo>
                  <a:pt x="157858" y="271091"/>
                </a:lnTo>
                <a:lnTo>
                  <a:pt x="212764" y="271091"/>
                </a:lnTo>
                <a:lnTo>
                  <a:pt x="212764" y="212764"/>
                </a:lnTo>
                <a:lnTo>
                  <a:pt x="271091" y="212764"/>
                </a:lnTo>
                <a:lnTo>
                  <a:pt x="271091" y="157858"/>
                </a:lnTo>
                <a:lnTo>
                  <a:pt x="212764" y="157858"/>
                </a:lnTo>
                <a:lnTo>
                  <a:pt x="212764" y="99531"/>
                </a:lnTo>
                <a:close/>
                <a:moveTo>
                  <a:pt x="185312" y="0"/>
                </a:moveTo>
                <a:cubicBezTo>
                  <a:pt x="287657" y="0"/>
                  <a:pt x="370624" y="82967"/>
                  <a:pt x="370624" y="185312"/>
                </a:cubicBezTo>
                <a:cubicBezTo>
                  <a:pt x="370624" y="287657"/>
                  <a:pt x="287657" y="370624"/>
                  <a:pt x="185312" y="370624"/>
                </a:cubicBezTo>
                <a:cubicBezTo>
                  <a:pt x="82967" y="370624"/>
                  <a:pt x="0" y="287657"/>
                  <a:pt x="0" y="185312"/>
                </a:cubicBezTo>
                <a:cubicBezTo>
                  <a:pt x="0" y="82967"/>
                  <a:pt x="82967" y="0"/>
                  <a:pt x="185312" y="0"/>
                </a:cubicBezTo>
                <a:close/>
              </a:path>
            </a:pathLst>
          </a:custGeom>
          <a:solidFill>
            <a:srgbClr val="94A4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46" name="AutoShape6"/>
          <p:cNvSpPr/>
          <p:nvPr/>
        </p:nvSpPr>
        <p:spPr>
          <a:xfrm>
            <a:off x="6661227" y="2183458"/>
            <a:ext cx="3429228" cy="1659172"/>
          </a:xfrm>
          <a:prstGeom prst="rect">
            <a:avLst/>
          </a:prstGeom>
        </p:spPr>
        <p:txBody>
          <a:bodyPr wrap="square">
            <a:spAutoFit/>
          </a:bodyPr>
          <a:lstStyle/>
          <a:p>
            <a:pPr fontAlgn="base">
              <a:lnSpc>
                <a:spcPct val="300000"/>
              </a:lnSpc>
            </a:pPr>
            <a:r>
              <a:rPr lang="zh-CN" altLang="en-US" sz="1200" dirty="0">
                <a:solidFill>
                  <a:schemeClr val="tx1">
                    <a:lumMod val="65000"/>
                    <a:lumOff val="3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点击修改内容点击修改内容点击修改内容点击修改内容点击修改内容点击修改内容点击修改内容点击修改内容点击修改内容点击修改内容</a:t>
            </a:r>
            <a:endParaRPr lang="en-US" altLang="zh-CN" sz="1200" dirty="0">
              <a:solidFill>
                <a:schemeClr val="tx1">
                  <a:lumMod val="65000"/>
                  <a:lumOff val="3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47" name="AutoShape7"/>
          <p:cNvSpPr/>
          <p:nvPr/>
        </p:nvSpPr>
        <p:spPr>
          <a:xfrm>
            <a:off x="6733466" y="4197038"/>
            <a:ext cx="3109352" cy="56363"/>
          </a:xfrm>
          <a:prstGeom prst="rect">
            <a:avLst/>
          </a:prstGeom>
          <a:solidFill>
            <a:srgbClr val="94A4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48" name="AutoShape8"/>
          <p:cNvSpPr/>
          <p:nvPr/>
        </p:nvSpPr>
        <p:spPr>
          <a:xfrm>
            <a:off x="7366849" y="4423514"/>
            <a:ext cx="2723606" cy="1031629"/>
          </a:xfrm>
          <a:prstGeom prst="rect">
            <a:avLst/>
          </a:prstGeom>
        </p:spPr>
        <p:txBody>
          <a:bodyPr wrap="square">
            <a:spAutoFit/>
          </a:bodyPr>
          <a:lstStyle/>
          <a:p>
            <a:pPr>
              <a:lnSpc>
                <a:spcPct val="150000"/>
              </a:lnSpc>
            </a:pPr>
            <a:r>
              <a:rPr lang="zh-CN" altLang="en-US" sz="14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点击修改内容点击修改内容点击修改内容点击修改内容点击修改内容点击修改内容</a:t>
            </a:r>
            <a:endParaRPr lang="zh-CN" altLang="en-US" sz="14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graphicFrame>
        <p:nvGraphicFramePr>
          <p:cNvPr id="23" name="Chart0"/>
          <p:cNvGraphicFramePr/>
          <p:nvPr/>
        </p:nvGraphicFramePr>
        <p:xfrm>
          <a:off x="2101545" y="1746147"/>
          <a:ext cx="4559682" cy="2774600"/>
        </p:xfrm>
        <a:graphic>
          <a:graphicData uri="http://schemas.openxmlformats.org/drawingml/2006/chart">
            <c:chart xmlns:c="http://schemas.openxmlformats.org/drawingml/2006/chart" xmlns:r="http://schemas.openxmlformats.org/officeDocument/2006/relationships" r:id="rId1"/>
          </a:graphicData>
        </a:graphic>
      </p:graphicFrame>
      <p:sp>
        <p:nvSpPr>
          <p:cNvPr id="28" name="Text box2"/>
          <p:cNvSpPr txBox="1"/>
          <p:nvPr/>
        </p:nvSpPr>
        <p:spPr>
          <a:xfrm>
            <a:off x="1329753" y="790918"/>
            <a:ext cx="1723549" cy="400110"/>
          </a:xfrm>
          <a:prstGeom prst="rect">
            <a:avLst/>
          </a:prstGeom>
          <a:noFill/>
        </p:spPr>
        <p:txBody>
          <a:bodyPr wrap="none" rtlCol="0">
            <a:spAutoFit/>
          </a:bodyPr>
          <a:lstStyle/>
          <a:p>
            <a:r>
              <a:rPr lang="zh-CN" altLang="en-US" sz="2000"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此处添加标题</a:t>
            </a:r>
            <a:endParaRPr lang="zh-CN" altLang="en-US" sz="2000"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29" name="Text box3"/>
          <p:cNvSpPr txBox="1"/>
          <p:nvPr/>
        </p:nvSpPr>
        <p:spPr>
          <a:xfrm>
            <a:off x="1329753" y="1125062"/>
            <a:ext cx="2797234" cy="517129"/>
          </a:xfrm>
          <a:prstGeom prst="rect">
            <a:avLst/>
          </a:prstGeom>
          <a:noFill/>
        </p:spPr>
        <p:txBody>
          <a:bodyPr wrap="square" rtlCol="0">
            <a:spAutoFit/>
          </a:bodyPr>
          <a:lstStyle/>
          <a:p>
            <a:pPr>
              <a:lnSpc>
                <a:spcPct val="130000"/>
              </a:lnSpc>
            </a:pPr>
            <a:r>
              <a:rPr lang="zh-CN" altLang="en-US" sz="1100">
                <a:solidFill>
                  <a:schemeClr val="tx1">
                    <a:lumMod val="50000"/>
                    <a:lumOff val="50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在此输入内容在此输入内容在此输入内容在此输入内容在此输入内容</a:t>
            </a:r>
            <a:endParaRPr lang="en-US" altLang="zh-CN" sz="1100" dirty="0">
              <a:solidFill>
                <a:schemeClr val="tx1">
                  <a:lumMod val="50000"/>
                  <a:lumOff val="50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49" name="Freeform1"/>
          <p:cNvSpPr/>
          <p:nvPr/>
        </p:nvSpPr>
        <p:spPr>
          <a:xfrm>
            <a:off x="808766" y="769937"/>
            <a:ext cx="370968" cy="553545"/>
          </a:xfrm>
          <a:custGeom>
            <a:avLst/>
            <a:gdLst>
              <a:gd name="connsiteX0" fmla="*/ 0 w 671332"/>
              <a:gd name="connsiteY0" fmla="*/ 0 h 671332"/>
              <a:gd name="connsiteX1" fmla="*/ 671332 w 671332"/>
              <a:gd name="connsiteY1" fmla="*/ 0 h 671332"/>
              <a:gd name="connsiteX2" fmla="*/ 671332 w 671332"/>
              <a:gd name="connsiteY2" fmla="*/ 289029 h 671332"/>
              <a:gd name="connsiteX3" fmla="*/ 578734 w 671332"/>
              <a:gd name="connsiteY3" fmla="*/ 289029 h 671332"/>
              <a:gd name="connsiteX4" fmla="*/ 578734 w 671332"/>
              <a:gd name="connsiteY4" fmla="*/ 670870 h 671332"/>
              <a:gd name="connsiteX5" fmla="*/ 671332 w 671332"/>
              <a:gd name="connsiteY5" fmla="*/ 670870 h 671332"/>
              <a:gd name="connsiteX6" fmla="*/ 671332 w 671332"/>
              <a:gd name="connsiteY6" fmla="*/ 671332 h 671332"/>
              <a:gd name="connsiteX7" fmla="*/ 0 w 671332"/>
              <a:gd name="connsiteY7" fmla="*/ 671332 h 671332"/>
              <a:gd name="connsiteX8" fmla="*/ 0 w 671332"/>
              <a:gd name="connsiteY8" fmla="*/ 0 h 671332"/>
              <a:gd name="connsiteX0-1" fmla="*/ 578734 w 671332"/>
              <a:gd name="connsiteY0-2" fmla="*/ 289029 h 671332"/>
              <a:gd name="connsiteX1-3" fmla="*/ 578734 w 671332"/>
              <a:gd name="connsiteY1-4" fmla="*/ 670870 h 671332"/>
              <a:gd name="connsiteX2-5" fmla="*/ 671332 w 671332"/>
              <a:gd name="connsiteY2-6" fmla="*/ 670870 h 671332"/>
              <a:gd name="connsiteX3-7" fmla="*/ 671332 w 671332"/>
              <a:gd name="connsiteY3-8" fmla="*/ 671332 h 671332"/>
              <a:gd name="connsiteX4-9" fmla="*/ 0 w 671332"/>
              <a:gd name="connsiteY4-10" fmla="*/ 671332 h 671332"/>
              <a:gd name="connsiteX5-11" fmla="*/ 0 w 671332"/>
              <a:gd name="connsiteY5-12" fmla="*/ 0 h 671332"/>
              <a:gd name="connsiteX6-13" fmla="*/ 671332 w 671332"/>
              <a:gd name="connsiteY6-14" fmla="*/ 0 h 671332"/>
              <a:gd name="connsiteX7-15" fmla="*/ 671332 w 671332"/>
              <a:gd name="connsiteY7-16" fmla="*/ 289029 h 671332"/>
              <a:gd name="connsiteX8-17" fmla="*/ 670174 w 671332"/>
              <a:gd name="connsiteY8-18" fmla="*/ 380469 h 671332"/>
              <a:gd name="connsiteX0-19" fmla="*/ 614219 w 671332"/>
              <a:gd name="connsiteY0-20" fmla="*/ 519681 h 671332"/>
              <a:gd name="connsiteX1-21" fmla="*/ 578734 w 671332"/>
              <a:gd name="connsiteY1-22" fmla="*/ 670870 h 671332"/>
              <a:gd name="connsiteX2-23" fmla="*/ 671332 w 671332"/>
              <a:gd name="connsiteY2-24" fmla="*/ 670870 h 671332"/>
              <a:gd name="connsiteX3-25" fmla="*/ 671332 w 671332"/>
              <a:gd name="connsiteY3-26" fmla="*/ 671332 h 671332"/>
              <a:gd name="connsiteX4-27" fmla="*/ 0 w 671332"/>
              <a:gd name="connsiteY4-28" fmla="*/ 671332 h 671332"/>
              <a:gd name="connsiteX5-29" fmla="*/ 0 w 671332"/>
              <a:gd name="connsiteY5-30" fmla="*/ 0 h 671332"/>
              <a:gd name="connsiteX6-31" fmla="*/ 671332 w 671332"/>
              <a:gd name="connsiteY6-32" fmla="*/ 0 h 671332"/>
              <a:gd name="connsiteX7-33" fmla="*/ 671332 w 671332"/>
              <a:gd name="connsiteY7-34" fmla="*/ 289029 h 671332"/>
              <a:gd name="connsiteX8-35" fmla="*/ 670174 w 671332"/>
              <a:gd name="connsiteY8-36" fmla="*/ 380469 h 671332"/>
              <a:gd name="connsiteX0-37" fmla="*/ 578734 w 671332"/>
              <a:gd name="connsiteY0-38" fmla="*/ 670870 h 671332"/>
              <a:gd name="connsiteX1-39" fmla="*/ 671332 w 671332"/>
              <a:gd name="connsiteY1-40" fmla="*/ 670870 h 671332"/>
              <a:gd name="connsiteX2-41" fmla="*/ 671332 w 671332"/>
              <a:gd name="connsiteY2-42" fmla="*/ 671332 h 671332"/>
              <a:gd name="connsiteX3-43" fmla="*/ 0 w 671332"/>
              <a:gd name="connsiteY3-44" fmla="*/ 671332 h 671332"/>
              <a:gd name="connsiteX4-45" fmla="*/ 0 w 671332"/>
              <a:gd name="connsiteY4-46" fmla="*/ 0 h 671332"/>
              <a:gd name="connsiteX5-47" fmla="*/ 671332 w 671332"/>
              <a:gd name="connsiteY5-48" fmla="*/ 0 h 671332"/>
              <a:gd name="connsiteX6-49" fmla="*/ 671332 w 671332"/>
              <a:gd name="connsiteY6-50" fmla="*/ 289029 h 671332"/>
              <a:gd name="connsiteX7-51" fmla="*/ 670174 w 671332"/>
              <a:gd name="connsiteY7-52" fmla="*/ 380469 h 671332"/>
              <a:gd name="connsiteX0-53" fmla="*/ 578734 w 671332"/>
              <a:gd name="connsiteY0-54" fmla="*/ 670870 h 671332"/>
              <a:gd name="connsiteX1-55" fmla="*/ 671332 w 671332"/>
              <a:gd name="connsiteY1-56" fmla="*/ 670870 h 671332"/>
              <a:gd name="connsiteX2-57" fmla="*/ 671332 w 671332"/>
              <a:gd name="connsiteY2-58" fmla="*/ 671332 h 671332"/>
              <a:gd name="connsiteX3-59" fmla="*/ 0 w 671332"/>
              <a:gd name="connsiteY3-60" fmla="*/ 671332 h 671332"/>
              <a:gd name="connsiteX4-61" fmla="*/ 0 w 671332"/>
              <a:gd name="connsiteY4-62" fmla="*/ 0 h 671332"/>
              <a:gd name="connsiteX5-63" fmla="*/ 671332 w 671332"/>
              <a:gd name="connsiteY5-64" fmla="*/ 0 h 671332"/>
              <a:gd name="connsiteX6-65" fmla="*/ 671332 w 671332"/>
              <a:gd name="connsiteY6-66" fmla="*/ 289029 h 671332"/>
              <a:gd name="connsiteX0-67" fmla="*/ 578734 w 675208"/>
              <a:gd name="connsiteY0-68" fmla="*/ 670870 h 671332"/>
              <a:gd name="connsiteX1-69" fmla="*/ 671332 w 675208"/>
              <a:gd name="connsiteY1-70" fmla="*/ 670870 h 671332"/>
              <a:gd name="connsiteX2-71" fmla="*/ 671332 w 675208"/>
              <a:gd name="connsiteY2-72" fmla="*/ 671332 h 671332"/>
              <a:gd name="connsiteX3-73" fmla="*/ 0 w 675208"/>
              <a:gd name="connsiteY3-74" fmla="*/ 671332 h 671332"/>
              <a:gd name="connsiteX4-75" fmla="*/ 0 w 675208"/>
              <a:gd name="connsiteY4-76" fmla="*/ 0 h 671332"/>
              <a:gd name="connsiteX5-77" fmla="*/ 671332 w 675208"/>
              <a:gd name="connsiteY5-78" fmla="*/ 0 h 671332"/>
              <a:gd name="connsiteX6-79" fmla="*/ 675208 w 675208"/>
              <a:gd name="connsiteY6-80" fmla="*/ 168863 h 67133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675208" h="671332">
                <a:moveTo>
                  <a:pt x="578734" y="670870"/>
                </a:moveTo>
                <a:lnTo>
                  <a:pt x="671332" y="670870"/>
                </a:lnTo>
                <a:lnTo>
                  <a:pt x="671332" y="671332"/>
                </a:lnTo>
                <a:lnTo>
                  <a:pt x="0" y="671332"/>
                </a:lnTo>
                <a:lnTo>
                  <a:pt x="0" y="0"/>
                </a:lnTo>
                <a:lnTo>
                  <a:pt x="671332" y="0"/>
                </a:lnTo>
                <a:lnTo>
                  <a:pt x="675208" y="168863"/>
                </a:lnTo>
              </a:path>
            </a:pathLst>
          </a:custGeom>
          <a:noFill/>
          <a:ln w="29845">
            <a:solidFill>
              <a:srgbClr val="94A4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50" name="Text box4"/>
          <p:cNvSpPr txBox="1"/>
          <p:nvPr/>
        </p:nvSpPr>
        <p:spPr>
          <a:xfrm>
            <a:off x="1016045" y="966407"/>
            <a:ext cx="300082" cy="369332"/>
          </a:xfrm>
          <a:prstGeom prst="rect">
            <a:avLst/>
          </a:prstGeom>
          <a:noFill/>
          <a:ln>
            <a:noFill/>
          </a:ln>
        </p:spPr>
        <p:txBody>
          <a:bodyPr wrap="none" rtlCol="0">
            <a:spAutoFit/>
          </a:bodyPr>
          <a:lstStyle/>
          <a:p>
            <a:pPr algn="ctr"/>
            <a:r>
              <a:rPr lang="en-US" altLang="zh-CN"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1</a:t>
            </a:r>
            <a:endParaRPr lang="zh-CN" altLang="en-US"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6" name="AutoShape0"/>
          <p:cNvSpPr/>
          <p:nvPr/>
        </p:nvSpPr>
        <p:spPr>
          <a:xfrm>
            <a:off x="519931" y="465959"/>
            <a:ext cx="11152139" cy="5926082"/>
          </a:xfrm>
          <a:prstGeom prst="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4" name="Text box0"/>
          <p:cNvSpPr txBox="1"/>
          <p:nvPr/>
        </p:nvSpPr>
        <p:spPr>
          <a:xfrm>
            <a:off x="1329753" y="790918"/>
            <a:ext cx="1723549" cy="400110"/>
          </a:xfrm>
          <a:prstGeom prst="rect">
            <a:avLst/>
          </a:prstGeom>
          <a:noFill/>
        </p:spPr>
        <p:txBody>
          <a:bodyPr wrap="none" rtlCol="0">
            <a:spAutoFit/>
          </a:bodyPr>
          <a:lstStyle/>
          <a:p>
            <a:r>
              <a:rPr lang="zh-CN" altLang="en-US" sz="2000"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此处添加标题</a:t>
            </a:r>
            <a:endParaRPr lang="zh-CN" altLang="en-US" sz="2000"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5" name="Text box1"/>
          <p:cNvSpPr txBox="1"/>
          <p:nvPr/>
        </p:nvSpPr>
        <p:spPr>
          <a:xfrm>
            <a:off x="1329753" y="1125062"/>
            <a:ext cx="2797234" cy="517129"/>
          </a:xfrm>
          <a:prstGeom prst="rect">
            <a:avLst/>
          </a:prstGeom>
          <a:noFill/>
        </p:spPr>
        <p:txBody>
          <a:bodyPr wrap="square" rtlCol="0">
            <a:spAutoFit/>
          </a:bodyPr>
          <a:lstStyle/>
          <a:p>
            <a:pPr>
              <a:lnSpc>
                <a:spcPct val="130000"/>
              </a:lnSpc>
            </a:pPr>
            <a:r>
              <a:rPr lang="zh-CN" altLang="en-US" sz="1100">
                <a:solidFill>
                  <a:schemeClr val="tx1">
                    <a:lumMod val="50000"/>
                    <a:lumOff val="50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在此输入内容在此输入内容在此输入内容在此输入内容在此输入内容</a:t>
            </a:r>
            <a:endParaRPr lang="en-US" altLang="zh-CN" sz="1100" dirty="0">
              <a:solidFill>
                <a:schemeClr val="tx1">
                  <a:lumMod val="50000"/>
                  <a:lumOff val="50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6" name="Freeform0"/>
          <p:cNvSpPr/>
          <p:nvPr/>
        </p:nvSpPr>
        <p:spPr>
          <a:xfrm>
            <a:off x="808766" y="769937"/>
            <a:ext cx="370968" cy="553545"/>
          </a:xfrm>
          <a:custGeom>
            <a:avLst/>
            <a:gdLst>
              <a:gd name="connsiteX0" fmla="*/ 0 w 671332"/>
              <a:gd name="connsiteY0" fmla="*/ 0 h 671332"/>
              <a:gd name="connsiteX1" fmla="*/ 671332 w 671332"/>
              <a:gd name="connsiteY1" fmla="*/ 0 h 671332"/>
              <a:gd name="connsiteX2" fmla="*/ 671332 w 671332"/>
              <a:gd name="connsiteY2" fmla="*/ 289029 h 671332"/>
              <a:gd name="connsiteX3" fmla="*/ 578734 w 671332"/>
              <a:gd name="connsiteY3" fmla="*/ 289029 h 671332"/>
              <a:gd name="connsiteX4" fmla="*/ 578734 w 671332"/>
              <a:gd name="connsiteY4" fmla="*/ 670870 h 671332"/>
              <a:gd name="connsiteX5" fmla="*/ 671332 w 671332"/>
              <a:gd name="connsiteY5" fmla="*/ 670870 h 671332"/>
              <a:gd name="connsiteX6" fmla="*/ 671332 w 671332"/>
              <a:gd name="connsiteY6" fmla="*/ 671332 h 671332"/>
              <a:gd name="connsiteX7" fmla="*/ 0 w 671332"/>
              <a:gd name="connsiteY7" fmla="*/ 671332 h 671332"/>
              <a:gd name="connsiteX8" fmla="*/ 0 w 671332"/>
              <a:gd name="connsiteY8" fmla="*/ 0 h 671332"/>
              <a:gd name="connsiteX0-1" fmla="*/ 578734 w 671332"/>
              <a:gd name="connsiteY0-2" fmla="*/ 289029 h 671332"/>
              <a:gd name="connsiteX1-3" fmla="*/ 578734 w 671332"/>
              <a:gd name="connsiteY1-4" fmla="*/ 670870 h 671332"/>
              <a:gd name="connsiteX2-5" fmla="*/ 671332 w 671332"/>
              <a:gd name="connsiteY2-6" fmla="*/ 670870 h 671332"/>
              <a:gd name="connsiteX3-7" fmla="*/ 671332 w 671332"/>
              <a:gd name="connsiteY3-8" fmla="*/ 671332 h 671332"/>
              <a:gd name="connsiteX4-9" fmla="*/ 0 w 671332"/>
              <a:gd name="connsiteY4-10" fmla="*/ 671332 h 671332"/>
              <a:gd name="connsiteX5-11" fmla="*/ 0 w 671332"/>
              <a:gd name="connsiteY5-12" fmla="*/ 0 h 671332"/>
              <a:gd name="connsiteX6-13" fmla="*/ 671332 w 671332"/>
              <a:gd name="connsiteY6-14" fmla="*/ 0 h 671332"/>
              <a:gd name="connsiteX7-15" fmla="*/ 671332 w 671332"/>
              <a:gd name="connsiteY7-16" fmla="*/ 289029 h 671332"/>
              <a:gd name="connsiteX8-17" fmla="*/ 670174 w 671332"/>
              <a:gd name="connsiteY8-18" fmla="*/ 380469 h 671332"/>
              <a:gd name="connsiteX0-19" fmla="*/ 614219 w 671332"/>
              <a:gd name="connsiteY0-20" fmla="*/ 519681 h 671332"/>
              <a:gd name="connsiteX1-21" fmla="*/ 578734 w 671332"/>
              <a:gd name="connsiteY1-22" fmla="*/ 670870 h 671332"/>
              <a:gd name="connsiteX2-23" fmla="*/ 671332 w 671332"/>
              <a:gd name="connsiteY2-24" fmla="*/ 670870 h 671332"/>
              <a:gd name="connsiteX3-25" fmla="*/ 671332 w 671332"/>
              <a:gd name="connsiteY3-26" fmla="*/ 671332 h 671332"/>
              <a:gd name="connsiteX4-27" fmla="*/ 0 w 671332"/>
              <a:gd name="connsiteY4-28" fmla="*/ 671332 h 671332"/>
              <a:gd name="connsiteX5-29" fmla="*/ 0 w 671332"/>
              <a:gd name="connsiteY5-30" fmla="*/ 0 h 671332"/>
              <a:gd name="connsiteX6-31" fmla="*/ 671332 w 671332"/>
              <a:gd name="connsiteY6-32" fmla="*/ 0 h 671332"/>
              <a:gd name="connsiteX7-33" fmla="*/ 671332 w 671332"/>
              <a:gd name="connsiteY7-34" fmla="*/ 289029 h 671332"/>
              <a:gd name="connsiteX8-35" fmla="*/ 670174 w 671332"/>
              <a:gd name="connsiteY8-36" fmla="*/ 380469 h 671332"/>
              <a:gd name="connsiteX0-37" fmla="*/ 578734 w 671332"/>
              <a:gd name="connsiteY0-38" fmla="*/ 670870 h 671332"/>
              <a:gd name="connsiteX1-39" fmla="*/ 671332 w 671332"/>
              <a:gd name="connsiteY1-40" fmla="*/ 670870 h 671332"/>
              <a:gd name="connsiteX2-41" fmla="*/ 671332 w 671332"/>
              <a:gd name="connsiteY2-42" fmla="*/ 671332 h 671332"/>
              <a:gd name="connsiteX3-43" fmla="*/ 0 w 671332"/>
              <a:gd name="connsiteY3-44" fmla="*/ 671332 h 671332"/>
              <a:gd name="connsiteX4-45" fmla="*/ 0 w 671332"/>
              <a:gd name="connsiteY4-46" fmla="*/ 0 h 671332"/>
              <a:gd name="connsiteX5-47" fmla="*/ 671332 w 671332"/>
              <a:gd name="connsiteY5-48" fmla="*/ 0 h 671332"/>
              <a:gd name="connsiteX6-49" fmla="*/ 671332 w 671332"/>
              <a:gd name="connsiteY6-50" fmla="*/ 289029 h 671332"/>
              <a:gd name="connsiteX7-51" fmla="*/ 670174 w 671332"/>
              <a:gd name="connsiteY7-52" fmla="*/ 380469 h 671332"/>
              <a:gd name="connsiteX0-53" fmla="*/ 578734 w 671332"/>
              <a:gd name="connsiteY0-54" fmla="*/ 670870 h 671332"/>
              <a:gd name="connsiteX1-55" fmla="*/ 671332 w 671332"/>
              <a:gd name="connsiteY1-56" fmla="*/ 670870 h 671332"/>
              <a:gd name="connsiteX2-57" fmla="*/ 671332 w 671332"/>
              <a:gd name="connsiteY2-58" fmla="*/ 671332 h 671332"/>
              <a:gd name="connsiteX3-59" fmla="*/ 0 w 671332"/>
              <a:gd name="connsiteY3-60" fmla="*/ 671332 h 671332"/>
              <a:gd name="connsiteX4-61" fmla="*/ 0 w 671332"/>
              <a:gd name="connsiteY4-62" fmla="*/ 0 h 671332"/>
              <a:gd name="connsiteX5-63" fmla="*/ 671332 w 671332"/>
              <a:gd name="connsiteY5-64" fmla="*/ 0 h 671332"/>
              <a:gd name="connsiteX6-65" fmla="*/ 671332 w 671332"/>
              <a:gd name="connsiteY6-66" fmla="*/ 289029 h 671332"/>
              <a:gd name="connsiteX0-67" fmla="*/ 578734 w 675208"/>
              <a:gd name="connsiteY0-68" fmla="*/ 670870 h 671332"/>
              <a:gd name="connsiteX1-69" fmla="*/ 671332 w 675208"/>
              <a:gd name="connsiteY1-70" fmla="*/ 670870 h 671332"/>
              <a:gd name="connsiteX2-71" fmla="*/ 671332 w 675208"/>
              <a:gd name="connsiteY2-72" fmla="*/ 671332 h 671332"/>
              <a:gd name="connsiteX3-73" fmla="*/ 0 w 675208"/>
              <a:gd name="connsiteY3-74" fmla="*/ 671332 h 671332"/>
              <a:gd name="connsiteX4-75" fmla="*/ 0 w 675208"/>
              <a:gd name="connsiteY4-76" fmla="*/ 0 h 671332"/>
              <a:gd name="connsiteX5-77" fmla="*/ 671332 w 675208"/>
              <a:gd name="connsiteY5-78" fmla="*/ 0 h 671332"/>
              <a:gd name="connsiteX6-79" fmla="*/ 675208 w 675208"/>
              <a:gd name="connsiteY6-80" fmla="*/ 168863 h 67133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675208" h="671332">
                <a:moveTo>
                  <a:pt x="578734" y="670870"/>
                </a:moveTo>
                <a:lnTo>
                  <a:pt x="671332" y="670870"/>
                </a:lnTo>
                <a:lnTo>
                  <a:pt x="671332" y="671332"/>
                </a:lnTo>
                <a:lnTo>
                  <a:pt x="0" y="671332"/>
                </a:lnTo>
                <a:lnTo>
                  <a:pt x="0" y="0"/>
                </a:lnTo>
                <a:lnTo>
                  <a:pt x="671332" y="0"/>
                </a:lnTo>
                <a:lnTo>
                  <a:pt x="675208" y="168863"/>
                </a:lnTo>
              </a:path>
            </a:pathLst>
          </a:custGeom>
          <a:noFill/>
          <a:ln w="29845">
            <a:solidFill>
              <a:srgbClr val="94A4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7" name="Text box2"/>
          <p:cNvSpPr txBox="1"/>
          <p:nvPr/>
        </p:nvSpPr>
        <p:spPr>
          <a:xfrm>
            <a:off x="1016045" y="966407"/>
            <a:ext cx="300082" cy="369332"/>
          </a:xfrm>
          <a:prstGeom prst="rect">
            <a:avLst/>
          </a:prstGeom>
          <a:noFill/>
          <a:ln>
            <a:noFill/>
          </a:ln>
        </p:spPr>
        <p:txBody>
          <a:bodyPr wrap="none" rtlCol="0">
            <a:spAutoFit/>
          </a:bodyPr>
          <a:lstStyle/>
          <a:p>
            <a:pPr algn="ctr"/>
            <a:r>
              <a:rPr lang="en-US" altLang="zh-CN"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1</a:t>
            </a:r>
            <a:endParaRPr lang="zh-CN" altLang="en-US"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8" name="AutoShape1"/>
          <p:cNvSpPr/>
          <p:nvPr/>
        </p:nvSpPr>
        <p:spPr>
          <a:xfrm>
            <a:off x="1299554" y="2552979"/>
            <a:ext cx="2630526" cy="3251027"/>
          </a:xfrm>
          <a:prstGeom prst="roundRect">
            <a:avLst>
              <a:gd name="adj" fmla="val 0"/>
            </a:avLst>
          </a:prstGeom>
          <a:noFill/>
          <a:ln>
            <a:solidFill>
              <a:srgbClr val="FAD9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汉仪小隶书简" panose="02010600000101010101" pitchFamily="2" charset="-122"/>
              <a:ea typeface="汉仪落花诗繁" panose="00020600040101010101" pitchFamily="18" charset="-122"/>
              <a:cs typeface="+mn-ea"/>
              <a:sym typeface="汉仪小隶书简" panose="02010600000101010101" pitchFamily="2" charset="-122"/>
            </a:endParaRPr>
          </a:p>
        </p:txBody>
      </p:sp>
      <p:sp>
        <p:nvSpPr>
          <p:cNvPr id="9" name="AutoShape2"/>
          <p:cNvSpPr/>
          <p:nvPr/>
        </p:nvSpPr>
        <p:spPr>
          <a:xfrm>
            <a:off x="1991644" y="1953945"/>
            <a:ext cx="1246347" cy="1246345"/>
          </a:xfrm>
          <a:prstGeom prst="ellipse">
            <a:avLst/>
          </a:prstGeom>
          <a:solidFill>
            <a:srgbClr val="FAD9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汉仪小隶书简" panose="02010600000101010101" pitchFamily="2" charset="-122"/>
              <a:ea typeface="汉仪落花诗繁" panose="00020600040101010101" pitchFamily="18" charset="-122"/>
              <a:cs typeface="+mn-ea"/>
              <a:sym typeface="汉仪小隶书简" panose="02010600000101010101" pitchFamily="2" charset="-122"/>
            </a:endParaRPr>
          </a:p>
        </p:txBody>
      </p:sp>
      <p:sp>
        <p:nvSpPr>
          <p:cNvPr id="10" name="Text box3"/>
          <p:cNvSpPr txBox="1"/>
          <p:nvPr/>
        </p:nvSpPr>
        <p:spPr>
          <a:xfrm>
            <a:off x="1717956" y="3478274"/>
            <a:ext cx="1793722" cy="399981"/>
          </a:xfrm>
          <a:prstGeom prst="rect">
            <a:avLst/>
          </a:prstGeom>
          <a:solidFill>
            <a:srgbClr val="94A4BC"/>
          </a:solidFill>
        </p:spPr>
        <p:txBody>
          <a:bodyPr wrap="square" rtlCol="0">
            <a:spAutoFit/>
          </a:bodyPr>
          <a:lstStyle/>
          <a:p>
            <a:r>
              <a:rPr lang="zh-CN" altLang="en-US" sz="2000" spc="100" dirty="0">
                <a:solidFill>
                  <a:schemeClr val="bg1"/>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点击添加目录</a:t>
            </a:r>
            <a:endParaRPr lang="zh-CN" altLang="en-US" sz="2000" spc="100" dirty="0">
              <a:solidFill>
                <a:schemeClr val="bg1"/>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11" name="Text box4"/>
          <p:cNvSpPr txBox="1"/>
          <p:nvPr/>
        </p:nvSpPr>
        <p:spPr>
          <a:xfrm>
            <a:off x="1299554" y="3977955"/>
            <a:ext cx="2630527" cy="1400896"/>
          </a:xfrm>
          <a:prstGeom prst="rect">
            <a:avLst/>
          </a:prstGeom>
          <a:noFill/>
        </p:spPr>
        <p:txBody>
          <a:bodyPr wrap="square" rtlCol="0">
            <a:spAutoFit/>
          </a:bodyPr>
          <a:lstStyle/>
          <a:p>
            <a:pPr algn="ctr">
              <a:lnSpc>
                <a:spcPct val="200000"/>
              </a:lnSpc>
            </a:pPr>
            <a:r>
              <a:rPr lang="zh-CN" altLang="en-US" sz="11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点击修改内容点击修改内容点击修改内容点击修改内容点击修改内容点击修改内容点击修改内容点击修改内容点击修改内容点击修改内容</a:t>
            </a:r>
            <a:endParaRPr lang="zh-CN" altLang="en-US" sz="11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12" name="Freeform1"/>
          <p:cNvSpPr>
            <a:spLocks noEditPoints="1"/>
          </p:cNvSpPr>
          <p:nvPr/>
        </p:nvSpPr>
        <p:spPr bwMode="auto">
          <a:xfrm>
            <a:off x="2261125" y="2213344"/>
            <a:ext cx="707385" cy="714601"/>
          </a:xfrm>
          <a:custGeom>
            <a:avLst/>
            <a:gdLst>
              <a:gd name="T0" fmla="*/ 48 w 48"/>
              <a:gd name="T1" fmla="*/ 31 h 48"/>
              <a:gd name="T2" fmla="*/ 48 w 48"/>
              <a:gd name="T3" fmla="*/ 33 h 48"/>
              <a:gd name="T4" fmla="*/ 26 w 48"/>
              <a:gd name="T5" fmla="*/ 48 h 48"/>
              <a:gd name="T6" fmla="*/ 24 w 48"/>
              <a:gd name="T7" fmla="*/ 48 h 48"/>
              <a:gd name="T8" fmla="*/ 23 w 48"/>
              <a:gd name="T9" fmla="*/ 48 h 48"/>
              <a:gd name="T10" fmla="*/ 1 w 48"/>
              <a:gd name="T11" fmla="*/ 33 h 48"/>
              <a:gd name="T12" fmla="*/ 0 w 48"/>
              <a:gd name="T13" fmla="*/ 31 h 48"/>
              <a:gd name="T14" fmla="*/ 0 w 48"/>
              <a:gd name="T15" fmla="*/ 17 h 48"/>
              <a:gd name="T16" fmla="*/ 1 w 48"/>
              <a:gd name="T17" fmla="*/ 15 h 48"/>
              <a:gd name="T18" fmla="*/ 23 w 48"/>
              <a:gd name="T19" fmla="*/ 0 h 48"/>
              <a:gd name="T20" fmla="*/ 24 w 48"/>
              <a:gd name="T21" fmla="*/ 0 h 48"/>
              <a:gd name="T22" fmla="*/ 26 w 48"/>
              <a:gd name="T23" fmla="*/ 0 h 48"/>
              <a:gd name="T24" fmla="*/ 48 w 48"/>
              <a:gd name="T25" fmla="*/ 15 h 48"/>
              <a:gd name="T26" fmla="*/ 48 w 48"/>
              <a:gd name="T27" fmla="*/ 17 h 48"/>
              <a:gd name="T28" fmla="*/ 48 w 48"/>
              <a:gd name="T29" fmla="*/ 31 h 48"/>
              <a:gd name="T30" fmla="*/ 10 w 48"/>
              <a:gd name="T31" fmla="*/ 24 h 48"/>
              <a:gd name="T32" fmla="*/ 5 w 48"/>
              <a:gd name="T33" fmla="*/ 21 h 48"/>
              <a:gd name="T34" fmla="*/ 5 w 48"/>
              <a:gd name="T35" fmla="*/ 28 h 48"/>
              <a:gd name="T36" fmla="*/ 10 w 48"/>
              <a:gd name="T37" fmla="*/ 24 h 48"/>
              <a:gd name="T38" fmla="*/ 22 w 48"/>
              <a:gd name="T39" fmla="*/ 16 h 48"/>
              <a:gd name="T40" fmla="*/ 22 w 48"/>
              <a:gd name="T41" fmla="*/ 6 h 48"/>
              <a:gd name="T42" fmla="*/ 6 w 48"/>
              <a:gd name="T43" fmla="*/ 17 h 48"/>
              <a:gd name="T44" fmla="*/ 13 w 48"/>
              <a:gd name="T45" fmla="*/ 22 h 48"/>
              <a:gd name="T46" fmla="*/ 22 w 48"/>
              <a:gd name="T47" fmla="*/ 16 h 48"/>
              <a:gd name="T48" fmla="*/ 22 w 48"/>
              <a:gd name="T49" fmla="*/ 42 h 48"/>
              <a:gd name="T50" fmla="*/ 22 w 48"/>
              <a:gd name="T51" fmla="*/ 33 h 48"/>
              <a:gd name="T52" fmla="*/ 13 w 48"/>
              <a:gd name="T53" fmla="*/ 27 h 48"/>
              <a:gd name="T54" fmla="*/ 6 w 48"/>
              <a:gd name="T55" fmla="*/ 31 h 48"/>
              <a:gd name="T56" fmla="*/ 22 w 48"/>
              <a:gd name="T57" fmla="*/ 42 h 48"/>
              <a:gd name="T58" fmla="*/ 32 w 48"/>
              <a:gd name="T59" fmla="*/ 24 h 48"/>
              <a:gd name="T60" fmla="*/ 24 w 48"/>
              <a:gd name="T61" fmla="*/ 19 h 48"/>
              <a:gd name="T62" fmla="*/ 17 w 48"/>
              <a:gd name="T63" fmla="*/ 24 h 48"/>
              <a:gd name="T64" fmla="*/ 24 w 48"/>
              <a:gd name="T65" fmla="*/ 29 h 48"/>
              <a:gd name="T66" fmla="*/ 32 w 48"/>
              <a:gd name="T67" fmla="*/ 24 h 48"/>
              <a:gd name="T68" fmla="*/ 43 w 48"/>
              <a:gd name="T69" fmla="*/ 17 h 48"/>
              <a:gd name="T70" fmla="*/ 27 w 48"/>
              <a:gd name="T71" fmla="*/ 6 h 48"/>
              <a:gd name="T72" fmla="*/ 27 w 48"/>
              <a:gd name="T73" fmla="*/ 16 h 48"/>
              <a:gd name="T74" fmla="*/ 35 w 48"/>
              <a:gd name="T75" fmla="*/ 22 h 48"/>
              <a:gd name="T76" fmla="*/ 43 w 48"/>
              <a:gd name="T77" fmla="*/ 17 h 48"/>
              <a:gd name="T78" fmla="*/ 43 w 48"/>
              <a:gd name="T79" fmla="*/ 31 h 48"/>
              <a:gd name="T80" fmla="*/ 35 w 48"/>
              <a:gd name="T81" fmla="*/ 27 h 48"/>
              <a:gd name="T82" fmla="*/ 27 w 48"/>
              <a:gd name="T83" fmla="*/ 33 h 48"/>
              <a:gd name="T84" fmla="*/ 27 w 48"/>
              <a:gd name="T85" fmla="*/ 42 h 48"/>
              <a:gd name="T86" fmla="*/ 43 w 48"/>
              <a:gd name="T87" fmla="*/ 31 h 48"/>
              <a:gd name="T88" fmla="*/ 44 w 48"/>
              <a:gd name="T89" fmla="*/ 28 h 48"/>
              <a:gd name="T90" fmla="*/ 44 w 48"/>
              <a:gd name="T91" fmla="*/ 21 h 48"/>
              <a:gd name="T92" fmla="*/ 39 w 48"/>
              <a:gd name="T93" fmla="*/ 24 h 48"/>
              <a:gd name="T94" fmla="*/ 44 w 48"/>
              <a:gd name="T95" fmla="*/ 2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 h="48">
                <a:moveTo>
                  <a:pt x="48" y="31"/>
                </a:moveTo>
                <a:cubicBezTo>
                  <a:pt x="48" y="32"/>
                  <a:pt x="48" y="33"/>
                  <a:pt x="48" y="33"/>
                </a:cubicBezTo>
                <a:cubicBezTo>
                  <a:pt x="26" y="48"/>
                  <a:pt x="26" y="48"/>
                  <a:pt x="26" y="48"/>
                </a:cubicBezTo>
                <a:cubicBezTo>
                  <a:pt x="25" y="48"/>
                  <a:pt x="25" y="48"/>
                  <a:pt x="24" y="48"/>
                </a:cubicBezTo>
                <a:cubicBezTo>
                  <a:pt x="24" y="48"/>
                  <a:pt x="24" y="48"/>
                  <a:pt x="23" y="48"/>
                </a:cubicBezTo>
                <a:cubicBezTo>
                  <a:pt x="1" y="33"/>
                  <a:pt x="1" y="33"/>
                  <a:pt x="1" y="33"/>
                </a:cubicBezTo>
                <a:cubicBezTo>
                  <a:pt x="1" y="33"/>
                  <a:pt x="0" y="32"/>
                  <a:pt x="0" y="31"/>
                </a:cubicBezTo>
                <a:cubicBezTo>
                  <a:pt x="0" y="17"/>
                  <a:pt x="0" y="17"/>
                  <a:pt x="0" y="17"/>
                </a:cubicBezTo>
                <a:cubicBezTo>
                  <a:pt x="0" y="16"/>
                  <a:pt x="1" y="15"/>
                  <a:pt x="1" y="15"/>
                </a:cubicBezTo>
                <a:cubicBezTo>
                  <a:pt x="23" y="0"/>
                  <a:pt x="23" y="0"/>
                  <a:pt x="23" y="0"/>
                </a:cubicBezTo>
                <a:cubicBezTo>
                  <a:pt x="24" y="0"/>
                  <a:pt x="24" y="0"/>
                  <a:pt x="24" y="0"/>
                </a:cubicBezTo>
                <a:cubicBezTo>
                  <a:pt x="25" y="0"/>
                  <a:pt x="25" y="0"/>
                  <a:pt x="26" y="0"/>
                </a:cubicBezTo>
                <a:cubicBezTo>
                  <a:pt x="48" y="15"/>
                  <a:pt x="48" y="15"/>
                  <a:pt x="48" y="15"/>
                </a:cubicBezTo>
                <a:cubicBezTo>
                  <a:pt x="48" y="15"/>
                  <a:pt x="48" y="16"/>
                  <a:pt x="48" y="17"/>
                </a:cubicBezTo>
                <a:lnTo>
                  <a:pt x="48" y="31"/>
                </a:lnTo>
                <a:close/>
                <a:moveTo>
                  <a:pt x="10" y="24"/>
                </a:moveTo>
                <a:cubicBezTo>
                  <a:pt x="5" y="21"/>
                  <a:pt x="5" y="21"/>
                  <a:pt x="5" y="21"/>
                </a:cubicBezTo>
                <a:cubicBezTo>
                  <a:pt x="5" y="28"/>
                  <a:pt x="5" y="28"/>
                  <a:pt x="5" y="28"/>
                </a:cubicBezTo>
                <a:lnTo>
                  <a:pt x="10" y="24"/>
                </a:lnTo>
                <a:close/>
                <a:moveTo>
                  <a:pt x="22" y="16"/>
                </a:moveTo>
                <a:cubicBezTo>
                  <a:pt x="22" y="6"/>
                  <a:pt x="22" y="6"/>
                  <a:pt x="22" y="6"/>
                </a:cubicBezTo>
                <a:cubicBezTo>
                  <a:pt x="6" y="17"/>
                  <a:pt x="6" y="17"/>
                  <a:pt x="6" y="17"/>
                </a:cubicBezTo>
                <a:cubicBezTo>
                  <a:pt x="13" y="22"/>
                  <a:pt x="13" y="22"/>
                  <a:pt x="13" y="22"/>
                </a:cubicBezTo>
                <a:lnTo>
                  <a:pt x="22" y="16"/>
                </a:lnTo>
                <a:close/>
                <a:moveTo>
                  <a:pt x="22" y="42"/>
                </a:moveTo>
                <a:cubicBezTo>
                  <a:pt x="22" y="33"/>
                  <a:pt x="22" y="33"/>
                  <a:pt x="22" y="33"/>
                </a:cubicBezTo>
                <a:cubicBezTo>
                  <a:pt x="13" y="27"/>
                  <a:pt x="13" y="27"/>
                  <a:pt x="13" y="27"/>
                </a:cubicBezTo>
                <a:cubicBezTo>
                  <a:pt x="6" y="31"/>
                  <a:pt x="6" y="31"/>
                  <a:pt x="6" y="31"/>
                </a:cubicBezTo>
                <a:lnTo>
                  <a:pt x="22" y="42"/>
                </a:lnTo>
                <a:close/>
                <a:moveTo>
                  <a:pt x="32" y="24"/>
                </a:moveTo>
                <a:cubicBezTo>
                  <a:pt x="24" y="19"/>
                  <a:pt x="24" y="19"/>
                  <a:pt x="24" y="19"/>
                </a:cubicBezTo>
                <a:cubicBezTo>
                  <a:pt x="17" y="24"/>
                  <a:pt x="17" y="24"/>
                  <a:pt x="17" y="24"/>
                </a:cubicBezTo>
                <a:cubicBezTo>
                  <a:pt x="24" y="29"/>
                  <a:pt x="24" y="29"/>
                  <a:pt x="24" y="29"/>
                </a:cubicBezTo>
                <a:lnTo>
                  <a:pt x="32" y="24"/>
                </a:lnTo>
                <a:close/>
                <a:moveTo>
                  <a:pt x="43" y="17"/>
                </a:moveTo>
                <a:cubicBezTo>
                  <a:pt x="27" y="6"/>
                  <a:pt x="27" y="6"/>
                  <a:pt x="27" y="6"/>
                </a:cubicBezTo>
                <a:cubicBezTo>
                  <a:pt x="27" y="16"/>
                  <a:pt x="27" y="16"/>
                  <a:pt x="27" y="16"/>
                </a:cubicBezTo>
                <a:cubicBezTo>
                  <a:pt x="35" y="22"/>
                  <a:pt x="35" y="22"/>
                  <a:pt x="35" y="22"/>
                </a:cubicBezTo>
                <a:lnTo>
                  <a:pt x="43" y="17"/>
                </a:lnTo>
                <a:close/>
                <a:moveTo>
                  <a:pt x="43" y="31"/>
                </a:moveTo>
                <a:cubicBezTo>
                  <a:pt x="35" y="27"/>
                  <a:pt x="35" y="27"/>
                  <a:pt x="35" y="27"/>
                </a:cubicBezTo>
                <a:cubicBezTo>
                  <a:pt x="27" y="33"/>
                  <a:pt x="27" y="33"/>
                  <a:pt x="27" y="33"/>
                </a:cubicBezTo>
                <a:cubicBezTo>
                  <a:pt x="27" y="42"/>
                  <a:pt x="27" y="42"/>
                  <a:pt x="27" y="42"/>
                </a:cubicBezTo>
                <a:lnTo>
                  <a:pt x="43" y="31"/>
                </a:lnTo>
                <a:close/>
                <a:moveTo>
                  <a:pt x="44" y="28"/>
                </a:moveTo>
                <a:cubicBezTo>
                  <a:pt x="44" y="21"/>
                  <a:pt x="44" y="21"/>
                  <a:pt x="44" y="21"/>
                </a:cubicBezTo>
                <a:cubicBezTo>
                  <a:pt x="39" y="24"/>
                  <a:pt x="39" y="24"/>
                  <a:pt x="39" y="24"/>
                </a:cubicBezTo>
                <a:lnTo>
                  <a:pt x="44" y="2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121904" tIns="60952" rIns="121904" bIns="60952"/>
          <a:lstStyle/>
          <a:p>
            <a:endParaRPr lang="zh-CN" altLang="en-US" sz="2400">
              <a:latin typeface="汉仪小隶书简" panose="02010600000101010101" pitchFamily="2" charset="-122"/>
              <a:ea typeface="汉仪落花诗繁" panose="00020600040101010101" pitchFamily="18" charset="-122"/>
              <a:cs typeface="+mn-ea"/>
              <a:sym typeface="汉仪小隶书简" panose="02010600000101010101" pitchFamily="2" charset="-122"/>
            </a:endParaRPr>
          </a:p>
        </p:txBody>
      </p:sp>
      <p:sp>
        <p:nvSpPr>
          <p:cNvPr id="13" name="AutoShape3"/>
          <p:cNvSpPr/>
          <p:nvPr/>
        </p:nvSpPr>
        <p:spPr>
          <a:xfrm>
            <a:off x="4688841" y="2552979"/>
            <a:ext cx="2630526" cy="3251027"/>
          </a:xfrm>
          <a:prstGeom prst="roundRect">
            <a:avLst>
              <a:gd name="adj" fmla="val 0"/>
            </a:avLst>
          </a:prstGeom>
          <a:noFill/>
          <a:ln>
            <a:solidFill>
              <a:srgbClr val="FAD9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汉仪小隶书简" panose="02010600000101010101" pitchFamily="2" charset="-122"/>
              <a:ea typeface="汉仪落花诗繁" panose="00020600040101010101" pitchFamily="18" charset="-122"/>
              <a:cs typeface="+mn-ea"/>
              <a:sym typeface="汉仪小隶书简" panose="02010600000101010101" pitchFamily="2" charset="-122"/>
            </a:endParaRPr>
          </a:p>
        </p:txBody>
      </p:sp>
      <p:sp>
        <p:nvSpPr>
          <p:cNvPr id="14" name="AutoShape4"/>
          <p:cNvSpPr/>
          <p:nvPr/>
        </p:nvSpPr>
        <p:spPr>
          <a:xfrm>
            <a:off x="5380931" y="1953945"/>
            <a:ext cx="1246347" cy="1246345"/>
          </a:xfrm>
          <a:prstGeom prst="ellipse">
            <a:avLst/>
          </a:prstGeom>
          <a:solidFill>
            <a:srgbClr val="FAD9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汉仪小隶书简" panose="02010600000101010101" pitchFamily="2" charset="-122"/>
              <a:ea typeface="汉仪落花诗繁" panose="00020600040101010101" pitchFamily="18" charset="-122"/>
              <a:cs typeface="+mn-ea"/>
              <a:sym typeface="汉仪小隶书简" panose="02010600000101010101" pitchFamily="2" charset="-122"/>
            </a:endParaRPr>
          </a:p>
        </p:txBody>
      </p:sp>
      <p:sp>
        <p:nvSpPr>
          <p:cNvPr id="15" name="Text box5"/>
          <p:cNvSpPr txBox="1"/>
          <p:nvPr/>
        </p:nvSpPr>
        <p:spPr>
          <a:xfrm>
            <a:off x="5107243" y="3478274"/>
            <a:ext cx="1793722" cy="399981"/>
          </a:xfrm>
          <a:prstGeom prst="rect">
            <a:avLst/>
          </a:prstGeom>
          <a:solidFill>
            <a:srgbClr val="94A4BC"/>
          </a:solidFill>
        </p:spPr>
        <p:txBody>
          <a:bodyPr wrap="square" rtlCol="0">
            <a:spAutoFit/>
          </a:bodyPr>
          <a:lstStyle/>
          <a:p>
            <a:r>
              <a:rPr lang="zh-CN" altLang="en-US" sz="2000" spc="100" dirty="0">
                <a:solidFill>
                  <a:schemeClr val="bg1"/>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点击添加目录</a:t>
            </a:r>
            <a:endParaRPr lang="zh-CN" altLang="en-US" sz="2000" spc="100" dirty="0">
              <a:solidFill>
                <a:schemeClr val="bg1"/>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16" name="Text box6"/>
          <p:cNvSpPr txBox="1"/>
          <p:nvPr/>
        </p:nvSpPr>
        <p:spPr>
          <a:xfrm>
            <a:off x="4688841" y="3977955"/>
            <a:ext cx="2630527" cy="1400896"/>
          </a:xfrm>
          <a:prstGeom prst="rect">
            <a:avLst/>
          </a:prstGeom>
          <a:noFill/>
        </p:spPr>
        <p:txBody>
          <a:bodyPr wrap="square" rtlCol="0">
            <a:spAutoFit/>
          </a:bodyPr>
          <a:lstStyle/>
          <a:p>
            <a:pPr algn="ctr">
              <a:lnSpc>
                <a:spcPct val="200000"/>
              </a:lnSpc>
            </a:pPr>
            <a:r>
              <a:rPr lang="zh-CN" altLang="en-US" sz="11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点击修改内容点击修改内容点击修改内容点击修改内容点击修改内容点击修改内容点击修改内容点击修改内容点击修改内容点击修改内容</a:t>
            </a:r>
            <a:endParaRPr lang="zh-CN" altLang="en-US" sz="11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17" name="Freeform2"/>
          <p:cNvSpPr>
            <a:spLocks noEditPoints="1"/>
          </p:cNvSpPr>
          <p:nvPr/>
        </p:nvSpPr>
        <p:spPr bwMode="auto">
          <a:xfrm>
            <a:off x="5672342" y="2241360"/>
            <a:ext cx="663524" cy="648093"/>
          </a:xfrm>
          <a:custGeom>
            <a:avLst/>
            <a:gdLst>
              <a:gd name="T0" fmla="*/ 42 w 42"/>
              <a:gd name="T1" fmla="*/ 33 h 41"/>
              <a:gd name="T2" fmla="*/ 34 w 42"/>
              <a:gd name="T3" fmla="*/ 41 h 41"/>
              <a:gd name="T4" fmla="*/ 8 w 42"/>
              <a:gd name="T5" fmla="*/ 41 h 41"/>
              <a:gd name="T6" fmla="*/ 0 w 42"/>
              <a:gd name="T7" fmla="*/ 33 h 41"/>
              <a:gd name="T8" fmla="*/ 0 w 42"/>
              <a:gd name="T9" fmla="*/ 7 h 41"/>
              <a:gd name="T10" fmla="*/ 8 w 42"/>
              <a:gd name="T11" fmla="*/ 0 h 41"/>
              <a:gd name="T12" fmla="*/ 34 w 42"/>
              <a:gd name="T13" fmla="*/ 0 h 41"/>
              <a:gd name="T14" fmla="*/ 42 w 42"/>
              <a:gd name="T15" fmla="*/ 7 h 41"/>
              <a:gd name="T16" fmla="*/ 42 w 42"/>
              <a:gd name="T17" fmla="*/ 33 h 41"/>
              <a:gd name="T18" fmla="*/ 40 w 42"/>
              <a:gd name="T19" fmla="*/ 20 h 41"/>
              <a:gd name="T20" fmla="*/ 21 w 42"/>
              <a:gd name="T21" fmla="*/ 20 h 41"/>
              <a:gd name="T22" fmla="*/ 21 w 42"/>
              <a:gd name="T23" fmla="*/ 1 h 41"/>
              <a:gd name="T24" fmla="*/ 8 w 42"/>
              <a:gd name="T25" fmla="*/ 1 h 41"/>
              <a:gd name="T26" fmla="*/ 2 w 42"/>
              <a:gd name="T27" fmla="*/ 7 h 41"/>
              <a:gd name="T28" fmla="*/ 2 w 42"/>
              <a:gd name="T29" fmla="*/ 20 h 41"/>
              <a:gd name="T30" fmla="*/ 21 w 42"/>
              <a:gd name="T31" fmla="*/ 20 h 41"/>
              <a:gd name="T32" fmla="*/ 21 w 42"/>
              <a:gd name="T33" fmla="*/ 39 h 41"/>
              <a:gd name="T34" fmla="*/ 34 w 42"/>
              <a:gd name="T35" fmla="*/ 39 h 41"/>
              <a:gd name="T36" fmla="*/ 40 w 42"/>
              <a:gd name="T37" fmla="*/ 33 h 41"/>
              <a:gd name="T38" fmla="*/ 40 w 42"/>
              <a:gd name="T39" fmla="*/ 2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2" h="41">
                <a:moveTo>
                  <a:pt x="42" y="33"/>
                </a:moveTo>
                <a:cubicBezTo>
                  <a:pt x="42" y="37"/>
                  <a:pt x="38" y="41"/>
                  <a:pt x="34" y="41"/>
                </a:cubicBezTo>
                <a:cubicBezTo>
                  <a:pt x="8" y="41"/>
                  <a:pt x="8" y="41"/>
                  <a:pt x="8" y="41"/>
                </a:cubicBezTo>
                <a:cubicBezTo>
                  <a:pt x="4" y="41"/>
                  <a:pt x="0" y="37"/>
                  <a:pt x="0" y="33"/>
                </a:cubicBezTo>
                <a:cubicBezTo>
                  <a:pt x="0" y="7"/>
                  <a:pt x="0" y="7"/>
                  <a:pt x="0" y="7"/>
                </a:cubicBezTo>
                <a:cubicBezTo>
                  <a:pt x="0" y="3"/>
                  <a:pt x="4" y="0"/>
                  <a:pt x="8" y="0"/>
                </a:cubicBezTo>
                <a:cubicBezTo>
                  <a:pt x="34" y="0"/>
                  <a:pt x="34" y="0"/>
                  <a:pt x="34" y="0"/>
                </a:cubicBezTo>
                <a:cubicBezTo>
                  <a:pt x="38" y="0"/>
                  <a:pt x="42" y="3"/>
                  <a:pt x="42" y="7"/>
                </a:cubicBezTo>
                <a:lnTo>
                  <a:pt x="42" y="33"/>
                </a:lnTo>
                <a:close/>
                <a:moveTo>
                  <a:pt x="40" y="20"/>
                </a:moveTo>
                <a:cubicBezTo>
                  <a:pt x="21" y="20"/>
                  <a:pt x="21" y="20"/>
                  <a:pt x="21" y="20"/>
                </a:cubicBezTo>
                <a:cubicBezTo>
                  <a:pt x="21" y="1"/>
                  <a:pt x="21" y="1"/>
                  <a:pt x="21" y="1"/>
                </a:cubicBezTo>
                <a:cubicBezTo>
                  <a:pt x="8" y="1"/>
                  <a:pt x="8" y="1"/>
                  <a:pt x="8" y="1"/>
                </a:cubicBezTo>
                <a:cubicBezTo>
                  <a:pt x="5" y="1"/>
                  <a:pt x="2" y="4"/>
                  <a:pt x="2" y="7"/>
                </a:cubicBezTo>
                <a:cubicBezTo>
                  <a:pt x="2" y="20"/>
                  <a:pt x="2" y="20"/>
                  <a:pt x="2" y="20"/>
                </a:cubicBezTo>
                <a:cubicBezTo>
                  <a:pt x="21" y="20"/>
                  <a:pt x="21" y="20"/>
                  <a:pt x="21" y="20"/>
                </a:cubicBezTo>
                <a:cubicBezTo>
                  <a:pt x="21" y="39"/>
                  <a:pt x="21" y="39"/>
                  <a:pt x="21" y="39"/>
                </a:cubicBezTo>
                <a:cubicBezTo>
                  <a:pt x="34" y="39"/>
                  <a:pt x="34" y="39"/>
                  <a:pt x="34" y="39"/>
                </a:cubicBezTo>
                <a:cubicBezTo>
                  <a:pt x="37" y="39"/>
                  <a:pt x="40" y="36"/>
                  <a:pt x="40" y="33"/>
                </a:cubicBezTo>
                <a:lnTo>
                  <a:pt x="40" y="2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121904" tIns="60952" rIns="121904" bIns="60952"/>
          <a:lstStyle/>
          <a:p>
            <a:endParaRPr lang="zh-CN" altLang="en-US" sz="2400">
              <a:latin typeface="汉仪小隶书简" panose="02010600000101010101" pitchFamily="2" charset="-122"/>
              <a:ea typeface="汉仪落花诗繁" panose="00020600040101010101" pitchFamily="18" charset="-122"/>
              <a:cs typeface="+mn-ea"/>
              <a:sym typeface="汉仪小隶书简" panose="02010600000101010101" pitchFamily="2" charset="-122"/>
            </a:endParaRPr>
          </a:p>
        </p:txBody>
      </p:sp>
      <p:sp>
        <p:nvSpPr>
          <p:cNvPr id="18" name="AutoShape5"/>
          <p:cNvSpPr/>
          <p:nvPr/>
        </p:nvSpPr>
        <p:spPr>
          <a:xfrm>
            <a:off x="8147044" y="2552979"/>
            <a:ext cx="2630526" cy="3251027"/>
          </a:xfrm>
          <a:prstGeom prst="roundRect">
            <a:avLst>
              <a:gd name="adj" fmla="val 0"/>
            </a:avLst>
          </a:prstGeom>
          <a:noFill/>
          <a:ln>
            <a:solidFill>
              <a:srgbClr val="FAD9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汉仪小隶书简" panose="02010600000101010101" pitchFamily="2" charset="-122"/>
              <a:ea typeface="汉仪落花诗繁" panose="00020600040101010101" pitchFamily="18" charset="-122"/>
              <a:cs typeface="+mn-ea"/>
              <a:sym typeface="汉仪小隶书简" panose="02010600000101010101" pitchFamily="2" charset="-122"/>
            </a:endParaRPr>
          </a:p>
        </p:txBody>
      </p:sp>
      <p:sp>
        <p:nvSpPr>
          <p:cNvPr id="19" name="AutoShape6"/>
          <p:cNvSpPr/>
          <p:nvPr/>
        </p:nvSpPr>
        <p:spPr>
          <a:xfrm>
            <a:off x="8839134" y="1953945"/>
            <a:ext cx="1246347" cy="1246345"/>
          </a:xfrm>
          <a:prstGeom prst="ellipse">
            <a:avLst/>
          </a:prstGeom>
          <a:solidFill>
            <a:srgbClr val="FAD9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汉仪小隶书简" panose="02010600000101010101" pitchFamily="2" charset="-122"/>
              <a:ea typeface="汉仪落花诗繁" panose="00020600040101010101" pitchFamily="18" charset="-122"/>
              <a:cs typeface="+mn-ea"/>
              <a:sym typeface="汉仪小隶书简" panose="02010600000101010101" pitchFamily="2" charset="-122"/>
            </a:endParaRPr>
          </a:p>
        </p:txBody>
      </p:sp>
      <p:sp>
        <p:nvSpPr>
          <p:cNvPr id="20" name="Text box7"/>
          <p:cNvSpPr txBox="1"/>
          <p:nvPr/>
        </p:nvSpPr>
        <p:spPr>
          <a:xfrm>
            <a:off x="8565446" y="3478274"/>
            <a:ext cx="1793722" cy="399981"/>
          </a:xfrm>
          <a:prstGeom prst="rect">
            <a:avLst/>
          </a:prstGeom>
          <a:solidFill>
            <a:srgbClr val="94A4BC"/>
          </a:solidFill>
        </p:spPr>
        <p:txBody>
          <a:bodyPr wrap="square" rtlCol="0">
            <a:spAutoFit/>
          </a:bodyPr>
          <a:lstStyle/>
          <a:p>
            <a:r>
              <a:rPr lang="zh-CN" altLang="en-US" sz="2000" spc="100" dirty="0">
                <a:solidFill>
                  <a:schemeClr val="bg1"/>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点击添加目录</a:t>
            </a:r>
            <a:endParaRPr lang="zh-CN" altLang="en-US" sz="2000" spc="100" dirty="0">
              <a:solidFill>
                <a:schemeClr val="bg1"/>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21" name="Text box8"/>
          <p:cNvSpPr txBox="1"/>
          <p:nvPr/>
        </p:nvSpPr>
        <p:spPr>
          <a:xfrm>
            <a:off x="8147044" y="3977955"/>
            <a:ext cx="2630527" cy="1400896"/>
          </a:xfrm>
          <a:prstGeom prst="rect">
            <a:avLst/>
          </a:prstGeom>
          <a:noFill/>
        </p:spPr>
        <p:txBody>
          <a:bodyPr wrap="square" rtlCol="0">
            <a:spAutoFit/>
          </a:bodyPr>
          <a:lstStyle/>
          <a:p>
            <a:pPr algn="ctr">
              <a:lnSpc>
                <a:spcPct val="200000"/>
              </a:lnSpc>
            </a:pPr>
            <a:r>
              <a:rPr lang="zh-CN" altLang="en-US" sz="11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点击修改内容点击修改内容点击修改内容点击修改内容点击修改内容点击修改内容点击修改内容点击修改内容点击修改内容点击修改内容</a:t>
            </a:r>
            <a:endParaRPr lang="zh-CN" altLang="en-US" sz="11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22" name="Freeform3"/>
          <p:cNvSpPr>
            <a:spLocks noEditPoints="1"/>
          </p:cNvSpPr>
          <p:nvPr/>
        </p:nvSpPr>
        <p:spPr bwMode="auto">
          <a:xfrm>
            <a:off x="9088817" y="2289966"/>
            <a:ext cx="746981" cy="631253"/>
          </a:xfrm>
          <a:custGeom>
            <a:avLst/>
            <a:gdLst>
              <a:gd name="T0" fmla="*/ 52 w 52"/>
              <a:gd name="T1" fmla="*/ 33 h 44"/>
              <a:gd name="T2" fmla="*/ 47 w 52"/>
              <a:gd name="T3" fmla="*/ 38 h 44"/>
              <a:gd name="T4" fmla="*/ 33 w 52"/>
              <a:gd name="T5" fmla="*/ 38 h 44"/>
              <a:gd name="T6" fmla="*/ 35 w 52"/>
              <a:gd name="T7" fmla="*/ 43 h 44"/>
              <a:gd name="T8" fmla="*/ 33 w 52"/>
              <a:gd name="T9" fmla="*/ 44 h 44"/>
              <a:gd name="T10" fmla="*/ 19 w 52"/>
              <a:gd name="T11" fmla="*/ 44 h 44"/>
              <a:gd name="T12" fmla="*/ 17 w 52"/>
              <a:gd name="T13" fmla="*/ 43 h 44"/>
              <a:gd name="T14" fmla="*/ 19 w 52"/>
              <a:gd name="T15" fmla="*/ 38 h 44"/>
              <a:gd name="T16" fmla="*/ 5 w 52"/>
              <a:gd name="T17" fmla="*/ 38 h 44"/>
              <a:gd name="T18" fmla="*/ 0 w 52"/>
              <a:gd name="T19" fmla="*/ 33 h 44"/>
              <a:gd name="T20" fmla="*/ 0 w 52"/>
              <a:gd name="T21" fmla="*/ 4 h 44"/>
              <a:gd name="T22" fmla="*/ 5 w 52"/>
              <a:gd name="T23" fmla="*/ 0 h 44"/>
              <a:gd name="T24" fmla="*/ 47 w 52"/>
              <a:gd name="T25" fmla="*/ 0 h 44"/>
              <a:gd name="T26" fmla="*/ 52 w 52"/>
              <a:gd name="T27" fmla="*/ 4 h 44"/>
              <a:gd name="T28" fmla="*/ 52 w 52"/>
              <a:gd name="T29" fmla="*/ 33 h 44"/>
              <a:gd name="T30" fmla="*/ 48 w 52"/>
              <a:gd name="T31" fmla="*/ 4 h 44"/>
              <a:gd name="T32" fmla="*/ 47 w 52"/>
              <a:gd name="T33" fmla="*/ 3 h 44"/>
              <a:gd name="T34" fmla="*/ 5 w 52"/>
              <a:gd name="T35" fmla="*/ 3 h 44"/>
              <a:gd name="T36" fmla="*/ 4 w 52"/>
              <a:gd name="T37" fmla="*/ 4 h 44"/>
              <a:gd name="T38" fmla="*/ 4 w 52"/>
              <a:gd name="T39" fmla="*/ 26 h 44"/>
              <a:gd name="T40" fmla="*/ 5 w 52"/>
              <a:gd name="T41" fmla="*/ 27 h 44"/>
              <a:gd name="T42" fmla="*/ 47 w 52"/>
              <a:gd name="T43" fmla="*/ 27 h 44"/>
              <a:gd name="T44" fmla="*/ 48 w 52"/>
              <a:gd name="T45" fmla="*/ 26 h 44"/>
              <a:gd name="T46" fmla="*/ 48 w 52"/>
              <a:gd name="T47" fmla="*/ 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2" h="44">
                <a:moveTo>
                  <a:pt x="52" y="33"/>
                </a:moveTo>
                <a:cubicBezTo>
                  <a:pt x="52" y="36"/>
                  <a:pt x="50" y="38"/>
                  <a:pt x="47" y="38"/>
                </a:cubicBezTo>
                <a:cubicBezTo>
                  <a:pt x="33" y="38"/>
                  <a:pt x="33" y="38"/>
                  <a:pt x="33" y="38"/>
                </a:cubicBezTo>
                <a:cubicBezTo>
                  <a:pt x="33" y="40"/>
                  <a:pt x="35" y="42"/>
                  <a:pt x="35" y="43"/>
                </a:cubicBezTo>
                <a:cubicBezTo>
                  <a:pt x="35" y="44"/>
                  <a:pt x="34" y="44"/>
                  <a:pt x="33" y="44"/>
                </a:cubicBezTo>
                <a:cubicBezTo>
                  <a:pt x="19" y="44"/>
                  <a:pt x="19" y="44"/>
                  <a:pt x="19" y="44"/>
                </a:cubicBezTo>
                <a:cubicBezTo>
                  <a:pt x="18" y="44"/>
                  <a:pt x="17" y="44"/>
                  <a:pt x="17" y="43"/>
                </a:cubicBezTo>
                <a:cubicBezTo>
                  <a:pt x="17" y="42"/>
                  <a:pt x="19" y="40"/>
                  <a:pt x="19" y="38"/>
                </a:cubicBezTo>
                <a:cubicBezTo>
                  <a:pt x="5" y="38"/>
                  <a:pt x="5" y="38"/>
                  <a:pt x="5" y="38"/>
                </a:cubicBezTo>
                <a:cubicBezTo>
                  <a:pt x="2" y="38"/>
                  <a:pt x="0" y="36"/>
                  <a:pt x="0" y="33"/>
                </a:cubicBezTo>
                <a:cubicBezTo>
                  <a:pt x="0" y="4"/>
                  <a:pt x="0" y="4"/>
                  <a:pt x="0" y="4"/>
                </a:cubicBezTo>
                <a:cubicBezTo>
                  <a:pt x="0" y="2"/>
                  <a:pt x="2" y="0"/>
                  <a:pt x="5" y="0"/>
                </a:cubicBezTo>
                <a:cubicBezTo>
                  <a:pt x="47" y="0"/>
                  <a:pt x="47" y="0"/>
                  <a:pt x="47" y="0"/>
                </a:cubicBezTo>
                <a:cubicBezTo>
                  <a:pt x="50" y="0"/>
                  <a:pt x="52" y="2"/>
                  <a:pt x="52" y="4"/>
                </a:cubicBezTo>
                <a:lnTo>
                  <a:pt x="52" y="33"/>
                </a:lnTo>
                <a:close/>
                <a:moveTo>
                  <a:pt x="48" y="4"/>
                </a:moveTo>
                <a:cubicBezTo>
                  <a:pt x="48" y="4"/>
                  <a:pt x="48" y="3"/>
                  <a:pt x="47" y="3"/>
                </a:cubicBezTo>
                <a:cubicBezTo>
                  <a:pt x="5" y="3"/>
                  <a:pt x="5" y="3"/>
                  <a:pt x="5" y="3"/>
                </a:cubicBezTo>
                <a:cubicBezTo>
                  <a:pt x="4" y="3"/>
                  <a:pt x="4" y="4"/>
                  <a:pt x="4" y="4"/>
                </a:cubicBezTo>
                <a:cubicBezTo>
                  <a:pt x="4" y="26"/>
                  <a:pt x="4" y="26"/>
                  <a:pt x="4" y="26"/>
                </a:cubicBezTo>
                <a:cubicBezTo>
                  <a:pt x="4" y="27"/>
                  <a:pt x="4" y="27"/>
                  <a:pt x="5" y="27"/>
                </a:cubicBezTo>
                <a:cubicBezTo>
                  <a:pt x="47" y="27"/>
                  <a:pt x="47" y="27"/>
                  <a:pt x="47" y="27"/>
                </a:cubicBezTo>
                <a:cubicBezTo>
                  <a:pt x="48" y="27"/>
                  <a:pt x="48" y="27"/>
                  <a:pt x="48" y="26"/>
                </a:cubicBezTo>
                <a:lnTo>
                  <a:pt x="48" y="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121904" tIns="60952" rIns="121904" bIns="60952"/>
          <a:lstStyle/>
          <a:p>
            <a:endParaRPr lang="zh-CN" altLang="en-US" sz="2400">
              <a:latin typeface="汉仪小隶书简" panose="02010600000101010101" pitchFamily="2" charset="-122"/>
              <a:ea typeface="汉仪落花诗繁" panose="00020600040101010101" pitchFamily="18" charset="-122"/>
              <a:cs typeface="+mn-ea"/>
              <a:sym typeface="汉仪小隶书简" panose="02010600000101010101" pitchFamily="2" charset="-122"/>
            </a:endParaRP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6" name="AutoShape0"/>
          <p:cNvSpPr/>
          <p:nvPr/>
        </p:nvSpPr>
        <p:spPr>
          <a:xfrm>
            <a:off x="519931" y="465959"/>
            <a:ext cx="11152139" cy="5926082"/>
          </a:xfrm>
          <a:prstGeom prst="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cxnSp>
        <p:nvCxnSpPr>
          <p:cNvPr id="9" name="Line0"/>
          <p:cNvCxnSpPr/>
          <p:nvPr/>
        </p:nvCxnSpPr>
        <p:spPr>
          <a:xfrm>
            <a:off x="3369191" y="0"/>
            <a:ext cx="0" cy="68580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 name="AutoShape1"/>
          <p:cNvSpPr/>
          <p:nvPr/>
        </p:nvSpPr>
        <p:spPr>
          <a:xfrm rot="18935288">
            <a:off x="2250054" y="2270802"/>
            <a:ext cx="1833705" cy="1833705"/>
          </a:xfrm>
          <a:prstGeom prst="flowChartDecision">
            <a:avLst/>
          </a:prstGeom>
          <a:solidFill>
            <a:srgbClr val="FAD9CB"/>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11" name="AutoShape2"/>
          <p:cNvSpPr/>
          <p:nvPr/>
        </p:nvSpPr>
        <p:spPr>
          <a:xfrm rot="18935288">
            <a:off x="2459914" y="2461236"/>
            <a:ext cx="1833705" cy="1833705"/>
          </a:xfrm>
          <a:prstGeom prst="flowChartDecision">
            <a:avLst/>
          </a:prstGeom>
          <a:solidFill>
            <a:schemeClr val="bg1"/>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12" name="Text box0"/>
          <p:cNvSpPr txBox="1"/>
          <p:nvPr/>
        </p:nvSpPr>
        <p:spPr>
          <a:xfrm>
            <a:off x="2882932" y="2928127"/>
            <a:ext cx="870751" cy="913327"/>
          </a:xfrm>
          <a:prstGeom prst="rect">
            <a:avLst/>
          </a:prstGeom>
          <a:noFill/>
        </p:spPr>
        <p:txBody>
          <a:bodyPr wrap="none" rtlCol="0">
            <a:spAutoFit/>
          </a:bodyPr>
          <a:lstStyle/>
          <a:p>
            <a:r>
              <a:rPr lang="en-US" altLang="zh-CN" sz="5335" b="1" dirty="0">
                <a:solidFill>
                  <a:srgbClr val="FAD9CB"/>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02</a:t>
            </a:r>
            <a:endParaRPr lang="zh-CN" altLang="en-US" sz="5335" b="1" dirty="0">
              <a:solidFill>
                <a:srgbClr val="FAD9CB"/>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14" name="Text box1"/>
          <p:cNvSpPr txBox="1"/>
          <p:nvPr/>
        </p:nvSpPr>
        <p:spPr>
          <a:xfrm>
            <a:off x="4990638" y="2155896"/>
            <a:ext cx="3408305" cy="748666"/>
          </a:xfrm>
          <a:prstGeom prst="rect">
            <a:avLst/>
          </a:prstGeom>
          <a:noFill/>
        </p:spPr>
        <p:txBody>
          <a:bodyPr wrap="none" rtlCol="0">
            <a:spAutoFit/>
          </a:bodyPr>
          <a:lstStyle/>
          <a:p>
            <a:r>
              <a:rPr lang="en-US" altLang="zh-CN" sz="4265" b="1"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PART.TWO</a:t>
            </a:r>
            <a:endParaRPr lang="zh-CN" altLang="en-US" sz="4265" b="1"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15" name="Text box2"/>
          <p:cNvSpPr txBox="1"/>
          <p:nvPr/>
        </p:nvSpPr>
        <p:spPr>
          <a:xfrm>
            <a:off x="5014907" y="2990232"/>
            <a:ext cx="2954655" cy="461665"/>
          </a:xfrm>
          <a:prstGeom prst="rect">
            <a:avLst/>
          </a:prstGeom>
          <a:noFill/>
        </p:spPr>
        <p:txBody>
          <a:bodyPr wrap="none" rtlCol="0">
            <a:spAutoFit/>
          </a:bodyPr>
          <a:lstStyle/>
          <a:p>
            <a:r>
              <a:rPr lang="zh-CN" altLang="en-US" sz="2400" dirty="0">
                <a:solidFill>
                  <a:schemeClr val="tx1">
                    <a:lumMod val="65000"/>
                    <a:lumOff val="3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今年工作总结与反思</a:t>
            </a:r>
            <a:endParaRPr lang="zh-CN" altLang="en-US" sz="2400" dirty="0">
              <a:solidFill>
                <a:schemeClr val="tx1">
                  <a:lumMod val="65000"/>
                  <a:lumOff val="3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16" name="Text box3"/>
          <p:cNvSpPr txBox="1"/>
          <p:nvPr/>
        </p:nvSpPr>
        <p:spPr>
          <a:xfrm>
            <a:off x="5011186" y="3804679"/>
            <a:ext cx="5405295" cy="897425"/>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输入您的内容输入您的内容输入您的内容输入您的内容输入您的内容输入您的内容输入您的内容输入您的内容输入您的内容输入您的内容输入您的内容输入您的内容输入您的内容输入您的内容输入您的内容输入您的内容</a:t>
            </a:r>
            <a:endParaRPr lang="zh-CN" altLang="en-US" sz="1200" dirty="0">
              <a:solidFill>
                <a:schemeClr val="tx1">
                  <a:lumMod val="65000"/>
                  <a:lumOff val="3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cxnSp>
        <p:nvCxnSpPr>
          <p:cNvPr id="17" name="Line1"/>
          <p:cNvCxnSpPr/>
          <p:nvPr/>
        </p:nvCxnSpPr>
        <p:spPr>
          <a:xfrm>
            <a:off x="5135893" y="3660785"/>
            <a:ext cx="518457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6" name="AutoShape0"/>
          <p:cNvSpPr/>
          <p:nvPr/>
        </p:nvSpPr>
        <p:spPr>
          <a:xfrm>
            <a:off x="519931" y="465959"/>
            <a:ext cx="11152139" cy="5926082"/>
          </a:xfrm>
          <a:prstGeom prst="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4" name="Text box0"/>
          <p:cNvSpPr txBox="1"/>
          <p:nvPr/>
        </p:nvSpPr>
        <p:spPr>
          <a:xfrm>
            <a:off x="1329753" y="790918"/>
            <a:ext cx="1723549" cy="400110"/>
          </a:xfrm>
          <a:prstGeom prst="rect">
            <a:avLst/>
          </a:prstGeom>
          <a:noFill/>
        </p:spPr>
        <p:txBody>
          <a:bodyPr wrap="none" rtlCol="0">
            <a:spAutoFit/>
          </a:bodyPr>
          <a:lstStyle/>
          <a:p>
            <a:r>
              <a:rPr lang="zh-CN" altLang="en-US" sz="2000"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此处添加标题</a:t>
            </a:r>
            <a:endParaRPr lang="zh-CN" altLang="en-US" sz="2000"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5" name="Text box1"/>
          <p:cNvSpPr txBox="1"/>
          <p:nvPr/>
        </p:nvSpPr>
        <p:spPr>
          <a:xfrm>
            <a:off x="1329753" y="1125062"/>
            <a:ext cx="2797234" cy="517129"/>
          </a:xfrm>
          <a:prstGeom prst="rect">
            <a:avLst/>
          </a:prstGeom>
          <a:noFill/>
        </p:spPr>
        <p:txBody>
          <a:bodyPr wrap="square" rtlCol="0">
            <a:spAutoFit/>
          </a:bodyPr>
          <a:lstStyle/>
          <a:p>
            <a:pPr>
              <a:lnSpc>
                <a:spcPct val="130000"/>
              </a:lnSpc>
            </a:pPr>
            <a:r>
              <a:rPr lang="zh-CN" altLang="en-US" sz="1100">
                <a:solidFill>
                  <a:schemeClr val="tx1">
                    <a:lumMod val="50000"/>
                    <a:lumOff val="50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在此输入内容在此输入内容在此输入内容在此输入内容在此输入内容</a:t>
            </a:r>
            <a:endParaRPr lang="en-US" altLang="zh-CN" sz="1100" dirty="0">
              <a:solidFill>
                <a:schemeClr val="tx1">
                  <a:lumMod val="50000"/>
                  <a:lumOff val="50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6" name="Freeform0"/>
          <p:cNvSpPr/>
          <p:nvPr/>
        </p:nvSpPr>
        <p:spPr>
          <a:xfrm>
            <a:off x="808766" y="769937"/>
            <a:ext cx="370968" cy="553545"/>
          </a:xfrm>
          <a:custGeom>
            <a:avLst/>
            <a:gdLst>
              <a:gd name="connsiteX0" fmla="*/ 0 w 671332"/>
              <a:gd name="connsiteY0" fmla="*/ 0 h 671332"/>
              <a:gd name="connsiteX1" fmla="*/ 671332 w 671332"/>
              <a:gd name="connsiteY1" fmla="*/ 0 h 671332"/>
              <a:gd name="connsiteX2" fmla="*/ 671332 w 671332"/>
              <a:gd name="connsiteY2" fmla="*/ 289029 h 671332"/>
              <a:gd name="connsiteX3" fmla="*/ 578734 w 671332"/>
              <a:gd name="connsiteY3" fmla="*/ 289029 h 671332"/>
              <a:gd name="connsiteX4" fmla="*/ 578734 w 671332"/>
              <a:gd name="connsiteY4" fmla="*/ 670870 h 671332"/>
              <a:gd name="connsiteX5" fmla="*/ 671332 w 671332"/>
              <a:gd name="connsiteY5" fmla="*/ 670870 h 671332"/>
              <a:gd name="connsiteX6" fmla="*/ 671332 w 671332"/>
              <a:gd name="connsiteY6" fmla="*/ 671332 h 671332"/>
              <a:gd name="connsiteX7" fmla="*/ 0 w 671332"/>
              <a:gd name="connsiteY7" fmla="*/ 671332 h 671332"/>
              <a:gd name="connsiteX8" fmla="*/ 0 w 671332"/>
              <a:gd name="connsiteY8" fmla="*/ 0 h 671332"/>
              <a:gd name="connsiteX0-1" fmla="*/ 578734 w 671332"/>
              <a:gd name="connsiteY0-2" fmla="*/ 289029 h 671332"/>
              <a:gd name="connsiteX1-3" fmla="*/ 578734 w 671332"/>
              <a:gd name="connsiteY1-4" fmla="*/ 670870 h 671332"/>
              <a:gd name="connsiteX2-5" fmla="*/ 671332 w 671332"/>
              <a:gd name="connsiteY2-6" fmla="*/ 670870 h 671332"/>
              <a:gd name="connsiteX3-7" fmla="*/ 671332 w 671332"/>
              <a:gd name="connsiteY3-8" fmla="*/ 671332 h 671332"/>
              <a:gd name="connsiteX4-9" fmla="*/ 0 w 671332"/>
              <a:gd name="connsiteY4-10" fmla="*/ 671332 h 671332"/>
              <a:gd name="connsiteX5-11" fmla="*/ 0 w 671332"/>
              <a:gd name="connsiteY5-12" fmla="*/ 0 h 671332"/>
              <a:gd name="connsiteX6-13" fmla="*/ 671332 w 671332"/>
              <a:gd name="connsiteY6-14" fmla="*/ 0 h 671332"/>
              <a:gd name="connsiteX7-15" fmla="*/ 671332 w 671332"/>
              <a:gd name="connsiteY7-16" fmla="*/ 289029 h 671332"/>
              <a:gd name="connsiteX8-17" fmla="*/ 670174 w 671332"/>
              <a:gd name="connsiteY8-18" fmla="*/ 380469 h 671332"/>
              <a:gd name="connsiteX0-19" fmla="*/ 614219 w 671332"/>
              <a:gd name="connsiteY0-20" fmla="*/ 519681 h 671332"/>
              <a:gd name="connsiteX1-21" fmla="*/ 578734 w 671332"/>
              <a:gd name="connsiteY1-22" fmla="*/ 670870 h 671332"/>
              <a:gd name="connsiteX2-23" fmla="*/ 671332 w 671332"/>
              <a:gd name="connsiteY2-24" fmla="*/ 670870 h 671332"/>
              <a:gd name="connsiteX3-25" fmla="*/ 671332 w 671332"/>
              <a:gd name="connsiteY3-26" fmla="*/ 671332 h 671332"/>
              <a:gd name="connsiteX4-27" fmla="*/ 0 w 671332"/>
              <a:gd name="connsiteY4-28" fmla="*/ 671332 h 671332"/>
              <a:gd name="connsiteX5-29" fmla="*/ 0 w 671332"/>
              <a:gd name="connsiteY5-30" fmla="*/ 0 h 671332"/>
              <a:gd name="connsiteX6-31" fmla="*/ 671332 w 671332"/>
              <a:gd name="connsiteY6-32" fmla="*/ 0 h 671332"/>
              <a:gd name="connsiteX7-33" fmla="*/ 671332 w 671332"/>
              <a:gd name="connsiteY7-34" fmla="*/ 289029 h 671332"/>
              <a:gd name="connsiteX8-35" fmla="*/ 670174 w 671332"/>
              <a:gd name="connsiteY8-36" fmla="*/ 380469 h 671332"/>
              <a:gd name="connsiteX0-37" fmla="*/ 578734 w 671332"/>
              <a:gd name="connsiteY0-38" fmla="*/ 670870 h 671332"/>
              <a:gd name="connsiteX1-39" fmla="*/ 671332 w 671332"/>
              <a:gd name="connsiteY1-40" fmla="*/ 670870 h 671332"/>
              <a:gd name="connsiteX2-41" fmla="*/ 671332 w 671332"/>
              <a:gd name="connsiteY2-42" fmla="*/ 671332 h 671332"/>
              <a:gd name="connsiteX3-43" fmla="*/ 0 w 671332"/>
              <a:gd name="connsiteY3-44" fmla="*/ 671332 h 671332"/>
              <a:gd name="connsiteX4-45" fmla="*/ 0 w 671332"/>
              <a:gd name="connsiteY4-46" fmla="*/ 0 h 671332"/>
              <a:gd name="connsiteX5-47" fmla="*/ 671332 w 671332"/>
              <a:gd name="connsiteY5-48" fmla="*/ 0 h 671332"/>
              <a:gd name="connsiteX6-49" fmla="*/ 671332 w 671332"/>
              <a:gd name="connsiteY6-50" fmla="*/ 289029 h 671332"/>
              <a:gd name="connsiteX7-51" fmla="*/ 670174 w 671332"/>
              <a:gd name="connsiteY7-52" fmla="*/ 380469 h 671332"/>
              <a:gd name="connsiteX0-53" fmla="*/ 578734 w 671332"/>
              <a:gd name="connsiteY0-54" fmla="*/ 670870 h 671332"/>
              <a:gd name="connsiteX1-55" fmla="*/ 671332 w 671332"/>
              <a:gd name="connsiteY1-56" fmla="*/ 670870 h 671332"/>
              <a:gd name="connsiteX2-57" fmla="*/ 671332 w 671332"/>
              <a:gd name="connsiteY2-58" fmla="*/ 671332 h 671332"/>
              <a:gd name="connsiteX3-59" fmla="*/ 0 w 671332"/>
              <a:gd name="connsiteY3-60" fmla="*/ 671332 h 671332"/>
              <a:gd name="connsiteX4-61" fmla="*/ 0 w 671332"/>
              <a:gd name="connsiteY4-62" fmla="*/ 0 h 671332"/>
              <a:gd name="connsiteX5-63" fmla="*/ 671332 w 671332"/>
              <a:gd name="connsiteY5-64" fmla="*/ 0 h 671332"/>
              <a:gd name="connsiteX6-65" fmla="*/ 671332 w 671332"/>
              <a:gd name="connsiteY6-66" fmla="*/ 289029 h 671332"/>
              <a:gd name="connsiteX0-67" fmla="*/ 578734 w 675208"/>
              <a:gd name="connsiteY0-68" fmla="*/ 670870 h 671332"/>
              <a:gd name="connsiteX1-69" fmla="*/ 671332 w 675208"/>
              <a:gd name="connsiteY1-70" fmla="*/ 670870 h 671332"/>
              <a:gd name="connsiteX2-71" fmla="*/ 671332 w 675208"/>
              <a:gd name="connsiteY2-72" fmla="*/ 671332 h 671332"/>
              <a:gd name="connsiteX3-73" fmla="*/ 0 w 675208"/>
              <a:gd name="connsiteY3-74" fmla="*/ 671332 h 671332"/>
              <a:gd name="connsiteX4-75" fmla="*/ 0 w 675208"/>
              <a:gd name="connsiteY4-76" fmla="*/ 0 h 671332"/>
              <a:gd name="connsiteX5-77" fmla="*/ 671332 w 675208"/>
              <a:gd name="connsiteY5-78" fmla="*/ 0 h 671332"/>
              <a:gd name="connsiteX6-79" fmla="*/ 675208 w 675208"/>
              <a:gd name="connsiteY6-80" fmla="*/ 168863 h 67133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675208" h="671332">
                <a:moveTo>
                  <a:pt x="578734" y="670870"/>
                </a:moveTo>
                <a:lnTo>
                  <a:pt x="671332" y="670870"/>
                </a:lnTo>
                <a:lnTo>
                  <a:pt x="671332" y="671332"/>
                </a:lnTo>
                <a:lnTo>
                  <a:pt x="0" y="671332"/>
                </a:lnTo>
                <a:lnTo>
                  <a:pt x="0" y="0"/>
                </a:lnTo>
                <a:lnTo>
                  <a:pt x="671332" y="0"/>
                </a:lnTo>
                <a:lnTo>
                  <a:pt x="675208" y="168863"/>
                </a:lnTo>
              </a:path>
            </a:pathLst>
          </a:custGeom>
          <a:noFill/>
          <a:ln w="29845">
            <a:solidFill>
              <a:srgbClr val="94A4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7" name="Text box2"/>
          <p:cNvSpPr txBox="1"/>
          <p:nvPr/>
        </p:nvSpPr>
        <p:spPr>
          <a:xfrm>
            <a:off x="1016045" y="966407"/>
            <a:ext cx="300082" cy="369332"/>
          </a:xfrm>
          <a:prstGeom prst="rect">
            <a:avLst/>
          </a:prstGeom>
          <a:noFill/>
          <a:ln>
            <a:noFill/>
          </a:ln>
        </p:spPr>
        <p:txBody>
          <a:bodyPr wrap="none" rtlCol="0">
            <a:spAutoFit/>
          </a:bodyPr>
          <a:lstStyle/>
          <a:p>
            <a:pPr algn="ctr"/>
            <a:r>
              <a:rPr lang="en-US" altLang="zh-CN"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2</a:t>
            </a:r>
            <a:endParaRPr lang="zh-CN" altLang="en-US"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8" name="AutoShape1"/>
          <p:cNvSpPr/>
          <p:nvPr/>
        </p:nvSpPr>
        <p:spPr>
          <a:xfrm>
            <a:off x="5837859" y="1946318"/>
            <a:ext cx="428965" cy="4445724"/>
          </a:xfrm>
          <a:prstGeom prst="upArrow">
            <a:avLst>
              <a:gd name="adj1" fmla="val 50000"/>
              <a:gd name="adj2" fmla="val 67147"/>
            </a:avLst>
          </a:prstGeom>
          <a:solidFill>
            <a:srgbClr val="94A4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15" dirty="0">
              <a:solidFill>
                <a:srgbClr val="D4A850"/>
              </a:solidFill>
              <a:latin typeface="汉仪小隶书简" panose="02010600000101010101" pitchFamily="2" charset="-122"/>
              <a:ea typeface="汉仪落花诗繁" panose="00020600040101010101" pitchFamily="18" charset="-122"/>
              <a:cs typeface="+mn-ea"/>
              <a:sym typeface="汉仪小隶书简" panose="02010600000101010101" pitchFamily="2" charset="-122"/>
            </a:endParaRPr>
          </a:p>
        </p:txBody>
      </p:sp>
      <p:sp>
        <p:nvSpPr>
          <p:cNvPr id="9" name="AutoShape2"/>
          <p:cNvSpPr/>
          <p:nvPr/>
        </p:nvSpPr>
        <p:spPr>
          <a:xfrm>
            <a:off x="5943859" y="2776670"/>
            <a:ext cx="2706117" cy="3615371"/>
          </a:xfrm>
          <a:prstGeom prst="bentArrow">
            <a:avLst>
              <a:gd name="adj1" fmla="val 8879"/>
              <a:gd name="adj2" fmla="val 9038"/>
              <a:gd name="adj3" fmla="val 15734"/>
              <a:gd name="adj4" fmla="val 19454"/>
            </a:avLst>
          </a:prstGeom>
          <a:solidFill>
            <a:srgbClr val="94A4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15" dirty="0">
              <a:solidFill>
                <a:srgbClr val="D4A850"/>
              </a:solidFill>
              <a:latin typeface="汉仪小隶书简" panose="02010600000101010101" pitchFamily="2" charset="-122"/>
              <a:ea typeface="汉仪落花诗繁" panose="00020600040101010101" pitchFamily="18" charset="-122"/>
              <a:cs typeface="+mn-ea"/>
              <a:sym typeface="汉仪小隶书简" panose="02010600000101010101" pitchFamily="2" charset="-122"/>
            </a:endParaRPr>
          </a:p>
        </p:txBody>
      </p:sp>
      <p:sp>
        <p:nvSpPr>
          <p:cNvPr id="10" name="AutoShape3"/>
          <p:cNvSpPr/>
          <p:nvPr/>
        </p:nvSpPr>
        <p:spPr>
          <a:xfrm flipH="1">
            <a:off x="3479823" y="3570676"/>
            <a:ext cx="2706117" cy="2821365"/>
          </a:xfrm>
          <a:prstGeom prst="bentArrow">
            <a:avLst>
              <a:gd name="adj1" fmla="val 8879"/>
              <a:gd name="adj2" fmla="val 9038"/>
              <a:gd name="adj3" fmla="val 15734"/>
              <a:gd name="adj4" fmla="val 19454"/>
            </a:avLst>
          </a:prstGeom>
          <a:solidFill>
            <a:srgbClr val="94A4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15" dirty="0">
              <a:solidFill>
                <a:srgbClr val="D4A850"/>
              </a:solidFill>
              <a:latin typeface="汉仪小隶书简" panose="02010600000101010101" pitchFamily="2" charset="-122"/>
              <a:ea typeface="汉仪落花诗繁" panose="00020600040101010101" pitchFamily="18" charset="-122"/>
              <a:cs typeface="+mn-ea"/>
              <a:sym typeface="汉仪小隶书简" panose="02010600000101010101" pitchFamily="2" charset="-122"/>
            </a:endParaRPr>
          </a:p>
        </p:txBody>
      </p:sp>
      <p:sp>
        <p:nvSpPr>
          <p:cNvPr id="11" name="AutoShape4"/>
          <p:cNvSpPr/>
          <p:nvPr/>
        </p:nvSpPr>
        <p:spPr>
          <a:xfrm>
            <a:off x="5945157" y="4011792"/>
            <a:ext cx="2401071" cy="2380249"/>
          </a:xfrm>
          <a:prstGeom prst="bentArrow">
            <a:avLst>
              <a:gd name="adj1" fmla="val 10194"/>
              <a:gd name="adj2" fmla="val 9038"/>
              <a:gd name="adj3" fmla="val 14263"/>
              <a:gd name="adj4" fmla="val 24932"/>
            </a:avLst>
          </a:prstGeom>
          <a:solidFill>
            <a:srgbClr val="94A4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15" dirty="0">
              <a:solidFill>
                <a:srgbClr val="D4A850"/>
              </a:solidFill>
              <a:latin typeface="汉仪小隶书简" panose="02010600000101010101" pitchFamily="2" charset="-122"/>
              <a:ea typeface="汉仪落花诗繁" panose="00020600040101010101" pitchFamily="18" charset="-122"/>
              <a:cs typeface="+mn-ea"/>
              <a:sym typeface="汉仪小隶书简" panose="02010600000101010101" pitchFamily="2" charset="-122"/>
            </a:endParaRPr>
          </a:p>
        </p:txBody>
      </p:sp>
      <p:sp>
        <p:nvSpPr>
          <p:cNvPr id="12" name="AutoShape5"/>
          <p:cNvSpPr/>
          <p:nvPr/>
        </p:nvSpPr>
        <p:spPr>
          <a:xfrm flipH="1">
            <a:off x="4123021" y="4701140"/>
            <a:ext cx="2062917" cy="1690902"/>
          </a:xfrm>
          <a:prstGeom prst="bentArrow">
            <a:avLst>
              <a:gd name="adj1" fmla="val 13458"/>
              <a:gd name="adj2" fmla="val 12349"/>
              <a:gd name="adj3" fmla="val 17061"/>
              <a:gd name="adj4" fmla="val 30061"/>
            </a:avLst>
          </a:prstGeom>
          <a:solidFill>
            <a:srgbClr val="94A4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15" dirty="0">
              <a:solidFill>
                <a:srgbClr val="DECD98"/>
              </a:solidFill>
              <a:latin typeface="汉仪小隶书简" panose="02010600000101010101" pitchFamily="2" charset="-122"/>
              <a:ea typeface="汉仪落花诗繁" panose="00020600040101010101" pitchFamily="18" charset="-122"/>
              <a:cs typeface="+mn-ea"/>
              <a:sym typeface="汉仪小隶书简" panose="02010600000101010101" pitchFamily="2" charset="-122"/>
            </a:endParaRPr>
          </a:p>
        </p:txBody>
      </p:sp>
      <p:sp>
        <p:nvSpPr>
          <p:cNvPr id="13" name="Freeform1"/>
          <p:cNvSpPr/>
          <p:nvPr/>
        </p:nvSpPr>
        <p:spPr bwMode="auto">
          <a:xfrm>
            <a:off x="5268258" y="5228982"/>
            <a:ext cx="383935" cy="383935"/>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rgbClr val="94A4BC"/>
          </a:solidFill>
          <a:ln w="9525">
            <a:noFill/>
            <a:round/>
          </a:ln>
        </p:spPr>
        <p:txBody>
          <a:bodyPr vert="horz" wrap="square" lIns="105867" tIns="52933" rIns="105867" bIns="52933" numCol="1" anchor="t" anchorCtr="0" compatLnSpc="1"/>
          <a:lstStyle/>
          <a:p>
            <a:pPr>
              <a:lnSpc>
                <a:spcPct val="120000"/>
              </a:lnSpc>
            </a:pPr>
            <a:endParaRPr lang="en-US" sz="1515" dirty="0">
              <a:solidFill>
                <a:srgbClr val="D4A850"/>
              </a:solidFill>
              <a:latin typeface="汉仪小隶书简" panose="02010600000101010101" pitchFamily="2" charset="-122"/>
              <a:ea typeface="汉仪落花诗繁" panose="00020600040101010101" pitchFamily="18" charset="-122"/>
              <a:cs typeface="+mn-ea"/>
              <a:sym typeface="汉仪小隶书简" panose="02010600000101010101" pitchFamily="2" charset="-122"/>
            </a:endParaRPr>
          </a:p>
        </p:txBody>
      </p:sp>
      <p:sp>
        <p:nvSpPr>
          <p:cNvPr id="14" name="Freeform2"/>
          <p:cNvSpPr>
            <a:spLocks noEditPoints="1"/>
          </p:cNvSpPr>
          <p:nvPr/>
        </p:nvSpPr>
        <p:spPr bwMode="auto">
          <a:xfrm>
            <a:off x="6356079" y="2213105"/>
            <a:ext cx="428808" cy="428808"/>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rgbClr val="94A4BC"/>
          </a:solidFill>
          <a:ln w="9525">
            <a:noFill/>
            <a:round/>
          </a:ln>
        </p:spPr>
        <p:txBody>
          <a:bodyPr vert="horz" wrap="square" lIns="105867" tIns="52933" rIns="105867" bIns="52933" numCol="1" anchor="t" anchorCtr="0" compatLnSpc="1"/>
          <a:lstStyle/>
          <a:p>
            <a:pPr>
              <a:lnSpc>
                <a:spcPct val="120000"/>
              </a:lnSpc>
            </a:pPr>
            <a:endParaRPr lang="en-US" sz="1515" dirty="0">
              <a:solidFill>
                <a:srgbClr val="D4A850"/>
              </a:solidFill>
              <a:latin typeface="汉仪小隶书简" panose="02010600000101010101" pitchFamily="2" charset="-122"/>
              <a:ea typeface="汉仪落花诗繁" panose="00020600040101010101" pitchFamily="18" charset="-122"/>
              <a:cs typeface="+mn-ea"/>
              <a:sym typeface="汉仪小隶书简" panose="02010600000101010101" pitchFamily="2" charset="-122"/>
            </a:endParaRPr>
          </a:p>
        </p:txBody>
      </p:sp>
      <p:sp>
        <p:nvSpPr>
          <p:cNvPr id="15" name="Freeform3"/>
          <p:cNvSpPr>
            <a:spLocks noEditPoints="1"/>
          </p:cNvSpPr>
          <p:nvPr/>
        </p:nvSpPr>
        <p:spPr bwMode="auto">
          <a:xfrm>
            <a:off x="5327889" y="4123911"/>
            <a:ext cx="438663" cy="328996"/>
          </a:xfrm>
          <a:custGeom>
            <a:avLst/>
            <a:gdLst/>
            <a:ahLst/>
            <a:cxnLst>
              <a:cxn ang="0">
                <a:pos x="78" y="58"/>
              </a:cxn>
              <a:cxn ang="0">
                <a:pos x="0" y="58"/>
              </a:cxn>
              <a:cxn ang="0">
                <a:pos x="0" y="0"/>
              </a:cxn>
              <a:cxn ang="0">
                <a:pos x="5" y="0"/>
              </a:cxn>
              <a:cxn ang="0">
                <a:pos x="5" y="53"/>
              </a:cxn>
              <a:cxn ang="0">
                <a:pos x="78" y="53"/>
              </a:cxn>
              <a:cxn ang="0">
                <a:pos x="78" y="58"/>
              </a:cxn>
              <a:cxn ang="0">
                <a:pos x="73" y="22"/>
              </a:cxn>
              <a:cxn ang="0">
                <a:pos x="71" y="23"/>
              </a:cxn>
              <a:cxn ang="0">
                <a:pos x="66" y="18"/>
              </a:cxn>
              <a:cxn ang="0">
                <a:pos x="42" y="42"/>
              </a:cxn>
              <a:cxn ang="0">
                <a:pos x="40" y="42"/>
              </a:cxn>
              <a:cxn ang="0">
                <a:pos x="31" y="34"/>
              </a:cxn>
              <a:cxn ang="0">
                <a:pos x="16" y="49"/>
              </a:cxn>
              <a:cxn ang="0">
                <a:pos x="8" y="42"/>
              </a:cxn>
              <a:cxn ang="0">
                <a:pos x="30" y="20"/>
              </a:cxn>
              <a:cxn ang="0">
                <a:pos x="32" y="20"/>
              </a:cxn>
              <a:cxn ang="0">
                <a:pos x="41" y="29"/>
              </a:cxn>
              <a:cxn ang="0">
                <a:pos x="59" y="11"/>
              </a:cxn>
              <a:cxn ang="0">
                <a:pos x="54" y="6"/>
              </a:cxn>
              <a:cxn ang="0">
                <a:pos x="55" y="4"/>
              </a:cxn>
              <a:cxn ang="0">
                <a:pos x="71" y="4"/>
              </a:cxn>
              <a:cxn ang="0">
                <a:pos x="73" y="6"/>
              </a:cxn>
              <a:cxn ang="0">
                <a:pos x="73" y="22"/>
              </a:cxn>
            </a:cxnLst>
            <a:rect l="0" t="0" r="r" b="b"/>
            <a:pathLst>
              <a:path w="78" h="58">
                <a:moveTo>
                  <a:pt x="78" y="58"/>
                </a:moveTo>
                <a:cubicBezTo>
                  <a:pt x="0" y="58"/>
                  <a:pt x="0" y="58"/>
                  <a:pt x="0" y="58"/>
                </a:cubicBezTo>
                <a:cubicBezTo>
                  <a:pt x="0" y="0"/>
                  <a:pt x="0" y="0"/>
                  <a:pt x="0" y="0"/>
                </a:cubicBezTo>
                <a:cubicBezTo>
                  <a:pt x="5" y="0"/>
                  <a:pt x="5" y="0"/>
                  <a:pt x="5" y="0"/>
                </a:cubicBezTo>
                <a:cubicBezTo>
                  <a:pt x="5" y="53"/>
                  <a:pt x="5" y="53"/>
                  <a:pt x="5" y="53"/>
                </a:cubicBezTo>
                <a:cubicBezTo>
                  <a:pt x="78" y="53"/>
                  <a:pt x="78" y="53"/>
                  <a:pt x="78" y="53"/>
                </a:cubicBezTo>
                <a:lnTo>
                  <a:pt x="78" y="58"/>
                </a:lnTo>
                <a:close/>
                <a:moveTo>
                  <a:pt x="73" y="22"/>
                </a:moveTo>
                <a:cubicBezTo>
                  <a:pt x="73" y="23"/>
                  <a:pt x="71" y="24"/>
                  <a:pt x="71" y="23"/>
                </a:cubicBezTo>
                <a:cubicBezTo>
                  <a:pt x="66" y="18"/>
                  <a:pt x="66" y="18"/>
                  <a:pt x="66" y="18"/>
                </a:cubicBezTo>
                <a:cubicBezTo>
                  <a:pt x="42" y="42"/>
                  <a:pt x="42" y="42"/>
                  <a:pt x="42" y="42"/>
                </a:cubicBezTo>
                <a:cubicBezTo>
                  <a:pt x="41" y="43"/>
                  <a:pt x="41" y="43"/>
                  <a:pt x="40" y="42"/>
                </a:cubicBezTo>
                <a:cubicBezTo>
                  <a:pt x="31" y="34"/>
                  <a:pt x="31" y="34"/>
                  <a:pt x="31" y="34"/>
                </a:cubicBezTo>
                <a:cubicBezTo>
                  <a:pt x="16" y="49"/>
                  <a:pt x="16" y="49"/>
                  <a:pt x="16" y="49"/>
                </a:cubicBezTo>
                <a:cubicBezTo>
                  <a:pt x="8" y="42"/>
                  <a:pt x="8" y="42"/>
                  <a:pt x="8" y="42"/>
                </a:cubicBezTo>
                <a:cubicBezTo>
                  <a:pt x="30" y="20"/>
                  <a:pt x="30" y="20"/>
                  <a:pt x="30" y="20"/>
                </a:cubicBezTo>
                <a:cubicBezTo>
                  <a:pt x="31" y="19"/>
                  <a:pt x="32" y="19"/>
                  <a:pt x="32" y="20"/>
                </a:cubicBezTo>
                <a:cubicBezTo>
                  <a:pt x="41" y="29"/>
                  <a:pt x="41" y="29"/>
                  <a:pt x="41" y="29"/>
                </a:cubicBezTo>
                <a:cubicBezTo>
                  <a:pt x="59" y="11"/>
                  <a:pt x="59" y="11"/>
                  <a:pt x="59" y="11"/>
                </a:cubicBezTo>
                <a:cubicBezTo>
                  <a:pt x="54" y="6"/>
                  <a:pt x="54" y="6"/>
                  <a:pt x="54" y="6"/>
                </a:cubicBezTo>
                <a:cubicBezTo>
                  <a:pt x="53" y="6"/>
                  <a:pt x="54" y="4"/>
                  <a:pt x="55" y="4"/>
                </a:cubicBezTo>
                <a:cubicBezTo>
                  <a:pt x="71" y="4"/>
                  <a:pt x="71" y="4"/>
                  <a:pt x="71" y="4"/>
                </a:cubicBezTo>
                <a:cubicBezTo>
                  <a:pt x="72" y="4"/>
                  <a:pt x="73" y="5"/>
                  <a:pt x="73" y="6"/>
                </a:cubicBezTo>
                <a:lnTo>
                  <a:pt x="73" y="22"/>
                </a:lnTo>
                <a:close/>
              </a:path>
            </a:pathLst>
          </a:custGeom>
          <a:solidFill>
            <a:srgbClr val="94A4BC"/>
          </a:solidFill>
          <a:ln w="9525">
            <a:noFill/>
            <a:round/>
          </a:ln>
        </p:spPr>
        <p:txBody>
          <a:bodyPr vert="horz" wrap="square" lIns="105867" tIns="52933" rIns="105867" bIns="52933" numCol="1" anchor="t" anchorCtr="0" compatLnSpc="1"/>
          <a:lstStyle/>
          <a:p>
            <a:pPr>
              <a:lnSpc>
                <a:spcPct val="120000"/>
              </a:lnSpc>
            </a:pPr>
            <a:endParaRPr lang="en-US" sz="1515" dirty="0">
              <a:solidFill>
                <a:srgbClr val="D4A850"/>
              </a:solidFill>
              <a:latin typeface="汉仪小隶书简" panose="02010600000101010101" pitchFamily="2" charset="-122"/>
              <a:ea typeface="汉仪落花诗繁" panose="00020600040101010101" pitchFamily="18" charset="-122"/>
              <a:cs typeface="+mn-ea"/>
              <a:sym typeface="汉仪小隶书简" panose="02010600000101010101" pitchFamily="2" charset="-122"/>
            </a:endParaRPr>
          </a:p>
        </p:txBody>
      </p:sp>
      <p:sp>
        <p:nvSpPr>
          <p:cNvPr id="16" name="Freeform4"/>
          <p:cNvSpPr>
            <a:spLocks noEditPoints="1"/>
          </p:cNvSpPr>
          <p:nvPr/>
        </p:nvSpPr>
        <p:spPr bwMode="auto">
          <a:xfrm>
            <a:off x="6370461" y="4537995"/>
            <a:ext cx="392599" cy="395267"/>
          </a:xfrm>
          <a:custGeom>
            <a:avLst/>
            <a:gdLst/>
            <a:ahLst/>
            <a:cxnLst>
              <a:cxn ang="0">
                <a:pos x="68" y="34"/>
              </a:cxn>
              <a:cxn ang="0">
                <a:pos x="34" y="68"/>
              </a:cxn>
              <a:cxn ang="0">
                <a:pos x="0" y="34"/>
              </a:cxn>
              <a:cxn ang="0">
                <a:pos x="34" y="0"/>
              </a:cxn>
              <a:cxn ang="0">
                <a:pos x="68" y="34"/>
              </a:cxn>
              <a:cxn ang="0">
                <a:pos x="15" y="40"/>
              </a:cxn>
              <a:cxn ang="0">
                <a:pos x="14" y="34"/>
              </a:cxn>
              <a:cxn ang="0">
                <a:pos x="15" y="27"/>
              </a:cxn>
              <a:cxn ang="0">
                <a:pos x="8" y="20"/>
              </a:cxn>
              <a:cxn ang="0">
                <a:pos x="5" y="34"/>
              </a:cxn>
              <a:cxn ang="0">
                <a:pos x="8" y="47"/>
              </a:cxn>
              <a:cxn ang="0">
                <a:pos x="15" y="40"/>
              </a:cxn>
              <a:cxn ang="0">
                <a:pos x="48" y="34"/>
              </a:cxn>
              <a:cxn ang="0">
                <a:pos x="34" y="19"/>
              </a:cxn>
              <a:cxn ang="0">
                <a:pos x="19" y="34"/>
              </a:cxn>
              <a:cxn ang="0">
                <a:pos x="34" y="48"/>
              </a:cxn>
              <a:cxn ang="0">
                <a:pos x="48" y="34"/>
              </a:cxn>
              <a:cxn ang="0">
                <a:pos x="20" y="8"/>
              </a:cxn>
              <a:cxn ang="0">
                <a:pos x="27" y="15"/>
              </a:cxn>
              <a:cxn ang="0">
                <a:pos x="34" y="14"/>
              </a:cxn>
              <a:cxn ang="0">
                <a:pos x="40" y="15"/>
              </a:cxn>
              <a:cxn ang="0">
                <a:pos x="47" y="8"/>
              </a:cxn>
              <a:cxn ang="0">
                <a:pos x="34" y="5"/>
              </a:cxn>
              <a:cxn ang="0">
                <a:pos x="20" y="8"/>
              </a:cxn>
              <a:cxn ang="0">
                <a:pos x="47" y="59"/>
              </a:cxn>
              <a:cxn ang="0">
                <a:pos x="40" y="52"/>
              </a:cxn>
              <a:cxn ang="0">
                <a:pos x="34" y="53"/>
              </a:cxn>
              <a:cxn ang="0">
                <a:pos x="27" y="52"/>
              </a:cxn>
              <a:cxn ang="0">
                <a:pos x="20" y="59"/>
              </a:cxn>
              <a:cxn ang="0">
                <a:pos x="34" y="63"/>
              </a:cxn>
              <a:cxn ang="0">
                <a:pos x="47" y="59"/>
              </a:cxn>
              <a:cxn ang="0">
                <a:pos x="60" y="47"/>
              </a:cxn>
              <a:cxn ang="0">
                <a:pos x="63" y="34"/>
              </a:cxn>
              <a:cxn ang="0">
                <a:pos x="60" y="20"/>
              </a:cxn>
              <a:cxn ang="0">
                <a:pos x="52" y="27"/>
              </a:cxn>
              <a:cxn ang="0">
                <a:pos x="53" y="34"/>
              </a:cxn>
              <a:cxn ang="0">
                <a:pos x="52" y="40"/>
              </a:cxn>
              <a:cxn ang="0">
                <a:pos x="60" y="47"/>
              </a:cxn>
            </a:cxnLst>
            <a:rect l="0" t="0" r="r" b="b"/>
            <a:pathLst>
              <a:path w="68" h="68">
                <a:moveTo>
                  <a:pt x="68" y="34"/>
                </a:moveTo>
                <a:cubicBezTo>
                  <a:pt x="68" y="52"/>
                  <a:pt x="53" y="68"/>
                  <a:pt x="34" y="68"/>
                </a:cubicBezTo>
                <a:cubicBezTo>
                  <a:pt x="15" y="68"/>
                  <a:pt x="0" y="52"/>
                  <a:pt x="0" y="34"/>
                </a:cubicBezTo>
                <a:cubicBezTo>
                  <a:pt x="0" y="15"/>
                  <a:pt x="15" y="0"/>
                  <a:pt x="34" y="0"/>
                </a:cubicBezTo>
                <a:cubicBezTo>
                  <a:pt x="53" y="0"/>
                  <a:pt x="68" y="15"/>
                  <a:pt x="68" y="34"/>
                </a:cubicBezTo>
                <a:close/>
                <a:moveTo>
                  <a:pt x="15" y="40"/>
                </a:moveTo>
                <a:cubicBezTo>
                  <a:pt x="15" y="38"/>
                  <a:pt x="14" y="36"/>
                  <a:pt x="14" y="34"/>
                </a:cubicBezTo>
                <a:cubicBezTo>
                  <a:pt x="14" y="31"/>
                  <a:pt x="15" y="29"/>
                  <a:pt x="15" y="27"/>
                </a:cubicBezTo>
                <a:cubicBezTo>
                  <a:pt x="8" y="20"/>
                  <a:pt x="8" y="20"/>
                  <a:pt x="8" y="20"/>
                </a:cubicBezTo>
                <a:cubicBezTo>
                  <a:pt x="6" y="24"/>
                  <a:pt x="5" y="29"/>
                  <a:pt x="5" y="34"/>
                </a:cubicBezTo>
                <a:cubicBezTo>
                  <a:pt x="5" y="39"/>
                  <a:pt x="6" y="43"/>
                  <a:pt x="8" y="47"/>
                </a:cubicBezTo>
                <a:lnTo>
                  <a:pt x="15" y="40"/>
                </a:lnTo>
                <a:close/>
                <a:moveTo>
                  <a:pt x="48" y="34"/>
                </a:moveTo>
                <a:cubicBezTo>
                  <a:pt x="48" y="26"/>
                  <a:pt x="42" y="19"/>
                  <a:pt x="34" y="19"/>
                </a:cubicBezTo>
                <a:cubicBezTo>
                  <a:pt x="26" y="19"/>
                  <a:pt x="19" y="26"/>
                  <a:pt x="19" y="34"/>
                </a:cubicBezTo>
                <a:cubicBezTo>
                  <a:pt x="19" y="42"/>
                  <a:pt x="26" y="48"/>
                  <a:pt x="34" y="48"/>
                </a:cubicBezTo>
                <a:cubicBezTo>
                  <a:pt x="42" y="48"/>
                  <a:pt x="48" y="42"/>
                  <a:pt x="48" y="34"/>
                </a:cubicBezTo>
                <a:close/>
                <a:moveTo>
                  <a:pt x="20" y="8"/>
                </a:moveTo>
                <a:cubicBezTo>
                  <a:pt x="27" y="15"/>
                  <a:pt x="27" y="15"/>
                  <a:pt x="27" y="15"/>
                </a:cubicBezTo>
                <a:cubicBezTo>
                  <a:pt x="29" y="15"/>
                  <a:pt x="32" y="14"/>
                  <a:pt x="34" y="14"/>
                </a:cubicBezTo>
                <a:cubicBezTo>
                  <a:pt x="36" y="14"/>
                  <a:pt x="38" y="15"/>
                  <a:pt x="40" y="15"/>
                </a:cubicBezTo>
                <a:cubicBezTo>
                  <a:pt x="47" y="8"/>
                  <a:pt x="47" y="8"/>
                  <a:pt x="47" y="8"/>
                </a:cubicBezTo>
                <a:cubicBezTo>
                  <a:pt x="43" y="6"/>
                  <a:pt x="39" y="5"/>
                  <a:pt x="34" y="5"/>
                </a:cubicBezTo>
                <a:cubicBezTo>
                  <a:pt x="29" y="5"/>
                  <a:pt x="24" y="6"/>
                  <a:pt x="20" y="8"/>
                </a:cubicBezTo>
                <a:close/>
                <a:moveTo>
                  <a:pt x="47" y="59"/>
                </a:moveTo>
                <a:cubicBezTo>
                  <a:pt x="40" y="52"/>
                  <a:pt x="40" y="52"/>
                  <a:pt x="40" y="52"/>
                </a:cubicBezTo>
                <a:cubicBezTo>
                  <a:pt x="38" y="53"/>
                  <a:pt x="36" y="53"/>
                  <a:pt x="34" y="53"/>
                </a:cubicBezTo>
                <a:cubicBezTo>
                  <a:pt x="32" y="53"/>
                  <a:pt x="29" y="53"/>
                  <a:pt x="27" y="52"/>
                </a:cubicBezTo>
                <a:cubicBezTo>
                  <a:pt x="20" y="59"/>
                  <a:pt x="20" y="59"/>
                  <a:pt x="20" y="59"/>
                </a:cubicBezTo>
                <a:cubicBezTo>
                  <a:pt x="24" y="62"/>
                  <a:pt x="29" y="63"/>
                  <a:pt x="34" y="63"/>
                </a:cubicBezTo>
                <a:cubicBezTo>
                  <a:pt x="39" y="63"/>
                  <a:pt x="43" y="62"/>
                  <a:pt x="47" y="59"/>
                </a:cubicBezTo>
                <a:close/>
                <a:moveTo>
                  <a:pt x="60" y="47"/>
                </a:moveTo>
                <a:cubicBezTo>
                  <a:pt x="62" y="43"/>
                  <a:pt x="63" y="39"/>
                  <a:pt x="63" y="34"/>
                </a:cubicBezTo>
                <a:cubicBezTo>
                  <a:pt x="63" y="29"/>
                  <a:pt x="62" y="24"/>
                  <a:pt x="60" y="20"/>
                </a:cubicBezTo>
                <a:cubicBezTo>
                  <a:pt x="52" y="27"/>
                  <a:pt x="52" y="27"/>
                  <a:pt x="52" y="27"/>
                </a:cubicBezTo>
                <a:cubicBezTo>
                  <a:pt x="53" y="29"/>
                  <a:pt x="53" y="32"/>
                  <a:pt x="53" y="34"/>
                </a:cubicBezTo>
                <a:cubicBezTo>
                  <a:pt x="53" y="36"/>
                  <a:pt x="53" y="38"/>
                  <a:pt x="52" y="40"/>
                </a:cubicBezTo>
                <a:lnTo>
                  <a:pt x="60" y="47"/>
                </a:lnTo>
                <a:close/>
              </a:path>
            </a:pathLst>
          </a:custGeom>
          <a:solidFill>
            <a:srgbClr val="94A4BC"/>
          </a:solidFill>
          <a:ln w="9525">
            <a:noFill/>
            <a:round/>
          </a:ln>
        </p:spPr>
        <p:txBody>
          <a:bodyPr vert="horz" wrap="square" lIns="105867" tIns="52933" rIns="105867" bIns="52933" numCol="1" anchor="t" anchorCtr="0" compatLnSpc="1"/>
          <a:lstStyle/>
          <a:p>
            <a:pPr>
              <a:lnSpc>
                <a:spcPct val="120000"/>
              </a:lnSpc>
            </a:pPr>
            <a:endParaRPr lang="en-US" sz="1515" dirty="0">
              <a:solidFill>
                <a:srgbClr val="D4A850"/>
              </a:solidFill>
              <a:latin typeface="汉仪小隶书简" panose="02010600000101010101" pitchFamily="2" charset="-122"/>
              <a:ea typeface="汉仪落花诗繁" panose="00020600040101010101" pitchFamily="18" charset="-122"/>
              <a:cs typeface="+mn-ea"/>
              <a:sym typeface="汉仪小隶书简" panose="02010600000101010101" pitchFamily="2" charset="-122"/>
            </a:endParaRPr>
          </a:p>
        </p:txBody>
      </p:sp>
      <p:sp>
        <p:nvSpPr>
          <p:cNvPr id="17" name="Freeform5"/>
          <p:cNvSpPr>
            <a:spLocks noEditPoints="1"/>
          </p:cNvSpPr>
          <p:nvPr/>
        </p:nvSpPr>
        <p:spPr bwMode="auto">
          <a:xfrm>
            <a:off x="6330269" y="3329903"/>
            <a:ext cx="351227" cy="328996"/>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rgbClr val="94A4BC"/>
          </a:solidFill>
          <a:ln w="9525">
            <a:noFill/>
            <a:round/>
          </a:ln>
        </p:spPr>
        <p:txBody>
          <a:bodyPr vert="horz" wrap="square" lIns="105867" tIns="52933" rIns="105867" bIns="52933" numCol="1" anchor="t" anchorCtr="0" compatLnSpc="1"/>
          <a:lstStyle/>
          <a:p>
            <a:pPr>
              <a:lnSpc>
                <a:spcPct val="120000"/>
              </a:lnSpc>
            </a:pPr>
            <a:endParaRPr lang="en-US" sz="1515" dirty="0">
              <a:solidFill>
                <a:srgbClr val="D4A850"/>
              </a:solidFill>
              <a:latin typeface="汉仪小隶书简" panose="02010600000101010101" pitchFamily="2" charset="-122"/>
              <a:ea typeface="汉仪落花诗繁" panose="00020600040101010101" pitchFamily="18" charset="-122"/>
              <a:cs typeface="+mn-ea"/>
              <a:sym typeface="汉仪小隶书简" panose="02010600000101010101" pitchFamily="2" charset="-122"/>
            </a:endParaRPr>
          </a:p>
        </p:txBody>
      </p:sp>
      <p:sp>
        <p:nvSpPr>
          <p:cNvPr id="18" name="Text box3"/>
          <p:cNvSpPr txBox="1">
            <a:spLocks noChangeArrowheads="1"/>
          </p:cNvSpPr>
          <p:nvPr/>
        </p:nvSpPr>
        <p:spPr bwMode="auto">
          <a:xfrm>
            <a:off x="8944820" y="2571455"/>
            <a:ext cx="19526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spcBef>
                <a:spcPct val="20000"/>
              </a:spcBef>
            </a:pPr>
            <a:r>
              <a:rPr lang="zh-CN" altLang="en-US" sz="1600"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单击添加标题</a:t>
            </a:r>
            <a:endParaRPr lang="en-US" altLang="zh-CN" sz="1600"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19" name="Text box4"/>
          <p:cNvSpPr txBox="1">
            <a:spLocks noChangeArrowheads="1"/>
          </p:cNvSpPr>
          <p:nvPr/>
        </p:nvSpPr>
        <p:spPr bwMode="auto">
          <a:xfrm>
            <a:off x="8940071" y="2875003"/>
            <a:ext cx="2379336" cy="528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nSpc>
                <a:spcPct val="150000"/>
              </a:lnSpc>
            </a:pPr>
            <a:r>
              <a:rPr lang="zh-CN" altLang="en-US" sz="12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点击修改内容点击修改内容点击修改内容点击修改内容</a:t>
            </a:r>
            <a:endParaRPr lang="zh-CN" altLang="zh-CN" sz="12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20" name="Text box5"/>
          <p:cNvSpPr txBox="1">
            <a:spLocks noChangeArrowheads="1"/>
          </p:cNvSpPr>
          <p:nvPr/>
        </p:nvSpPr>
        <p:spPr bwMode="auto">
          <a:xfrm>
            <a:off x="8654724" y="3890711"/>
            <a:ext cx="19526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spcBef>
                <a:spcPct val="20000"/>
              </a:spcBef>
            </a:pPr>
            <a:r>
              <a:rPr lang="zh-CN" altLang="en-US" sz="1600"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单击添加标题</a:t>
            </a:r>
            <a:endParaRPr lang="en-US" altLang="zh-CN" sz="1600"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21" name="Text box6"/>
          <p:cNvSpPr txBox="1">
            <a:spLocks noChangeArrowheads="1"/>
          </p:cNvSpPr>
          <p:nvPr/>
        </p:nvSpPr>
        <p:spPr bwMode="auto">
          <a:xfrm>
            <a:off x="8649975" y="4194259"/>
            <a:ext cx="2379336" cy="528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nSpc>
                <a:spcPct val="150000"/>
              </a:lnSpc>
            </a:pPr>
            <a:r>
              <a:rPr lang="zh-CN" altLang="en-US" sz="12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点击修改内容点击修改内容点击修改内容点击修改内容</a:t>
            </a:r>
            <a:endParaRPr lang="zh-CN" altLang="zh-CN" sz="12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22" name="Text box7"/>
          <p:cNvSpPr txBox="1">
            <a:spLocks noChangeArrowheads="1"/>
          </p:cNvSpPr>
          <p:nvPr/>
        </p:nvSpPr>
        <p:spPr bwMode="auto">
          <a:xfrm>
            <a:off x="3415194" y="2155374"/>
            <a:ext cx="19526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r" eaLnBrk="1" hangingPunct="1">
              <a:spcBef>
                <a:spcPct val="20000"/>
              </a:spcBef>
            </a:pPr>
            <a:r>
              <a:rPr lang="zh-CN" altLang="en-US" sz="1600"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单击添加标题</a:t>
            </a:r>
            <a:endParaRPr lang="en-US" altLang="zh-CN" sz="1600"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23" name="Text box8"/>
          <p:cNvSpPr txBox="1">
            <a:spLocks noChangeArrowheads="1"/>
          </p:cNvSpPr>
          <p:nvPr/>
        </p:nvSpPr>
        <p:spPr bwMode="auto">
          <a:xfrm>
            <a:off x="3016924" y="2452511"/>
            <a:ext cx="2379336" cy="528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r">
              <a:lnSpc>
                <a:spcPct val="150000"/>
              </a:lnSpc>
            </a:pPr>
            <a:r>
              <a:rPr lang="zh-CN" altLang="en-US" sz="12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点击修改内容点击修改内容点击修改内容点击修改内容</a:t>
            </a:r>
            <a:endParaRPr lang="zh-CN" altLang="zh-CN" sz="12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24" name="Text box9"/>
          <p:cNvSpPr txBox="1">
            <a:spLocks noChangeArrowheads="1"/>
          </p:cNvSpPr>
          <p:nvPr/>
        </p:nvSpPr>
        <p:spPr bwMode="auto">
          <a:xfrm>
            <a:off x="1295861" y="3305969"/>
            <a:ext cx="19526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r" eaLnBrk="1" hangingPunct="1">
              <a:spcBef>
                <a:spcPct val="20000"/>
              </a:spcBef>
            </a:pPr>
            <a:r>
              <a:rPr lang="zh-CN" altLang="en-US" sz="1600"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单击添加标题</a:t>
            </a:r>
            <a:endParaRPr lang="en-US" altLang="zh-CN" sz="1600"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27" name="Text box10"/>
          <p:cNvSpPr txBox="1">
            <a:spLocks noChangeArrowheads="1"/>
          </p:cNvSpPr>
          <p:nvPr/>
        </p:nvSpPr>
        <p:spPr bwMode="auto">
          <a:xfrm>
            <a:off x="897591" y="3603106"/>
            <a:ext cx="2379336" cy="528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r">
              <a:lnSpc>
                <a:spcPct val="150000"/>
              </a:lnSpc>
            </a:pPr>
            <a:r>
              <a:rPr lang="zh-CN" altLang="en-US" sz="12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点击修改内容点击修改内容点击修改内容点击修改内容</a:t>
            </a:r>
            <a:endParaRPr lang="zh-CN" altLang="zh-CN" sz="12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28" name="Text box11"/>
          <p:cNvSpPr txBox="1">
            <a:spLocks noChangeArrowheads="1"/>
          </p:cNvSpPr>
          <p:nvPr/>
        </p:nvSpPr>
        <p:spPr bwMode="auto">
          <a:xfrm>
            <a:off x="2008485" y="4537994"/>
            <a:ext cx="19526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r" eaLnBrk="1" hangingPunct="1">
              <a:spcBef>
                <a:spcPct val="20000"/>
              </a:spcBef>
            </a:pPr>
            <a:r>
              <a:rPr lang="zh-CN" altLang="en-US" sz="1600"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单击添加标题</a:t>
            </a:r>
            <a:endParaRPr lang="en-US" altLang="zh-CN" sz="1600"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29" name="Text box12"/>
          <p:cNvSpPr txBox="1">
            <a:spLocks noChangeArrowheads="1"/>
          </p:cNvSpPr>
          <p:nvPr/>
        </p:nvSpPr>
        <p:spPr bwMode="auto">
          <a:xfrm>
            <a:off x="1610215" y="4835131"/>
            <a:ext cx="2379336" cy="528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r">
              <a:lnSpc>
                <a:spcPct val="150000"/>
              </a:lnSpc>
            </a:pPr>
            <a:r>
              <a:rPr lang="zh-CN" altLang="en-US" sz="12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点击修改内容点击修改内容点击修改内容点击修改内容</a:t>
            </a:r>
            <a:endParaRPr lang="zh-CN" altLang="zh-CN" sz="12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6" name="AutoShape0"/>
          <p:cNvSpPr/>
          <p:nvPr/>
        </p:nvSpPr>
        <p:spPr>
          <a:xfrm>
            <a:off x="519931" y="465959"/>
            <a:ext cx="11152139" cy="5926082"/>
          </a:xfrm>
          <a:prstGeom prst="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4" name="Text box0"/>
          <p:cNvSpPr txBox="1"/>
          <p:nvPr/>
        </p:nvSpPr>
        <p:spPr>
          <a:xfrm>
            <a:off x="1329753" y="790918"/>
            <a:ext cx="1723549" cy="400110"/>
          </a:xfrm>
          <a:prstGeom prst="rect">
            <a:avLst/>
          </a:prstGeom>
          <a:noFill/>
        </p:spPr>
        <p:txBody>
          <a:bodyPr wrap="none" rtlCol="0">
            <a:spAutoFit/>
          </a:bodyPr>
          <a:lstStyle/>
          <a:p>
            <a:r>
              <a:rPr lang="zh-CN" altLang="en-US" sz="2000"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此处添加标题</a:t>
            </a:r>
            <a:endParaRPr lang="zh-CN" altLang="en-US" sz="2000"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5" name="Text box1"/>
          <p:cNvSpPr txBox="1"/>
          <p:nvPr/>
        </p:nvSpPr>
        <p:spPr>
          <a:xfrm>
            <a:off x="1329753" y="1125062"/>
            <a:ext cx="2797234" cy="517129"/>
          </a:xfrm>
          <a:prstGeom prst="rect">
            <a:avLst/>
          </a:prstGeom>
          <a:noFill/>
        </p:spPr>
        <p:txBody>
          <a:bodyPr wrap="square" rtlCol="0">
            <a:spAutoFit/>
          </a:bodyPr>
          <a:lstStyle/>
          <a:p>
            <a:pPr>
              <a:lnSpc>
                <a:spcPct val="130000"/>
              </a:lnSpc>
            </a:pPr>
            <a:r>
              <a:rPr lang="zh-CN" altLang="en-US" sz="1100">
                <a:solidFill>
                  <a:schemeClr val="tx1">
                    <a:lumMod val="50000"/>
                    <a:lumOff val="50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在此输入内容在此输入内容在此输入内容在此输入内容在此输入内容</a:t>
            </a:r>
            <a:endParaRPr lang="en-US" altLang="zh-CN" sz="1100" dirty="0">
              <a:solidFill>
                <a:schemeClr val="tx1">
                  <a:lumMod val="50000"/>
                  <a:lumOff val="50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6" name="Freeform0"/>
          <p:cNvSpPr/>
          <p:nvPr/>
        </p:nvSpPr>
        <p:spPr>
          <a:xfrm>
            <a:off x="808766" y="769937"/>
            <a:ext cx="370968" cy="553545"/>
          </a:xfrm>
          <a:custGeom>
            <a:avLst/>
            <a:gdLst>
              <a:gd name="connsiteX0" fmla="*/ 0 w 671332"/>
              <a:gd name="connsiteY0" fmla="*/ 0 h 671332"/>
              <a:gd name="connsiteX1" fmla="*/ 671332 w 671332"/>
              <a:gd name="connsiteY1" fmla="*/ 0 h 671332"/>
              <a:gd name="connsiteX2" fmla="*/ 671332 w 671332"/>
              <a:gd name="connsiteY2" fmla="*/ 289029 h 671332"/>
              <a:gd name="connsiteX3" fmla="*/ 578734 w 671332"/>
              <a:gd name="connsiteY3" fmla="*/ 289029 h 671332"/>
              <a:gd name="connsiteX4" fmla="*/ 578734 w 671332"/>
              <a:gd name="connsiteY4" fmla="*/ 670870 h 671332"/>
              <a:gd name="connsiteX5" fmla="*/ 671332 w 671332"/>
              <a:gd name="connsiteY5" fmla="*/ 670870 h 671332"/>
              <a:gd name="connsiteX6" fmla="*/ 671332 w 671332"/>
              <a:gd name="connsiteY6" fmla="*/ 671332 h 671332"/>
              <a:gd name="connsiteX7" fmla="*/ 0 w 671332"/>
              <a:gd name="connsiteY7" fmla="*/ 671332 h 671332"/>
              <a:gd name="connsiteX8" fmla="*/ 0 w 671332"/>
              <a:gd name="connsiteY8" fmla="*/ 0 h 671332"/>
              <a:gd name="connsiteX0-1" fmla="*/ 578734 w 671332"/>
              <a:gd name="connsiteY0-2" fmla="*/ 289029 h 671332"/>
              <a:gd name="connsiteX1-3" fmla="*/ 578734 w 671332"/>
              <a:gd name="connsiteY1-4" fmla="*/ 670870 h 671332"/>
              <a:gd name="connsiteX2-5" fmla="*/ 671332 w 671332"/>
              <a:gd name="connsiteY2-6" fmla="*/ 670870 h 671332"/>
              <a:gd name="connsiteX3-7" fmla="*/ 671332 w 671332"/>
              <a:gd name="connsiteY3-8" fmla="*/ 671332 h 671332"/>
              <a:gd name="connsiteX4-9" fmla="*/ 0 w 671332"/>
              <a:gd name="connsiteY4-10" fmla="*/ 671332 h 671332"/>
              <a:gd name="connsiteX5-11" fmla="*/ 0 w 671332"/>
              <a:gd name="connsiteY5-12" fmla="*/ 0 h 671332"/>
              <a:gd name="connsiteX6-13" fmla="*/ 671332 w 671332"/>
              <a:gd name="connsiteY6-14" fmla="*/ 0 h 671332"/>
              <a:gd name="connsiteX7-15" fmla="*/ 671332 w 671332"/>
              <a:gd name="connsiteY7-16" fmla="*/ 289029 h 671332"/>
              <a:gd name="connsiteX8-17" fmla="*/ 670174 w 671332"/>
              <a:gd name="connsiteY8-18" fmla="*/ 380469 h 671332"/>
              <a:gd name="connsiteX0-19" fmla="*/ 614219 w 671332"/>
              <a:gd name="connsiteY0-20" fmla="*/ 519681 h 671332"/>
              <a:gd name="connsiteX1-21" fmla="*/ 578734 w 671332"/>
              <a:gd name="connsiteY1-22" fmla="*/ 670870 h 671332"/>
              <a:gd name="connsiteX2-23" fmla="*/ 671332 w 671332"/>
              <a:gd name="connsiteY2-24" fmla="*/ 670870 h 671332"/>
              <a:gd name="connsiteX3-25" fmla="*/ 671332 w 671332"/>
              <a:gd name="connsiteY3-26" fmla="*/ 671332 h 671332"/>
              <a:gd name="connsiteX4-27" fmla="*/ 0 w 671332"/>
              <a:gd name="connsiteY4-28" fmla="*/ 671332 h 671332"/>
              <a:gd name="connsiteX5-29" fmla="*/ 0 w 671332"/>
              <a:gd name="connsiteY5-30" fmla="*/ 0 h 671332"/>
              <a:gd name="connsiteX6-31" fmla="*/ 671332 w 671332"/>
              <a:gd name="connsiteY6-32" fmla="*/ 0 h 671332"/>
              <a:gd name="connsiteX7-33" fmla="*/ 671332 w 671332"/>
              <a:gd name="connsiteY7-34" fmla="*/ 289029 h 671332"/>
              <a:gd name="connsiteX8-35" fmla="*/ 670174 w 671332"/>
              <a:gd name="connsiteY8-36" fmla="*/ 380469 h 671332"/>
              <a:gd name="connsiteX0-37" fmla="*/ 578734 w 671332"/>
              <a:gd name="connsiteY0-38" fmla="*/ 670870 h 671332"/>
              <a:gd name="connsiteX1-39" fmla="*/ 671332 w 671332"/>
              <a:gd name="connsiteY1-40" fmla="*/ 670870 h 671332"/>
              <a:gd name="connsiteX2-41" fmla="*/ 671332 w 671332"/>
              <a:gd name="connsiteY2-42" fmla="*/ 671332 h 671332"/>
              <a:gd name="connsiteX3-43" fmla="*/ 0 w 671332"/>
              <a:gd name="connsiteY3-44" fmla="*/ 671332 h 671332"/>
              <a:gd name="connsiteX4-45" fmla="*/ 0 w 671332"/>
              <a:gd name="connsiteY4-46" fmla="*/ 0 h 671332"/>
              <a:gd name="connsiteX5-47" fmla="*/ 671332 w 671332"/>
              <a:gd name="connsiteY5-48" fmla="*/ 0 h 671332"/>
              <a:gd name="connsiteX6-49" fmla="*/ 671332 w 671332"/>
              <a:gd name="connsiteY6-50" fmla="*/ 289029 h 671332"/>
              <a:gd name="connsiteX7-51" fmla="*/ 670174 w 671332"/>
              <a:gd name="connsiteY7-52" fmla="*/ 380469 h 671332"/>
              <a:gd name="connsiteX0-53" fmla="*/ 578734 w 671332"/>
              <a:gd name="connsiteY0-54" fmla="*/ 670870 h 671332"/>
              <a:gd name="connsiteX1-55" fmla="*/ 671332 w 671332"/>
              <a:gd name="connsiteY1-56" fmla="*/ 670870 h 671332"/>
              <a:gd name="connsiteX2-57" fmla="*/ 671332 w 671332"/>
              <a:gd name="connsiteY2-58" fmla="*/ 671332 h 671332"/>
              <a:gd name="connsiteX3-59" fmla="*/ 0 w 671332"/>
              <a:gd name="connsiteY3-60" fmla="*/ 671332 h 671332"/>
              <a:gd name="connsiteX4-61" fmla="*/ 0 w 671332"/>
              <a:gd name="connsiteY4-62" fmla="*/ 0 h 671332"/>
              <a:gd name="connsiteX5-63" fmla="*/ 671332 w 671332"/>
              <a:gd name="connsiteY5-64" fmla="*/ 0 h 671332"/>
              <a:gd name="connsiteX6-65" fmla="*/ 671332 w 671332"/>
              <a:gd name="connsiteY6-66" fmla="*/ 289029 h 671332"/>
              <a:gd name="connsiteX0-67" fmla="*/ 578734 w 675208"/>
              <a:gd name="connsiteY0-68" fmla="*/ 670870 h 671332"/>
              <a:gd name="connsiteX1-69" fmla="*/ 671332 w 675208"/>
              <a:gd name="connsiteY1-70" fmla="*/ 670870 h 671332"/>
              <a:gd name="connsiteX2-71" fmla="*/ 671332 w 675208"/>
              <a:gd name="connsiteY2-72" fmla="*/ 671332 h 671332"/>
              <a:gd name="connsiteX3-73" fmla="*/ 0 w 675208"/>
              <a:gd name="connsiteY3-74" fmla="*/ 671332 h 671332"/>
              <a:gd name="connsiteX4-75" fmla="*/ 0 w 675208"/>
              <a:gd name="connsiteY4-76" fmla="*/ 0 h 671332"/>
              <a:gd name="connsiteX5-77" fmla="*/ 671332 w 675208"/>
              <a:gd name="connsiteY5-78" fmla="*/ 0 h 671332"/>
              <a:gd name="connsiteX6-79" fmla="*/ 675208 w 675208"/>
              <a:gd name="connsiteY6-80" fmla="*/ 168863 h 67133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675208" h="671332">
                <a:moveTo>
                  <a:pt x="578734" y="670870"/>
                </a:moveTo>
                <a:lnTo>
                  <a:pt x="671332" y="670870"/>
                </a:lnTo>
                <a:lnTo>
                  <a:pt x="671332" y="671332"/>
                </a:lnTo>
                <a:lnTo>
                  <a:pt x="0" y="671332"/>
                </a:lnTo>
                <a:lnTo>
                  <a:pt x="0" y="0"/>
                </a:lnTo>
                <a:lnTo>
                  <a:pt x="671332" y="0"/>
                </a:lnTo>
                <a:lnTo>
                  <a:pt x="675208" y="168863"/>
                </a:lnTo>
              </a:path>
            </a:pathLst>
          </a:custGeom>
          <a:noFill/>
          <a:ln w="29845">
            <a:solidFill>
              <a:srgbClr val="94A4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7" name="Text box2"/>
          <p:cNvSpPr txBox="1"/>
          <p:nvPr/>
        </p:nvSpPr>
        <p:spPr>
          <a:xfrm>
            <a:off x="1016045" y="966407"/>
            <a:ext cx="300082" cy="369332"/>
          </a:xfrm>
          <a:prstGeom prst="rect">
            <a:avLst/>
          </a:prstGeom>
          <a:noFill/>
          <a:ln>
            <a:noFill/>
          </a:ln>
        </p:spPr>
        <p:txBody>
          <a:bodyPr wrap="none" rtlCol="0">
            <a:spAutoFit/>
          </a:bodyPr>
          <a:lstStyle/>
          <a:p>
            <a:pPr algn="ctr"/>
            <a:r>
              <a:rPr lang="en-US" altLang="zh-CN"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2</a:t>
            </a:r>
            <a:endParaRPr lang="zh-CN" altLang="en-US"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8" name="AutoShape1"/>
          <p:cNvSpPr/>
          <p:nvPr/>
        </p:nvSpPr>
        <p:spPr>
          <a:xfrm>
            <a:off x="7025445" y="2103317"/>
            <a:ext cx="3561372" cy="1686613"/>
          </a:xfrm>
          <a:prstGeom prst="roundRect">
            <a:avLst>
              <a:gd name="adj" fmla="val 6918"/>
            </a:avLst>
          </a:prstGeom>
          <a:noFill/>
          <a:ln w="12700">
            <a:solidFill>
              <a:srgbClr val="FAD9CB"/>
            </a:solidFill>
            <a:miter lim="400000"/>
          </a:ln>
        </p:spPr>
        <p:txBody>
          <a:bodyPr lIns="19051" tIns="19051" rIns="19051" bIns="19051" anchor="ctr"/>
          <a:lstStyle/>
          <a:p>
            <a:pPr lvl="0"/>
            <a:endParaRPr sz="1735">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9" name="AutoShape2"/>
          <p:cNvSpPr/>
          <p:nvPr/>
        </p:nvSpPr>
        <p:spPr>
          <a:xfrm>
            <a:off x="7025445" y="4033793"/>
            <a:ext cx="3561372" cy="1684827"/>
          </a:xfrm>
          <a:prstGeom prst="roundRect">
            <a:avLst>
              <a:gd name="adj" fmla="val 6925"/>
            </a:avLst>
          </a:prstGeom>
          <a:noFill/>
          <a:ln w="12700">
            <a:solidFill>
              <a:srgbClr val="FAD9CB"/>
            </a:solidFill>
            <a:miter lim="400000"/>
          </a:ln>
        </p:spPr>
        <p:txBody>
          <a:bodyPr lIns="19051" tIns="19051" rIns="19051" bIns="19051" anchor="ctr"/>
          <a:lstStyle/>
          <a:p>
            <a:pPr lvl="0"/>
            <a:endParaRPr sz="1735">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10" name="AutoShape3"/>
          <p:cNvSpPr/>
          <p:nvPr/>
        </p:nvSpPr>
        <p:spPr>
          <a:xfrm>
            <a:off x="1551971" y="4032900"/>
            <a:ext cx="3561372" cy="1686612"/>
          </a:xfrm>
          <a:prstGeom prst="roundRect">
            <a:avLst>
              <a:gd name="adj" fmla="val 6918"/>
            </a:avLst>
          </a:prstGeom>
          <a:noFill/>
          <a:ln w="12700">
            <a:solidFill>
              <a:srgbClr val="FAD9CB"/>
            </a:solidFill>
            <a:miter lim="400000"/>
          </a:ln>
        </p:spPr>
        <p:txBody>
          <a:bodyPr lIns="19051" tIns="19051" rIns="19051" bIns="19051" anchor="ctr"/>
          <a:lstStyle/>
          <a:p>
            <a:pPr lvl="0"/>
            <a:endParaRPr sz="1735">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11" name="AutoShape4"/>
          <p:cNvSpPr/>
          <p:nvPr/>
        </p:nvSpPr>
        <p:spPr>
          <a:xfrm>
            <a:off x="1551971" y="2103317"/>
            <a:ext cx="3561372" cy="1686613"/>
          </a:xfrm>
          <a:prstGeom prst="roundRect">
            <a:avLst>
              <a:gd name="adj" fmla="val 6918"/>
            </a:avLst>
          </a:prstGeom>
          <a:noFill/>
          <a:ln w="12700">
            <a:solidFill>
              <a:srgbClr val="FAD9CB"/>
            </a:solidFill>
            <a:miter lim="400000"/>
          </a:ln>
        </p:spPr>
        <p:txBody>
          <a:bodyPr lIns="19051" tIns="19051" rIns="19051" bIns="19051" anchor="ctr"/>
          <a:lstStyle/>
          <a:p>
            <a:pPr lvl="0"/>
            <a:endParaRPr sz="1735">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12" name="Freeform1"/>
          <p:cNvSpPr/>
          <p:nvPr/>
        </p:nvSpPr>
        <p:spPr>
          <a:xfrm>
            <a:off x="4621947" y="2470958"/>
            <a:ext cx="2887903" cy="28879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94A4BC"/>
          </a:solidFill>
          <a:ln w="12700">
            <a:miter lim="400000"/>
          </a:ln>
        </p:spPr>
        <p:txBody>
          <a:bodyPr lIns="25400" tIns="25400" rIns="25400" bIns="25400" anchor="ctr"/>
          <a:lstStyle/>
          <a:p>
            <a:pPr lvl="0"/>
            <a:endParaRPr sz="1735">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13" name="AutoShape5"/>
          <p:cNvSpPr/>
          <p:nvPr/>
        </p:nvSpPr>
        <p:spPr>
          <a:xfrm>
            <a:off x="2300014" y="2663764"/>
            <a:ext cx="2321933" cy="509919"/>
          </a:xfrm>
          <a:prstGeom prst="rect">
            <a:avLst/>
          </a:prstGeom>
          <a:ln w="12700">
            <a:miter lim="400000"/>
          </a:ln>
        </p:spPr>
        <p:txBody>
          <a:bodyPr lIns="0" tIns="0" rIns="0" bIns="0"/>
          <a:lstStyle>
            <a:lvl1pPr algn="l">
              <a:lnSpc>
                <a:spcPct val="120000"/>
              </a:lnSpc>
              <a:spcBef>
                <a:spcPts val="2500"/>
              </a:spcBef>
              <a:defRPr sz="2000">
                <a:solidFill>
                  <a:srgbClr val="53585F"/>
                </a:solidFill>
              </a:defRPr>
            </a:lvl1pPr>
          </a:lstStyle>
          <a:p>
            <a:pPr algn="just">
              <a:lnSpc>
                <a:spcPct val="200000"/>
              </a:lnSpc>
            </a:pPr>
            <a:r>
              <a:rPr lang="zh-CN" altLang="en-US" sz="11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点击修改内容点击修改内容点击修改内容点击修改内容点击修改内容点击修改内容点击修改内容</a:t>
            </a:r>
            <a:endParaRPr lang="en-US" altLang="zh-CN" sz="11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14" name="AutoShape6"/>
          <p:cNvSpPr/>
          <p:nvPr/>
        </p:nvSpPr>
        <p:spPr>
          <a:xfrm>
            <a:off x="2292219" y="2245351"/>
            <a:ext cx="1869332" cy="401615"/>
          </a:xfrm>
          <a:prstGeom prst="rect">
            <a:avLst/>
          </a:prstGeom>
          <a:ln w="12700">
            <a:miter lim="400000"/>
          </a:ln>
        </p:spPr>
        <p:txBody>
          <a:bodyPr lIns="0" tIns="0" rIns="0" bIns="0" anchor="ctr"/>
          <a:lstStyle>
            <a:lvl1pPr algn="l">
              <a:lnSpc>
                <a:spcPct val="120000"/>
              </a:lnSpc>
              <a:defRPr sz="3500">
                <a:solidFill>
                  <a:srgbClr val="53585F"/>
                </a:solidFill>
              </a:defRPr>
            </a:lvl1pPr>
          </a:lstStyle>
          <a:p>
            <a:r>
              <a:rPr lang="zh-CN" altLang="en-US" sz="16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点击输入标题文本</a:t>
            </a:r>
            <a:endParaRPr lang="zh-CN" altLang="en-US" sz="16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15" name="AutoShape7"/>
          <p:cNvSpPr/>
          <p:nvPr/>
        </p:nvSpPr>
        <p:spPr>
          <a:xfrm>
            <a:off x="2300014" y="4600335"/>
            <a:ext cx="2321933" cy="485552"/>
          </a:xfrm>
          <a:prstGeom prst="rect">
            <a:avLst/>
          </a:prstGeom>
          <a:ln w="12700">
            <a:miter lim="400000"/>
          </a:ln>
        </p:spPr>
        <p:txBody>
          <a:bodyPr lIns="0" tIns="0" rIns="0" bIns="0"/>
          <a:lstStyle>
            <a:lvl1pPr algn="l">
              <a:lnSpc>
                <a:spcPct val="120000"/>
              </a:lnSpc>
              <a:spcBef>
                <a:spcPts val="2500"/>
              </a:spcBef>
              <a:defRPr sz="2000">
                <a:solidFill>
                  <a:srgbClr val="53585F"/>
                </a:solidFill>
              </a:defRPr>
            </a:lvl1pPr>
          </a:lstStyle>
          <a:p>
            <a:pPr algn="just">
              <a:lnSpc>
                <a:spcPct val="200000"/>
              </a:lnSpc>
            </a:pPr>
            <a:r>
              <a:rPr lang="zh-CN" altLang="en-US" sz="11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点击修改内容点击修改内容点击修改内容点击修改内容点击修改内容点击修改内容点击修改内容</a:t>
            </a:r>
            <a:endParaRPr sz="11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16" name="AutoShape8"/>
          <p:cNvSpPr/>
          <p:nvPr/>
        </p:nvSpPr>
        <p:spPr>
          <a:xfrm>
            <a:off x="2292219" y="4209884"/>
            <a:ext cx="1869332" cy="401615"/>
          </a:xfrm>
          <a:prstGeom prst="rect">
            <a:avLst/>
          </a:prstGeom>
          <a:ln w="12700">
            <a:miter lim="400000"/>
          </a:ln>
        </p:spPr>
        <p:txBody>
          <a:bodyPr lIns="0" tIns="0" rIns="0" bIns="0" anchor="ctr"/>
          <a:lstStyle>
            <a:lvl1pPr algn="l">
              <a:lnSpc>
                <a:spcPct val="120000"/>
              </a:lnSpc>
              <a:defRPr sz="3500">
                <a:solidFill>
                  <a:srgbClr val="53585F"/>
                </a:solidFill>
              </a:defRPr>
            </a:lvl1pPr>
          </a:lstStyle>
          <a:p>
            <a:r>
              <a:rPr lang="zh-CN" altLang="en-US" sz="16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点击输入标题文本</a:t>
            </a:r>
            <a:endParaRPr lang="zh-CN" altLang="en-US" sz="16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17" name="AutoShape9"/>
          <p:cNvSpPr/>
          <p:nvPr/>
        </p:nvSpPr>
        <p:spPr>
          <a:xfrm>
            <a:off x="7509849" y="2663764"/>
            <a:ext cx="2312667" cy="509919"/>
          </a:xfrm>
          <a:prstGeom prst="rect">
            <a:avLst/>
          </a:prstGeom>
          <a:ln w="12700">
            <a:miter lim="400000"/>
          </a:ln>
        </p:spPr>
        <p:txBody>
          <a:bodyPr lIns="0" tIns="0" rIns="0" bIns="0"/>
          <a:lstStyle>
            <a:lvl1pPr algn="r">
              <a:lnSpc>
                <a:spcPct val="120000"/>
              </a:lnSpc>
              <a:spcBef>
                <a:spcPts val="4500"/>
              </a:spcBef>
              <a:defRPr sz="2000">
                <a:solidFill>
                  <a:srgbClr val="53585F"/>
                </a:solidFill>
              </a:defRPr>
            </a:lvl1pPr>
          </a:lstStyle>
          <a:p>
            <a:pPr>
              <a:lnSpc>
                <a:spcPct val="200000"/>
              </a:lnSpc>
            </a:pPr>
            <a:r>
              <a:rPr lang="zh-CN" altLang="en-US" sz="11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点击修改内容点击修改内容点击修改内容点击修改内容点击修改内容点击修改内容点击修改内容</a:t>
            </a:r>
            <a:endParaRPr lang="en-US" altLang="zh-CN" sz="11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18" name="AutoShape10"/>
          <p:cNvSpPr/>
          <p:nvPr/>
        </p:nvSpPr>
        <p:spPr>
          <a:xfrm>
            <a:off x="7953707" y="2245351"/>
            <a:ext cx="1869332" cy="401615"/>
          </a:xfrm>
          <a:prstGeom prst="rect">
            <a:avLst/>
          </a:prstGeom>
          <a:ln w="12700">
            <a:miter lim="400000"/>
          </a:ln>
        </p:spPr>
        <p:txBody>
          <a:bodyPr lIns="0" tIns="0" rIns="0" bIns="0" anchor="ctr"/>
          <a:lstStyle>
            <a:lvl1pPr algn="r">
              <a:defRPr sz="3500">
                <a:solidFill>
                  <a:srgbClr val="53585F"/>
                </a:solidFill>
              </a:defRPr>
            </a:lvl1pPr>
          </a:lstStyle>
          <a:p>
            <a:r>
              <a:rPr lang="zh-CN" altLang="en-US" sz="16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点击输入标题文本</a:t>
            </a:r>
            <a:endParaRPr lang="zh-CN" altLang="en-US" sz="16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19" name="AutoShape11"/>
          <p:cNvSpPr/>
          <p:nvPr/>
        </p:nvSpPr>
        <p:spPr>
          <a:xfrm>
            <a:off x="7509851" y="4600339"/>
            <a:ext cx="2312667" cy="485551"/>
          </a:xfrm>
          <a:prstGeom prst="rect">
            <a:avLst/>
          </a:prstGeom>
          <a:ln w="12700">
            <a:miter lim="400000"/>
          </a:ln>
        </p:spPr>
        <p:txBody>
          <a:bodyPr lIns="0" tIns="0" rIns="0" bIns="0"/>
          <a:lstStyle>
            <a:lvl1pPr algn="r">
              <a:lnSpc>
                <a:spcPct val="120000"/>
              </a:lnSpc>
              <a:spcBef>
                <a:spcPts val="4500"/>
              </a:spcBef>
              <a:defRPr sz="2000">
                <a:solidFill>
                  <a:srgbClr val="53585F"/>
                </a:solidFill>
              </a:defRPr>
            </a:lvl1pPr>
          </a:lstStyle>
          <a:p>
            <a:pPr>
              <a:lnSpc>
                <a:spcPct val="200000"/>
              </a:lnSpc>
            </a:pPr>
            <a:r>
              <a:rPr lang="zh-CN" altLang="en-US" sz="11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点击修改内容点击修改内容点击修改内容点击修改内容点击修改内容点击修改内容点击修改内容</a:t>
            </a:r>
            <a:endParaRPr sz="11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20" name="AutoShape12"/>
          <p:cNvSpPr/>
          <p:nvPr/>
        </p:nvSpPr>
        <p:spPr>
          <a:xfrm>
            <a:off x="7953707" y="4209884"/>
            <a:ext cx="1869332" cy="401615"/>
          </a:xfrm>
          <a:prstGeom prst="rect">
            <a:avLst/>
          </a:prstGeom>
          <a:ln w="12700">
            <a:miter lim="400000"/>
          </a:ln>
        </p:spPr>
        <p:txBody>
          <a:bodyPr lIns="0" tIns="0" rIns="0" bIns="0" anchor="ctr"/>
          <a:lstStyle>
            <a:lvl1pPr algn="r">
              <a:defRPr sz="3500">
                <a:solidFill>
                  <a:srgbClr val="53585F"/>
                </a:solidFill>
              </a:defRPr>
            </a:lvl1pPr>
          </a:lstStyle>
          <a:p>
            <a:r>
              <a:rPr lang="zh-CN" altLang="en-US" sz="16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点击输入标题文本</a:t>
            </a:r>
            <a:endParaRPr lang="zh-CN" altLang="en-US" sz="16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21" name="Freeform2"/>
          <p:cNvSpPr/>
          <p:nvPr/>
        </p:nvSpPr>
        <p:spPr>
          <a:xfrm>
            <a:off x="1077327" y="2468881"/>
            <a:ext cx="955486" cy="95548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AD9CB"/>
          </a:solidFill>
          <a:ln w="12700" cap="flat">
            <a:noFill/>
            <a:miter lim="400000"/>
          </a:ln>
          <a:effectLst/>
        </p:spPr>
        <p:txBody>
          <a:bodyPr wrap="square" lIns="33867" tIns="33867" rIns="33867" bIns="33867" numCol="1" anchor="ctr">
            <a:noAutofit/>
          </a:bodyPr>
          <a:lstStyle/>
          <a:p>
            <a:pPr lvl="0"/>
            <a:endParaRPr sz="1735">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22" name="Freeform3"/>
          <p:cNvSpPr/>
          <p:nvPr/>
        </p:nvSpPr>
        <p:spPr>
          <a:xfrm>
            <a:off x="1354008" y="2748916"/>
            <a:ext cx="402122" cy="353458"/>
          </a:xfrm>
          <a:custGeom>
            <a:avLst/>
            <a:gdLst/>
            <a:ahLst/>
            <a:cxnLst>
              <a:cxn ang="0">
                <a:pos x="wd2" y="hd2"/>
              </a:cxn>
              <a:cxn ang="5400000">
                <a:pos x="wd2" y="hd2"/>
              </a:cxn>
              <a:cxn ang="10800000">
                <a:pos x="wd2" y="hd2"/>
              </a:cxn>
              <a:cxn ang="16200000">
                <a:pos x="wd2" y="hd2"/>
              </a:cxn>
            </a:cxnLst>
            <a:rect l="0" t="0" r="r" b="b"/>
            <a:pathLst>
              <a:path w="21600" h="21600" extrusionOk="0">
                <a:moveTo>
                  <a:pt x="8071" y="8035"/>
                </a:moveTo>
                <a:lnTo>
                  <a:pt x="11327" y="9235"/>
                </a:lnTo>
                <a:lnTo>
                  <a:pt x="14583" y="4904"/>
                </a:lnTo>
                <a:lnTo>
                  <a:pt x="15088" y="4330"/>
                </a:lnTo>
                <a:lnTo>
                  <a:pt x="17289" y="6157"/>
                </a:lnTo>
                <a:lnTo>
                  <a:pt x="17289" y="3078"/>
                </a:lnTo>
                <a:lnTo>
                  <a:pt x="17289" y="0"/>
                </a:lnTo>
                <a:lnTo>
                  <a:pt x="14583" y="626"/>
                </a:lnTo>
                <a:lnTo>
                  <a:pt x="11878" y="1200"/>
                </a:lnTo>
                <a:lnTo>
                  <a:pt x="14033" y="3704"/>
                </a:lnTo>
                <a:lnTo>
                  <a:pt x="10777" y="7409"/>
                </a:lnTo>
                <a:lnTo>
                  <a:pt x="7567" y="6157"/>
                </a:lnTo>
                <a:lnTo>
                  <a:pt x="5411" y="10487"/>
                </a:lnTo>
                <a:lnTo>
                  <a:pt x="2155" y="9235"/>
                </a:lnTo>
                <a:lnTo>
                  <a:pt x="550" y="14817"/>
                </a:lnTo>
                <a:lnTo>
                  <a:pt x="0" y="16017"/>
                </a:lnTo>
                <a:lnTo>
                  <a:pt x="1055" y="16643"/>
                </a:lnTo>
                <a:lnTo>
                  <a:pt x="2706" y="11113"/>
                </a:lnTo>
                <a:lnTo>
                  <a:pt x="5916" y="12313"/>
                </a:lnTo>
                <a:lnTo>
                  <a:pt x="8071" y="8035"/>
                </a:lnTo>
                <a:lnTo>
                  <a:pt x="8071" y="8035"/>
                </a:lnTo>
                <a:close/>
                <a:moveTo>
                  <a:pt x="6466" y="21600"/>
                </a:moveTo>
                <a:lnTo>
                  <a:pt x="6466" y="16643"/>
                </a:lnTo>
                <a:lnTo>
                  <a:pt x="3761" y="16643"/>
                </a:lnTo>
                <a:lnTo>
                  <a:pt x="3761" y="21600"/>
                </a:lnTo>
                <a:lnTo>
                  <a:pt x="6466" y="21600"/>
                </a:lnTo>
                <a:lnTo>
                  <a:pt x="6466" y="21600"/>
                </a:lnTo>
                <a:close/>
                <a:moveTo>
                  <a:pt x="10227" y="21600"/>
                </a:moveTo>
                <a:lnTo>
                  <a:pt x="7567" y="21600"/>
                </a:lnTo>
                <a:lnTo>
                  <a:pt x="7567" y="14817"/>
                </a:lnTo>
                <a:lnTo>
                  <a:pt x="10227" y="14817"/>
                </a:lnTo>
                <a:lnTo>
                  <a:pt x="10227" y="21600"/>
                </a:lnTo>
                <a:lnTo>
                  <a:pt x="10227" y="21600"/>
                </a:lnTo>
                <a:close/>
                <a:moveTo>
                  <a:pt x="14033" y="21600"/>
                </a:moveTo>
                <a:lnTo>
                  <a:pt x="11327" y="21600"/>
                </a:lnTo>
                <a:lnTo>
                  <a:pt x="11327" y="12313"/>
                </a:lnTo>
                <a:lnTo>
                  <a:pt x="14033" y="12313"/>
                </a:lnTo>
                <a:lnTo>
                  <a:pt x="14033" y="21600"/>
                </a:lnTo>
                <a:lnTo>
                  <a:pt x="14033" y="21600"/>
                </a:lnTo>
                <a:close/>
                <a:moveTo>
                  <a:pt x="17794" y="21600"/>
                </a:moveTo>
                <a:lnTo>
                  <a:pt x="15088" y="21600"/>
                </a:lnTo>
                <a:lnTo>
                  <a:pt x="15088" y="9861"/>
                </a:lnTo>
                <a:lnTo>
                  <a:pt x="17794" y="9861"/>
                </a:lnTo>
                <a:lnTo>
                  <a:pt x="17794" y="21600"/>
                </a:lnTo>
                <a:lnTo>
                  <a:pt x="17794" y="21600"/>
                </a:lnTo>
                <a:close/>
                <a:moveTo>
                  <a:pt x="18894" y="6783"/>
                </a:moveTo>
                <a:lnTo>
                  <a:pt x="18894" y="21600"/>
                </a:lnTo>
                <a:lnTo>
                  <a:pt x="21600" y="21600"/>
                </a:lnTo>
                <a:lnTo>
                  <a:pt x="21600" y="6783"/>
                </a:lnTo>
                <a:lnTo>
                  <a:pt x="18894" y="6783"/>
                </a:lnTo>
                <a:close/>
              </a:path>
            </a:pathLst>
          </a:custGeom>
          <a:solidFill>
            <a:srgbClr val="FFFFFF"/>
          </a:solidFill>
          <a:ln w="12700" cap="flat">
            <a:noFill/>
            <a:miter lim="400000"/>
          </a:ln>
          <a:effectLst/>
        </p:spPr>
        <p:txBody>
          <a:bodyPr wrap="square" lIns="0" tIns="0" rIns="0" bIns="0" numCol="1" anchor="t">
            <a:noAutofit/>
          </a:bodyPr>
          <a:lstStyle/>
          <a:p>
            <a:pPr lvl="0"/>
            <a:endParaRPr sz="1735">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23" name="Freeform4"/>
          <p:cNvSpPr/>
          <p:nvPr/>
        </p:nvSpPr>
        <p:spPr>
          <a:xfrm>
            <a:off x="1079994" y="4401132"/>
            <a:ext cx="950152" cy="95015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AD9CB"/>
          </a:solidFill>
          <a:ln w="12700" cap="flat">
            <a:noFill/>
            <a:miter lim="400000"/>
          </a:ln>
          <a:effectLst/>
        </p:spPr>
        <p:txBody>
          <a:bodyPr wrap="square" lIns="33867" tIns="33867" rIns="33867" bIns="33867" numCol="1" anchor="ctr">
            <a:noAutofit/>
          </a:bodyPr>
          <a:lstStyle/>
          <a:p>
            <a:pPr lvl="0"/>
            <a:endParaRPr sz="1735">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24" name="Freeform5"/>
          <p:cNvSpPr/>
          <p:nvPr/>
        </p:nvSpPr>
        <p:spPr>
          <a:xfrm rot="10800000" flipH="1">
            <a:off x="1354008" y="4699478"/>
            <a:ext cx="402123" cy="353459"/>
          </a:xfrm>
          <a:custGeom>
            <a:avLst/>
            <a:gdLst/>
            <a:ahLst/>
            <a:cxnLst>
              <a:cxn ang="0">
                <a:pos x="wd2" y="hd2"/>
              </a:cxn>
              <a:cxn ang="5400000">
                <a:pos x="wd2" y="hd2"/>
              </a:cxn>
              <a:cxn ang="10800000">
                <a:pos x="wd2" y="hd2"/>
              </a:cxn>
              <a:cxn ang="16200000">
                <a:pos x="wd2" y="hd2"/>
              </a:cxn>
            </a:cxnLst>
            <a:rect l="0" t="0" r="r" b="b"/>
            <a:pathLst>
              <a:path w="21600" h="21600" extrusionOk="0">
                <a:moveTo>
                  <a:pt x="8071" y="8035"/>
                </a:moveTo>
                <a:lnTo>
                  <a:pt x="11327" y="9235"/>
                </a:lnTo>
                <a:lnTo>
                  <a:pt x="14583" y="4904"/>
                </a:lnTo>
                <a:lnTo>
                  <a:pt x="15088" y="4330"/>
                </a:lnTo>
                <a:lnTo>
                  <a:pt x="17289" y="6157"/>
                </a:lnTo>
                <a:lnTo>
                  <a:pt x="17289" y="3078"/>
                </a:lnTo>
                <a:lnTo>
                  <a:pt x="17289" y="0"/>
                </a:lnTo>
                <a:lnTo>
                  <a:pt x="14583" y="626"/>
                </a:lnTo>
                <a:lnTo>
                  <a:pt x="11878" y="1200"/>
                </a:lnTo>
                <a:lnTo>
                  <a:pt x="14033" y="3704"/>
                </a:lnTo>
                <a:lnTo>
                  <a:pt x="10777" y="7409"/>
                </a:lnTo>
                <a:lnTo>
                  <a:pt x="7567" y="6157"/>
                </a:lnTo>
                <a:lnTo>
                  <a:pt x="5411" y="10487"/>
                </a:lnTo>
                <a:lnTo>
                  <a:pt x="2155" y="9235"/>
                </a:lnTo>
                <a:lnTo>
                  <a:pt x="550" y="14817"/>
                </a:lnTo>
                <a:lnTo>
                  <a:pt x="0" y="16017"/>
                </a:lnTo>
                <a:lnTo>
                  <a:pt x="1055" y="16643"/>
                </a:lnTo>
                <a:lnTo>
                  <a:pt x="2706" y="11113"/>
                </a:lnTo>
                <a:lnTo>
                  <a:pt x="5916" y="12313"/>
                </a:lnTo>
                <a:lnTo>
                  <a:pt x="8071" y="8035"/>
                </a:lnTo>
                <a:lnTo>
                  <a:pt x="8071" y="8035"/>
                </a:lnTo>
                <a:close/>
                <a:moveTo>
                  <a:pt x="6466" y="21600"/>
                </a:moveTo>
                <a:lnTo>
                  <a:pt x="6466" y="16643"/>
                </a:lnTo>
                <a:lnTo>
                  <a:pt x="3761" y="16643"/>
                </a:lnTo>
                <a:lnTo>
                  <a:pt x="3761" y="21600"/>
                </a:lnTo>
                <a:lnTo>
                  <a:pt x="6466" y="21600"/>
                </a:lnTo>
                <a:lnTo>
                  <a:pt x="6466" y="21600"/>
                </a:lnTo>
                <a:close/>
                <a:moveTo>
                  <a:pt x="10227" y="21600"/>
                </a:moveTo>
                <a:lnTo>
                  <a:pt x="7567" y="21600"/>
                </a:lnTo>
                <a:lnTo>
                  <a:pt x="7567" y="14817"/>
                </a:lnTo>
                <a:lnTo>
                  <a:pt x="10227" y="14817"/>
                </a:lnTo>
                <a:lnTo>
                  <a:pt x="10227" y="21600"/>
                </a:lnTo>
                <a:lnTo>
                  <a:pt x="10227" y="21600"/>
                </a:lnTo>
                <a:close/>
                <a:moveTo>
                  <a:pt x="14033" y="21600"/>
                </a:moveTo>
                <a:lnTo>
                  <a:pt x="11327" y="21600"/>
                </a:lnTo>
                <a:lnTo>
                  <a:pt x="11327" y="12313"/>
                </a:lnTo>
                <a:lnTo>
                  <a:pt x="14033" y="12313"/>
                </a:lnTo>
                <a:lnTo>
                  <a:pt x="14033" y="21600"/>
                </a:lnTo>
                <a:lnTo>
                  <a:pt x="14033" y="21600"/>
                </a:lnTo>
                <a:close/>
                <a:moveTo>
                  <a:pt x="17794" y="21600"/>
                </a:moveTo>
                <a:lnTo>
                  <a:pt x="15088" y="21600"/>
                </a:lnTo>
                <a:lnTo>
                  <a:pt x="15088" y="9861"/>
                </a:lnTo>
                <a:lnTo>
                  <a:pt x="17794" y="9861"/>
                </a:lnTo>
                <a:lnTo>
                  <a:pt x="17794" y="21600"/>
                </a:lnTo>
                <a:lnTo>
                  <a:pt x="17794" y="21600"/>
                </a:lnTo>
                <a:close/>
                <a:moveTo>
                  <a:pt x="18894" y="6783"/>
                </a:moveTo>
                <a:lnTo>
                  <a:pt x="18894" y="21600"/>
                </a:lnTo>
                <a:lnTo>
                  <a:pt x="21600" y="21600"/>
                </a:lnTo>
                <a:lnTo>
                  <a:pt x="21600" y="6783"/>
                </a:lnTo>
                <a:lnTo>
                  <a:pt x="18894" y="6783"/>
                </a:lnTo>
                <a:close/>
              </a:path>
            </a:pathLst>
          </a:custGeom>
          <a:solidFill>
            <a:srgbClr val="FFFFFF"/>
          </a:solidFill>
          <a:ln w="12700" cap="flat">
            <a:noFill/>
            <a:miter lim="400000"/>
          </a:ln>
          <a:effectLst/>
        </p:spPr>
        <p:txBody>
          <a:bodyPr wrap="square" lIns="0" tIns="0" rIns="0" bIns="0" numCol="1" anchor="t">
            <a:noAutofit/>
          </a:bodyPr>
          <a:lstStyle/>
          <a:p>
            <a:pPr lvl="0"/>
            <a:endParaRPr sz="1735">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27" name="Freeform6"/>
          <p:cNvSpPr/>
          <p:nvPr/>
        </p:nvSpPr>
        <p:spPr>
          <a:xfrm>
            <a:off x="10106961" y="4401130"/>
            <a:ext cx="950152" cy="95015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AD9CB"/>
          </a:solidFill>
          <a:ln w="12700" cap="flat">
            <a:noFill/>
            <a:miter lim="400000"/>
          </a:ln>
          <a:effectLst/>
        </p:spPr>
        <p:txBody>
          <a:bodyPr wrap="square" lIns="25400" tIns="25400" rIns="25400" bIns="25400" numCol="1" anchor="ctr">
            <a:noAutofit/>
          </a:bodyPr>
          <a:lstStyle/>
          <a:p>
            <a:pPr lvl="0"/>
            <a:endParaRPr sz="1735">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28" name="Freeform7"/>
          <p:cNvSpPr/>
          <p:nvPr/>
        </p:nvSpPr>
        <p:spPr>
          <a:xfrm>
            <a:off x="10101654" y="2468881"/>
            <a:ext cx="955486" cy="95548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AD9CB"/>
          </a:solidFill>
          <a:ln w="12700" cap="flat">
            <a:noFill/>
            <a:miter lim="400000"/>
          </a:ln>
          <a:effectLst/>
        </p:spPr>
        <p:txBody>
          <a:bodyPr wrap="square" lIns="33867" tIns="33867" rIns="33867" bIns="33867" numCol="1" anchor="ctr">
            <a:noAutofit/>
          </a:bodyPr>
          <a:lstStyle/>
          <a:p>
            <a:pPr lvl="0"/>
            <a:endParaRPr sz="1735">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29" name="Freeform8"/>
          <p:cNvSpPr/>
          <p:nvPr/>
        </p:nvSpPr>
        <p:spPr>
          <a:xfrm>
            <a:off x="10430356" y="2747435"/>
            <a:ext cx="298081" cy="374507"/>
          </a:xfrm>
          <a:custGeom>
            <a:avLst/>
            <a:gdLst/>
            <a:ahLst/>
            <a:cxnLst>
              <a:cxn ang="0">
                <a:pos x="wd2" y="hd2"/>
              </a:cxn>
              <a:cxn ang="5400000">
                <a:pos x="wd2" y="hd2"/>
              </a:cxn>
              <a:cxn ang="10800000">
                <a:pos x="wd2" y="hd2"/>
              </a:cxn>
              <a:cxn ang="16200000">
                <a:pos x="wd2" y="hd2"/>
              </a:cxn>
            </a:cxnLst>
            <a:rect l="0" t="0" r="r" b="b"/>
            <a:pathLst>
              <a:path w="21015" h="21072" extrusionOk="0">
                <a:moveTo>
                  <a:pt x="17468" y="6506"/>
                </a:moveTo>
                <a:cubicBezTo>
                  <a:pt x="16410" y="7763"/>
                  <a:pt x="15333" y="6878"/>
                  <a:pt x="13824" y="5996"/>
                </a:cubicBezTo>
                <a:cubicBezTo>
                  <a:pt x="12317" y="5116"/>
                  <a:pt x="10950" y="4575"/>
                  <a:pt x="12006" y="3318"/>
                </a:cubicBezTo>
                <a:cubicBezTo>
                  <a:pt x="13062" y="2059"/>
                  <a:pt x="15140" y="1754"/>
                  <a:pt x="16648" y="2634"/>
                </a:cubicBezTo>
                <a:cubicBezTo>
                  <a:pt x="18155" y="3515"/>
                  <a:pt x="18522" y="5248"/>
                  <a:pt x="17468" y="6506"/>
                </a:cubicBezTo>
                <a:close/>
                <a:moveTo>
                  <a:pt x="20868" y="4865"/>
                </a:moveTo>
                <a:cubicBezTo>
                  <a:pt x="20191" y="1663"/>
                  <a:pt x="16530" y="-474"/>
                  <a:pt x="12691" y="90"/>
                </a:cubicBezTo>
                <a:cubicBezTo>
                  <a:pt x="8853" y="655"/>
                  <a:pt x="5613" y="3118"/>
                  <a:pt x="6290" y="6320"/>
                </a:cubicBezTo>
                <a:cubicBezTo>
                  <a:pt x="6436" y="7009"/>
                  <a:pt x="6840" y="8088"/>
                  <a:pt x="7318" y="8862"/>
                </a:cubicBezTo>
                <a:lnTo>
                  <a:pt x="346" y="17166"/>
                </a:lnTo>
                <a:cubicBezTo>
                  <a:pt x="90" y="17473"/>
                  <a:pt x="-56" y="18024"/>
                  <a:pt x="20" y="18392"/>
                </a:cubicBezTo>
                <a:lnTo>
                  <a:pt x="470" y="20511"/>
                </a:lnTo>
                <a:cubicBezTo>
                  <a:pt x="547" y="20879"/>
                  <a:pt x="971" y="21126"/>
                  <a:pt x="1412" y="21061"/>
                </a:cubicBezTo>
                <a:lnTo>
                  <a:pt x="3454" y="20761"/>
                </a:lnTo>
                <a:cubicBezTo>
                  <a:pt x="3895" y="20696"/>
                  <a:pt x="4457" y="20387"/>
                  <a:pt x="4700" y="20072"/>
                </a:cubicBezTo>
                <a:lnTo>
                  <a:pt x="7456" y="16513"/>
                </a:lnTo>
                <a:lnTo>
                  <a:pt x="7480" y="16490"/>
                </a:lnTo>
                <a:lnTo>
                  <a:pt x="9346" y="16216"/>
                </a:lnTo>
                <a:lnTo>
                  <a:pt x="12566" y="12046"/>
                </a:lnTo>
                <a:cubicBezTo>
                  <a:pt x="13623" y="12195"/>
                  <a:pt x="15142" y="12146"/>
                  <a:pt x="16039" y="12013"/>
                </a:cubicBezTo>
                <a:cubicBezTo>
                  <a:pt x="19878" y="11449"/>
                  <a:pt x="21544" y="8068"/>
                  <a:pt x="20868" y="4865"/>
                </a:cubicBezTo>
                <a:close/>
              </a:path>
            </a:pathLst>
          </a:custGeom>
          <a:solidFill>
            <a:srgbClr val="FFFFFF"/>
          </a:solidFill>
          <a:ln w="12700" cap="flat">
            <a:noFill/>
            <a:miter lim="400000"/>
          </a:ln>
          <a:effectLst/>
        </p:spPr>
        <p:txBody>
          <a:bodyPr wrap="square" lIns="0" tIns="0" rIns="0" bIns="0" numCol="1" anchor="ctr">
            <a:noAutofit/>
          </a:bodyPr>
          <a:lstStyle/>
          <a:p>
            <a:pPr lvl="0"/>
            <a:endParaRPr sz="1735">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30" name="Text box3"/>
          <p:cNvSpPr txBox="1"/>
          <p:nvPr/>
        </p:nvSpPr>
        <p:spPr>
          <a:xfrm>
            <a:off x="5298154" y="3598049"/>
            <a:ext cx="1535488" cy="633719"/>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50000"/>
              </a:lnSpc>
            </a:pPr>
            <a:r>
              <a:rPr lang="zh-CN" altLang="en-US" sz="2000" dirty="0">
                <a:solidFill>
                  <a:schemeClr val="bg1"/>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点击输入标题内容</a:t>
            </a:r>
            <a:endParaRPr lang="en-GB" altLang="zh-CN" sz="2000" dirty="0">
              <a:solidFill>
                <a:schemeClr val="bg1"/>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31" name="Freeform9"/>
          <p:cNvSpPr/>
          <p:nvPr/>
        </p:nvSpPr>
        <p:spPr>
          <a:xfrm>
            <a:off x="10380976" y="4661737"/>
            <a:ext cx="402123" cy="428939"/>
          </a:xfrm>
          <a:custGeom>
            <a:avLst/>
            <a:gdLst/>
            <a:ahLst/>
            <a:cxnLst>
              <a:cxn ang="0">
                <a:pos x="wd2" y="hd2"/>
              </a:cxn>
              <a:cxn ang="5400000">
                <a:pos x="wd2" y="hd2"/>
              </a:cxn>
              <a:cxn ang="10800000">
                <a:pos x="wd2" y="hd2"/>
              </a:cxn>
              <a:cxn ang="16200000">
                <a:pos x="wd2" y="hd2"/>
              </a:cxn>
            </a:cxnLst>
            <a:rect l="0" t="0" r="r" b="b"/>
            <a:pathLst>
              <a:path w="21153" h="21260" extrusionOk="0">
                <a:moveTo>
                  <a:pt x="11752" y="11733"/>
                </a:moveTo>
                <a:lnTo>
                  <a:pt x="9401" y="11733"/>
                </a:lnTo>
                <a:lnTo>
                  <a:pt x="9401" y="5975"/>
                </a:lnTo>
                <a:lnTo>
                  <a:pt x="11752" y="5975"/>
                </a:lnTo>
                <a:cubicBezTo>
                  <a:pt x="11752" y="5975"/>
                  <a:pt x="11752" y="11733"/>
                  <a:pt x="11752" y="11733"/>
                </a:cubicBezTo>
                <a:close/>
                <a:moveTo>
                  <a:pt x="11752" y="15276"/>
                </a:moveTo>
                <a:lnTo>
                  <a:pt x="9401" y="15276"/>
                </a:lnTo>
                <a:lnTo>
                  <a:pt x="9401" y="12951"/>
                </a:lnTo>
                <a:lnTo>
                  <a:pt x="11752" y="12951"/>
                </a:lnTo>
                <a:cubicBezTo>
                  <a:pt x="11752" y="12951"/>
                  <a:pt x="11752" y="15276"/>
                  <a:pt x="11752" y="15276"/>
                </a:cubicBezTo>
                <a:close/>
                <a:moveTo>
                  <a:pt x="20789" y="13227"/>
                </a:moveTo>
                <a:lnTo>
                  <a:pt x="18761" y="11523"/>
                </a:lnTo>
                <a:cubicBezTo>
                  <a:pt x="18172" y="11029"/>
                  <a:pt x="18172" y="10223"/>
                  <a:pt x="18761" y="9729"/>
                </a:cubicBezTo>
                <a:lnTo>
                  <a:pt x="20789" y="8025"/>
                </a:lnTo>
                <a:cubicBezTo>
                  <a:pt x="21376" y="7532"/>
                  <a:pt x="21220" y="7072"/>
                  <a:pt x="20441" y="7001"/>
                </a:cubicBezTo>
                <a:lnTo>
                  <a:pt x="17751" y="6761"/>
                </a:lnTo>
                <a:cubicBezTo>
                  <a:pt x="16971" y="6692"/>
                  <a:pt x="16552" y="6061"/>
                  <a:pt x="16819" y="5360"/>
                </a:cubicBezTo>
                <a:lnTo>
                  <a:pt x="18247" y="1615"/>
                </a:lnTo>
                <a:cubicBezTo>
                  <a:pt x="18515" y="912"/>
                  <a:pt x="18188" y="656"/>
                  <a:pt x="17520" y="1047"/>
                </a:cubicBezTo>
                <a:lnTo>
                  <a:pt x="14346" y="2896"/>
                </a:lnTo>
                <a:cubicBezTo>
                  <a:pt x="13678" y="3285"/>
                  <a:pt x="12815" y="3072"/>
                  <a:pt x="12430" y="2423"/>
                </a:cubicBezTo>
                <a:lnTo>
                  <a:pt x="11279" y="489"/>
                </a:lnTo>
                <a:cubicBezTo>
                  <a:pt x="10893" y="-160"/>
                  <a:pt x="10255" y="-164"/>
                  <a:pt x="9860" y="481"/>
                </a:cubicBezTo>
                <a:lnTo>
                  <a:pt x="8793" y="2232"/>
                </a:lnTo>
                <a:cubicBezTo>
                  <a:pt x="8398" y="2877"/>
                  <a:pt x="7493" y="3153"/>
                  <a:pt x="6781" y="2844"/>
                </a:cubicBezTo>
                <a:lnTo>
                  <a:pt x="4900" y="2031"/>
                </a:lnTo>
                <a:cubicBezTo>
                  <a:pt x="4188" y="1723"/>
                  <a:pt x="3639" y="2080"/>
                  <a:pt x="3682" y="2825"/>
                </a:cubicBezTo>
                <a:lnTo>
                  <a:pt x="3784" y="4615"/>
                </a:lnTo>
                <a:cubicBezTo>
                  <a:pt x="3826" y="5360"/>
                  <a:pt x="3242" y="6128"/>
                  <a:pt x="2486" y="6320"/>
                </a:cubicBezTo>
                <a:lnTo>
                  <a:pt x="670" y="6780"/>
                </a:lnTo>
                <a:cubicBezTo>
                  <a:pt x="-85" y="6972"/>
                  <a:pt x="-224" y="7532"/>
                  <a:pt x="365" y="8025"/>
                </a:cubicBezTo>
                <a:lnTo>
                  <a:pt x="2394" y="9729"/>
                </a:lnTo>
                <a:cubicBezTo>
                  <a:pt x="2981" y="10223"/>
                  <a:pt x="2981" y="11029"/>
                  <a:pt x="2394" y="11523"/>
                </a:cubicBezTo>
                <a:lnTo>
                  <a:pt x="365" y="13225"/>
                </a:lnTo>
                <a:cubicBezTo>
                  <a:pt x="-224" y="13720"/>
                  <a:pt x="-68" y="14196"/>
                  <a:pt x="709" y="14285"/>
                </a:cubicBezTo>
                <a:lnTo>
                  <a:pt x="3171" y="14567"/>
                </a:lnTo>
                <a:cubicBezTo>
                  <a:pt x="3948" y="14656"/>
                  <a:pt x="4381" y="15309"/>
                  <a:pt x="4133" y="16017"/>
                </a:cubicBezTo>
                <a:lnTo>
                  <a:pt x="2869" y="19625"/>
                </a:lnTo>
                <a:cubicBezTo>
                  <a:pt x="2622" y="20333"/>
                  <a:pt x="2976" y="20609"/>
                  <a:pt x="3655" y="20240"/>
                </a:cubicBezTo>
                <a:lnTo>
                  <a:pt x="6549" y="18661"/>
                </a:lnTo>
                <a:cubicBezTo>
                  <a:pt x="7229" y="18291"/>
                  <a:pt x="8143" y="18495"/>
                  <a:pt x="8581" y="19113"/>
                </a:cubicBezTo>
                <a:lnTo>
                  <a:pt x="9782" y="20816"/>
                </a:lnTo>
                <a:cubicBezTo>
                  <a:pt x="10219" y="21436"/>
                  <a:pt x="10875" y="21403"/>
                  <a:pt x="11240" y="20741"/>
                </a:cubicBezTo>
                <a:lnTo>
                  <a:pt x="12297" y="18823"/>
                </a:lnTo>
                <a:cubicBezTo>
                  <a:pt x="12660" y="18160"/>
                  <a:pt x="13532" y="17891"/>
                  <a:pt x="14234" y="18221"/>
                </a:cubicBezTo>
                <a:lnTo>
                  <a:pt x="16272" y="19181"/>
                </a:lnTo>
                <a:cubicBezTo>
                  <a:pt x="16974" y="19511"/>
                  <a:pt x="17514" y="19172"/>
                  <a:pt x="17472" y="18427"/>
                </a:cubicBezTo>
                <a:lnTo>
                  <a:pt x="17370" y="16637"/>
                </a:lnTo>
                <a:cubicBezTo>
                  <a:pt x="17327" y="15891"/>
                  <a:pt x="17912" y="15124"/>
                  <a:pt x="18668" y="14932"/>
                </a:cubicBezTo>
                <a:lnTo>
                  <a:pt x="20482" y="14472"/>
                </a:lnTo>
                <a:cubicBezTo>
                  <a:pt x="21239" y="14280"/>
                  <a:pt x="21376" y="13720"/>
                  <a:pt x="20789" y="13227"/>
                </a:cubicBezTo>
                <a:close/>
              </a:path>
            </a:pathLst>
          </a:custGeom>
          <a:solidFill>
            <a:srgbClr val="FFFFFF"/>
          </a:solidFill>
          <a:ln w="12700" cap="flat">
            <a:noFill/>
            <a:miter lim="400000"/>
          </a:ln>
          <a:effectLst/>
        </p:spPr>
        <p:txBody>
          <a:bodyPr wrap="square" lIns="0" tIns="0" rIns="0" bIns="0" numCol="1" anchor="ctr">
            <a:noAutofit/>
          </a:bodyPr>
          <a:lstStyle/>
          <a:p>
            <a:pPr lvl="0"/>
            <a:endParaRPr sz="1735">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6" name="AutoShape0"/>
          <p:cNvSpPr/>
          <p:nvPr/>
        </p:nvSpPr>
        <p:spPr>
          <a:xfrm>
            <a:off x="519931" y="465959"/>
            <a:ext cx="11152139" cy="5926082"/>
          </a:xfrm>
          <a:prstGeom prst="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cxnSp>
        <p:nvCxnSpPr>
          <p:cNvPr id="9" name="Line0"/>
          <p:cNvCxnSpPr/>
          <p:nvPr/>
        </p:nvCxnSpPr>
        <p:spPr>
          <a:xfrm>
            <a:off x="3369191" y="0"/>
            <a:ext cx="0" cy="68580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 name="AutoShape1"/>
          <p:cNvSpPr/>
          <p:nvPr/>
        </p:nvSpPr>
        <p:spPr>
          <a:xfrm rot="18935288">
            <a:off x="2250054" y="2270802"/>
            <a:ext cx="1833705" cy="1833705"/>
          </a:xfrm>
          <a:prstGeom prst="flowChartDecision">
            <a:avLst/>
          </a:prstGeom>
          <a:solidFill>
            <a:srgbClr val="FAD9CB"/>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11" name="AutoShape2"/>
          <p:cNvSpPr/>
          <p:nvPr/>
        </p:nvSpPr>
        <p:spPr>
          <a:xfrm rot="18935288">
            <a:off x="2459914" y="2461236"/>
            <a:ext cx="1833705" cy="1833705"/>
          </a:xfrm>
          <a:prstGeom prst="flowChartDecision">
            <a:avLst/>
          </a:prstGeom>
          <a:solidFill>
            <a:schemeClr val="bg1"/>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12" name="Text box0"/>
          <p:cNvSpPr txBox="1"/>
          <p:nvPr/>
        </p:nvSpPr>
        <p:spPr>
          <a:xfrm>
            <a:off x="2882932" y="2928127"/>
            <a:ext cx="870751" cy="913327"/>
          </a:xfrm>
          <a:prstGeom prst="rect">
            <a:avLst/>
          </a:prstGeom>
          <a:noFill/>
        </p:spPr>
        <p:txBody>
          <a:bodyPr wrap="none" rtlCol="0">
            <a:spAutoFit/>
          </a:bodyPr>
          <a:lstStyle/>
          <a:p>
            <a:r>
              <a:rPr lang="en-US" altLang="zh-CN" sz="5335" b="1" dirty="0">
                <a:solidFill>
                  <a:srgbClr val="FAD9CB"/>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03</a:t>
            </a:r>
            <a:endParaRPr lang="zh-CN" altLang="en-US" sz="5335" b="1" dirty="0">
              <a:solidFill>
                <a:srgbClr val="FAD9CB"/>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14" name="Text box1"/>
          <p:cNvSpPr txBox="1"/>
          <p:nvPr/>
        </p:nvSpPr>
        <p:spPr>
          <a:xfrm>
            <a:off x="4990638" y="2155896"/>
            <a:ext cx="4057521" cy="748666"/>
          </a:xfrm>
          <a:prstGeom prst="rect">
            <a:avLst/>
          </a:prstGeom>
          <a:noFill/>
        </p:spPr>
        <p:txBody>
          <a:bodyPr wrap="none" rtlCol="0">
            <a:spAutoFit/>
          </a:bodyPr>
          <a:lstStyle/>
          <a:p>
            <a:r>
              <a:rPr lang="en-US" altLang="zh-CN" sz="4265" b="1"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PART.THREE</a:t>
            </a:r>
            <a:endParaRPr lang="zh-CN" altLang="en-US" sz="4265" b="1"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15" name="Text box2"/>
          <p:cNvSpPr txBox="1"/>
          <p:nvPr/>
        </p:nvSpPr>
        <p:spPr>
          <a:xfrm>
            <a:off x="5014907" y="2990232"/>
            <a:ext cx="2646878" cy="461665"/>
          </a:xfrm>
          <a:prstGeom prst="rect">
            <a:avLst/>
          </a:prstGeom>
          <a:noFill/>
        </p:spPr>
        <p:txBody>
          <a:bodyPr wrap="none" rtlCol="0">
            <a:spAutoFit/>
          </a:bodyPr>
          <a:lstStyle/>
          <a:p>
            <a:r>
              <a:rPr lang="zh-CN" altLang="en-US" sz="2400" dirty="0">
                <a:solidFill>
                  <a:schemeClr val="tx1">
                    <a:lumMod val="65000"/>
                    <a:lumOff val="3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明年工作发展计划</a:t>
            </a:r>
            <a:endParaRPr lang="zh-CN" altLang="en-US" sz="2400" dirty="0">
              <a:solidFill>
                <a:schemeClr val="tx1">
                  <a:lumMod val="65000"/>
                  <a:lumOff val="3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16" name="Text box3"/>
          <p:cNvSpPr txBox="1"/>
          <p:nvPr/>
        </p:nvSpPr>
        <p:spPr>
          <a:xfrm>
            <a:off x="5011186" y="3804679"/>
            <a:ext cx="5405295" cy="897425"/>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输入您的内容输入您的内容输入您的内容输入您的内容输入您的内容输入您的内容输入您的内容输入您的内容输入您的内容输入您的内容输入您的内容输入您的内容输入您的内容输入您的内容输入您的内容输入您的内容</a:t>
            </a:r>
            <a:endParaRPr lang="zh-CN" altLang="en-US" sz="1200" dirty="0">
              <a:solidFill>
                <a:schemeClr val="tx1">
                  <a:lumMod val="65000"/>
                  <a:lumOff val="3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cxnSp>
        <p:nvCxnSpPr>
          <p:cNvPr id="17" name="Line1"/>
          <p:cNvCxnSpPr/>
          <p:nvPr/>
        </p:nvCxnSpPr>
        <p:spPr>
          <a:xfrm>
            <a:off x="5135893" y="3660785"/>
            <a:ext cx="518457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6" name="AutoShape0"/>
          <p:cNvSpPr/>
          <p:nvPr/>
        </p:nvSpPr>
        <p:spPr>
          <a:xfrm>
            <a:off x="519931" y="465959"/>
            <a:ext cx="11152139" cy="5926082"/>
          </a:xfrm>
          <a:prstGeom prst="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21" name="Text box0"/>
          <p:cNvSpPr txBox="1"/>
          <p:nvPr/>
        </p:nvSpPr>
        <p:spPr>
          <a:xfrm>
            <a:off x="1329753" y="790918"/>
            <a:ext cx="1723549" cy="400110"/>
          </a:xfrm>
          <a:prstGeom prst="rect">
            <a:avLst/>
          </a:prstGeom>
          <a:noFill/>
        </p:spPr>
        <p:txBody>
          <a:bodyPr wrap="none" rtlCol="0">
            <a:spAutoFit/>
          </a:bodyPr>
          <a:lstStyle/>
          <a:p>
            <a:r>
              <a:rPr lang="zh-CN" altLang="en-US" sz="2000"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此处添加标题</a:t>
            </a:r>
            <a:endParaRPr lang="zh-CN" altLang="en-US" sz="2000"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22" name="Text box1"/>
          <p:cNvSpPr txBox="1"/>
          <p:nvPr/>
        </p:nvSpPr>
        <p:spPr>
          <a:xfrm>
            <a:off x="1329753" y="1125062"/>
            <a:ext cx="2797234" cy="517129"/>
          </a:xfrm>
          <a:prstGeom prst="rect">
            <a:avLst/>
          </a:prstGeom>
          <a:noFill/>
        </p:spPr>
        <p:txBody>
          <a:bodyPr wrap="square" rtlCol="0">
            <a:spAutoFit/>
          </a:bodyPr>
          <a:lstStyle/>
          <a:p>
            <a:pPr>
              <a:lnSpc>
                <a:spcPct val="130000"/>
              </a:lnSpc>
            </a:pPr>
            <a:r>
              <a:rPr lang="zh-CN" altLang="en-US" sz="1100">
                <a:solidFill>
                  <a:schemeClr val="tx1">
                    <a:lumMod val="50000"/>
                    <a:lumOff val="50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在此输入内容在此输入内容在此输入内容在此输入内容在此输入内容</a:t>
            </a:r>
            <a:endParaRPr lang="en-US" altLang="zh-CN" sz="1100" dirty="0">
              <a:solidFill>
                <a:schemeClr val="tx1">
                  <a:lumMod val="50000"/>
                  <a:lumOff val="50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24" name="Freeform0"/>
          <p:cNvSpPr/>
          <p:nvPr/>
        </p:nvSpPr>
        <p:spPr>
          <a:xfrm>
            <a:off x="808766" y="769937"/>
            <a:ext cx="370968" cy="553545"/>
          </a:xfrm>
          <a:custGeom>
            <a:avLst/>
            <a:gdLst>
              <a:gd name="connsiteX0" fmla="*/ 0 w 671332"/>
              <a:gd name="connsiteY0" fmla="*/ 0 h 671332"/>
              <a:gd name="connsiteX1" fmla="*/ 671332 w 671332"/>
              <a:gd name="connsiteY1" fmla="*/ 0 h 671332"/>
              <a:gd name="connsiteX2" fmla="*/ 671332 w 671332"/>
              <a:gd name="connsiteY2" fmla="*/ 289029 h 671332"/>
              <a:gd name="connsiteX3" fmla="*/ 578734 w 671332"/>
              <a:gd name="connsiteY3" fmla="*/ 289029 h 671332"/>
              <a:gd name="connsiteX4" fmla="*/ 578734 w 671332"/>
              <a:gd name="connsiteY4" fmla="*/ 670870 h 671332"/>
              <a:gd name="connsiteX5" fmla="*/ 671332 w 671332"/>
              <a:gd name="connsiteY5" fmla="*/ 670870 h 671332"/>
              <a:gd name="connsiteX6" fmla="*/ 671332 w 671332"/>
              <a:gd name="connsiteY6" fmla="*/ 671332 h 671332"/>
              <a:gd name="connsiteX7" fmla="*/ 0 w 671332"/>
              <a:gd name="connsiteY7" fmla="*/ 671332 h 671332"/>
              <a:gd name="connsiteX8" fmla="*/ 0 w 671332"/>
              <a:gd name="connsiteY8" fmla="*/ 0 h 671332"/>
              <a:gd name="connsiteX0-1" fmla="*/ 578734 w 671332"/>
              <a:gd name="connsiteY0-2" fmla="*/ 289029 h 671332"/>
              <a:gd name="connsiteX1-3" fmla="*/ 578734 w 671332"/>
              <a:gd name="connsiteY1-4" fmla="*/ 670870 h 671332"/>
              <a:gd name="connsiteX2-5" fmla="*/ 671332 w 671332"/>
              <a:gd name="connsiteY2-6" fmla="*/ 670870 h 671332"/>
              <a:gd name="connsiteX3-7" fmla="*/ 671332 w 671332"/>
              <a:gd name="connsiteY3-8" fmla="*/ 671332 h 671332"/>
              <a:gd name="connsiteX4-9" fmla="*/ 0 w 671332"/>
              <a:gd name="connsiteY4-10" fmla="*/ 671332 h 671332"/>
              <a:gd name="connsiteX5-11" fmla="*/ 0 w 671332"/>
              <a:gd name="connsiteY5-12" fmla="*/ 0 h 671332"/>
              <a:gd name="connsiteX6-13" fmla="*/ 671332 w 671332"/>
              <a:gd name="connsiteY6-14" fmla="*/ 0 h 671332"/>
              <a:gd name="connsiteX7-15" fmla="*/ 671332 w 671332"/>
              <a:gd name="connsiteY7-16" fmla="*/ 289029 h 671332"/>
              <a:gd name="connsiteX8-17" fmla="*/ 670174 w 671332"/>
              <a:gd name="connsiteY8-18" fmla="*/ 380469 h 671332"/>
              <a:gd name="connsiteX0-19" fmla="*/ 614219 w 671332"/>
              <a:gd name="connsiteY0-20" fmla="*/ 519681 h 671332"/>
              <a:gd name="connsiteX1-21" fmla="*/ 578734 w 671332"/>
              <a:gd name="connsiteY1-22" fmla="*/ 670870 h 671332"/>
              <a:gd name="connsiteX2-23" fmla="*/ 671332 w 671332"/>
              <a:gd name="connsiteY2-24" fmla="*/ 670870 h 671332"/>
              <a:gd name="connsiteX3-25" fmla="*/ 671332 w 671332"/>
              <a:gd name="connsiteY3-26" fmla="*/ 671332 h 671332"/>
              <a:gd name="connsiteX4-27" fmla="*/ 0 w 671332"/>
              <a:gd name="connsiteY4-28" fmla="*/ 671332 h 671332"/>
              <a:gd name="connsiteX5-29" fmla="*/ 0 w 671332"/>
              <a:gd name="connsiteY5-30" fmla="*/ 0 h 671332"/>
              <a:gd name="connsiteX6-31" fmla="*/ 671332 w 671332"/>
              <a:gd name="connsiteY6-32" fmla="*/ 0 h 671332"/>
              <a:gd name="connsiteX7-33" fmla="*/ 671332 w 671332"/>
              <a:gd name="connsiteY7-34" fmla="*/ 289029 h 671332"/>
              <a:gd name="connsiteX8-35" fmla="*/ 670174 w 671332"/>
              <a:gd name="connsiteY8-36" fmla="*/ 380469 h 671332"/>
              <a:gd name="connsiteX0-37" fmla="*/ 578734 w 671332"/>
              <a:gd name="connsiteY0-38" fmla="*/ 670870 h 671332"/>
              <a:gd name="connsiteX1-39" fmla="*/ 671332 w 671332"/>
              <a:gd name="connsiteY1-40" fmla="*/ 670870 h 671332"/>
              <a:gd name="connsiteX2-41" fmla="*/ 671332 w 671332"/>
              <a:gd name="connsiteY2-42" fmla="*/ 671332 h 671332"/>
              <a:gd name="connsiteX3-43" fmla="*/ 0 w 671332"/>
              <a:gd name="connsiteY3-44" fmla="*/ 671332 h 671332"/>
              <a:gd name="connsiteX4-45" fmla="*/ 0 w 671332"/>
              <a:gd name="connsiteY4-46" fmla="*/ 0 h 671332"/>
              <a:gd name="connsiteX5-47" fmla="*/ 671332 w 671332"/>
              <a:gd name="connsiteY5-48" fmla="*/ 0 h 671332"/>
              <a:gd name="connsiteX6-49" fmla="*/ 671332 w 671332"/>
              <a:gd name="connsiteY6-50" fmla="*/ 289029 h 671332"/>
              <a:gd name="connsiteX7-51" fmla="*/ 670174 w 671332"/>
              <a:gd name="connsiteY7-52" fmla="*/ 380469 h 671332"/>
              <a:gd name="connsiteX0-53" fmla="*/ 578734 w 671332"/>
              <a:gd name="connsiteY0-54" fmla="*/ 670870 h 671332"/>
              <a:gd name="connsiteX1-55" fmla="*/ 671332 w 671332"/>
              <a:gd name="connsiteY1-56" fmla="*/ 670870 h 671332"/>
              <a:gd name="connsiteX2-57" fmla="*/ 671332 w 671332"/>
              <a:gd name="connsiteY2-58" fmla="*/ 671332 h 671332"/>
              <a:gd name="connsiteX3-59" fmla="*/ 0 w 671332"/>
              <a:gd name="connsiteY3-60" fmla="*/ 671332 h 671332"/>
              <a:gd name="connsiteX4-61" fmla="*/ 0 w 671332"/>
              <a:gd name="connsiteY4-62" fmla="*/ 0 h 671332"/>
              <a:gd name="connsiteX5-63" fmla="*/ 671332 w 671332"/>
              <a:gd name="connsiteY5-64" fmla="*/ 0 h 671332"/>
              <a:gd name="connsiteX6-65" fmla="*/ 671332 w 671332"/>
              <a:gd name="connsiteY6-66" fmla="*/ 289029 h 671332"/>
              <a:gd name="connsiteX0-67" fmla="*/ 578734 w 675208"/>
              <a:gd name="connsiteY0-68" fmla="*/ 670870 h 671332"/>
              <a:gd name="connsiteX1-69" fmla="*/ 671332 w 675208"/>
              <a:gd name="connsiteY1-70" fmla="*/ 670870 h 671332"/>
              <a:gd name="connsiteX2-71" fmla="*/ 671332 w 675208"/>
              <a:gd name="connsiteY2-72" fmla="*/ 671332 h 671332"/>
              <a:gd name="connsiteX3-73" fmla="*/ 0 w 675208"/>
              <a:gd name="connsiteY3-74" fmla="*/ 671332 h 671332"/>
              <a:gd name="connsiteX4-75" fmla="*/ 0 w 675208"/>
              <a:gd name="connsiteY4-76" fmla="*/ 0 h 671332"/>
              <a:gd name="connsiteX5-77" fmla="*/ 671332 w 675208"/>
              <a:gd name="connsiteY5-78" fmla="*/ 0 h 671332"/>
              <a:gd name="connsiteX6-79" fmla="*/ 675208 w 675208"/>
              <a:gd name="connsiteY6-80" fmla="*/ 168863 h 67133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675208" h="671332">
                <a:moveTo>
                  <a:pt x="578734" y="670870"/>
                </a:moveTo>
                <a:lnTo>
                  <a:pt x="671332" y="670870"/>
                </a:lnTo>
                <a:lnTo>
                  <a:pt x="671332" y="671332"/>
                </a:lnTo>
                <a:lnTo>
                  <a:pt x="0" y="671332"/>
                </a:lnTo>
                <a:lnTo>
                  <a:pt x="0" y="0"/>
                </a:lnTo>
                <a:lnTo>
                  <a:pt x="671332" y="0"/>
                </a:lnTo>
                <a:lnTo>
                  <a:pt x="675208" y="168863"/>
                </a:lnTo>
              </a:path>
            </a:pathLst>
          </a:custGeom>
          <a:noFill/>
          <a:ln w="29845">
            <a:solidFill>
              <a:srgbClr val="94A4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27" name="Text box2"/>
          <p:cNvSpPr txBox="1"/>
          <p:nvPr/>
        </p:nvSpPr>
        <p:spPr>
          <a:xfrm>
            <a:off x="1016045" y="966407"/>
            <a:ext cx="300082" cy="369332"/>
          </a:xfrm>
          <a:prstGeom prst="rect">
            <a:avLst/>
          </a:prstGeom>
          <a:noFill/>
          <a:ln>
            <a:noFill/>
          </a:ln>
        </p:spPr>
        <p:txBody>
          <a:bodyPr wrap="none" rtlCol="0">
            <a:spAutoFit/>
          </a:bodyPr>
          <a:lstStyle/>
          <a:p>
            <a:pPr algn="ctr"/>
            <a:r>
              <a:rPr lang="en-US" altLang="zh-CN"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3</a:t>
            </a:r>
            <a:endParaRPr lang="zh-CN" altLang="en-US"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34" name="AutoShape1"/>
          <p:cNvSpPr/>
          <p:nvPr/>
        </p:nvSpPr>
        <p:spPr>
          <a:xfrm>
            <a:off x="3004457" y="4311974"/>
            <a:ext cx="2875854" cy="1437927"/>
          </a:xfrm>
          <a:prstGeom prst="diamond">
            <a:avLst/>
          </a:prstGeom>
          <a:pattFill prst="ltUpDiag">
            <a:fgClr>
              <a:schemeClr val="bg1">
                <a:lumMod val="95000"/>
              </a:schemeClr>
            </a:fgClr>
            <a:bgClr>
              <a:schemeClr val="bg1">
                <a:lumMod val="8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35" name="AutoShape2"/>
          <p:cNvSpPr/>
          <p:nvPr/>
        </p:nvSpPr>
        <p:spPr>
          <a:xfrm>
            <a:off x="3004457" y="4168181"/>
            <a:ext cx="2875854" cy="1437927"/>
          </a:xfrm>
          <a:prstGeom prst="diamond">
            <a:avLst/>
          </a:prstGeom>
          <a:solidFill>
            <a:srgbClr val="94A4B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38" name="AutoShape3"/>
          <p:cNvSpPr/>
          <p:nvPr/>
        </p:nvSpPr>
        <p:spPr>
          <a:xfrm>
            <a:off x="4658073" y="3449217"/>
            <a:ext cx="2875854" cy="1437927"/>
          </a:xfrm>
          <a:prstGeom prst="diamond">
            <a:avLst/>
          </a:prstGeom>
          <a:pattFill prst="ltUpDiag">
            <a:fgClr>
              <a:schemeClr val="bg1">
                <a:lumMod val="95000"/>
              </a:schemeClr>
            </a:fgClr>
            <a:bgClr>
              <a:schemeClr val="bg1">
                <a:lumMod val="8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39" name="AutoShape4"/>
          <p:cNvSpPr/>
          <p:nvPr/>
        </p:nvSpPr>
        <p:spPr>
          <a:xfrm>
            <a:off x="4658073" y="3305425"/>
            <a:ext cx="2875854" cy="1437927"/>
          </a:xfrm>
          <a:prstGeom prst="diamond">
            <a:avLst/>
          </a:prstGeom>
          <a:solidFill>
            <a:srgbClr val="FAD9C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40" name="AutoShape5"/>
          <p:cNvSpPr/>
          <p:nvPr/>
        </p:nvSpPr>
        <p:spPr>
          <a:xfrm>
            <a:off x="6311689" y="4311974"/>
            <a:ext cx="2875854" cy="1437927"/>
          </a:xfrm>
          <a:prstGeom prst="diamond">
            <a:avLst/>
          </a:prstGeom>
          <a:pattFill prst="ltUpDiag">
            <a:fgClr>
              <a:schemeClr val="bg1">
                <a:lumMod val="95000"/>
              </a:schemeClr>
            </a:fgClr>
            <a:bgClr>
              <a:schemeClr val="bg1">
                <a:lumMod val="8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41" name="AutoShape6"/>
          <p:cNvSpPr/>
          <p:nvPr/>
        </p:nvSpPr>
        <p:spPr>
          <a:xfrm>
            <a:off x="6311689" y="4168181"/>
            <a:ext cx="2875854" cy="1437927"/>
          </a:xfrm>
          <a:prstGeom prst="diamond">
            <a:avLst/>
          </a:prstGeom>
          <a:solidFill>
            <a:srgbClr val="94A4B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43" name="Freeform1"/>
          <p:cNvSpPr/>
          <p:nvPr/>
        </p:nvSpPr>
        <p:spPr bwMode="auto">
          <a:xfrm>
            <a:off x="5814271" y="3725045"/>
            <a:ext cx="568594" cy="546132"/>
          </a:xfrm>
          <a:custGeom>
            <a:avLst/>
            <a:gdLst>
              <a:gd name="T0" fmla="*/ 369 w 372"/>
              <a:gd name="T1" fmla="*/ 133 h 357"/>
              <a:gd name="T2" fmla="*/ 347 w 372"/>
              <a:gd name="T3" fmla="*/ 116 h 357"/>
              <a:gd name="T4" fmla="*/ 252 w 372"/>
              <a:gd name="T5" fmla="*/ 101 h 357"/>
              <a:gd name="T6" fmla="*/ 210 w 372"/>
              <a:gd name="T7" fmla="*/ 15 h 357"/>
              <a:gd name="T8" fmla="*/ 186 w 372"/>
              <a:gd name="T9" fmla="*/ 0 h 357"/>
              <a:gd name="T10" fmla="*/ 162 w 372"/>
              <a:gd name="T11" fmla="*/ 15 h 357"/>
              <a:gd name="T12" fmla="*/ 120 w 372"/>
              <a:gd name="T13" fmla="*/ 101 h 357"/>
              <a:gd name="T14" fmla="*/ 25 w 372"/>
              <a:gd name="T15" fmla="*/ 116 h 357"/>
              <a:gd name="T16" fmla="*/ 3 w 372"/>
              <a:gd name="T17" fmla="*/ 133 h 357"/>
              <a:gd name="T18" fmla="*/ 10 w 372"/>
              <a:gd name="T19" fmla="*/ 159 h 357"/>
              <a:gd name="T20" fmla="*/ 80 w 372"/>
              <a:gd name="T21" fmla="*/ 229 h 357"/>
              <a:gd name="T22" fmla="*/ 63 w 372"/>
              <a:gd name="T23" fmla="*/ 326 h 357"/>
              <a:gd name="T24" fmla="*/ 74 w 372"/>
              <a:gd name="T25" fmla="*/ 352 h 357"/>
              <a:gd name="T26" fmla="*/ 90 w 372"/>
              <a:gd name="T27" fmla="*/ 357 h 357"/>
              <a:gd name="T28" fmla="*/ 103 w 372"/>
              <a:gd name="T29" fmla="*/ 353 h 357"/>
              <a:gd name="T30" fmla="*/ 186 w 372"/>
              <a:gd name="T31" fmla="*/ 308 h 357"/>
              <a:gd name="T32" fmla="*/ 269 w 372"/>
              <a:gd name="T33" fmla="*/ 353 h 357"/>
              <a:gd name="T34" fmla="*/ 282 w 372"/>
              <a:gd name="T35" fmla="*/ 357 h 357"/>
              <a:gd name="T36" fmla="*/ 298 w 372"/>
              <a:gd name="T37" fmla="*/ 352 h 357"/>
              <a:gd name="T38" fmla="*/ 309 w 372"/>
              <a:gd name="T39" fmla="*/ 326 h 357"/>
              <a:gd name="T40" fmla="*/ 292 w 372"/>
              <a:gd name="T41" fmla="*/ 229 h 357"/>
              <a:gd name="T42" fmla="*/ 362 w 372"/>
              <a:gd name="T43" fmla="*/ 159 h 357"/>
              <a:gd name="T44" fmla="*/ 369 w 372"/>
              <a:gd name="T45" fmla="*/ 133 h 357"/>
              <a:gd name="T46" fmla="*/ 273 w 372"/>
              <a:gd name="T47" fmla="*/ 211 h 357"/>
              <a:gd name="T48" fmla="*/ 266 w 372"/>
              <a:gd name="T49" fmla="*/ 233 h 357"/>
              <a:gd name="T50" fmla="*/ 282 w 372"/>
              <a:gd name="T51" fmla="*/ 331 h 357"/>
              <a:gd name="T52" fmla="*/ 199 w 372"/>
              <a:gd name="T53" fmla="*/ 286 h 357"/>
              <a:gd name="T54" fmla="*/ 186 w 372"/>
              <a:gd name="T55" fmla="*/ 282 h 357"/>
              <a:gd name="T56" fmla="*/ 173 w 372"/>
              <a:gd name="T57" fmla="*/ 286 h 357"/>
              <a:gd name="T58" fmla="*/ 90 w 372"/>
              <a:gd name="T59" fmla="*/ 331 h 357"/>
              <a:gd name="T60" fmla="*/ 106 w 372"/>
              <a:gd name="T61" fmla="*/ 233 h 357"/>
              <a:gd name="T62" fmla="*/ 99 w 372"/>
              <a:gd name="T63" fmla="*/ 211 h 357"/>
              <a:gd name="T64" fmla="*/ 29 w 372"/>
              <a:gd name="T65" fmla="*/ 141 h 357"/>
              <a:gd name="T66" fmla="*/ 124 w 372"/>
              <a:gd name="T67" fmla="*/ 127 h 357"/>
              <a:gd name="T68" fmla="*/ 144 w 372"/>
              <a:gd name="T69" fmla="*/ 112 h 357"/>
              <a:gd name="T70" fmla="*/ 186 w 372"/>
              <a:gd name="T71" fmla="*/ 26 h 357"/>
              <a:gd name="T72" fmla="*/ 228 w 372"/>
              <a:gd name="T73" fmla="*/ 112 h 357"/>
              <a:gd name="T74" fmla="*/ 248 w 372"/>
              <a:gd name="T75" fmla="*/ 127 h 357"/>
              <a:gd name="T76" fmla="*/ 343 w 372"/>
              <a:gd name="T77" fmla="*/ 141 h 357"/>
              <a:gd name="T78" fmla="*/ 273 w 372"/>
              <a:gd name="T79" fmla="*/ 211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72" h="357">
                <a:moveTo>
                  <a:pt x="369" y="133"/>
                </a:moveTo>
                <a:cubicBezTo>
                  <a:pt x="365" y="124"/>
                  <a:pt x="357" y="117"/>
                  <a:pt x="347" y="116"/>
                </a:cubicBezTo>
                <a:cubicBezTo>
                  <a:pt x="252" y="101"/>
                  <a:pt x="252" y="101"/>
                  <a:pt x="252" y="101"/>
                </a:cubicBezTo>
                <a:cubicBezTo>
                  <a:pt x="210" y="15"/>
                  <a:pt x="210" y="15"/>
                  <a:pt x="210" y="15"/>
                </a:cubicBezTo>
                <a:cubicBezTo>
                  <a:pt x="206" y="6"/>
                  <a:pt x="196" y="0"/>
                  <a:pt x="186" y="0"/>
                </a:cubicBezTo>
                <a:cubicBezTo>
                  <a:pt x="176" y="0"/>
                  <a:pt x="166" y="6"/>
                  <a:pt x="162" y="15"/>
                </a:cubicBezTo>
                <a:cubicBezTo>
                  <a:pt x="120" y="101"/>
                  <a:pt x="120" y="101"/>
                  <a:pt x="120" y="101"/>
                </a:cubicBezTo>
                <a:cubicBezTo>
                  <a:pt x="25" y="116"/>
                  <a:pt x="25" y="116"/>
                  <a:pt x="25" y="116"/>
                </a:cubicBezTo>
                <a:cubicBezTo>
                  <a:pt x="15" y="117"/>
                  <a:pt x="7" y="124"/>
                  <a:pt x="3" y="133"/>
                </a:cubicBezTo>
                <a:cubicBezTo>
                  <a:pt x="0" y="142"/>
                  <a:pt x="3" y="152"/>
                  <a:pt x="10" y="159"/>
                </a:cubicBezTo>
                <a:cubicBezTo>
                  <a:pt x="80" y="229"/>
                  <a:pt x="80" y="229"/>
                  <a:pt x="80" y="229"/>
                </a:cubicBezTo>
                <a:cubicBezTo>
                  <a:pt x="63" y="326"/>
                  <a:pt x="63" y="326"/>
                  <a:pt x="63" y="326"/>
                </a:cubicBezTo>
                <a:cubicBezTo>
                  <a:pt x="62" y="336"/>
                  <a:pt x="66" y="346"/>
                  <a:pt x="74" y="352"/>
                </a:cubicBezTo>
                <a:cubicBezTo>
                  <a:pt x="79" y="355"/>
                  <a:pt x="84" y="357"/>
                  <a:pt x="90" y="357"/>
                </a:cubicBezTo>
                <a:cubicBezTo>
                  <a:pt x="94" y="357"/>
                  <a:pt x="99" y="355"/>
                  <a:pt x="103" y="353"/>
                </a:cubicBezTo>
                <a:cubicBezTo>
                  <a:pt x="186" y="308"/>
                  <a:pt x="186" y="308"/>
                  <a:pt x="186" y="308"/>
                </a:cubicBezTo>
                <a:cubicBezTo>
                  <a:pt x="269" y="353"/>
                  <a:pt x="269" y="353"/>
                  <a:pt x="269" y="353"/>
                </a:cubicBezTo>
                <a:cubicBezTo>
                  <a:pt x="274" y="355"/>
                  <a:pt x="278" y="357"/>
                  <a:pt x="282" y="357"/>
                </a:cubicBezTo>
                <a:cubicBezTo>
                  <a:pt x="288" y="357"/>
                  <a:pt x="293" y="355"/>
                  <a:pt x="298" y="352"/>
                </a:cubicBezTo>
                <a:cubicBezTo>
                  <a:pt x="306" y="346"/>
                  <a:pt x="310" y="336"/>
                  <a:pt x="309" y="326"/>
                </a:cubicBezTo>
                <a:cubicBezTo>
                  <a:pt x="292" y="229"/>
                  <a:pt x="292" y="229"/>
                  <a:pt x="292" y="229"/>
                </a:cubicBezTo>
                <a:cubicBezTo>
                  <a:pt x="362" y="159"/>
                  <a:pt x="362" y="159"/>
                  <a:pt x="362" y="159"/>
                </a:cubicBezTo>
                <a:cubicBezTo>
                  <a:pt x="369" y="152"/>
                  <a:pt x="372" y="142"/>
                  <a:pt x="369" y="133"/>
                </a:cubicBezTo>
                <a:close/>
                <a:moveTo>
                  <a:pt x="273" y="211"/>
                </a:moveTo>
                <a:cubicBezTo>
                  <a:pt x="267" y="217"/>
                  <a:pt x="265" y="225"/>
                  <a:pt x="266" y="233"/>
                </a:cubicBezTo>
                <a:cubicBezTo>
                  <a:pt x="282" y="331"/>
                  <a:pt x="282" y="331"/>
                  <a:pt x="282" y="331"/>
                </a:cubicBezTo>
                <a:cubicBezTo>
                  <a:pt x="199" y="286"/>
                  <a:pt x="199" y="286"/>
                  <a:pt x="199" y="286"/>
                </a:cubicBezTo>
                <a:cubicBezTo>
                  <a:pt x="195" y="284"/>
                  <a:pt x="190" y="282"/>
                  <a:pt x="186" y="282"/>
                </a:cubicBezTo>
                <a:cubicBezTo>
                  <a:pt x="182" y="282"/>
                  <a:pt x="177" y="284"/>
                  <a:pt x="173" y="286"/>
                </a:cubicBezTo>
                <a:cubicBezTo>
                  <a:pt x="90" y="331"/>
                  <a:pt x="90" y="331"/>
                  <a:pt x="90" y="331"/>
                </a:cubicBezTo>
                <a:cubicBezTo>
                  <a:pt x="106" y="233"/>
                  <a:pt x="106" y="233"/>
                  <a:pt x="106" y="233"/>
                </a:cubicBezTo>
                <a:cubicBezTo>
                  <a:pt x="107" y="225"/>
                  <a:pt x="105" y="217"/>
                  <a:pt x="99" y="211"/>
                </a:cubicBezTo>
                <a:cubicBezTo>
                  <a:pt x="29" y="141"/>
                  <a:pt x="29" y="141"/>
                  <a:pt x="29" y="141"/>
                </a:cubicBezTo>
                <a:cubicBezTo>
                  <a:pt x="124" y="127"/>
                  <a:pt x="124" y="127"/>
                  <a:pt x="124" y="127"/>
                </a:cubicBezTo>
                <a:cubicBezTo>
                  <a:pt x="133" y="126"/>
                  <a:pt x="141" y="120"/>
                  <a:pt x="144" y="112"/>
                </a:cubicBezTo>
                <a:cubicBezTo>
                  <a:pt x="186" y="26"/>
                  <a:pt x="186" y="26"/>
                  <a:pt x="186" y="26"/>
                </a:cubicBezTo>
                <a:cubicBezTo>
                  <a:pt x="228" y="112"/>
                  <a:pt x="228" y="112"/>
                  <a:pt x="228" y="112"/>
                </a:cubicBezTo>
                <a:cubicBezTo>
                  <a:pt x="231" y="120"/>
                  <a:pt x="239" y="126"/>
                  <a:pt x="248" y="127"/>
                </a:cubicBezTo>
                <a:cubicBezTo>
                  <a:pt x="343" y="141"/>
                  <a:pt x="343" y="141"/>
                  <a:pt x="343" y="141"/>
                </a:cubicBezTo>
                <a:lnTo>
                  <a:pt x="273" y="211"/>
                </a:lnTo>
                <a:close/>
              </a:path>
            </a:pathLst>
          </a:custGeom>
          <a:solidFill>
            <a:schemeClr val="bg1"/>
          </a:solidFill>
          <a:ln>
            <a:noFill/>
          </a:ln>
        </p:spPr>
        <p:txBody>
          <a:bodyPr anchor="ctr"/>
          <a:lstStyle/>
          <a:p>
            <a:pPr algn="ctr"/>
            <a:endParaRPr>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51" name="Freeform2"/>
          <p:cNvSpPr/>
          <p:nvPr/>
        </p:nvSpPr>
        <p:spPr bwMode="auto">
          <a:xfrm>
            <a:off x="4105209" y="4629043"/>
            <a:ext cx="626564" cy="451560"/>
          </a:xfrm>
          <a:custGeom>
            <a:avLst/>
            <a:gdLst>
              <a:gd name="T0" fmla="*/ 298 w 368"/>
              <a:gd name="T1" fmla="*/ 94 h 265"/>
              <a:gd name="T2" fmla="*/ 196 w 368"/>
              <a:gd name="T3" fmla="*/ 0 h 265"/>
              <a:gd name="T4" fmla="*/ 102 w 368"/>
              <a:gd name="T5" fmla="*/ 60 h 265"/>
              <a:gd name="T6" fmla="*/ 86 w 368"/>
              <a:gd name="T7" fmla="*/ 58 h 265"/>
              <a:gd name="T8" fmla="*/ 35 w 368"/>
              <a:gd name="T9" fmla="*/ 109 h 265"/>
              <a:gd name="T10" fmla="*/ 37 w 368"/>
              <a:gd name="T11" fmla="*/ 126 h 265"/>
              <a:gd name="T12" fmla="*/ 0 w 368"/>
              <a:gd name="T13" fmla="*/ 190 h 265"/>
              <a:gd name="T14" fmla="*/ 75 w 368"/>
              <a:gd name="T15" fmla="*/ 265 h 265"/>
              <a:gd name="T16" fmla="*/ 75 w 368"/>
              <a:gd name="T17" fmla="*/ 265 h 265"/>
              <a:gd name="T18" fmla="*/ 282 w 368"/>
              <a:gd name="T19" fmla="*/ 265 h 265"/>
              <a:gd name="T20" fmla="*/ 282 w 368"/>
              <a:gd name="T21" fmla="*/ 265 h 265"/>
              <a:gd name="T22" fmla="*/ 368 w 368"/>
              <a:gd name="T23" fmla="*/ 178 h 265"/>
              <a:gd name="T24" fmla="*/ 298 w 368"/>
              <a:gd name="T25" fmla="*/ 94 h 265"/>
              <a:gd name="T26" fmla="*/ 282 w 368"/>
              <a:gd name="T27" fmla="*/ 242 h 265"/>
              <a:gd name="T28" fmla="*/ 282 w 368"/>
              <a:gd name="T29" fmla="*/ 242 h 265"/>
              <a:gd name="T30" fmla="*/ 75 w 368"/>
              <a:gd name="T31" fmla="*/ 242 h 265"/>
              <a:gd name="T32" fmla="*/ 23 w 368"/>
              <a:gd name="T33" fmla="*/ 190 h 265"/>
              <a:gd name="T34" fmla="*/ 49 w 368"/>
              <a:gd name="T35" fmla="*/ 145 h 265"/>
              <a:gd name="T36" fmla="*/ 59 w 368"/>
              <a:gd name="T37" fmla="*/ 118 h 265"/>
              <a:gd name="T38" fmla="*/ 58 w 368"/>
              <a:gd name="T39" fmla="*/ 109 h 265"/>
              <a:gd name="T40" fmla="*/ 86 w 368"/>
              <a:gd name="T41" fmla="*/ 81 h 265"/>
              <a:gd name="T42" fmla="*/ 102 w 368"/>
              <a:gd name="T43" fmla="*/ 83 h 265"/>
              <a:gd name="T44" fmla="*/ 123 w 368"/>
              <a:gd name="T45" fmla="*/ 70 h 265"/>
              <a:gd name="T46" fmla="*/ 196 w 368"/>
              <a:gd name="T47" fmla="*/ 23 h 265"/>
              <a:gd name="T48" fmla="*/ 275 w 368"/>
              <a:gd name="T49" fmla="*/ 96 h 265"/>
              <a:gd name="T50" fmla="*/ 294 w 368"/>
              <a:gd name="T51" fmla="*/ 116 h 265"/>
              <a:gd name="T52" fmla="*/ 345 w 368"/>
              <a:gd name="T53" fmla="*/ 178 h 265"/>
              <a:gd name="T54" fmla="*/ 282 w 368"/>
              <a:gd name="T55" fmla="*/ 242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8" h="265">
                <a:moveTo>
                  <a:pt x="298" y="94"/>
                </a:moveTo>
                <a:cubicBezTo>
                  <a:pt x="293" y="41"/>
                  <a:pt x="250" y="0"/>
                  <a:pt x="196" y="0"/>
                </a:cubicBezTo>
                <a:cubicBezTo>
                  <a:pt x="154" y="0"/>
                  <a:pt x="118" y="25"/>
                  <a:pt x="102" y="60"/>
                </a:cubicBezTo>
                <a:cubicBezTo>
                  <a:pt x="97" y="59"/>
                  <a:pt x="92" y="58"/>
                  <a:pt x="86" y="58"/>
                </a:cubicBezTo>
                <a:cubicBezTo>
                  <a:pt x="58" y="58"/>
                  <a:pt x="35" y="81"/>
                  <a:pt x="35" y="109"/>
                </a:cubicBezTo>
                <a:cubicBezTo>
                  <a:pt x="35" y="115"/>
                  <a:pt x="36" y="120"/>
                  <a:pt x="37" y="126"/>
                </a:cubicBezTo>
                <a:cubicBezTo>
                  <a:pt x="15" y="139"/>
                  <a:pt x="0" y="162"/>
                  <a:pt x="0" y="190"/>
                </a:cubicBezTo>
                <a:cubicBezTo>
                  <a:pt x="0" y="231"/>
                  <a:pt x="34" y="265"/>
                  <a:pt x="75" y="265"/>
                </a:cubicBezTo>
                <a:cubicBezTo>
                  <a:pt x="75" y="265"/>
                  <a:pt x="75" y="265"/>
                  <a:pt x="75" y="265"/>
                </a:cubicBezTo>
                <a:cubicBezTo>
                  <a:pt x="282" y="265"/>
                  <a:pt x="282" y="265"/>
                  <a:pt x="282" y="265"/>
                </a:cubicBezTo>
                <a:cubicBezTo>
                  <a:pt x="282" y="265"/>
                  <a:pt x="282" y="265"/>
                  <a:pt x="282" y="265"/>
                </a:cubicBezTo>
                <a:cubicBezTo>
                  <a:pt x="330" y="265"/>
                  <a:pt x="368" y="226"/>
                  <a:pt x="368" y="178"/>
                </a:cubicBezTo>
                <a:cubicBezTo>
                  <a:pt x="368" y="136"/>
                  <a:pt x="338" y="101"/>
                  <a:pt x="298" y="94"/>
                </a:cubicBezTo>
                <a:close/>
                <a:moveTo>
                  <a:pt x="282" y="242"/>
                </a:moveTo>
                <a:cubicBezTo>
                  <a:pt x="282" y="242"/>
                  <a:pt x="282" y="242"/>
                  <a:pt x="282" y="242"/>
                </a:cubicBezTo>
                <a:cubicBezTo>
                  <a:pt x="75" y="242"/>
                  <a:pt x="75" y="242"/>
                  <a:pt x="75" y="242"/>
                </a:cubicBezTo>
                <a:cubicBezTo>
                  <a:pt x="46" y="242"/>
                  <a:pt x="23" y="219"/>
                  <a:pt x="23" y="190"/>
                </a:cubicBezTo>
                <a:cubicBezTo>
                  <a:pt x="23" y="172"/>
                  <a:pt x="33" y="155"/>
                  <a:pt x="49" y="145"/>
                </a:cubicBezTo>
                <a:cubicBezTo>
                  <a:pt x="65" y="136"/>
                  <a:pt x="66" y="135"/>
                  <a:pt x="59" y="118"/>
                </a:cubicBezTo>
                <a:cubicBezTo>
                  <a:pt x="58" y="115"/>
                  <a:pt x="58" y="112"/>
                  <a:pt x="58" y="109"/>
                </a:cubicBezTo>
                <a:cubicBezTo>
                  <a:pt x="58" y="94"/>
                  <a:pt x="70" y="81"/>
                  <a:pt x="86" y="81"/>
                </a:cubicBezTo>
                <a:cubicBezTo>
                  <a:pt x="86" y="81"/>
                  <a:pt x="94" y="80"/>
                  <a:pt x="102" y="83"/>
                </a:cubicBezTo>
                <a:cubicBezTo>
                  <a:pt x="115" y="89"/>
                  <a:pt x="117" y="83"/>
                  <a:pt x="123" y="70"/>
                </a:cubicBezTo>
                <a:cubicBezTo>
                  <a:pt x="136" y="41"/>
                  <a:pt x="165" y="23"/>
                  <a:pt x="196" y="23"/>
                </a:cubicBezTo>
                <a:cubicBezTo>
                  <a:pt x="237" y="23"/>
                  <a:pt x="271" y="54"/>
                  <a:pt x="275" y="96"/>
                </a:cubicBezTo>
                <a:cubicBezTo>
                  <a:pt x="277" y="112"/>
                  <a:pt x="277" y="112"/>
                  <a:pt x="294" y="116"/>
                </a:cubicBezTo>
                <a:cubicBezTo>
                  <a:pt x="324" y="122"/>
                  <a:pt x="345" y="148"/>
                  <a:pt x="345" y="178"/>
                </a:cubicBezTo>
                <a:cubicBezTo>
                  <a:pt x="345" y="213"/>
                  <a:pt x="317" y="242"/>
                  <a:pt x="282" y="242"/>
                </a:cubicBezTo>
                <a:close/>
              </a:path>
            </a:pathLst>
          </a:custGeom>
          <a:solidFill>
            <a:schemeClr val="bg1"/>
          </a:solidFill>
          <a:ln>
            <a:noFill/>
          </a:ln>
        </p:spPr>
        <p:txBody>
          <a:bodyPr anchor="ctr"/>
          <a:lstStyle/>
          <a:p>
            <a:pPr algn="ctr"/>
            <a:endParaRPr>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52" name="Freeform3"/>
          <p:cNvSpPr/>
          <p:nvPr/>
        </p:nvSpPr>
        <p:spPr bwMode="auto">
          <a:xfrm>
            <a:off x="7453780" y="4560321"/>
            <a:ext cx="594112" cy="513875"/>
          </a:xfrm>
          <a:custGeom>
            <a:avLst/>
            <a:gdLst>
              <a:gd name="T0" fmla="*/ 494 w 555"/>
              <a:gd name="T1" fmla="*/ 60 h 479"/>
              <a:gd name="T2" fmla="*/ 277 w 555"/>
              <a:gd name="T3" fmla="*/ 56 h 479"/>
              <a:gd name="T4" fmla="*/ 61 w 555"/>
              <a:gd name="T5" fmla="*/ 60 h 479"/>
              <a:gd name="T6" fmla="*/ 61 w 555"/>
              <a:gd name="T7" fmla="*/ 280 h 479"/>
              <a:gd name="T8" fmla="*/ 242 w 555"/>
              <a:gd name="T9" fmla="*/ 460 h 479"/>
              <a:gd name="T10" fmla="*/ 312 w 555"/>
              <a:gd name="T11" fmla="*/ 460 h 479"/>
              <a:gd name="T12" fmla="*/ 494 w 555"/>
              <a:gd name="T13" fmla="*/ 280 h 479"/>
              <a:gd name="T14" fmla="*/ 494 w 555"/>
              <a:gd name="T15" fmla="*/ 60 h 479"/>
              <a:gd name="T16" fmla="*/ 470 w 555"/>
              <a:gd name="T17" fmla="*/ 257 h 479"/>
              <a:gd name="T18" fmla="*/ 289 w 555"/>
              <a:gd name="T19" fmla="*/ 436 h 479"/>
              <a:gd name="T20" fmla="*/ 266 w 555"/>
              <a:gd name="T21" fmla="*/ 436 h 479"/>
              <a:gd name="T22" fmla="*/ 84 w 555"/>
              <a:gd name="T23" fmla="*/ 257 h 479"/>
              <a:gd name="T24" fmla="*/ 84 w 555"/>
              <a:gd name="T25" fmla="*/ 83 h 479"/>
              <a:gd name="T26" fmla="*/ 255 w 555"/>
              <a:gd name="T27" fmla="*/ 80 h 479"/>
              <a:gd name="T28" fmla="*/ 277 w 555"/>
              <a:gd name="T29" fmla="*/ 100 h 479"/>
              <a:gd name="T30" fmla="*/ 300 w 555"/>
              <a:gd name="T31" fmla="*/ 80 h 479"/>
              <a:gd name="T32" fmla="*/ 470 w 555"/>
              <a:gd name="T33" fmla="*/ 83 h 479"/>
              <a:gd name="T34" fmla="*/ 470 w 555"/>
              <a:gd name="T35" fmla="*/ 257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55" h="479">
                <a:moveTo>
                  <a:pt x="494" y="60"/>
                </a:moveTo>
                <a:cubicBezTo>
                  <a:pt x="434" y="1"/>
                  <a:pt x="339" y="0"/>
                  <a:pt x="277" y="56"/>
                </a:cubicBezTo>
                <a:cubicBezTo>
                  <a:pt x="216" y="0"/>
                  <a:pt x="121" y="1"/>
                  <a:pt x="61" y="60"/>
                </a:cubicBezTo>
                <a:cubicBezTo>
                  <a:pt x="0" y="121"/>
                  <a:pt x="0" y="219"/>
                  <a:pt x="61" y="280"/>
                </a:cubicBezTo>
                <a:cubicBezTo>
                  <a:pt x="79" y="298"/>
                  <a:pt x="242" y="460"/>
                  <a:pt x="242" y="460"/>
                </a:cubicBezTo>
                <a:cubicBezTo>
                  <a:pt x="262" y="479"/>
                  <a:pt x="293" y="479"/>
                  <a:pt x="312" y="460"/>
                </a:cubicBezTo>
                <a:cubicBezTo>
                  <a:pt x="312" y="460"/>
                  <a:pt x="492" y="282"/>
                  <a:pt x="494" y="280"/>
                </a:cubicBezTo>
                <a:cubicBezTo>
                  <a:pt x="555" y="219"/>
                  <a:pt x="555" y="121"/>
                  <a:pt x="494" y="60"/>
                </a:cubicBezTo>
                <a:close/>
                <a:moveTo>
                  <a:pt x="470" y="257"/>
                </a:moveTo>
                <a:cubicBezTo>
                  <a:pt x="289" y="436"/>
                  <a:pt x="289" y="436"/>
                  <a:pt x="289" y="436"/>
                </a:cubicBezTo>
                <a:cubicBezTo>
                  <a:pt x="283" y="443"/>
                  <a:pt x="272" y="443"/>
                  <a:pt x="266" y="436"/>
                </a:cubicBezTo>
                <a:cubicBezTo>
                  <a:pt x="84" y="257"/>
                  <a:pt x="84" y="257"/>
                  <a:pt x="84" y="257"/>
                </a:cubicBezTo>
                <a:cubicBezTo>
                  <a:pt x="36" y="209"/>
                  <a:pt x="36" y="131"/>
                  <a:pt x="84" y="83"/>
                </a:cubicBezTo>
                <a:cubicBezTo>
                  <a:pt x="131" y="37"/>
                  <a:pt x="206" y="36"/>
                  <a:pt x="255" y="80"/>
                </a:cubicBezTo>
                <a:cubicBezTo>
                  <a:pt x="277" y="100"/>
                  <a:pt x="277" y="100"/>
                  <a:pt x="277" y="100"/>
                </a:cubicBezTo>
                <a:cubicBezTo>
                  <a:pt x="300" y="80"/>
                  <a:pt x="300" y="80"/>
                  <a:pt x="300" y="80"/>
                </a:cubicBezTo>
                <a:cubicBezTo>
                  <a:pt x="349" y="36"/>
                  <a:pt x="424" y="37"/>
                  <a:pt x="470" y="83"/>
                </a:cubicBezTo>
                <a:cubicBezTo>
                  <a:pt x="519" y="131"/>
                  <a:pt x="519" y="209"/>
                  <a:pt x="470" y="257"/>
                </a:cubicBezTo>
                <a:close/>
              </a:path>
            </a:pathLst>
          </a:custGeom>
          <a:solidFill>
            <a:schemeClr val="bg1"/>
          </a:solidFill>
          <a:ln>
            <a:noFill/>
          </a:ln>
        </p:spPr>
        <p:txBody>
          <a:bodyPr anchor="ctr"/>
          <a:lstStyle/>
          <a:p>
            <a:pPr algn="ctr"/>
            <a:endParaRPr>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53" name="Text box3"/>
          <p:cNvSpPr txBox="1"/>
          <p:nvPr/>
        </p:nvSpPr>
        <p:spPr>
          <a:xfrm>
            <a:off x="1544465" y="292852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文字添加</a:t>
            </a:r>
            <a:endParaRPr lang="zh-CN" altLang="en-US" b="1"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54" name="Text box4"/>
          <p:cNvSpPr txBox="1"/>
          <p:nvPr/>
        </p:nvSpPr>
        <p:spPr>
          <a:xfrm>
            <a:off x="1544466" y="3267083"/>
            <a:ext cx="2133780" cy="897425"/>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点击修改内容点击修改内容点击修改内容点击修改内容点击修改内容点击修改内容</a:t>
            </a:r>
            <a:endParaRPr lang="en-US" altLang="zh-CN" sz="12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55" name="Text box5"/>
          <p:cNvSpPr txBox="1"/>
          <p:nvPr/>
        </p:nvSpPr>
        <p:spPr>
          <a:xfrm>
            <a:off x="8516765" y="292852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文字添加</a:t>
            </a:r>
            <a:endParaRPr lang="zh-CN" altLang="en-US" b="1"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56" name="Text box6"/>
          <p:cNvSpPr txBox="1"/>
          <p:nvPr/>
        </p:nvSpPr>
        <p:spPr>
          <a:xfrm>
            <a:off x="8516766" y="3267083"/>
            <a:ext cx="2133780" cy="897425"/>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点击修改内容点击修改内容点击修改内容点击修改内容点击修改内容点击修改内容</a:t>
            </a:r>
            <a:endParaRPr lang="en-US" altLang="zh-CN" sz="12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57" name="Text box7"/>
          <p:cNvSpPr txBox="1"/>
          <p:nvPr/>
        </p:nvSpPr>
        <p:spPr>
          <a:xfrm>
            <a:off x="5029109" y="2001026"/>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文字添加</a:t>
            </a:r>
            <a:endParaRPr lang="zh-CN" altLang="en-US" b="1"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58" name="Text box8"/>
          <p:cNvSpPr txBox="1"/>
          <p:nvPr/>
        </p:nvSpPr>
        <p:spPr>
          <a:xfrm>
            <a:off x="4546600" y="2339580"/>
            <a:ext cx="3098800" cy="897425"/>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点击修改内容点击修改内容点击修改内容点击修改内容点击修改内容点击修改内容点击修改内容点击修改内容点击修改内容</a:t>
            </a:r>
            <a:endParaRPr lang="en-US" altLang="zh-CN" sz="12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6" name="AutoShape0"/>
          <p:cNvSpPr/>
          <p:nvPr/>
        </p:nvSpPr>
        <p:spPr>
          <a:xfrm>
            <a:off x="519931" y="465959"/>
            <a:ext cx="11152139" cy="5926082"/>
          </a:xfrm>
          <a:prstGeom prst="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4" name="Text box0"/>
          <p:cNvSpPr txBox="1"/>
          <p:nvPr/>
        </p:nvSpPr>
        <p:spPr>
          <a:xfrm>
            <a:off x="1329753" y="790918"/>
            <a:ext cx="1723549" cy="400110"/>
          </a:xfrm>
          <a:prstGeom prst="rect">
            <a:avLst/>
          </a:prstGeom>
          <a:noFill/>
        </p:spPr>
        <p:txBody>
          <a:bodyPr wrap="none" rtlCol="0">
            <a:spAutoFit/>
          </a:bodyPr>
          <a:lstStyle/>
          <a:p>
            <a:r>
              <a:rPr lang="zh-CN" altLang="en-US" sz="2000"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此处添加标题</a:t>
            </a:r>
            <a:endParaRPr lang="zh-CN" altLang="en-US" sz="2000"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5" name="Text box1"/>
          <p:cNvSpPr txBox="1"/>
          <p:nvPr/>
        </p:nvSpPr>
        <p:spPr>
          <a:xfrm>
            <a:off x="1329753" y="1125062"/>
            <a:ext cx="2797234" cy="517129"/>
          </a:xfrm>
          <a:prstGeom prst="rect">
            <a:avLst/>
          </a:prstGeom>
          <a:noFill/>
        </p:spPr>
        <p:txBody>
          <a:bodyPr wrap="square" rtlCol="0">
            <a:spAutoFit/>
          </a:bodyPr>
          <a:lstStyle/>
          <a:p>
            <a:pPr>
              <a:lnSpc>
                <a:spcPct val="130000"/>
              </a:lnSpc>
            </a:pPr>
            <a:r>
              <a:rPr lang="zh-CN" altLang="en-US" sz="1100">
                <a:solidFill>
                  <a:schemeClr val="tx1">
                    <a:lumMod val="50000"/>
                    <a:lumOff val="50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在此输入内容在此输入内容在此输入内容在此输入内容在此输入内容</a:t>
            </a:r>
            <a:endParaRPr lang="en-US" altLang="zh-CN" sz="1100" dirty="0">
              <a:solidFill>
                <a:schemeClr val="tx1">
                  <a:lumMod val="50000"/>
                  <a:lumOff val="50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6" name="Freeform0"/>
          <p:cNvSpPr/>
          <p:nvPr/>
        </p:nvSpPr>
        <p:spPr>
          <a:xfrm>
            <a:off x="808766" y="769937"/>
            <a:ext cx="370968" cy="553545"/>
          </a:xfrm>
          <a:custGeom>
            <a:avLst/>
            <a:gdLst>
              <a:gd name="connsiteX0" fmla="*/ 0 w 671332"/>
              <a:gd name="connsiteY0" fmla="*/ 0 h 671332"/>
              <a:gd name="connsiteX1" fmla="*/ 671332 w 671332"/>
              <a:gd name="connsiteY1" fmla="*/ 0 h 671332"/>
              <a:gd name="connsiteX2" fmla="*/ 671332 w 671332"/>
              <a:gd name="connsiteY2" fmla="*/ 289029 h 671332"/>
              <a:gd name="connsiteX3" fmla="*/ 578734 w 671332"/>
              <a:gd name="connsiteY3" fmla="*/ 289029 h 671332"/>
              <a:gd name="connsiteX4" fmla="*/ 578734 w 671332"/>
              <a:gd name="connsiteY4" fmla="*/ 670870 h 671332"/>
              <a:gd name="connsiteX5" fmla="*/ 671332 w 671332"/>
              <a:gd name="connsiteY5" fmla="*/ 670870 h 671332"/>
              <a:gd name="connsiteX6" fmla="*/ 671332 w 671332"/>
              <a:gd name="connsiteY6" fmla="*/ 671332 h 671332"/>
              <a:gd name="connsiteX7" fmla="*/ 0 w 671332"/>
              <a:gd name="connsiteY7" fmla="*/ 671332 h 671332"/>
              <a:gd name="connsiteX8" fmla="*/ 0 w 671332"/>
              <a:gd name="connsiteY8" fmla="*/ 0 h 671332"/>
              <a:gd name="connsiteX0-1" fmla="*/ 578734 w 671332"/>
              <a:gd name="connsiteY0-2" fmla="*/ 289029 h 671332"/>
              <a:gd name="connsiteX1-3" fmla="*/ 578734 w 671332"/>
              <a:gd name="connsiteY1-4" fmla="*/ 670870 h 671332"/>
              <a:gd name="connsiteX2-5" fmla="*/ 671332 w 671332"/>
              <a:gd name="connsiteY2-6" fmla="*/ 670870 h 671332"/>
              <a:gd name="connsiteX3-7" fmla="*/ 671332 w 671332"/>
              <a:gd name="connsiteY3-8" fmla="*/ 671332 h 671332"/>
              <a:gd name="connsiteX4-9" fmla="*/ 0 w 671332"/>
              <a:gd name="connsiteY4-10" fmla="*/ 671332 h 671332"/>
              <a:gd name="connsiteX5-11" fmla="*/ 0 w 671332"/>
              <a:gd name="connsiteY5-12" fmla="*/ 0 h 671332"/>
              <a:gd name="connsiteX6-13" fmla="*/ 671332 w 671332"/>
              <a:gd name="connsiteY6-14" fmla="*/ 0 h 671332"/>
              <a:gd name="connsiteX7-15" fmla="*/ 671332 w 671332"/>
              <a:gd name="connsiteY7-16" fmla="*/ 289029 h 671332"/>
              <a:gd name="connsiteX8-17" fmla="*/ 670174 w 671332"/>
              <a:gd name="connsiteY8-18" fmla="*/ 380469 h 671332"/>
              <a:gd name="connsiteX0-19" fmla="*/ 614219 w 671332"/>
              <a:gd name="connsiteY0-20" fmla="*/ 519681 h 671332"/>
              <a:gd name="connsiteX1-21" fmla="*/ 578734 w 671332"/>
              <a:gd name="connsiteY1-22" fmla="*/ 670870 h 671332"/>
              <a:gd name="connsiteX2-23" fmla="*/ 671332 w 671332"/>
              <a:gd name="connsiteY2-24" fmla="*/ 670870 h 671332"/>
              <a:gd name="connsiteX3-25" fmla="*/ 671332 w 671332"/>
              <a:gd name="connsiteY3-26" fmla="*/ 671332 h 671332"/>
              <a:gd name="connsiteX4-27" fmla="*/ 0 w 671332"/>
              <a:gd name="connsiteY4-28" fmla="*/ 671332 h 671332"/>
              <a:gd name="connsiteX5-29" fmla="*/ 0 w 671332"/>
              <a:gd name="connsiteY5-30" fmla="*/ 0 h 671332"/>
              <a:gd name="connsiteX6-31" fmla="*/ 671332 w 671332"/>
              <a:gd name="connsiteY6-32" fmla="*/ 0 h 671332"/>
              <a:gd name="connsiteX7-33" fmla="*/ 671332 w 671332"/>
              <a:gd name="connsiteY7-34" fmla="*/ 289029 h 671332"/>
              <a:gd name="connsiteX8-35" fmla="*/ 670174 w 671332"/>
              <a:gd name="connsiteY8-36" fmla="*/ 380469 h 671332"/>
              <a:gd name="connsiteX0-37" fmla="*/ 578734 w 671332"/>
              <a:gd name="connsiteY0-38" fmla="*/ 670870 h 671332"/>
              <a:gd name="connsiteX1-39" fmla="*/ 671332 w 671332"/>
              <a:gd name="connsiteY1-40" fmla="*/ 670870 h 671332"/>
              <a:gd name="connsiteX2-41" fmla="*/ 671332 w 671332"/>
              <a:gd name="connsiteY2-42" fmla="*/ 671332 h 671332"/>
              <a:gd name="connsiteX3-43" fmla="*/ 0 w 671332"/>
              <a:gd name="connsiteY3-44" fmla="*/ 671332 h 671332"/>
              <a:gd name="connsiteX4-45" fmla="*/ 0 w 671332"/>
              <a:gd name="connsiteY4-46" fmla="*/ 0 h 671332"/>
              <a:gd name="connsiteX5-47" fmla="*/ 671332 w 671332"/>
              <a:gd name="connsiteY5-48" fmla="*/ 0 h 671332"/>
              <a:gd name="connsiteX6-49" fmla="*/ 671332 w 671332"/>
              <a:gd name="connsiteY6-50" fmla="*/ 289029 h 671332"/>
              <a:gd name="connsiteX7-51" fmla="*/ 670174 w 671332"/>
              <a:gd name="connsiteY7-52" fmla="*/ 380469 h 671332"/>
              <a:gd name="connsiteX0-53" fmla="*/ 578734 w 671332"/>
              <a:gd name="connsiteY0-54" fmla="*/ 670870 h 671332"/>
              <a:gd name="connsiteX1-55" fmla="*/ 671332 w 671332"/>
              <a:gd name="connsiteY1-56" fmla="*/ 670870 h 671332"/>
              <a:gd name="connsiteX2-57" fmla="*/ 671332 w 671332"/>
              <a:gd name="connsiteY2-58" fmla="*/ 671332 h 671332"/>
              <a:gd name="connsiteX3-59" fmla="*/ 0 w 671332"/>
              <a:gd name="connsiteY3-60" fmla="*/ 671332 h 671332"/>
              <a:gd name="connsiteX4-61" fmla="*/ 0 w 671332"/>
              <a:gd name="connsiteY4-62" fmla="*/ 0 h 671332"/>
              <a:gd name="connsiteX5-63" fmla="*/ 671332 w 671332"/>
              <a:gd name="connsiteY5-64" fmla="*/ 0 h 671332"/>
              <a:gd name="connsiteX6-65" fmla="*/ 671332 w 671332"/>
              <a:gd name="connsiteY6-66" fmla="*/ 289029 h 671332"/>
              <a:gd name="connsiteX0-67" fmla="*/ 578734 w 675208"/>
              <a:gd name="connsiteY0-68" fmla="*/ 670870 h 671332"/>
              <a:gd name="connsiteX1-69" fmla="*/ 671332 w 675208"/>
              <a:gd name="connsiteY1-70" fmla="*/ 670870 h 671332"/>
              <a:gd name="connsiteX2-71" fmla="*/ 671332 w 675208"/>
              <a:gd name="connsiteY2-72" fmla="*/ 671332 h 671332"/>
              <a:gd name="connsiteX3-73" fmla="*/ 0 w 675208"/>
              <a:gd name="connsiteY3-74" fmla="*/ 671332 h 671332"/>
              <a:gd name="connsiteX4-75" fmla="*/ 0 w 675208"/>
              <a:gd name="connsiteY4-76" fmla="*/ 0 h 671332"/>
              <a:gd name="connsiteX5-77" fmla="*/ 671332 w 675208"/>
              <a:gd name="connsiteY5-78" fmla="*/ 0 h 671332"/>
              <a:gd name="connsiteX6-79" fmla="*/ 675208 w 675208"/>
              <a:gd name="connsiteY6-80" fmla="*/ 168863 h 67133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675208" h="671332">
                <a:moveTo>
                  <a:pt x="578734" y="670870"/>
                </a:moveTo>
                <a:lnTo>
                  <a:pt x="671332" y="670870"/>
                </a:lnTo>
                <a:lnTo>
                  <a:pt x="671332" y="671332"/>
                </a:lnTo>
                <a:lnTo>
                  <a:pt x="0" y="671332"/>
                </a:lnTo>
                <a:lnTo>
                  <a:pt x="0" y="0"/>
                </a:lnTo>
                <a:lnTo>
                  <a:pt x="671332" y="0"/>
                </a:lnTo>
                <a:lnTo>
                  <a:pt x="675208" y="168863"/>
                </a:lnTo>
              </a:path>
            </a:pathLst>
          </a:custGeom>
          <a:noFill/>
          <a:ln w="29845">
            <a:solidFill>
              <a:srgbClr val="94A4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7" name="Text box2"/>
          <p:cNvSpPr txBox="1"/>
          <p:nvPr/>
        </p:nvSpPr>
        <p:spPr>
          <a:xfrm>
            <a:off x="1016045" y="966407"/>
            <a:ext cx="300082" cy="369332"/>
          </a:xfrm>
          <a:prstGeom prst="rect">
            <a:avLst/>
          </a:prstGeom>
          <a:noFill/>
          <a:ln>
            <a:noFill/>
          </a:ln>
        </p:spPr>
        <p:txBody>
          <a:bodyPr wrap="none" rtlCol="0">
            <a:spAutoFit/>
          </a:bodyPr>
          <a:lstStyle/>
          <a:p>
            <a:pPr algn="ctr"/>
            <a:r>
              <a:rPr lang="en-US" altLang="zh-CN"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3</a:t>
            </a:r>
            <a:endParaRPr lang="zh-CN" altLang="en-US"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8" name="AutoShape1"/>
          <p:cNvSpPr/>
          <p:nvPr>
            <p:custDataLst>
              <p:tags r:id="rId2"/>
            </p:custDataLst>
          </p:nvPr>
        </p:nvSpPr>
        <p:spPr>
          <a:xfrm>
            <a:off x="2859418" y="2430463"/>
            <a:ext cx="704850" cy="730250"/>
          </a:xfrm>
          <a:prstGeom prst="rect">
            <a:avLst/>
          </a:prstGeom>
          <a:solidFill>
            <a:srgbClr val="94A4B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9" name="Freeform1"/>
          <p:cNvSpPr/>
          <p:nvPr>
            <p:custDataLst>
              <p:tags r:id="rId3"/>
            </p:custDataLst>
          </p:nvPr>
        </p:nvSpPr>
        <p:spPr>
          <a:xfrm>
            <a:off x="2724481" y="2290763"/>
            <a:ext cx="974725" cy="1009650"/>
          </a:xfrm>
          <a:custGeom>
            <a:avLst/>
            <a:gdLst>
              <a:gd name="connsiteX0" fmla="*/ 743029 w 757237"/>
              <a:gd name="connsiteY0" fmla="*/ 463225 h 783577"/>
              <a:gd name="connsiteX1" fmla="*/ 757237 w 757237"/>
              <a:gd name="connsiteY1" fmla="*/ 463225 h 783577"/>
              <a:gd name="connsiteX2" fmla="*/ 757237 w 757237"/>
              <a:gd name="connsiteY2" fmla="*/ 783577 h 783577"/>
              <a:gd name="connsiteX3" fmla="*/ 450056 w 757237"/>
              <a:gd name="connsiteY3" fmla="*/ 783577 h 783577"/>
              <a:gd name="connsiteX4" fmla="*/ 450056 w 757237"/>
              <a:gd name="connsiteY4" fmla="*/ 768874 h 783577"/>
              <a:gd name="connsiteX5" fmla="*/ 743029 w 757237"/>
              <a:gd name="connsiteY5" fmla="*/ 768874 h 783577"/>
              <a:gd name="connsiteX6" fmla="*/ 0 w 757237"/>
              <a:gd name="connsiteY6" fmla="*/ 463225 h 783577"/>
              <a:gd name="connsiteX7" fmla="*/ 14207 w 757237"/>
              <a:gd name="connsiteY7" fmla="*/ 463225 h 783577"/>
              <a:gd name="connsiteX8" fmla="*/ 14207 w 757237"/>
              <a:gd name="connsiteY8" fmla="*/ 768874 h 783577"/>
              <a:gd name="connsiteX9" fmla="*/ 307181 w 757237"/>
              <a:gd name="connsiteY9" fmla="*/ 768874 h 783577"/>
              <a:gd name="connsiteX10" fmla="*/ 307181 w 757237"/>
              <a:gd name="connsiteY10" fmla="*/ 783577 h 783577"/>
              <a:gd name="connsiteX11" fmla="*/ 0 w 757237"/>
              <a:gd name="connsiteY11" fmla="*/ 783577 h 783577"/>
              <a:gd name="connsiteX12" fmla="*/ 450056 w 757237"/>
              <a:gd name="connsiteY12" fmla="*/ 0 h 783577"/>
              <a:gd name="connsiteX13" fmla="*/ 757237 w 757237"/>
              <a:gd name="connsiteY13" fmla="*/ 0 h 783577"/>
              <a:gd name="connsiteX14" fmla="*/ 757237 w 757237"/>
              <a:gd name="connsiteY14" fmla="*/ 320350 h 783577"/>
              <a:gd name="connsiteX15" fmla="*/ 743029 w 757237"/>
              <a:gd name="connsiteY15" fmla="*/ 320350 h 783577"/>
              <a:gd name="connsiteX16" fmla="*/ 743029 w 757237"/>
              <a:gd name="connsiteY16" fmla="*/ 14702 h 783577"/>
              <a:gd name="connsiteX17" fmla="*/ 450056 w 757237"/>
              <a:gd name="connsiteY17" fmla="*/ 14702 h 783577"/>
              <a:gd name="connsiteX18" fmla="*/ 0 w 757237"/>
              <a:gd name="connsiteY18" fmla="*/ 0 h 783577"/>
              <a:gd name="connsiteX19" fmla="*/ 307181 w 757237"/>
              <a:gd name="connsiteY19" fmla="*/ 0 h 783577"/>
              <a:gd name="connsiteX20" fmla="*/ 307181 w 757237"/>
              <a:gd name="connsiteY20" fmla="*/ 14702 h 783577"/>
              <a:gd name="connsiteX21" fmla="*/ 14207 w 757237"/>
              <a:gd name="connsiteY21" fmla="*/ 14702 h 783577"/>
              <a:gd name="connsiteX22" fmla="*/ 14207 w 757237"/>
              <a:gd name="connsiteY22" fmla="*/ 320350 h 783577"/>
              <a:gd name="connsiteX23" fmla="*/ 0 w 757237"/>
              <a:gd name="connsiteY23" fmla="*/ 320350 h 783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7237" h="783577">
                <a:moveTo>
                  <a:pt x="743029" y="463225"/>
                </a:moveTo>
                <a:lnTo>
                  <a:pt x="757237" y="463225"/>
                </a:lnTo>
                <a:lnTo>
                  <a:pt x="757237" y="783577"/>
                </a:lnTo>
                <a:lnTo>
                  <a:pt x="450056" y="783577"/>
                </a:lnTo>
                <a:lnTo>
                  <a:pt x="450056" y="768874"/>
                </a:lnTo>
                <a:lnTo>
                  <a:pt x="743029" y="768874"/>
                </a:lnTo>
                <a:close/>
                <a:moveTo>
                  <a:pt x="0" y="463225"/>
                </a:moveTo>
                <a:lnTo>
                  <a:pt x="14207" y="463225"/>
                </a:lnTo>
                <a:lnTo>
                  <a:pt x="14207" y="768874"/>
                </a:lnTo>
                <a:lnTo>
                  <a:pt x="307181" y="768874"/>
                </a:lnTo>
                <a:lnTo>
                  <a:pt x="307181" y="783577"/>
                </a:lnTo>
                <a:lnTo>
                  <a:pt x="0" y="783577"/>
                </a:lnTo>
                <a:close/>
                <a:moveTo>
                  <a:pt x="450056" y="0"/>
                </a:moveTo>
                <a:lnTo>
                  <a:pt x="757237" y="0"/>
                </a:lnTo>
                <a:lnTo>
                  <a:pt x="757237" y="320350"/>
                </a:lnTo>
                <a:lnTo>
                  <a:pt x="743029" y="320350"/>
                </a:lnTo>
                <a:lnTo>
                  <a:pt x="743029" y="14702"/>
                </a:lnTo>
                <a:lnTo>
                  <a:pt x="450056" y="14702"/>
                </a:lnTo>
                <a:close/>
                <a:moveTo>
                  <a:pt x="0" y="0"/>
                </a:moveTo>
                <a:lnTo>
                  <a:pt x="307181" y="0"/>
                </a:lnTo>
                <a:lnTo>
                  <a:pt x="307181" y="14702"/>
                </a:lnTo>
                <a:lnTo>
                  <a:pt x="14207" y="14702"/>
                </a:lnTo>
                <a:lnTo>
                  <a:pt x="14207" y="320350"/>
                </a:lnTo>
                <a:lnTo>
                  <a:pt x="0" y="320350"/>
                </a:lnTo>
                <a:close/>
              </a:path>
            </a:pathLst>
          </a:custGeom>
          <a:solidFill>
            <a:srgbClr val="2051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10" name="Freeform2"/>
          <p:cNvSpPr/>
          <p:nvPr>
            <p:custDataLst>
              <p:tags r:id="rId4"/>
            </p:custDataLst>
          </p:nvPr>
        </p:nvSpPr>
        <p:spPr bwMode="auto">
          <a:xfrm>
            <a:off x="3007056" y="2600326"/>
            <a:ext cx="398463" cy="39687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11" name="AutoShape2"/>
          <p:cNvSpPr/>
          <p:nvPr>
            <p:custDataLst>
              <p:tags r:id="rId5"/>
            </p:custDataLst>
          </p:nvPr>
        </p:nvSpPr>
        <p:spPr>
          <a:xfrm>
            <a:off x="2859418" y="4440364"/>
            <a:ext cx="704850" cy="730250"/>
          </a:xfrm>
          <a:prstGeom prst="rect">
            <a:avLst/>
          </a:prstGeom>
          <a:solidFill>
            <a:srgbClr val="94A4B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12" name="Freeform3"/>
          <p:cNvSpPr/>
          <p:nvPr>
            <p:custDataLst>
              <p:tags r:id="rId6"/>
            </p:custDataLst>
          </p:nvPr>
        </p:nvSpPr>
        <p:spPr>
          <a:xfrm>
            <a:off x="2724481" y="4300664"/>
            <a:ext cx="974725" cy="1009650"/>
          </a:xfrm>
          <a:custGeom>
            <a:avLst/>
            <a:gdLst>
              <a:gd name="connsiteX0" fmla="*/ 743029 w 757237"/>
              <a:gd name="connsiteY0" fmla="*/ 463225 h 783577"/>
              <a:gd name="connsiteX1" fmla="*/ 757237 w 757237"/>
              <a:gd name="connsiteY1" fmla="*/ 463225 h 783577"/>
              <a:gd name="connsiteX2" fmla="*/ 757237 w 757237"/>
              <a:gd name="connsiteY2" fmla="*/ 783577 h 783577"/>
              <a:gd name="connsiteX3" fmla="*/ 450056 w 757237"/>
              <a:gd name="connsiteY3" fmla="*/ 783577 h 783577"/>
              <a:gd name="connsiteX4" fmla="*/ 450056 w 757237"/>
              <a:gd name="connsiteY4" fmla="*/ 768874 h 783577"/>
              <a:gd name="connsiteX5" fmla="*/ 743029 w 757237"/>
              <a:gd name="connsiteY5" fmla="*/ 768874 h 783577"/>
              <a:gd name="connsiteX6" fmla="*/ 0 w 757237"/>
              <a:gd name="connsiteY6" fmla="*/ 463225 h 783577"/>
              <a:gd name="connsiteX7" fmla="*/ 14207 w 757237"/>
              <a:gd name="connsiteY7" fmla="*/ 463225 h 783577"/>
              <a:gd name="connsiteX8" fmla="*/ 14207 w 757237"/>
              <a:gd name="connsiteY8" fmla="*/ 768874 h 783577"/>
              <a:gd name="connsiteX9" fmla="*/ 307181 w 757237"/>
              <a:gd name="connsiteY9" fmla="*/ 768874 h 783577"/>
              <a:gd name="connsiteX10" fmla="*/ 307181 w 757237"/>
              <a:gd name="connsiteY10" fmla="*/ 783577 h 783577"/>
              <a:gd name="connsiteX11" fmla="*/ 0 w 757237"/>
              <a:gd name="connsiteY11" fmla="*/ 783577 h 783577"/>
              <a:gd name="connsiteX12" fmla="*/ 450056 w 757237"/>
              <a:gd name="connsiteY12" fmla="*/ 0 h 783577"/>
              <a:gd name="connsiteX13" fmla="*/ 757237 w 757237"/>
              <a:gd name="connsiteY13" fmla="*/ 0 h 783577"/>
              <a:gd name="connsiteX14" fmla="*/ 757237 w 757237"/>
              <a:gd name="connsiteY14" fmla="*/ 320350 h 783577"/>
              <a:gd name="connsiteX15" fmla="*/ 743029 w 757237"/>
              <a:gd name="connsiteY15" fmla="*/ 320350 h 783577"/>
              <a:gd name="connsiteX16" fmla="*/ 743029 w 757237"/>
              <a:gd name="connsiteY16" fmla="*/ 14702 h 783577"/>
              <a:gd name="connsiteX17" fmla="*/ 450056 w 757237"/>
              <a:gd name="connsiteY17" fmla="*/ 14702 h 783577"/>
              <a:gd name="connsiteX18" fmla="*/ 0 w 757237"/>
              <a:gd name="connsiteY18" fmla="*/ 0 h 783577"/>
              <a:gd name="connsiteX19" fmla="*/ 307181 w 757237"/>
              <a:gd name="connsiteY19" fmla="*/ 0 h 783577"/>
              <a:gd name="connsiteX20" fmla="*/ 307181 w 757237"/>
              <a:gd name="connsiteY20" fmla="*/ 14702 h 783577"/>
              <a:gd name="connsiteX21" fmla="*/ 14207 w 757237"/>
              <a:gd name="connsiteY21" fmla="*/ 14702 h 783577"/>
              <a:gd name="connsiteX22" fmla="*/ 14207 w 757237"/>
              <a:gd name="connsiteY22" fmla="*/ 320350 h 783577"/>
              <a:gd name="connsiteX23" fmla="*/ 0 w 757237"/>
              <a:gd name="connsiteY23" fmla="*/ 320350 h 783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7237" h="783577">
                <a:moveTo>
                  <a:pt x="743029" y="463225"/>
                </a:moveTo>
                <a:lnTo>
                  <a:pt x="757237" y="463225"/>
                </a:lnTo>
                <a:lnTo>
                  <a:pt x="757237" y="783577"/>
                </a:lnTo>
                <a:lnTo>
                  <a:pt x="450056" y="783577"/>
                </a:lnTo>
                <a:lnTo>
                  <a:pt x="450056" y="768874"/>
                </a:lnTo>
                <a:lnTo>
                  <a:pt x="743029" y="768874"/>
                </a:lnTo>
                <a:close/>
                <a:moveTo>
                  <a:pt x="0" y="463225"/>
                </a:moveTo>
                <a:lnTo>
                  <a:pt x="14207" y="463225"/>
                </a:lnTo>
                <a:lnTo>
                  <a:pt x="14207" y="768874"/>
                </a:lnTo>
                <a:lnTo>
                  <a:pt x="307181" y="768874"/>
                </a:lnTo>
                <a:lnTo>
                  <a:pt x="307181" y="783577"/>
                </a:lnTo>
                <a:lnTo>
                  <a:pt x="0" y="783577"/>
                </a:lnTo>
                <a:close/>
                <a:moveTo>
                  <a:pt x="450056" y="0"/>
                </a:moveTo>
                <a:lnTo>
                  <a:pt x="757237" y="0"/>
                </a:lnTo>
                <a:lnTo>
                  <a:pt x="757237" y="320350"/>
                </a:lnTo>
                <a:lnTo>
                  <a:pt x="743029" y="320350"/>
                </a:lnTo>
                <a:lnTo>
                  <a:pt x="743029" y="14702"/>
                </a:lnTo>
                <a:lnTo>
                  <a:pt x="450056" y="14702"/>
                </a:lnTo>
                <a:close/>
                <a:moveTo>
                  <a:pt x="0" y="0"/>
                </a:moveTo>
                <a:lnTo>
                  <a:pt x="307181" y="0"/>
                </a:lnTo>
                <a:lnTo>
                  <a:pt x="307181" y="14702"/>
                </a:lnTo>
                <a:lnTo>
                  <a:pt x="14207" y="14702"/>
                </a:lnTo>
                <a:lnTo>
                  <a:pt x="14207" y="320350"/>
                </a:lnTo>
                <a:lnTo>
                  <a:pt x="0" y="320350"/>
                </a:lnTo>
                <a:close/>
              </a:path>
            </a:pathLst>
          </a:custGeom>
          <a:solidFill>
            <a:srgbClr val="20517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13" name="Freeform4"/>
          <p:cNvSpPr>
            <a:spLocks noChangeAspect="1"/>
          </p:cNvSpPr>
          <p:nvPr>
            <p:custDataLst>
              <p:tags r:id="rId7"/>
            </p:custDataLst>
          </p:nvPr>
        </p:nvSpPr>
        <p:spPr bwMode="auto">
          <a:xfrm>
            <a:off x="3024519" y="4608639"/>
            <a:ext cx="396875" cy="393700"/>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14" name="Text box3"/>
          <p:cNvSpPr txBox="1"/>
          <p:nvPr/>
        </p:nvSpPr>
        <p:spPr>
          <a:xfrm>
            <a:off x="3877552" y="2204864"/>
            <a:ext cx="2358652" cy="369332"/>
          </a:xfrm>
          <a:prstGeom prst="rect">
            <a:avLst/>
          </a:prstGeom>
          <a:noFill/>
        </p:spPr>
        <p:txBody>
          <a:bodyPr wrap="square" rtlCol="0">
            <a:spAutoFit/>
          </a:bodyPr>
          <a:lstStyle/>
          <a:p>
            <a:r>
              <a:rPr lang="zh-CN" altLang="en-US"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此处添加小标题</a:t>
            </a:r>
            <a:endParaRPr lang="zh-CN" altLang="en-US"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15" name="AutoShape3"/>
          <p:cNvSpPr/>
          <p:nvPr/>
        </p:nvSpPr>
        <p:spPr>
          <a:xfrm>
            <a:off x="3846844" y="2654303"/>
            <a:ext cx="5920476" cy="896592"/>
          </a:xfrm>
          <a:prstGeom prst="rect">
            <a:avLst/>
          </a:prstGeom>
        </p:spPr>
        <p:txBody>
          <a:bodyPr wrap="square">
            <a:spAutoFit/>
          </a:bodyPr>
          <a:lstStyle/>
          <a:p>
            <a:pPr>
              <a:lnSpc>
                <a:spcPct val="150000"/>
              </a:lnSpc>
            </a:pPr>
            <a:r>
              <a:rPr lang="zh-CN" altLang="en-US" sz="12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点击修改内容点击修改内容点击修改内容点击修改内容点击修改内容点击修改内容点击修改内容点击修改内容点击修改内容点击修改内容点击修改内容点击修改内容点击修改内容点击修改内容</a:t>
            </a:r>
            <a:endParaRPr lang="zh-CN" altLang="en-US" sz="12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16" name="Text box4"/>
          <p:cNvSpPr txBox="1"/>
          <p:nvPr/>
        </p:nvSpPr>
        <p:spPr>
          <a:xfrm>
            <a:off x="3877552" y="4220296"/>
            <a:ext cx="2358652" cy="369332"/>
          </a:xfrm>
          <a:prstGeom prst="rect">
            <a:avLst/>
          </a:prstGeom>
          <a:noFill/>
        </p:spPr>
        <p:txBody>
          <a:bodyPr wrap="square" rtlCol="0">
            <a:spAutoFit/>
          </a:bodyPr>
          <a:lstStyle/>
          <a:p>
            <a:r>
              <a:rPr lang="zh-CN" altLang="en-US"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此处添加小标题</a:t>
            </a:r>
            <a:endParaRPr lang="zh-CN" altLang="en-US"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17" name="AutoShape4"/>
          <p:cNvSpPr/>
          <p:nvPr/>
        </p:nvSpPr>
        <p:spPr>
          <a:xfrm>
            <a:off x="3846844" y="4669735"/>
            <a:ext cx="5920476" cy="896592"/>
          </a:xfrm>
          <a:prstGeom prst="rect">
            <a:avLst/>
          </a:prstGeom>
        </p:spPr>
        <p:txBody>
          <a:bodyPr wrap="square">
            <a:spAutoFit/>
          </a:bodyPr>
          <a:lstStyle/>
          <a:p>
            <a:pPr>
              <a:lnSpc>
                <a:spcPct val="150000"/>
              </a:lnSpc>
            </a:pPr>
            <a:r>
              <a:rPr lang="zh-CN" altLang="en-US" sz="120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点击修改内容点击修改内容点击修改内容点击修改内容点击修改内容点击修改内容点击修改内容点击修改内容点击修改内容点击修改内容点击修改内容点击修改内容点击修改内容点击修改内容</a:t>
            </a:r>
            <a:endParaRPr lang="zh-CN" altLang="en-US" sz="12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6" name="AutoShape0"/>
          <p:cNvSpPr/>
          <p:nvPr/>
        </p:nvSpPr>
        <p:spPr>
          <a:xfrm>
            <a:off x="519931" y="465959"/>
            <a:ext cx="11152139" cy="5926082"/>
          </a:xfrm>
          <a:prstGeom prst="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cxnSp>
        <p:nvCxnSpPr>
          <p:cNvPr id="9" name="Line0"/>
          <p:cNvCxnSpPr/>
          <p:nvPr/>
        </p:nvCxnSpPr>
        <p:spPr>
          <a:xfrm>
            <a:off x="3369191" y="0"/>
            <a:ext cx="0" cy="68580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 name="AutoShape1"/>
          <p:cNvSpPr/>
          <p:nvPr/>
        </p:nvSpPr>
        <p:spPr>
          <a:xfrm rot="18935288">
            <a:off x="2250054" y="2270802"/>
            <a:ext cx="1833705" cy="1833705"/>
          </a:xfrm>
          <a:prstGeom prst="flowChartDecision">
            <a:avLst/>
          </a:prstGeom>
          <a:solidFill>
            <a:srgbClr val="FAD9CB"/>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11" name="AutoShape2"/>
          <p:cNvSpPr/>
          <p:nvPr/>
        </p:nvSpPr>
        <p:spPr>
          <a:xfrm rot="18935288">
            <a:off x="2459914" y="2461236"/>
            <a:ext cx="1833705" cy="1833705"/>
          </a:xfrm>
          <a:prstGeom prst="flowChartDecision">
            <a:avLst/>
          </a:prstGeom>
          <a:solidFill>
            <a:schemeClr val="bg1"/>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12" name="Text box0"/>
          <p:cNvSpPr txBox="1"/>
          <p:nvPr/>
        </p:nvSpPr>
        <p:spPr>
          <a:xfrm>
            <a:off x="2882932" y="2928127"/>
            <a:ext cx="870751" cy="913327"/>
          </a:xfrm>
          <a:prstGeom prst="rect">
            <a:avLst/>
          </a:prstGeom>
          <a:noFill/>
        </p:spPr>
        <p:txBody>
          <a:bodyPr wrap="none" rtlCol="0">
            <a:spAutoFit/>
          </a:bodyPr>
          <a:lstStyle/>
          <a:p>
            <a:r>
              <a:rPr lang="en-US" altLang="zh-CN" sz="5335" b="1" dirty="0">
                <a:solidFill>
                  <a:srgbClr val="FAD9CB"/>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04</a:t>
            </a:r>
            <a:endParaRPr lang="zh-CN" altLang="en-US" sz="5335" b="1" dirty="0">
              <a:solidFill>
                <a:srgbClr val="FAD9CB"/>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14" name="Text box1"/>
          <p:cNvSpPr txBox="1"/>
          <p:nvPr/>
        </p:nvSpPr>
        <p:spPr>
          <a:xfrm>
            <a:off x="4990638" y="2155896"/>
            <a:ext cx="3565400" cy="748666"/>
          </a:xfrm>
          <a:prstGeom prst="rect">
            <a:avLst/>
          </a:prstGeom>
          <a:noFill/>
        </p:spPr>
        <p:txBody>
          <a:bodyPr wrap="none" rtlCol="0">
            <a:spAutoFit/>
          </a:bodyPr>
          <a:lstStyle/>
          <a:p>
            <a:r>
              <a:rPr lang="en-US" altLang="zh-CN" sz="4265" b="1"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PART.FOUR</a:t>
            </a:r>
            <a:endParaRPr lang="zh-CN" altLang="en-US" sz="4265" b="1"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15" name="Text box2"/>
          <p:cNvSpPr txBox="1"/>
          <p:nvPr/>
        </p:nvSpPr>
        <p:spPr>
          <a:xfrm>
            <a:off x="5014907" y="2990232"/>
            <a:ext cx="2031325" cy="461665"/>
          </a:xfrm>
          <a:prstGeom prst="rect">
            <a:avLst/>
          </a:prstGeom>
          <a:noFill/>
        </p:spPr>
        <p:txBody>
          <a:bodyPr wrap="none" rtlCol="0">
            <a:spAutoFit/>
          </a:bodyPr>
          <a:lstStyle/>
          <a:p>
            <a:r>
              <a:rPr lang="zh-CN" altLang="en-US" sz="2400" dirty="0">
                <a:solidFill>
                  <a:schemeClr val="tx1">
                    <a:lumMod val="65000"/>
                    <a:lumOff val="3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明年工作预算</a:t>
            </a:r>
            <a:endParaRPr lang="zh-CN" altLang="en-US" sz="2400" dirty="0">
              <a:solidFill>
                <a:schemeClr val="tx1">
                  <a:lumMod val="65000"/>
                  <a:lumOff val="3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16" name="Text box3"/>
          <p:cNvSpPr txBox="1"/>
          <p:nvPr/>
        </p:nvSpPr>
        <p:spPr>
          <a:xfrm>
            <a:off x="5011186" y="3804679"/>
            <a:ext cx="5405295" cy="897425"/>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输入您的内容输入您的内容输入您的内容输入您的内容输入您的内容输入您的内容输入您的内容输入您的内容输入您的内容输入您的内容输入您的内容输入您的内容输入您的内容输入您的内容输入您的内容输入您的内容</a:t>
            </a:r>
            <a:endParaRPr lang="zh-CN" altLang="en-US" sz="1200" dirty="0">
              <a:solidFill>
                <a:schemeClr val="tx1">
                  <a:lumMod val="65000"/>
                  <a:lumOff val="3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cxnSp>
        <p:nvCxnSpPr>
          <p:cNvPr id="17" name="Line1"/>
          <p:cNvCxnSpPr/>
          <p:nvPr/>
        </p:nvCxnSpPr>
        <p:spPr>
          <a:xfrm>
            <a:off x="5135893" y="3660785"/>
            <a:ext cx="518457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6" name="AutoShape0"/>
          <p:cNvSpPr/>
          <p:nvPr/>
        </p:nvSpPr>
        <p:spPr>
          <a:xfrm>
            <a:off x="519931" y="465959"/>
            <a:ext cx="11152139" cy="5926082"/>
          </a:xfrm>
          <a:prstGeom prst="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4" name="Text box0"/>
          <p:cNvSpPr txBox="1"/>
          <p:nvPr/>
        </p:nvSpPr>
        <p:spPr>
          <a:xfrm>
            <a:off x="1329753" y="790918"/>
            <a:ext cx="1723549" cy="400110"/>
          </a:xfrm>
          <a:prstGeom prst="rect">
            <a:avLst/>
          </a:prstGeom>
          <a:noFill/>
        </p:spPr>
        <p:txBody>
          <a:bodyPr wrap="none" rtlCol="0">
            <a:spAutoFit/>
          </a:bodyPr>
          <a:lstStyle/>
          <a:p>
            <a:r>
              <a:rPr lang="zh-CN" altLang="en-US" sz="2000"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此处添加标题</a:t>
            </a:r>
            <a:endParaRPr lang="zh-CN" altLang="en-US" sz="2000"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5" name="Text box1"/>
          <p:cNvSpPr txBox="1"/>
          <p:nvPr/>
        </p:nvSpPr>
        <p:spPr>
          <a:xfrm>
            <a:off x="1329753" y="1125062"/>
            <a:ext cx="2797234" cy="517129"/>
          </a:xfrm>
          <a:prstGeom prst="rect">
            <a:avLst/>
          </a:prstGeom>
          <a:noFill/>
        </p:spPr>
        <p:txBody>
          <a:bodyPr wrap="square" rtlCol="0">
            <a:spAutoFit/>
          </a:bodyPr>
          <a:lstStyle/>
          <a:p>
            <a:pPr>
              <a:lnSpc>
                <a:spcPct val="130000"/>
              </a:lnSpc>
            </a:pPr>
            <a:r>
              <a:rPr lang="zh-CN" altLang="en-US" sz="1100">
                <a:solidFill>
                  <a:schemeClr val="tx1">
                    <a:lumMod val="50000"/>
                    <a:lumOff val="50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在此输入内容在此输入内容在此输入内容在此输入内容在此输入内容</a:t>
            </a:r>
            <a:endParaRPr lang="en-US" altLang="zh-CN" sz="1100" dirty="0">
              <a:solidFill>
                <a:schemeClr val="tx1">
                  <a:lumMod val="50000"/>
                  <a:lumOff val="50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6" name="Freeform0"/>
          <p:cNvSpPr/>
          <p:nvPr/>
        </p:nvSpPr>
        <p:spPr>
          <a:xfrm>
            <a:off x="808766" y="769937"/>
            <a:ext cx="370968" cy="553545"/>
          </a:xfrm>
          <a:custGeom>
            <a:avLst/>
            <a:gdLst>
              <a:gd name="connsiteX0" fmla="*/ 0 w 671332"/>
              <a:gd name="connsiteY0" fmla="*/ 0 h 671332"/>
              <a:gd name="connsiteX1" fmla="*/ 671332 w 671332"/>
              <a:gd name="connsiteY1" fmla="*/ 0 h 671332"/>
              <a:gd name="connsiteX2" fmla="*/ 671332 w 671332"/>
              <a:gd name="connsiteY2" fmla="*/ 289029 h 671332"/>
              <a:gd name="connsiteX3" fmla="*/ 578734 w 671332"/>
              <a:gd name="connsiteY3" fmla="*/ 289029 h 671332"/>
              <a:gd name="connsiteX4" fmla="*/ 578734 w 671332"/>
              <a:gd name="connsiteY4" fmla="*/ 670870 h 671332"/>
              <a:gd name="connsiteX5" fmla="*/ 671332 w 671332"/>
              <a:gd name="connsiteY5" fmla="*/ 670870 h 671332"/>
              <a:gd name="connsiteX6" fmla="*/ 671332 w 671332"/>
              <a:gd name="connsiteY6" fmla="*/ 671332 h 671332"/>
              <a:gd name="connsiteX7" fmla="*/ 0 w 671332"/>
              <a:gd name="connsiteY7" fmla="*/ 671332 h 671332"/>
              <a:gd name="connsiteX8" fmla="*/ 0 w 671332"/>
              <a:gd name="connsiteY8" fmla="*/ 0 h 671332"/>
              <a:gd name="connsiteX0-1" fmla="*/ 578734 w 671332"/>
              <a:gd name="connsiteY0-2" fmla="*/ 289029 h 671332"/>
              <a:gd name="connsiteX1-3" fmla="*/ 578734 w 671332"/>
              <a:gd name="connsiteY1-4" fmla="*/ 670870 h 671332"/>
              <a:gd name="connsiteX2-5" fmla="*/ 671332 w 671332"/>
              <a:gd name="connsiteY2-6" fmla="*/ 670870 h 671332"/>
              <a:gd name="connsiteX3-7" fmla="*/ 671332 w 671332"/>
              <a:gd name="connsiteY3-8" fmla="*/ 671332 h 671332"/>
              <a:gd name="connsiteX4-9" fmla="*/ 0 w 671332"/>
              <a:gd name="connsiteY4-10" fmla="*/ 671332 h 671332"/>
              <a:gd name="connsiteX5-11" fmla="*/ 0 w 671332"/>
              <a:gd name="connsiteY5-12" fmla="*/ 0 h 671332"/>
              <a:gd name="connsiteX6-13" fmla="*/ 671332 w 671332"/>
              <a:gd name="connsiteY6-14" fmla="*/ 0 h 671332"/>
              <a:gd name="connsiteX7-15" fmla="*/ 671332 w 671332"/>
              <a:gd name="connsiteY7-16" fmla="*/ 289029 h 671332"/>
              <a:gd name="connsiteX8-17" fmla="*/ 670174 w 671332"/>
              <a:gd name="connsiteY8-18" fmla="*/ 380469 h 671332"/>
              <a:gd name="connsiteX0-19" fmla="*/ 614219 w 671332"/>
              <a:gd name="connsiteY0-20" fmla="*/ 519681 h 671332"/>
              <a:gd name="connsiteX1-21" fmla="*/ 578734 w 671332"/>
              <a:gd name="connsiteY1-22" fmla="*/ 670870 h 671332"/>
              <a:gd name="connsiteX2-23" fmla="*/ 671332 w 671332"/>
              <a:gd name="connsiteY2-24" fmla="*/ 670870 h 671332"/>
              <a:gd name="connsiteX3-25" fmla="*/ 671332 w 671332"/>
              <a:gd name="connsiteY3-26" fmla="*/ 671332 h 671332"/>
              <a:gd name="connsiteX4-27" fmla="*/ 0 w 671332"/>
              <a:gd name="connsiteY4-28" fmla="*/ 671332 h 671332"/>
              <a:gd name="connsiteX5-29" fmla="*/ 0 w 671332"/>
              <a:gd name="connsiteY5-30" fmla="*/ 0 h 671332"/>
              <a:gd name="connsiteX6-31" fmla="*/ 671332 w 671332"/>
              <a:gd name="connsiteY6-32" fmla="*/ 0 h 671332"/>
              <a:gd name="connsiteX7-33" fmla="*/ 671332 w 671332"/>
              <a:gd name="connsiteY7-34" fmla="*/ 289029 h 671332"/>
              <a:gd name="connsiteX8-35" fmla="*/ 670174 w 671332"/>
              <a:gd name="connsiteY8-36" fmla="*/ 380469 h 671332"/>
              <a:gd name="connsiteX0-37" fmla="*/ 578734 w 671332"/>
              <a:gd name="connsiteY0-38" fmla="*/ 670870 h 671332"/>
              <a:gd name="connsiteX1-39" fmla="*/ 671332 w 671332"/>
              <a:gd name="connsiteY1-40" fmla="*/ 670870 h 671332"/>
              <a:gd name="connsiteX2-41" fmla="*/ 671332 w 671332"/>
              <a:gd name="connsiteY2-42" fmla="*/ 671332 h 671332"/>
              <a:gd name="connsiteX3-43" fmla="*/ 0 w 671332"/>
              <a:gd name="connsiteY3-44" fmla="*/ 671332 h 671332"/>
              <a:gd name="connsiteX4-45" fmla="*/ 0 w 671332"/>
              <a:gd name="connsiteY4-46" fmla="*/ 0 h 671332"/>
              <a:gd name="connsiteX5-47" fmla="*/ 671332 w 671332"/>
              <a:gd name="connsiteY5-48" fmla="*/ 0 h 671332"/>
              <a:gd name="connsiteX6-49" fmla="*/ 671332 w 671332"/>
              <a:gd name="connsiteY6-50" fmla="*/ 289029 h 671332"/>
              <a:gd name="connsiteX7-51" fmla="*/ 670174 w 671332"/>
              <a:gd name="connsiteY7-52" fmla="*/ 380469 h 671332"/>
              <a:gd name="connsiteX0-53" fmla="*/ 578734 w 671332"/>
              <a:gd name="connsiteY0-54" fmla="*/ 670870 h 671332"/>
              <a:gd name="connsiteX1-55" fmla="*/ 671332 w 671332"/>
              <a:gd name="connsiteY1-56" fmla="*/ 670870 h 671332"/>
              <a:gd name="connsiteX2-57" fmla="*/ 671332 w 671332"/>
              <a:gd name="connsiteY2-58" fmla="*/ 671332 h 671332"/>
              <a:gd name="connsiteX3-59" fmla="*/ 0 w 671332"/>
              <a:gd name="connsiteY3-60" fmla="*/ 671332 h 671332"/>
              <a:gd name="connsiteX4-61" fmla="*/ 0 w 671332"/>
              <a:gd name="connsiteY4-62" fmla="*/ 0 h 671332"/>
              <a:gd name="connsiteX5-63" fmla="*/ 671332 w 671332"/>
              <a:gd name="connsiteY5-64" fmla="*/ 0 h 671332"/>
              <a:gd name="connsiteX6-65" fmla="*/ 671332 w 671332"/>
              <a:gd name="connsiteY6-66" fmla="*/ 289029 h 671332"/>
              <a:gd name="connsiteX0-67" fmla="*/ 578734 w 675208"/>
              <a:gd name="connsiteY0-68" fmla="*/ 670870 h 671332"/>
              <a:gd name="connsiteX1-69" fmla="*/ 671332 w 675208"/>
              <a:gd name="connsiteY1-70" fmla="*/ 670870 h 671332"/>
              <a:gd name="connsiteX2-71" fmla="*/ 671332 w 675208"/>
              <a:gd name="connsiteY2-72" fmla="*/ 671332 h 671332"/>
              <a:gd name="connsiteX3-73" fmla="*/ 0 w 675208"/>
              <a:gd name="connsiteY3-74" fmla="*/ 671332 h 671332"/>
              <a:gd name="connsiteX4-75" fmla="*/ 0 w 675208"/>
              <a:gd name="connsiteY4-76" fmla="*/ 0 h 671332"/>
              <a:gd name="connsiteX5-77" fmla="*/ 671332 w 675208"/>
              <a:gd name="connsiteY5-78" fmla="*/ 0 h 671332"/>
              <a:gd name="connsiteX6-79" fmla="*/ 675208 w 675208"/>
              <a:gd name="connsiteY6-80" fmla="*/ 168863 h 67133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675208" h="671332">
                <a:moveTo>
                  <a:pt x="578734" y="670870"/>
                </a:moveTo>
                <a:lnTo>
                  <a:pt x="671332" y="670870"/>
                </a:lnTo>
                <a:lnTo>
                  <a:pt x="671332" y="671332"/>
                </a:lnTo>
                <a:lnTo>
                  <a:pt x="0" y="671332"/>
                </a:lnTo>
                <a:lnTo>
                  <a:pt x="0" y="0"/>
                </a:lnTo>
                <a:lnTo>
                  <a:pt x="671332" y="0"/>
                </a:lnTo>
                <a:lnTo>
                  <a:pt x="675208" y="168863"/>
                </a:lnTo>
              </a:path>
            </a:pathLst>
          </a:custGeom>
          <a:noFill/>
          <a:ln w="29845">
            <a:solidFill>
              <a:srgbClr val="94A4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7" name="Text box2"/>
          <p:cNvSpPr txBox="1"/>
          <p:nvPr/>
        </p:nvSpPr>
        <p:spPr>
          <a:xfrm>
            <a:off x="1016045" y="966407"/>
            <a:ext cx="300082" cy="369332"/>
          </a:xfrm>
          <a:prstGeom prst="rect">
            <a:avLst/>
          </a:prstGeom>
          <a:noFill/>
          <a:ln>
            <a:noFill/>
          </a:ln>
        </p:spPr>
        <p:txBody>
          <a:bodyPr wrap="none" rtlCol="0">
            <a:spAutoFit/>
          </a:bodyPr>
          <a:lstStyle/>
          <a:p>
            <a:pPr algn="ctr"/>
            <a:r>
              <a:rPr lang="en-US" altLang="zh-CN"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4</a:t>
            </a:r>
            <a:endParaRPr lang="zh-CN" altLang="en-US"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8" name="Freeform1"/>
          <p:cNvSpPr/>
          <p:nvPr/>
        </p:nvSpPr>
        <p:spPr>
          <a:xfrm>
            <a:off x="4540370" y="1974392"/>
            <a:ext cx="1993921" cy="1673161"/>
          </a:xfrm>
          <a:custGeom>
            <a:avLst/>
            <a:gdLst/>
            <a:ahLst/>
            <a:cxnLst/>
            <a:rect l="l" t="t" r="r" b="b"/>
            <a:pathLst>
              <a:path w="1716475" h="1440160">
                <a:moveTo>
                  <a:pt x="1440160" y="0"/>
                </a:moveTo>
                <a:lnTo>
                  <a:pt x="1440160" y="756944"/>
                </a:lnTo>
                <a:cubicBezTo>
                  <a:pt x="1468984" y="728558"/>
                  <a:pt x="1508646" y="711534"/>
                  <a:pt x="1552284" y="711534"/>
                </a:cubicBezTo>
                <a:cubicBezTo>
                  <a:pt x="1642964" y="711534"/>
                  <a:pt x="1716475" y="785045"/>
                  <a:pt x="1716475" y="875725"/>
                </a:cubicBezTo>
                <a:cubicBezTo>
                  <a:pt x="1716475" y="966405"/>
                  <a:pt x="1642964" y="1039916"/>
                  <a:pt x="1552284" y="1039916"/>
                </a:cubicBezTo>
                <a:cubicBezTo>
                  <a:pt x="1508646" y="1039916"/>
                  <a:pt x="1468984" y="1022892"/>
                  <a:pt x="1440160" y="994507"/>
                </a:cubicBezTo>
                <a:lnTo>
                  <a:pt x="1440160" y="1440160"/>
                </a:lnTo>
                <a:lnTo>
                  <a:pt x="988891" y="1440160"/>
                </a:lnTo>
                <a:cubicBezTo>
                  <a:pt x="1025848" y="1411628"/>
                  <a:pt x="1048462" y="1366614"/>
                  <a:pt x="1048462" y="1316319"/>
                </a:cubicBezTo>
                <a:cubicBezTo>
                  <a:pt x="1048462" y="1225639"/>
                  <a:pt x="974951" y="1152128"/>
                  <a:pt x="884271" y="1152128"/>
                </a:cubicBezTo>
                <a:cubicBezTo>
                  <a:pt x="793591" y="1152128"/>
                  <a:pt x="720080" y="1225639"/>
                  <a:pt x="720080" y="1316319"/>
                </a:cubicBezTo>
                <a:cubicBezTo>
                  <a:pt x="720080" y="1366614"/>
                  <a:pt x="742695" y="1411628"/>
                  <a:pt x="779651" y="1440160"/>
                </a:cubicBezTo>
                <a:lnTo>
                  <a:pt x="0" y="1440160"/>
                </a:lnTo>
                <a:cubicBezTo>
                  <a:pt x="0" y="644782"/>
                  <a:pt x="644782" y="0"/>
                  <a:pt x="1440160" y="0"/>
                </a:cubicBezTo>
                <a:close/>
              </a:path>
            </a:pathLst>
          </a:custGeom>
          <a:solidFill>
            <a:srgbClr val="94A4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9" name="Freeform2"/>
          <p:cNvSpPr>
            <a:spLocks noEditPoints="1"/>
          </p:cNvSpPr>
          <p:nvPr/>
        </p:nvSpPr>
        <p:spPr bwMode="auto">
          <a:xfrm>
            <a:off x="5130124" y="2472333"/>
            <a:ext cx="814411" cy="677277"/>
          </a:xfrm>
          <a:custGeom>
            <a:avLst/>
            <a:gdLst>
              <a:gd name="T0" fmla="*/ 274 w 309"/>
              <a:gd name="T1" fmla="*/ 0 h 257"/>
              <a:gd name="T2" fmla="*/ 309 w 309"/>
              <a:gd name="T3" fmla="*/ 34 h 257"/>
              <a:gd name="T4" fmla="*/ 299 w 309"/>
              <a:gd name="T5" fmla="*/ 129 h 257"/>
              <a:gd name="T6" fmla="*/ 247 w 309"/>
              <a:gd name="T7" fmla="*/ 139 h 257"/>
              <a:gd name="T8" fmla="*/ 195 w 309"/>
              <a:gd name="T9" fmla="*/ 202 h 257"/>
              <a:gd name="T10" fmla="*/ 195 w 309"/>
              <a:gd name="T11" fmla="*/ 139 h 257"/>
              <a:gd name="T12" fmla="*/ 168 w 309"/>
              <a:gd name="T13" fmla="*/ 123 h 257"/>
              <a:gd name="T14" fmla="*/ 211 w 309"/>
              <a:gd name="T15" fmla="*/ 123 h 257"/>
              <a:gd name="T16" fmla="*/ 211 w 309"/>
              <a:gd name="T17" fmla="*/ 157 h 257"/>
              <a:gd name="T18" fmla="*/ 239 w 309"/>
              <a:gd name="T19" fmla="*/ 123 h 257"/>
              <a:gd name="T20" fmla="*/ 274 w 309"/>
              <a:gd name="T21" fmla="*/ 123 h 257"/>
              <a:gd name="T22" fmla="*/ 293 w 309"/>
              <a:gd name="T23" fmla="*/ 104 h 257"/>
              <a:gd name="T24" fmla="*/ 287 w 309"/>
              <a:gd name="T25" fmla="*/ 21 h 257"/>
              <a:gd name="T26" fmla="*/ 102 w 309"/>
              <a:gd name="T27" fmla="*/ 16 h 257"/>
              <a:gd name="T28" fmla="*/ 83 w 309"/>
              <a:gd name="T29" fmla="*/ 34 h 257"/>
              <a:gd name="T30" fmla="*/ 76 w 309"/>
              <a:gd name="T31" fmla="*/ 118 h 257"/>
              <a:gd name="T32" fmla="*/ 67 w 309"/>
              <a:gd name="T33" fmla="*/ 104 h 257"/>
              <a:gd name="T34" fmla="*/ 77 w 309"/>
              <a:gd name="T35" fmla="*/ 10 h 257"/>
              <a:gd name="T36" fmla="*/ 44 w 309"/>
              <a:gd name="T37" fmla="*/ 115 h 257"/>
              <a:gd name="T38" fmla="*/ 44 w 309"/>
              <a:gd name="T39" fmla="*/ 171 h 257"/>
              <a:gd name="T40" fmla="*/ 44 w 309"/>
              <a:gd name="T41" fmla="*/ 115 h 257"/>
              <a:gd name="T42" fmla="*/ 88 w 309"/>
              <a:gd name="T43" fmla="*/ 123 h 257"/>
              <a:gd name="T44" fmla="*/ 156 w 309"/>
              <a:gd name="T45" fmla="*/ 123 h 257"/>
              <a:gd name="T46" fmla="*/ 92 w 309"/>
              <a:gd name="T47" fmla="*/ 250 h 257"/>
              <a:gd name="T48" fmla="*/ 96 w 309"/>
              <a:gd name="T49" fmla="*/ 201 h 257"/>
              <a:gd name="T50" fmla="*/ 96 w 309"/>
              <a:gd name="T51" fmla="*/ 257 h 257"/>
              <a:gd name="T52" fmla="*/ 149 w 309"/>
              <a:gd name="T53" fmla="*/ 250 h 257"/>
              <a:gd name="T54" fmla="*/ 153 w 309"/>
              <a:gd name="T55" fmla="*/ 201 h 257"/>
              <a:gd name="T56" fmla="*/ 175 w 309"/>
              <a:gd name="T57" fmla="*/ 250 h 257"/>
              <a:gd name="T58" fmla="*/ 153 w 309"/>
              <a:gd name="T59" fmla="*/ 161 h 257"/>
              <a:gd name="T60" fmla="*/ 70 w 309"/>
              <a:gd name="T61" fmla="*/ 183 h 257"/>
              <a:gd name="T62" fmla="*/ 92 w 309"/>
              <a:gd name="T63" fmla="*/ 250 h 257"/>
              <a:gd name="T64" fmla="*/ 19 w 309"/>
              <a:gd name="T65" fmla="*/ 207 h 257"/>
              <a:gd name="T66" fmla="*/ 22 w 309"/>
              <a:gd name="T67" fmla="*/ 248 h 257"/>
              <a:gd name="T68" fmla="*/ 58 w 309"/>
              <a:gd name="T69" fmla="*/ 252 h 257"/>
              <a:gd name="T70" fmla="*/ 59 w 309"/>
              <a:gd name="T71" fmla="*/ 175 h 257"/>
              <a:gd name="T72" fmla="*/ 0 w 309"/>
              <a:gd name="T73" fmla="*/ 193 h 257"/>
              <a:gd name="T74" fmla="*/ 19 w 309"/>
              <a:gd name="T75" fmla="*/ 248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9" h="257">
                <a:moveTo>
                  <a:pt x="102" y="0"/>
                </a:moveTo>
                <a:cubicBezTo>
                  <a:pt x="274" y="0"/>
                  <a:pt x="274" y="0"/>
                  <a:pt x="274" y="0"/>
                </a:cubicBezTo>
                <a:cubicBezTo>
                  <a:pt x="284" y="0"/>
                  <a:pt x="292" y="4"/>
                  <a:pt x="299" y="10"/>
                </a:cubicBezTo>
                <a:cubicBezTo>
                  <a:pt x="305" y="16"/>
                  <a:pt x="309" y="25"/>
                  <a:pt x="309" y="34"/>
                </a:cubicBezTo>
                <a:cubicBezTo>
                  <a:pt x="309" y="104"/>
                  <a:pt x="309" y="104"/>
                  <a:pt x="309" y="104"/>
                </a:cubicBezTo>
                <a:cubicBezTo>
                  <a:pt x="309" y="114"/>
                  <a:pt x="305" y="122"/>
                  <a:pt x="299" y="129"/>
                </a:cubicBezTo>
                <a:cubicBezTo>
                  <a:pt x="292" y="135"/>
                  <a:pt x="284" y="139"/>
                  <a:pt x="274" y="139"/>
                </a:cubicBezTo>
                <a:cubicBezTo>
                  <a:pt x="247" y="139"/>
                  <a:pt x="247" y="139"/>
                  <a:pt x="247" y="139"/>
                </a:cubicBezTo>
                <a:cubicBezTo>
                  <a:pt x="210" y="184"/>
                  <a:pt x="210" y="184"/>
                  <a:pt x="210" y="184"/>
                </a:cubicBezTo>
                <a:cubicBezTo>
                  <a:pt x="195" y="202"/>
                  <a:pt x="195" y="202"/>
                  <a:pt x="195" y="202"/>
                </a:cubicBezTo>
                <a:cubicBezTo>
                  <a:pt x="195" y="179"/>
                  <a:pt x="195" y="179"/>
                  <a:pt x="195" y="179"/>
                </a:cubicBezTo>
                <a:cubicBezTo>
                  <a:pt x="195" y="139"/>
                  <a:pt x="195" y="139"/>
                  <a:pt x="195" y="139"/>
                </a:cubicBezTo>
                <a:cubicBezTo>
                  <a:pt x="165" y="139"/>
                  <a:pt x="165" y="139"/>
                  <a:pt x="165" y="139"/>
                </a:cubicBezTo>
                <a:cubicBezTo>
                  <a:pt x="167" y="134"/>
                  <a:pt x="168" y="128"/>
                  <a:pt x="168" y="123"/>
                </a:cubicBezTo>
                <a:cubicBezTo>
                  <a:pt x="203" y="123"/>
                  <a:pt x="203" y="123"/>
                  <a:pt x="203" y="123"/>
                </a:cubicBezTo>
                <a:cubicBezTo>
                  <a:pt x="211" y="123"/>
                  <a:pt x="211" y="123"/>
                  <a:pt x="211" y="123"/>
                </a:cubicBezTo>
                <a:cubicBezTo>
                  <a:pt x="211" y="131"/>
                  <a:pt x="211" y="131"/>
                  <a:pt x="211" y="131"/>
                </a:cubicBezTo>
                <a:cubicBezTo>
                  <a:pt x="211" y="157"/>
                  <a:pt x="211" y="157"/>
                  <a:pt x="211" y="157"/>
                </a:cubicBezTo>
                <a:cubicBezTo>
                  <a:pt x="237" y="126"/>
                  <a:pt x="237" y="126"/>
                  <a:pt x="237" y="126"/>
                </a:cubicBezTo>
                <a:cubicBezTo>
                  <a:pt x="239" y="123"/>
                  <a:pt x="239" y="123"/>
                  <a:pt x="239" y="123"/>
                </a:cubicBezTo>
                <a:cubicBezTo>
                  <a:pt x="243" y="123"/>
                  <a:pt x="243" y="123"/>
                  <a:pt x="243" y="123"/>
                </a:cubicBezTo>
                <a:cubicBezTo>
                  <a:pt x="274" y="123"/>
                  <a:pt x="274" y="123"/>
                  <a:pt x="274" y="123"/>
                </a:cubicBezTo>
                <a:cubicBezTo>
                  <a:pt x="279" y="123"/>
                  <a:pt x="284" y="121"/>
                  <a:pt x="287" y="117"/>
                </a:cubicBezTo>
                <a:cubicBezTo>
                  <a:pt x="291" y="114"/>
                  <a:pt x="293" y="109"/>
                  <a:pt x="293" y="104"/>
                </a:cubicBezTo>
                <a:cubicBezTo>
                  <a:pt x="293" y="34"/>
                  <a:pt x="293" y="34"/>
                  <a:pt x="293" y="34"/>
                </a:cubicBezTo>
                <a:cubicBezTo>
                  <a:pt x="293" y="29"/>
                  <a:pt x="291" y="25"/>
                  <a:pt x="287" y="21"/>
                </a:cubicBezTo>
                <a:cubicBezTo>
                  <a:pt x="284" y="18"/>
                  <a:pt x="279" y="16"/>
                  <a:pt x="274" y="16"/>
                </a:cubicBezTo>
                <a:cubicBezTo>
                  <a:pt x="102" y="16"/>
                  <a:pt x="102" y="16"/>
                  <a:pt x="102" y="16"/>
                </a:cubicBezTo>
                <a:cubicBezTo>
                  <a:pt x="96" y="16"/>
                  <a:pt x="92" y="18"/>
                  <a:pt x="88" y="21"/>
                </a:cubicBezTo>
                <a:cubicBezTo>
                  <a:pt x="85" y="25"/>
                  <a:pt x="83" y="29"/>
                  <a:pt x="83" y="34"/>
                </a:cubicBezTo>
                <a:cubicBezTo>
                  <a:pt x="83" y="97"/>
                  <a:pt x="83" y="97"/>
                  <a:pt x="83" y="97"/>
                </a:cubicBezTo>
                <a:cubicBezTo>
                  <a:pt x="79" y="104"/>
                  <a:pt x="76" y="111"/>
                  <a:pt x="76" y="118"/>
                </a:cubicBezTo>
                <a:cubicBezTo>
                  <a:pt x="73" y="115"/>
                  <a:pt x="71" y="113"/>
                  <a:pt x="68" y="110"/>
                </a:cubicBezTo>
                <a:cubicBezTo>
                  <a:pt x="67" y="108"/>
                  <a:pt x="67" y="106"/>
                  <a:pt x="67" y="104"/>
                </a:cubicBezTo>
                <a:cubicBezTo>
                  <a:pt x="67" y="34"/>
                  <a:pt x="67" y="34"/>
                  <a:pt x="67" y="34"/>
                </a:cubicBezTo>
                <a:cubicBezTo>
                  <a:pt x="67" y="25"/>
                  <a:pt x="71" y="16"/>
                  <a:pt x="77" y="10"/>
                </a:cubicBezTo>
                <a:cubicBezTo>
                  <a:pt x="83" y="4"/>
                  <a:pt x="92" y="0"/>
                  <a:pt x="102" y="0"/>
                </a:cubicBezTo>
                <a:close/>
                <a:moveTo>
                  <a:pt x="44" y="115"/>
                </a:moveTo>
                <a:cubicBezTo>
                  <a:pt x="28" y="115"/>
                  <a:pt x="15" y="127"/>
                  <a:pt x="15" y="143"/>
                </a:cubicBezTo>
                <a:cubicBezTo>
                  <a:pt x="15" y="159"/>
                  <a:pt x="28" y="171"/>
                  <a:pt x="44" y="171"/>
                </a:cubicBezTo>
                <a:cubicBezTo>
                  <a:pt x="59" y="171"/>
                  <a:pt x="72" y="159"/>
                  <a:pt x="72" y="143"/>
                </a:cubicBezTo>
                <a:cubicBezTo>
                  <a:pt x="72" y="127"/>
                  <a:pt x="59" y="115"/>
                  <a:pt x="44" y="115"/>
                </a:cubicBezTo>
                <a:close/>
                <a:moveTo>
                  <a:pt x="122" y="88"/>
                </a:moveTo>
                <a:cubicBezTo>
                  <a:pt x="103" y="88"/>
                  <a:pt x="88" y="104"/>
                  <a:pt x="88" y="123"/>
                </a:cubicBezTo>
                <a:cubicBezTo>
                  <a:pt x="88" y="141"/>
                  <a:pt x="103" y="157"/>
                  <a:pt x="122" y="157"/>
                </a:cubicBezTo>
                <a:cubicBezTo>
                  <a:pt x="141" y="157"/>
                  <a:pt x="156" y="141"/>
                  <a:pt x="156" y="123"/>
                </a:cubicBezTo>
                <a:cubicBezTo>
                  <a:pt x="156" y="104"/>
                  <a:pt x="141" y="88"/>
                  <a:pt x="122" y="88"/>
                </a:cubicBezTo>
                <a:close/>
                <a:moveTo>
                  <a:pt x="92" y="250"/>
                </a:moveTo>
                <a:cubicBezTo>
                  <a:pt x="92" y="201"/>
                  <a:pt x="92" y="201"/>
                  <a:pt x="92" y="201"/>
                </a:cubicBezTo>
                <a:cubicBezTo>
                  <a:pt x="96" y="201"/>
                  <a:pt x="96" y="201"/>
                  <a:pt x="96" y="201"/>
                </a:cubicBezTo>
                <a:cubicBezTo>
                  <a:pt x="96" y="250"/>
                  <a:pt x="96" y="250"/>
                  <a:pt x="96" y="250"/>
                </a:cubicBezTo>
                <a:cubicBezTo>
                  <a:pt x="96" y="257"/>
                  <a:pt x="96" y="257"/>
                  <a:pt x="96" y="257"/>
                </a:cubicBezTo>
                <a:cubicBezTo>
                  <a:pt x="149" y="257"/>
                  <a:pt x="149" y="257"/>
                  <a:pt x="149" y="257"/>
                </a:cubicBezTo>
                <a:cubicBezTo>
                  <a:pt x="149" y="250"/>
                  <a:pt x="149" y="250"/>
                  <a:pt x="149" y="250"/>
                </a:cubicBezTo>
                <a:cubicBezTo>
                  <a:pt x="149" y="201"/>
                  <a:pt x="149" y="201"/>
                  <a:pt x="149" y="201"/>
                </a:cubicBezTo>
                <a:cubicBezTo>
                  <a:pt x="153" y="201"/>
                  <a:pt x="153" y="201"/>
                  <a:pt x="153" y="201"/>
                </a:cubicBezTo>
                <a:cubicBezTo>
                  <a:pt x="153" y="250"/>
                  <a:pt x="153" y="250"/>
                  <a:pt x="153" y="250"/>
                </a:cubicBezTo>
                <a:cubicBezTo>
                  <a:pt x="175" y="250"/>
                  <a:pt x="175" y="250"/>
                  <a:pt x="175" y="250"/>
                </a:cubicBezTo>
                <a:cubicBezTo>
                  <a:pt x="175" y="183"/>
                  <a:pt x="175" y="183"/>
                  <a:pt x="175" y="183"/>
                </a:cubicBezTo>
                <a:cubicBezTo>
                  <a:pt x="175" y="171"/>
                  <a:pt x="165" y="161"/>
                  <a:pt x="153" y="161"/>
                </a:cubicBezTo>
                <a:cubicBezTo>
                  <a:pt x="88" y="161"/>
                  <a:pt x="157" y="161"/>
                  <a:pt x="91" y="161"/>
                </a:cubicBezTo>
                <a:cubicBezTo>
                  <a:pt x="79" y="161"/>
                  <a:pt x="70" y="171"/>
                  <a:pt x="70" y="183"/>
                </a:cubicBezTo>
                <a:cubicBezTo>
                  <a:pt x="70" y="250"/>
                  <a:pt x="70" y="250"/>
                  <a:pt x="70" y="250"/>
                </a:cubicBezTo>
                <a:cubicBezTo>
                  <a:pt x="73" y="250"/>
                  <a:pt x="82" y="250"/>
                  <a:pt x="92" y="250"/>
                </a:cubicBezTo>
                <a:close/>
                <a:moveTo>
                  <a:pt x="19" y="248"/>
                </a:moveTo>
                <a:cubicBezTo>
                  <a:pt x="19" y="207"/>
                  <a:pt x="19" y="207"/>
                  <a:pt x="19" y="207"/>
                </a:cubicBezTo>
                <a:cubicBezTo>
                  <a:pt x="22" y="207"/>
                  <a:pt x="22" y="207"/>
                  <a:pt x="22" y="207"/>
                </a:cubicBezTo>
                <a:cubicBezTo>
                  <a:pt x="22" y="248"/>
                  <a:pt x="22" y="248"/>
                  <a:pt x="22" y="248"/>
                </a:cubicBezTo>
                <a:cubicBezTo>
                  <a:pt x="22" y="252"/>
                  <a:pt x="22" y="252"/>
                  <a:pt x="22" y="252"/>
                </a:cubicBezTo>
                <a:cubicBezTo>
                  <a:pt x="58" y="252"/>
                  <a:pt x="58" y="252"/>
                  <a:pt x="58" y="252"/>
                </a:cubicBezTo>
                <a:cubicBezTo>
                  <a:pt x="58" y="183"/>
                  <a:pt x="58" y="183"/>
                  <a:pt x="58" y="183"/>
                </a:cubicBezTo>
                <a:cubicBezTo>
                  <a:pt x="58" y="180"/>
                  <a:pt x="59" y="177"/>
                  <a:pt x="59" y="175"/>
                </a:cubicBezTo>
                <a:cubicBezTo>
                  <a:pt x="18" y="175"/>
                  <a:pt x="18" y="175"/>
                  <a:pt x="18" y="175"/>
                </a:cubicBezTo>
                <a:cubicBezTo>
                  <a:pt x="8" y="175"/>
                  <a:pt x="0" y="183"/>
                  <a:pt x="0" y="193"/>
                </a:cubicBezTo>
                <a:cubicBezTo>
                  <a:pt x="0" y="248"/>
                  <a:pt x="0" y="248"/>
                  <a:pt x="0" y="248"/>
                </a:cubicBezTo>
                <a:cubicBezTo>
                  <a:pt x="4" y="248"/>
                  <a:pt x="11" y="248"/>
                  <a:pt x="19" y="248"/>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10" name="Freeform3"/>
          <p:cNvSpPr/>
          <p:nvPr/>
        </p:nvSpPr>
        <p:spPr>
          <a:xfrm rot="5400000">
            <a:off x="6033382" y="2128574"/>
            <a:ext cx="1994181" cy="1672944"/>
          </a:xfrm>
          <a:custGeom>
            <a:avLst/>
            <a:gdLst/>
            <a:ahLst/>
            <a:cxnLst/>
            <a:rect l="l" t="t" r="r" b="b"/>
            <a:pathLst>
              <a:path w="1716475" h="1440160">
                <a:moveTo>
                  <a:pt x="1440160" y="0"/>
                </a:moveTo>
                <a:lnTo>
                  <a:pt x="1440160" y="756944"/>
                </a:lnTo>
                <a:cubicBezTo>
                  <a:pt x="1468984" y="728558"/>
                  <a:pt x="1508646" y="711534"/>
                  <a:pt x="1552284" y="711534"/>
                </a:cubicBezTo>
                <a:cubicBezTo>
                  <a:pt x="1642964" y="711534"/>
                  <a:pt x="1716475" y="785045"/>
                  <a:pt x="1716475" y="875725"/>
                </a:cubicBezTo>
                <a:cubicBezTo>
                  <a:pt x="1716475" y="966405"/>
                  <a:pt x="1642964" y="1039916"/>
                  <a:pt x="1552284" y="1039916"/>
                </a:cubicBezTo>
                <a:cubicBezTo>
                  <a:pt x="1508646" y="1039916"/>
                  <a:pt x="1468984" y="1022892"/>
                  <a:pt x="1440160" y="994507"/>
                </a:cubicBezTo>
                <a:lnTo>
                  <a:pt x="1440160" y="1440160"/>
                </a:lnTo>
                <a:lnTo>
                  <a:pt x="988891" y="1440160"/>
                </a:lnTo>
                <a:cubicBezTo>
                  <a:pt x="1025848" y="1411628"/>
                  <a:pt x="1048462" y="1366614"/>
                  <a:pt x="1048462" y="1316319"/>
                </a:cubicBezTo>
                <a:cubicBezTo>
                  <a:pt x="1048462" y="1225639"/>
                  <a:pt x="974951" y="1152128"/>
                  <a:pt x="884271" y="1152128"/>
                </a:cubicBezTo>
                <a:cubicBezTo>
                  <a:pt x="793591" y="1152128"/>
                  <a:pt x="720080" y="1225639"/>
                  <a:pt x="720080" y="1316319"/>
                </a:cubicBezTo>
                <a:cubicBezTo>
                  <a:pt x="720080" y="1366614"/>
                  <a:pt x="742695" y="1411628"/>
                  <a:pt x="779651" y="1440160"/>
                </a:cubicBezTo>
                <a:lnTo>
                  <a:pt x="0" y="1440160"/>
                </a:lnTo>
                <a:cubicBezTo>
                  <a:pt x="0" y="644782"/>
                  <a:pt x="644782" y="0"/>
                  <a:pt x="1440160" y="0"/>
                </a:cubicBezTo>
                <a:close/>
              </a:path>
            </a:pathLst>
          </a:custGeom>
          <a:solidFill>
            <a:srgbClr val="FAD9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11" name="Freeform4"/>
          <p:cNvSpPr>
            <a:spLocks noChangeAspect="1" noEditPoints="1"/>
          </p:cNvSpPr>
          <p:nvPr/>
        </p:nvSpPr>
        <p:spPr bwMode="auto">
          <a:xfrm>
            <a:off x="6765680" y="2472333"/>
            <a:ext cx="529583" cy="677555"/>
          </a:xfrm>
          <a:custGeom>
            <a:avLst/>
            <a:gdLst>
              <a:gd name="T0" fmla="*/ 49 w 224"/>
              <a:gd name="T1" fmla="*/ 93 h 287"/>
              <a:gd name="T2" fmla="*/ 54 w 224"/>
              <a:gd name="T3" fmla="*/ 281 h 287"/>
              <a:gd name="T4" fmla="*/ 21 w 224"/>
              <a:gd name="T5" fmla="*/ 279 h 287"/>
              <a:gd name="T6" fmla="*/ 0 w 224"/>
              <a:gd name="T7" fmla="*/ 254 h 287"/>
              <a:gd name="T8" fmla="*/ 12 w 224"/>
              <a:gd name="T9" fmla="*/ 70 h 287"/>
              <a:gd name="T10" fmla="*/ 171 w 224"/>
              <a:gd name="T11" fmla="*/ 217 h 287"/>
              <a:gd name="T12" fmla="*/ 190 w 224"/>
              <a:gd name="T13" fmla="*/ 166 h 287"/>
              <a:gd name="T14" fmla="*/ 185 w 224"/>
              <a:gd name="T15" fmla="*/ 183 h 287"/>
              <a:gd name="T16" fmla="*/ 181 w 224"/>
              <a:gd name="T17" fmla="*/ 188 h 287"/>
              <a:gd name="T18" fmla="*/ 161 w 224"/>
              <a:gd name="T19" fmla="*/ 188 h 287"/>
              <a:gd name="T20" fmla="*/ 156 w 224"/>
              <a:gd name="T21" fmla="*/ 183 h 287"/>
              <a:gd name="T22" fmla="*/ 192 w 224"/>
              <a:gd name="T23" fmla="*/ 137 h 287"/>
              <a:gd name="T24" fmla="*/ 193 w 224"/>
              <a:gd name="T25" fmla="*/ 138 h 287"/>
              <a:gd name="T26" fmla="*/ 196 w 224"/>
              <a:gd name="T27" fmla="*/ 139 h 287"/>
              <a:gd name="T28" fmla="*/ 197 w 224"/>
              <a:gd name="T29" fmla="*/ 139 h 287"/>
              <a:gd name="T30" fmla="*/ 198 w 224"/>
              <a:gd name="T31" fmla="*/ 140 h 287"/>
              <a:gd name="T32" fmla="*/ 199 w 224"/>
              <a:gd name="T33" fmla="*/ 141 h 287"/>
              <a:gd name="T34" fmla="*/ 200 w 224"/>
              <a:gd name="T35" fmla="*/ 142 h 287"/>
              <a:gd name="T36" fmla="*/ 202 w 224"/>
              <a:gd name="T37" fmla="*/ 143 h 287"/>
              <a:gd name="T38" fmla="*/ 203 w 224"/>
              <a:gd name="T39" fmla="*/ 144 h 287"/>
              <a:gd name="T40" fmla="*/ 204 w 224"/>
              <a:gd name="T41" fmla="*/ 145 h 287"/>
              <a:gd name="T42" fmla="*/ 205 w 224"/>
              <a:gd name="T43" fmla="*/ 146 h 287"/>
              <a:gd name="T44" fmla="*/ 219 w 224"/>
              <a:gd name="T45" fmla="*/ 185 h 287"/>
              <a:gd name="T46" fmla="*/ 219 w 224"/>
              <a:gd name="T47" fmla="*/ 250 h 287"/>
              <a:gd name="T48" fmla="*/ 124 w 224"/>
              <a:gd name="T49" fmla="*/ 178 h 287"/>
              <a:gd name="T50" fmla="*/ 124 w 224"/>
              <a:gd name="T51" fmla="*/ 178 h 287"/>
              <a:gd name="T52" fmla="*/ 118 w 224"/>
              <a:gd name="T53" fmla="*/ 283 h 287"/>
              <a:gd name="T54" fmla="*/ 118 w 224"/>
              <a:gd name="T55" fmla="*/ 283 h 287"/>
              <a:gd name="T56" fmla="*/ 191 w 224"/>
              <a:gd name="T57" fmla="*/ 234 h 287"/>
              <a:gd name="T58" fmla="*/ 172 w 224"/>
              <a:gd name="T59" fmla="*/ 37 h 287"/>
              <a:gd name="T60" fmla="*/ 52 w 224"/>
              <a:gd name="T61" fmla="*/ 83 h 287"/>
              <a:gd name="T62" fmla="*/ 40 w 224"/>
              <a:gd name="T63" fmla="*/ 82 h 287"/>
              <a:gd name="T64" fmla="*/ 155 w 224"/>
              <a:gd name="T65" fmla="*/ 26 h 287"/>
              <a:gd name="T66" fmla="*/ 40 w 224"/>
              <a:gd name="T67" fmla="*/ 82 h 287"/>
              <a:gd name="T68" fmla="*/ 148 w 224"/>
              <a:gd name="T69" fmla="*/ 19 h 287"/>
              <a:gd name="T70" fmla="*/ 25 w 224"/>
              <a:gd name="T71" fmla="*/ 72 h 287"/>
              <a:gd name="T72" fmla="*/ 62 w 224"/>
              <a:gd name="T73" fmla="*/ 100 h 287"/>
              <a:gd name="T74" fmla="*/ 194 w 224"/>
              <a:gd name="T75" fmla="*/ 40 h 287"/>
              <a:gd name="T76" fmla="*/ 203 w 224"/>
              <a:gd name="T77" fmla="*/ 130 h 287"/>
              <a:gd name="T78" fmla="*/ 202 w 224"/>
              <a:gd name="T79" fmla="*/ 129 h 287"/>
              <a:gd name="T80" fmla="*/ 199 w 224"/>
              <a:gd name="T81" fmla="*/ 127 h 287"/>
              <a:gd name="T82" fmla="*/ 198 w 224"/>
              <a:gd name="T83" fmla="*/ 127 h 287"/>
              <a:gd name="T84" fmla="*/ 172 w 224"/>
              <a:gd name="T85" fmla="*/ 121 h 287"/>
              <a:gd name="T86" fmla="*/ 112 w 224"/>
              <a:gd name="T87" fmla="*/ 178 h 287"/>
              <a:gd name="T88" fmla="*/ 72 w 224"/>
              <a:gd name="T89" fmla="*/ 286 h 287"/>
              <a:gd name="T90" fmla="*/ 21 w 224"/>
              <a:gd name="T91" fmla="*/ 65 h 287"/>
              <a:gd name="T92" fmla="*/ 145 w 224"/>
              <a:gd name="T93" fmla="*/ 1 h 287"/>
              <a:gd name="T94" fmla="*/ 21 w 224"/>
              <a:gd name="T95" fmla="*/ 65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4" h="287">
                <a:moveTo>
                  <a:pt x="12" y="70"/>
                </a:moveTo>
                <a:cubicBezTo>
                  <a:pt x="16" y="77"/>
                  <a:pt x="21" y="82"/>
                  <a:pt x="27" y="86"/>
                </a:cubicBezTo>
                <a:cubicBezTo>
                  <a:pt x="33" y="90"/>
                  <a:pt x="41" y="92"/>
                  <a:pt x="49" y="93"/>
                </a:cubicBezTo>
                <a:cubicBezTo>
                  <a:pt x="52" y="94"/>
                  <a:pt x="54" y="97"/>
                  <a:pt x="54" y="100"/>
                </a:cubicBezTo>
                <a:cubicBezTo>
                  <a:pt x="54" y="100"/>
                  <a:pt x="54" y="100"/>
                  <a:pt x="54" y="100"/>
                </a:cubicBezTo>
                <a:cubicBezTo>
                  <a:pt x="54" y="281"/>
                  <a:pt x="54" y="281"/>
                  <a:pt x="54" y="281"/>
                </a:cubicBezTo>
                <a:cubicBezTo>
                  <a:pt x="54" y="285"/>
                  <a:pt x="52" y="287"/>
                  <a:pt x="48" y="287"/>
                </a:cubicBezTo>
                <a:cubicBezTo>
                  <a:pt x="47" y="287"/>
                  <a:pt x="47" y="287"/>
                  <a:pt x="47" y="287"/>
                </a:cubicBezTo>
                <a:cubicBezTo>
                  <a:pt x="38" y="286"/>
                  <a:pt x="29" y="283"/>
                  <a:pt x="21" y="279"/>
                </a:cubicBezTo>
                <a:cubicBezTo>
                  <a:pt x="13" y="274"/>
                  <a:pt x="6" y="267"/>
                  <a:pt x="1" y="257"/>
                </a:cubicBezTo>
                <a:cubicBezTo>
                  <a:pt x="0" y="256"/>
                  <a:pt x="0" y="255"/>
                  <a:pt x="0" y="254"/>
                </a:cubicBezTo>
                <a:cubicBezTo>
                  <a:pt x="0" y="254"/>
                  <a:pt x="0" y="254"/>
                  <a:pt x="0" y="254"/>
                </a:cubicBezTo>
                <a:cubicBezTo>
                  <a:pt x="0" y="73"/>
                  <a:pt x="0" y="73"/>
                  <a:pt x="0" y="73"/>
                </a:cubicBezTo>
                <a:cubicBezTo>
                  <a:pt x="0" y="70"/>
                  <a:pt x="3" y="67"/>
                  <a:pt x="6" y="67"/>
                </a:cubicBezTo>
                <a:cubicBezTo>
                  <a:pt x="9" y="67"/>
                  <a:pt x="11" y="68"/>
                  <a:pt x="12" y="70"/>
                </a:cubicBezTo>
                <a:close/>
                <a:moveTo>
                  <a:pt x="135" y="180"/>
                </a:moveTo>
                <a:cubicBezTo>
                  <a:pt x="135" y="180"/>
                  <a:pt x="135" y="180"/>
                  <a:pt x="135" y="180"/>
                </a:cubicBezTo>
                <a:cubicBezTo>
                  <a:pt x="135" y="201"/>
                  <a:pt x="151" y="217"/>
                  <a:pt x="171" y="217"/>
                </a:cubicBezTo>
                <a:cubicBezTo>
                  <a:pt x="192" y="217"/>
                  <a:pt x="208" y="201"/>
                  <a:pt x="208" y="180"/>
                </a:cubicBezTo>
                <a:cubicBezTo>
                  <a:pt x="208" y="180"/>
                  <a:pt x="208" y="180"/>
                  <a:pt x="208" y="180"/>
                </a:cubicBezTo>
                <a:cubicBezTo>
                  <a:pt x="200" y="177"/>
                  <a:pt x="194" y="172"/>
                  <a:pt x="190" y="166"/>
                </a:cubicBezTo>
                <a:cubicBezTo>
                  <a:pt x="178" y="175"/>
                  <a:pt x="162" y="180"/>
                  <a:pt x="143" y="180"/>
                </a:cubicBezTo>
                <a:cubicBezTo>
                  <a:pt x="140" y="180"/>
                  <a:pt x="137" y="180"/>
                  <a:pt x="135" y="180"/>
                </a:cubicBezTo>
                <a:close/>
                <a:moveTo>
                  <a:pt x="185" y="183"/>
                </a:moveTo>
                <a:cubicBezTo>
                  <a:pt x="188" y="183"/>
                  <a:pt x="190" y="185"/>
                  <a:pt x="190" y="188"/>
                </a:cubicBezTo>
                <a:cubicBezTo>
                  <a:pt x="190" y="191"/>
                  <a:pt x="188" y="193"/>
                  <a:pt x="185" y="193"/>
                </a:cubicBezTo>
                <a:cubicBezTo>
                  <a:pt x="183" y="193"/>
                  <a:pt x="181" y="191"/>
                  <a:pt x="181" y="188"/>
                </a:cubicBezTo>
                <a:cubicBezTo>
                  <a:pt x="181" y="185"/>
                  <a:pt x="183" y="183"/>
                  <a:pt x="185" y="183"/>
                </a:cubicBezTo>
                <a:close/>
                <a:moveTo>
                  <a:pt x="156" y="183"/>
                </a:moveTo>
                <a:cubicBezTo>
                  <a:pt x="159" y="183"/>
                  <a:pt x="161" y="185"/>
                  <a:pt x="161" y="188"/>
                </a:cubicBezTo>
                <a:cubicBezTo>
                  <a:pt x="161" y="191"/>
                  <a:pt x="159" y="193"/>
                  <a:pt x="156" y="193"/>
                </a:cubicBezTo>
                <a:cubicBezTo>
                  <a:pt x="153" y="193"/>
                  <a:pt x="151" y="191"/>
                  <a:pt x="151" y="188"/>
                </a:cubicBezTo>
                <a:cubicBezTo>
                  <a:pt x="151" y="185"/>
                  <a:pt x="153" y="183"/>
                  <a:pt x="156" y="183"/>
                </a:cubicBezTo>
                <a:close/>
                <a:moveTo>
                  <a:pt x="190" y="136"/>
                </a:moveTo>
                <a:cubicBezTo>
                  <a:pt x="190" y="136"/>
                  <a:pt x="190" y="136"/>
                  <a:pt x="190" y="136"/>
                </a:cubicBezTo>
                <a:cubicBezTo>
                  <a:pt x="191" y="136"/>
                  <a:pt x="192" y="137"/>
                  <a:pt x="192" y="137"/>
                </a:cubicBezTo>
                <a:cubicBezTo>
                  <a:pt x="193" y="137"/>
                  <a:pt x="193" y="137"/>
                  <a:pt x="193" y="137"/>
                </a:cubicBezTo>
                <a:cubicBezTo>
                  <a:pt x="193" y="137"/>
                  <a:pt x="193" y="137"/>
                  <a:pt x="193" y="137"/>
                </a:cubicBezTo>
                <a:cubicBezTo>
                  <a:pt x="193" y="138"/>
                  <a:pt x="193" y="138"/>
                  <a:pt x="193" y="138"/>
                </a:cubicBezTo>
                <a:cubicBezTo>
                  <a:pt x="194" y="138"/>
                  <a:pt x="195" y="138"/>
                  <a:pt x="195" y="138"/>
                </a:cubicBezTo>
                <a:cubicBezTo>
                  <a:pt x="195" y="138"/>
                  <a:pt x="195" y="138"/>
                  <a:pt x="195" y="138"/>
                </a:cubicBezTo>
                <a:cubicBezTo>
                  <a:pt x="195" y="139"/>
                  <a:pt x="196" y="139"/>
                  <a:pt x="196" y="139"/>
                </a:cubicBezTo>
                <a:cubicBezTo>
                  <a:pt x="196" y="139"/>
                  <a:pt x="196" y="139"/>
                  <a:pt x="196" y="139"/>
                </a:cubicBezTo>
                <a:cubicBezTo>
                  <a:pt x="196" y="139"/>
                  <a:pt x="196" y="139"/>
                  <a:pt x="197" y="139"/>
                </a:cubicBezTo>
                <a:cubicBezTo>
                  <a:pt x="197" y="139"/>
                  <a:pt x="197" y="139"/>
                  <a:pt x="197" y="139"/>
                </a:cubicBezTo>
                <a:cubicBezTo>
                  <a:pt x="197" y="140"/>
                  <a:pt x="197" y="140"/>
                  <a:pt x="197" y="140"/>
                </a:cubicBezTo>
                <a:cubicBezTo>
                  <a:pt x="198" y="140"/>
                  <a:pt x="198" y="140"/>
                  <a:pt x="198" y="140"/>
                </a:cubicBezTo>
                <a:cubicBezTo>
                  <a:pt x="198" y="140"/>
                  <a:pt x="198" y="140"/>
                  <a:pt x="198" y="140"/>
                </a:cubicBezTo>
                <a:cubicBezTo>
                  <a:pt x="198" y="141"/>
                  <a:pt x="198" y="141"/>
                  <a:pt x="198" y="141"/>
                </a:cubicBezTo>
                <a:cubicBezTo>
                  <a:pt x="199" y="141"/>
                  <a:pt x="199" y="141"/>
                  <a:pt x="199" y="141"/>
                </a:cubicBezTo>
                <a:cubicBezTo>
                  <a:pt x="199" y="141"/>
                  <a:pt x="199" y="141"/>
                  <a:pt x="199" y="141"/>
                </a:cubicBezTo>
                <a:cubicBezTo>
                  <a:pt x="199" y="141"/>
                  <a:pt x="200" y="141"/>
                  <a:pt x="200" y="141"/>
                </a:cubicBezTo>
                <a:cubicBezTo>
                  <a:pt x="200" y="142"/>
                  <a:pt x="200" y="142"/>
                  <a:pt x="200" y="142"/>
                </a:cubicBezTo>
                <a:cubicBezTo>
                  <a:pt x="200" y="142"/>
                  <a:pt x="200" y="142"/>
                  <a:pt x="200" y="142"/>
                </a:cubicBezTo>
                <a:cubicBezTo>
                  <a:pt x="201" y="142"/>
                  <a:pt x="201" y="142"/>
                  <a:pt x="201" y="142"/>
                </a:cubicBezTo>
                <a:cubicBezTo>
                  <a:pt x="201" y="142"/>
                  <a:pt x="201" y="142"/>
                  <a:pt x="201" y="143"/>
                </a:cubicBezTo>
                <a:cubicBezTo>
                  <a:pt x="202" y="143"/>
                  <a:pt x="202" y="143"/>
                  <a:pt x="202" y="143"/>
                </a:cubicBezTo>
                <a:cubicBezTo>
                  <a:pt x="202" y="143"/>
                  <a:pt x="202" y="143"/>
                  <a:pt x="202" y="143"/>
                </a:cubicBezTo>
                <a:cubicBezTo>
                  <a:pt x="202" y="143"/>
                  <a:pt x="202" y="143"/>
                  <a:pt x="202" y="143"/>
                </a:cubicBezTo>
                <a:cubicBezTo>
                  <a:pt x="203" y="144"/>
                  <a:pt x="203" y="144"/>
                  <a:pt x="203" y="144"/>
                </a:cubicBezTo>
                <a:cubicBezTo>
                  <a:pt x="203" y="144"/>
                  <a:pt x="203" y="144"/>
                  <a:pt x="203" y="144"/>
                </a:cubicBezTo>
                <a:cubicBezTo>
                  <a:pt x="203" y="144"/>
                  <a:pt x="203" y="144"/>
                  <a:pt x="203" y="144"/>
                </a:cubicBezTo>
                <a:cubicBezTo>
                  <a:pt x="204" y="145"/>
                  <a:pt x="204" y="145"/>
                  <a:pt x="204" y="145"/>
                </a:cubicBezTo>
                <a:cubicBezTo>
                  <a:pt x="204" y="145"/>
                  <a:pt x="204" y="145"/>
                  <a:pt x="204" y="145"/>
                </a:cubicBezTo>
                <a:cubicBezTo>
                  <a:pt x="204" y="145"/>
                  <a:pt x="204" y="145"/>
                  <a:pt x="204" y="145"/>
                </a:cubicBezTo>
                <a:cubicBezTo>
                  <a:pt x="205" y="146"/>
                  <a:pt x="205" y="146"/>
                  <a:pt x="205" y="146"/>
                </a:cubicBezTo>
                <a:cubicBezTo>
                  <a:pt x="205" y="146"/>
                  <a:pt x="205" y="146"/>
                  <a:pt x="205" y="146"/>
                </a:cubicBezTo>
                <a:cubicBezTo>
                  <a:pt x="214" y="154"/>
                  <a:pt x="219" y="166"/>
                  <a:pt x="219" y="180"/>
                </a:cubicBezTo>
                <a:cubicBezTo>
                  <a:pt x="219" y="181"/>
                  <a:pt x="219" y="183"/>
                  <a:pt x="219" y="185"/>
                </a:cubicBezTo>
                <a:cubicBezTo>
                  <a:pt x="219" y="185"/>
                  <a:pt x="219" y="185"/>
                  <a:pt x="219" y="185"/>
                </a:cubicBezTo>
                <a:cubicBezTo>
                  <a:pt x="219" y="185"/>
                  <a:pt x="219" y="185"/>
                  <a:pt x="219" y="185"/>
                </a:cubicBezTo>
                <a:cubicBezTo>
                  <a:pt x="219" y="250"/>
                  <a:pt x="219" y="250"/>
                  <a:pt x="219" y="250"/>
                </a:cubicBezTo>
                <a:cubicBezTo>
                  <a:pt x="200" y="215"/>
                  <a:pt x="147" y="214"/>
                  <a:pt x="124" y="24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5" y="153"/>
                  <a:pt x="146" y="132"/>
                  <a:pt x="172" y="132"/>
                </a:cubicBezTo>
                <a:cubicBezTo>
                  <a:pt x="178" y="132"/>
                  <a:pt x="184" y="134"/>
                  <a:pt x="190" y="136"/>
                </a:cubicBezTo>
                <a:close/>
                <a:moveTo>
                  <a:pt x="118" y="283"/>
                </a:moveTo>
                <a:cubicBezTo>
                  <a:pt x="168" y="283"/>
                  <a:pt x="168" y="283"/>
                  <a:pt x="168" y="283"/>
                </a:cubicBezTo>
                <a:cubicBezTo>
                  <a:pt x="150" y="234"/>
                  <a:pt x="150" y="234"/>
                  <a:pt x="150" y="234"/>
                </a:cubicBezTo>
                <a:cubicBezTo>
                  <a:pt x="132" y="243"/>
                  <a:pt x="120" y="262"/>
                  <a:pt x="118" y="283"/>
                </a:cubicBezTo>
                <a:close/>
                <a:moveTo>
                  <a:pt x="176" y="283"/>
                </a:moveTo>
                <a:cubicBezTo>
                  <a:pt x="224" y="283"/>
                  <a:pt x="224" y="283"/>
                  <a:pt x="224" y="283"/>
                </a:cubicBezTo>
                <a:cubicBezTo>
                  <a:pt x="221" y="262"/>
                  <a:pt x="210" y="243"/>
                  <a:pt x="191" y="234"/>
                </a:cubicBezTo>
                <a:cubicBezTo>
                  <a:pt x="176" y="283"/>
                  <a:pt x="176" y="283"/>
                  <a:pt x="176" y="283"/>
                </a:cubicBezTo>
                <a:close/>
                <a:moveTo>
                  <a:pt x="55" y="88"/>
                </a:moveTo>
                <a:cubicBezTo>
                  <a:pt x="172" y="37"/>
                  <a:pt x="172" y="37"/>
                  <a:pt x="172" y="37"/>
                </a:cubicBezTo>
                <a:cubicBezTo>
                  <a:pt x="174" y="37"/>
                  <a:pt x="175" y="35"/>
                  <a:pt x="174" y="34"/>
                </a:cubicBezTo>
                <a:cubicBezTo>
                  <a:pt x="173" y="32"/>
                  <a:pt x="172" y="32"/>
                  <a:pt x="170" y="32"/>
                </a:cubicBezTo>
                <a:cubicBezTo>
                  <a:pt x="52" y="83"/>
                  <a:pt x="52" y="83"/>
                  <a:pt x="52" y="83"/>
                </a:cubicBezTo>
                <a:cubicBezTo>
                  <a:pt x="51" y="83"/>
                  <a:pt x="50" y="85"/>
                  <a:pt x="51" y="87"/>
                </a:cubicBezTo>
                <a:cubicBezTo>
                  <a:pt x="51" y="88"/>
                  <a:pt x="53" y="89"/>
                  <a:pt x="55" y="88"/>
                </a:cubicBezTo>
                <a:close/>
                <a:moveTo>
                  <a:pt x="40" y="82"/>
                </a:moveTo>
                <a:cubicBezTo>
                  <a:pt x="157" y="31"/>
                  <a:pt x="157" y="31"/>
                  <a:pt x="157" y="31"/>
                </a:cubicBezTo>
                <a:cubicBezTo>
                  <a:pt x="159" y="30"/>
                  <a:pt x="160" y="29"/>
                  <a:pt x="159" y="27"/>
                </a:cubicBezTo>
                <a:cubicBezTo>
                  <a:pt x="158" y="26"/>
                  <a:pt x="157" y="25"/>
                  <a:pt x="155" y="26"/>
                </a:cubicBezTo>
                <a:cubicBezTo>
                  <a:pt x="37" y="76"/>
                  <a:pt x="37" y="76"/>
                  <a:pt x="37" y="76"/>
                </a:cubicBezTo>
                <a:cubicBezTo>
                  <a:pt x="36" y="77"/>
                  <a:pt x="35" y="79"/>
                  <a:pt x="36" y="80"/>
                </a:cubicBezTo>
                <a:cubicBezTo>
                  <a:pt x="36" y="82"/>
                  <a:pt x="38" y="82"/>
                  <a:pt x="40" y="82"/>
                </a:cubicBezTo>
                <a:close/>
                <a:moveTo>
                  <a:pt x="29" y="73"/>
                </a:moveTo>
                <a:cubicBezTo>
                  <a:pt x="147" y="23"/>
                  <a:pt x="147" y="23"/>
                  <a:pt x="147" y="23"/>
                </a:cubicBezTo>
                <a:cubicBezTo>
                  <a:pt x="148" y="22"/>
                  <a:pt x="149" y="21"/>
                  <a:pt x="148" y="19"/>
                </a:cubicBezTo>
                <a:cubicBezTo>
                  <a:pt x="148" y="18"/>
                  <a:pt x="146" y="17"/>
                  <a:pt x="145" y="18"/>
                </a:cubicBezTo>
                <a:cubicBezTo>
                  <a:pt x="27" y="68"/>
                  <a:pt x="27" y="68"/>
                  <a:pt x="27" y="68"/>
                </a:cubicBezTo>
                <a:cubicBezTo>
                  <a:pt x="25" y="69"/>
                  <a:pt x="25" y="71"/>
                  <a:pt x="25" y="72"/>
                </a:cubicBezTo>
                <a:cubicBezTo>
                  <a:pt x="26" y="73"/>
                  <a:pt x="27" y="74"/>
                  <a:pt x="29" y="73"/>
                </a:cubicBezTo>
                <a:close/>
                <a:moveTo>
                  <a:pt x="62" y="280"/>
                </a:moveTo>
                <a:cubicBezTo>
                  <a:pt x="62" y="100"/>
                  <a:pt x="62" y="100"/>
                  <a:pt x="62" y="100"/>
                </a:cubicBezTo>
                <a:cubicBezTo>
                  <a:pt x="62" y="100"/>
                  <a:pt x="62" y="100"/>
                  <a:pt x="62" y="100"/>
                </a:cubicBezTo>
                <a:cubicBezTo>
                  <a:pt x="62" y="98"/>
                  <a:pt x="64" y="95"/>
                  <a:pt x="66" y="94"/>
                </a:cubicBezTo>
                <a:cubicBezTo>
                  <a:pt x="194" y="40"/>
                  <a:pt x="194" y="40"/>
                  <a:pt x="194" y="40"/>
                </a:cubicBezTo>
                <a:cubicBezTo>
                  <a:pt x="194" y="39"/>
                  <a:pt x="195" y="39"/>
                  <a:pt x="197" y="39"/>
                </a:cubicBezTo>
                <a:cubicBezTo>
                  <a:pt x="200" y="39"/>
                  <a:pt x="203" y="42"/>
                  <a:pt x="203" y="45"/>
                </a:cubicBezTo>
                <a:cubicBezTo>
                  <a:pt x="203" y="130"/>
                  <a:pt x="203" y="130"/>
                  <a:pt x="203" y="130"/>
                </a:cubicBezTo>
                <a:cubicBezTo>
                  <a:pt x="203" y="129"/>
                  <a:pt x="203" y="129"/>
                  <a:pt x="203" y="129"/>
                </a:cubicBezTo>
                <a:cubicBezTo>
                  <a:pt x="203" y="129"/>
                  <a:pt x="202" y="129"/>
                  <a:pt x="202" y="129"/>
                </a:cubicBezTo>
                <a:cubicBezTo>
                  <a:pt x="202" y="129"/>
                  <a:pt x="202" y="129"/>
                  <a:pt x="202" y="129"/>
                </a:cubicBezTo>
                <a:cubicBezTo>
                  <a:pt x="201" y="129"/>
                  <a:pt x="201" y="128"/>
                  <a:pt x="201" y="128"/>
                </a:cubicBezTo>
                <a:cubicBezTo>
                  <a:pt x="201" y="128"/>
                  <a:pt x="201" y="128"/>
                  <a:pt x="201" y="128"/>
                </a:cubicBezTo>
                <a:cubicBezTo>
                  <a:pt x="200" y="128"/>
                  <a:pt x="200" y="128"/>
                  <a:pt x="199" y="127"/>
                </a:cubicBezTo>
                <a:cubicBezTo>
                  <a:pt x="199" y="127"/>
                  <a:pt x="199" y="127"/>
                  <a:pt x="199" y="127"/>
                </a:cubicBezTo>
                <a:cubicBezTo>
                  <a:pt x="198" y="127"/>
                  <a:pt x="198" y="127"/>
                  <a:pt x="198" y="127"/>
                </a:cubicBezTo>
                <a:cubicBezTo>
                  <a:pt x="198" y="127"/>
                  <a:pt x="198" y="127"/>
                  <a:pt x="198" y="127"/>
                </a:cubicBezTo>
                <a:cubicBezTo>
                  <a:pt x="197" y="126"/>
                  <a:pt x="196" y="126"/>
                  <a:pt x="194" y="125"/>
                </a:cubicBezTo>
                <a:cubicBezTo>
                  <a:pt x="194" y="125"/>
                  <a:pt x="194" y="125"/>
                  <a:pt x="194" y="125"/>
                </a:cubicBezTo>
                <a:cubicBezTo>
                  <a:pt x="187" y="122"/>
                  <a:pt x="179" y="121"/>
                  <a:pt x="172" y="121"/>
                </a:cubicBezTo>
                <a:cubicBezTo>
                  <a:pt x="140" y="121"/>
                  <a:pt x="114" y="146"/>
                  <a:pt x="112" y="177"/>
                </a:cubicBezTo>
                <a:cubicBezTo>
                  <a:pt x="112" y="178"/>
                  <a:pt x="112" y="178"/>
                  <a:pt x="112" y="178"/>
                </a:cubicBezTo>
                <a:cubicBezTo>
                  <a:pt x="112" y="178"/>
                  <a:pt x="112" y="178"/>
                  <a:pt x="112" y="178"/>
                </a:cubicBezTo>
                <a:cubicBezTo>
                  <a:pt x="112" y="258"/>
                  <a:pt x="112" y="258"/>
                  <a:pt x="112" y="258"/>
                </a:cubicBezTo>
                <a:cubicBezTo>
                  <a:pt x="111" y="262"/>
                  <a:pt x="109" y="266"/>
                  <a:pt x="108" y="270"/>
                </a:cubicBezTo>
                <a:cubicBezTo>
                  <a:pt x="72" y="286"/>
                  <a:pt x="72" y="286"/>
                  <a:pt x="72" y="286"/>
                </a:cubicBezTo>
                <a:cubicBezTo>
                  <a:pt x="71" y="286"/>
                  <a:pt x="70" y="286"/>
                  <a:pt x="69" y="286"/>
                </a:cubicBezTo>
                <a:cubicBezTo>
                  <a:pt x="65" y="286"/>
                  <a:pt x="62" y="284"/>
                  <a:pt x="62" y="280"/>
                </a:cubicBezTo>
                <a:close/>
                <a:moveTo>
                  <a:pt x="21" y="65"/>
                </a:moveTo>
                <a:cubicBezTo>
                  <a:pt x="18" y="66"/>
                  <a:pt x="15" y="64"/>
                  <a:pt x="14" y="62"/>
                </a:cubicBezTo>
                <a:cubicBezTo>
                  <a:pt x="13" y="60"/>
                  <a:pt x="15" y="57"/>
                  <a:pt x="17" y="56"/>
                </a:cubicBezTo>
                <a:cubicBezTo>
                  <a:pt x="145" y="1"/>
                  <a:pt x="145" y="1"/>
                  <a:pt x="145" y="1"/>
                </a:cubicBezTo>
                <a:cubicBezTo>
                  <a:pt x="147" y="0"/>
                  <a:pt x="150" y="1"/>
                  <a:pt x="151" y="3"/>
                </a:cubicBezTo>
                <a:cubicBezTo>
                  <a:pt x="152" y="6"/>
                  <a:pt x="151" y="9"/>
                  <a:pt x="149" y="10"/>
                </a:cubicBezTo>
                <a:lnTo>
                  <a:pt x="21" y="65"/>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12" name="Freeform5"/>
          <p:cNvSpPr/>
          <p:nvPr/>
        </p:nvSpPr>
        <p:spPr>
          <a:xfrm rot="16200000">
            <a:off x="3961514" y="3878217"/>
            <a:ext cx="1994181" cy="1672944"/>
          </a:xfrm>
          <a:custGeom>
            <a:avLst/>
            <a:gdLst/>
            <a:ahLst/>
            <a:cxnLst/>
            <a:rect l="l" t="t" r="r" b="b"/>
            <a:pathLst>
              <a:path w="1716475" h="1440160">
                <a:moveTo>
                  <a:pt x="1440160" y="0"/>
                </a:moveTo>
                <a:lnTo>
                  <a:pt x="1440160" y="756944"/>
                </a:lnTo>
                <a:cubicBezTo>
                  <a:pt x="1468984" y="728558"/>
                  <a:pt x="1508646" y="711534"/>
                  <a:pt x="1552284" y="711534"/>
                </a:cubicBezTo>
                <a:cubicBezTo>
                  <a:pt x="1642964" y="711534"/>
                  <a:pt x="1716475" y="785045"/>
                  <a:pt x="1716475" y="875725"/>
                </a:cubicBezTo>
                <a:cubicBezTo>
                  <a:pt x="1716475" y="966405"/>
                  <a:pt x="1642964" y="1039916"/>
                  <a:pt x="1552284" y="1039916"/>
                </a:cubicBezTo>
                <a:cubicBezTo>
                  <a:pt x="1508646" y="1039916"/>
                  <a:pt x="1468984" y="1022892"/>
                  <a:pt x="1440160" y="994507"/>
                </a:cubicBezTo>
                <a:lnTo>
                  <a:pt x="1440160" y="1440160"/>
                </a:lnTo>
                <a:lnTo>
                  <a:pt x="988891" y="1440160"/>
                </a:lnTo>
                <a:cubicBezTo>
                  <a:pt x="1025848" y="1411628"/>
                  <a:pt x="1048462" y="1366614"/>
                  <a:pt x="1048462" y="1316319"/>
                </a:cubicBezTo>
                <a:cubicBezTo>
                  <a:pt x="1048462" y="1225639"/>
                  <a:pt x="974951" y="1152128"/>
                  <a:pt x="884271" y="1152128"/>
                </a:cubicBezTo>
                <a:cubicBezTo>
                  <a:pt x="793591" y="1152128"/>
                  <a:pt x="720080" y="1225639"/>
                  <a:pt x="720080" y="1316319"/>
                </a:cubicBezTo>
                <a:cubicBezTo>
                  <a:pt x="720080" y="1366614"/>
                  <a:pt x="742695" y="1411628"/>
                  <a:pt x="779651" y="1440160"/>
                </a:cubicBezTo>
                <a:lnTo>
                  <a:pt x="0" y="1440160"/>
                </a:lnTo>
                <a:cubicBezTo>
                  <a:pt x="0" y="644782"/>
                  <a:pt x="644782" y="0"/>
                  <a:pt x="1440160" y="0"/>
                </a:cubicBezTo>
                <a:close/>
              </a:path>
            </a:pathLst>
          </a:custGeom>
          <a:solidFill>
            <a:srgbClr val="FAD9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13" name="Freeform6"/>
          <p:cNvSpPr>
            <a:spLocks noChangeAspect="1" noEditPoints="1"/>
          </p:cNvSpPr>
          <p:nvPr/>
        </p:nvSpPr>
        <p:spPr bwMode="auto">
          <a:xfrm>
            <a:off x="4540959" y="4356318"/>
            <a:ext cx="835292" cy="677555"/>
          </a:xfrm>
          <a:custGeom>
            <a:avLst/>
            <a:gdLst>
              <a:gd name="T0" fmla="*/ 214 w 329"/>
              <a:gd name="T1" fmla="*/ 10 h 267"/>
              <a:gd name="T2" fmla="*/ 297 w 329"/>
              <a:gd name="T3" fmla="*/ 115 h 267"/>
              <a:gd name="T4" fmla="*/ 221 w 329"/>
              <a:gd name="T5" fmla="*/ 247 h 267"/>
              <a:gd name="T6" fmla="*/ 137 w 329"/>
              <a:gd name="T7" fmla="*/ 265 h 267"/>
              <a:gd name="T8" fmla="*/ 128 w 329"/>
              <a:gd name="T9" fmla="*/ 256 h 267"/>
              <a:gd name="T10" fmla="*/ 113 w 329"/>
              <a:gd name="T11" fmla="*/ 170 h 267"/>
              <a:gd name="T12" fmla="*/ 11 w 329"/>
              <a:gd name="T13" fmla="*/ 151 h 267"/>
              <a:gd name="T14" fmla="*/ 11 w 329"/>
              <a:gd name="T15" fmla="*/ 10 h 267"/>
              <a:gd name="T16" fmla="*/ 227 w 329"/>
              <a:gd name="T17" fmla="*/ 195 h 267"/>
              <a:gd name="T18" fmla="*/ 227 w 329"/>
              <a:gd name="T19" fmla="*/ 187 h 267"/>
              <a:gd name="T20" fmla="*/ 292 w 329"/>
              <a:gd name="T21" fmla="*/ 176 h 267"/>
              <a:gd name="T22" fmla="*/ 227 w 329"/>
              <a:gd name="T23" fmla="*/ 149 h 267"/>
              <a:gd name="T24" fmla="*/ 292 w 329"/>
              <a:gd name="T25" fmla="*/ 149 h 267"/>
              <a:gd name="T26" fmla="*/ 126 w 329"/>
              <a:gd name="T27" fmla="*/ 86 h 267"/>
              <a:gd name="T28" fmla="*/ 126 w 329"/>
              <a:gd name="T29" fmla="*/ 77 h 267"/>
              <a:gd name="T30" fmla="*/ 192 w 329"/>
              <a:gd name="T31" fmla="*/ 67 h 267"/>
              <a:gd name="T32" fmla="*/ 126 w 329"/>
              <a:gd name="T33" fmla="*/ 39 h 267"/>
              <a:gd name="T34" fmla="*/ 192 w 329"/>
              <a:gd name="T35" fmla="*/ 39 h 267"/>
              <a:gd name="T36" fmla="*/ 58 w 329"/>
              <a:gd name="T37" fmla="*/ 36 h 267"/>
              <a:gd name="T38" fmla="*/ 77 w 329"/>
              <a:gd name="T39" fmla="*/ 83 h 267"/>
              <a:gd name="T40" fmla="*/ 96 w 329"/>
              <a:gd name="T41" fmla="*/ 36 h 267"/>
              <a:gd name="T42" fmla="*/ 70 w 329"/>
              <a:gd name="T43" fmla="*/ 124 h 267"/>
              <a:gd name="T44" fmla="*/ 77 w 329"/>
              <a:gd name="T45" fmla="*/ 95 h 267"/>
              <a:gd name="T46" fmla="*/ 73 w 329"/>
              <a:gd name="T47" fmla="*/ 94 h 267"/>
              <a:gd name="T48" fmla="*/ 81 w 329"/>
              <a:gd name="T49" fmla="*/ 93 h 267"/>
              <a:gd name="T50" fmla="*/ 88 w 329"/>
              <a:gd name="T51" fmla="*/ 85 h 267"/>
              <a:gd name="T52" fmla="*/ 65 w 329"/>
              <a:gd name="T53" fmla="*/ 85 h 267"/>
              <a:gd name="T54" fmla="*/ 81 w 329"/>
              <a:gd name="T55" fmla="*/ 45 h 267"/>
              <a:gd name="T56" fmla="*/ 53 w 329"/>
              <a:gd name="T57" fmla="*/ 56 h 267"/>
              <a:gd name="T58" fmla="*/ 94 w 329"/>
              <a:gd name="T59" fmla="*/ 72 h 267"/>
              <a:gd name="T60" fmla="*/ 94 w 329"/>
              <a:gd name="T61" fmla="*/ 50 h 267"/>
              <a:gd name="T62" fmla="*/ 224 w 329"/>
              <a:gd name="T63" fmla="*/ 126 h 267"/>
              <a:gd name="T64" fmla="*/ 186 w 329"/>
              <a:gd name="T65" fmla="*/ 162 h 267"/>
              <a:gd name="T66" fmla="*/ 173 w 329"/>
              <a:gd name="T67" fmla="*/ 200 h 267"/>
              <a:gd name="T68" fmla="*/ 127 w 329"/>
              <a:gd name="T69" fmla="*/ 170 h 267"/>
              <a:gd name="T70" fmla="*/ 155 w 329"/>
              <a:gd name="T71" fmla="*/ 221 h 267"/>
              <a:gd name="T72" fmla="*/ 182 w 329"/>
              <a:gd name="T73" fmla="*/ 229 h 267"/>
              <a:gd name="T74" fmla="*/ 221 w 329"/>
              <a:gd name="T75" fmla="*/ 233 h 267"/>
              <a:gd name="T76" fmla="*/ 288 w 329"/>
              <a:gd name="T77" fmla="*/ 127 h 267"/>
              <a:gd name="T78" fmla="*/ 146 w 329"/>
              <a:gd name="T79" fmla="*/ 115 h 267"/>
              <a:gd name="T80" fmla="*/ 203 w 329"/>
              <a:gd name="T81" fmla="*/ 20 h 267"/>
              <a:gd name="T82" fmla="*/ 21 w 329"/>
              <a:gd name="T83" fmla="*/ 20 h 267"/>
              <a:gd name="T84" fmla="*/ 21 w 329"/>
              <a:gd name="T85" fmla="*/ 141 h 267"/>
              <a:gd name="T86" fmla="*/ 210 w 329"/>
              <a:gd name="T87" fmla="*/ 108 h 267"/>
              <a:gd name="T88" fmla="*/ 148 w 329"/>
              <a:gd name="T89" fmla="*/ 148 h 267"/>
              <a:gd name="T90" fmla="*/ 171 w 329"/>
              <a:gd name="T91" fmla="*/ 174 h 267"/>
              <a:gd name="T92" fmla="*/ 188 w 329"/>
              <a:gd name="T93" fmla="*/ 148 h 267"/>
              <a:gd name="T94" fmla="*/ 210 w 329"/>
              <a:gd name="T95" fmla="*/ 10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9" h="267">
                <a:moveTo>
                  <a:pt x="36" y="0"/>
                </a:moveTo>
                <a:cubicBezTo>
                  <a:pt x="188" y="0"/>
                  <a:pt x="188" y="0"/>
                  <a:pt x="188" y="0"/>
                </a:cubicBezTo>
                <a:cubicBezTo>
                  <a:pt x="198" y="0"/>
                  <a:pt x="207" y="4"/>
                  <a:pt x="214" y="10"/>
                </a:cubicBezTo>
                <a:cubicBezTo>
                  <a:pt x="220" y="17"/>
                  <a:pt x="224" y="26"/>
                  <a:pt x="224" y="36"/>
                </a:cubicBezTo>
                <a:cubicBezTo>
                  <a:pt x="224" y="93"/>
                  <a:pt x="224" y="93"/>
                  <a:pt x="224" y="93"/>
                </a:cubicBezTo>
                <a:cubicBezTo>
                  <a:pt x="252" y="94"/>
                  <a:pt x="278" y="102"/>
                  <a:pt x="297" y="115"/>
                </a:cubicBezTo>
                <a:cubicBezTo>
                  <a:pt x="317" y="129"/>
                  <a:pt x="329" y="148"/>
                  <a:pt x="329" y="170"/>
                </a:cubicBezTo>
                <a:cubicBezTo>
                  <a:pt x="329" y="192"/>
                  <a:pt x="317" y="211"/>
                  <a:pt x="297" y="225"/>
                </a:cubicBezTo>
                <a:cubicBezTo>
                  <a:pt x="277" y="239"/>
                  <a:pt x="251" y="247"/>
                  <a:pt x="221" y="247"/>
                </a:cubicBezTo>
                <a:cubicBezTo>
                  <a:pt x="215" y="247"/>
                  <a:pt x="208" y="247"/>
                  <a:pt x="202" y="246"/>
                </a:cubicBezTo>
                <a:cubicBezTo>
                  <a:pt x="196" y="245"/>
                  <a:pt x="191" y="244"/>
                  <a:pt x="186" y="243"/>
                </a:cubicBezTo>
                <a:cubicBezTo>
                  <a:pt x="137" y="265"/>
                  <a:pt x="137" y="265"/>
                  <a:pt x="137" y="265"/>
                </a:cubicBezTo>
                <a:cubicBezTo>
                  <a:pt x="134" y="267"/>
                  <a:pt x="130" y="265"/>
                  <a:pt x="128" y="261"/>
                </a:cubicBezTo>
                <a:cubicBezTo>
                  <a:pt x="127" y="260"/>
                  <a:pt x="127" y="258"/>
                  <a:pt x="128" y="256"/>
                </a:cubicBezTo>
                <a:cubicBezTo>
                  <a:pt x="128" y="256"/>
                  <a:pt x="128" y="256"/>
                  <a:pt x="128" y="256"/>
                </a:cubicBezTo>
                <a:cubicBezTo>
                  <a:pt x="140" y="221"/>
                  <a:pt x="140" y="221"/>
                  <a:pt x="140" y="221"/>
                </a:cubicBezTo>
                <a:cubicBezTo>
                  <a:pt x="132" y="215"/>
                  <a:pt x="126" y="207"/>
                  <a:pt x="121" y="200"/>
                </a:cubicBezTo>
                <a:cubicBezTo>
                  <a:pt x="116" y="191"/>
                  <a:pt x="113" y="181"/>
                  <a:pt x="113" y="170"/>
                </a:cubicBezTo>
                <a:cubicBezTo>
                  <a:pt x="113" y="167"/>
                  <a:pt x="113" y="165"/>
                  <a:pt x="113" y="162"/>
                </a:cubicBezTo>
                <a:cubicBezTo>
                  <a:pt x="36" y="162"/>
                  <a:pt x="36" y="162"/>
                  <a:pt x="36" y="162"/>
                </a:cubicBezTo>
                <a:cubicBezTo>
                  <a:pt x="26" y="162"/>
                  <a:pt x="17" y="158"/>
                  <a:pt x="11" y="151"/>
                </a:cubicBezTo>
                <a:cubicBezTo>
                  <a:pt x="4" y="145"/>
                  <a:pt x="0" y="136"/>
                  <a:pt x="0" y="126"/>
                </a:cubicBezTo>
                <a:cubicBezTo>
                  <a:pt x="0" y="36"/>
                  <a:pt x="0" y="36"/>
                  <a:pt x="0" y="36"/>
                </a:cubicBezTo>
                <a:cubicBezTo>
                  <a:pt x="0" y="26"/>
                  <a:pt x="4" y="17"/>
                  <a:pt x="11" y="10"/>
                </a:cubicBezTo>
                <a:cubicBezTo>
                  <a:pt x="17" y="4"/>
                  <a:pt x="26" y="0"/>
                  <a:pt x="36" y="0"/>
                </a:cubicBezTo>
                <a:close/>
                <a:moveTo>
                  <a:pt x="227" y="187"/>
                </a:moveTo>
                <a:cubicBezTo>
                  <a:pt x="227" y="195"/>
                  <a:pt x="227" y="195"/>
                  <a:pt x="227" y="195"/>
                </a:cubicBezTo>
                <a:cubicBezTo>
                  <a:pt x="292" y="195"/>
                  <a:pt x="292" y="195"/>
                  <a:pt x="292" y="195"/>
                </a:cubicBezTo>
                <a:cubicBezTo>
                  <a:pt x="292" y="187"/>
                  <a:pt x="292" y="187"/>
                  <a:pt x="292" y="187"/>
                </a:cubicBezTo>
                <a:cubicBezTo>
                  <a:pt x="227" y="187"/>
                  <a:pt x="227" y="187"/>
                  <a:pt x="227" y="187"/>
                </a:cubicBezTo>
                <a:close/>
                <a:moveTo>
                  <a:pt x="227" y="168"/>
                </a:moveTo>
                <a:cubicBezTo>
                  <a:pt x="227" y="176"/>
                  <a:pt x="227" y="176"/>
                  <a:pt x="227" y="176"/>
                </a:cubicBezTo>
                <a:cubicBezTo>
                  <a:pt x="292" y="176"/>
                  <a:pt x="292" y="176"/>
                  <a:pt x="292" y="176"/>
                </a:cubicBezTo>
                <a:cubicBezTo>
                  <a:pt x="292" y="168"/>
                  <a:pt x="292" y="168"/>
                  <a:pt x="292" y="168"/>
                </a:cubicBezTo>
                <a:cubicBezTo>
                  <a:pt x="227" y="168"/>
                  <a:pt x="227" y="168"/>
                  <a:pt x="227" y="168"/>
                </a:cubicBezTo>
                <a:close/>
                <a:moveTo>
                  <a:pt x="227" y="149"/>
                </a:moveTo>
                <a:cubicBezTo>
                  <a:pt x="227" y="157"/>
                  <a:pt x="227" y="157"/>
                  <a:pt x="227" y="157"/>
                </a:cubicBezTo>
                <a:cubicBezTo>
                  <a:pt x="292" y="157"/>
                  <a:pt x="292" y="157"/>
                  <a:pt x="292" y="157"/>
                </a:cubicBezTo>
                <a:cubicBezTo>
                  <a:pt x="292" y="149"/>
                  <a:pt x="292" y="149"/>
                  <a:pt x="292" y="149"/>
                </a:cubicBezTo>
                <a:cubicBezTo>
                  <a:pt x="227" y="149"/>
                  <a:pt x="227" y="149"/>
                  <a:pt x="227" y="149"/>
                </a:cubicBezTo>
                <a:close/>
                <a:moveTo>
                  <a:pt x="126" y="77"/>
                </a:moveTo>
                <a:cubicBezTo>
                  <a:pt x="126" y="86"/>
                  <a:pt x="126" y="86"/>
                  <a:pt x="126" y="86"/>
                </a:cubicBezTo>
                <a:cubicBezTo>
                  <a:pt x="192" y="86"/>
                  <a:pt x="192" y="86"/>
                  <a:pt x="192" y="86"/>
                </a:cubicBezTo>
                <a:cubicBezTo>
                  <a:pt x="192" y="77"/>
                  <a:pt x="192" y="77"/>
                  <a:pt x="192" y="77"/>
                </a:cubicBezTo>
                <a:cubicBezTo>
                  <a:pt x="126" y="77"/>
                  <a:pt x="126" y="77"/>
                  <a:pt x="126" y="77"/>
                </a:cubicBezTo>
                <a:close/>
                <a:moveTo>
                  <a:pt x="126" y="58"/>
                </a:moveTo>
                <a:cubicBezTo>
                  <a:pt x="126" y="67"/>
                  <a:pt x="126" y="67"/>
                  <a:pt x="126" y="67"/>
                </a:cubicBezTo>
                <a:cubicBezTo>
                  <a:pt x="192" y="67"/>
                  <a:pt x="192" y="67"/>
                  <a:pt x="192" y="67"/>
                </a:cubicBezTo>
                <a:cubicBezTo>
                  <a:pt x="192" y="58"/>
                  <a:pt x="192" y="58"/>
                  <a:pt x="192" y="58"/>
                </a:cubicBezTo>
                <a:cubicBezTo>
                  <a:pt x="126" y="58"/>
                  <a:pt x="126" y="58"/>
                  <a:pt x="126" y="58"/>
                </a:cubicBezTo>
                <a:close/>
                <a:moveTo>
                  <a:pt x="126" y="39"/>
                </a:moveTo>
                <a:cubicBezTo>
                  <a:pt x="126" y="48"/>
                  <a:pt x="126" y="48"/>
                  <a:pt x="126" y="48"/>
                </a:cubicBezTo>
                <a:cubicBezTo>
                  <a:pt x="192" y="48"/>
                  <a:pt x="192" y="48"/>
                  <a:pt x="192" y="48"/>
                </a:cubicBezTo>
                <a:cubicBezTo>
                  <a:pt x="192" y="39"/>
                  <a:pt x="192" y="39"/>
                  <a:pt x="192" y="39"/>
                </a:cubicBezTo>
                <a:cubicBezTo>
                  <a:pt x="126" y="39"/>
                  <a:pt x="126" y="39"/>
                  <a:pt x="126" y="39"/>
                </a:cubicBezTo>
                <a:close/>
                <a:moveTo>
                  <a:pt x="77" y="28"/>
                </a:moveTo>
                <a:cubicBezTo>
                  <a:pt x="70" y="28"/>
                  <a:pt x="63" y="31"/>
                  <a:pt x="58" y="36"/>
                </a:cubicBezTo>
                <a:cubicBezTo>
                  <a:pt x="53" y="41"/>
                  <a:pt x="50" y="48"/>
                  <a:pt x="50" y="56"/>
                </a:cubicBezTo>
                <a:cubicBezTo>
                  <a:pt x="50" y="63"/>
                  <a:pt x="53" y="70"/>
                  <a:pt x="58" y="75"/>
                </a:cubicBezTo>
                <a:cubicBezTo>
                  <a:pt x="63" y="80"/>
                  <a:pt x="70" y="83"/>
                  <a:pt x="77" y="83"/>
                </a:cubicBezTo>
                <a:cubicBezTo>
                  <a:pt x="85" y="83"/>
                  <a:pt x="92" y="80"/>
                  <a:pt x="96" y="75"/>
                </a:cubicBezTo>
                <a:cubicBezTo>
                  <a:pt x="101" y="70"/>
                  <a:pt x="104" y="63"/>
                  <a:pt x="104" y="56"/>
                </a:cubicBezTo>
                <a:cubicBezTo>
                  <a:pt x="104" y="48"/>
                  <a:pt x="101" y="41"/>
                  <a:pt x="96" y="36"/>
                </a:cubicBezTo>
                <a:cubicBezTo>
                  <a:pt x="92" y="31"/>
                  <a:pt x="85" y="28"/>
                  <a:pt x="77" y="28"/>
                </a:cubicBezTo>
                <a:close/>
                <a:moveTo>
                  <a:pt x="76" y="95"/>
                </a:moveTo>
                <a:cubicBezTo>
                  <a:pt x="70" y="124"/>
                  <a:pt x="70" y="124"/>
                  <a:pt x="70" y="124"/>
                </a:cubicBezTo>
                <a:cubicBezTo>
                  <a:pt x="77" y="129"/>
                  <a:pt x="77" y="129"/>
                  <a:pt x="77" y="129"/>
                </a:cubicBezTo>
                <a:cubicBezTo>
                  <a:pt x="83" y="124"/>
                  <a:pt x="83" y="124"/>
                  <a:pt x="83" y="124"/>
                </a:cubicBezTo>
                <a:cubicBezTo>
                  <a:pt x="77" y="95"/>
                  <a:pt x="77" y="95"/>
                  <a:pt x="77" y="95"/>
                </a:cubicBezTo>
                <a:cubicBezTo>
                  <a:pt x="80" y="94"/>
                  <a:pt x="80" y="94"/>
                  <a:pt x="80" y="94"/>
                </a:cubicBezTo>
                <a:cubicBezTo>
                  <a:pt x="77" y="91"/>
                  <a:pt x="77" y="91"/>
                  <a:pt x="77" y="91"/>
                </a:cubicBezTo>
                <a:cubicBezTo>
                  <a:pt x="73" y="94"/>
                  <a:pt x="73" y="94"/>
                  <a:pt x="73" y="94"/>
                </a:cubicBezTo>
                <a:cubicBezTo>
                  <a:pt x="76" y="95"/>
                  <a:pt x="76" y="95"/>
                  <a:pt x="76" y="95"/>
                </a:cubicBezTo>
                <a:close/>
                <a:moveTo>
                  <a:pt x="88" y="85"/>
                </a:moveTo>
                <a:cubicBezTo>
                  <a:pt x="81" y="93"/>
                  <a:pt x="81" y="93"/>
                  <a:pt x="81" y="93"/>
                </a:cubicBezTo>
                <a:cubicBezTo>
                  <a:pt x="88" y="124"/>
                  <a:pt x="88" y="124"/>
                  <a:pt x="88" y="124"/>
                </a:cubicBezTo>
                <a:cubicBezTo>
                  <a:pt x="116" y="124"/>
                  <a:pt x="116" y="124"/>
                  <a:pt x="116" y="124"/>
                </a:cubicBezTo>
                <a:cubicBezTo>
                  <a:pt x="115" y="106"/>
                  <a:pt x="104" y="90"/>
                  <a:pt x="88" y="85"/>
                </a:cubicBezTo>
                <a:close/>
                <a:moveTo>
                  <a:pt x="66" y="124"/>
                </a:moveTo>
                <a:cubicBezTo>
                  <a:pt x="72" y="93"/>
                  <a:pt x="72" y="93"/>
                  <a:pt x="72" y="93"/>
                </a:cubicBezTo>
                <a:cubicBezTo>
                  <a:pt x="65" y="85"/>
                  <a:pt x="65" y="85"/>
                  <a:pt x="65" y="85"/>
                </a:cubicBezTo>
                <a:cubicBezTo>
                  <a:pt x="50" y="90"/>
                  <a:pt x="38" y="106"/>
                  <a:pt x="38" y="124"/>
                </a:cubicBezTo>
                <a:cubicBezTo>
                  <a:pt x="66" y="124"/>
                  <a:pt x="66" y="124"/>
                  <a:pt x="66" y="124"/>
                </a:cubicBezTo>
                <a:close/>
                <a:moveTo>
                  <a:pt x="81" y="45"/>
                </a:moveTo>
                <a:cubicBezTo>
                  <a:pt x="80" y="46"/>
                  <a:pt x="80" y="46"/>
                  <a:pt x="79" y="46"/>
                </a:cubicBezTo>
                <a:cubicBezTo>
                  <a:pt x="70" y="51"/>
                  <a:pt x="59" y="51"/>
                  <a:pt x="54" y="51"/>
                </a:cubicBezTo>
                <a:cubicBezTo>
                  <a:pt x="54" y="53"/>
                  <a:pt x="53" y="54"/>
                  <a:pt x="53" y="56"/>
                </a:cubicBezTo>
                <a:cubicBezTo>
                  <a:pt x="53" y="62"/>
                  <a:pt x="56" y="68"/>
                  <a:pt x="60" y="72"/>
                </a:cubicBezTo>
                <a:cubicBezTo>
                  <a:pt x="65" y="77"/>
                  <a:pt x="71" y="79"/>
                  <a:pt x="77" y="79"/>
                </a:cubicBezTo>
                <a:cubicBezTo>
                  <a:pt x="84" y="79"/>
                  <a:pt x="90" y="77"/>
                  <a:pt x="94" y="72"/>
                </a:cubicBezTo>
                <a:cubicBezTo>
                  <a:pt x="98" y="68"/>
                  <a:pt x="101" y="62"/>
                  <a:pt x="101" y="56"/>
                </a:cubicBezTo>
                <a:cubicBezTo>
                  <a:pt x="101" y="54"/>
                  <a:pt x="101" y="52"/>
                  <a:pt x="100" y="51"/>
                </a:cubicBezTo>
                <a:cubicBezTo>
                  <a:pt x="98" y="51"/>
                  <a:pt x="96" y="51"/>
                  <a:pt x="94" y="50"/>
                </a:cubicBezTo>
                <a:cubicBezTo>
                  <a:pt x="89" y="49"/>
                  <a:pt x="85" y="48"/>
                  <a:pt x="81" y="45"/>
                </a:cubicBezTo>
                <a:close/>
                <a:moveTo>
                  <a:pt x="224" y="107"/>
                </a:moveTo>
                <a:cubicBezTo>
                  <a:pt x="224" y="126"/>
                  <a:pt x="224" y="126"/>
                  <a:pt x="224" y="126"/>
                </a:cubicBezTo>
                <a:cubicBezTo>
                  <a:pt x="224" y="136"/>
                  <a:pt x="220" y="145"/>
                  <a:pt x="214" y="151"/>
                </a:cubicBezTo>
                <a:cubicBezTo>
                  <a:pt x="207" y="158"/>
                  <a:pt x="198" y="162"/>
                  <a:pt x="188" y="162"/>
                </a:cubicBezTo>
                <a:cubicBezTo>
                  <a:pt x="186" y="162"/>
                  <a:pt x="186" y="162"/>
                  <a:pt x="186" y="162"/>
                </a:cubicBezTo>
                <a:cubicBezTo>
                  <a:pt x="186" y="196"/>
                  <a:pt x="186" y="196"/>
                  <a:pt x="186" y="196"/>
                </a:cubicBezTo>
                <a:cubicBezTo>
                  <a:pt x="186" y="200"/>
                  <a:pt x="183" y="203"/>
                  <a:pt x="179" y="203"/>
                </a:cubicBezTo>
                <a:cubicBezTo>
                  <a:pt x="176" y="203"/>
                  <a:pt x="174" y="202"/>
                  <a:pt x="173" y="200"/>
                </a:cubicBezTo>
                <a:cubicBezTo>
                  <a:pt x="144" y="162"/>
                  <a:pt x="144" y="162"/>
                  <a:pt x="144" y="162"/>
                </a:cubicBezTo>
                <a:cubicBezTo>
                  <a:pt x="128" y="162"/>
                  <a:pt x="128" y="162"/>
                  <a:pt x="128" y="162"/>
                </a:cubicBezTo>
                <a:cubicBezTo>
                  <a:pt x="128" y="165"/>
                  <a:pt x="127" y="167"/>
                  <a:pt x="127" y="170"/>
                </a:cubicBezTo>
                <a:cubicBezTo>
                  <a:pt x="127" y="178"/>
                  <a:pt x="130" y="185"/>
                  <a:pt x="134" y="192"/>
                </a:cubicBezTo>
                <a:cubicBezTo>
                  <a:pt x="138" y="200"/>
                  <a:pt x="144" y="206"/>
                  <a:pt x="152" y="212"/>
                </a:cubicBezTo>
                <a:cubicBezTo>
                  <a:pt x="155" y="214"/>
                  <a:pt x="156" y="217"/>
                  <a:pt x="155" y="221"/>
                </a:cubicBezTo>
                <a:cubicBezTo>
                  <a:pt x="147" y="245"/>
                  <a:pt x="147" y="245"/>
                  <a:pt x="147" y="245"/>
                </a:cubicBezTo>
                <a:cubicBezTo>
                  <a:pt x="182" y="229"/>
                  <a:pt x="182" y="229"/>
                  <a:pt x="182" y="229"/>
                </a:cubicBezTo>
                <a:cubicBezTo>
                  <a:pt x="182" y="229"/>
                  <a:pt x="182" y="229"/>
                  <a:pt x="182" y="229"/>
                </a:cubicBezTo>
                <a:cubicBezTo>
                  <a:pt x="183" y="228"/>
                  <a:pt x="185" y="228"/>
                  <a:pt x="187" y="228"/>
                </a:cubicBezTo>
                <a:cubicBezTo>
                  <a:pt x="192" y="230"/>
                  <a:pt x="198" y="231"/>
                  <a:pt x="204" y="232"/>
                </a:cubicBezTo>
                <a:cubicBezTo>
                  <a:pt x="209" y="232"/>
                  <a:pt x="215" y="233"/>
                  <a:pt x="221" y="233"/>
                </a:cubicBezTo>
                <a:cubicBezTo>
                  <a:pt x="248" y="233"/>
                  <a:pt x="271" y="225"/>
                  <a:pt x="288" y="214"/>
                </a:cubicBezTo>
                <a:cubicBezTo>
                  <a:pt x="305" y="202"/>
                  <a:pt x="315" y="187"/>
                  <a:pt x="315" y="170"/>
                </a:cubicBezTo>
                <a:cubicBezTo>
                  <a:pt x="315" y="153"/>
                  <a:pt x="305" y="138"/>
                  <a:pt x="288" y="127"/>
                </a:cubicBezTo>
                <a:cubicBezTo>
                  <a:pt x="272" y="115"/>
                  <a:pt x="249" y="108"/>
                  <a:pt x="224" y="107"/>
                </a:cubicBezTo>
                <a:close/>
                <a:moveTo>
                  <a:pt x="118" y="148"/>
                </a:moveTo>
                <a:cubicBezTo>
                  <a:pt x="123" y="135"/>
                  <a:pt x="133" y="124"/>
                  <a:pt x="146" y="115"/>
                </a:cubicBezTo>
                <a:cubicBezTo>
                  <a:pt x="162" y="103"/>
                  <a:pt x="185" y="95"/>
                  <a:pt x="210" y="93"/>
                </a:cubicBezTo>
                <a:cubicBezTo>
                  <a:pt x="210" y="36"/>
                  <a:pt x="210" y="36"/>
                  <a:pt x="210" y="36"/>
                </a:cubicBezTo>
                <a:cubicBezTo>
                  <a:pt x="210" y="30"/>
                  <a:pt x="207" y="24"/>
                  <a:pt x="203" y="20"/>
                </a:cubicBezTo>
                <a:cubicBezTo>
                  <a:pt x="200" y="17"/>
                  <a:pt x="194" y="14"/>
                  <a:pt x="188" y="14"/>
                </a:cubicBezTo>
                <a:cubicBezTo>
                  <a:pt x="36" y="14"/>
                  <a:pt x="36" y="14"/>
                  <a:pt x="36" y="14"/>
                </a:cubicBezTo>
                <a:cubicBezTo>
                  <a:pt x="30" y="14"/>
                  <a:pt x="25" y="17"/>
                  <a:pt x="21" y="20"/>
                </a:cubicBezTo>
                <a:cubicBezTo>
                  <a:pt x="17" y="24"/>
                  <a:pt x="15" y="30"/>
                  <a:pt x="15" y="36"/>
                </a:cubicBezTo>
                <a:cubicBezTo>
                  <a:pt x="15" y="126"/>
                  <a:pt x="15" y="126"/>
                  <a:pt x="15" y="126"/>
                </a:cubicBezTo>
                <a:cubicBezTo>
                  <a:pt x="15" y="132"/>
                  <a:pt x="17" y="137"/>
                  <a:pt x="21" y="141"/>
                </a:cubicBezTo>
                <a:cubicBezTo>
                  <a:pt x="25" y="145"/>
                  <a:pt x="30" y="148"/>
                  <a:pt x="36" y="148"/>
                </a:cubicBezTo>
                <a:cubicBezTo>
                  <a:pt x="118" y="148"/>
                  <a:pt x="118" y="148"/>
                  <a:pt x="118" y="148"/>
                </a:cubicBezTo>
                <a:close/>
                <a:moveTo>
                  <a:pt x="210" y="108"/>
                </a:moveTo>
                <a:cubicBezTo>
                  <a:pt x="188" y="110"/>
                  <a:pt x="168" y="116"/>
                  <a:pt x="154" y="127"/>
                </a:cubicBezTo>
                <a:cubicBezTo>
                  <a:pt x="145" y="133"/>
                  <a:pt x="138" y="140"/>
                  <a:pt x="134" y="148"/>
                </a:cubicBezTo>
                <a:cubicBezTo>
                  <a:pt x="148" y="148"/>
                  <a:pt x="148" y="148"/>
                  <a:pt x="148" y="148"/>
                </a:cubicBezTo>
                <a:cubicBezTo>
                  <a:pt x="148" y="148"/>
                  <a:pt x="148" y="148"/>
                  <a:pt x="148" y="148"/>
                </a:cubicBezTo>
                <a:cubicBezTo>
                  <a:pt x="150" y="148"/>
                  <a:pt x="152" y="149"/>
                  <a:pt x="154" y="150"/>
                </a:cubicBezTo>
                <a:cubicBezTo>
                  <a:pt x="171" y="174"/>
                  <a:pt x="171" y="174"/>
                  <a:pt x="171" y="174"/>
                </a:cubicBezTo>
                <a:cubicBezTo>
                  <a:pt x="171" y="155"/>
                  <a:pt x="171" y="155"/>
                  <a:pt x="171" y="155"/>
                </a:cubicBezTo>
                <a:cubicBezTo>
                  <a:pt x="171" y="151"/>
                  <a:pt x="175" y="148"/>
                  <a:pt x="179" y="148"/>
                </a:cubicBezTo>
                <a:cubicBezTo>
                  <a:pt x="188" y="148"/>
                  <a:pt x="188" y="148"/>
                  <a:pt x="188" y="148"/>
                </a:cubicBezTo>
                <a:cubicBezTo>
                  <a:pt x="194" y="148"/>
                  <a:pt x="200" y="145"/>
                  <a:pt x="203" y="141"/>
                </a:cubicBezTo>
                <a:cubicBezTo>
                  <a:pt x="207" y="137"/>
                  <a:pt x="210" y="132"/>
                  <a:pt x="210" y="126"/>
                </a:cubicBezTo>
                <a:lnTo>
                  <a:pt x="210" y="108"/>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14" name="Freeform7"/>
          <p:cNvSpPr/>
          <p:nvPr/>
        </p:nvSpPr>
        <p:spPr>
          <a:xfrm rot="10800000">
            <a:off x="5873023" y="3634100"/>
            <a:ext cx="1993921" cy="1673161"/>
          </a:xfrm>
          <a:custGeom>
            <a:avLst/>
            <a:gdLst/>
            <a:ahLst/>
            <a:cxnLst/>
            <a:rect l="l" t="t" r="r" b="b"/>
            <a:pathLst>
              <a:path w="1716475" h="1440160">
                <a:moveTo>
                  <a:pt x="1440160" y="0"/>
                </a:moveTo>
                <a:lnTo>
                  <a:pt x="1440160" y="756944"/>
                </a:lnTo>
                <a:cubicBezTo>
                  <a:pt x="1468984" y="728558"/>
                  <a:pt x="1508646" y="711534"/>
                  <a:pt x="1552284" y="711534"/>
                </a:cubicBezTo>
                <a:cubicBezTo>
                  <a:pt x="1642964" y="711534"/>
                  <a:pt x="1716475" y="785045"/>
                  <a:pt x="1716475" y="875725"/>
                </a:cubicBezTo>
                <a:cubicBezTo>
                  <a:pt x="1716475" y="966405"/>
                  <a:pt x="1642964" y="1039916"/>
                  <a:pt x="1552284" y="1039916"/>
                </a:cubicBezTo>
                <a:cubicBezTo>
                  <a:pt x="1508646" y="1039916"/>
                  <a:pt x="1468984" y="1022892"/>
                  <a:pt x="1440160" y="994507"/>
                </a:cubicBezTo>
                <a:lnTo>
                  <a:pt x="1440160" y="1440160"/>
                </a:lnTo>
                <a:lnTo>
                  <a:pt x="988891" y="1440160"/>
                </a:lnTo>
                <a:cubicBezTo>
                  <a:pt x="1025848" y="1411628"/>
                  <a:pt x="1048462" y="1366614"/>
                  <a:pt x="1048462" y="1316319"/>
                </a:cubicBezTo>
                <a:cubicBezTo>
                  <a:pt x="1048462" y="1225639"/>
                  <a:pt x="974951" y="1152128"/>
                  <a:pt x="884271" y="1152128"/>
                </a:cubicBezTo>
                <a:cubicBezTo>
                  <a:pt x="793591" y="1152128"/>
                  <a:pt x="720080" y="1225639"/>
                  <a:pt x="720080" y="1316319"/>
                </a:cubicBezTo>
                <a:cubicBezTo>
                  <a:pt x="720080" y="1366614"/>
                  <a:pt x="742695" y="1411628"/>
                  <a:pt x="779651" y="1440160"/>
                </a:cubicBezTo>
                <a:lnTo>
                  <a:pt x="0" y="1440160"/>
                </a:lnTo>
                <a:cubicBezTo>
                  <a:pt x="0" y="644782"/>
                  <a:pt x="644782" y="0"/>
                  <a:pt x="1440160" y="0"/>
                </a:cubicBezTo>
                <a:close/>
              </a:path>
            </a:pathLst>
          </a:custGeom>
          <a:solidFill>
            <a:srgbClr val="94A4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15" name="Freeform8"/>
          <p:cNvSpPr>
            <a:spLocks noEditPoints="1"/>
          </p:cNvSpPr>
          <p:nvPr/>
        </p:nvSpPr>
        <p:spPr bwMode="auto">
          <a:xfrm>
            <a:off x="6668098" y="4330707"/>
            <a:ext cx="530401" cy="290553"/>
          </a:xfrm>
          <a:custGeom>
            <a:avLst/>
            <a:gdLst>
              <a:gd name="T0" fmla="*/ 148 w 186"/>
              <a:gd name="T1" fmla="*/ 81 h 102"/>
              <a:gd name="T2" fmla="*/ 92 w 186"/>
              <a:gd name="T3" fmla="*/ 88 h 102"/>
              <a:gd name="T4" fmla="*/ 92 w 186"/>
              <a:gd name="T5" fmla="*/ 64 h 102"/>
              <a:gd name="T6" fmla="*/ 148 w 186"/>
              <a:gd name="T7" fmla="*/ 71 h 102"/>
              <a:gd name="T8" fmla="*/ 92 w 186"/>
              <a:gd name="T9" fmla="*/ 64 h 102"/>
              <a:gd name="T10" fmla="*/ 186 w 186"/>
              <a:gd name="T11" fmla="*/ 44 h 102"/>
              <a:gd name="T12" fmla="*/ 92 w 186"/>
              <a:gd name="T13" fmla="*/ 51 h 102"/>
              <a:gd name="T14" fmla="*/ 92 w 186"/>
              <a:gd name="T15" fmla="*/ 25 h 102"/>
              <a:gd name="T16" fmla="*/ 186 w 186"/>
              <a:gd name="T17" fmla="*/ 32 h 102"/>
              <a:gd name="T18" fmla="*/ 92 w 186"/>
              <a:gd name="T19" fmla="*/ 25 h 102"/>
              <a:gd name="T20" fmla="*/ 186 w 186"/>
              <a:gd name="T21" fmla="*/ 6 h 102"/>
              <a:gd name="T22" fmla="*/ 92 w 186"/>
              <a:gd name="T23" fmla="*/ 13 h 102"/>
              <a:gd name="T24" fmla="*/ 28 w 186"/>
              <a:gd name="T25" fmla="*/ 3 h 102"/>
              <a:gd name="T26" fmla="*/ 26 w 186"/>
              <a:gd name="T27" fmla="*/ 4 h 102"/>
              <a:gd name="T28" fmla="*/ 25 w 186"/>
              <a:gd name="T29" fmla="*/ 4 h 102"/>
              <a:gd name="T30" fmla="*/ 24 w 186"/>
              <a:gd name="T31" fmla="*/ 5 h 102"/>
              <a:gd name="T32" fmla="*/ 24 w 186"/>
              <a:gd name="T33" fmla="*/ 5 h 102"/>
              <a:gd name="T34" fmla="*/ 23 w 186"/>
              <a:gd name="T35" fmla="*/ 6 h 102"/>
              <a:gd name="T36" fmla="*/ 23 w 186"/>
              <a:gd name="T37" fmla="*/ 6 h 102"/>
              <a:gd name="T38" fmla="*/ 22 w 186"/>
              <a:gd name="T39" fmla="*/ 6 h 102"/>
              <a:gd name="T40" fmla="*/ 21 w 186"/>
              <a:gd name="T41" fmla="*/ 7 h 102"/>
              <a:gd name="T42" fmla="*/ 21 w 186"/>
              <a:gd name="T43" fmla="*/ 7 h 102"/>
              <a:gd name="T44" fmla="*/ 20 w 186"/>
              <a:gd name="T45" fmla="*/ 8 h 102"/>
              <a:gd name="T46" fmla="*/ 20 w 186"/>
              <a:gd name="T47" fmla="*/ 8 h 102"/>
              <a:gd name="T48" fmla="*/ 19 w 186"/>
              <a:gd name="T49" fmla="*/ 8 h 102"/>
              <a:gd name="T50" fmla="*/ 19 w 186"/>
              <a:gd name="T51" fmla="*/ 9 h 102"/>
              <a:gd name="T52" fmla="*/ 18 w 186"/>
              <a:gd name="T53" fmla="*/ 9 h 102"/>
              <a:gd name="T54" fmla="*/ 18 w 186"/>
              <a:gd name="T55" fmla="*/ 10 h 102"/>
              <a:gd name="T56" fmla="*/ 18 w 186"/>
              <a:gd name="T57" fmla="*/ 10 h 102"/>
              <a:gd name="T58" fmla="*/ 8 w 186"/>
              <a:gd name="T59" fmla="*/ 28 h 102"/>
              <a:gd name="T60" fmla="*/ 2 w 186"/>
              <a:gd name="T61" fmla="*/ 61 h 102"/>
              <a:gd name="T62" fmla="*/ 40 w 186"/>
              <a:gd name="T63" fmla="*/ 1 h 102"/>
              <a:gd name="T64" fmla="*/ 16 w 186"/>
              <a:gd name="T65" fmla="*/ 30 h 102"/>
              <a:gd name="T66" fmla="*/ 42 w 186"/>
              <a:gd name="T67" fmla="*/ 16 h 102"/>
              <a:gd name="T68" fmla="*/ 45 w 186"/>
              <a:gd name="T69" fmla="*/ 30 h 102"/>
              <a:gd name="T70" fmla="*/ 49 w 186"/>
              <a:gd name="T71" fmla="*/ 30 h 102"/>
              <a:gd name="T72" fmla="*/ 64 w 186"/>
              <a:gd name="T73" fmla="*/ 33 h 102"/>
              <a:gd name="T74" fmla="*/ 15 w 186"/>
              <a:gd name="T75" fmla="*/ 33 h 102"/>
              <a:gd name="T76" fmla="*/ 16 w 186"/>
              <a:gd name="T77" fmla="*/ 30 h 102"/>
              <a:gd name="T78" fmla="*/ 53 w 186"/>
              <a:gd name="T79" fmla="*/ 38 h 102"/>
              <a:gd name="T80" fmla="*/ 46 w 186"/>
              <a:gd name="T81" fmla="*/ 38 h 102"/>
              <a:gd name="T82" fmla="*/ 29 w 186"/>
              <a:gd name="T83" fmla="*/ 35 h 102"/>
              <a:gd name="T84" fmla="*/ 29 w 186"/>
              <a:gd name="T85" fmla="*/ 42 h 102"/>
              <a:gd name="T86" fmla="*/ 29 w 186"/>
              <a:gd name="T87" fmla="*/ 35 h 102"/>
              <a:gd name="T88" fmla="*/ 0 w 186"/>
              <a:gd name="T89" fmla="*/ 102 h 102"/>
              <a:gd name="T90" fmla="*/ 28 w 186"/>
              <a:gd name="T91" fmla="*/ 96 h 102"/>
              <a:gd name="T92" fmla="*/ 79 w 186"/>
              <a:gd name="T93"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6" h="102">
                <a:moveTo>
                  <a:pt x="92" y="81"/>
                </a:moveTo>
                <a:cubicBezTo>
                  <a:pt x="148" y="81"/>
                  <a:pt x="148" y="81"/>
                  <a:pt x="148" y="81"/>
                </a:cubicBezTo>
                <a:cubicBezTo>
                  <a:pt x="148" y="88"/>
                  <a:pt x="148" y="88"/>
                  <a:pt x="148" y="88"/>
                </a:cubicBezTo>
                <a:cubicBezTo>
                  <a:pt x="92" y="88"/>
                  <a:pt x="92" y="88"/>
                  <a:pt x="92" y="88"/>
                </a:cubicBezTo>
                <a:cubicBezTo>
                  <a:pt x="92" y="81"/>
                  <a:pt x="92" y="81"/>
                  <a:pt x="92" y="81"/>
                </a:cubicBezTo>
                <a:close/>
                <a:moveTo>
                  <a:pt x="92" y="64"/>
                </a:moveTo>
                <a:cubicBezTo>
                  <a:pt x="148" y="64"/>
                  <a:pt x="148" y="64"/>
                  <a:pt x="148" y="64"/>
                </a:cubicBezTo>
                <a:cubicBezTo>
                  <a:pt x="148" y="71"/>
                  <a:pt x="148" y="71"/>
                  <a:pt x="148" y="71"/>
                </a:cubicBezTo>
                <a:cubicBezTo>
                  <a:pt x="92" y="71"/>
                  <a:pt x="92" y="71"/>
                  <a:pt x="92" y="71"/>
                </a:cubicBezTo>
                <a:cubicBezTo>
                  <a:pt x="92" y="64"/>
                  <a:pt x="92" y="64"/>
                  <a:pt x="92" y="64"/>
                </a:cubicBezTo>
                <a:close/>
                <a:moveTo>
                  <a:pt x="92" y="44"/>
                </a:moveTo>
                <a:cubicBezTo>
                  <a:pt x="186" y="44"/>
                  <a:pt x="186" y="44"/>
                  <a:pt x="186" y="44"/>
                </a:cubicBezTo>
                <a:cubicBezTo>
                  <a:pt x="186" y="51"/>
                  <a:pt x="186" y="51"/>
                  <a:pt x="186" y="51"/>
                </a:cubicBezTo>
                <a:cubicBezTo>
                  <a:pt x="92" y="51"/>
                  <a:pt x="92" y="51"/>
                  <a:pt x="92" y="51"/>
                </a:cubicBezTo>
                <a:cubicBezTo>
                  <a:pt x="92" y="44"/>
                  <a:pt x="92" y="44"/>
                  <a:pt x="92" y="44"/>
                </a:cubicBezTo>
                <a:close/>
                <a:moveTo>
                  <a:pt x="92" y="25"/>
                </a:moveTo>
                <a:cubicBezTo>
                  <a:pt x="186" y="25"/>
                  <a:pt x="186" y="25"/>
                  <a:pt x="186" y="25"/>
                </a:cubicBezTo>
                <a:cubicBezTo>
                  <a:pt x="186" y="32"/>
                  <a:pt x="186" y="32"/>
                  <a:pt x="186" y="32"/>
                </a:cubicBezTo>
                <a:cubicBezTo>
                  <a:pt x="92" y="32"/>
                  <a:pt x="92" y="32"/>
                  <a:pt x="92" y="32"/>
                </a:cubicBezTo>
                <a:cubicBezTo>
                  <a:pt x="92" y="25"/>
                  <a:pt x="92" y="25"/>
                  <a:pt x="92" y="25"/>
                </a:cubicBezTo>
                <a:close/>
                <a:moveTo>
                  <a:pt x="92" y="6"/>
                </a:moveTo>
                <a:cubicBezTo>
                  <a:pt x="186" y="6"/>
                  <a:pt x="186" y="6"/>
                  <a:pt x="186" y="6"/>
                </a:cubicBezTo>
                <a:cubicBezTo>
                  <a:pt x="186" y="13"/>
                  <a:pt x="186" y="13"/>
                  <a:pt x="186" y="13"/>
                </a:cubicBezTo>
                <a:cubicBezTo>
                  <a:pt x="92" y="13"/>
                  <a:pt x="92" y="13"/>
                  <a:pt x="92" y="13"/>
                </a:cubicBezTo>
                <a:cubicBezTo>
                  <a:pt x="92" y="6"/>
                  <a:pt x="92" y="6"/>
                  <a:pt x="92" y="6"/>
                </a:cubicBezTo>
                <a:close/>
                <a:moveTo>
                  <a:pt x="28" y="3"/>
                </a:moveTo>
                <a:cubicBezTo>
                  <a:pt x="28" y="3"/>
                  <a:pt x="28" y="3"/>
                  <a:pt x="28" y="3"/>
                </a:cubicBezTo>
                <a:cubicBezTo>
                  <a:pt x="27" y="4"/>
                  <a:pt x="26" y="4"/>
                  <a:pt x="26" y="4"/>
                </a:cubicBezTo>
                <a:cubicBezTo>
                  <a:pt x="26" y="4"/>
                  <a:pt x="26" y="4"/>
                  <a:pt x="26" y="4"/>
                </a:cubicBezTo>
                <a:cubicBezTo>
                  <a:pt x="26" y="4"/>
                  <a:pt x="25" y="4"/>
                  <a:pt x="25" y="4"/>
                </a:cubicBezTo>
                <a:cubicBezTo>
                  <a:pt x="25" y="5"/>
                  <a:pt x="25" y="5"/>
                  <a:pt x="25" y="5"/>
                </a:cubicBezTo>
                <a:cubicBezTo>
                  <a:pt x="25" y="5"/>
                  <a:pt x="24" y="5"/>
                  <a:pt x="24" y="5"/>
                </a:cubicBezTo>
                <a:cubicBezTo>
                  <a:pt x="24" y="5"/>
                  <a:pt x="24" y="5"/>
                  <a:pt x="24" y="5"/>
                </a:cubicBezTo>
                <a:cubicBezTo>
                  <a:pt x="24" y="5"/>
                  <a:pt x="24" y="5"/>
                  <a:pt x="24" y="5"/>
                </a:cubicBezTo>
                <a:cubicBezTo>
                  <a:pt x="23" y="5"/>
                  <a:pt x="23" y="5"/>
                  <a:pt x="23" y="5"/>
                </a:cubicBezTo>
                <a:cubicBezTo>
                  <a:pt x="23" y="6"/>
                  <a:pt x="23" y="6"/>
                  <a:pt x="23" y="6"/>
                </a:cubicBezTo>
                <a:cubicBezTo>
                  <a:pt x="23" y="6"/>
                  <a:pt x="23" y="6"/>
                  <a:pt x="23" y="6"/>
                </a:cubicBezTo>
                <a:cubicBezTo>
                  <a:pt x="23" y="6"/>
                  <a:pt x="23" y="6"/>
                  <a:pt x="23" y="6"/>
                </a:cubicBezTo>
                <a:cubicBezTo>
                  <a:pt x="22" y="6"/>
                  <a:pt x="22" y="6"/>
                  <a:pt x="22" y="6"/>
                </a:cubicBezTo>
                <a:cubicBezTo>
                  <a:pt x="22" y="6"/>
                  <a:pt x="22" y="6"/>
                  <a:pt x="22" y="6"/>
                </a:cubicBezTo>
                <a:cubicBezTo>
                  <a:pt x="22" y="7"/>
                  <a:pt x="22" y="7"/>
                  <a:pt x="22" y="7"/>
                </a:cubicBezTo>
                <a:cubicBezTo>
                  <a:pt x="22" y="7"/>
                  <a:pt x="22" y="7"/>
                  <a:pt x="21" y="7"/>
                </a:cubicBezTo>
                <a:cubicBezTo>
                  <a:pt x="21" y="7"/>
                  <a:pt x="21" y="7"/>
                  <a:pt x="21" y="7"/>
                </a:cubicBezTo>
                <a:cubicBezTo>
                  <a:pt x="21" y="7"/>
                  <a:pt x="21" y="7"/>
                  <a:pt x="21" y="7"/>
                </a:cubicBezTo>
                <a:cubicBezTo>
                  <a:pt x="21" y="7"/>
                  <a:pt x="21" y="7"/>
                  <a:pt x="21" y="7"/>
                </a:cubicBezTo>
                <a:cubicBezTo>
                  <a:pt x="21" y="7"/>
                  <a:pt x="21" y="7"/>
                  <a:pt x="20" y="8"/>
                </a:cubicBezTo>
                <a:cubicBezTo>
                  <a:pt x="20" y="8"/>
                  <a:pt x="20" y="8"/>
                  <a:pt x="20" y="8"/>
                </a:cubicBezTo>
                <a:cubicBezTo>
                  <a:pt x="20" y="8"/>
                  <a:pt x="20" y="8"/>
                  <a:pt x="20" y="8"/>
                </a:cubicBezTo>
                <a:cubicBezTo>
                  <a:pt x="20" y="8"/>
                  <a:pt x="20" y="8"/>
                  <a:pt x="20" y="8"/>
                </a:cubicBezTo>
                <a:cubicBezTo>
                  <a:pt x="20" y="8"/>
                  <a:pt x="20" y="8"/>
                  <a:pt x="19" y="8"/>
                </a:cubicBezTo>
                <a:cubicBezTo>
                  <a:pt x="19" y="8"/>
                  <a:pt x="19" y="8"/>
                  <a:pt x="19" y="8"/>
                </a:cubicBezTo>
                <a:cubicBezTo>
                  <a:pt x="19" y="9"/>
                  <a:pt x="19" y="9"/>
                  <a:pt x="19" y="9"/>
                </a:cubicBezTo>
                <a:cubicBezTo>
                  <a:pt x="19" y="9"/>
                  <a:pt x="19" y="9"/>
                  <a:pt x="19" y="9"/>
                </a:cubicBezTo>
                <a:cubicBezTo>
                  <a:pt x="19" y="9"/>
                  <a:pt x="19" y="9"/>
                  <a:pt x="18" y="9"/>
                </a:cubicBezTo>
                <a:cubicBezTo>
                  <a:pt x="18" y="9"/>
                  <a:pt x="18" y="9"/>
                  <a:pt x="18" y="9"/>
                </a:cubicBezTo>
                <a:cubicBezTo>
                  <a:pt x="18" y="9"/>
                  <a:pt x="18" y="10"/>
                  <a:pt x="18" y="10"/>
                </a:cubicBezTo>
                <a:cubicBezTo>
                  <a:pt x="18" y="10"/>
                  <a:pt x="18" y="10"/>
                  <a:pt x="18" y="10"/>
                </a:cubicBezTo>
                <a:cubicBezTo>
                  <a:pt x="18" y="10"/>
                  <a:pt x="18" y="10"/>
                  <a:pt x="18" y="10"/>
                </a:cubicBezTo>
                <a:cubicBezTo>
                  <a:pt x="18" y="10"/>
                  <a:pt x="18" y="10"/>
                  <a:pt x="18" y="10"/>
                </a:cubicBezTo>
                <a:cubicBezTo>
                  <a:pt x="13" y="15"/>
                  <a:pt x="9" y="21"/>
                  <a:pt x="8" y="28"/>
                </a:cubicBezTo>
                <a:cubicBezTo>
                  <a:pt x="8" y="28"/>
                  <a:pt x="8" y="28"/>
                  <a:pt x="8" y="28"/>
                </a:cubicBezTo>
                <a:cubicBezTo>
                  <a:pt x="6" y="38"/>
                  <a:pt x="17" y="55"/>
                  <a:pt x="2" y="61"/>
                </a:cubicBezTo>
                <a:cubicBezTo>
                  <a:pt x="75" y="61"/>
                  <a:pt x="75" y="61"/>
                  <a:pt x="75" y="61"/>
                </a:cubicBezTo>
                <a:cubicBezTo>
                  <a:pt x="82" y="40"/>
                  <a:pt x="74" y="0"/>
                  <a:pt x="40" y="1"/>
                </a:cubicBezTo>
                <a:cubicBezTo>
                  <a:pt x="36" y="1"/>
                  <a:pt x="31" y="2"/>
                  <a:pt x="28" y="3"/>
                </a:cubicBezTo>
                <a:close/>
                <a:moveTo>
                  <a:pt x="16" y="30"/>
                </a:moveTo>
                <a:cubicBezTo>
                  <a:pt x="40" y="30"/>
                  <a:pt x="40" y="30"/>
                  <a:pt x="40" y="30"/>
                </a:cubicBezTo>
                <a:cubicBezTo>
                  <a:pt x="42" y="16"/>
                  <a:pt x="42" y="16"/>
                  <a:pt x="42" y="16"/>
                </a:cubicBezTo>
                <a:cubicBezTo>
                  <a:pt x="43" y="30"/>
                  <a:pt x="43" y="30"/>
                  <a:pt x="43" y="30"/>
                </a:cubicBezTo>
                <a:cubicBezTo>
                  <a:pt x="45" y="30"/>
                  <a:pt x="45" y="30"/>
                  <a:pt x="45" y="30"/>
                </a:cubicBezTo>
                <a:cubicBezTo>
                  <a:pt x="46" y="23"/>
                  <a:pt x="46" y="23"/>
                  <a:pt x="46" y="23"/>
                </a:cubicBezTo>
                <a:cubicBezTo>
                  <a:pt x="49" y="30"/>
                  <a:pt x="49" y="30"/>
                  <a:pt x="49" y="30"/>
                </a:cubicBezTo>
                <a:cubicBezTo>
                  <a:pt x="64" y="30"/>
                  <a:pt x="64" y="30"/>
                  <a:pt x="64" y="30"/>
                </a:cubicBezTo>
                <a:cubicBezTo>
                  <a:pt x="64" y="31"/>
                  <a:pt x="64" y="32"/>
                  <a:pt x="64" y="33"/>
                </a:cubicBezTo>
                <a:cubicBezTo>
                  <a:pt x="64" y="47"/>
                  <a:pt x="53" y="58"/>
                  <a:pt x="40" y="58"/>
                </a:cubicBezTo>
                <a:cubicBezTo>
                  <a:pt x="26" y="58"/>
                  <a:pt x="15" y="47"/>
                  <a:pt x="15" y="33"/>
                </a:cubicBezTo>
                <a:cubicBezTo>
                  <a:pt x="15" y="31"/>
                  <a:pt x="15" y="29"/>
                  <a:pt x="16" y="27"/>
                </a:cubicBezTo>
                <a:cubicBezTo>
                  <a:pt x="16" y="29"/>
                  <a:pt x="16" y="30"/>
                  <a:pt x="16" y="30"/>
                </a:cubicBezTo>
                <a:close/>
                <a:moveTo>
                  <a:pt x="49" y="35"/>
                </a:moveTo>
                <a:cubicBezTo>
                  <a:pt x="51" y="35"/>
                  <a:pt x="53" y="37"/>
                  <a:pt x="53" y="38"/>
                </a:cubicBezTo>
                <a:cubicBezTo>
                  <a:pt x="53" y="40"/>
                  <a:pt x="51" y="42"/>
                  <a:pt x="49" y="42"/>
                </a:cubicBezTo>
                <a:cubicBezTo>
                  <a:pt x="47" y="42"/>
                  <a:pt x="46" y="40"/>
                  <a:pt x="46" y="38"/>
                </a:cubicBezTo>
                <a:cubicBezTo>
                  <a:pt x="46" y="37"/>
                  <a:pt x="47" y="35"/>
                  <a:pt x="49" y="35"/>
                </a:cubicBezTo>
                <a:close/>
                <a:moveTo>
                  <a:pt x="29" y="35"/>
                </a:moveTo>
                <a:cubicBezTo>
                  <a:pt x="31" y="35"/>
                  <a:pt x="33" y="37"/>
                  <a:pt x="33" y="38"/>
                </a:cubicBezTo>
                <a:cubicBezTo>
                  <a:pt x="33" y="40"/>
                  <a:pt x="31" y="42"/>
                  <a:pt x="29" y="42"/>
                </a:cubicBezTo>
                <a:cubicBezTo>
                  <a:pt x="28" y="42"/>
                  <a:pt x="26" y="40"/>
                  <a:pt x="26" y="38"/>
                </a:cubicBezTo>
                <a:cubicBezTo>
                  <a:pt x="26" y="37"/>
                  <a:pt x="28" y="35"/>
                  <a:pt x="29" y="35"/>
                </a:cubicBezTo>
                <a:close/>
                <a:moveTo>
                  <a:pt x="79" y="102"/>
                </a:moveTo>
                <a:cubicBezTo>
                  <a:pt x="0" y="102"/>
                  <a:pt x="0" y="102"/>
                  <a:pt x="0" y="102"/>
                </a:cubicBezTo>
                <a:cubicBezTo>
                  <a:pt x="1" y="83"/>
                  <a:pt x="12" y="68"/>
                  <a:pt x="28" y="63"/>
                </a:cubicBezTo>
                <a:cubicBezTo>
                  <a:pt x="28" y="96"/>
                  <a:pt x="28" y="96"/>
                  <a:pt x="28" y="96"/>
                </a:cubicBezTo>
                <a:cubicBezTo>
                  <a:pt x="51" y="63"/>
                  <a:pt x="51" y="63"/>
                  <a:pt x="51" y="63"/>
                </a:cubicBezTo>
                <a:cubicBezTo>
                  <a:pt x="67" y="68"/>
                  <a:pt x="78" y="83"/>
                  <a:pt x="79" y="10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16" name="Freeform9"/>
          <p:cNvSpPr>
            <a:spLocks noEditPoints="1"/>
          </p:cNvSpPr>
          <p:nvPr/>
        </p:nvSpPr>
        <p:spPr bwMode="auto">
          <a:xfrm>
            <a:off x="6534292" y="4042564"/>
            <a:ext cx="783548" cy="677555"/>
          </a:xfrm>
          <a:custGeom>
            <a:avLst/>
            <a:gdLst>
              <a:gd name="T0" fmla="*/ 265 w 275"/>
              <a:gd name="T1" fmla="*/ 71 h 238"/>
              <a:gd name="T2" fmla="*/ 243 w 275"/>
              <a:gd name="T3" fmla="*/ 62 h 238"/>
              <a:gd name="T4" fmla="*/ 217 w 275"/>
              <a:gd name="T5" fmla="*/ 62 h 238"/>
              <a:gd name="T6" fmla="*/ 194 w 275"/>
              <a:gd name="T7" fmla="*/ 43 h 238"/>
              <a:gd name="T8" fmla="*/ 172 w 275"/>
              <a:gd name="T9" fmla="*/ 43 h 238"/>
              <a:gd name="T10" fmla="*/ 145 w 275"/>
              <a:gd name="T11" fmla="*/ 0 h 238"/>
              <a:gd name="T12" fmla="*/ 126 w 275"/>
              <a:gd name="T13" fmla="*/ 0 h 238"/>
              <a:gd name="T14" fmla="*/ 100 w 275"/>
              <a:gd name="T15" fmla="*/ 43 h 238"/>
              <a:gd name="T16" fmla="*/ 76 w 275"/>
              <a:gd name="T17" fmla="*/ 44 h 238"/>
              <a:gd name="T18" fmla="*/ 53 w 275"/>
              <a:gd name="T19" fmla="*/ 62 h 238"/>
              <a:gd name="T20" fmla="*/ 31 w 275"/>
              <a:gd name="T21" fmla="*/ 62 h 238"/>
              <a:gd name="T22" fmla="*/ 9 w 275"/>
              <a:gd name="T23" fmla="*/ 71 h 238"/>
              <a:gd name="T24" fmla="*/ 0 w 275"/>
              <a:gd name="T25" fmla="*/ 93 h 238"/>
              <a:gd name="T26" fmla="*/ 0 w 275"/>
              <a:gd name="T27" fmla="*/ 207 h 238"/>
              <a:gd name="T28" fmla="*/ 9 w 275"/>
              <a:gd name="T29" fmla="*/ 229 h 238"/>
              <a:gd name="T30" fmla="*/ 31 w 275"/>
              <a:gd name="T31" fmla="*/ 238 h 238"/>
              <a:gd name="T32" fmla="*/ 243 w 275"/>
              <a:gd name="T33" fmla="*/ 238 h 238"/>
              <a:gd name="T34" fmla="*/ 265 w 275"/>
              <a:gd name="T35" fmla="*/ 229 h 238"/>
              <a:gd name="T36" fmla="*/ 275 w 275"/>
              <a:gd name="T37" fmla="*/ 207 h 238"/>
              <a:gd name="T38" fmla="*/ 275 w 275"/>
              <a:gd name="T39" fmla="*/ 93 h 238"/>
              <a:gd name="T40" fmla="*/ 265 w 275"/>
              <a:gd name="T41" fmla="*/ 71 h 238"/>
              <a:gd name="T42" fmla="*/ 77 w 275"/>
              <a:gd name="T43" fmla="*/ 50 h 238"/>
              <a:gd name="T44" fmla="*/ 194 w 275"/>
              <a:gd name="T45" fmla="*/ 49 h 238"/>
              <a:gd name="T46" fmla="*/ 210 w 275"/>
              <a:gd name="T47" fmla="*/ 58 h 238"/>
              <a:gd name="T48" fmla="*/ 201 w 275"/>
              <a:gd name="T49" fmla="*/ 56 h 238"/>
              <a:gd name="T50" fmla="*/ 83 w 275"/>
              <a:gd name="T51" fmla="*/ 57 h 238"/>
              <a:gd name="T52" fmla="*/ 66 w 275"/>
              <a:gd name="T53" fmla="*/ 74 h 238"/>
              <a:gd name="T54" fmla="*/ 68 w 275"/>
              <a:gd name="T55" fmla="*/ 83 h 238"/>
              <a:gd name="T56" fmla="*/ 59 w 275"/>
              <a:gd name="T57" fmla="*/ 68 h 238"/>
              <a:gd name="T58" fmla="*/ 77 w 275"/>
              <a:gd name="T59" fmla="*/ 50 h 238"/>
              <a:gd name="T60" fmla="*/ 258 w 275"/>
              <a:gd name="T61" fmla="*/ 207 h 238"/>
              <a:gd name="T62" fmla="*/ 254 w 275"/>
              <a:gd name="T63" fmla="*/ 217 h 238"/>
              <a:gd name="T64" fmla="*/ 243 w 275"/>
              <a:gd name="T65" fmla="*/ 222 h 238"/>
              <a:gd name="T66" fmla="*/ 31 w 275"/>
              <a:gd name="T67" fmla="*/ 222 h 238"/>
              <a:gd name="T68" fmla="*/ 21 w 275"/>
              <a:gd name="T69" fmla="*/ 217 h 238"/>
              <a:gd name="T70" fmla="*/ 17 w 275"/>
              <a:gd name="T71" fmla="*/ 207 h 238"/>
              <a:gd name="T72" fmla="*/ 17 w 275"/>
              <a:gd name="T73" fmla="*/ 93 h 238"/>
              <a:gd name="T74" fmla="*/ 21 w 275"/>
              <a:gd name="T75" fmla="*/ 83 h 238"/>
              <a:gd name="T76" fmla="*/ 31 w 275"/>
              <a:gd name="T77" fmla="*/ 78 h 238"/>
              <a:gd name="T78" fmla="*/ 54 w 275"/>
              <a:gd name="T79" fmla="*/ 78 h 238"/>
              <a:gd name="T80" fmla="*/ 76 w 275"/>
              <a:gd name="T81" fmla="*/ 92 h 238"/>
              <a:gd name="T82" fmla="*/ 194 w 275"/>
              <a:gd name="T83" fmla="*/ 92 h 238"/>
              <a:gd name="T84" fmla="*/ 215 w 275"/>
              <a:gd name="T85" fmla="*/ 78 h 238"/>
              <a:gd name="T86" fmla="*/ 243 w 275"/>
              <a:gd name="T87" fmla="*/ 78 h 238"/>
              <a:gd name="T88" fmla="*/ 254 w 275"/>
              <a:gd name="T89" fmla="*/ 83 h 238"/>
              <a:gd name="T90" fmla="*/ 258 w 275"/>
              <a:gd name="T91" fmla="*/ 93 h 238"/>
              <a:gd name="T92" fmla="*/ 258 w 275"/>
              <a:gd name="T93" fmla="*/ 207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75" h="238">
                <a:moveTo>
                  <a:pt x="265" y="71"/>
                </a:moveTo>
                <a:cubicBezTo>
                  <a:pt x="260" y="65"/>
                  <a:pt x="252" y="62"/>
                  <a:pt x="243" y="62"/>
                </a:cubicBezTo>
                <a:cubicBezTo>
                  <a:pt x="217" y="62"/>
                  <a:pt x="217" y="62"/>
                  <a:pt x="217" y="62"/>
                </a:cubicBezTo>
                <a:cubicBezTo>
                  <a:pt x="215" y="51"/>
                  <a:pt x="205" y="43"/>
                  <a:pt x="194" y="43"/>
                </a:cubicBezTo>
                <a:cubicBezTo>
                  <a:pt x="172" y="43"/>
                  <a:pt x="172" y="43"/>
                  <a:pt x="172" y="43"/>
                </a:cubicBezTo>
                <a:cubicBezTo>
                  <a:pt x="155" y="30"/>
                  <a:pt x="148" y="15"/>
                  <a:pt x="145" y="0"/>
                </a:cubicBezTo>
                <a:cubicBezTo>
                  <a:pt x="138" y="0"/>
                  <a:pt x="132" y="0"/>
                  <a:pt x="126" y="0"/>
                </a:cubicBezTo>
                <a:cubicBezTo>
                  <a:pt x="123" y="20"/>
                  <a:pt x="114" y="33"/>
                  <a:pt x="100" y="43"/>
                </a:cubicBezTo>
                <a:cubicBezTo>
                  <a:pt x="76" y="44"/>
                  <a:pt x="76" y="44"/>
                  <a:pt x="76" y="44"/>
                </a:cubicBezTo>
                <a:cubicBezTo>
                  <a:pt x="65" y="44"/>
                  <a:pt x="56" y="51"/>
                  <a:pt x="53" y="62"/>
                </a:cubicBezTo>
                <a:cubicBezTo>
                  <a:pt x="31" y="62"/>
                  <a:pt x="31" y="62"/>
                  <a:pt x="31" y="62"/>
                </a:cubicBezTo>
                <a:cubicBezTo>
                  <a:pt x="23" y="62"/>
                  <a:pt x="15" y="65"/>
                  <a:pt x="9" y="71"/>
                </a:cubicBezTo>
                <a:cubicBezTo>
                  <a:pt x="3" y="77"/>
                  <a:pt x="0" y="84"/>
                  <a:pt x="0" y="93"/>
                </a:cubicBezTo>
                <a:cubicBezTo>
                  <a:pt x="0" y="207"/>
                  <a:pt x="0" y="207"/>
                  <a:pt x="0" y="207"/>
                </a:cubicBezTo>
                <a:cubicBezTo>
                  <a:pt x="0" y="215"/>
                  <a:pt x="3" y="223"/>
                  <a:pt x="9" y="229"/>
                </a:cubicBezTo>
                <a:cubicBezTo>
                  <a:pt x="15" y="235"/>
                  <a:pt x="23" y="238"/>
                  <a:pt x="31" y="238"/>
                </a:cubicBezTo>
                <a:cubicBezTo>
                  <a:pt x="243" y="238"/>
                  <a:pt x="243" y="238"/>
                  <a:pt x="243" y="238"/>
                </a:cubicBezTo>
                <a:cubicBezTo>
                  <a:pt x="252" y="238"/>
                  <a:pt x="260" y="235"/>
                  <a:pt x="265" y="229"/>
                </a:cubicBezTo>
                <a:cubicBezTo>
                  <a:pt x="271" y="223"/>
                  <a:pt x="275" y="215"/>
                  <a:pt x="275" y="207"/>
                </a:cubicBezTo>
                <a:cubicBezTo>
                  <a:pt x="275" y="93"/>
                  <a:pt x="275" y="93"/>
                  <a:pt x="275" y="93"/>
                </a:cubicBezTo>
                <a:cubicBezTo>
                  <a:pt x="275" y="84"/>
                  <a:pt x="271" y="77"/>
                  <a:pt x="265" y="71"/>
                </a:cubicBezTo>
                <a:close/>
                <a:moveTo>
                  <a:pt x="77" y="50"/>
                </a:moveTo>
                <a:cubicBezTo>
                  <a:pt x="194" y="49"/>
                  <a:pt x="194" y="49"/>
                  <a:pt x="194" y="49"/>
                </a:cubicBezTo>
                <a:cubicBezTo>
                  <a:pt x="201" y="49"/>
                  <a:pt x="207" y="53"/>
                  <a:pt x="210" y="58"/>
                </a:cubicBezTo>
                <a:cubicBezTo>
                  <a:pt x="207" y="57"/>
                  <a:pt x="204" y="56"/>
                  <a:pt x="201" y="56"/>
                </a:cubicBezTo>
                <a:cubicBezTo>
                  <a:pt x="83" y="57"/>
                  <a:pt x="83" y="57"/>
                  <a:pt x="83" y="57"/>
                </a:cubicBezTo>
                <a:cubicBezTo>
                  <a:pt x="74" y="57"/>
                  <a:pt x="66" y="65"/>
                  <a:pt x="66" y="74"/>
                </a:cubicBezTo>
                <a:cubicBezTo>
                  <a:pt x="66" y="77"/>
                  <a:pt x="66" y="80"/>
                  <a:pt x="68" y="83"/>
                </a:cubicBezTo>
                <a:cubicBezTo>
                  <a:pt x="63" y="80"/>
                  <a:pt x="59" y="74"/>
                  <a:pt x="59" y="68"/>
                </a:cubicBezTo>
                <a:cubicBezTo>
                  <a:pt x="59" y="58"/>
                  <a:pt x="67" y="50"/>
                  <a:pt x="77" y="50"/>
                </a:cubicBezTo>
                <a:close/>
                <a:moveTo>
                  <a:pt x="258" y="207"/>
                </a:moveTo>
                <a:cubicBezTo>
                  <a:pt x="258" y="211"/>
                  <a:pt x="256" y="214"/>
                  <a:pt x="254" y="217"/>
                </a:cubicBezTo>
                <a:cubicBezTo>
                  <a:pt x="251" y="220"/>
                  <a:pt x="247" y="222"/>
                  <a:pt x="243" y="222"/>
                </a:cubicBezTo>
                <a:cubicBezTo>
                  <a:pt x="31" y="222"/>
                  <a:pt x="31" y="222"/>
                  <a:pt x="31" y="222"/>
                </a:cubicBezTo>
                <a:cubicBezTo>
                  <a:pt x="27" y="222"/>
                  <a:pt x="24" y="220"/>
                  <a:pt x="21" y="217"/>
                </a:cubicBezTo>
                <a:cubicBezTo>
                  <a:pt x="18" y="214"/>
                  <a:pt x="17" y="211"/>
                  <a:pt x="17" y="207"/>
                </a:cubicBezTo>
                <a:cubicBezTo>
                  <a:pt x="17" y="93"/>
                  <a:pt x="17" y="93"/>
                  <a:pt x="17" y="93"/>
                </a:cubicBezTo>
                <a:cubicBezTo>
                  <a:pt x="17" y="89"/>
                  <a:pt x="18" y="85"/>
                  <a:pt x="21" y="83"/>
                </a:cubicBezTo>
                <a:cubicBezTo>
                  <a:pt x="24" y="80"/>
                  <a:pt x="27" y="78"/>
                  <a:pt x="31" y="78"/>
                </a:cubicBezTo>
                <a:cubicBezTo>
                  <a:pt x="54" y="78"/>
                  <a:pt x="54" y="78"/>
                  <a:pt x="54" y="78"/>
                </a:cubicBezTo>
                <a:cubicBezTo>
                  <a:pt x="58" y="87"/>
                  <a:pt x="67" y="92"/>
                  <a:pt x="76" y="92"/>
                </a:cubicBezTo>
                <a:cubicBezTo>
                  <a:pt x="194" y="92"/>
                  <a:pt x="194" y="92"/>
                  <a:pt x="194" y="92"/>
                </a:cubicBezTo>
                <a:cubicBezTo>
                  <a:pt x="203" y="92"/>
                  <a:pt x="211" y="86"/>
                  <a:pt x="215" y="78"/>
                </a:cubicBezTo>
                <a:cubicBezTo>
                  <a:pt x="243" y="78"/>
                  <a:pt x="243" y="78"/>
                  <a:pt x="243" y="78"/>
                </a:cubicBezTo>
                <a:cubicBezTo>
                  <a:pt x="247" y="78"/>
                  <a:pt x="251" y="80"/>
                  <a:pt x="254" y="83"/>
                </a:cubicBezTo>
                <a:cubicBezTo>
                  <a:pt x="256" y="85"/>
                  <a:pt x="258" y="89"/>
                  <a:pt x="258" y="93"/>
                </a:cubicBezTo>
                <a:lnTo>
                  <a:pt x="258" y="20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cxnSp>
        <p:nvCxnSpPr>
          <p:cNvPr id="17" name="Line0"/>
          <p:cNvCxnSpPr/>
          <p:nvPr/>
        </p:nvCxnSpPr>
        <p:spPr>
          <a:xfrm flipH="1">
            <a:off x="4122133" y="2797357"/>
            <a:ext cx="836472" cy="0"/>
          </a:xfrm>
          <a:prstGeom prst="line">
            <a:avLst/>
          </a:prstGeom>
          <a:ln w="6350">
            <a:solidFill>
              <a:schemeClr val="bg1">
                <a:lumMod val="75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8" name="AutoShape1"/>
          <p:cNvSpPr>
            <a:spLocks noChangeArrowheads="1"/>
          </p:cNvSpPr>
          <p:nvPr/>
        </p:nvSpPr>
        <p:spPr bwMode="auto">
          <a:xfrm>
            <a:off x="1922349" y="2425019"/>
            <a:ext cx="2199784" cy="607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lnSpc>
                <a:spcPct val="150000"/>
              </a:lnSpc>
              <a:defRPr/>
            </a:pPr>
            <a:r>
              <a:rPr lang="zh-CN" altLang="en-US" sz="1100" kern="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点击修改内容点击修改内容点击修改内容点击修改内容</a:t>
            </a:r>
            <a:endParaRPr lang="zh-CN" altLang="en-US" sz="1100" kern="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cxnSp>
        <p:nvCxnSpPr>
          <p:cNvPr id="19" name="Line1"/>
          <p:cNvCxnSpPr/>
          <p:nvPr/>
        </p:nvCxnSpPr>
        <p:spPr>
          <a:xfrm flipH="1">
            <a:off x="4122133" y="5389814"/>
            <a:ext cx="836472" cy="0"/>
          </a:xfrm>
          <a:prstGeom prst="line">
            <a:avLst/>
          </a:prstGeom>
          <a:ln w="6350">
            <a:solidFill>
              <a:schemeClr val="bg1">
                <a:lumMod val="75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0" name="AutoShape2"/>
          <p:cNvSpPr>
            <a:spLocks noChangeArrowheads="1"/>
          </p:cNvSpPr>
          <p:nvPr/>
        </p:nvSpPr>
        <p:spPr bwMode="auto">
          <a:xfrm>
            <a:off x="1922349" y="5017476"/>
            <a:ext cx="2199784" cy="607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lnSpc>
                <a:spcPct val="150000"/>
              </a:lnSpc>
              <a:defRPr/>
            </a:pPr>
            <a:r>
              <a:rPr lang="zh-CN" altLang="en-US" sz="1100" kern="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点击修改内容点击修改内容点击修改内容点击修改内容</a:t>
            </a:r>
            <a:endParaRPr lang="zh-CN" altLang="en-US" sz="1100" kern="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cxnSp>
        <p:nvCxnSpPr>
          <p:cNvPr id="21" name="Line2"/>
          <p:cNvCxnSpPr/>
          <p:nvPr/>
        </p:nvCxnSpPr>
        <p:spPr>
          <a:xfrm flipH="1">
            <a:off x="7468021" y="2838358"/>
            <a:ext cx="598492" cy="0"/>
          </a:xfrm>
          <a:prstGeom prst="line">
            <a:avLst/>
          </a:prstGeom>
          <a:ln w="6350">
            <a:solidFill>
              <a:schemeClr val="bg1">
                <a:lumMod val="75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2" name="AutoShape3"/>
          <p:cNvSpPr>
            <a:spLocks noChangeArrowheads="1"/>
          </p:cNvSpPr>
          <p:nvPr/>
        </p:nvSpPr>
        <p:spPr bwMode="auto">
          <a:xfrm>
            <a:off x="8069867" y="2466020"/>
            <a:ext cx="2199784" cy="607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lnSpc>
                <a:spcPct val="150000"/>
              </a:lnSpc>
              <a:defRPr/>
            </a:pPr>
            <a:r>
              <a:rPr lang="zh-CN" altLang="en-US" sz="1100" kern="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点击修改内容点击修改内容点击修改内容点击修改内容</a:t>
            </a:r>
            <a:endParaRPr lang="zh-CN" altLang="en-US" sz="1100" kern="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cxnSp>
        <p:nvCxnSpPr>
          <p:cNvPr id="23" name="Line3"/>
          <p:cNvCxnSpPr/>
          <p:nvPr/>
        </p:nvCxnSpPr>
        <p:spPr>
          <a:xfrm flipH="1">
            <a:off x="7468021" y="4437113"/>
            <a:ext cx="598492" cy="0"/>
          </a:xfrm>
          <a:prstGeom prst="line">
            <a:avLst/>
          </a:prstGeom>
          <a:ln w="6350">
            <a:solidFill>
              <a:schemeClr val="bg1">
                <a:lumMod val="75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4" name="AutoShape4"/>
          <p:cNvSpPr>
            <a:spLocks noChangeArrowheads="1"/>
          </p:cNvSpPr>
          <p:nvPr/>
        </p:nvSpPr>
        <p:spPr bwMode="auto">
          <a:xfrm>
            <a:off x="8069867" y="4064775"/>
            <a:ext cx="2199784" cy="607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lnSpc>
                <a:spcPct val="150000"/>
              </a:lnSpc>
              <a:defRPr/>
            </a:pPr>
            <a:r>
              <a:rPr lang="zh-CN" altLang="en-US" sz="1100" kern="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点击修改内容点击修改内容点击修改内容点击修改内容</a:t>
            </a:r>
            <a:endParaRPr lang="zh-CN" altLang="en-US" sz="1100" kern="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6" name="AutoShape0"/>
          <p:cNvSpPr/>
          <p:nvPr/>
        </p:nvSpPr>
        <p:spPr>
          <a:xfrm>
            <a:off x="519931" y="465959"/>
            <a:ext cx="11152139" cy="5926082"/>
          </a:xfrm>
          <a:prstGeom prst="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5" name="AutoShape1"/>
          <p:cNvSpPr>
            <a:spLocks noChangeArrowheads="1"/>
          </p:cNvSpPr>
          <p:nvPr/>
        </p:nvSpPr>
        <p:spPr bwMode="auto">
          <a:xfrm>
            <a:off x="1141443" y="1895725"/>
            <a:ext cx="2705100" cy="2027767"/>
          </a:xfrm>
          <a:prstGeom prst="rect">
            <a:avLst/>
          </a:prstGeom>
          <a:blipFill dpi="0" rotWithShape="1">
            <a:blip r:embed="rId2"/>
            <a:srcRect/>
            <a:stretch>
              <a:fillRect r="-18763"/>
            </a:stretch>
          </a:blipFill>
          <a:ln>
            <a:noFill/>
          </a:ln>
        </p:spPr>
        <p:txBody>
          <a:bodyPr/>
          <a:lstStyle/>
          <a:p>
            <a:pPr eaLnBrk="1" hangingPunct="1">
              <a:buFont typeface="Arial" panose="020B0604020202020204" pitchFamily="34" charset="0"/>
              <a:buNone/>
              <a:defRPr/>
            </a:pPr>
            <a:endParaRPr lang="zh-CN" altLang="en-US" sz="2400">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6" name="AutoShape2"/>
          <p:cNvSpPr>
            <a:spLocks noChangeArrowheads="1"/>
          </p:cNvSpPr>
          <p:nvPr/>
        </p:nvSpPr>
        <p:spPr bwMode="auto">
          <a:xfrm>
            <a:off x="1141444" y="3616574"/>
            <a:ext cx="304800" cy="306917"/>
          </a:xfrm>
          <a:prstGeom prst="rect">
            <a:avLst/>
          </a:prstGeom>
          <a:solidFill>
            <a:srgbClr val="FAD9CB"/>
          </a:solidFill>
          <a:ln>
            <a:noFill/>
          </a:ln>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7" name="AutoShape3"/>
          <p:cNvSpPr>
            <a:spLocks noChangeArrowheads="1"/>
          </p:cNvSpPr>
          <p:nvPr/>
        </p:nvSpPr>
        <p:spPr bwMode="auto">
          <a:xfrm>
            <a:off x="1446244" y="3616574"/>
            <a:ext cx="2400300" cy="306917"/>
          </a:xfrm>
          <a:prstGeom prst="rect">
            <a:avLst/>
          </a:prstGeom>
          <a:solidFill>
            <a:srgbClr val="94A4BC"/>
          </a:solidFill>
          <a:ln>
            <a:noFill/>
          </a:ln>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8" name="AutoShape4" descr="20100516232736"/>
          <p:cNvSpPr>
            <a:spLocks noChangeArrowheads="1"/>
          </p:cNvSpPr>
          <p:nvPr/>
        </p:nvSpPr>
        <p:spPr bwMode="auto">
          <a:xfrm>
            <a:off x="3846544" y="1895725"/>
            <a:ext cx="2705100" cy="2027767"/>
          </a:xfrm>
          <a:prstGeom prst="rect">
            <a:avLst/>
          </a:prstGeom>
          <a:blipFill dpi="0" rotWithShape="1">
            <a:blip r:embed="rId3"/>
            <a:srcRect/>
            <a:stretch>
              <a:fillRect/>
            </a:stretch>
          </a:blipFill>
          <a:ln>
            <a:noFill/>
          </a:ln>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9" name="AutoShape5"/>
          <p:cNvSpPr>
            <a:spLocks noChangeArrowheads="1"/>
          </p:cNvSpPr>
          <p:nvPr/>
        </p:nvSpPr>
        <p:spPr bwMode="auto">
          <a:xfrm>
            <a:off x="3846544" y="3616574"/>
            <a:ext cx="304800" cy="306917"/>
          </a:xfrm>
          <a:prstGeom prst="rect">
            <a:avLst/>
          </a:prstGeom>
          <a:solidFill>
            <a:srgbClr val="FAD9CB"/>
          </a:solidFill>
          <a:ln>
            <a:noFill/>
          </a:ln>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10" name="AutoShape6"/>
          <p:cNvSpPr>
            <a:spLocks noChangeArrowheads="1"/>
          </p:cNvSpPr>
          <p:nvPr/>
        </p:nvSpPr>
        <p:spPr bwMode="auto">
          <a:xfrm>
            <a:off x="4151344" y="3616574"/>
            <a:ext cx="2400300" cy="306917"/>
          </a:xfrm>
          <a:prstGeom prst="rect">
            <a:avLst/>
          </a:prstGeom>
          <a:solidFill>
            <a:srgbClr val="94A4BC"/>
          </a:solidFill>
          <a:ln>
            <a:noFill/>
          </a:ln>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11" name="AutoShape7"/>
          <p:cNvSpPr>
            <a:spLocks noChangeArrowheads="1"/>
          </p:cNvSpPr>
          <p:nvPr/>
        </p:nvSpPr>
        <p:spPr bwMode="auto">
          <a:xfrm>
            <a:off x="1141443" y="3923492"/>
            <a:ext cx="2705100" cy="2027767"/>
          </a:xfrm>
          <a:prstGeom prst="rect">
            <a:avLst/>
          </a:prstGeom>
          <a:blipFill dpi="0" rotWithShape="1">
            <a:blip r:embed="rId4"/>
            <a:srcRect/>
            <a:stretch>
              <a:fillRect b="-2988"/>
            </a:stretch>
          </a:blipFill>
          <a:ln>
            <a:noFill/>
          </a:ln>
        </p:spPr>
        <p:txBody>
          <a:bodyPr/>
          <a:lstStyle/>
          <a:p>
            <a:pPr eaLnBrk="1" hangingPunct="1">
              <a:buFont typeface="Arial" panose="020B0604020202020204" pitchFamily="34" charset="0"/>
              <a:buNone/>
              <a:defRPr/>
            </a:pPr>
            <a:endParaRPr lang="zh-CN" altLang="en-US" sz="2400">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12" name="AutoShape8"/>
          <p:cNvSpPr>
            <a:spLocks noChangeArrowheads="1"/>
          </p:cNvSpPr>
          <p:nvPr/>
        </p:nvSpPr>
        <p:spPr bwMode="auto">
          <a:xfrm>
            <a:off x="1141444" y="5644341"/>
            <a:ext cx="304800" cy="306917"/>
          </a:xfrm>
          <a:prstGeom prst="rect">
            <a:avLst/>
          </a:prstGeom>
          <a:solidFill>
            <a:srgbClr val="FAD9CB"/>
          </a:solidFill>
          <a:ln>
            <a:noFill/>
          </a:ln>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13" name="AutoShape9"/>
          <p:cNvSpPr>
            <a:spLocks noChangeArrowheads="1"/>
          </p:cNvSpPr>
          <p:nvPr/>
        </p:nvSpPr>
        <p:spPr bwMode="auto">
          <a:xfrm>
            <a:off x="1446244" y="5644341"/>
            <a:ext cx="2400300" cy="306917"/>
          </a:xfrm>
          <a:prstGeom prst="rect">
            <a:avLst/>
          </a:prstGeom>
          <a:solidFill>
            <a:srgbClr val="94A4BC"/>
          </a:solidFill>
          <a:ln>
            <a:noFill/>
          </a:ln>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14" name="AutoShape10"/>
          <p:cNvSpPr>
            <a:spLocks noChangeArrowheads="1"/>
          </p:cNvSpPr>
          <p:nvPr/>
        </p:nvSpPr>
        <p:spPr bwMode="auto">
          <a:xfrm>
            <a:off x="3846543" y="3923492"/>
            <a:ext cx="2705101" cy="2027767"/>
          </a:xfrm>
          <a:prstGeom prst="rect">
            <a:avLst/>
          </a:prstGeom>
          <a:blipFill dpi="0" rotWithShape="1">
            <a:blip r:embed="rId2"/>
            <a:srcRect/>
            <a:stretch>
              <a:fillRect r="-475"/>
            </a:stretch>
          </a:blipFill>
          <a:ln>
            <a:noFill/>
          </a:ln>
        </p:spPr>
        <p:txBody>
          <a:bodyPr/>
          <a:lstStyle/>
          <a:p>
            <a:pPr eaLnBrk="1" hangingPunct="1">
              <a:buFont typeface="Arial" panose="020B0604020202020204" pitchFamily="34" charset="0"/>
              <a:buNone/>
              <a:defRPr/>
            </a:pPr>
            <a:endParaRPr lang="zh-CN" altLang="en-US" sz="2400">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15" name="AutoShape11"/>
          <p:cNvSpPr>
            <a:spLocks noChangeArrowheads="1"/>
          </p:cNvSpPr>
          <p:nvPr/>
        </p:nvSpPr>
        <p:spPr bwMode="auto">
          <a:xfrm>
            <a:off x="3846544" y="5644341"/>
            <a:ext cx="304800" cy="306917"/>
          </a:xfrm>
          <a:prstGeom prst="rect">
            <a:avLst/>
          </a:prstGeom>
          <a:solidFill>
            <a:srgbClr val="FAD9CB"/>
          </a:solidFill>
          <a:ln>
            <a:noFill/>
          </a:ln>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16" name="AutoShape12"/>
          <p:cNvSpPr>
            <a:spLocks noChangeArrowheads="1"/>
          </p:cNvSpPr>
          <p:nvPr/>
        </p:nvSpPr>
        <p:spPr bwMode="auto">
          <a:xfrm>
            <a:off x="4151344" y="5644341"/>
            <a:ext cx="2400300" cy="306917"/>
          </a:xfrm>
          <a:prstGeom prst="rect">
            <a:avLst/>
          </a:prstGeom>
          <a:solidFill>
            <a:srgbClr val="94A4BC"/>
          </a:solidFill>
          <a:ln>
            <a:noFill/>
          </a:ln>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17" name="Freeform0"/>
          <p:cNvSpPr>
            <a:spLocks noChangeArrowheads="1"/>
          </p:cNvSpPr>
          <p:nvPr/>
        </p:nvSpPr>
        <p:spPr bwMode="auto">
          <a:xfrm>
            <a:off x="3955865" y="3753779"/>
            <a:ext cx="65736" cy="32293"/>
          </a:xfrm>
          <a:custGeom>
            <a:avLst/>
            <a:gdLst>
              <a:gd name="T0" fmla="*/ 18 w 62"/>
              <a:gd name="T1" fmla="*/ 10 h 31"/>
              <a:gd name="T2" fmla="*/ 7 w 62"/>
              <a:gd name="T3" fmla="*/ 0 h 31"/>
              <a:gd name="T4" fmla="*/ 0 w 62"/>
              <a:gd name="T5" fmla="*/ 0 h 31"/>
              <a:gd name="T6" fmla="*/ 18 w 62"/>
              <a:gd name="T7" fmla="*/ 17 h 31"/>
              <a:gd name="T8" fmla="*/ 35 w 62"/>
              <a:gd name="T9" fmla="*/ 0 h 31"/>
              <a:gd name="T10" fmla="*/ 28 w 62"/>
              <a:gd name="T11" fmla="*/ 0 h 31"/>
              <a:gd name="T12" fmla="*/ 18 w 62"/>
              <a:gd name="T13" fmla="*/ 10 h 3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 h="31">
                <a:moveTo>
                  <a:pt x="31" y="19"/>
                </a:moveTo>
                <a:cubicBezTo>
                  <a:pt x="20" y="19"/>
                  <a:pt x="12" y="10"/>
                  <a:pt x="12" y="0"/>
                </a:cubicBezTo>
                <a:cubicBezTo>
                  <a:pt x="0" y="0"/>
                  <a:pt x="0" y="0"/>
                  <a:pt x="0" y="0"/>
                </a:cubicBezTo>
                <a:cubicBezTo>
                  <a:pt x="0" y="17"/>
                  <a:pt x="13" y="31"/>
                  <a:pt x="31" y="31"/>
                </a:cubicBezTo>
                <a:cubicBezTo>
                  <a:pt x="48" y="31"/>
                  <a:pt x="62" y="17"/>
                  <a:pt x="62" y="0"/>
                </a:cubicBezTo>
                <a:cubicBezTo>
                  <a:pt x="50" y="0"/>
                  <a:pt x="50" y="0"/>
                  <a:pt x="50" y="0"/>
                </a:cubicBezTo>
                <a:cubicBezTo>
                  <a:pt x="50" y="10"/>
                  <a:pt x="41" y="19"/>
                  <a:pt x="31" y="19"/>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18" name="Freeform1"/>
          <p:cNvSpPr>
            <a:spLocks noEditPoints="1" noChangeArrowheads="1"/>
          </p:cNvSpPr>
          <p:nvPr/>
        </p:nvSpPr>
        <p:spPr bwMode="auto">
          <a:xfrm>
            <a:off x="3933327" y="3694892"/>
            <a:ext cx="133351" cy="148167"/>
          </a:xfrm>
          <a:custGeom>
            <a:avLst/>
            <a:gdLst>
              <a:gd name="T0" fmla="*/ 71 w 71"/>
              <a:gd name="T1" fmla="*/ 0 h 78"/>
              <a:gd name="T2" fmla="*/ 14 w 71"/>
              <a:gd name="T3" fmla="*/ 0 h 78"/>
              <a:gd name="T4" fmla="*/ 14 w 71"/>
              <a:gd name="T5" fmla="*/ 11 h 78"/>
              <a:gd name="T6" fmla="*/ 0 w 71"/>
              <a:gd name="T7" fmla="*/ 11 h 78"/>
              <a:gd name="T8" fmla="*/ 0 w 71"/>
              <a:gd name="T9" fmla="*/ 78 h 78"/>
              <a:gd name="T10" fmla="*/ 59 w 71"/>
              <a:gd name="T11" fmla="*/ 78 h 78"/>
              <a:gd name="T12" fmla="*/ 59 w 71"/>
              <a:gd name="T13" fmla="*/ 63 h 78"/>
              <a:gd name="T14" fmla="*/ 71 w 71"/>
              <a:gd name="T15" fmla="*/ 63 h 78"/>
              <a:gd name="T16" fmla="*/ 71 w 71"/>
              <a:gd name="T17" fmla="*/ 0 h 78"/>
              <a:gd name="T18" fmla="*/ 52 w 71"/>
              <a:gd name="T19" fmla="*/ 72 h 78"/>
              <a:gd name="T20" fmla="*/ 6 w 71"/>
              <a:gd name="T21" fmla="*/ 72 h 78"/>
              <a:gd name="T22" fmla="*/ 6 w 71"/>
              <a:gd name="T23" fmla="*/ 18 h 78"/>
              <a:gd name="T24" fmla="*/ 14 w 71"/>
              <a:gd name="T25" fmla="*/ 18 h 78"/>
              <a:gd name="T26" fmla="*/ 52 w 71"/>
              <a:gd name="T27" fmla="*/ 18 h 78"/>
              <a:gd name="T28" fmla="*/ 52 w 71"/>
              <a:gd name="T29" fmla="*/ 63 h 78"/>
              <a:gd name="T30" fmla="*/ 52 w 71"/>
              <a:gd name="T31" fmla="*/ 72 h 78"/>
              <a:gd name="T32" fmla="*/ 64 w 71"/>
              <a:gd name="T33" fmla="*/ 56 h 78"/>
              <a:gd name="T34" fmla="*/ 59 w 71"/>
              <a:gd name="T35" fmla="*/ 56 h 78"/>
              <a:gd name="T36" fmla="*/ 59 w 71"/>
              <a:gd name="T37" fmla="*/ 11 h 78"/>
              <a:gd name="T38" fmla="*/ 21 w 71"/>
              <a:gd name="T39" fmla="*/ 11 h 78"/>
              <a:gd name="T40" fmla="*/ 21 w 71"/>
              <a:gd name="T41" fmla="*/ 6 h 78"/>
              <a:gd name="T42" fmla="*/ 64 w 71"/>
              <a:gd name="T43" fmla="*/ 6 h 78"/>
              <a:gd name="T44" fmla="*/ 64 w 71"/>
              <a:gd name="T45" fmla="*/ 56 h 7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71" h="78">
                <a:moveTo>
                  <a:pt x="71" y="0"/>
                </a:moveTo>
                <a:lnTo>
                  <a:pt x="14" y="0"/>
                </a:lnTo>
                <a:lnTo>
                  <a:pt x="14" y="11"/>
                </a:lnTo>
                <a:lnTo>
                  <a:pt x="0" y="11"/>
                </a:lnTo>
                <a:lnTo>
                  <a:pt x="0" y="78"/>
                </a:lnTo>
                <a:lnTo>
                  <a:pt x="59" y="78"/>
                </a:lnTo>
                <a:lnTo>
                  <a:pt x="59" y="63"/>
                </a:lnTo>
                <a:lnTo>
                  <a:pt x="71" y="63"/>
                </a:lnTo>
                <a:lnTo>
                  <a:pt x="71" y="0"/>
                </a:lnTo>
                <a:close/>
                <a:moveTo>
                  <a:pt x="52" y="72"/>
                </a:moveTo>
                <a:lnTo>
                  <a:pt x="6" y="72"/>
                </a:lnTo>
                <a:lnTo>
                  <a:pt x="6" y="18"/>
                </a:lnTo>
                <a:lnTo>
                  <a:pt x="14" y="18"/>
                </a:lnTo>
                <a:lnTo>
                  <a:pt x="52" y="18"/>
                </a:lnTo>
                <a:lnTo>
                  <a:pt x="52" y="63"/>
                </a:lnTo>
                <a:lnTo>
                  <a:pt x="52" y="72"/>
                </a:lnTo>
                <a:close/>
                <a:moveTo>
                  <a:pt x="64" y="56"/>
                </a:moveTo>
                <a:lnTo>
                  <a:pt x="59" y="56"/>
                </a:lnTo>
                <a:lnTo>
                  <a:pt x="59" y="11"/>
                </a:lnTo>
                <a:lnTo>
                  <a:pt x="21" y="11"/>
                </a:lnTo>
                <a:lnTo>
                  <a:pt x="21" y="6"/>
                </a:lnTo>
                <a:lnTo>
                  <a:pt x="64" y="6"/>
                </a:lnTo>
                <a:lnTo>
                  <a:pt x="64" y="5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19" name="Freeform2"/>
          <p:cNvSpPr>
            <a:spLocks noEditPoints="1" noChangeArrowheads="1"/>
          </p:cNvSpPr>
          <p:nvPr/>
        </p:nvSpPr>
        <p:spPr bwMode="auto">
          <a:xfrm>
            <a:off x="3924860" y="5794847"/>
            <a:ext cx="98921" cy="47346"/>
          </a:xfrm>
          <a:custGeom>
            <a:avLst/>
            <a:gdLst>
              <a:gd name="T0" fmla="*/ 29 w 92"/>
              <a:gd name="T1" fmla="*/ 13 h 45"/>
              <a:gd name="T2" fmla="*/ 29 w 92"/>
              <a:gd name="T3" fmla="*/ 21 h 45"/>
              <a:gd name="T4" fmla="*/ 36 w 92"/>
              <a:gd name="T5" fmla="*/ 21 h 45"/>
              <a:gd name="T6" fmla="*/ 36 w 92"/>
              <a:gd name="T7" fmla="*/ 13 h 45"/>
              <a:gd name="T8" fmla="*/ 45 w 92"/>
              <a:gd name="T9" fmla="*/ 13 h 45"/>
              <a:gd name="T10" fmla="*/ 45 w 92"/>
              <a:gd name="T11" fmla="*/ 25 h 45"/>
              <a:gd name="T12" fmla="*/ 52 w 92"/>
              <a:gd name="T13" fmla="*/ 25 h 45"/>
              <a:gd name="T14" fmla="*/ 52 w 92"/>
              <a:gd name="T15" fmla="*/ 7 h 45"/>
              <a:gd name="T16" fmla="*/ 20 w 92"/>
              <a:gd name="T17" fmla="*/ 7 h 45"/>
              <a:gd name="T18" fmla="*/ 10 w 92"/>
              <a:gd name="T19" fmla="*/ 0 h 45"/>
              <a:gd name="T20" fmla="*/ 0 w 92"/>
              <a:gd name="T21" fmla="*/ 10 h 45"/>
              <a:gd name="T22" fmla="*/ 10 w 92"/>
              <a:gd name="T23" fmla="*/ 20 h 45"/>
              <a:gd name="T24" fmla="*/ 20 w 92"/>
              <a:gd name="T25" fmla="*/ 13 h 45"/>
              <a:gd name="T26" fmla="*/ 29 w 92"/>
              <a:gd name="T27" fmla="*/ 13 h 45"/>
              <a:gd name="T28" fmla="*/ 10 w 92"/>
              <a:gd name="T29" fmla="*/ 13 h 45"/>
              <a:gd name="T30" fmla="*/ 7 w 92"/>
              <a:gd name="T31" fmla="*/ 10 h 45"/>
              <a:gd name="T32" fmla="*/ 10 w 92"/>
              <a:gd name="T33" fmla="*/ 7 h 45"/>
              <a:gd name="T34" fmla="*/ 14 w 92"/>
              <a:gd name="T35" fmla="*/ 10 h 45"/>
              <a:gd name="T36" fmla="*/ 10 w 92"/>
              <a:gd name="T37" fmla="*/ 13 h 4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92" h="45">
                <a:moveTo>
                  <a:pt x="52" y="24"/>
                </a:moveTo>
                <a:cubicBezTo>
                  <a:pt x="52" y="37"/>
                  <a:pt x="52" y="37"/>
                  <a:pt x="52" y="37"/>
                </a:cubicBezTo>
                <a:cubicBezTo>
                  <a:pt x="64" y="37"/>
                  <a:pt x="64" y="37"/>
                  <a:pt x="64" y="37"/>
                </a:cubicBezTo>
                <a:cubicBezTo>
                  <a:pt x="64" y="24"/>
                  <a:pt x="64" y="24"/>
                  <a:pt x="64" y="24"/>
                </a:cubicBezTo>
                <a:cubicBezTo>
                  <a:pt x="80" y="24"/>
                  <a:pt x="80" y="24"/>
                  <a:pt x="80" y="24"/>
                </a:cubicBezTo>
                <a:cubicBezTo>
                  <a:pt x="80" y="45"/>
                  <a:pt x="80" y="45"/>
                  <a:pt x="80" y="45"/>
                </a:cubicBezTo>
                <a:cubicBezTo>
                  <a:pt x="92" y="45"/>
                  <a:pt x="92" y="45"/>
                  <a:pt x="92" y="45"/>
                </a:cubicBezTo>
                <a:cubicBezTo>
                  <a:pt x="92" y="12"/>
                  <a:pt x="92" y="12"/>
                  <a:pt x="92" y="12"/>
                </a:cubicBezTo>
                <a:cubicBezTo>
                  <a:pt x="35" y="12"/>
                  <a:pt x="35" y="12"/>
                  <a:pt x="35" y="12"/>
                </a:cubicBezTo>
                <a:cubicBezTo>
                  <a:pt x="33" y="5"/>
                  <a:pt x="26" y="0"/>
                  <a:pt x="18" y="0"/>
                </a:cubicBezTo>
                <a:cubicBezTo>
                  <a:pt x="8" y="0"/>
                  <a:pt x="0" y="8"/>
                  <a:pt x="0" y="18"/>
                </a:cubicBezTo>
                <a:cubicBezTo>
                  <a:pt x="0" y="28"/>
                  <a:pt x="8" y="36"/>
                  <a:pt x="18" y="36"/>
                </a:cubicBezTo>
                <a:cubicBezTo>
                  <a:pt x="26" y="36"/>
                  <a:pt x="33" y="31"/>
                  <a:pt x="35" y="24"/>
                </a:cubicBezTo>
                <a:lnTo>
                  <a:pt x="52" y="24"/>
                </a:lnTo>
                <a:close/>
                <a:moveTo>
                  <a:pt x="18" y="24"/>
                </a:moveTo>
                <a:cubicBezTo>
                  <a:pt x="15" y="24"/>
                  <a:pt x="12" y="21"/>
                  <a:pt x="12" y="18"/>
                </a:cubicBezTo>
                <a:cubicBezTo>
                  <a:pt x="12" y="14"/>
                  <a:pt x="15" y="12"/>
                  <a:pt x="18" y="12"/>
                </a:cubicBezTo>
                <a:cubicBezTo>
                  <a:pt x="22" y="12"/>
                  <a:pt x="25" y="14"/>
                  <a:pt x="25" y="18"/>
                </a:cubicBezTo>
                <a:cubicBezTo>
                  <a:pt x="25" y="21"/>
                  <a:pt x="22" y="24"/>
                  <a:pt x="18" y="24"/>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20" name="Freeform3"/>
          <p:cNvSpPr>
            <a:spLocks noEditPoints="1" noChangeArrowheads="1"/>
          </p:cNvSpPr>
          <p:nvPr/>
        </p:nvSpPr>
        <p:spPr bwMode="auto">
          <a:xfrm>
            <a:off x="3972418" y="5724774"/>
            <a:ext cx="102726" cy="143933"/>
          </a:xfrm>
          <a:custGeom>
            <a:avLst/>
            <a:gdLst>
              <a:gd name="T0" fmla="*/ 39 w 54"/>
              <a:gd name="T1" fmla="*/ 27 h 76"/>
              <a:gd name="T2" fmla="*/ 39 w 54"/>
              <a:gd name="T3" fmla="*/ 0 h 76"/>
              <a:gd name="T4" fmla="*/ 14 w 54"/>
              <a:gd name="T5" fmla="*/ 0 h 76"/>
              <a:gd name="T6" fmla="*/ 14 w 54"/>
              <a:gd name="T7" fmla="*/ 27 h 76"/>
              <a:gd name="T8" fmla="*/ 0 w 54"/>
              <a:gd name="T9" fmla="*/ 27 h 76"/>
              <a:gd name="T10" fmla="*/ 0 w 54"/>
              <a:gd name="T11" fmla="*/ 38 h 76"/>
              <a:gd name="T12" fmla="*/ 7 w 54"/>
              <a:gd name="T13" fmla="*/ 38 h 76"/>
              <a:gd name="T14" fmla="*/ 7 w 54"/>
              <a:gd name="T15" fmla="*/ 34 h 76"/>
              <a:gd name="T16" fmla="*/ 14 w 54"/>
              <a:gd name="T17" fmla="*/ 34 h 76"/>
              <a:gd name="T18" fmla="*/ 39 w 54"/>
              <a:gd name="T19" fmla="*/ 34 h 76"/>
              <a:gd name="T20" fmla="*/ 47 w 54"/>
              <a:gd name="T21" fmla="*/ 34 h 76"/>
              <a:gd name="T22" fmla="*/ 47 w 54"/>
              <a:gd name="T23" fmla="*/ 69 h 76"/>
              <a:gd name="T24" fmla="*/ 7 w 54"/>
              <a:gd name="T25" fmla="*/ 69 h 76"/>
              <a:gd name="T26" fmla="*/ 7 w 54"/>
              <a:gd name="T27" fmla="*/ 64 h 76"/>
              <a:gd name="T28" fmla="*/ 0 w 54"/>
              <a:gd name="T29" fmla="*/ 64 h 76"/>
              <a:gd name="T30" fmla="*/ 0 w 54"/>
              <a:gd name="T31" fmla="*/ 76 h 76"/>
              <a:gd name="T32" fmla="*/ 54 w 54"/>
              <a:gd name="T33" fmla="*/ 76 h 76"/>
              <a:gd name="T34" fmla="*/ 54 w 54"/>
              <a:gd name="T35" fmla="*/ 27 h 76"/>
              <a:gd name="T36" fmla="*/ 39 w 54"/>
              <a:gd name="T37" fmla="*/ 27 h 76"/>
              <a:gd name="T38" fmla="*/ 20 w 54"/>
              <a:gd name="T39" fmla="*/ 7 h 76"/>
              <a:gd name="T40" fmla="*/ 33 w 54"/>
              <a:gd name="T41" fmla="*/ 7 h 76"/>
              <a:gd name="T42" fmla="*/ 33 w 54"/>
              <a:gd name="T43" fmla="*/ 27 h 76"/>
              <a:gd name="T44" fmla="*/ 20 w 54"/>
              <a:gd name="T45" fmla="*/ 27 h 76"/>
              <a:gd name="T46" fmla="*/ 20 w 54"/>
              <a:gd name="T47" fmla="*/ 7 h 7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4" h="76">
                <a:moveTo>
                  <a:pt x="39" y="27"/>
                </a:moveTo>
                <a:lnTo>
                  <a:pt x="39" y="0"/>
                </a:lnTo>
                <a:lnTo>
                  <a:pt x="14" y="0"/>
                </a:lnTo>
                <a:lnTo>
                  <a:pt x="14" y="27"/>
                </a:lnTo>
                <a:lnTo>
                  <a:pt x="0" y="27"/>
                </a:lnTo>
                <a:lnTo>
                  <a:pt x="0" y="38"/>
                </a:lnTo>
                <a:lnTo>
                  <a:pt x="7" y="38"/>
                </a:lnTo>
                <a:lnTo>
                  <a:pt x="7" y="34"/>
                </a:lnTo>
                <a:lnTo>
                  <a:pt x="14" y="34"/>
                </a:lnTo>
                <a:lnTo>
                  <a:pt x="39" y="34"/>
                </a:lnTo>
                <a:lnTo>
                  <a:pt x="47" y="34"/>
                </a:lnTo>
                <a:lnTo>
                  <a:pt x="47" y="69"/>
                </a:lnTo>
                <a:lnTo>
                  <a:pt x="7" y="69"/>
                </a:lnTo>
                <a:lnTo>
                  <a:pt x="7" y="64"/>
                </a:lnTo>
                <a:lnTo>
                  <a:pt x="0" y="64"/>
                </a:lnTo>
                <a:lnTo>
                  <a:pt x="0" y="76"/>
                </a:lnTo>
                <a:lnTo>
                  <a:pt x="54" y="76"/>
                </a:lnTo>
                <a:lnTo>
                  <a:pt x="54" y="27"/>
                </a:lnTo>
                <a:lnTo>
                  <a:pt x="39" y="27"/>
                </a:lnTo>
                <a:close/>
                <a:moveTo>
                  <a:pt x="20" y="7"/>
                </a:moveTo>
                <a:lnTo>
                  <a:pt x="33" y="7"/>
                </a:lnTo>
                <a:lnTo>
                  <a:pt x="33" y="27"/>
                </a:lnTo>
                <a:lnTo>
                  <a:pt x="20" y="27"/>
                </a:lnTo>
                <a:lnTo>
                  <a:pt x="20"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21" name="Freeform4"/>
          <p:cNvSpPr>
            <a:spLocks noEditPoints="1" noChangeArrowheads="1"/>
          </p:cNvSpPr>
          <p:nvPr/>
        </p:nvSpPr>
        <p:spPr bwMode="auto">
          <a:xfrm>
            <a:off x="1219760" y="5722659"/>
            <a:ext cx="148167" cy="146049"/>
          </a:xfrm>
          <a:custGeom>
            <a:avLst/>
            <a:gdLst>
              <a:gd name="T0" fmla="*/ 79 w 79"/>
              <a:gd name="T1" fmla="*/ 39 h 78"/>
              <a:gd name="T2" fmla="*/ 39 w 79"/>
              <a:gd name="T3" fmla="*/ 0 h 78"/>
              <a:gd name="T4" fmla="*/ 0 w 79"/>
              <a:gd name="T5" fmla="*/ 39 h 78"/>
              <a:gd name="T6" fmla="*/ 4 w 79"/>
              <a:gd name="T7" fmla="*/ 44 h 78"/>
              <a:gd name="T8" fmla="*/ 9 w 79"/>
              <a:gd name="T9" fmla="*/ 39 h 78"/>
              <a:gd name="T10" fmla="*/ 19 w 79"/>
              <a:gd name="T11" fmla="*/ 78 h 78"/>
              <a:gd name="T12" fmla="*/ 58 w 79"/>
              <a:gd name="T13" fmla="*/ 78 h 78"/>
              <a:gd name="T14" fmla="*/ 69 w 79"/>
              <a:gd name="T15" fmla="*/ 39 h 78"/>
              <a:gd name="T16" fmla="*/ 74 w 79"/>
              <a:gd name="T17" fmla="*/ 44 h 78"/>
              <a:gd name="T18" fmla="*/ 79 w 79"/>
              <a:gd name="T19" fmla="*/ 39 h 78"/>
              <a:gd name="T20" fmla="*/ 63 w 79"/>
              <a:gd name="T21" fmla="*/ 34 h 78"/>
              <a:gd name="T22" fmla="*/ 53 w 79"/>
              <a:gd name="T23" fmla="*/ 72 h 78"/>
              <a:gd name="T24" fmla="*/ 25 w 79"/>
              <a:gd name="T25" fmla="*/ 72 h 78"/>
              <a:gd name="T26" fmla="*/ 14 w 79"/>
              <a:gd name="T27" fmla="*/ 34 h 78"/>
              <a:gd name="T28" fmla="*/ 14 w 79"/>
              <a:gd name="T29" fmla="*/ 34 h 78"/>
              <a:gd name="T30" fmla="*/ 39 w 79"/>
              <a:gd name="T31" fmla="*/ 9 h 78"/>
              <a:gd name="T32" fmla="*/ 64 w 79"/>
              <a:gd name="T33" fmla="*/ 34 h 78"/>
              <a:gd name="T34" fmla="*/ 63 w 79"/>
              <a:gd name="T35" fmla="*/ 34 h 7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79" h="78">
                <a:moveTo>
                  <a:pt x="79" y="39"/>
                </a:moveTo>
                <a:lnTo>
                  <a:pt x="39" y="0"/>
                </a:lnTo>
                <a:lnTo>
                  <a:pt x="0" y="39"/>
                </a:lnTo>
                <a:lnTo>
                  <a:pt x="4" y="44"/>
                </a:lnTo>
                <a:lnTo>
                  <a:pt x="9" y="39"/>
                </a:lnTo>
                <a:lnTo>
                  <a:pt x="19" y="78"/>
                </a:lnTo>
                <a:lnTo>
                  <a:pt x="58" y="78"/>
                </a:lnTo>
                <a:lnTo>
                  <a:pt x="69" y="39"/>
                </a:lnTo>
                <a:lnTo>
                  <a:pt x="74" y="44"/>
                </a:lnTo>
                <a:lnTo>
                  <a:pt x="79" y="39"/>
                </a:lnTo>
                <a:close/>
                <a:moveTo>
                  <a:pt x="63" y="34"/>
                </a:moveTo>
                <a:lnTo>
                  <a:pt x="53" y="72"/>
                </a:lnTo>
                <a:lnTo>
                  <a:pt x="25" y="72"/>
                </a:lnTo>
                <a:lnTo>
                  <a:pt x="14" y="34"/>
                </a:lnTo>
                <a:lnTo>
                  <a:pt x="39" y="9"/>
                </a:lnTo>
                <a:lnTo>
                  <a:pt x="64" y="34"/>
                </a:lnTo>
                <a:lnTo>
                  <a:pt x="63" y="3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22" name="Freeform5"/>
          <p:cNvSpPr>
            <a:spLocks noEditPoints="1" noChangeArrowheads="1"/>
          </p:cNvSpPr>
          <p:nvPr/>
        </p:nvSpPr>
        <p:spPr bwMode="auto">
          <a:xfrm>
            <a:off x="1276026" y="5797556"/>
            <a:ext cx="33760" cy="33704"/>
          </a:xfrm>
          <a:custGeom>
            <a:avLst/>
            <a:gdLst>
              <a:gd name="T0" fmla="*/ 0 w 18"/>
              <a:gd name="T1" fmla="*/ 18 h 18"/>
              <a:gd name="T2" fmla="*/ 18 w 18"/>
              <a:gd name="T3" fmla="*/ 18 h 18"/>
              <a:gd name="T4" fmla="*/ 18 w 18"/>
              <a:gd name="T5" fmla="*/ 0 h 18"/>
              <a:gd name="T6" fmla="*/ 0 w 18"/>
              <a:gd name="T7" fmla="*/ 0 h 18"/>
              <a:gd name="T8" fmla="*/ 0 w 18"/>
              <a:gd name="T9" fmla="*/ 18 h 18"/>
              <a:gd name="T10" fmla="*/ 7 w 18"/>
              <a:gd name="T11" fmla="*/ 7 h 18"/>
              <a:gd name="T12" fmla="*/ 11 w 18"/>
              <a:gd name="T13" fmla="*/ 7 h 18"/>
              <a:gd name="T14" fmla="*/ 11 w 18"/>
              <a:gd name="T15" fmla="*/ 11 h 18"/>
              <a:gd name="T16" fmla="*/ 7 w 18"/>
              <a:gd name="T17" fmla="*/ 11 h 18"/>
              <a:gd name="T18" fmla="*/ 7 w 18"/>
              <a:gd name="T19" fmla="*/ 7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8" h="18">
                <a:moveTo>
                  <a:pt x="0" y="18"/>
                </a:moveTo>
                <a:lnTo>
                  <a:pt x="18" y="18"/>
                </a:lnTo>
                <a:lnTo>
                  <a:pt x="18" y="0"/>
                </a:lnTo>
                <a:lnTo>
                  <a:pt x="0" y="0"/>
                </a:lnTo>
                <a:lnTo>
                  <a:pt x="0" y="18"/>
                </a:lnTo>
                <a:close/>
                <a:moveTo>
                  <a:pt x="7" y="7"/>
                </a:moveTo>
                <a:lnTo>
                  <a:pt x="11" y="7"/>
                </a:lnTo>
                <a:lnTo>
                  <a:pt x="11" y="11"/>
                </a:lnTo>
                <a:lnTo>
                  <a:pt x="7" y="11"/>
                </a:lnTo>
                <a:lnTo>
                  <a:pt x="7"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23" name="Freeform6"/>
          <p:cNvSpPr>
            <a:spLocks noEditPoints="1" noChangeArrowheads="1"/>
          </p:cNvSpPr>
          <p:nvPr/>
        </p:nvSpPr>
        <p:spPr bwMode="auto">
          <a:xfrm>
            <a:off x="1219760" y="3694892"/>
            <a:ext cx="148167" cy="148167"/>
          </a:xfrm>
          <a:custGeom>
            <a:avLst/>
            <a:gdLst>
              <a:gd name="T0" fmla="*/ 40 w 140"/>
              <a:gd name="T1" fmla="*/ 0 h 140"/>
              <a:gd name="T2" fmla="*/ 0 w 140"/>
              <a:gd name="T3" fmla="*/ 39 h 140"/>
              <a:gd name="T4" fmla="*/ 40 w 140"/>
              <a:gd name="T5" fmla="*/ 78 h 140"/>
              <a:gd name="T6" fmla="*/ 79 w 140"/>
              <a:gd name="T7" fmla="*/ 39 h 140"/>
              <a:gd name="T8" fmla="*/ 40 w 140"/>
              <a:gd name="T9" fmla="*/ 0 h 140"/>
              <a:gd name="T10" fmla="*/ 30 w 140"/>
              <a:gd name="T11" fmla="*/ 70 h 140"/>
              <a:gd name="T12" fmla="*/ 30 w 140"/>
              <a:gd name="T13" fmla="*/ 55 h 140"/>
              <a:gd name="T14" fmla="*/ 38 w 140"/>
              <a:gd name="T15" fmla="*/ 48 h 140"/>
              <a:gd name="T16" fmla="*/ 41 w 140"/>
              <a:gd name="T17" fmla="*/ 48 h 140"/>
              <a:gd name="T18" fmla="*/ 49 w 140"/>
              <a:gd name="T19" fmla="*/ 55 h 140"/>
              <a:gd name="T20" fmla="*/ 49 w 140"/>
              <a:gd name="T21" fmla="*/ 70 h 140"/>
              <a:gd name="T22" fmla="*/ 40 w 140"/>
              <a:gd name="T23" fmla="*/ 71 h 140"/>
              <a:gd name="T24" fmla="*/ 30 w 140"/>
              <a:gd name="T25" fmla="*/ 70 h 140"/>
              <a:gd name="T26" fmla="*/ 55 w 140"/>
              <a:gd name="T27" fmla="*/ 67 h 140"/>
              <a:gd name="T28" fmla="*/ 55 w 140"/>
              <a:gd name="T29" fmla="*/ 55 h 140"/>
              <a:gd name="T30" fmla="*/ 41 w 140"/>
              <a:gd name="T31" fmla="*/ 41 h 140"/>
              <a:gd name="T32" fmla="*/ 38 w 140"/>
              <a:gd name="T33" fmla="*/ 41 h 140"/>
              <a:gd name="T34" fmla="*/ 24 w 140"/>
              <a:gd name="T35" fmla="*/ 55 h 140"/>
              <a:gd name="T36" fmla="*/ 24 w 140"/>
              <a:gd name="T37" fmla="*/ 67 h 140"/>
              <a:gd name="T38" fmla="*/ 7 w 140"/>
              <a:gd name="T39" fmla="*/ 39 h 140"/>
              <a:gd name="T40" fmla="*/ 40 w 140"/>
              <a:gd name="T41" fmla="*/ 7 h 140"/>
              <a:gd name="T42" fmla="*/ 72 w 140"/>
              <a:gd name="T43" fmla="*/ 39 h 140"/>
              <a:gd name="T44" fmla="*/ 55 w 140"/>
              <a:gd name="T45" fmla="*/ 67 h 14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40" h="140">
                <a:moveTo>
                  <a:pt x="70" y="0"/>
                </a:moveTo>
                <a:cubicBezTo>
                  <a:pt x="31" y="0"/>
                  <a:pt x="0" y="32"/>
                  <a:pt x="0" y="70"/>
                </a:cubicBezTo>
                <a:cubicBezTo>
                  <a:pt x="0" y="109"/>
                  <a:pt x="31" y="140"/>
                  <a:pt x="70" y="140"/>
                </a:cubicBezTo>
                <a:cubicBezTo>
                  <a:pt x="108" y="140"/>
                  <a:pt x="140" y="109"/>
                  <a:pt x="140" y="70"/>
                </a:cubicBezTo>
                <a:cubicBezTo>
                  <a:pt x="140" y="32"/>
                  <a:pt x="108" y="0"/>
                  <a:pt x="70" y="0"/>
                </a:cubicBezTo>
                <a:moveTo>
                  <a:pt x="53" y="126"/>
                </a:moveTo>
                <a:cubicBezTo>
                  <a:pt x="53" y="99"/>
                  <a:pt x="53" y="99"/>
                  <a:pt x="53" y="99"/>
                </a:cubicBezTo>
                <a:cubicBezTo>
                  <a:pt x="53" y="92"/>
                  <a:pt x="60" y="86"/>
                  <a:pt x="67" y="86"/>
                </a:cubicBezTo>
                <a:cubicBezTo>
                  <a:pt x="72" y="86"/>
                  <a:pt x="72" y="86"/>
                  <a:pt x="72" y="86"/>
                </a:cubicBezTo>
                <a:cubicBezTo>
                  <a:pt x="80" y="86"/>
                  <a:pt x="86" y="92"/>
                  <a:pt x="86" y="99"/>
                </a:cubicBezTo>
                <a:cubicBezTo>
                  <a:pt x="86" y="126"/>
                  <a:pt x="86" y="126"/>
                  <a:pt x="86" y="126"/>
                </a:cubicBezTo>
                <a:cubicBezTo>
                  <a:pt x="81" y="127"/>
                  <a:pt x="75" y="128"/>
                  <a:pt x="70" y="128"/>
                </a:cubicBezTo>
                <a:cubicBezTo>
                  <a:pt x="64" y="128"/>
                  <a:pt x="59" y="127"/>
                  <a:pt x="53" y="126"/>
                </a:cubicBezTo>
                <a:moveTo>
                  <a:pt x="98" y="121"/>
                </a:moveTo>
                <a:cubicBezTo>
                  <a:pt x="98" y="99"/>
                  <a:pt x="98" y="99"/>
                  <a:pt x="98" y="99"/>
                </a:cubicBezTo>
                <a:cubicBezTo>
                  <a:pt x="98" y="85"/>
                  <a:pt x="86" y="74"/>
                  <a:pt x="72" y="74"/>
                </a:cubicBezTo>
                <a:cubicBezTo>
                  <a:pt x="67" y="74"/>
                  <a:pt x="67" y="74"/>
                  <a:pt x="67" y="74"/>
                </a:cubicBezTo>
                <a:cubicBezTo>
                  <a:pt x="53" y="74"/>
                  <a:pt x="42" y="85"/>
                  <a:pt x="42" y="99"/>
                </a:cubicBezTo>
                <a:cubicBezTo>
                  <a:pt x="42" y="121"/>
                  <a:pt x="42" y="121"/>
                  <a:pt x="42" y="121"/>
                </a:cubicBezTo>
                <a:cubicBezTo>
                  <a:pt x="24" y="111"/>
                  <a:pt x="12" y="92"/>
                  <a:pt x="12" y="70"/>
                </a:cubicBezTo>
                <a:cubicBezTo>
                  <a:pt x="12" y="38"/>
                  <a:pt x="38" y="12"/>
                  <a:pt x="70" y="12"/>
                </a:cubicBezTo>
                <a:cubicBezTo>
                  <a:pt x="102" y="12"/>
                  <a:pt x="128" y="38"/>
                  <a:pt x="128" y="70"/>
                </a:cubicBezTo>
                <a:cubicBezTo>
                  <a:pt x="128" y="92"/>
                  <a:pt x="116" y="111"/>
                  <a:pt x="98" y="121"/>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24" name="AutoShape13"/>
          <p:cNvSpPr>
            <a:spLocks noChangeArrowheads="1"/>
          </p:cNvSpPr>
          <p:nvPr/>
        </p:nvSpPr>
        <p:spPr bwMode="auto">
          <a:xfrm>
            <a:off x="1276026" y="3729084"/>
            <a:ext cx="35635" cy="3609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27" name="AutoShape14"/>
          <p:cNvSpPr>
            <a:spLocks noChangeArrowheads="1"/>
          </p:cNvSpPr>
          <p:nvPr/>
        </p:nvSpPr>
        <p:spPr bwMode="auto">
          <a:xfrm>
            <a:off x="1516094" y="3625041"/>
            <a:ext cx="955711"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1335">
                <a:solidFill>
                  <a:schemeClr val="bg1"/>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Option 01</a:t>
            </a:r>
            <a:endParaRPr lang="zh-CN" altLang="zh-CN" sz="1335">
              <a:solidFill>
                <a:schemeClr val="bg1"/>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28" name="AutoShape15"/>
          <p:cNvSpPr>
            <a:spLocks noChangeArrowheads="1"/>
          </p:cNvSpPr>
          <p:nvPr/>
        </p:nvSpPr>
        <p:spPr bwMode="auto">
          <a:xfrm>
            <a:off x="1516094" y="5650692"/>
            <a:ext cx="955711"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1335">
                <a:solidFill>
                  <a:schemeClr val="bg1"/>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Option 03</a:t>
            </a:r>
            <a:endParaRPr lang="zh-CN" altLang="zh-CN" sz="1335">
              <a:solidFill>
                <a:schemeClr val="bg1"/>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29" name="AutoShape16"/>
          <p:cNvSpPr>
            <a:spLocks noChangeArrowheads="1"/>
          </p:cNvSpPr>
          <p:nvPr/>
        </p:nvSpPr>
        <p:spPr bwMode="auto">
          <a:xfrm>
            <a:off x="4236011" y="3625041"/>
            <a:ext cx="955711"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1335">
                <a:solidFill>
                  <a:schemeClr val="bg1"/>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Option 02</a:t>
            </a:r>
            <a:endParaRPr lang="zh-CN" altLang="zh-CN" sz="1335">
              <a:solidFill>
                <a:schemeClr val="bg1"/>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30" name="AutoShape17"/>
          <p:cNvSpPr>
            <a:spLocks noChangeArrowheads="1"/>
          </p:cNvSpPr>
          <p:nvPr/>
        </p:nvSpPr>
        <p:spPr bwMode="auto">
          <a:xfrm>
            <a:off x="4236011" y="5650692"/>
            <a:ext cx="955711"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1335">
                <a:solidFill>
                  <a:schemeClr val="bg1"/>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Option 04</a:t>
            </a:r>
            <a:endParaRPr lang="zh-CN" altLang="zh-CN" sz="1335">
              <a:solidFill>
                <a:schemeClr val="bg1"/>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31" name="AutoShape18"/>
          <p:cNvSpPr>
            <a:spLocks noChangeArrowheads="1"/>
          </p:cNvSpPr>
          <p:nvPr/>
        </p:nvSpPr>
        <p:spPr bwMode="auto">
          <a:xfrm>
            <a:off x="6881844" y="1895725"/>
            <a:ext cx="4303184" cy="212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300000"/>
              </a:lnSpc>
            </a:pPr>
            <a:r>
              <a:rPr lang="zh-CN" altLang="en-US" sz="12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点击修改内容点击修改内容点击修改内容点击修改内容点击修改内容点击修改内容点击修改内容点击修改内容点击修改内容点击修改内容点击修改内容点击修改内容点击修改内容点击修改内容点击修改内容点击修改内容点击修改内容</a:t>
            </a:r>
            <a:endParaRPr lang="zh-CN" altLang="en-US" sz="105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32" name="Text box0"/>
          <p:cNvSpPr txBox="1">
            <a:spLocks noChangeArrowheads="1"/>
          </p:cNvSpPr>
          <p:nvPr/>
        </p:nvSpPr>
        <p:spPr bwMode="auto">
          <a:xfrm>
            <a:off x="7169710" y="4380193"/>
            <a:ext cx="13644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4800" dirty="0">
                <a:solidFill>
                  <a:srgbClr val="657C9F"/>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75%</a:t>
            </a:r>
            <a:endParaRPr lang="zh-CN" altLang="zh-CN" sz="4800" dirty="0">
              <a:solidFill>
                <a:srgbClr val="657C9F"/>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33" name="AutoShape19"/>
          <p:cNvSpPr>
            <a:spLocks noChangeArrowheads="1"/>
          </p:cNvSpPr>
          <p:nvPr/>
        </p:nvSpPr>
        <p:spPr bwMode="auto">
          <a:xfrm>
            <a:off x="6881844" y="5224742"/>
            <a:ext cx="2017183" cy="737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1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点击修改内容点击修改内容点击修改内容点击修改内容点击修改内容点击修改内容</a:t>
            </a:r>
            <a:endParaRPr lang="zh-CN" altLang="en-US" sz="10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34" name="Text box1"/>
          <p:cNvSpPr txBox="1">
            <a:spLocks noChangeArrowheads="1"/>
          </p:cNvSpPr>
          <p:nvPr/>
        </p:nvSpPr>
        <p:spPr bwMode="auto">
          <a:xfrm>
            <a:off x="9455710" y="4380193"/>
            <a:ext cx="13644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4800">
                <a:solidFill>
                  <a:srgbClr val="657C9F"/>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89%</a:t>
            </a:r>
            <a:endParaRPr lang="zh-CN" altLang="zh-CN" sz="4800">
              <a:solidFill>
                <a:srgbClr val="657C9F"/>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35" name="AutoShape20"/>
          <p:cNvSpPr>
            <a:spLocks noChangeArrowheads="1"/>
          </p:cNvSpPr>
          <p:nvPr/>
        </p:nvSpPr>
        <p:spPr bwMode="auto">
          <a:xfrm>
            <a:off x="9167844" y="5224742"/>
            <a:ext cx="2017183" cy="737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1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点击修改内容点击修改内容点击修改内容点击修改内容点击修改内容点击修改内容</a:t>
            </a:r>
            <a:endParaRPr lang="zh-CN" altLang="en-US" sz="10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36" name="Text box2"/>
          <p:cNvSpPr txBox="1"/>
          <p:nvPr/>
        </p:nvSpPr>
        <p:spPr>
          <a:xfrm>
            <a:off x="1329753" y="790918"/>
            <a:ext cx="1723549" cy="400110"/>
          </a:xfrm>
          <a:prstGeom prst="rect">
            <a:avLst/>
          </a:prstGeom>
          <a:noFill/>
        </p:spPr>
        <p:txBody>
          <a:bodyPr wrap="none" rtlCol="0">
            <a:spAutoFit/>
          </a:bodyPr>
          <a:lstStyle/>
          <a:p>
            <a:r>
              <a:rPr lang="zh-CN" altLang="en-US" sz="2000"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此处添加标题</a:t>
            </a:r>
            <a:endParaRPr lang="zh-CN" altLang="en-US" sz="2000"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37" name="Text box3"/>
          <p:cNvSpPr txBox="1"/>
          <p:nvPr/>
        </p:nvSpPr>
        <p:spPr>
          <a:xfrm>
            <a:off x="1329753" y="1125062"/>
            <a:ext cx="2797234" cy="517129"/>
          </a:xfrm>
          <a:prstGeom prst="rect">
            <a:avLst/>
          </a:prstGeom>
          <a:noFill/>
        </p:spPr>
        <p:txBody>
          <a:bodyPr wrap="square" rtlCol="0">
            <a:spAutoFit/>
          </a:bodyPr>
          <a:lstStyle/>
          <a:p>
            <a:pPr>
              <a:lnSpc>
                <a:spcPct val="130000"/>
              </a:lnSpc>
            </a:pPr>
            <a:r>
              <a:rPr lang="zh-CN" altLang="en-US" sz="1100">
                <a:solidFill>
                  <a:schemeClr val="tx1">
                    <a:lumMod val="50000"/>
                    <a:lumOff val="50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在此输入内容在此输入内容在此输入内容在此输入内容在此输入内容</a:t>
            </a:r>
            <a:endParaRPr lang="en-US" altLang="zh-CN" sz="1100" dirty="0">
              <a:solidFill>
                <a:schemeClr val="tx1">
                  <a:lumMod val="50000"/>
                  <a:lumOff val="50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38" name="Freeform7"/>
          <p:cNvSpPr/>
          <p:nvPr/>
        </p:nvSpPr>
        <p:spPr>
          <a:xfrm>
            <a:off x="808766" y="769937"/>
            <a:ext cx="370968" cy="553545"/>
          </a:xfrm>
          <a:custGeom>
            <a:avLst/>
            <a:gdLst>
              <a:gd name="connsiteX0" fmla="*/ 0 w 671332"/>
              <a:gd name="connsiteY0" fmla="*/ 0 h 671332"/>
              <a:gd name="connsiteX1" fmla="*/ 671332 w 671332"/>
              <a:gd name="connsiteY1" fmla="*/ 0 h 671332"/>
              <a:gd name="connsiteX2" fmla="*/ 671332 w 671332"/>
              <a:gd name="connsiteY2" fmla="*/ 289029 h 671332"/>
              <a:gd name="connsiteX3" fmla="*/ 578734 w 671332"/>
              <a:gd name="connsiteY3" fmla="*/ 289029 h 671332"/>
              <a:gd name="connsiteX4" fmla="*/ 578734 w 671332"/>
              <a:gd name="connsiteY4" fmla="*/ 670870 h 671332"/>
              <a:gd name="connsiteX5" fmla="*/ 671332 w 671332"/>
              <a:gd name="connsiteY5" fmla="*/ 670870 h 671332"/>
              <a:gd name="connsiteX6" fmla="*/ 671332 w 671332"/>
              <a:gd name="connsiteY6" fmla="*/ 671332 h 671332"/>
              <a:gd name="connsiteX7" fmla="*/ 0 w 671332"/>
              <a:gd name="connsiteY7" fmla="*/ 671332 h 671332"/>
              <a:gd name="connsiteX8" fmla="*/ 0 w 671332"/>
              <a:gd name="connsiteY8" fmla="*/ 0 h 671332"/>
              <a:gd name="connsiteX0-1" fmla="*/ 578734 w 671332"/>
              <a:gd name="connsiteY0-2" fmla="*/ 289029 h 671332"/>
              <a:gd name="connsiteX1-3" fmla="*/ 578734 w 671332"/>
              <a:gd name="connsiteY1-4" fmla="*/ 670870 h 671332"/>
              <a:gd name="connsiteX2-5" fmla="*/ 671332 w 671332"/>
              <a:gd name="connsiteY2-6" fmla="*/ 670870 h 671332"/>
              <a:gd name="connsiteX3-7" fmla="*/ 671332 w 671332"/>
              <a:gd name="connsiteY3-8" fmla="*/ 671332 h 671332"/>
              <a:gd name="connsiteX4-9" fmla="*/ 0 w 671332"/>
              <a:gd name="connsiteY4-10" fmla="*/ 671332 h 671332"/>
              <a:gd name="connsiteX5-11" fmla="*/ 0 w 671332"/>
              <a:gd name="connsiteY5-12" fmla="*/ 0 h 671332"/>
              <a:gd name="connsiteX6-13" fmla="*/ 671332 w 671332"/>
              <a:gd name="connsiteY6-14" fmla="*/ 0 h 671332"/>
              <a:gd name="connsiteX7-15" fmla="*/ 671332 w 671332"/>
              <a:gd name="connsiteY7-16" fmla="*/ 289029 h 671332"/>
              <a:gd name="connsiteX8-17" fmla="*/ 670174 w 671332"/>
              <a:gd name="connsiteY8-18" fmla="*/ 380469 h 671332"/>
              <a:gd name="connsiteX0-19" fmla="*/ 614219 w 671332"/>
              <a:gd name="connsiteY0-20" fmla="*/ 519681 h 671332"/>
              <a:gd name="connsiteX1-21" fmla="*/ 578734 w 671332"/>
              <a:gd name="connsiteY1-22" fmla="*/ 670870 h 671332"/>
              <a:gd name="connsiteX2-23" fmla="*/ 671332 w 671332"/>
              <a:gd name="connsiteY2-24" fmla="*/ 670870 h 671332"/>
              <a:gd name="connsiteX3-25" fmla="*/ 671332 w 671332"/>
              <a:gd name="connsiteY3-26" fmla="*/ 671332 h 671332"/>
              <a:gd name="connsiteX4-27" fmla="*/ 0 w 671332"/>
              <a:gd name="connsiteY4-28" fmla="*/ 671332 h 671332"/>
              <a:gd name="connsiteX5-29" fmla="*/ 0 w 671332"/>
              <a:gd name="connsiteY5-30" fmla="*/ 0 h 671332"/>
              <a:gd name="connsiteX6-31" fmla="*/ 671332 w 671332"/>
              <a:gd name="connsiteY6-32" fmla="*/ 0 h 671332"/>
              <a:gd name="connsiteX7-33" fmla="*/ 671332 w 671332"/>
              <a:gd name="connsiteY7-34" fmla="*/ 289029 h 671332"/>
              <a:gd name="connsiteX8-35" fmla="*/ 670174 w 671332"/>
              <a:gd name="connsiteY8-36" fmla="*/ 380469 h 671332"/>
              <a:gd name="connsiteX0-37" fmla="*/ 578734 w 671332"/>
              <a:gd name="connsiteY0-38" fmla="*/ 670870 h 671332"/>
              <a:gd name="connsiteX1-39" fmla="*/ 671332 w 671332"/>
              <a:gd name="connsiteY1-40" fmla="*/ 670870 h 671332"/>
              <a:gd name="connsiteX2-41" fmla="*/ 671332 w 671332"/>
              <a:gd name="connsiteY2-42" fmla="*/ 671332 h 671332"/>
              <a:gd name="connsiteX3-43" fmla="*/ 0 w 671332"/>
              <a:gd name="connsiteY3-44" fmla="*/ 671332 h 671332"/>
              <a:gd name="connsiteX4-45" fmla="*/ 0 w 671332"/>
              <a:gd name="connsiteY4-46" fmla="*/ 0 h 671332"/>
              <a:gd name="connsiteX5-47" fmla="*/ 671332 w 671332"/>
              <a:gd name="connsiteY5-48" fmla="*/ 0 h 671332"/>
              <a:gd name="connsiteX6-49" fmla="*/ 671332 w 671332"/>
              <a:gd name="connsiteY6-50" fmla="*/ 289029 h 671332"/>
              <a:gd name="connsiteX7-51" fmla="*/ 670174 w 671332"/>
              <a:gd name="connsiteY7-52" fmla="*/ 380469 h 671332"/>
              <a:gd name="connsiteX0-53" fmla="*/ 578734 w 671332"/>
              <a:gd name="connsiteY0-54" fmla="*/ 670870 h 671332"/>
              <a:gd name="connsiteX1-55" fmla="*/ 671332 w 671332"/>
              <a:gd name="connsiteY1-56" fmla="*/ 670870 h 671332"/>
              <a:gd name="connsiteX2-57" fmla="*/ 671332 w 671332"/>
              <a:gd name="connsiteY2-58" fmla="*/ 671332 h 671332"/>
              <a:gd name="connsiteX3-59" fmla="*/ 0 w 671332"/>
              <a:gd name="connsiteY3-60" fmla="*/ 671332 h 671332"/>
              <a:gd name="connsiteX4-61" fmla="*/ 0 w 671332"/>
              <a:gd name="connsiteY4-62" fmla="*/ 0 h 671332"/>
              <a:gd name="connsiteX5-63" fmla="*/ 671332 w 671332"/>
              <a:gd name="connsiteY5-64" fmla="*/ 0 h 671332"/>
              <a:gd name="connsiteX6-65" fmla="*/ 671332 w 671332"/>
              <a:gd name="connsiteY6-66" fmla="*/ 289029 h 671332"/>
              <a:gd name="connsiteX0-67" fmla="*/ 578734 w 675208"/>
              <a:gd name="connsiteY0-68" fmla="*/ 670870 h 671332"/>
              <a:gd name="connsiteX1-69" fmla="*/ 671332 w 675208"/>
              <a:gd name="connsiteY1-70" fmla="*/ 670870 h 671332"/>
              <a:gd name="connsiteX2-71" fmla="*/ 671332 w 675208"/>
              <a:gd name="connsiteY2-72" fmla="*/ 671332 h 671332"/>
              <a:gd name="connsiteX3-73" fmla="*/ 0 w 675208"/>
              <a:gd name="connsiteY3-74" fmla="*/ 671332 h 671332"/>
              <a:gd name="connsiteX4-75" fmla="*/ 0 w 675208"/>
              <a:gd name="connsiteY4-76" fmla="*/ 0 h 671332"/>
              <a:gd name="connsiteX5-77" fmla="*/ 671332 w 675208"/>
              <a:gd name="connsiteY5-78" fmla="*/ 0 h 671332"/>
              <a:gd name="connsiteX6-79" fmla="*/ 675208 w 675208"/>
              <a:gd name="connsiteY6-80" fmla="*/ 168863 h 67133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675208" h="671332">
                <a:moveTo>
                  <a:pt x="578734" y="670870"/>
                </a:moveTo>
                <a:lnTo>
                  <a:pt x="671332" y="670870"/>
                </a:lnTo>
                <a:lnTo>
                  <a:pt x="671332" y="671332"/>
                </a:lnTo>
                <a:lnTo>
                  <a:pt x="0" y="671332"/>
                </a:lnTo>
                <a:lnTo>
                  <a:pt x="0" y="0"/>
                </a:lnTo>
                <a:lnTo>
                  <a:pt x="671332" y="0"/>
                </a:lnTo>
                <a:lnTo>
                  <a:pt x="675208" y="168863"/>
                </a:lnTo>
              </a:path>
            </a:pathLst>
          </a:custGeom>
          <a:noFill/>
          <a:ln w="29845">
            <a:solidFill>
              <a:srgbClr val="94A4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39" name="Text box4"/>
          <p:cNvSpPr txBox="1"/>
          <p:nvPr/>
        </p:nvSpPr>
        <p:spPr>
          <a:xfrm>
            <a:off x="1016045" y="966407"/>
            <a:ext cx="300082" cy="369332"/>
          </a:xfrm>
          <a:prstGeom prst="rect">
            <a:avLst/>
          </a:prstGeom>
          <a:noFill/>
          <a:ln>
            <a:noFill/>
          </a:ln>
        </p:spPr>
        <p:txBody>
          <a:bodyPr wrap="none" rtlCol="0">
            <a:spAutoFit/>
          </a:bodyPr>
          <a:lstStyle/>
          <a:p>
            <a:pPr algn="ctr"/>
            <a:r>
              <a:rPr lang="en-US" altLang="zh-CN"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4</a:t>
            </a:r>
            <a:endParaRPr lang="zh-CN" altLang="en-US"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6" name="AutoShape0"/>
          <p:cNvSpPr/>
          <p:nvPr/>
        </p:nvSpPr>
        <p:spPr>
          <a:xfrm>
            <a:off x="519931" y="465959"/>
            <a:ext cx="11152139" cy="5926082"/>
          </a:xfrm>
          <a:prstGeom prst="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4" name="Text box0"/>
          <p:cNvSpPr txBox="1"/>
          <p:nvPr/>
        </p:nvSpPr>
        <p:spPr>
          <a:xfrm>
            <a:off x="1329753" y="790918"/>
            <a:ext cx="1723549" cy="400110"/>
          </a:xfrm>
          <a:prstGeom prst="rect">
            <a:avLst/>
          </a:prstGeom>
          <a:noFill/>
        </p:spPr>
        <p:txBody>
          <a:bodyPr wrap="none" rtlCol="0">
            <a:spAutoFit/>
          </a:bodyPr>
          <a:lstStyle/>
          <a:p>
            <a:r>
              <a:rPr lang="zh-CN" altLang="en-US" sz="2000"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此处添加标题</a:t>
            </a:r>
            <a:endParaRPr lang="zh-CN" altLang="en-US" sz="2000"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5" name="Text box1"/>
          <p:cNvSpPr txBox="1"/>
          <p:nvPr/>
        </p:nvSpPr>
        <p:spPr>
          <a:xfrm>
            <a:off x="1329753" y="1125062"/>
            <a:ext cx="2797234" cy="517129"/>
          </a:xfrm>
          <a:prstGeom prst="rect">
            <a:avLst/>
          </a:prstGeom>
          <a:noFill/>
        </p:spPr>
        <p:txBody>
          <a:bodyPr wrap="square" rtlCol="0">
            <a:spAutoFit/>
          </a:bodyPr>
          <a:lstStyle/>
          <a:p>
            <a:pPr>
              <a:lnSpc>
                <a:spcPct val="130000"/>
              </a:lnSpc>
            </a:pPr>
            <a:r>
              <a:rPr lang="zh-CN" altLang="en-US" sz="1100">
                <a:solidFill>
                  <a:schemeClr val="tx1">
                    <a:lumMod val="50000"/>
                    <a:lumOff val="50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在此输入内容在此输入内容在此输入内容在此输入内容在此输入内容</a:t>
            </a:r>
            <a:endParaRPr lang="en-US" altLang="zh-CN" sz="1100" dirty="0">
              <a:solidFill>
                <a:schemeClr val="tx1">
                  <a:lumMod val="50000"/>
                  <a:lumOff val="50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6" name="Freeform0"/>
          <p:cNvSpPr/>
          <p:nvPr/>
        </p:nvSpPr>
        <p:spPr>
          <a:xfrm>
            <a:off x="808766" y="769937"/>
            <a:ext cx="370968" cy="553545"/>
          </a:xfrm>
          <a:custGeom>
            <a:avLst/>
            <a:gdLst>
              <a:gd name="connsiteX0" fmla="*/ 0 w 671332"/>
              <a:gd name="connsiteY0" fmla="*/ 0 h 671332"/>
              <a:gd name="connsiteX1" fmla="*/ 671332 w 671332"/>
              <a:gd name="connsiteY1" fmla="*/ 0 h 671332"/>
              <a:gd name="connsiteX2" fmla="*/ 671332 w 671332"/>
              <a:gd name="connsiteY2" fmla="*/ 289029 h 671332"/>
              <a:gd name="connsiteX3" fmla="*/ 578734 w 671332"/>
              <a:gd name="connsiteY3" fmla="*/ 289029 h 671332"/>
              <a:gd name="connsiteX4" fmla="*/ 578734 w 671332"/>
              <a:gd name="connsiteY4" fmla="*/ 670870 h 671332"/>
              <a:gd name="connsiteX5" fmla="*/ 671332 w 671332"/>
              <a:gd name="connsiteY5" fmla="*/ 670870 h 671332"/>
              <a:gd name="connsiteX6" fmla="*/ 671332 w 671332"/>
              <a:gd name="connsiteY6" fmla="*/ 671332 h 671332"/>
              <a:gd name="connsiteX7" fmla="*/ 0 w 671332"/>
              <a:gd name="connsiteY7" fmla="*/ 671332 h 671332"/>
              <a:gd name="connsiteX8" fmla="*/ 0 w 671332"/>
              <a:gd name="connsiteY8" fmla="*/ 0 h 671332"/>
              <a:gd name="connsiteX0-1" fmla="*/ 578734 w 671332"/>
              <a:gd name="connsiteY0-2" fmla="*/ 289029 h 671332"/>
              <a:gd name="connsiteX1-3" fmla="*/ 578734 w 671332"/>
              <a:gd name="connsiteY1-4" fmla="*/ 670870 h 671332"/>
              <a:gd name="connsiteX2-5" fmla="*/ 671332 w 671332"/>
              <a:gd name="connsiteY2-6" fmla="*/ 670870 h 671332"/>
              <a:gd name="connsiteX3-7" fmla="*/ 671332 w 671332"/>
              <a:gd name="connsiteY3-8" fmla="*/ 671332 h 671332"/>
              <a:gd name="connsiteX4-9" fmla="*/ 0 w 671332"/>
              <a:gd name="connsiteY4-10" fmla="*/ 671332 h 671332"/>
              <a:gd name="connsiteX5-11" fmla="*/ 0 w 671332"/>
              <a:gd name="connsiteY5-12" fmla="*/ 0 h 671332"/>
              <a:gd name="connsiteX6-13" fmla="*/ 671332 w 671332"/>
              <a:gd name="connsiteY6-14" fmla="*/ 0 h 671332"/>
              <a:gd name="connsiteX7-15" fmla="*/ 671332 w 671332"/>
              <a:gd name="connsiteY7-16" fmla="*/ 289029 h 671332"/>
              <a:gd name="connsiteX8-17" fmla="*/ 670174 w 671332"/>
              <a:gd name="connsiteY8-18" fmla="*/ 380469 h 671332"/>
              <a:gd name="connsiteX0-19" fmla="*/ 614219 w 671332"/>
              <a:gd name="connsiteY0-20" fmla="*/ 519681 h 671332"/>
              <a:gd name="connsiteX1-21" fmla="*/ 578734 w 671332"/>
              <a:gd name="connsiteY1-22" fmla="*/ 670870 h 671332"/>
              <a:gd name="connsiteX2-23" fmla="*/ 671332 w 671332"/>
              <a:gd name="connsiteY2-24" fmla="*/ 670870 h 671332"/>
              <a:gd name="connsiteX3-25" fmla="*/ 671332 w 671332"/>
              <a:gd name="connsiteY3-26" fmla="*/ 671332 h 671332"/>
              <a:gd name="connsiteX4-27" fmla="*/ 0 w 671332"/>
              <a:gd name="connsiteY4-28" fmla="*/ 671332 h 671332"/>
              <a:gd name="connsiteX5-29" fmla="*/ 0 w 671332"/>
              <a:gd name="connsiteY5-30" fmla="*/ 0 h 671332"/>
              <a:gd name="connsiteX6-31" fmla="*/ 671332 w 671332"/>
              <a:gd name="connsiteY6-32" fmla="*/ 0 h 671332"/>
              <a:gd name="connsiteX7-33" fmla="*/ 671332 w 671332"/>
              <a:gd name="connsiteY7-34" fmla="*/ 289029 h 671332"/>
              <a:gd name="connsiteX8-35" fmla="*/ 670174 w 671332"/>
              <a:gd name="connsiteY8-36" fmla="*/ 380469 h 671332"/>
              <a:gd name="connsiteX0-37" fmla="*/ 578734 w 671332"/>
              <a:gd name="connsiteY0-38" fmla="*/ 670870 h 671332"/>
              <a:gd name="connsiteX1-39" fmla="*/ 671332 w 671332"/>
              <a:gd name="connsiteY1-40" fmla="*/ 670870 h 671332"/>
              <a:gd name="connsiteX2-41" fmla="*/ 671332 w 671332"/>
              <a:gd name="connsiteY2-42" fmla="*/ 671332 h 671332"/>
              <a:gd name="connsiteX3-43" fmla="*/ 0 w 671332"/>
              <a:gd name="connsiteY3-44" fmla="*/ 671332 h 671332"/>
              <a:gd name="connsiteX4-45" fmla="*/ 0 w 671332"/>
              <a:gd name="connsiteY4-46" fmla="*/ 0 h 671332"/>
              <a:gd name="connsiteX5-47" fmla="*/ 671332 w 671332"/>
              <a:gd name="connsiteY5-48" fmla="*/ 0 h 671332"/>
              <a:gd name="connsiteX6-49" fmla="*/ 671332 w 671332"/>
              <a:gd name="connsiteY6-50" fmla="*/ 289029 h 671332"/>
              <a:gd name="connsiteX7-51" fmla="*/ 670174 w 671332"/>
              <a:gd name="connsiteY7-52" fmla="*/ 380469 h 671332"/>
              <a:gd name="connsiteX0-53" fmla="*/ 578734 w 671332"/>
              <a:gd name="connsiteY0-54" fmla="*/ 670870 h 671332"/>
              <a:gd name="connsiteX1-55" fmla="*/ 671332 w 671332"/>
              <a:gd name="connsiteY1-56" fmla="*/ 670870 h 671332"/>
              <a:gd name="connsiteX2-57" fmla="*/ 671332 w 671332"/>
              <a:gd name="connsiteY2-58" fmla="*/ 671332 h 671332"/>
              <a:gd name="connsiteX3-59" fmla="*/ 0 w 671332"/>
              <a:gd name="connsiteY3-60" fmla="*/ 671332 h 671332"/>
              <a:gd name="connsiteX4-61" fmla="*/ 0 w 671332"/>
              <a:gd name="connsiteY4-62" fmla="*/ 0 h 671332"/>
              <a:gd name="connsiteX5-63" fmla="*/ 671332 w 671332"/>
              <a:gd name="connsiteY5-64" fmla="*/ 0 h 671332"/>
              <a:gd name="connsiteX6-65" fmla="*/ 671332 w 671332"/>
              <a:gd name="connsiteY6-66" fmla="*/ 289029 h 671332"/>
              <a:gd name="connsiteX0-67" fmla="*/ 578734 w 675208"/>
              <a:gd name="connsiteY0-68" fmla="*/ 670870 h 671332"/>
              <a:gd name="connsiteX1-69" fmla="*/ 671332 w 675208"/>
              <a:gd name="connsiteY1-70" fmla="*/ 670870 h 671332"/>
              <a:gd name="connsiteX2-71" fmla="*/ 671332 w 675208"/>
              <a:gd name="connsiteY2-72" fmla="*/ 671332 h 671332"/>
              <a:gd name="connsiteX3-73" fmla="*/ 0 w 675208"/>
              <a:gd name="connsiteY3-74" fmla="*/ 671332 h 671332"/>
              <a:gd name="connsiteX4-75" fmla="*/ 0 w 675208"/>
              <a:gd name="connsiteY4-76" fmla="*/ 0 h 671332"/>
              <a:gd name="connsiteX5-77" fmla="*/ 671332 w 675208"/>
              <a:gd name="connsiteY5-78" fmla="*/ 0 h 671332"/>
              <a:gd name="connsiteX6-79" fmla="*/ 675208 w 675208"/>
              <a:gd name="connsiteY6-80" fmla="*/ 168863 h 67133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675208" h="671332">
                <a:moveTo>
                  <a:pt x="578734" y="670870"/>
                </a:moveTo>
                <a:lnTo>
                  <a:pt x="671332" y="670870"/>
                </a:lnTo>
                <a:lnTo>
                  <a:pt x="671332" y="671332"/>
                </a:lnTo>
                <a:lnTo>
                  <a:pt x="0" y="671332"/>
                </a:lnTo>
                <a:lnTo>
                  <a:pt x="0" y="0"/>
                </a:lnTo>
                <a:lnTo>
                  <a:pt x="671332" y="0"/>
                </a:lnTo>
                <a:lnTo>
                  <a:pt x="675208" y="168863"/>
                </a:lnTo>
              </a:path>
            </a:pathLst>
          </a:custGeom>
          <a:noFill/>
          <a:ln w="29845">
            <a:solidFill>
              <a:srgbClr val="94A4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7" name="Text box2"/>
          <p:cNvSpPr txBox="1"/>
          <p:nvPr/>
        </p:nvSpPr>
        <p:spPr>
          <a:xfrm>
            <a:off x="1016045" y="966407"/>
            <a:ext cx="300082" cy="369332"/>
          </a:xfrm>
          <a:prstGeom prst="rect">
            <a:avLst/>
          </a:prstGeom>
          <a:noFill/>
          <a:ln>
            <a:noFill/>
          </a:ln>
        </p:spPr>
        <p:txBody>
          <a:bodyPr wrap="none" rtlCol="0">
            <a:spAutoFit/>
          </a:bodyPr>
          <a:lstStyle/>
          <a:p>
            <a:pPr algn="ctr"/>
            <a:r>
              <a:rPr lang="en-US" altLang="zh-CN"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4</a:t>
            </a:r>
            <a:endParaRPr lang="zh-CN" altLang="en-US"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29" name="Freeform1"/>
          <p:cNvSpPr/>
          <p:nvPr/>
        </p:nvSpPr>
        <p:spPr bwMode="auto">
          <a:xfrm>
            <a:off x="5396985" y="5390307"/>
            <a:ext cx="2772366" cy="122343"/>
          </a:xfrm>
          <a:custGeom>
            <a:avLst/>
            <a:gdLst>
              <a:gd name="T0" fmla="*/ 0 w 885"/>
              <a:gd name="T1" fmla="*/ 16 h 39"/>
              <a:gd name="T2" fmla="*/ 78 w 885"/>
              <a:gd name="T3" fmla="*/ 39 h 39"/>
              <a:gd name="T4" fmla="*/ 885 w 885"/>
              <a:gd name="T5" fmla="*/ 39 h 39"/>
              <a:gd name="T6" fmla="*/ 885 w 885"/>
              <a:gd name="T7" fmla="*/ 0 h 39"/>
              <a:gd name="T8" fmla="*/ 0 w 885"/>
              <a:gd name="T9" fmla="*/ 0 h 39"/>
              <a:gd name="T10" fmla="*/ 0 w 885"/>
              <a:gd name="T11" fmla="*/ 16 h 39"/>
            </a:gdLst>
            <a:ahLst/>
            <a:cxnLst>
              <a:cxn ang="0">
                <a:pos x="T0" y="T1"/>
              </a:cxn>
              <a:cxn ang="0">
                <a:pos x="T2" y="T3"/>
              </a:cxn>
              <a:cxn ang="0">
                <a:pos x="T4" y="T5"/>
              </a:cxn>
              <a:cxn ang="0">
                <a:pos x="T6" y="T7"/>
              </a:cxn>
              <a:cxn ang="0">
                <a:pos x="T8" y="T9"/>
              </a:cxn>
              <a:cxn ang="0">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30" name="Freeform2"/>
          <p:cNvSpPr/>
          <p:nvPr/>
        </p:nvSpPr>
        <p:spPr bwMode="auto">
          <a:xfrm>
            <a:off x="8128580" y="5390307"/>
            <a:ext cx="2772366" cy="122343"/>
          </a:xfrm>
          <a:custGeom>
            <a:avLst/>
            <a:gdLst>
              <a:gd name="T0" fmla="*/ 884 w 884"/>
              <a:gd name="T1" fmla="*/ 16 h 39"/>
              <a:gd name="T2" fmla="*/ 806 w 884"/>
              <a:gd name="T3" fmla="*/ 39 h 39"/>
              <a:gd name="T4" fmla="*/ 0 w 884"/>
              <a:gd name="T5" fmla="*/ 39 h 39"/>
              <a:gd name="T6" fmla="*/ 0 w 884"/>
              <a:gd name="T7" fmla="*/ 0 h 39"/>
              <a:gd name="T8" fmla="*/ 884 w 884"/>
              <a:gd name="T9" fmla="*/ 0 h 39"/>
              <a:gd name="T10" fmla="*/ 884 w 884"/>
              <a:gd name="T11" fmla="*/ 16 h 39"/>
            </a:gdLst>
            <a:ahLst/>
            <a:cxnLst>
              <a:cxn ang="0">
                <a:pos x="T0" y="T1"/>
              </a:cxn>
              <a:cxn ang="0">
                <a:pos x="T2" y="T3"/>
              </a:cxn>
              <a:cxn ang="0">
                <a:pos x="T4" y="T5"/>
              </a:cxn>
              <a:cxn ang="0">
                <a:pos x="T6" y="T7"/>
              </a:cxn>
              <a:cxn ang="0">
                <a:pos x="T8" y="T9"/>
              </a:cxn>
              <a:cxn ang="0">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31" name="Freeform3"/>
          <p:cNvSpPr/>
          <p:nvPr/>
        </p:nvSpPr>
        <p:spPr bwMode="auto">
          <a:xfrm>
            <a:off x="5939540" y="2344302"/>
            <a:ext cx="4459620" cy="3055416"/>
          </a:xfrm>
          <a:custGeom>
            <a:avLst/>
            <a:gdLst>
              <a:gd name="T0" fmla="*/ 1378 w 1423"/>
              <a:gd name="T1" fmla="*/ 0 h 974"/>
              <a:gd name="T2" fmla="*/ 45 w 1423"/>
              <a:gd name="T3" fmla="*/ 0 h 974"/>
              <a:gd name="T4" fmla="*/ 0 w 1423"/>
              <a:gd name="T5" fmla="*/ 45 h 974"/>
              <a:gd name="T6" fmla="*/ 0 w 1423"/>
              <a:gd name="T7" fmla="*/ 218 h 974"/>
              <a:gd name="T8" fmla="*/ 0 w 1423"/>
              <a:gd name="T9" fmla="*/ 929 h 974"/>
              <a:gd name="T10" fmla="*/ 45 w 1423"/>
              <a:gd name="T11" fmla="*/ 974 h 974"/>
              <a:gd name="T12" fmla="*/ 1378 w 1423"/>
              <a:gd name="T13" fmla="*/ 974 h 974"/>
              <a:gd name="T14" fmla="*/ 1423 w 1423"/>
              <a:gd name="T15" fmla="*/ 929 h 974"/>
              <a:gd name="T16" fmla="*/ 1423 w 1423"/>
              <a:gd name="T17" fmla="*/ 45 h 974"/>
              <a:gd name="T18" fmla="*/ 1378 w 1423"/>
              <a:gd name="T19" fmla="*/ 0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3" h="974">
                <a:moveTo>
                  <a:pt x="1378" y="0"/>
                </a:moveTo>
                <a:cubicBezTo>
                  <a:pt x="45" y="0"/>
                  <a:pt x="45" y="0"/>
                  <a:pt x="45" y="0"/>
                </a:cubicBezTo>
                <a:cubicBezTo>
                  <a:pt x="20" y="0"/>
                  <a:pt x="0" y="20"/>
                  <a:pt x="0" y="45"/>
                </a:cubicBezTo>
                <a:cubicBezTo>
                  <a:pt x="0" y="218"/>
                  <a:pt x="0" y="218"/>
                  <a:pt x="0" y="218"/>
                </a:cubicBezTo>
                <a:cubicBezTo>
                  <a:pt x="0" y="929"/>
                  <a:pt x="0" y="929"/>
                  <a:pt x="0" y="929"/>
                </a:cubicBezTo>
                <a:cubicBezTo>
                  <a:pt x="0" y="954"/>
                  <a:pt x="20" y="974"/>
                  <a:pt x="45" y="974"/>
                </a:cubicBezTo>
                <a:cubicBezTo>
                  <a:pt x="1378" y="974"/>
                  <a:pt x="1378" y="974"/>
                  <a:pt x="1378" y="974"/>
                </a:cubicBezTo>
                <a:cubicBezTo>
                  <a:pt x="1403" y="974"/>
                  <a:pt x="1423" y="954"/>
                  <a:pt x="1423" y="929"/>
                </a:cubicBezTo>
                <a:cubicBezTo>
                  <a:pt x="1423" y="45"/>
                  <a:pt x="1423" y="45"/>
                  <a:pt x="1423" y="45"/>
                </a:cubicBezTo>
                <a:cubicBezTo>
                  <a:pt x="1423" y="20"/>
                  <a:pt x="1403" y="0"/>
                  <a:pt x="1378" y="0"/>
                </a:cubicBezTo>
                <a:close/>
              </a:path>
            </a:pathLst>
          </a:custGeom>
          <a:solidFill>
            <a:srgbClr val="D2D3D5"/>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32" name="Freeform4"/>
          <p:cNvSpPr/>
          <p:nvPr/>
        </p:nvSpPr>
        <p:spPr bwMode="auto">
          <a:xfrm>
            <a:off x="5955222" y="2359986"/>
            <a:ext cx="4431396" cy="3024047"/>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33" name="AutoShape1"/>
          <p:cNvSpPr>
            <a:spLocks noChangeArrowheads="1"/>
          </p:cNvSpPr>
          <p:nvPr/>
        </p:nvSpPr>
        <p:spPr bwMode="auto">
          <a:xfrm>
            <a:off x="5396985" y="5340115"/>
            <a:ext cx="5503963" cy="100383"/>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endParaRPr lang="id-ID" sz="900">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34" name="Freeform5"/>
          <p:cNvSpPr/>
          <p:nvPr/>
        </p:nvSpPr>
        <p:spPr bwMode="auto">
          <a:xfrm>
            <a:off x="7752240" y="5340115"/>
            <a:ext cx="790312" cy="56465"/>
          </a:xfrm>
          <a:custGeom>
            <a:avLst/>
            <a:gdLst>
              <a:gd name="T0" fmla="*/ 0 w 252"/>
              <a:gd name="T1" fmla="*/ 0 h 18"/>
              <a:gd name="T2" fmla="*/ 22 w 252"/>
              <a:gd name="T3" fmla="*/ 18 h 18"/>
              <a:gd name="T4" fmla="*/ 230 w 252"/>
              <a:gd name="T5" fmla="*/ 18 h 18"/>
              <a:gd name="T6" fmla="*/ 252 w 252"/>
              <a:gd name="T7" fmla="*/ 0 h 18"/>
              <a:gd name="T8" fmla="*/ 0 w 252"/>
              <a:gd name="T9" fmla="*/ 0 h 18"/>
            </a:gdLst>
            <a:ahLst/>
            <a:cxnLst>
              <a:cxn ang="0">
                <a:pos x="T0" y="T1"/>
              </a:cxn>
              <a:cxn ang="0">
                <a:pos x="T2" y="T3"/>
              </a:cxn>
              <a:cxn ang="0">
                <a:pos x="T4" y="T5"/>
              </a:cxn>
              <a:cxn ang="0">
                <a:pos x="T6" y="T7"/>
              </a:cxn>
              <a:cxn ang="0">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35" name="AutoShape2"/>
          <p:cNvSpPr>
            <a:spLocks noChangeArrowheads="1"/>
          </p:cNvSpPr>
          <p:nvPr/>
        </p:nvSpPr>
        <p:spPr bwMode="auto">
          <a:xfrm>
            <a:off x="6102621" y="2551342"/>
            <a:ext cx="4136597" cy="2613104"/>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endParaRPr lang="id-ID" sz="900">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36" name="AutoShape3"/>
          <p:cNvSpPr>
            <a:spLocks noChangeArrowheads="1"/>
          </p:cNvSpPr>
          <p:nvPr/>
        </p:nvSpPr>
        <p:spPr bwMode="auto">
          <a:xfrm>
            <a:off x="8144262" y="2441548"/>
            <a:ext cx="47043" cy="47056"/>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37" name="AutoShape4"/>
          <p:cNvSpPr>
            <a:spLocks noChangeArrowheads="1"/>
          </p:cNvSpPr>
          <p:nvPr/>
        </p:nvSpPr>
        <p:spPr bwMode="auto">
          <a:xfrm>
            <a:off x="8144262" y="2438412"/>
            <a:ext cx="47043" cy="43918"/>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38" name="AutoShape5"/>
          <p:cNvSpPr>
            <a:spLocks noChangeArrowheads="1"/>
          </p:cNvSpPr>
          <p:nvPr/>
        </p:nvSpPr>
        <p:spPr bwMode="auto">
          <a:xfrm>
            <a:off x="8153669" y="2444685"/>
            <a:ext cx="28227" cy="31370"/>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39" name="AutoShape6"/>
          <p:cNvSpPr>
            <a:spLocks noChangeArrowheads="1"/>
          </p:cNvSpPr>
          <p:nvPr/>
        </p:nvSpPr>
        <p:spPr bwMode="auto">
          <a:xfrm>
            <a:off x="8159941" y="2454096"/>
            <a:ext cx="15682" cy="15686"/>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40" name="Freeform6"/>
          <p:cNvSpPr/>
          <p:nvPr/>
        </p:nvSpPr>
        <p:spPr bwMode="auto">
          <a:xfrm>
            <a:off x="8166214" y="2457234"/>
            <a:ext cx="3137" cy="6274"/>
          </a:xfrm>
          <a:custGeom>
            <a:avLst/>
            <a:gdLst>
              <a:gd name="T0" fmla="*/ 1 w 1"/>
              <a:gd name="T1" fmla="*/ 1 h 2"/>
              <a:gd name="T2" fmla="*/ 1 w 1"/>
              <a:gd name="T3" fmla="*/ 2 h 2"/>
              <a:gd name="T4" fmla="*/ 0 w 1"/>
              <a:gd name="T5" fmla="*/ 1 h 2"/>
              <a:gd name="T6" fmla="*/ 1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lnTo>
                  <a:pt x="1" y="2"/>
                </a:lnTo>
                <a:lnTo>
                  <a:pt x="0" y="1"/>
                </a:lnTo>
                <a:lnTo>
                  <a:pt x="1" y="0"/>
                </a:ln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41" name="Text box3"/>
          <p:cNvSpPr txBox="1"/>
          <p:nvPr/>
        </p:nvSpPr>
        <p:spPr>
          <a:xfrm>
            <a:off x="1811191" y="2711685"/>
            <a:ext cx="3330435" cy="598340"/>
          </a:xfrm>
          <a:prstGeom prst="rect">
            <a:avLst/>
          </a:prstGeom>
        </p:spPr>
        <p:txBody>
          <a:bodyPr vert="horz" wrap="square" lIns="108745" tIns="54373" rIns="108745" bIns="54373" rtlCol="0">
            <a:spAutoFit/>
          </a:bodyPr>
          <a:lstStyle>
            <a:lvl1pPr marL="0" indent="0" algn="ctr" defTabSz="1087120" rtl="0" eaLnBrk="1" latinLnBrk="0" hangingPunct="1">
              <a:lnSpc>
                <a:spcPct val="120000"/>
              </a:lnSpc>
              <a:spcBef>
                <a:spcPct val="20000"/>
              </a:spcBef>
              <a:buFont typeface="Arial" panose="020B0604020202020204"/>
              <a:buNone/>
              <a:defRPr sz="2400" kern="1200">
                <a:solidFill>
                  <a:schemeClr val="tx2"/>
                </a:solidFill>
                <a:latin typeface="Open Sans Light"/>
                <a:ea typeface="+mn-ea"/>
                <a:cs typeface="Open Sans Light"/>
              </a:defRPr>
            </a:lvl1pPr>
            <a:lvl2pPr marL="108775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2pPr>
            <a:lvl3pPr marL="217551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3pPr>
            <a:lvl4pPr marL="326263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4pPr>
            <a:lvl5pPr marL="435038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5pPr>
            <a:lvl6pPr marL="543814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algn="l">
              <a:lnSpc>
                <a:spcPts val="2020"/>
              </a:lnSpc>
            </a:pPr>
            <a:r>
              <a:rPr lang="zh-CN" altLang="en-US" sz="11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点击修改内容点击修改内容点击修改内容点击修改内容点击修改内容点击修改内容</a:t>
            </a:r>
            <a:endParaRPr lang="en-US" sz="11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42" name="Text box4"/>
          <p:cNvSpPr txBox="1"/>
          <p:nvPr/>
        </p:nvSpPr>
        <p:spPr>
          <a:xfrm>
            <a:off x="1869976" y="2370958"/>
            <a:ext cx="1415772" cy="338554"/>
          </a:xfrm>
          <a:prstGeom prst="rect">
            <a:avLst/>
          </a:prstGeom>
          <a:noFill/>
        </p:spPr>
        <p:txBody>
          <a:bodyPr wrap="none" rtlCol="0" anchor="ctr" anchorCtr="0">
            <a:spAutoFit/>
          </a:bodyPr>
          <a:lstStyle/>
          <a:p>
            <a:r>
              <a:rPr lang="zh-CN" altLang="en-US" sz="1600"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点击修改内容</a:t>
            </a:r>
            <a:endParaRPr lang="en-US" sz="1600"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43" name="Text box5"/>
          <p:cNvSpPr txBox="1"/>
          <p:nvPr/>
        </p:nvSpPr>
        <p:spPr>
          <a:xfrm>
            <a:off x="1842651" y="3859572"/>
            <a:ext cx="3330435" cy="598340"/>
          </a:xfrm>
          <a:prstGeom prst="rect">
            <a:avLst/>
          </a:prstGeom>
        </p:spPr>
        <p:txBody>
          <a:bodyPr vert="horz" wrap="square" lIns="108745" tIns="54373" rIns="108745" bIns="54373" rtlCol="0">
            <a:spAutoFit/>
          </a:bodyPr>
          <a:lstStyle>
            <a:lvl1pPr marL="0" indent="0" algn="ctr" defTabSz="1087120" rtl="0" eaLnBrk="1" latinLnBrk="0" hangingPunct="1">
              <a:lnSpc>
                <a:spcPct val="120000"/>
              </a:lnSpc>
              <a:spcBef>
                <a:spcPct val="20000"/>
              </a:spcBef>
              <a:buFont typeface="Arial" panose="020B0604020202020204"/>
              <a:buNone/>
              <a:defRPr sz="2400" kern="1200">
                <a:solidFill>
                  <a:schemeClr val="tx2"/>
                </a:solidFill>
                <a:latin typeface="Open Sans Light"/>
                <a:ea typeface="+mn-ea"/>
                <a:cs typeface="Open Sans Light"/>
              </a:defRPr>
            </a:lvl1pPr>
            <a:lvl2pPr marL="108775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2pPr>
            <a:lvl3pPr marL="217551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3pPr>
            <a:lvl4pPr marL="326263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4pPr>
            <a:lvl5pPr marL="435038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5pPr>
            <a:lvl6pPr marL="543814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algn="l">
              <a:lnSpc>
                <a:spcPts val="2020"/>
              </a:lnSpc>
            </a:pPr>
            <a:r>
              <a:rPr lang="zh-CN" altLang="en-US" sz="11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点击修改内容点击修改内容点击修改内容点击修改内容点击修改内容点击修改内容</a:t>
            </a:r>
            <a:endParaRPr lang="en-US" sz="11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44" name="Text box6"/>
          <p:cNvSpPr txBox="1"/>
          <p:nvPr/>
        </p:nvSpPr>
        <p:spPr>
          <a:xfrm>
            <a:off x="1901437" y="3518845"/>
            <a:ext cx="1415772" cy="338554"/>
          </a:xfrm>
          <a:prstGeom prst="rect">
            <a:avLst/>
          </a:prstGeom>
          <a:noFill/>
        </p:spPr>
        <p:txBody>
          <a:bodyPr wrap="none" rtlCol="0" anchor="ctr" anchorCtr="0">
            <a:spAutoFit/>
          </a:bodyPr>
          <a:lstStyle/>
          <a:p>
            <a:r>
              <a:rPr lang="zh-CN" altLang="en-US" sz="1600"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点击修改内容</a:t>
            </a:r>
            <a:endParaRPr lang="en-US" sz="1600"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45" name="Text box7"/>
          <p:cNvSpPr txBox="1"/>
          <p:nvPr/>
        </p:nvSpPr>
        <p:spPr>
          <a:xfrm>
            <a:off x="1862551" y="4975473"/>
            <a:ext cx="3330435" cy="598340"/>
          </a:xfrm>
          <a:prstGeom prst="rect">
            <a:avLst/>
          </a:prstGeom>
        </p:spPr>
        <p:txBody>
          <a:bodyPr vert="horz" wrap="square" lIns="108745" tIns="54373" rIns="108745" bIns="54373" rtlCol="0">
            <a:spAutoFit/>
          </a:bodyPr>
          <a:lstStyle>
            <a:lvl1pPr marL="0" indent="0" algn="ctr" defTabSz="1087120" rtl="0" eaLnBrk="1" latinLnBrk="0" hangingPunct="1">
              <a:lnSpc>
                <a:spcPct val="120000"/>
              </a:lnSpc>
              <a:spcBef>
                <a:spcPct val="20000"/>
              </a:spcBef>
              <a:buFont typeface="Arial" panose="020B0604020202020204"/>
              <a:buNone/>
              <a:defRPr sz="2400" kern="1200">
                <a:solidFill>
                  <a:schemeClr val="tx2"/>
                </a:solidFill>
                <a:latin typeface="Open Sans Light"/>
                <a:ea typeface="+mn-ea"/>
                <a:cs typeface="Open Sans Light"/>
              </a:defRPr>
            </a:lvl1pPr>
            <a:lvl2pPr marL="108775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2pPr>
            <a:lvl3pPr marL="217551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3pPr>
            <a:lvl4pPr marL="326263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4pPr>
            <a:lvl5pPr marL="435038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5pPr>
            <a:lvl6pPr marL="543814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algn="l">
              <a:lnSpc>
                <a:spcPts val="2020"/>
              </a:lnSpc>
            </a:pPr>
            <a:r>
              <a:rPr lang="zh-CN" altLang="en-US" sz="11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点击修改内容点击修改内容点击修改内容点击修改内容点击修改内容点击修改内容</a:t>
            </a:r>
            <a:endParaRPr lang="en-US" sz="1100" dirty="0">
              <a:solidFill>
                <a:schemeClr val="tx1">
                  <a:lumMod val="75000"/>
                  <a:lumOff val="25000"/>
                </a:schemeClr>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46" name="Text box8"/>
          <p:cNvSpPr txBox="1"/>
          <p:nvPr/>
        </p:nvSpPr>
        <p:spPr>
          <a:xfrm>
            <a:off x="1921337" y="4634746"/>
            <a:ext cx="1415772" cy="338554"/>
          </a:xfrm>
          <a:prstGeom prst="rect">
            <a:avLst/>
          </a:prstGeom>
          <a:noFill/>
        </p:spPr>
        <p:txBody>
          <a:bodyPr wrap="none" rtlCol="0" anchor="ctr" anchorCtr="0">
            <a:spAutoFit/>
          </a:bodyPr>
          <a:lstStyle/>
          <a:p>
            <a:r>
              <a:rPr lang="zh-CN" altLang="en-US" sz="1600"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点击修改内容</a:t>
            </a:r>
            <a:endParaRPr lang="en-US" sz="1600" dirty="0">
              <a:solidFill>
                <a:srgbClr val="94A4BC"/>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47" name="Text box9"/>
          <p:cNvSpPr txBox="1"/>
          <p:nvPr/>
        </p:nvSpPr>
        <p:spPr>
          <a:xfrm>
            <a:off x="1121268" y="2308744"/>
            <a:ext cx="723275" cy="738664"/>
          </a:xfrm>
          <a:prstGeom prst="rect">
            <a:avLst/>
          </a:prstGeom>
          <a:noFill/>
        </p:spPr>
        <p:txBody>
          <a:bodyPr wrap="none" rtlCol="0">
            <a:spAutoFit/>
          </a:bodyPr>
          <a:lstStyle/>
          <a:p>
            <a:pPr algn="ctr"/>
            <a:r>
              <a:rPr lang="en-US" sz="4200" dirty="0">
                <a:solidFill>
                  <a:srgbClr val="FAD9CB"/>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01</a:t>
            </a:r>
            <a:endParaRPr lang="en-US" sz="4200" dirty="0">
              <a:solidFill>
                <a:srgbClr val="FAD9CB"/>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48" name="Text box10"/>
          <p:cNvSpPr txBox="1"/>
          <p:nvPr/>
        </p:nvSpPr>
        <p:spPr>
          <a:xfrm>
            <a:off x="1121268" y="4576935"/>
            <a:ext cx="723275" cy="738664"/>
          </a:xfrm>
          <a:prstGeom prst="rect">
            <a:avLst/>
          </a:prstGeom>
          <a:noFill/>
        </p:spPr>
        <p:txBody>
          <a:bodyPr wrap="none" rtlCol="0">
            <a:spAutoFit/>
          </a:bodyPr>
          <a:lstStyle/>
          <a:p>
            <a:pPr algn="ctr"/>
            <a:r>
              <a:rPr lang="en-US" sz="4200">
                <a:solidFill>
                  <a:srgbClr val="FAD9CB"/>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03</a:t>
            </a:r>
            <a:endParaRPr lang="en-US" sz="4200" dirty="0">
              <a:solidFill>
                <a:srgbClr val="FAD9CB"/>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sp>
        <p:nvSpPr>
          <p:cNvPr id="49" name="Text box11"/>
          <p:cNvSpPr txBox="1"/>
          <p:nvPr/>
        </p:nvSpPr>
        <p:spPr>
          <a:xfrm>
            <a:off x="1121268" y="3423814"/>
            <a:ext cx="723275" cy="738664"/>
          </a:xfrm>
          <a:prstGeom prst="rect">
            <a:avLst/>
          </a:prstGeom>
          <a:noFill/>
        </p:spPr>
        <p:txBody>
          <a:bodyPr wrap="none" rtlCol="0">
            <a:spAutoFit/>
          </a:bodyPr>
          <a:lstStyle/>
          <a:p>
            <a:pPr algn="ctr"/>
            <a:r>
              <a:rPr lang="en-US" sz="4200" dirty="0">
                <a:solidFill>
                  <a:srgbClr val="FAD9CB"/>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rPr>
              <a:t>02</a:t>
            </a:r>
            <a:endParaRPr lang="en-US" sz="4200" dirty="0">
              <a:solidFill>
                <a:srgbClr val="FAD9CB"/>
              </a:solidFill>
              <a:latin typeface="汉仪小隶书简" panose="02010600000101010101" pitchFamily="2" charset="-122"/>
              <a:ea typeface="汉仪落花诗繁" panose="00020600040101010101" pitchFamily="18" charset="-122"/>
              <a:cs typeface="阿里巴巴普惠体 R" panose="00020600040101010101" pitchFamily="18" charset="-122"/>
              <a:sym typeface="汉仪小隶书简" panose="02010600000101010101" pitchFamily="2" charset="-122"/>
            </a:endParaRPr>
          </a:p>
        </p:txBody>
      </p:sp>
      <p:pic>
        <p:nvPicPr>
          <p:cNvPr id="50" name="Picture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6102621" y="2538794"/>
            <a:ext cx="4136597" cy="2610612"/>
          </a:xfrm>
          <a:prstGeom prst="rect">
            <a:avLst/>
          </a:prstGeom>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AutoShape0"/>
          <p:cNvSpPr/>
          <p:nvPr/>
        </p:nvSpPr>
        <p:spPr>
          <a:xfrm rot="5400000">
            <a:off x="2440404" y="1122590"/>
            <a:ext cx="6876850" cy="4593963"/>
          </a:xfrm>
          <a:prstGeom prst="rect">
            <a:avLst/>
          </a:prstGeom>
          <a:solidFill>
            <a:srgbClr val="657C9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bg1"/>
              </a:solidFill>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11" name="Text box0"/>
          <p:cNvSpPr txBox="1"/>
          <p:nvPr/>
        </p:nvSpPr>
        <p:spPr>
          <a:xfrm>
            <a:off x="5371337" y="332738"/>
            <a:ext cx="1538883" cy="3902378"/>
          </a:xfrm>
          <a:prstGeom prst="rect">
            <a:avLst/>
          </a:prstGeom>
          <a:noFill/>
        </p:spPr>
        <p:txBody>
          <a:bodyPr vert="eaVert" wrap="square" rtlCol="0">
            <a:spAutoFit/>
          </a:bodyPr>
          <a:lstStyle/>
          <a:p>
            <a:r>
              <a:rPr kumimoji="1" lang="zh-CN" altLang="en-US" sz="8800" b="1" dirty="0">
                <a:solidFill>
                  <a:srgbClr val="FAD7C8"/>
                </a:solidFill>
                <a:latin typeface="汉仪小隶书简" panose="02010600000101010101" pitchFamily="2" charset="-122"/>
                <a:ea typeface="汉仪落花诗繁" panose="00020600040101010101" pitchFamily="18" charset="-122"/>
                <a:sym typeface="汉仪小隶书简" panose="02010600000101010101" pitchFamily="2" charset="-122"/>
              </a:rPr>
              <a:t>谢谢</a:t>
            </a:r>
            <a:r>
              <a:rPr kumimoji="1" lang="en-US" altLang="zh-CN" sz="8800" b="1" dirty="0">
                <a:solidFill>
                  <a:srgbClr val="FAD7C8"/>
                </a:solidFill>
                <a:latin typeface="汉仪小隶书简" panose="02010600000101010101" pitchFamily="2" charset="-122"/>
                <a:ea typeface="汉仪落花诗繁" panose="00020600040101010101" pitchFamily="18" charset="-122"/>
                <a:sym typeface="汉仪小隶书简" panose="02010600000101010101" pitchFamily="2" charset="-122"/>
              </a:rPr>
              <a:t>·</a:t>
            </a:r>
            <a:endParaRPr kumimoji="1" lang="zh-CN" altLang="en-US" sz="8800" b="1" dirty="0">
              <a:solidFill>
                <a:srgbClr val="FAD7C8"/>
              </a:solidFill>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12" name="AutoShape1"/>
          <p:cNvSpPr/>
          <p:nvPr/>
        </p:nvSpPr>
        <p:spPr>
          <a:xfrm>
            <a:off x="6387014" y="3261499"/>
            <a:ext cx="844847" cy="3365544"/>
          </a:xfrm>
          <a:prstGeom prst="rect">
            <a:avLst/>
          </a:prstGeom>
        </p:spPr>
        <p:txBody>
          <a:bodyPr vert="eaVert" wrap="square">
            <a:spAutoFit/>
          </a:bodyPr>
          <a:lstStyle/>
          <a:p>
            <a:pPr>
              <a:lnSpc>
                <a:spcPct val="130000"/>
              </a:lnSpc>
            </a:pPr>
            <a:r>
              <a:rPr lang="zh-CN" altLang="en-US" sz="1100" dirty="0">
                <a:solidFill>
                  <a:schemeClr val="bg1"/>
                </a:solidFill>
                <a:latin typeface="汉仪小隶书简" panose="02010600000101010101" pitchFamily="2" charset="-122"/>
                <a:ea typeface="汉仪落花诗繁" panose="00020600040101010101" pitchFamily="18" charset="-122"/>
                <a:cs typeface="Calibri Light" panose="020F0302020204030204" pitchFamily="34" charset="0"/>
                <a:sym typeface="汉仪小隶书简" panose="02010600000101010101" pitchFamily="2" charset="-122"/>
              </a:rPr>
              <a:t>Just for today I will exercise my soul in three ways. I will do somebody a good turn</a:t>
            </a:r>
            <a:endParaRPr lang="zh-CN" altLang="en-US" sz="1100" dirty="0">
              <a:solidFill>
                <a:schemeClr val="bg1"/>
              </a:solidFill>
              <a:latin typeface="汉仪小隶书简" panose="02010600000101010101" pitchFamily="2" charset="-122"/>
              <a:ea typeface="汉仪落花诗繁" panose="00020600040101010101" pitchFamily="18" charset="-122"/>
              <a:cs typeface="Calibri Light" panose="020F0302020204030204" pitchFamily="34" charset="0"/>
              <a:sym typeface="汉仪小隶书简" panose="02010600000101010101" pitchFamily="2" charset="-122"/>
            </a:endParaRPr>
          </a:p>
          <a:p>
            <a:pPr>
              <a:lnSpc>
                <a:spcPct val="130000"/>
              </a:lnSpc>
            </a:pPr>
            <a:endParaRPr lang="zh-CN" altLang="en-US" sz="1100" dirty="0">
              <a:solidFill>
                <a:schemeClr val="bg1"/>
              </a:solidFill>
              <a:latin typeface="汉仪小隶书简" panose="02010600000101010101" pitchFamily="2" charset="-122"/>
              <a:ea typeface="汉仪落花诗繁" panose="00020600040101010101" pitchFamily="18" charset="-122"/>
              <a:cs typeface="Calibri Light" panose="020F0302020204030204" pitchFamily="34" charset="0"/>
              <a:sym typeface="汉仪小隶书简" panose="02010600000101010101" pitchFamily="2" charset="-122"/>
            </a:endParaRPr>
          </a:p>
        </p:txBody>
      </p:sp>
      <p:sp>
        <p:nvSpPr>
          <p:cNvPr id="13" name="Text box1"/>
          <p:cNvSpPr txBox="1"/>
          <p:nvPr/>
        </p:nvSpPr>
        <p:spPr>
          <a:xfrm>
            <a:off x="6140817" y="3261498"/>
            <a:ext cx="492443" cy="3346691"/>
          </a:xfrm>
          <a:prstGeom prst="rect">
            <a:avLst/>
          </a:prstGeom>
          <a:noFill/>
        </p:spPr>
        <p:txBody>
          <a:bodyPr vert="eaVert" wrap="square" rtlCol="0">
            <a:spAutoFit/>
          </a:bodyPr>
          <a:lstStyle/>
          <a:p>
            <a:pPr algn="dist"/>
            <a:r>
              <a:rPr kumimoji="1" lang="zh-CN" altLang="en-US" sz="2000" dirty="0">
                <a:solidFill>
                  <a:schemeClr val="bg1"/>
                </a:solidFill>
                <a:latin typeface="汉仪小隶书简" panose="02010600000101010101" pitchFamily="2" charset="-122"/>
                <a:ea typeface="汉仪落花诗繁" panose="00020600040101010101" pitchFamily="18" charset="-122"/>
                <a:sym typeface="汉仪小隶书简" panose="02010600000101010101" pitchFamily="2" charset="-122"/>
              </a:rPr>
              <a:t>莫兰迪复古花卉年终总结</a:t>
            </a:r>
            <a:endParaRPr kumimoji="1" lang="zh-CN" altLang="en-US" sz="2000" dirty="0">
              <a:solidFill>
                <a:schemeClr val="bg1"/>
              </a:solidFill>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14" name="Text box2"/>
          <p:cNvSpPr txBox="1"/>
          <p:nvPr/>
        </p:nvSpPr>
        <p:spPr>
          <a:xfrm>
            <a:off x="4217174" y="2510449"/>
            <a:ext cx="1538883" cy="3902378"/>
          </a:xfrm>
          <a:prstGeom prst="rect">
            <a:avLst/>
          </a:prstGeom>
          <a:noFill/>
        </p:spPr>
        <p:txBody>
          <a:bodyPr vert="eaVert" wrap="square" rtlCol="0">
            <a:spAutoFit/>
          </a:bodyPr>
          <a:lstStyle/>
          <a:p>
            <a:r>
              <a:rPr kumimoji="1" lang="zh-CN" altLang="en-US" sz="8800" b="1" dirty="0">
                <a:solidFill>
                  <a:srgbClr val="FAD7C8"/>
                </a:solidFill>
                <a:latin typeface="汉仪小隶书简" panose="02010600000101010101" pitchFamily="2" charset="-122"/>
                <a:ea typeface="汉仪落花诗繁" panose="00020600040101010101" pitchFamily="18" charset="-122"/>
                <a:sym typeface="汉仪小隶书简" panose="02010600000101010101" pitchFamily="2" charset="-122"/>
              </a:rPr>
              <a:t>观看</a:t>
            </a:r>
            <a:endParaRPr kumimoji="1" lang="zh-CN" altLang="en-US" sz="8800" b="1" dirty="0">
              <a:solidFill>
                <a:srgbClr val="FAD7C8"/>
              </a:solidFill>
              <a:latin typeface="汉仪小隶书简" panose="02010600000101010101" pitchFamily="2" charset="-122"/>
              <a:ea typeface="汉仪落花诗繁" panose="00020600040101010101" pitchFamily="18" charset="-122"/>
              <a:sym typeface="汉仪小隶书简" panose="02010600000101010101" pitchFamily="2" charset="-122"/>
            </a:endParaRPr>
          </a:p>
        </p:txBody>
      </p:sp>
      <p:sp>
        <p:nvSpPr>
          <p:cNvPr id="15" name="AutoShape2"/>
          <p:cNvSpPr/>
          <p:nvPr/>
        </p:nvSpPr>
        <p:spPr>
          <a:xfrm>
            <a:off x="3687097" y="96624"/>
            <a:ext cx="4383464" cy="6664751"/>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tags/tag1.xml><?xml version="1.0" encoding="utf-8"?>
<p:tagLst xmlns:p="http://schemas.openxmlformats.org/presentationml/2006/main">
  <p:tag name="MH" val="20160508113210"/>
  <p:tag name="MH_LIBRARY" val="GRAPHIC"/>
  <p:tag name="MH_TYPE" val="Other"/>
  <p:tag name="MH_ORDER" val="1"/>
</p:tagLst>
</file>

<file path=ppt/tags/tag2.xml><?xml version="1.0" encoding="utf-8"?>
<p:tagLst xmlns:p="http://schemas.openxmlformats.org/presentationml/2006/main">
  <p:tag name="MH" val="20160508113210"/>
  <p:tag name="MH_LIBRARY" val="GRAPHIC"/>
  <p:tag name="MH_TYPE" val="Other"/>
  <p:tag name="MH_ORDER" val="2"/>
</p:tagLst>
</file>

<file path=ppt/tags/tag3.xml><?xml version="1.0" encoding="utf-8"?>
<p:tagLst xmlns:p="http://schemas.openxmlformats.org/presentationml/2006/main">
  <p:tag name="MH" val="20160508113210"/>
  <p:tag name="MH_LIBRARY" val="GRAPHIC"/>
  <p:tag name="MH_TYPE" val="Other"/>
  <p:tag name="MH_ORDER" val="5"/>
</p:tagLst>
</file>

<file path=ppt/tags/tag4.xml><?xml version="1.0" encoding="utf-8"?>
<p:tagLst xmlns:p="http://schemas.openxmlformats.org/presentationml/2006/main">
  <p:tag name="MH" val="20160508113210"/>
  <p:tag name="MH_LIBRARY" val="GRAPHIC"/>
  <p:tag name="MH_TYPE" val="Other"/>
  <p:tag name="MH_ORDER" val="3"/>
</p:tagLst>
</file>

<file path=ppt/tags/tag5.xml><?xml version="1.0" encoding="utf-8"?>
<p:tagLst xmlns:p="http://schemas.openxmlformats.org/presentationml/2006/main">
  <p:tag name="MH" val="20160508113210"/>
  <p:tag name="MH_LIBRARY" val="GRAPHIC"/>
  <p:tag name="MH_TYPE" val="Other"/>
  <p:tag name="MH_ORDER" val="4"/>
</p:tagLst>
</file>

<file path=ppt/tags/tag6.xml><?xml version="1.0" encoding="utf-8"?>
<p:tagLst xmlns:p="http://schemas.openxmlformats.org/presentationml/2006/main">
  <p:tag name="MH" val="20160508113210"/>
  <p:tag name="MH_LIBRARY" val="GRAPHIC"/>
  <p:tag name="MH_TYPE" val="Other"/>
  <p:tag name="MH_ORDER" val="6"/>
</p:tagLst>
</file>

<file path=ppt/tags/tag7.xml><?xml version="1.0" encoding="utf-8"?>
<p:tagLst xmlns:p="http://schemas.openxmlformats.org/presentationml/2006/main">
  <p:tag name="commondata" val="eyJoZGlkIjoiZjdjNzRmMmQ2MTMxYjk3ZTMzZTEwYjY0NjA3NDU5OTA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2564</Words>
  <Application>WPS 演示</Application>
  <PresentationFormat>宽屏</PresentationFormat>
  <Paragraphs>244</Paragraphs>
  <Slides>16</Slides>
  <Notes>16</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16</vt:i4>
      </vt:variant>
    </vt:vector>
  </HeadingPairs>
  <TitlesOfParts>
    <vt:vector size="34" baseType="lpstr">
      <vt:lpstr>Arial</vt:lpstr>
      <vt:lpstr>宋体</vt:lpstr>
      <vt:lpstr>Wingdings</vt:lpstr>
      <vt:lpstr>汉仪小隶书简</vt:lpstr>
      <vt:lpstr>汉仪落花诗繁</vt:lpstr>
      <vt:lpstr>隶书</vt:lpstr>
      <vt:lpstr>Calibri Light</vt:lpstr>
      <vt:lpstr>阿里巴巴普惠体 R</vt:lpstr>
      <vt:lpstr>微软雅黑</vt:lpstr>
      <vt:lpstr>Open Sans</vt:lpstr>
      <vt:lpstr>Open Sans</vt:lpstr>
      <vt:lpstr>Arial</vt:lpstr>
      <vt:lpstr>Open Sans Light</vt:lpstr>
      <vt:lpstr>等线</vt:lpstr>
      <vt:lpstr>Arial Unicode MS</vt:lpstr>
      <vt:lpstr>等线 Light</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H</cp:lastModifiedBy>
  <cp:revision>4</cp:revision>
  <dcterms:created xsi:type="dcterms:W3CDTF">2019-06-23T21:26:00Z</dcterms:created>
  <dcterms:modified xsi:type="dcterms:W3CDTF">2024-09-02T06:43:44Z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2052-12.1.0.17857</vt:lpwstr>
  </property>
  <property fmtid="{D5CDD505-2E9C-101B-9397-08002B2CF9AE}" pid="3" name="ICV">
    <vt:lpwstr>A44C8256BBAA4FEFAF39EF4CBCFBA140_13</vt:lpwstr>
  </property>
</Properties>
</file>