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media/image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60" r:id="rId6"/>
    <p:sldId id="259" r:id="rId7"/>
    <p:sldId id="271" r:id="rId8"/>
    <p:sldId id="282" r:id="rId9"/>
    <p:sldId id="263" r:id="rId10"/>
    <p:sldId id="267" r:id="rId11"/>
    <p:sldId id="266" r:id="rId12"/>
    <p:sldId id="285" r:id="rId13"/>
    <p:sldId id="262" r:id="rId14"/>
    <p:sldId id="265" r:id="rId15"/>
    <p:sldId id="270" r:id="rId16"/>
    <p:sldId id="284" r:id="rId17"/>
    <p:sldId id="261" r:id="rId18"/>
    <p:sldId id="269" r:id="rId19"/>
    <p:sldId id="268" r:id="rId20"/>
    <p:sldId id="283" r:id="rId21"/>
    <p:sldId id="264" r:id="rId22"/>
  </p:sldIdLst>
  <p:sldSz cx="12192000" cy="6858000"/>
  <p:notesSz cx="6858000" cy="9144000"/>
  <p:embeddedFontLs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微软雅黑" panose="020B0503020204020204" charset="-122"/>
      <p:regular r:id="rId30"/>
    </p:embeddedFont>
    <p:embeddedFont>
      <p:font typeface="幼圆" panose="02010509060101010101" pitchFamily="49" charset="-122"/>
      <p:regular r:id="rId31"/>
    </p:embeddedFont>
    <p:embeddedFont>
      <p:font typeface="等线" panose="02010600030101010101" charset="-122"/>
      <p:regular r:id="rId32"/>
    </p:embeddedFont>
  </p:embeddedFontLst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CFC7"/>
    <a:srgbClr val="AEB2BE"/>
    <a:srgbClr val="4F5B6B"/>
    <a:srgbClr val="FDD6C5"/>
    <a:srgbClr val="E79A92"/>
    <a:srgbClr val="EEBE6C"/>
    <a:srgbClr val="5A504F"/>
    <a:srgbClr val="CED5E1"/>
    <a:srgbClr val="446596"/>
    <a:srgbClr val="FEEB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246" y="84"/>
      </p:cViewPr>
      <p:guideLst>
        <p:guide orient="horz" pos="219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tags" Target="tags/tag1.xml"/><Relationship Id="rId32" Type="http://schemas.openxmlformats.org/officeDocument/2006/relationships/font" Target="fonts/font7.fntdata"/><Relationship Id="rId31" Type="http://schemas.openxmlformats.org/officeDocument/2006/relationships/font" Target="fonts/font6.fntdata"/><Relationship Id="rId30" Type="http://schemas.openxmlformats.org/officeDocument/2006/relationships/font" Target="fonts/font5.fntdata"/><Relationship Id="rId3" Type="http://schemas.openxmlformats.org/officeDocument/2006/relationships/slide" Target="slides/slide1.xml"/><Relationship Id="rId29" Type="http://schemas.openxmlformats.org/officeDocument/2006/relationships/font" Target="fonts/font4.fntdata"/><Relationship Id="rId28" Type="http://schemas.openxmlformats.org/officeDocument/2006/relationships/font" Target="fonts/font3.fntdata"/><Relationship Id="rId27" Type="http://schemas.openxmlformats.org/officeDocument/2006/relationships/font" Target="fonts/font2.fntdata"/><Relationship Id="rId26" Type="http://schemas.openxmlformats.org/officeDocument/2006/relationships/font" Target="fonts/font1.fntdata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70B2A-2477-4816-93BE-A59A192B01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A0FB4A-AEA6-4A40-93B1-42F123E08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4642C-EC1A-4EE3-BBC5-265AA1A055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A142C-12F5-4C3C-A93A-2123C94862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4642C-EC1A-4EE3-BBC5-265AA1A0554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A142C-12F5-4C3C-A93A-2123C948625F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e6917948ca50ab55cc0591a73b5641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8ec7ceff386ca2e3b4dd3c11cc31ea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339919" y="4209682"/>
            <a:ext cx="5098764" cy="368300"/>
            <a:chOff x="558946" y="3790534"/>
            <a:chExt cx="5098764" cy="368300"/>
          </a:xfrm>
        </p:grpSpPr>
        <p:sp>
          <p:nvSpPr>
            <p:cNvPr id="15" name="文本框 14"/>
            <p:cNvSpPr txBox="1"/>
            <p:nvPr/>
          </p:nvSpPr>
          <p:spPr>
            <a:xfrm>
              <a:off x="558946" y="3790534"/>
              <a:ext cx="2079479" cy="368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5A504F"/>
                  </a:solidFill>
                  <a:cs typeface="+mn-ea"/>
                  <a:sym typeface="+mn-lt"/>
                </a:rPr>
                <a:t>汇报人：</a:t>
              </a:r>
              <a:r>
                <a:rPr lang="en-US" altLang="zh-CN" dirty="0">
                  <a:solidFill>
                    <a:srgbClr val="5A504F"/>
                  </a:solidFill>
                  <a:cs typeface="+mn-ea"/>
                  <a:sym typeface="+mn-lt"/>
                </a:rPr>
                <a:t>XXX</a:t>
              </a:r>
              <a:endParaRPr lang="en-US" altLang="zh-CN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379077" y="3790534"/>
              <a:ext cx="2278633" cy="368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5A504F"/>
                  </a:solidFill>
                  <a:cs typeface="+mn-ea"/>
                  <a:sym typeface="+mn-lt"/>
                </a:rPr>
                <a:t>汇报时间：</a:t>
              </a:r>
              <a:r>
                <a:rPr lang="en-US" altLang="zh-CN" dirty="0">
                  <a:solidFill>
                    <a:srgbClr val="5A504F"/>
                  </a:solidFill>
                  <a:cs typeface="+mn-ea"/>
                  <a:sym typeface="+mn-lt"/>
                </a:rPr>
                <a:t>X</a:t>
              </a:r>
              <a:r>
                <a:rPr lang="zh-CN" altLang="en-US" dirty="0">
                  <a:solidFill>
                    <a:srgbClr val="5A504F"/>
                  </a:solidFill>
                  <a:cs typeface="+mn-ea"/>
                  <a:sym typeface="+mn-lt"/>
                </a:rPr>
                <a:t>月</a:t>
              </a:r>
              <a:r>
                <a:rPr lang="en-US" altLang="zh-CN" dirty="0">
                  <a:solidFill>
                    <a:srgbClr val="5A504F"/>
                  </a:solidFill>
                  <a:cs typeface="+mn-ea"/>
                  <a:sym typeface="+mn-lt"/>
                </a:rPr>
                <a:t>X</a:t>
              </a:r>
              <a:r>
                <a:rPr lang="zh-CN" altLang="en-US" dirty="0">
                  <a:solidFill>
                    <a:srgbClr val="5A504F"/>
                  </a:solidFill>
                  <a:cs typeface="+mn-ea"/>
                  <a:sym typeface="+mn-lt"/>
                </a:rPr>
                <a:t>日</a:t>
              </a:r>
              <a:endParaRPr lang="zh-CN" altLang="en-US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1861741" y="2411335"/>
            <a:ext cx="8467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solidFill>
                  <a:srgbClr val="5A504F"/>
                </a:solidFill>
                <a:cs typeface="+mn-ea"/>
                <a:sym typeface="+mn-lt"/>
              </a:rPr>
              <a:t>几何简约工作汇报模板</a:t>
            </a:r>
            <a:endParaRPr lang="zh-CN" altLang="en-US" sz="60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73659" y="3423623"/>
            <a:ext cx="8243889" cy="424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Lorem ipsum dolor sit amet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五边形 9"/>
          <p:cNvSpPr/>
          <p:nvPr/>
        </p:nvSpPr>
        <p:spPr>
          <a:xfrm>
            <a:off x="2105570" y="2440965"/>
            <a:ext cx="2349500" cy="668655"/>
          </a:xfrm>
          <a:custGeom>
            <a:avLst/>
            <a:gdLst/>
            <a:ahLst/>
            <a:cxnLst/>
            <a:rect l="l" t="t" r="r" b="b"/>
            <a:pathLst>
              <a:path w="1917572" h="545840">
                <a:moveTo>
                  <a:pt x="272920" y="0"/>
                </a:moveTo>
                <a:lnTo>
                  <a:pt x="1135241" y="0"/>
                </a:lnTo>
                <a:lnTo>
                  <a:pt x="1222047" y="0"/>
                </a:lnTo>
                <a:lnTo>
                  <a:pt x="1644652" y="0"/>
                </a:lnTo>
                <a:lnTo>
                  <a:pt x="1917572" y="272920"/>
                </a:lnTo>
                <a:lnTo>
                  <a:pt x="1644652" y="545840"/>
                </a:lnTo>
                <a:lnTo>
                  <a:pt x="1222047" y="545840"/>
                </a:lnTo>
                <a:lnTo>
                  <a:pt x="1135241" y="545840"/>
                </a:lnTo>
                <a:lnTo>
                  <a:pt x="272920" y="545840"/>
                </a:lnTo>
                <a:lnTo>
                  <a:pt x="0" y="272920"/>
                </a:lnTo>
                <a:close/>
              </a:path>
            </a:pathLst>
          </a:custGeom>
          <a:solidFill>
            <a:srgbClr val="DCCF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bg1"/>
              </a:solidFill>
            </a:endParaRPr>
          </a:p>
        </p:txBody>
      </p:sp>
      <p:sp>
        <p:nvSpPr>
          <p:cNvPr id="7" name="五边形 2"/>
          <p:cNvSpPr/>
          <p:nvPr/>
        </p:nvSpPr>
        <p:spPr>
          <a:xfrm flipH="1">
            <a:off x="946060" y="4917465"/>
            <a:ext cx="4667885" cy="668655"/>
          </a:xfrm>
          <a:custGeom>
            <a:avLst/>
            <a:gdLst/>
            <a:ahLst/>
            <a:cxnLst/>
            <a:rect l="l" t="t" r="r" b="b"/>
            <a:pathLst>
              <a:path w="3809784" h="545840">
                <a:moveTo>
                  <a:pt x="3536864" y="0"/>
                </a:moveTo>
                <a:lnTo>
                  <a:pt x="2298463" y="0"/>
                </a:lnTo>
                <a:lnTo>
                  <a:pt x="1511321" y="0"/>
                </a:lnTo>
                <a:lnTo>
                  <a:pt x="272920" y="0"/>
                </a:lnTo>
                <a:lnTo>
                  <a:pt x="0" y="272920"/>
                </a:lnTo>
                <a:lnTo>
                  <a:pt x="272920" y="545840"/>
                </a:lnTo>
                <a:lnTo>
                  <a:pt x="1511321" y="545840"/>
                </a:lnTo>
                <a:lnTo>
                  <a:pt x="2298463" y="545840"/>
                </a:lnTo>
                <a:lnTo>
                  <a:pt x="3536864" y="545840"/>
                </a:lnTo>
                <a:lnTo>
                  <a:pt x="3809784" y="272920"/>
                </a:lnTo>
                <a:close/>
              </a:path>
            </a:pathLst>
          </a:custGeom>
          <a:solidFill>
            <a:srgbClr val="AEB2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bg1"/>
              </a:solidFill>
            </a:endParaRPr>
          </a:p>
        </p:txBody>
      </p:sp>
      <p:sp>
        <p:nvSpPr>
          <p:cNvPr id="8" name="五边形 5"/>
          <p:cNvSpPr/>
          <p:nvPr/>
        </p:nvSpPr>
        <p:spPr>
          <a:xfrm>
            <a:off x="1241970" y="4091965"/>
            <a:ext cx="4076065" cy="668655"/>
          </a:xfrm>
          <a:custGeom>
            <a:avLst/>
            <a:gdLst/>
            <a:ahLst/>
            <a:cxnLst/>
            <a:rect l="l" t="t" r="r" b="b"/>
            <a:pathLst>
              <a:path w="3326780" h="545840">
                <a:moveTo>
                  <a:pt x="272920" y="0"/>
                </a:moveTo>
                <a:lnTo>
                  <a:pt x="1028317" y="0"/>
                </a:lnTo>
                <a:lnTo>
                  <a:pt x="2298463" y="0"/>
                </a:lnTo>
                <a:lnTo>
                  <a:pt x="3053860" y="0"/>
                </a:lnTo>
                <a:lnTo>
                  <a:pt x="3326780" y="272920"/>
                </a:lnTo>
                <a:lnTo>
                  <a:pt x="3053860" y="545840"/>
                </a:lnTo>
                <a:lnTo>
                  <a:pt x="2298463" y="545840"/>
                </a:lnTo>
                <a:lnTo>
                  <a:pt x="1028317" y="545840"/>
                </a:lnTo>
                <a:lnTo>
                  <a:pt x="272920" y="545840"/>
                </a:lnTo>
                <a:lnTo>
                  <a:pt x="0" y="272920"/>
                </a:lnTo>
                <a:close/>
              </a:path>
            </a:pathLst>
          </a:custGeom>
          <a:solidFill>
            <a:srgbClr val="DCCF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五边形 7"/>
          <p:cNvSpPr/>
          <p:nvPr/>
        </p:nvSpPr>
        <p:spPr>
          <a:xfrm>
            <a:off x="1614715" y="3266465"/>
            <a:ext cx="3330575" cy="668655"/>
          </a:xfrm>
          <a:custGeom>
            <a:avLst/>
            <a:gdLst/>
            <a:ahLst/>
            <a:cxnLst/>
            <a:rect l="l" t="t" r="r" b="b"/>
            <a:pathLst>
              <a:path w="2718054" h="545840">
                <a:moveTo>
                  <a:pt x="272920" y="0"/>
                </a:moveTo>
                <a:lnTo>
                  <a:pt x="419591" y="0"/>
                </a:lnTo>
                <a:lnTo>
                  <a:pt x="2298463" y="0"/>
                </a:lnTo>
                <a:lnTo>
                  <a:pt x="2445134" y="0"/>
                </a:lnTo>
                <a:lnTo>
                  <a:pt x="2718054" y="272920"/>
                </a:lnTo>
                <a:lnTo>
                  <a:pt x="2445134" y="545840"/>
                </a:lnTo>
                <a:lnTo>
                  <a:pt x="2298463" y="545840"/>
                </a:lnTo>
                <a:lnTo>
                  <a:pt x="419591" y="545840"/>
                </a:lnTo>
                <a:lnTo>
                  <a:pt x="272920" y="545840"/>
                </a:lnTo>
                <a:lnTo>
                  <a:pt x="0" y="272920"/>
                </a:lnTo>
                <a:close/>
              </a:path>
            </a:pathLst>
          </a:custGeom>
          <a:solidFill>
            <a:srgbClr val="AEB2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等腰三角形 9"/>
          <p:cNvSpPr/>
          <p:nvPr/>
        </p:nvSpPr>
        <p:spPr>
          <a:xfrm>
            <a:off x="2585630" y="1585620"/>
            <a:ext cx="1388745" cy="694690"/>
          </a:xfrm>
          <a:prstGeom prst="triangle">
            <a:avLst/>
          </a:prstGeom>
          <a:solidFill>
            <a:srgbClr val="AEB2B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bg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173197" y="2606043"/>
            <a:ext cx="22136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01  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+mn-lt"/>
              </a:rPr>
              <a:t>标题文本</a:t>
            </a:r>
            <a:endParaRPr lang="en-US" altLang="zh-CN" sz="1600" b="1" dirty="0">
              <a:solidFill>
                <a:schemeClr val="tx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+mn-ea"/>
              <a:sym typeface="+mn-lt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flipH="1">
            <a:off x="4537348" y="2759879"/>
            <a:ext cx="136461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5405948" y="4435644"/>
            <a:ext cx="7969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5040261" y="3603794"/>
            <a:ext cx="90106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5725160" y="5252889"/>
            <a:ext cx="37084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2162808" y="3413124"/>
            <a:ext cx="22136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03  </a:t>
            </a:r>
            <a:r>
              <a:rPr lang="zh-CN" altLang="en-US" b="1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+mn-lt"/>
              </a:rPr>
              <a:t>标题文本</a:t>
            </a:r>
            <a:endParaRPr lang="en-US" altLang="zh-CN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  <a:cs typeface="+mn-ea"/>
              <a:sym typeface="+mn-lt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162808" y="4214890"/>
            <a:ext cx="2213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03  </a:t>
            </a:r>
            <a:r>
              <a:rPr lang="zh-CN" altLang="en-US" sz="2000" b="1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+mn-lt"/>
              </a:rPr>
              <a:t>标题文本</a:t>
            </a:r>
            <a:endParaRPr lang="en-US" altLang="zh-CN" sz="2000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  <a:cs typeface="+mn-ea"/>
              <a:sym typeface="+mn-lt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173197" y="4987180"/>
            <a:ext cx="22136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04  </a:t>
            </a:r>
            <a:r>
              <a:rPr lang="zh-CN" altLang="en-US" sz="2400" b="1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+mn-lt"/>
              </a:rPr>
              <a:t>标题文本</a:t>
            </a:r>
            <a:endParaRPr lang="en-US" altLang="zh-CN" sz="2400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  <a:cs typeface="+mn-ea"/>
              <a:sym typeface="+mn-lt"/>
            </a:endParaRPr>
          </a:p>
        </p:txBody>
      </p:sp>
      <p:sp>
        <p:nvSpPr>
          <p:cNvPr id="19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6096000" y="2510504"/>
            <a:ext cx="489737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</a:t>
            </a:r>
            <a:endParaRPr lang="zh-CN" altLang="en-US" sz="1200" dirty="0">
              <a:solidFill>
                <a:srgbClr val="5A504F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20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6095999" y="3319310"/>
            <a:ext cx="489737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</a:t>
            </a:r>
            <a:endParaRPr lang="zh-CN" altLang="en-US" sz="1200" dirty="0">
              <a:solidFill>
                <a:srgbClr val="5A504F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21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6338823" y="4214890"/>
            <a:ext cx="489737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</a:t>
            </a:r>
            <a:endParaRPr lang="zh-CN" altLang="en-US" sz="1200" dirty="0">
              <a:solidFill>
                <a:srgbClr val="5A504F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22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6338823" y="4987180"/>
            <a:ext cx="489737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</a:t>
            </a:r>
            <a:endParaRPr lang="zh-CN" altLang="en-US" sz="1200" dirty="0">
              <a:solidFill>
                <a:srgbClr val="5A504F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8ec7ceff386ca2e3b4dd3c11cc31ea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6" name="文本框 175"/>
          <p:cNvSpPr txBox="1"/>
          <p:nvPr/>
        </p:nvSpPr>
        <p:spPr>
          <a:xfrm>
            <a:off x="2745922" y="1857375"/>
            <a:ext cx="13906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>
                <a:solidFill>
                  <a:srgbClr val="5A504F"/>
                </a:solidFill>
              </a:rPr>
              <a:t>03</a:t>
            </a:r>
            <a:endParaRPr lang="zh-CN" altLang="en-US" sz="8000" dirty="0">
              <a:solidFill>
                <a:srgbClr val="5A504F"/>
              </a:solidFill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4136571" y="2351596"/>
            <a:ext cx="391885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5A504F"/>
                </a:solidFill>
                <a:sym typeface="+mn-ea"/>
              </a:rPr>
              <a:t>请输入标题文字</a:t>
            </a:r>
            <a:endParaRPr lang="zh-CN" altLang="en-US" sz="3600" spc="600" dirty="0">
              <a:solidFill>
                <a:srgbClr val="5A504F"/>
              </a:solidFill>
            </a:endParaRPr>
          </a:p>
        </p:txBody>
      </p:sp>
      <p:sp>
        <p:nvSpPr>
          <p:cNvPr id="178" name="文本框 177"/>
          <p:cNvSpPr txBox="1"/>
          <p:nvPr/>
        </p:nvSpPr>
        <p:spPr>
          <a:xfrm>
            <a:off x="4136571" y="3072270"/>
            <a:ext cx="610177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</a:t>
            </a:r>
            <a:endParaRPr lang="id-ID" altLang="zh-CN" dirty="0">
              <a:solidFill>
                <a:srgbClr val="5A504F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1819275" y="2127585"/>
            <a:ext cx="3829050" cy="342884"/>
          </a:xfrm>
          <a:prstGeom prst="rect">
            <a:avLst/>
          </a:prstGeom>
          <a:solidFill>
            <a:srgbClr val="CED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819275" y="2746509"/>
            <a:ext cx="3829050" cy="342884"/>
          </a:xfrm>
          <a:prstGeom prst="rect">
            <a:avLst/>
          </a:prstGeom>
          <a:solidFill>
            <a:srgbClr val="CED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819275" y="3365433"/>
            <a:ext cx="3829050" cy="342884"/>
          </a:xfrm>
          <a:prstGeom prst="rect">
            <a:avLst/>
          </a:prstGeom>
          <a:solidFill>
            <a:srgbClr val="CED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819275" y="3984357"/>
            <a:ext cx="3829050" cy="342884"/>
          </a:xfrm>
          <a:prstGeom prst="rect">
            <a:avLst/>
          </a:prstGeom>
          <a:solidFill>
            <a:srgbClr val="CED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1819275" y="4603280"/>
            <a:ext cx="3829050" cy="342884"/>
          </a:xfrm>
          <a:prstGeom prst="rect">
            <a:avLst/>
          </a:prstGeom>
          <a:solidFill>
            <a:srgbClr val="CED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819275" y="2127585"/>
            <a:ext cx="1381125" cy="342884"/>
          </a:xfrm>
          <a:prstGeom prst="rect">
            <a:avLst/>
          </a:prstGeom>
          <a:solidFill>
            <a:srgbClr val="4F5B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819275" y="2746169"/>
            <a:ext cx="2028825" cy="342884"/>
          </a:xfrm>
          <a:prstGeom prst="rect">
            <a:avLst/>
          </a:prstGeom>
          <a:solidFill>
            <a:srgbClr val="4F5B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1819275" y="3364753"/>
            <a:ext cx="2914552" cy="342884"/>
          </a:xfrm>
          <a:prstGeom prst="rect">
            <a:avLst/>
          </a:prstGeom>
          <a:solidFill>
            <a:srgbClr val="DCC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819276" y="3983337"/>
            <a:ext cx="950366" cy="342884"/>
          </a:xfrm>
          <a:prstGeom prst="rect">
            <a:avLst/>
          </a:prstGeom>
          <a:solidFill>
            <a:srgbClr val="AEB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819275" y="4601919"/>
            <a:ext cx="2266950" cy="342884"/>
          </a:xfrm>
          <a:prstGeom prst="rect">
            <a:avLst/>
          </a:prstGeom>
          <a:solidFill>
            <a:srgbClr val="4F5B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811436" y="5207611"/>
            <a:ext cx="3829050" cy="342884"/>
          </a:xfrm>
          <a:prstGeom prst="rect">
            <a:avLst/>
          </a:prstGeom>
          <a:solidFill>
            <a:srgbClr val="CED5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1811436" y="5206250"/>
            <a:ext cx="2398614" cy="342884"/>
          </a:xfrm>
          <a:prstGeom prst="rect">
            <a:avLst/>
          </a:prstGeom>
          <a:solidFill>
            <a:srgbClr val="4F5B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6040985" y="3364753"/>
            <a:ext cx="866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5A504F"/>
                </a:solidFill>
              </a:rPr>
              <a:t>最高</a:t>
            </a:r>
            <a:endParaRPr lang="zh-CN" altLang="en-US" dirty="0">
              <a:solidFill>
                <a:srgbClr val="5A504F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040985" y="3956889"/>
            <a:ext cx="866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5A504F"/>
                </a:solidFill>
              </a:rPr>
              <a:t>最低</a:t>
            </a:r>
            <a:endParaRPr lang="zh-CN" altLang="en-US" dirty="0">
              <a:solidFill>
                <a:srgbClr val="5A504F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268149" y="2939492"/>
            <a:ext cx="1588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spc="300" dirty="0">
                <a:solidFill>
                  <a:srgbClr val="5A504F"/>
                </a:solidFill>
              </a:rPr>
              <a:t>问题分析</a:t>
            </a:r>
            <a:endParaRPr lang="zh-CN" altLang="en-US" sz="2400" spc="300" dirty="0">
              <a:solidFill>
                <a:srgbClr val="5A504F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268149" y="3488504"/>
            <a:ext cx="462111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268149" y="1653122"/>
            <a:ext cx="4354984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5A504F"/>
                </a:solidFill>
              </a:rPr>
              <a:t>主要问题</a:t>
            </a:r>
            <a:r>
              <a:rPr lang="zh-CN" altLang="en-US" sz="2000" dirty="0">
                <a:solidFill>
                  <a:srgbClr val="5A504F"/>
                </a:solidFill>
              </a:rPr>
              <a:t>：</a:t>
            </a:r>
            <a:endParaRPr lang="en-US" altLang="zh-CN" sz="2000" dirty="0">
              <a:solidFill>
                <a:srgbClr val="5A504F"/>
              </a:solidFill>
            </a:endParaRPr>
          </a:p>
          <a:p>
            <a:r>
              <a:rPr lang="zh-CN" altLang="en-US" sz="16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</a:t>
            </a:r>
            <a:endParaRPr lang="zh-CN" altLang="en-US" sz="1600" dirty="0">
              <a:solidFill>
                <a:srgbClr val="5A504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形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69272" y="2202272"/>
            <a:ext cx="2453456" cy="2453456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971570" y="2037096"/>
            <a:ext cx="2762885" cy="1422400"/>
            <a:chOff x="7711234" y="1984808"/>
            <a:chExt cx="2762885" cy="1422400"/>
          </a:xfrm>
        </p:grpSpPr>
        <p:sp>
          <p:nvSpPr>
            <p:cNvPr id="12" name="文本框 11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7711234" y="2330883"/>
              <a:ext cx="2762885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971570" y="4394041"/>
            <a:ext cx="2762250" cy="1422400"/>
            <a:chOff x="7711234" y="1984808"/>
            <a:chExt cx="2762250" cy="1422400"/>
          </a:xfrm>
        </p:grpSpPr>
        <p:sp>
          <p:nvSpPr>
            <p:cNvPr id="15" name="文本框 14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7711234" y="2330883"/>
              <a:ext cx="2762250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590167" y="2037096"/>
            <a:ext cx="2728595" cy="1422400"/>
            <a:chOff x="8584994" y="1984808"/>
            <a:chExt cx="2728595" cy="1422400"/>
          </a:xfrm>
        </p:grpSpPr>
        <p:sp>
          <p:nvSpPr>
            <p:cNvPr id="18" name="文本框 17"/>
            <p:cNvSpPr txBox="1"/>
            <p:nvPr/>
          </p:nvSpPr>
          <p:spPr>
            <a:xfrm>
              <a:off x="9774769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8584994" y="2330883"/>
              <a:ext cx="2728595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695493" y="4394041"/>
            <a:ext cx="2724150" cy="1422400"/>
            <a:chOff x="8589439" y="1984808"/>
            <a:chExt cx="2724150" cy="1422400"/>
          </a:xfrm>
        </p:grpSpPr>
        <p:sp>
          <p:nvSpPr>
            <p:cNvPr id="21" name="文本框 20"/>
            <p:cNvSpPr txBox="1"/>
            <p:nvPr/>
          </p:nvSpPr>
          <p:spPr>
            <a:xfrm>
              <a:off x="9774769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8589439" y="2330883"/>
              <a:ext cx="2724150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9" b="31259"/>
          <a:stretch>
            <a:fillRect/>
          </a:stretch>
        </p:blipFill>
        <p:spPr>
          <a:xfrm>
            <a:off x="8466684" y="1978783"/>
            <a:ext cx="2868643" cy="161282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1" b="18380"/>
          <a:stretch>
            <a:fillRect/>
          </a:stretch>
        </p:blipFill>
        <p:spPr>
          <a:xfrm>
            <a:off x="816204" y="1978784"/>
            <a:ext cx="2868643" cy="1612824"/>
          </a:xfrm>
          <a:prstGeom prst="rect">
            <a:avLst/>
          </a:prstGeom>
        </p:spPr>
      </p:pic>
      <p:sp>
        <p:nvSpPr>
          <p:cNvPr id="7" name="任意形状 37"/>
          <p:cNvSpPr/>
          <p:nvPr/>
        </p:nvSpPr>
        <p:spPr>
          <a:xfrm>
            <a:off x="2983050" y="1897003"/>
            <a:ext cx="519237" cy="704174"/>
          </a:xfrm>
          <a:custGeom>
            <a:avLst/>
            <a:gdLst>
              <a:gd name="connsiteX0" fmla="*/ 0 w 648722"/>
              <a:gd name="connsiteY0" fmla="*/ 0 h 879778"/>
              <a:gd name="connsiteX1" fmla="*/ 648722 w 648722"/>
              <a:gd name="connsiteY1" fmla="*/ 0 h 879778"/>
              <a:gd name="connsiteX2" fmla="*/ 648722 w 648722"/>
              <a:gd name="connsiteY2" fmla="*/ 879778 h 879778"/>
              <a:gd name="connsiteX3" fmla="*/ 324361 w 648722"/>
              <a:gd name="connsiteY3" fmla="*/ 555417 h 879778"/>
              <a:gd name="connsiteX4" fmla="*/ 0 w 648722"/>
              <a:gd name="connsiteY4" fmla="*/ 879778 h 879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22" h="879778">
                <a:moveTo>
                  <a:pt x="0" y="0"/>
                </a:moveTo>
                <a:lnTo>
                  <a:pt x="648722" y="0"/>
                </a:lnTo>
                <a:lnTo>
                  <a:pt x="648722" y="879778"/>
                </a:lnTo>
                <a:lnTo>
                  <a:pt x="324361" y="555417"/>
                </a:lnTo>
                <a:lnTo>
                  <a:pt x="0" y="879778"/>
                </a:lnTo>
                <a:close/>
              </a:path>
            </a:pathLst>
          </a:custGeom>
          <a:solidFill>
            <a:srgbClr val="49646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203301" y="4316448"/>
            <a:ext cx="1838965" cy="3670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lnSpc>
                <a:spcPct val="130000"/>
              </a:lnSpc>
              <a:defRPr/>
            </a:pPr>
            <a:r>
              <a:rPr lang="zh-CN" altLang="en-US" sz="1600" b="1" kern="0" dirty="0">
                <a:solidFill>
                  <a:srgbClr val="49646E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输入您的标题文本</a:t>
            </a:r>
            <a:endParaRPr lang="en-US" altLang="zh-CN" sz="1600" b="1" kern="0" dirty="0">
              <a:solidFill>
                <a:srgbClr val="49646E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pSp>
        <p:nvGrpSpPr>
          <p:cNvPr id="10" name="组 33"/>
          <p:cNvGrpSpPr/>
          <p:nvPr/>
        </p:nvGrpSpPr>
        <p:grpSpPr>
          <a:xfrm>
            <a:off x="816205" y="4316448"/>
            <a:ext cx="387096" cy="387096"/>
            <a:chOff x="4851401" y="4754880"/>
            <a:chExt cx="459258" cy="459258"/>
          </a:xfrm>
        </p:grpSpPr>
        <p:sp>
          <p:nvSpPr>
            <p:cNvPr id="11" name="椭圆 10"/>
            <p:cNvSpPr/>
            <p:nvPr/>
          </p:nvSpPr>
          <p:spPr>
            <a:xfrm>
              <a:off x="4851401" y="4754880"/>
              <a:ext cx="459258" cy="459258"/>
            </a:xfrm>
            <a:prstGeom prst="ellipse">
              <a:avLst/>
            </a:prstGeom>
            <a:solidFill>
              <a:srgbClr val="496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12" name="L 形 11"/>
            <p:cNvSpPr/>
            <p:nvPr/>
          </p:nvSpPr>
          <p:spPr>
            <a:xfrm rot="18900000">
              <a:off x="4946022" y="4869972"/>
              <a:ext cx="270017" cy="155922"/>
            </a:xfrm>
            <a:prstGeom prst="corner">
              <a:avLst>
                <a:gd name="adj1" fmla="val 15365"/>
                <a:gd name="adj2" fmla="val 1571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3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1203301" y="4701810"/>
            <a:ext cx="2707214" cy="60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12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</a:t>
            </a:r>
            <a:endParaRPr lang="en-GB" altLang="zh-CN" sz="1200" dirty="0"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3" b="9283"/>
          <a:stretch>
            <a:fillRect/>
          </a:stretch>
        </p:blipFill>
        <p:spPr>
          <a:xfrm>
            <a:off x="4641444" y="1978783"/>
            <a:ext cx="2868643" cy="1612824"/>
          </a:xfrm>
          <a:prstGeom prst="rect">
            <a:avLst/>
          </a:prstGeom>
        </p:spPr>
      </p:pic>
      <p:sp>
        <p:nvSpPr>
          <p:cNvPr id="15" name="任意形状 37"/>
          <p:cNvSpPr/>
          <p:nvPr/>
        </p:nvSpPr>
        <p:spPr>
          <a:xfrm>
            <a:off x="6808290" y="1897003"/>
            <a:ext cx="519237" cy="704174"/>
          </a:xfrm>
          <a:custGeom>
            <a:avLst/>
            <a:gdLst>
              <a:gd name="connsiteX0" fmla="*/ 0 w 648722"/>
              <a:gd name="connsiteY0" fmla="*/ 0 h 879778"/>
              <a:gd name="connsiteX1" fmla="*/ 648722 w 648722"/>
              <a:gd name="connsiteY1" fmla="*/ 0 h 879778"/>
              <a:gd name="connsiteX2" fmla="*/ 648722 w 648722"/>
              <a:gd name="connsiteY2" fmla="*/ 879778 h 879778"/>
              <a:gd name="connsiteX3" fmla="*/ 324361 w 648722"/>
              <a:gd name="connsiteY3" fmla="*/ 555417 h 879778"/>
              <a:gd name="connsiteX4" fmla="*/ 0 w 648722"/>
              <a:gd name="connsiteY4" fmla="*/ 879778 h 879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22" h="879778">
                <a:moveTo>
                  <a:pt x="0" y="0"/>
                </a:moveTo>
                <a:lnTo>
                  <a:pt x="648722" y="0"/>
                </a:lnTo>
                <a:lnTo>
                  <a:pt x="648722" y="879778"/>
                </a:lnTo>
                <a:lnTo>
                  <a:pt x="324361" y="555417"/>
                </a:lnTo>
                <a:lnTo>
                  <a:pt x="0" y="879778"/>
                </a:lnTo>
                <a:close/>
              </a:path>
            </a:pathLst>
          </a:custGeom>
          <a:solidFill>
            <a:srgbClr val="4F5B6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5028541" y="4316448"/>
            <a:ext cx="1838965" cy="3670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lnSpc>
                <a:spcPct val="130000"/>
              </a:lnSpc>
              <a:defRPr/>
            </a:pPr>
            <a:r>
              <a:rPr lang="zh-CN" altLang="en-US" sz="1600" b="1" kern="0" dirty="0">
                <a:solidFill>
                  <a:srgbClr val="4F5B6B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输入您的标题文本</a:t>
            </a:r>
            <a:endParaRPr lang="zh-CN" altLang="en-US" sz="1600" b="1" kern="0" dirty="0">
              <a:solidFill>
                <a:srgbClr val="4F5B6B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pSp>
        <p:nvGrpSpPr>
          <p:cNvPr id="18" name="组 33"/>
          <p:cNvGrpSpPr/>
          <p:nvPr/>
        </p:nvGrpSpPr>
        <p:grpSpPr>
          <a:xfrm>
            <a:off x="4641445" y="4316448"/>
            <a:ext cx="387096" cy="387096"/>
            <a:chOff x="4851401" y="4754880"/>
            <a:chExt cx="459258" cy="459258"/>
          </a:xfrm>
        </p:grpSpPr>
        <p:sp>
          <p:nvSpPr>
            <p:cNvPr id="19" name="椭圆 18"/>
            <p:cNvSpPr/>
            <p:nvPr/>
          </p:nvSpPr>
          <p:spPr>
            <a:xfrm>
              <a:off x="4851401" y="4754880"/>
              <a:ext cx="459258" cy="459258"/>
            </a:xfrm>
            <a:prstGeom prst="ellipse">
              <a:avLst/>
            </a:prstGeom>
            <a:solidFill>
              <a:srgbClr val="4F5B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0" name="L 形 19"/>
            <p:cNvSpPr/>
            <p:nvPr/>
          </p:nvSpPr>
          <p:spPr>
            <a:xfrm rot="18900000">
              <a:off x="4946022" y="4869972"/>
              <a:ext cx="270017" cy="155922"/>
            </a:xfrm>
            <a:prstGeom prst="corner">
              <a:avLst>
                <a:gd name="adj1" fmla="val 15365"/>
                <a:gd name="adj2" fmla="val 1571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21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5028541" y="4701810"/>
            <a:ext cx="2707214" cy="60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2000"/>
              </a:lnSpc>
              <a:defRPr sz="1200">
                <a:latin typeface="Century Gothic" panose="020B0502020202020204" pitchFamily="34" charset="0"/>
                <a:cs typeface="+mn-ea"/>
              </a:defRPr>
            </a:lvl1pPr>
          </a:lstStyle>
          <a:p>
            <a:r>
              <a:rPr lang="zh-CN" altLang="en-US" dirty="0">
                <a:solidFill>
                  <a:srgbClr val="5A504F"/>
                </a:solidFill>
                <a:sym typeface="+mn-lt"/>
              </a:rPr>
              <a:t>请点击此处编辑您的文字内容。请点击此处编辑您的文字内容。</a:t>
            </a:r>
            <a:endParaRPr lang="en-GB" altLang="zh-CN" dirty="0">
              <a:sym typeface="+mn-lt"/>
            </a:endParaRPr>
          </a:p>
        </p:txBody>
      </p:sp>
      <p:sp>
        <p:nvSpPr>
          <p:cNvPr id="23" name="任意形状 37"/>
          <p:cNvSpPr/>
          <p:nvPr/>
        </p:nvSpPr>
        <p:spPr>
          <a:xfrm>
            <a:off x="10633530" y="1897003"/>
            <a:ext cx="519237" cy="704174"/>
          </a:xfrm>
          <a:custGeom>
            <a:avLst/>
            <a:gdLst>
              <a:gd name="connsiteX0" fmla="*/ 0 w 648722"/>
              <a:gd name="connsiteY0" fmla="*/ 0 h 879778"/>
              <a:gd name="connsiteX1" fmla="*/ 648722 w 648722"/>
              <a:gd name="connsiteY1" fmla="*/ 0 h 879778"/>
              <a:gd name="connsiteX2" fmla="*/ 648722 w 648722"/>
              <a:gd name="connsiteY2" fmla="*/ 879778 h 879778"/>
              <a:gd name="connsiteX3" fmla="*/ 324361 w 648722"/>
              <a:gd name="connsiteY3" fmla="*/ 555417 h 879778"/>
              <a:gd name="connsiteX4" fmla="*/ 0 w 648722"/>
              <a:gd name="connsiteY4" fmla="*/ 879778 h 879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722" h="879778">
                <a:moveTo>
                  <a:pt x="0" y="0"/>
                </a:moveTo>
                <a:lnTo>
                  <a:pt x="648722" y="0"/>
                </a:lnTo>
                <a:lnTo>
                  <a:pt x="648722" y="879778"/>
                </a:lnTo>
                <a:lnTo>
                  <a:pt x="324361" y="555417"/>
                </a:lnTo>
                <a:lnTo>
                  <a:pt x="0" y="879778"/>
                </a:lnTo>
                <a:close/>
              </a:path>
            </a:pathLst>
          </a:custGeom>
          <a:solidFill>
            <a:srgbClr val="F5CA9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8853781" y="4316448"/>
            <a:ext cx="1838965" cy="3670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200">
              <a:lnSpc>
                <a:spcPct val="130000"/>
              </a:lnSpc>
              <a:defRPr/>
            </a:pPr>
            <a:r>
              <a:rPr lang="zh-CN" altLang="en-US" sz="1600" b="1" kern="0" dirty="0">
                <a:solidFill>
                  <a:srgbClr val="F5CA95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输入您的标题文本</a:t>
            </a:r>
            <a:endParaRPr lang="en-US" altLang="zh-CN" sz="1600" b="1" kern="0" dirty="0">
              <a:solidFill>
                <a:srgbClr val="F5CA95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pSp>
        <p:nvGrpSpPr>
          <p:cNvPr id="26" name="组 33"/>
          <p:cNvGrpSpPr/>
          <p:nvPr/>
        </p:nvGrpSpPr>
        <p:grpSpPr>
          <a:xfrm>
            <a:off x="8466685" y="4316448"/>
            <a:ext cx="387096" cy="387096"/>
            <a:chOff x="4851401" y="4754880"/>
            <a:chExt cx="459258" cy="459258"/>
          </a:xfrm>
        </p:grpSpPr>
        <p:sp>
          <p:nvSpPr>
            <p:cNvPr id="27" name="椭圆 26"/>
            <p:cNvSpPr/>
            <p:nvPr/>
          </p:nvSpPr>
          <p:spPr>
            <a:xfrm>
              <a:off x="4851401" y="4754880"/>
              <a:ext cx="459258" cy="459258"/>
            </a:xfrm>
            <a:prstGeom prst="ellipse">
              <a:avLst/>
            </a:prstGeom>
            <a:solidFill>
              <a:srgbClr val="F5CA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8" name="L 形 27"/>
            <p:cNvSpPr/>
            <p:nvPr/>
          </p:nvSpPr>
          <p:spPr>
            <a:xfrm rot="18900000">
              <a:off x="4946022" y="4869972"/>
              <a:ext cx="270017" cy="155922"/>
            </a:xfrm>
            <a:prstGeom prst="corner">
              <a:avLst>
                <a:gd name="adj1" fmla="val 15365"/>
                <a:gd name="adj2" fmla="val 1571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29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8853781" y="4701810"/>
            <a:ext cx="2707214" cy="60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ts val="2000"/>
              </a:lnSpc>
              <a:defRPr sz="1200">
                <a:latin typeface="Century Gothic" panose="020B0502020202020204" pitchFamily="34" charset="0"/>
                <a:cs typeface="+mn-ea"/>
              </a:defRPr>
            </a:lvl1pPr>
          </a:lstStyle>
          <a:p>
            <a:r>
              <a:rPr lang="zh-CN" altLang="en-US" dirty="0">
                <a:solidFill>
                  <a:srgbClr val="5A504F"/>
                </a:solidFill>
                <a:sym typeface="+mn-lt"/>
              </a:rPr>
              <a:t>请点击此处编辑您的文字内容。请点击此处编辑您的文字内容。</a:t>
            </a:r>
            <a:endParaRPr lang="en-GB" altLang="zh-CN" dirty="0"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8ec7ceff386ca2e3b4dd3c11cc31ea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6" name="文本框 175"/>
          <p:cNvSpPr txBox="1"/>
          <p:nvPr/>
        </p:nvSpPr>
        <p:spPr>
          <a:xfrm>
            <a:off x="2745922" y="1857375"/>
            <a:ext cx="13906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>
                <a:solidFill>
                  <a:srgbClr val="5A504F"/>
                </a:solidFill>
              </a:rPr>
              <a:t>04</a:t>
            </a:r>
            <a:endParaRPr lang="zh-CN" altLang="en-US" sz="8000" dirty="0">
              <a:solidFill>
                <a:srgbClr val="5A504F"/>
              </a:solidFill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4136571" y="2351596"/>
            <a:ext cx="391885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5A504F"/>
                </a:solidFill>
                <a:sym typeface="+mn-ea"/>
              </a:rPr>
              <a:t>请输入标题文字</a:t>
            </a:r>
            <a:endParaRPr lang="zh-CN" altLang="en-US" sz="3600" spc="600" dirty="0">
              <a:solidFill>
                <a:srgbClr val="5A504F"/>
              </a:solidFill>
            </a:endParaRPr>
          </a:p>
        </p:txBody>
      </p:sp>
      <p:sp>
        <p:nvSpPr>
          <p:cNvPr id="178" name="文本框 177"/>
          <p:cNvSpPr txBox="1"/>
          <p:nvPr/>
        </p:nvSpPr>
        <p:spPr>
          <a:xfrm>
            <a:off x="4136571" y="3072270"/>
            <a:ext cx="610177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</a:t>
            </a:r>
            <a:endParaRPr lang="id-ID" altLang="zh-CN" dirty="0">
              <a:solidFill>
                <a:srgbClr val="5A504F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>
            <a:off x="1806456" y="1810726"/>
            <a:ext cx="678409" cy="678409"/>
          </a:xfrm>
          <a:prstGeom prst="ellipse">
            <a:avLst/>
          </a:prstGeom>
          <a:solidFill>
            <a:srgbClr val="AEB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rgbClr val="5A504F"/>
                </a:solidFill>
              </a:rPr>
              <a:t>01</a:t>
            </a:r>
            <a:endParaRPr lang="zh-CN" altLang="en-US" sz="2000" dirty="0">
              <a:solidFill>
                <a:srgbClr val="5A504F"/>
              </a:solidFill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806456" y="2994905"/>
            <a:ext cx="678409" cy="678409"/>
          </a:xfrm>
          <a:prstGeom prst="ellipse">
            <a:avLst/>
          </a:prstGeom>
          <a:solidFill>
            <a:srgbClr val="4F5B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02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806456" y="4179083"/>
            <a:ext cx="678409" cy="678409"/>
          </a:xfrm>
          <a:prstGeom prst="ellipse">
            <a:avLst/>
          </a:prstGeom>
          <a:solidFill>
            <a:srgbClr val="5A50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03</a:t>
            </a:r>
            <a:endParaRPr lang="zh-CN" altLang="en-US" sz="2000" dirty="0">
              <a:solidFill>
                <a:schemeClr val="bg1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69641" y="1753526"/>
            <a:ext cx="3602124" cy="929394"/>
            <a:chOff x="7711234" y="1984808"/>
            <a:chExt cx="3602124" cy="929394"/>
          </a:xfrm>
        </p:grpSpPr>
        <p:sp>
          <p:nvSpPr>
            <p:cNvPr id="14" name="文本框 13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711234" y="233063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769641" y="4241262"/>
            <a:ext cx="3602124" cy="929394"/>
            <a:chOff x="7711234" y="1984808"/>
            <a:chExt cx="3602124" cy="929394"/>
          </a:xfrm>
        </p:grpSpPr>
        <p:sp>
          <p:nvSpPr>
            <p:cNvPr id="17" name="文本框 16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7711234" y="233063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2769641" y="2997394"/>
            <a:ext cx="3602124" cy="929394"/>
            <a:chOff x="7711234" y="1984808"/>
            <a:chExt cx="3602124" cy="929394"/>
          </a:xfrm>
        </p:grpSpPr>
        <p:sp>
          <p:nvSpPr>
            <p:cNvPr id="20" name="文本框 19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7711234" y="233063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6741831" y="1716122"/>
            <a:ext cx="251130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rgbClr val="5A504F"/>
                </a:solidFill>
              </a:rPr>
              <a:t>小标题：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741831" y="2347923"/>
            <a:ext cx="4573869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00958" y="4495030"/>
            <a:ext cx="1285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spc="300" dirty="0">
                <a:solidFill>
                  <a:srgbClr val="5A504F"/>
                </a:solidFill>
              </a:rPr>
              <a:t>关键字</a:t>
            </a:r>
            <a:endParaRPr lang="zh-CN" altLang="en-US" sz="2000" spc="300" dirty="0">
              <a:solidFill>
                <a:srgbClr val="5A504F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344025" y="4441317"/>
            <a:ext cx="1285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spc="300" dirty="0">
                <a:solidFill>
                  <a:srgbClr val="5A504F"/>
                </a:solidFill>
              </a:rPr>
              <a:t>关键字</a:t>
            </a:r>
            <a:endParaRPr lang="zh-CN" altLang="en-US" sz="2000" spc="300" dirty="0">
              <a:solidFill>
                <a:srgbClr val="5A504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íṧḻiḑè"/>
          <p:cNvSpPr/>
          <p:nvPr/>
        </p:nvSpPr>
        <p:spPr>
          <a:xfrm>
            <a:off x="5614005" y="2971512"/>
            <a:ext cx="963989" cy="91497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800" y="63664"/>
                </a:moveTo>
                <a:lnTo>
                  <a:pt x="119800" y="63664"/>
                </a:lnTo>
                <a:cubicBezTo>
                  <a:pt x="119800" y="66596"/>
                  <a:pt x="118405" y="69528"/>
                  <a:pt x="114219" y="69528"/>
                </a:cubicBezTo>
                <a:cubicBezTo>
                  <a:pt x="112823" y="69528"/>
                  <a:pt x="111428" y="68062"/>
                  <a:pt x="111428" y="68062"/>
                </a:cubicBezTo>
                <a:lnTo>
                  <a:pt x="111428" y="68062"/>
                </a:lnTo>
                <a:cubicBezTo>
                  <a:pt x="60598" y="14869"/>
                  <a:pt x="60598" y="14869"/>
                  <a:pt x="60598" y="14869"/>
                </a:cubicBezTo>
                <a:lnTo>
                  <a:pt x="60598" y="14869"/>
                </a:lnTo>
                <a:lnTo>
                  <a:pt x="60598" y="14869"/>
                </a:lnTo>
                <a:lnTo>
                  <a:pt x="60598" y="14869"/>
                </a:lnTo>
                <a:cubicBezTo>
                  <a:pt x="9966" y="68062"/>
                  <a:pt x="9966" y="68062"/>
                  <a:pt x="9966" y="68062"/>
                </a:cubicBezTo>
                <a:lnTo>
                  <a:pt x="9966" y="68062"/>
                </a:lnTo>
                <a:cubicBezTo>
                  <a:pt x="8571" y="68062"/>
                  <a:pt x="7176" y="69528"/>
                  <a:pt x="5780" y="69528"/>
                </a:cubicBezTo>
                <a:cubicBezTo>
                  <a:pt x="2990" y="69528"/>
                  <a:pt x="0" y="66596"/>
                  <a:pt x="0" y="63664"/>
                </a:cubicBezTo>
                <a:cubicBezTo>
                  <a:pt x="0" y="62198"/>
                  <a:pt x="0" y="60523"/>
                  <a:pt x="1395" y="59057"/>
                </a:cubicBezTo>
                <a:cubicBezTo>
                  <a:pt x="56411" y="1465"/>
                  <a:pt x="56411" y="1465"/>
                  <a:pt x="56411" y="1465"/>
                </a:cubicBezTo>
                <a:cubicBezTo>
                  <a:pt x="57807" y="0"/>
                  <a:pt x="59202" y="0"/>
                  <a:pt x="60598" y="0"/>
                </a:cubicBezTo>
                <a:lnTo>
                  <a:pt x="60598" y="0"/>
                </a:lnTo>
                <a:lnTo>
                  <a:pt x="60598" y="0"/>
                </a:lnTo>
                <a:lnTo>
                  <a:pt x="60598" y="0"/>
                </a:lnTo>
                <a:lnTo>
                  <a:pt x="60598" y="0"/>
                </a:lnTo>
                <a:lnTo>
                  <a:pt x="60598" y="0"/>
                </a:lnTo>
                <a:lnTo>
                  <a:pt x="60598" y="0"/>
                </a:lnTo>
                <a:lnTo>
                  <a:pt x="60598" y="0"/>
                </a:lnTo>
                <a:cubicBezTo>
                  <a:pt x="61993" y="0"/>
                  <a:pt x="63388" y="1465"/>
                  <a:pt x="64784" y="1465"/>
                </a:cubicBezTo>
                <a:lnTo>
                  <a:pt x="64784" y="1465"/>
                </a:lnTo>
                <a:cubicBezTo>
                  <a:pt x="85913" y="25130"/>
                  <a:pt x="85913" y="25130"/>
                  <a:pt x="85913" y="25130"/>
                </a:cubicBezTo>
                <a:cubicBezTo>
                  <a:pt x="85913" y="19267"/>
                  <a:pt x="85913" y="19267"/>
                  <a:pt x="85913" y="19267"/>
                </a:cubicBezTo>
                <a:cubicBezTo>
                  <a:pt x="85913" y="16335"/>
                  <a:pt x="88903" y="13193"/>
                  <a:pt x="91694" y="13193"/>
                </a:cubicBezTo>
                <a:cubicBezTo>
                  <a:pt x="95880" y="13193"/>
                  <a:pt x="97275" y="16335"/>
                  <a:pt x="97275" y="19267"/>
                </a:cubicBezTo>
                <a:cubicBezTo>
                  <a:pt x="97275" y="36858"/>
                  <a:pt x="97275" y="36858"/>
                  <a:pt x="97275" y="36858"/>
                </a:cubicBezTo>
                <a:cubicBezTo>
                  <a:pt x="118405" y="59057"/>
                  <a:pt x="118405" y="59057"/>
                  <a:pt x="118405" y="59057"/>
                </a:cubicBezTo>
                <a:lnTo>
                  <a:pt x="118405" y="59057"/>
                </a:lnTo>
                <a:cubicBezTo>
                  <a:pt x="119800" y="60523"/>
                  <a:pt x="119800" y="62198"/>
                  <a:pt x="119800" y="63664"/>
                </a:cubicBezTo>
                <a:close/>
                <a:moveTo>
                  <a:pt x="108438" y="72460"/>
                </a:moveTo>
                <a:lnTo>
                  <a:pt x="108438" y="72460"/>
                </a:lnTo>
                <a:cubicBezTo>
                  <a:pt x="108438" y="90261"/>
                  <a:pt x="108438" y="90261"/>
                  <a:pt x="108438" y="90261"/>
                </a:cubicBezTo>
                <a:cubicBezTo>
                  <a:pt x="108438" y="99057"/>
                  <a:pt x="108438" y="99057"/>
                  <a:pt x="108438" y="99057"/>
                </a:cubicBezTo>
                <a:cubicBezTo>
                  <a:pt x="108438" y="113926"/>
                  <a:pt x="108438" y="113926"/>
                  <a:pt x="108438" y="113926"/>
                </a:cubicBezTo>
                <a:cubicBezTo>
                  <a:pt x="108438" y="118324"/>
                  <a:pt x="107043" y="119790"/>
                  <a:pt x="102857" y="119790"/>
                </a:cubicBezTo>
                <a:cubicBezTo>
                  <a:pt x="91694" y="119790"/>
                  <a:pt x="91694" y="119790"/>
                  <a:pt x="91694" y="119790"/>
                </a:cubicBezTo>
                <a:cubicBezTo>
                  <a:pt x="91694" y="72460"/>
                  <a:pt x="91694" y="72460"/>
                  <a:pt x="91694" y="72460"/>
                </a:cubicBezTo>
                <a:cubicBezTo>
                  <a:pt x="69169" y="72460"/>
                  <a:pt x="69169" y="72460"/>
                  <a:pt x="69169" y="72460"/>
                </a:cubicBezTo>
                <a:cubicBezTo>
                  <a:pt x="69169" y="119790"/>
                  <a:pt x="69169" y="119790"/>
                  <a:pt x="69169" y="119790"/>
                </a:cubicBezTo>
                <a:cubicBezTo>
                  <a:pt x="16943" y="119790"/>
                  <a:pt x="16943" y="119790"/>
                  <a:pt x="16943" y="119790"/>
                </a:cubicBezTo>
                <a:cubicBezTo>
                  <a:pt x="14152" y="119790"/>
                  <a:pt x="11362" y="118324"/>
                  <a:pt x="11362" y="113926"/>
                </a:cubicBezTo>
                <a:cubicBezTo>
                  <a:pt x="11362" y="99057"/>
                  <a:pt x="11362" y="99057"/>
                  <a:pt x="11362" y="99057"/>
                </a:cubicBezTo>
                <a:cubicBezTo>
                  <a:pt x="11362" y="90261"/>
                  <a:pt x="11362" y="90261"/>
                  <a:pt x="11362" y="90261"/>
                </a:cubicBezTo>
                <a:cubicBezTo>
                  <a:pt x="11362" y="72460"/>
                  <a:pt x="11362" y="72460"/>
                  <a:pt x="11362" y="72460"/>
                </a:cubicBezTo>
                <a:cubicBezTo>
                  <a:pt x="60598" y="22198"/>
                  <a:pt x="60598" y="22198"/>
                  <a:pt x="60598" y="22198"/>
                </a:cubicBezTo>
                <a:lnTo>
                  <a:pt x="108438" y="72460"/>
                </a:lnTo>
                <a:close/>
                <a:moveTo>
                  <a:pt x="50830" y="72460"/>
                </a:moveTo>
                <a:lnTo>
                  <a:pt x="50830" y="72460"/>
                </a:lnTo>
                <a:cubicBezTo>
                  <a:pt x="28305" y="72460"/>
                  <a:pt x="28305" y="72460"/>
                  <a:pt x="28305" y="72460"/>
                </a:cubicBezTo>
                <a:cubicBezTo>
                  <a:pt x="28305" y="96125"/>
                  <a:pt x="28305" y="96125"/>
                  <a:pt x="28305" y="96125"/>
                </a:cubicBezTo>
                <a:cubicBezTo>
                  <a:pt x="50830" y="96125"/>
                  <a:pt x="50830" y="96125"/>
                  <a:pt x="50830" y="96125"/>
                </a:cubicBezTo>
                <a:lnTo>
                  <a:pt x="50830" y="72460"/>
                </a:lnTo>
                <a:close/>
              </a:path>
            </a:pathLst>
          </a:custGeom>
          <a:solidFill>
            <a:srgbClr val="4F5B6B"/>
          </a:solidFill>
          <a:ln>
            <a:solidFill>
              <a:srgbClr val="CED5E1"/>
            </a:solidFill>
          </a:ln>
          <a:effectLst/>
        </p:spPr>
        <p:txBody>
          <a:bodyPr wrap="square" lIns="91440" tIns="45720" rIns="91440" bIns="45720" anchor="ctr">
            <a:normAutofit fontScale="25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endParaRPr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4841081" y="2174081"/>
            <a:ext cx="2509838" cy="2509838"/>
          </a:xfrm>
          <a:prstGeom prst="ellipse">
            <a:avLst/>
          </a:prstGeom>
          <a:noFill/>
          <a:ln>
            <a:solidFill>
              <a:srgbClr val="4F5B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5903916" y="1989359"/>
            <a:ext cx="384166" cy="384166"/>
          </a:xfrm>
          <a:prstGeom prst="ellipse">
            <a:avLst/>
          </a:prstGeom>
          <a:solidFill>
            <a:schemeClr val="bg1"/>
          </a:solidFill>
          <a:ln>
            <a:solidFill>
              <a:srgbClr val="FDD6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4659232" y="3236917"/>
            <a:ext cx="384166" cy="384166"/>
          </a:xfrm>
          <a:prstGeom prst="ellipse">
            <a:avLst/>
          </a:prstGeom>
          <a:solidFill>
            <a:srgbClr val="4F5B6B"/>
          </a:solidFill>
          <a:ln>
            <a:solidFill>
              <a:srgbClr val="CED5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7197713" y="3257894"/>
            <a:ext cx="384166" cy="384166"/>
          </a:xfrm>
          <a:prstGeom prst="ellipse">
            <a:avLst/>
          </a:prstGeom>
          <a:solidFill>
            <a:srgbClr val="4F5B6B"/>
          </a:solidFill>
          <a:ln>
            <a:solidFill>
              <a:srgbClr val="CED5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5902312" y="4508312"/>
            <a:ext cx="384166" cy="384166"/>
          </a:xfrm>
          <a:prstGeom prst="ellipse">
            <a:avLst/>
          </a:prstGeom>
          <a:solidFill>
            <a:schemeClr val="bg1"/>
          </a:solidFill>
          <a:ln>
            <a:solidFill>
              <a:srgbClr val="FDD6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1974962" y="1810726"/>
            <a:ext cx="2987675" cy="929640"/>
            <a:chOff x="7711234" y="1984808"/>
            <a:chExt cx="2987675" cy="929640"/>
          </a:xfrm>
        </p:grpSpPr>
        <p:sp>
          <p:nvSpPr>
            <p:cNvPr id="21" name="文本框 20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711234" y="2330883"/>
              <a:ext cx="298767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974962" y="4167671"/>
            <a:ext cx="2987675" cy="929640"/>
            <a:chOff x="7711234" y="1984808"/>
            <a:chExt cx="2987675" cy="929640"/>
          </a:xfrm>
        </p:grpSpPr>
        <p:sp>
          <p:nvSpPr>
            <p:cNvPr id="24" name="文本框 23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7711234" y="2330883"/>
              <a:ext cx="298767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7230339" y="1810726"/>
            <a:ext cx="3091815" cy="929640"/>
            <a:chOff x="8221774" y="1984808"/>
            <a:chExt cx="3091815" cy="929640"/>
          </a:xfrm>
        </p:grpSpPr>
        <p:sp>
          <p:nvSpPr>
            <p:cNvPr id="27" name="文本框 26"/>
            <p:cNvSpPr txBox="1"/>
            <p:nvPr/>
          </p:nvSpPr>
          <p:spPr>
            <a:xfrm>
              <a:off x="9774769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8221774" y="2330883"/>
              <a:ext cx="309181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7229620" y="4167671"/>
            <a:ext cx="3193415" cy="929640"/>
            <a:chOff x="8120174" y="1984808"/>
            <a:chExt cx="3193415" cy="929640"/>
          </a:xfrm>
        </p:grpSpPr>
        <p:sp>
          <p:nvSpPr>
            <p:cNvPr id="30" name="文本框 29"/>
            <p:cNvSpPr txBox="1"/>
            <p:nvPr/>
          </p:nvSpPr>
          <p:spPr>
            <a:xfrm>
              <a:off x="9774769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8120174" y="2330883"/>
              <a:ext cx="319341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522385" y="2197565"/>
            <a:ext cx="0" cy="2259282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400">
              <a:solidFill>
                <a:srgbClr val="11111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4559508" y="2197565"/>
            <a:ext cx="0" cy="2259282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400">
              <a:solidFill>
                <a:srgbClr val="11111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6596631" y="2197565"/>
            <a:ext cx="0" cy="2259282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400">
              <a:solidFill>
                <a:srgbClr val="11111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8633754" y="2197565"/>
            <a:ext cx="0" cy="2259282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400">
              <a:solidFill>
                <a:srgbClr val="11111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10670878" y="2179893"/>
            <a:ext cx="0" cy="2259282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400">
              <a:solidFill>
                <a:srgbClr val="11111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1693272" y="3827807"/>
            <a:ext cx="9519225" cy="629040"/>
          </a:xfrm>
          <a:prstGeom prst="roundRect">
            <a:avLst>
              <a:gd name="adj" fmla="val 50000"/>
            </a:avLst>
          </a:prstGeom>
          <a:solidFill>
            <a:srgbClr val="4F5B6B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defTabSz="685800">
              <a:defRPr/>
            </a:pPr>
            <a:endParaRPr lang="zh-CN" altLang="en-US" sz="1400" kern="0">
              <a:solidFill>
                <a:srgbClr val="11111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855437" y="3827807"/>
            <a:ext cx="7573782" cy="629040"/>
          </a:xfrm>
          <a:prstGeom prst="roundRect">
            <a:avLst>
              <a:gd name="adj" fmla="val 50000"/>
            </a:avLst>
          </a:prstGeom>
          <a:solidFill>
            <a:srgbClr val="AEB2BE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defTabSz="685800">
              <a:defRPr/>
            </a:pPr>
            <a:endParaRPr lang="zh-CN" altLang="en-US" sz="1400" kern="0">
              <a:solidFill>
                <a:srgbClr val="11111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3" name="Freeform 55"/>
          <p:cNvSpPr>
            <a:spLocks noChangeAspect="1" noEditPoints="1"/>
          </p:cNvSpPr>
          <p:nvPr/>
        </p:nvSpPr>
        <p:spPr bwMode="auto">
          <a:xfrm>
            <a:off x="7762092" y="3999606"/>
            <a:ext cx="277552" cy="299868"/>
          </a:xfrm>
          <a:custGeom>
            <a:avLst/>
            <a:gdLst>
              <a:gd name="T0" fmla="*/ 83 w 129"/>
              <a:gd name="T1" fmla="*/ 92 h 135"/>
              <a:gd name="T2" fmla="*/ 127 w 129"/>
              <a:gd name="T3" fmla="*/ 26 h 135"/>
              <a:gd name="T4" fmla="*/ 127 w 129"/>
              <a:gd name="T5" fmla="*/ 21 h 135"/>
              <a:gd name="T6" fmla="*/ 117 w 129"/>
              <a:gd name="T7" fmla="*/ 10 h 135"/>
              <a:gd name="T8" fmla="*/ 112 w 129"/>
              <a:gd name="T9" fmla="*/ 10 h 135"/>
              <a:gd name="T10" fmla="*/ 107 w 129"/>
              <a:gd name="T11" fmla="*/ 16 h 135"/>
              <a:gd name="T12" fmla="*/ 101 w 129"/>
              <a:gd name="T13" fmla="*/ 16 h 135"/>
              <a:gd name="T14" fmla="*/ 101 w 129"/>
              <a:gd name="T15" fmla="*/ 0 h 135"/>
              <a:gd name="T16" fmla="*/ 27 w 129"/>
              <a:gd name="T17" fmla="*/ 0 h 135"/>
              <a:gd name="T18" fmla="*/ 27 w 129"/>
              <a:gd name="T19" fmla="*/ 16 h 135"/>
              <a:gd name="T20" fmla="*/ 22 w 129"/>
              <a:gd name="T21" fmla="*/ 16 h 135"/>
              <a:gd name="T22" fmla="*/ 17 w 129"/>
              <a:gd name="T23" fmla="*/ 10 h 135"/>
              <a:gd name="T24" fmla="*/ 12 w 129"/>
              <a:gd name="T25" fmla="*/ 10 h 135"/>
              <a:gd name="T26" fmla="*/ 1 w 129"/>
              <a:gd name="T27" fmla="*/ 21 h 135"/>
              <a:gd name="T28" fmla="*/ 1 w 129"/>
              <a:gd name="T29" fmla="*/ 26 h 135"/>
              <a:gd name="T30" fmla="*/ 46 w 129"/>
              <a:gd name="T31" fmla="*/ 92 h 135"/>
              <a:gd name="T32" fmla="*/ 59 w 129"/>
              <a:gd name="T33" fmla="*/ 98 h 135"/>
              <a:gd name="T34" fmla="*/ 59 w 129"/>
              <a:gd name="T35" fmla="*/ 103 h 135"/>
              <a:gd name="T36" fmla="*/ 54 w 129"/>
              <a:gd name="T37" fmla="*/ 106 h 135"/>
              <a:gd name="T38" fmla="*/ 59 w 129"/>
              <a:gd name="T39" fmla="*/ 108 h 135"/>
              <a:gd name="T40" fmla="*/ 59 w 129"/>
              <a:gd name="T41" fmla="*/ 114 h 135"/>
              <a:gd name="T42" fmla="*/ 54 w 129"/>
              <a:gd name="T43" fmla="*/ 119 h 135"/>
              <a:gd name="T44" fmla="*/ 48 w 129"/>
              <a:gd name="T45" fmla="*/ 124 h 135"/>
              <a:gd name="T46" fmla="*/ 43 w 129"/>
              <a:gd name="T47" fmla="*/ 129 h 135"/>
              <a:gd name="T48" fmla="*/ 49 w 129"/>
              <a:gd name="T49" fmla="*/ 135 h 135"/>
              <a:gd name="T50" fmla="*/ 80 w 129"/>
              <a:gd name="T51" fmla="*/ 135 h 135"/>
              <a:gd name="T52" fmla="*/ 85 w 129"/>
              <a:gd name="T53" fmla="*/ 129 h 135"/>
              <a:gd name="T54" fmla="*/ 80 w 129"/>
              <a:gd name="T55" fmla="*/ 124 h 135"/>
              <a:gd name="T56" fmla="*/ 74 w 129"/>
              <a:gd name="T57" fmla="*/ 119 h 135"/>
              <a:gd name="T58" fmla="*/ 69 w 129"/>
              <a:gd name="T59" fmla="*/ 114 h 135"/>
              <a:gd name="T60" fmla="*/ 69 w 129"/>
              <a:gd name="T61" fmla="*/ 108 h 135"/>
              <a:gd name="T62" fmla="*/ 75 w 129"/>
              <a:gd name="T63" fmla="*/ 106 h 135"/>
              <a:gd name="T64" fmla="*/ 69 w 129"/>
              <a:gd name="T65" fmla="*/ 103 h 135"/>
              <a:gd name="T66" fmla="*/ 69 w 129"/>
              <a:gd name="T67" fmla="*/ 98 h 135"/>
              <a:gd name="T68" fmla="*/ 83 w 129"/>
              <a:gd name="T69" fmla="*/ 92 h 135"/>
              <a:gd name="T70" fmla="*/ 101 w 129"/>
              <a:gd name="T71" fmla="*/ 21 h 135"/>
              <a:gd name="T72" fmla="*/ 107 w 129"/>
              <a:gd name="T73" fmla="*/ 21 h 135"/>
              <a:gd name="T74" fmla="*/ 112 w 129"/>
              <a:gd name="T75" fmla="*/ 16 h 135"/>
              <a:gd name="T76" fmla="*/ 117 w 129"/>
              <a:gd name="T77" fmla="*/ 21 h 135"/>
              <a:gd name="T78" fmla="*/ 117 w 129"/>
              <a:gd name="T79" fmla="*/ 26 h 135"/>
              <a:gd name="T80" fmla="*/ 91 w 129"/>
              <a:gd name="T81" fmla="*/ 71 h 135"/>
              <a:gd name="T82" fmla="*/ 101 w 129"/>
              <a:gd name="T83" fmla="*/ 21 h 135"/>
              <a:gd name="T84" fmla="*/ 36 w 129"/>
              <a:gd name="T85" fmla="*/ 72 h 135"/>
              <a:gd name="T86" fmla="*/ 10 w 129"/>
              <a:gd name="T87" fmla="*/ 27 h 135"/>
              <a:gd name="T88" fmla="*/ 10 w 129"/>
              <a:gd name="T89" fmla="*/ 22 h 135"/>
              <a:gd name="T90" fmla="*/ 15 w 129"/>
              <a:gd name="T91" fmla="*/ 17 h 135"/>
              <a:gd name="T92" fmla="*/ 20 w 129"/>
              <a:gd name="T93" fmla="*/ 22 h 135"/>
              <a:gd name="T94" fmla="*/ 26 w 129"/>
              <a:gd name="T95" fmla="*/ 22 h 135"/>
              <a:gd name="T96" fmla="*/ 36 w 129"/>
              <a:gd name="T97" fmla="*/ 7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9" h="135">
                <a:moveTo>
                  <a:pt x="83" y="92"/>
                </a:moveTo>
                <a:cubicBezTo>
                  <a:pt x="129" y="63"/>
                  <a:pt x="127" y="26"/>
                  <a:pt x="127" y="26"/>
                </a:cubicBezTo>
                <a:cubicBezTo>
                  <a:pt x="127" y="21"/>
                  <a:pt x="127" y="21"/>
                  <a:pt x="127" y="21"/>
                </a:cubicBezTo>
                <a:cubicBezTo>
                  <a:pt x="127" y="21"/>
                  <a:pt x="128" y="10"/>
                  <a:pt x="117" y="10"/>
                </a:cubicBezTo>
                <a:cubicBezTo>
                  <a:pt x="114" y="10"/>
                  <a:pt x="112" y="10"/>
                  <a:pt x="112" y="10"/>
                </a:cubicBezTo>
                <a:cubicBezTo>
                  <a:pt x="107" y="10"/>
                  <a:pt x="107" y="16"/>
                  <a:pt x="107" y="16"/>
                </a:cubicBezTo>
                <a:cubicBezTo>
                  <a:pt x="107" y="16"/>
                  <a:pt x="104" y="16"/>
                  <a:pt x="101" y="16"/>
                </a:cubicBezTo>
                <a:cubicBezTo>
                  <a:pt x="101" y="12"/>
                  <a:pt x="101" y="0"/>
                  <a:pt x="101" y="0"/>
                </a:cubicBezTo>
                <a:cubicBezTo>
                  <a:pt x="56" y="7"/>
                  <a:pt x="27" y="0"/>
                  <a:pt x="27" y="0"/>
                </a:cubicBezTo>
                <a:cubicBezTo>
                  <a:pt x="27" y="16"/>
                  <a:pt x="27" y="16"/>
                  <a:pt x="27" y="16"/>
                </a:cubicBezTo>
                <a:cubicBezTo>
                  <a:pt x="23" y="16"/>
                  <a:pt x="22" y="16"/>
                  <a:pt x="22" y="16"/>
                </a:cubicBezTo>
                <a:cubicBezTo>
                  <a:pt x="22" y="16"/>
                  <a:pt x="22" y="10"/>
                  <a:pt x="17" y="10"/>
                </a:cubicBezTo>
                <a:cubicBezTo>
                  <a:pt x="17" y="10"/>
                  <a:pt x="15" y="10"/>
                  <a:pt x="12" y="10"/>
                </a:cubicBezTo>
                <a:cubicBezTo>
                  <a:pt x="1" y="10"/>
                  <a:pt x="1" y="21"/>
                  <a:pt x="1" y="21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6"/>
                  <a:pt x="0" y="63"/>
                  <a:pt x="46" y="92"/>
                </a:cubicBezTo>
                <a:cubicBezTo>
                  <a:pt x="46" y="92"/>
                  <a:pt x="52" y="98"/>
                  <a:pt x="59" y="98"/>
                </a:cubicBezTo>
                <a:cubicBezTo>
                  <a:pt x="59" y="103"/>
                  <a:pt x="59" y="103"/>
                  <a:pt x="59" y="103"/>
                </a:cubicBezTo>
                <a:cubicBezTo>
                  <a:pt x="59" y="103"/>
                  <a:pt x="54" y="103"/>
                  <a:pt x="54" y="106"/>
                </a:cubicBezTo>
                <a:cubicBezTo>
                  <a:pt x="54" y="109"/>
                  <a:pt x="59" y="108"/>
                  <a:pt x="59" y="108"/>
                </a:cubicBezTo>
                <a:cubicBezTo>
                  <a:pt x="59" y="114"/>
                  <a:pt x="59" y="114"/>
                  <a:pt x="59" y="114"/>
                </a:cubicBezTo>
                <a:cubicBezTo>
                  <a:pt x="59" y="114"/>
                  <a:pt x="58" y="119"/>
                  <a:pt x="54" y="119"/>
                </a:cubicBezTo>
                <a:cubicBezTo>
                  <a:pt x="54" y="124"/>
                  <a:pt x="48" y="124"/>
                  <a:pt x="48" y="124"/>
                </a:cubicBezTo>
                <a:cubicBezTo>
                  <a:pt x="48" y="124"/>
                  <a:pt x="43" y="125"/>
                  <a:pt x="43" y="129"/>
                </a:cubicBezTo>
                <a:cubicBezTo>
                  <a:pt x="43" y="129"/>
                  <a:pt x="42" y="135"/>
                  <a:pt x="49" y="135"/>
                </a:cubicBezTo>
                <a:cubicBezTo>
                  <a:pt x="56" y="135"/>
                  <a:pt x="80" y="135"/>
                  <a:pt x="80" y="135"/>
                </a:cubicBezTo>
                <a:cubicBezTo>
                  <a:pt x="85" y="135"/>
                  <a:pt x="85" y="129"/>
                  <a:pt x="85" y="129"/>
                </a:cubicBezTo>
                <a:cubicBezTo>
                  <a:pt x="85" y="129"/>
                  <a:pt x="85" y="124"/>
                  <a:pt x="80" y="124"/>
                </a:cubicBezTo>
                <a:cubicBezTo>
                  <a:pt x="74" y="124"/>
                  <a:pt x="74" y="119"/>
                  <a:pt x="74" y="119"/>
                </a:cubicBezTo>
                <a:cubicBezTo>
                  <a:pt x="74" y="119"/>
                  <a:pt x="69" y="119"/>
                  <a:pt x="69" y="114"/>
                </a:cubicBezTo>
                <a:cubicBezTo>
                  <a:pt x="69" y="108"/>
                  <a:pt x="69" y="108"/>
                  <a:pt x="69" y="108"/>
                </a:cubicBezTo>
                <a:cubicBezTo>
                  <a:pt x="69" y="108"/>
                  <a:pt x="75" y="109"/>
                  <a:pt x="75" y="106"/>
                </a:cubicBezTo>
                <a:cubicBezTo>
                  <a:pt x="75" y="103"/>
                  <a:pt x="69" y="103"/>
                  <a:pt x="69" y="103"/>
                </a:cubicBezTo>
                <a:cubicBezTo>
                  <a:pt x="69" y="98"/>
                  <a:pt x="69" y="98"/>
                  <a:pt x="69" y="98"/>
                </a:cubicBezTo>
                <a:cubicBezTo>
                  <a:pt x="75" y="98"/>
                  <a:pt x="79" y="96"/>
                  <a:pt x="83" y="92"/>
                </a:cubicBezTo>
                <a:close/>
                <a:moveTo>
                  <a:pt x="101" y="21"/>
                </a:moveTo>
                <a:cubicBezTo>
                  <a:pt x="103" y="21"/>
                  <a:pt x="107" y="21"/>
                  <a:pt x="107" y="21"/>
                </a:cubicBezTo>
                <a:cubicBezTo>
                  <a:pt x="112" y="21"/>
                  <a:pt x="112" y="16"/>
                  <a:pt x="112" y="16"/>
                </a:cubicBezTo>
                <a:cubicBezTo>
                  <a:pt x="117" y="16"/>
                  <a:pt x="117" y="21"/>
                  <a:pt x="117" y="21"/>
                </a:cubicBezTo>
                <a:cubicBezTo>
                  <a:pt x="117" y="26"/>
                  <a:pt x="117" y="26"/>
                  <a:pt x="117" y="26"/>
                </a:cubicBezTo>
                <a:cubicBezTo>
                  <a:pt x="117" y="26"/>
                  <a:pt x="116" y="47"/>
                  <a:pt x="91" y="71"/>
                </a:cubicBezTo>
                <a:cubicBezTo>
                  <a:pt x="96" y="61"/>
                  <a:pt x="101" y="38"/>
                  <a:pt x="101" y="21"/>
                </a:cubicBezTo>
                <a:close/>
                <a:moveTo>
                  <a:pt x="36" y="72"/>
                </a:moveTo>
                <a:cubicBezTo>
                  <a:pt x="11" y="48"/>
                  <a:pt x="10" y="27"/>
                  <a:pt x="10" y="27"/>
                </a:cubicBezTo>
                <a:cubicBezTo>
                  <a:pt x="10" y="22"/>
                  <a:pt x="10" y="22"/>
                  <a:pt x="10" y="22"/>
                </a:cubicBezTo>
                <a:cubicBezTo>
                  <a:pt x="10" y="22"/>
                  <a:pt x="10" y="17"/>
                  <a:pt x="15" y="17"/>
                </a:cubicBezTo>
                <a:cubicBezTo>
                  <a:pt x="15" y="17"/>
                  <a:pt x="15" y="22"/>
                  <a:pt x="20" y="22"/>
                </a:cubicBezTo>
                <a:cubicBezTo>
                  <a:pt x="20" y="22"/>
                  <a:pt x="24" y="22"/>
                  <a:pt x="26" y="22"/>
                </a:cubicBezTo>
                <a:cubicBezTo>
                  <a:pt x="26" y="39"/>
                  <a:pt x="30" y="62"/>
                  <a:pt x="36" y="72"/>
                </a:cubicBez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en-US" sz="1400"/>
          </a:p>
        </p:txBody>
      </p:sp>
      <p:cxnSp>
        <p:nvCxnSpPr>
          <p:cNvPr id="14" name="Straight Connector 399"/>
          <p:cNvCxnSpPr/>
          <p:nvPr/>
        </p:nvCxnSpPr>
        <p:spPr>
          <a:xfrm>
            <a:off x="568840" y="5155443"/>
            <a:ext cx="11054321" cy="0"/>
          </a:xfrm>
          <a:prstGeom prst="line">
            <a:avLst/>
          </a:prstGeom>
          <a:ln w="28575">
            <a:solidFill>
              <a:srgbClr val="49646E"/>
            </a:solidFill>
            <a:prstDash val="solid"/>
            <a:headEnd type="non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KSO_Shape"/>
          <p:cNvSpPr/>
          <p:nvPr/>
        </p:nvSpPr>
        <p:spPr bwMode="auto">
          <a:xfrm>
            <a:off x="10196476" y="3999606"/>
            <a:ext cx="314506" cy="313838"/>
          </a:xfrm>
          <a:custGeom>
            <a:avLst/>
            <a:gdLst>
              <a:gd name="T0" fmla="*/ 1524318 w 3543300"/>
              <a:gd name="T1" fmla="*/ 1132523 h 3617913"/>
              <a:gd name="T2" fmla="*/ 1313498 w 3543300"/>
              <a:gd name="T3" fmla="*/ 1253173 h 3617913"/>
              <a:gd name="T4" fmla="*/ 1155382 w 3543300"/>
              <a:gd name="T5" fmla="*/ 1435418 h 3617913"/>
              <a:gd name="T6" fmla="*/ 1066122 w 3543300"/>
              <a:gd name="T7" fmla="*/ 1663327 h 3617913"/>
              <a:gd name="T8" fmla="*/ 1059774 w 3543300"/>
              <a:gd name="T9" fmla="*/ 1918696 h 3617913"/>
              <a:gd name="T10" fmla="*/ 1138484 w 3543300"/>
              <a:gd name="T11" fmla="*/ 2152467 h 3617913"/>
              <a:gd name="T12" fmla="*/ 1287651 w 3543300"/>
              <a:gd name="T13" fmla="*/ 2342088 h 3617913"/>
              <a:gd name="T14" fmla="*/ 1491724 w 3543300"/>
              <a:gd name="T15" fmla="*/ 2472632 h 3617913"/>
              <a:gd name="T16" fmla="*/ 1734517 w 3543300"/>
              <a:gd name="T17" fmla="*/ 2528533 h 3617913"/>
              <a:gd name="T18" fmla="*/ 1985879 w 3543300"/>
              <a:gd name="T19" fmla="*/ 2496771 h 3617913"/>
              <a:gd name="T20" fmla="*/ 2202647 w 3543300"/>
              <a:gd name="T21" fmla="*/ 2386238 h 3617913"/>
              <a:gd name="T22" fmla="*/ 2368635 w 3543300"/>
              <a:gd name="T23" fmla="*/ 2211863 h 3617913"/>
              <a:gd name="T24" fmla="*/ 2469244 w 3543300"/>
              <a:gd name="T25" fmla="*/ 1988891 h 3617913"/>
              <a:gd name="T26" fmla="*/ 2487969 w 3543300"/>
              <a:gd name="T27" fmla="*/ 1735110 h 3617913"/>
              <a:gd name="T28" fmla="*/ 2420685 w 3543300"/>
              <a:gd name="T29" fmla="*/ 1496257 h 3617913"/>
              <a:gd name="T30" fmla="*/ 2280920 w 3543300"/>
              <a:gd name="T31" fmla="*/ 1299528 h 3617913"/>
              <a:gd name="T32" fmla="*/ 2083752 w 3543300"/>
              <a:gd name="T33" fmla="*/ 1159510 h 3617913"/>
              <a:gd name="T34" fmla="*/ 1845310 w 3543300"/>
              <a:gd name="T35" fmla="*/ 1092518 h 3617913"/>
              <a:gd name="T36" fmla="*/ 1957705 w 3543300"/>
              <a:gd name="T37" fmla="*/ 6985 h 3617913"/>
              <a:gd name="T38" fmla="*/ 2011998 w 3543300"/>
              <a:gd name="T39" fmla="*/ 89217 h 3617913"/>
              <a:gd name="T40" fmla="*/ 2341562 w 3543300"/>
              <a:gd name="T41" fmla="*/ 485457 h 3617913"/>
              <a:gd name="T42" fmla="*/ 2646362 w 3543300"/>
              <a:gd name="T43" fmla="*/ 240665 h 3617913"/>
              <a:gd name="T44" fmla="*/ 2970848 w 3543300"/>
              <a:gd name="T45" fmla="*/ 446087 h 3617913"/>
              <a:gd name="T46" fmla="*/ 2979738 w 3543300"/>
              <a:gd name="T47" fmla="*/ 554990 h 3617913"/>
              <a:gd name="T48" fmla="*/ 2996248 w 3543300"/>
              <a:gd name="T49" fmla="*/ 1049655 h 3617913"/>
              <a:gd name="T50" fmla="*/ 3393440 w 3543300"/>
              <a:gd name="T51" fmla="*/ 1051243 h 3617913"/>
              <a:gd name="T52" fmla="*/ 3542030 w 3543300"/>
              <a:gd name="T53" fmla="*/ 1406843 h 3617913"/>
              <a:gd name="T54" fmla="*/ 3490278 w 3543300"/>
              <a:gd name="T55" fmla="*/ 1502728 h 3617913"/>
              <a:gd name="T56" fmla="*/ 3210242 w 3543300"/>
              <a:gd name="T57" fmla="*/ 1889125 h 3617913"/>
              <a:gd name="T58" fmla="*/ 3529330 w 3543300"/>
              <a:gd name="T59" fmla="*/ 2149158 h 3617913"/>
              <a:gd name="T60" fmla="*/ 3442335 w 3543300"/>
              <a:gd name="T61" fmla="*/ 2520315 h 3617913"/>
              <a:gd name="T62" fmla="*/ 3346450 w 3543300"/>
              <a:gd name="T63" fmla="*/ 2572068 h 3617913"/>
              <a:gd name="T64" fmla="*/ 2905125 w 3543300"/>
              <a:gd name="T65" fmla="*/ 2698115 h 3617913"/>
              <a:gd name="T66" fmla="*/ 2994025 w 3543300"/>
              <a:gd name="T67" fmla="*/ 3108643 h 3617913"/>
              <a:gd name="T68" fmla="*/ 2709228 w 3543300"/>
              <a:gd name="T69" fmla="*/ 3363913 h 3617913"/>
              <a:gd name="T70" fmla="*/ 2600325 w 3543300"/>
              <a:gd name="T71" fmla="*/ 3355023 h 3617913"/>
              <a:gd name="T72" fmla="*/ 2193608 w 3543300"/>
              <a:gd name="T73" fmla="*/ 3187066 h 3617913"/>
              <a:gd name="T74" fmla="*/ 2005012 w 3543300"/>
              <a:gd name="T75" fmla="*/ 3563621 h 3617913"/>
              <a:gd name="T76" fmla="*/ 1620520 w 3543300"/>
              <a:gd name="T77" fmla="*/ 3617913 h 3617913"/>
              <a:gd name="T78" fmla="*/ 1535430 w 3543300"/>
              <a:gd name="T79" fmla="*/ 3555366 h 3617913"/>
              <a:gd name="T80" fmla="*/ 1324928 w 3543300"/>
              <a:gd name="T81" fmla="*/ 3179128 h 3617913"/>
              <a:gd name="T82" fmla="*/ 935990 w 3543300"/>
              <a:gd name="T83" fmla="*/ 3361056 h 3617913"/>
              <a:gd name="T84" fmla="*/ 830262 w 3543300"/>
              <a:gd name="T85" fmla="*/ 3361056 h 3617913"/>
              <a:gd name="T86" fmla="*/ 550545 w 3543300"/>
              <a:gd name="T87" fmla="*/ 3100071 h 3617913"/>
              <a:gd name="T88" fmla="*/ 638492 w 3543300"/>
              <a:gd name="T89" fmla="*/ 2698115 h 3617913"/>
              <a:gd name="T90" fmla="*/ 196850 w 3543300"/>
              <a:gd name="T91" fmla="*/ 2572068 h 3617913"/>
              <a:gd name="T92" fmla="*/ 101282 w 3543300"/>
              <a:gd name="T93" fmla="*/ 2520315 h 3617913"/>
              <a:gd name="T94" fmla="*/ 13970 w 3543300"/>
              <a:gd name="T95" fmla="*/ 2149158 h 3617913"/>
              <a:gd name="T96" fmla="*/ 334962 w 3543300"/>
              <a:gd name="T97" fmla="*/ 1915478 h 3617913"/>
              <a:gd name="T98" fmla="*/ 57467 w 3543300"/>
              <a:gd name="T99" fmla="*/ 1504633 h 3617913"/>
              <a:gd name="T100" fmla="*/ 635 w 3543300"/>
              <a:gd name="T101" fmla="*/ 1411288 h 3617913"/>
              <a:gd name="T102" fmla="*/ 134620 w 3543300"/>
              <a:gd name="T103" fmla="*/ 1058863 h 3617913"/>
              <a:gd name="T104" fmla="*/ 520382 w 3543300"/>
              <a:gd name="T105" fmla="*/ 1095375 h 3617913"/>
              <a:gd name="T106" fmla="*/ 742632 w 3543300"/>
              <a:gd name="T107" fmla="*/ 801052 h 3617913"/>
              <a:gd name="T108" fmla="*/ 558482 w 3543300"/>
              <a:gd name="T109" fmla="*/ 467677 h 3617913"/>
              <a:gd name="T110" fmla="*/ 862648 w 3543300"/>
              <a:gd name="T111" fmla="*/ 242252 h 3617913"/>
              <a:gd name="T112" fmla="*/ 955040 w 3543300"/>
              <a:gd name="T113" fmla="*/ 276542 h 3617913"/>
              <a:gd name="T114" fmla="*/ 1452245 w 3543300"/>
              <a:gd name="T115" fmla="*/ 404177 h 3617913"/>
              <a:gd name="T116" fmla="*/ 1557655 w 3543300"/>
              <a:gd name="T117" fmla="*/ 26352 h 3617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43300" h="3617913">
                <a:moveTo>
                  <a:pt x="1752918" y="1088708"/>
                </a:moveTo>
                <a:lnTo>
                  <a:pt x="1734502" y="1089660"/>
                </a:lnTo>
                <a:lnTo>
                  <a:pt x="1716088" y="1090613"/>
                </a:lnTo>
                <a:lnTo>
                  <a:pt x="1697990" y="1092518"/>
                </a:lnTo>
                <a:lnTo>
                  <a:pt x="1679892" y="1094423"/>
                </a:lnTo>
                <a:lnTo>
                  <a:pt x="1662112" y="1097280"/>
                </a:lnTo>
                <a:lnTo>
                  <a:pt x="1644332" y="1100138"/>
                </a:lnTo>
                <a:lnTo>
                  <a:pt x="1626552" y="1103630"/>
                </a:lnTo>
                <a:lnTo>
                  <a:pt x="1608772" y="1107440"/>
                </a:lnTo>
                <a:lnTo>
                  <a:pt x="1591628" y="1111568"/>
                </a:lnTo>
                <a:lnTo>
                  <a:pt x="1574800" y="1116013"/>
                </a:lnTo>
                <a:lnTo>
                  <a:pt x="1557338" y="1121093"/>
                </a:lnTo>
                <a:lnTo>
                  <a:pt x="1540828" y="1126490"/>
                </a:lnTo>
                <a:lnTo>
                  <a:pt x="1524318" y="1132523"/>
                </a:lnTo>
                <a:lnTo>
                  <a:pt x="1507808" y="1138555"/>
                </a:lnTo>
                <a:lnTo>
                  <a:pt x="1491615" y="1145223"/>
                </a:lnTo>
                <a:lnTo>
                  <a:pt x="1475422" y="1152525"/>
                </a:lnTo>
                <a:lnTo>
                  <a:pt x="1459548" y="1159510"/>
                </a:lnTo>
                <a:lnTo>
                  <a:pt x="1443672" y="1167448"/>
                </a:lnTo>
                <a:lnTo>
                  <a:pt x="1428432" y="1175703"/>
                </a:lnTo>
                <a:lnTo>
                  <a:pt x="1413192" y="1183958"/>
                </a:lnTo>
                <a:lnTo>
                  <a:pt x="1398270" y="1193165"/>
                </a:lnTo>
                <a:lnTo>
                  <a:pt x="1383665" y="1202055"/>
                </a:lnTo>
                <a:lnTo>
                  <a:pt x="1368742" y="1211898"/>
                </a:lnTo>
                <a:lnTo>
                  <a:pt x="1354772" y="1221740"/>
                </a:lnTo>
                <a:lnTo>
                  <a:pt x="1340485" y="1231900"/>
                </a:lnTo>
                <a:lnTo>
                  <a:pt x="1327150" y="1242378"/>
                </a:lnTo>
                <a:lnTo>
                  <a:pt x="1313498" y="1253173"/>
                </a:lnTo>
                <a:lnTo>
                  <a:pt x="1300480" y="1264285"/>
                </a:lnTo>
                <a:lnTo>
                  <a:pt x="1287462" y="1275715"/>
                </a:lnTo>
                <a:lnTo>
                  <a:pt x="1274762" y="1287463"/>
                </a:lnTo>
                <a:lnTo>
                  <a:pt x="1262380" y="1299528"/>
                </a:lnTo>
                <a:lnTo>
                  <a:pt x="1250315" y="1311910"/>
                </a:lnTo>
                <a:lnTo>
                  <a:pt x="1238568" y="1324928"/>
                </a:lnTo>
                <a:lnTo>
                  <a:pt x="1227138" y="1337628"/>
                </a:lnTo>
                <a:lnTo>
                  <a:pt x="1215708" y="1350645"/>
                </a:lnTo>
                <a:lnTo>
                  <a:pt x="1205230" y="1364298"/>
                </a:lnTo>
                <a:lnTo>
                  <a:pt x="1194752" y="1377950"/>
                </a:lnTo>
                <a:lnTo>
                  <a:pt x="1183958" y="1392238"/>
                </a:lnTo>
                <a:lnTo>
                  <a:pt x="1174432" y="1406525"/>
                </a:lnTo>
                <a:lnTo>
                  <a:pt x="1164908" y="1420813"/>
                </a:lnTo>
                <a:lnTo>
                  <a:pt x="1155382" y="1435418"/>
                </a:lnTo>
                <a:lnTo>
                  <a:pt x="1146810" y="1450340"/>
                </a:lnTo>
                <a:lnTo>
                  <a:pt x="1138391" y="1465309"/>
                </a:lnTo>
                <a:lnTo>
                  <a:pt x="1130549" y="1480376"/>
                </a:lnTo>
                <a:lnTo>
                  <a:pt x="1122615" y="1496257"/>
                </a:lnTo>
                <a:lnTo>
                  <a:pt x="1114998" y="1512138"/>
                </a:lnTo>
                <a:lnTo>
                  <a:pt x="1108333" y="1528337"/>
                </a:lnTo>
                <a:lnTo>
                  <a:pt x="1101668" y="1544536"/>
                </a:lnTo>
                <a:lnTo>
                  <a:pt x="1095321" y="1561052"/>
                </a:lnTo>
                <a:lnTo>
                  <a:pt x="1089608" y="1577568"/>
                </a:lnTo>
                <a:lnTo>
                  <a:pt x="1083895" y="1594402"/>
                </a:lnTo>
                <a:lnTo>
                  <a:pt x="1079134" y="1611554"/>
                </a:lnTo>
                <a:lnTo>
                  <a:pt x="1074056" y="1628388"/>
                </a:lnTo>
                <a:lnTo>
                  <a:pt x="1069931" y="1646175"/>
                </a:lnTo>
                <a:lnTo>
                  <a:pt x="1066122" y="1663327"/>
                </a:lnTo>
                <a:lnTo>
                  <a:pt x="1062948" y="1681114"/>
                </a:lnTo>
                <a:lnTo>
                  <a:pt x="1059774" y="1698901"/>
                </a:lnTo>
                <a:lnTo>
                  <a:pt x="1057553" y="1717005"/>
                </a:lnTo>
                <a:lnTo>
                  <a:pt x="1055331" y="1735110"/>
                </a:lnTo>
                <a:lnTo>
                  <a:pt x="1053744" y="1753532"/>
                </a:lnTo>
                <a:lnTo>
                  <a:pt x="1052792" y="1771319"/>
                </a:lnTo>
                <a:lnTo>
                  <a:pt x="1051840" y="1790376"/>
                </a:lnTo>
                <a:lnTo>
                  <a:pt x="1051523" y="1808798"/>
                </a:lnTo>
                <a:lnTo>
                  <a:pt x="1051840" y="1827221"/>
                </a:lnTo>
                <a:lnTo>
                  <a:pt x="1052792" y="1845960"/>
                </a:lnTo>
                <a:lnTo>
                  <a:pt x="1053744" y="1864065"/>
                </a:lnTo>
                <a:lnTo>
                  <a:pt x="1055331" y="1882487"/>
                </a:lnTo>
                <a:lnTo>
                  <a:pt x="1057553" y="1900592"/>
                </a:lnTo>
                <a:lnTo>
                  <a:pt x="1059774" y="1918696"/>
                </a:lnTo>
                <a:lnTo>
                  <a:pt x="1062948" y="1936483"/>
                </a:lnTo>
                <a:lnTo>
                  <a:pt x="1066122" y="1953952"/>
                </a:lnTo>
                <a:lnTo>
                  <a:pt x="1069931" y="1971739"/>
                </a:lnTo>
                <a:lnTo>
                  <a:pt x="1074056" y="1988891"/>
                </a:lnTo>
                <a:lnTo>
                  <a:pt x="1079134" y="2006043"/>
                </a:lnTo>
                <a:lnTo>
                  <a:pt x="1083895" y="2022877"/>
                </a:lnTo>
                <a:lnTo>
                  <a:pt x="1089608" y="2039711"/>
                </a:lnTo>
                <a:lnTo>
                  <a:pt x="1095321" y="2056545"/>
                </a:lnTo>
                <a:lnTo>
                  <a:pt x="1101668" y="2073061"/>
                </a:lnTo>
                <a:lnTo>
                  <a:pt x="1108333" y="2089260"/>
                </a:lnTo>
                <a:lnTo>
                  <a:pt x="1114998" y="2105459"/>
                </a:lnTo>
                <a:lnTo>
                  <a:pt x="1122615" y="2121022"/>
                </a:lnTo>
                <a:lnTo>
                  <a:pt x="1130549" y="2136904"/>
                </a:lnTo>
                <a:lnTo>
                  <a:pt x="1138484" y="2152467"/>
                </a:lnTo>
                <a:lnTo>
                  <a:pt x="1147053" y="2167395"/>
                </a:lnTo>
                <a:lnTo>
                  <a:pt x="1155622" y="2182641"/>
                </a:lnTo>
                <a:lnTo>
                  <a:pt x="1165144" y="2197252"/>
                </a:lnTo>
                <a:lnTo>
                  <a:pt x="1174665" y="2211863"/>
                </a:lnTo>
                <a:lnTo>
                  <a:pt x="1184186" y="2225838"/>
                </a:lnTo>
                <a:lnTo>
                  <a:pt x="1194977" y="2240131"/>
                </a:lnTo>
                <a:lnTo>
                  <a:pt x="1205450" y="2253789"/>
                </a:lnTo>
                <a:lnTo>
                  <a:pt x="1215924" y="2267129"/>
                </a:lnTo>
                <a:lnTo>
                  <a:pt x="1227349" y="2280469"/>
                </a:lnTo>
                <a:lnTo>
                  <a:pt x="1238775" y="2293174"/>
                </a:lnTo>
                <a:lnTo>
                  <a:pt x="1250518" y="2305879"/>
                </a:lnTo>
                <a:lnTo>
                  <a:pt x="1262578" y="2318267"/>
                </a:lnTo>
                <a:lnTo>
                  <a:pt x="1274956" y="2330336"/>
                </a:lnTo>
                <a:lnTo>
                  <a:pt x="1287651" y="2342088"/>
                </a:lnTo>
                <a:lnTo>
                  <a:pt x="1300663" y="2353840"/>
                </a:lnTo>
                <a:lnTo>
                  <a:pt x="1313676" y="2364640"/>
                </a:lnTo>
                <a:lnTo>
                  <a:pt x="1327323" y="2375756"/>
                </a:lnTo>
                <a:lnTo>
                  <a:pt x="1340653" y="2386238"/>
                </a:lnTo>
                <a:lnTo>
                  <a:pt x="1354935" y="2396402"/>
                </a:lnTo>
                <a:lnTo>
                  <a:pt x="1368899" y="2406566"/>
                </a:lnTo>
                <a:lnTo>
                  <a:pt x="1383816" y="2415777"/>
                </a:lnTo>
                <a:lnTo>
                  <a:pt x="1398415" y="2424988"/>
                </a:lnTo>
                <a:lnTo>
                  <a:pt x="1413332" y="2433882"/>
                </a:lnTo>
                <a:lnTo>
                  <a:pt x="1428566" y="2442775"/>
                </a:lnTo>
                <a:lnTo>
                  <a:pt x="1443800" y="2450398"/>
                </a:lnTo>
                <a:lnTo>
                  <a:pt x="1459669" y="2458339"/>
                </a:lnTo>
                <a:lnTo>
                  <a:pt x="1475538" y="2465644"/>
                </a:lnTo>
                <a:lnTo>
                  <a:pt x="1491724" y="2472632"/>
                </a:lnTo>
                <a:lnTo>
                  <a:pt x="1507910" y="2479619"/>
                </a:lnTo>
                <a:lnTo>
                  <a:pt x="1524414" y="2485654"/>
                </a:lnTo>
                <a:lnTo>
                  <a:pt x="1540917" y="2491689"/>
                </a:lnTo>
                <a:lnTo>
                  <a:pt x="1557421" y="2496771"/>
                </a:lnTo>
                <a:lnTo>
                  <a:pt x="1574877" y="2502171"/>
                </a:lnTo>
                <a:lnTo>
                  <a:pt x="1591698" y="2506617"/>
                </a:lnTo>
                <a:lnTo>
                  <a:pt x="1608836" y="2510746"/>
                </a:lnTo>
                <a:lnTo>
                  <a:pt x="1626609" y="2514876"/>
                </a:lnTo>
                <a:lnTo>
                  <a:pt x="1644382" y="2518369"/>
                </a:lnTo>
                <a:lnTo>
                  <a:pt x="1662155" y="2520910"/>
                </a:lnTo>
                <a:lnTo>
                  <a:pt x="1679928" y="2523451"/>
                </a:lnTo>
                <a:lnTo>
                  <a:pt x="1698019" y="2525675"/>
                </a:lnTo>
                <a:lnTo>
                  <a:pt x="1716109" y="2527263"/>
                </a:lnTo>
                <a:lnTo>
                  <a:pt x="1734517" y="2528533"/>
                </a:lnTo>
                <a:lnTo>
                  <a:pt x="1752925" y="2529169"/>
                </a:lnTo>
                <a:lnTo>
                  <a:pt x="1771967" y="2529169"/>
                </a:lnTo>
                <a:lnTo>
                  <a:pt x="1790375" y="2529169"/>
                </a:lnTo>
                <a:lnTo>
                  <a:pt x="1808783" y="2528533"/>
                </a:lnTo>
                <a:lnTo>
                  <a:pt x="1827191" y="2527263"/>
                </a:lnTo>
                <a:lnTo>
                  <a:pt x="1845281" y="2525675"/>
                </a:lnTo>
                <a:lnTo>
                  <a:pt x="1863372" y="2523451"/>
                </a:lnTo>
                <a:lnTo>
                  <a:pt x="1881145" y="2520910"/>
                </a:lnTo>
                <a:lnTo>
                  <a:pt x="1898918" y="2518369"/>
                </a:lnTo>
                <a:lnTo>
                  <a:pt x="1916691" y="2514876"/>
                </a:lnTo>
                <a:lnTo>
                  <a:pt x="1934464" y="2510746"/>
                </a:lnTo>
                <a:lnTo>
                  <a:pt x="1951602" y="2506617"/>
                </a:lnTo>
                <a:lnTo>
                  <a:pt x="1969058" y="2502171"/>
                </a:lnTo>
                <a:lnTo>
                  <a:pt x="1985879" y="2496771"/>
                </a:lnTo>
                <a:lnTo>
                  <a:pt x="2002383" y="2491689"/>
                </a:lnTo>
                <a:lnTo>
                  <a:pt x="2019204" y="2485654"/>
                </a:lnTo>
                <a:lnTo>
                  <a:pt x="2035390" y="2479619"/>
                </a:lnTo>
                <a:lnTo>
                  <a:pt x="2051894" y="2472632"/>
                </a:lnTo>
                <a:lnTo>
                  <a:pt x="2067762" y="2465644"/>
                </a:lnTo>
                <a:lnTo>
                  <a:pt x="2083631" y="2458339"/>
                </a:lnTo>
                <a:lnTo>
                  <a:pt x="2099500" y="2450398"/>
                </a:lnTo>
                <a:lnTo>
                  <a:pt x="2114734" y="2442775"/>
                </a:lnTo>
                <a:lnTo>
                  <a:pt x="2129968" y="2433882"/>
                </a:lnTo>
                <a:lnTo>
                  <a:pt x="2144885" y="2424988"/>
                </a:lnTo>
                <a:lnTo>
                  <a:pt x="2159484" y="2415777"/>
                </a:lnTo>
                <a:lnTo>
                  <a:pt x="2174401" y="2406566"/>
                </a:lnTo>
                <a:lnTo>
                  <a:pt x="2188683" y="2396402"/>
                </a:lnTo>
                <a:lnTo>
                  <a:pt x="2202647" y="2386238"/>
                </a:lnTo>
                <a:lnTo>
                  <a:pt x="2215977" y="2375756"/>
                </a:lnTo>
                <a:lnTo>
                  <a:pt x="2229624" y="2364640"/>
                </a:lnTo>
                <a:lnTo>
                  <a:pt x="2242637" y="2353840"/>
                </a:lnTo>
                <a:lnTo>
                  <a:pt x="2255966" y="2342088"/>
                </a:lnTo>
                <a:lnTo>
                  <a:pt x="2268344" y="2330336"/>
                </a:lnTo>
                <a:lnTo>
                  <a:pt x="2280722" y="2318267"/>
                </a:lnTo>
                <a:lnTo>
                  <a:pt x="2292782" y="2305879"/>
                </a:lnTo>
                <a:lnTo>
                  <a:pt x="2304525" y="2293174"/>
                </a:lnTo>
                <a:lnTo>
                  <a:pt x="2315951" y="2280469"/>
                </a:lnTo>
                <a:lnTo>
                  <a:pt x="2327376" y="2267129"/>
                </a:lnTo>
                <a:lnTo>
                  <a:pt x="2338167" y="2253789"/>
                </a:lnTo>
                <a:lnTo>
                  <a:pt x="2348958" y="2240131"/>
                </a:lnTo>
                <a:lnTo>
                  <a:pt x="2359114" y="2225838"/>
                </a:lnTo>
                <a:lnTo>
                  <a:pt x="2368635" y="2211863"/>
                </a:lnTo>
                <a:lnTo>
                  <a:pt x="2378156" y="2197252"/>
                </a:lnTo>
                <a:lnTo>
                  <a:pt x="2387678" y="2182641"/>
                </a:lnTo>
                <a:lnTo>
                  <a:pt x="2396247" y="2167395"/>
                </a:lnTo>
                <a:lnTo>
                  <a:pt x="2404816" y="2152467"/>
                </a:lnTo>
                <a:lnTo>
                  <a:pt x="2412750" y="2136904"/>
                </a:lnTo>
                <a:lnTo>
                  <a:pt x="2420685" y="2121022"/>
                </a:lnTo>
                <a:lnTo>
                  <a:pt x="2428302" y="2105459"/>
                </a:lnTo>
                <a:lnTo>
                  <a:pt x="2434967" y="2089260"/>
                </a:lnTo>
                <a:lnTo>
                  <a:pt x="2441632" y="2073061"/>
                </a:lnTo>
                <a:lnTo>
                  <a:pt x="2447979" y="2056545"/>
                </a:lnTo>
                <a:lnTo>
                  <a:pt x="2453692" y="2039711"/>
                </a:lnTo>
                <a:lnTo>
                  <a:pt x="2459405" y="2022877"/>
                </a:lnTo>
                <a:lnTo>
                  <a:pt x="2464166" y="2006043"/>
                </a:lnTo>
                <a:lnTo>
                  <a:pt x="2469244" y="1988891"/>
                </a:lnTo>
                <a:lnTo>
                  <a:pt x="2473370" y="1971739"/>
                </a:lnTo>
                <a:lnTo>
                  <a:pt x="2477178" y="1953952"/>
                </a:lnTo>
                <a:lnTo>
                  <a:pt x="2480352" y="1936483"/>
                </a:lnTo>
                <a:lnTo>
                  <a:pt x="2483526" y="1918696"/>
                </a:lnTo>
                <a:lnTo>
                  <a:pt x="2486064" y="1900592"/>
                </a:lnTo>
                <a:lnTo>
                  <a:pt x="2487969" y="1882487"/>
                </a:lnTo>
                <a:lnTo>
                  <a:pt x="2489556" y="1864065"/>
                </a:lnTo>
                <a:lnTo>
                  <a:pt x="2490508" y="1845960"/>
                </a:lnTo>
                <a:lnTo>
                  <a:pt x="2491460" y="1827221"/>
                </a:lnTo>
                <a:lnTo>
                  <a:pt x="2491777" y="1808798"/>
                </a:lnTo>
                <a:lnTo>
                  <a:pt x="2491460" y="1790376"/>
                </a:lnTo>
                <a:lnTo>
                  <a:pt x="2490508" y="1771319"/>
                </a:lnTo>
                <a:lnTo>
                  <a:pt x="2489556" y="1753532"/>
                </a:lnTo>
                <a:lnTo>
                  <a:pt x="2487969" y="1735110"/>
                </a:lnTo>
                <a:lnTo>
                  <a:pt x="2486064" y="1717005"/>
                </a:lnTo>
                <a:lnTo>
                  <a:pt x="2483526" y="1698901"/>
                </a:lnTo>
                <a:lnTo>
                  <a:pt x="2480352" y="1681114"/>
                </a:lnTo>
                <a:lnTo>
                  <a:pt x="2477178" y="1663327"/>
                </a:lnTo>
                <a:lnTo>
                  <a:pt x="2473370" y="1646175"/>
                </a:lnTo>
                <a:lnTo>
                  <a:pt x="2469244" y="1628388"/>
                </a:lnTo>
                <a:lnTo>
                  <a:pt x="2464166" y="1611554"/>
                </a:lnTo>
                <a:lnTo>
                  <a:pt x="2459405" y="1594402"/>
                </a:lnTo>
                <a:lnTo>
                  <a:pt x="2453692" y="1577568"/>
                </a:lnTo>
                <a:lnTo>
                  <a:pt x="2447979" y="1561052"/>
                </a:lnTo>
                <a:lnTo>
                  <a:pt x="2441632" y="1544536"/>
                </a:lnTo>
                <a:lnTo>
                  <a:pt x="2434967" y="1528337"/>
                </a:lnTo>
                <a:lnTo>
                  <a:pt x="2428302" y="1512138"/>
                </a:lnTo>
                <a:lnTo>
                  <a:pt x="2420685" y="1496257"/>
                </a:lnTo>
                <a:lnTo>
                  <a:pt x="2412750" y="1480376"/>
                </a:lnTo>
                <a:lnTo>
                  <a:pt x="2404909" y="1465308"/>
                </a:lnTo>
                <a:lnTo>
                  <a:pt x="2396490" y="1450340"/>
                </a:lnTo>
                <a:lnTo>
                  <a:pt x="2387918" y="1435418"/>
                </a:lnTo>
                <a:lnTo>
                  <a:pt x="2378392" y="1420813"/>
                </a:lnTo>
                <a:lnTo>
                  <a:pt x="2368868" y="1406525"/>
                </a:lnTo>
                <a:lnTo>
                  <a:pt x="2359342" y="1392238"/>
                </a:lnTo>
                <a:lnTo>
                  <a:pt x="2349182" y="1377950"/>
                </a:lnTo>
                <a:lnTo>
                  <a:pt x="2338388" y="1364298"/>
                </a:lnTo>
                <a:lnTo>
                  <a:pt x="2327592" y="1350645"/>
                </a:lnTo>
                <a:lnTo>
                  <a:pt x="2316162" y="1337628"/>
                </a:lnTo>
                <a:lnTo>
                  <a:pt x="2304732" y="1324928"/>
                </a:lnTo>
                <a:lnTo>
                  <a:pt x="2292985" y="1311910"/>
                </a:lnTo>
                <a:lnTo>
                  <a:pt x="2280920" y="1299528"/>
                </a:lnTo>
                <a:lnTo>
                  <a:pt x="2268538" y="1287463"/>
                </a:lnTo>
                <a:lnTo>
                  <a:pt x="2256155" y="1275715"/>
                </a:lnTo>
                <a:lnTo>
                  <a:pt x="2242820" y="1264285"/>
                </a:lnTo>
                <a:lnTo>
                  <a:pt x="2229802" y="1253173"/>
                </a:lnTo>
                <a:lnTo>
                  <a:pt x="2216150" y="1242378"/>
                </a:lnTo>
                <a:lnTo>
                  <a:pt x="2202815" y="1231900"/>
                </a:lnTo>
                <a:lnTo>
                  <a:pt x="2188845" y="1221740"/>
                </a:lnTo>
                <a:lnTo>
                  <a:pt x="2174558" y="1211898"/>
                </a:lnTo>
                <a:lnTo>
                  <a:pt x="2159635" y="1202055"/>
                </a:lnTo>
                <a:lnTo>
                  <a:pt x="2145030" y="1193165"/>
                </a:lnTo>
                <a:lnTo>
                  <a:pt x="2130108" y="1183958"/>
                </a:lnTo>
                <a:lnTo>
                  <a:pt x="2114868" y="1175703"/>
                </a:lnTo>
                <a:lnTo>
                  <a:pt x="2099628" y="1167448"/>
                </a:lnTo>
                <a:lnTo>
                  <a:pt x="2083752" y="1159510"/>
                </a:lnTo>
                <a:lnTo>
                  <a:pt x="2067878" y="1152525"/>
                </a:lnTo>
                <a:lnTo>
                  <a:pt x="2052002" y="1145223"/>
                </a:lnTo>
                <a:lnTo>
                  <a:pt x="2035492" y="1138555"/>
                </a:lnTo>
                <a:lnTo>
                  <a:pt x="2019300" y="1132523"/>
                </a:lnTo>
                <a:lnTo>
                  <a:pt x="2002472" y="1126490"/>
                </a:lnTo>
                <a:lnTo>
                  <a:pt x="1985962" y="1121093"/>
                </a:lnTo>
                <a:lnTo>
                  <a:pt x="1969135" y="1116013"/>
                </a:lnTo>
                <a:lnTo>
                  <a:pt x="1951672" y="1111568"/>
                </a:lnTo>
                <a:lnTo>
                  <a:pt x="1934528" y="1107440"/>
                </a:lnTo>
                <a:lnTo>
                  <a:pt x="1916748" y="1103630"/>
                </a:lnTo>
                <a:lnTo>
                  <a:pt x="1898968" y="1100138"/>
                </a:lnTo>
                <a:lnTo>
                  <a:pt x="1881188" y="1097280"/>
                </a:lnTo>
                <a:lnTo>
                  <a:pt x="1863408" y="1094423"/>
                </a:lnTo>
                <a:lnTo>
                  <a:pt x="1845310" y="1092518"/>
                </a:lnTo>
                <a:lnTo>
                  <a:pt x="1827212" y="1090613"/>
                </a:lnTo>
                <a:lnTo>
                  <a:pt x="1808798" y="1089660"/>
                </a:lnTo>
                <a:lnTo>
                  <a:pt x="1790382" y="1088708"/>
                </a:lnTo>
                <a:lnTo>
                  <a:pt x="1771968" y="1088708"/>
                </a:lnTo>
                <a:lnTo>
                  <a:pt x="1752918" y="1088708"/>
                </a:lnTo>
                <a:close/>
                <a:moveTo>
                  <a:pt x="1615758" y="0"/>
                </a:moveTo>
                <a:lnTo>
                  <a:pt x="1620520" y="0"/>
                </a:lnTo>
                <a:lnTo>
                  <a:pt x="1922780" y="0"/>
                </a:lnTo>
                <a:lnTo>
                  <a:pt x="1927225" y="0"/>
                </a:lnTo>
                <a:lnTo>
                  <a:pt x="1931670" y="317"/>
                </a:lnTo>
                <a:lnTo>
                  <a:pt x="1936115" y="952"/>
                </a:lnTo>
                <a:lnTo>
                  <a:pt x="1940878" y="1905"/>
                </a:lnTo>
                <a:lnTo>
                  <a:pt x="1949450" y="4127"/>
                </a:lnTo>
                <a:lnTo>
                  <a:pt x="1957705" y="6985"/>
                </a:lnTo>
                <a:lnTo>
                  <a:pt x="1965325" y="10795"/>
                </a:lnTo>
                <a:lnTo>
                  <a:pt x="1972628" y="14922"/>
                </a:lnTo>
                <a:lnTo>
                  <a:pt x="1979612" y="20320"/>
                </a:lnTo>
                <a:lnTo>
                  <a:pt x="1985962" y="26035"/>
                </a:lnTo>
                <a:lnTo>
                  <a:pt x="1991678" y="32385"/>
                </a:lnTo>
                <a:lnTo>
                  <a:pt x="1996758" y="39052"/>
                </a:lnTo>
                <a:lnTo>
                  <a:pt x="2001202" y="46672"/>
                </a:lnTo>
                <a:lnTo>
                  <a:pt x="2005012" y="54610"/>
                </a:lnTo>
                <a:lnTo>
                  <a:pt x="2007870" y="62230"/>
                </a:lnTo>
                <a:lnTo>
                  <a:pt x="2010092" y="71120"/>
                </a:lnTo>
                <a:lnTo>
                  <a:pt x="2010728" y="75565"/>
                </a:lnTo>
                <a:lnTo>
                  <a:pt x="2011362" y="80010"/>
                </a:lnTo>
                <a:lnTo>
                  <a:pt x="2011998" y="84455"/>
                </a:lnTo>
                <a:lnTo>
                  <a:pt x="2011998" y="89217"/>
                </a:lnTo>
                <a:lnTo>
                  <a:pt x="2011998" y="388620"/>
                </a:lnTo>
                <a:lnTo>
                  <a:pt x="2038350" y="393065"/>
                </a:lnTo>
                <a:lnTo>
                  <a:pt x="2064702" y="398462"/>
                </a:lnTo>
                <a:lnTo>
                  <a:pt x="2091055" y="404177"/>
                </a:lnTo>
                <a:lnTo>
                  <a:pt x="2116772" y="410210"/>
                </a:lnTo>
                <a:lnTo>
                  <a:pt x="2142490" y="416877"/>
                </a:lnTo>
                <a:lnTo>
                  <a:pt x="2167890" y="423545"/>
                </a:lnTo>
                <a:lnTo>
                  <a:pt x="2193608" y="431165"/>
                </a:lnTo>
                <a:lnTo>
                  <a:pt x="2218690" y="439102"/>
                </a:lnTo>
                <a:lnTo>
                  <a:pt x="2243772" y="447675"/>
                </a:lnTo>
                <a:lnTo>
                  <a:pt x="2268538" y="456247"/>
                </a:lnTo>
                <a:lnTo>
                  <a:pt x="2292985" y="465772"/>
                </a:lnTo>
                <a:lnTo>
                  <a:pt x="2317432" y="475615"/>
                </a:lnTo>
                <a:lnTo>
                  <a:pt x="2341562" y="485457"/>
                </a:lnTo>
                <a:lnTo>
                  <a:pt x="2365692" y="496252"/>
                </a:lnTo>
                <a:lnTo>
                  <a:pt x="2388870" y="507047"/>
                </a:lnTo>
                <a:lnTo>
                  <a:pt x="2412682" y="518477"/>
                </a:lnTo>
                <a:lnTo>
                  <a:pt x="2588260" y="276542"/>
                </a:lnTo>
                <a:lnTo>
                  <a:pt x="2591435" y="272732"/>
                </a:lnTo>
                <a:lnTo>
                  <a:pt x="2593975" y="269240"/>
                </a:lnTo>
                <a:lnTo>
                  <a:pt x="2597468" y="266065"/>
                </a:lnTo>
                <a:lnTo>
                  <a:pt x="2600325" y="262890"/>
                </a:lnTo>
                <a:lnTo>
                  <a:pt x="2606992" y="257175"/>
                </a:lnTo>
                <a:lnTo>
                  <a:pt x="2614295" y="252412"/>
                </a:lnTo>
                <a:lnTo>
                  <a:pt x="2621915" y="248602"/>
                </a:lnTo>
                <a:lnTo>
                  <a:pt x="2629852" y="245110"/>
                </a:lnTo>
                <a:lnTo>
                  <a:pt x="2638108" y="242570"/>
                </a:lnTo>
                <a:lnTo>
                  <a:pt x="2646362" y="240665"/>
                </a:lnTo>
                <a:lnTo>
                  <a:pt x="2654935" y="240030"/>
                </a:lnTo>
                <a:lnTo>
                  <a:pt x="2663508" y="240030"/>
                </a:lnTo>
                <a:lnTo>
                  <a:pt x="2671762" y="240665"/>
                </a:lnTo>
                <a:lnTo>
                  <a:pt x="2680652" y="242252"/>
                </a:lnTo>
                <a:lnTo>
                  <a:pt x="2688908" y="244475"/>
                </a:lnTo>
                <a:lnTo>
                  <a:pt x="2697162" y="247967"/>
                </a:lnTo>
                <a:lnTo>
                  <a:pt x="2705100" y="251777"/>
                </a:lnTo>
                <a:lnTo>
                  <a:pt x="2709228" y="254317"/>
                </a:lnTo>
                <a:lnTo>
                  <a:pt x="2712720" y="256857"/>
                </a:lnTo>
                <a:lnTo>
                  <a:pt x="2957512" y="434022"/>
                </a:lnTo>
                <a:lnTo>
                  <a:pt x="2960688" y="437197"/>
                </a:lnTo>
                <a:lnTo>
                  <a:pt x="2964498" y="439737"/>
                </a:lnTo>
                <a:lnTo>
                  <a:pt x="2967672" y="443230"/>
                </a:lnTo>
                <a:lnTo>
                  <a:pt x="2970848" y="446087"/>
                </a:lnTo>
                <a:lnTo>
                  <a:pt x="2976245" y="453072"/>
                </a:lnTo>
                <a:lnTo>
                  <a:pt x="2981008" y="460375"/>
                </a:lnTo>
                <a:lnTo>
                  <a:pt x="2985452" y="467995"/>
                </a:lnTo>
                <a:lnTo>
                  <a:pt x="2988628" y="475932"/>
                </a:lnTo>
                <a:lnTo>
                  <a:pt x="2991168" y="484187"/>
                </a:lnTo>
                <a:lnTo>
                  <a:pt x="2992755" y="492442"/>
                </a:lnTo>
                <a:lnTo>
                  <a:pt x="2994025" y="501015"/>
                </a:lnTo>
                <a:lnTo>
                  <a:pt x="2994025" y="509270"/>
                </a:lnTo>
                <a:lnTo>
                  <a:pt x="2993072" y="518160"/>
                </a:lnTo>
                <a:lnTo>
                  <a:pt x="2991802" y="526732"/>
                </a:lnTo>
                <a:lnTo>
                  <a:pt x="2988945" y="534987"/>
                </a:lnTo>
                <a:lnTo>
                  <a:pt x="2986088" y="543242"/>
                </a:lnTo>
                <a:lnTo>
                  <a:pt x="2981960" y="551180"/>
                </a:lnTo>
                <a:lnTo>
                  <a:pt x="2979738" y="554990"/>
                </a:lnTo>
                <a:lnTo>
                  <a:pt x="2976880" y="558800"/>
                </a:lnTo>
                <a:lnTo>
                  <a:pt x="2800985" y="801052"/>
                </a:lnTo>
                <a:lnTo>
                  <a:pt x="2819082" y="819785"/>
                </a:lnTo>
                <a:lnTo>
                  <a:pt x="2837180" y="839470"/>
                </a:lnTo>
                <a:lnTo>
                  <a:pt x="2854642" y="858837"/>
                </a:lnTo>
                <a:lnTo>
                  <a:pt x="2871788" y="878840"/>
                </a:lnTo>
                <a:lnTo>
                  <a:pt x="2888615" y="899160"/>
                </a:lnTo>
                <a:lnTo>
                  <a:pt x="2905125" y="919797"/>
                </a:lnTo>
                <a:lnTo>
                  <a:pt x="2921318" y="940752"/>
                </a:lnTo>
                <a:lnTo>
                  <a:pt x="2937192" y="962025"/>
                </a:lnTo>
                <a:lnTo>
                  <a:pt x="2952432" y="983615"/>
                </a:lnTo>
                <a:lnTo>
                  <a:pt x="2967672" y="1005205"/>
                </a:lnTo>
                <a:lnTo>
                  <a:pt x="2981960" y="1027113"/>
                </a:lnTo>
                <a:lnTo>
                  <a:pt x="2996248" y="1049655"/>
                </a:lnTo>
                <a:lnTo>
                  <a:pt x="3010218" y="1072198"/>
                </a:lnTo>
                <a:lnTo>
                  <a:pt x="3023235" y="1095375"/>
                </a:lnTo>
                <a:lnTo>
                  <a:pt x="3036570" y="1118553"/>
                </a:lnTo>
                <a:lnTo>
                  <a:pt x="3048952" y="1142048"/>
                </a:lnTo>
                <a:lnTo>
                  <a:pt x="3333115" y="1049338"/>
                </a:lnTo>
                <a:lnTo>
                  <a:pt x="3337560" y="1048068"/>
                </a:lnTo>
                <a:lnTo>
                  <a:pt x="3342005" y="1047115"/>
                </a:lnTo>
                <a:lnTo>
                  <a:pt x="3346450" y="1046480"/>
                </a:lnTo>
                <a:lnTo>
                  <a:pt x="3350578" y="1045528"/>
                </a:lnTo>
                <a:lnTo>
                  <a:pt x="3359785" y="1044893"/>
                </a:lnTo>
                <a:lnTo>
                  <a:pt x="3368358" y="1045210"/>
                </a:lnTo>
                <a:lnTo>
                  <a:pt x="3376930" y="1046480"/>
                </a:lnTo>
                <a:lnTo>
                  <a:pt x="3385185" y="1048068"/>
                </a:lnTo>
                <a:lnTo>
                  <a:pt x="3393440" y="1051243"/>
                </a:lnTo>
                <a:lnTo>
                  <a:pt x="3401060" y="1054735"/>
                </a:lnTo>
                <a:lnTo>
                  <a:pt x="3408680" y="1058863"/>
                </a:lnTo>
                <a:lnTo>
                  <a:pt x="3415665" y="1063625"/>
                </a:lnTo>
                <a:lnTo>
                  <a:pt x="3422015" y="1069340"/>
                </a:lnTo>
                <a:lnTo>
                  <a:pt x="3428048" y="1075690"/>
                </a:lnTo>
                <a:lnTo>
                  <a:pt x="3433445" y="1082358"/>
                </a:lnTo>
                <a:lnTo>
                  <a:pt x="3438208" y="1089978"/>
                </a:lnTo>
                <a:lnTo>
                  <a:pt x="3442335" y="1097915"/>
                </a:lnTo>
                <a:lnTo>
                  <a:pt x="3443922" y="1102043"/>
                </a:lnTo>
                <a:lnTo>
                  <a:pt x="3445510" y="1106488"/>
                </a:lnTo>
                <a:lnTo>
                  <a:pt x="3538855" y="1393508"/>
                </a:lnTo>
                <a:lnTo>
                  <a:pt x="3539808" y="1397635"/>
                </a:lnTo>
                <a:lnTo>
                  <a:pt x="3541078" y="1402398"/>
                </a:lnTo>
                <a:lnTo>
                  <a:pt x="3542030" y="1406843"/>
                </a:lnTo>
                <a:lnTo>
                  <a:pt x="3542665" y="1411288"/>
                </a:lnTo>
                <a:lnTo>
                  <a:pt x="3543300" y="1419860"/>
                </a:lnTo>
                <a:lnTo>
                  <a:pt x="3542982" y="1428750"/>
                </a:lnTo>
                <a:lnTo>
                  <a:pt x="3541712" y="1437323"/>
                </a:lnTo>
                <a:lnTo>
                  <a:pt x="3539808" y="1445578"/>
                </a:lnTo>
                <a:lnTo>
                  <a:pt x="3537268" y="1453833"/>
                </a:lnTo>
                <a:lnTo>
                  <a:pt x="3533458" y="1461453"/>
                </a:lnTo>
                <a:lnTo>
                  <a:pt x="3529330" y="1468755"/>
                </a:lnTo>
                <a:lnTo>
                  <a:pt x="3524568" y="1476058"/>
                </a:lnTo>
                <a:lnTo>
                  <a:pt x="3518852" y="1482408"/>
                </a:lnTo>
                <a:lnTo>
                  <a:pt x="3512502" y="1488440"/>
                </a:lnTo>
                <a:lnTo>
                  <a:pt x="3505518" y="1494155"/>
                </a:lnTo>
                <a:lnTo>
                  <a:pt x="3498215" y="1498600"/>
                </a:lnTo>
                <a:lnTo>
                  <a:pt x="3490278" y="1502728"/>
                </a:lnTo>
                <a:lnTo>
                  <a:pt x="3486150" y="1504633"/>
                </a:lnTo>
                <a:lnTo>
                  <a:pt x="3481705" y="1506220"/>
                </a:lnTo>
                <a:lnTo>
                  <a:pt x="3197225" y="1598295"/>
                </a:lnTo>
                <a:lnTo>
                  <a:pt x="3200400" y="1624330"/>
                </a:lnTo>
                <a:lnTo>
                  <a:pt x="3203892" y="1650365"/>
                </a:lnTo>
                <a:lnTo>
                  <a:pt x="3206115" y="1676718"/>
                </a:lnTo>
                <a:lnTo>
                  <a:pt x="3208338" y="1703070"/>
                </a:lnTo>
                <a:lnTo>
                  <a:pt x="3210242" y="1729423"/>
                </a:lnTo>
                <a:lnTo>
                  <a:pt x="3211512" y="1755775"/>
                </a:lnTo>
                <a:lnTo>
                  <a:pt x="3212148" y="1782445"/>
                </a:lnTo>
                <a:lnTo>
                  <a:pt x="3212465" y="1809115"/>
                </a:lnTo>
                <a:lnTo>
                  <a:pt x="3212148" y="1835785"/>
                </a:lnTo>
                <a:lnTo>
                  <a:pt x="3211512" y="1862455"/>
                </a:lnTo>
                <a:lnTo>
                  <a:pt x="3210242" y="1889125"/>
                </a:lnTo>
                <a:lnTo>
                  <a:pt x="3208338" y="1915478"/>
                </a:lnTo>
                <a:lnTo>
                  <a:pt x="3206115" y="1941830"/>
                </a:lnTo>
                <a:lnTo>
                  <a:pt x="3203892" y="1967865"/>
                </a:lnTo>
                <a:lnTo>
                  <a:pt x="3200400" y="1993900"/>
                </a:lnTo>
                <a:lnTo>
                  <a:pt x="3197225" y="2019618"/>
                </a:lnTo>
                <a:lnTo>
                  <a:pt x="3481705" y="2112328"/>
                </a:lnTo>
                <a:lnTo>
                  <a:pt x="3486150" y="2113915"/>
                </a:lnTo>
                <a:lnTo>
                  <a:pt x="3490278" y="2115820"/>
                </a:lnTo>
                <a:lnTo>
                  <a:pt x="3498215" y="2119630"/>
                </a:lnTo>
                <a:lnTo>
                  <a:pt x="3505518" y="2124393"/>
                </a:lnTo>
                <a:lnTo>
                  <a:pt x="3512502" y="2129790"/>
                </a:lnTo>
                <a:lnTo>
                  <a:pt x="3518852" y="2135505"/>
                </a:lnTo>
                <a:lnTo>
                  <a:pt x="3524568" y="2142173"/>
                </a:lnTo>
                <a:lnTo>
                  <a:pt x="3529330" y="2149158"/>
                </a:lnTo>
                <a:lnTo>
                  <a:pt x="3533458" y="2156778"/>
                </a:lnTo>
                <a:lnTo>
                  <a:pt x="3537268" y="2164398"/>
                </a:lnTo>
                <a:lnTo>
                  <a:pt x="3539808" y="2172653"/>
                </a:lnTo>
                <a:lnTo>
                  <a:pt x="3541712" y="2180908"/>
                </a:lnTo>
                <a:lnTo>
                  <a:pt x="3542982" y="2189480"/>
                </a:lnTo>
                <a:lnTo>
                  <a:pt x="3543300" y="2198053"/>
                </a:lnTo>
                <a:lnTo>
                  <a:pt x="3542665" y="2206625"/>
                </a:lnTo>
                <a:lnTo>
                  <a:pt x="3542030" y="2211388"/>
                </a:lnTo>
                <a:lnTo>
                  <a:pt x="3541078" y="2215833"/>
                </a:lnTo>
                <a:lnTo>
                  <a:pt x="3539808" y="2220278"/>
                </a:lnTo>
                <a:lnTo>
                  <a:pt x="3538855" y="2224405"/>
                </a:lnTo>
                <a:lnTo>
                  <a:pt x="3445510" y="2512060"/>
                </a:lnTo>
                <a:lnTo>
                  <a:pt x="3443922" y="2516188"/>
                </a:lnTo>
                <a:lnTo>
                  <a:pt x="3442335" y="2520315"/>
                </a:lnTo>
                <a:lnTo>
                  <a:pt x="3438208" y="2528253"/>
                </a:lnTo>
                <a:lnTo>
                  <a:pt x="3433445" y="2535555"/>
                </a:lnTo>
                <a:lnTo>
                  <a:pt x="3428048" y="2542540"/>
                </a:lnTo>
                <a:lnTo>
                  <a:pt x="3422015" y="2548890"/>
                </a:lnTo>
                <a:lnTo>
                  <a:pt x="3415665" y="2554605"/>
                </a:lnTo>
                <a:lnTo>
                  <a:pt x="3408680" y="2559368"/>
                </a:lnTo>
                <a:lnTo>
                  <a:pt x="3401060" y="2563495"/>
                </a:lnTo>
                <a:lnTo>
                  <a:pt x="3393440" y="2567305"/>
                </a:lnTo>
                <a:lnTo>
                  <a:pt x="3385185" y="2569845"/>
                </a:lnTo>
                <a:lnTo>
                  <a:pt x="3376930" y="2571750"/>
                </a:lnTo>
                <a:lnTo>
                  <a:pt x="3368358" y="2573020"/>
                </a:lnTo>
                <a:lnTo>
                  <a:pt x="3359785" y="2573338"/>
                </a:lnTo>
                <a:lnTo>
                  <a:pt x="3350578" y="2573020"/>
                </a:lnTo>
                <a:lnTo>
                  <a:pt x="3346450" y="2572068"/>
                </a:lnTo>
                <a:lnTo>
                  <a:pt x="3342005" y="2571433"/>
                </a:lnTo>
                <a:lnTo>
                  <a:pt x="3337560" y="2570163"/>
                </a:lnTo>
                <a:lnTo>
                  <a:pt x="3333115" y="2568893"/>
                </a:lnTo>
                <a:lnTo>
                  <a:pt x="3048952" y="2476500"/>
                </a:lnTo>
                <a:lnTo>
                  <a:pt x="3035935" y="2499995"/>
                </a:lnTo>
                <a:lnTo>
                  <a:pt x="3023235" y="2523173"/>
                </a:lnTo>
                <a:lnTo>
                  <a:pt x="3009900" y="2546033"/>
                </a:lnTo>
                <a:lnTo>
                  <a:pt x="2996248" y="2568893"/>
                </a:lnTo>
                <a:lnTo>
                  <a:pt x="2981960" y="2590800"/>
                </a:lnTo>
                <a:lnTo>
                  <a:pt x="2967355" y="2613025"/>
                </a:lnTo>
                <a:lnTo>
                  <a:pt x="2952115" y="2634933"/>
                </a:lnTo>
                <a:lnTo>
                  <a:pt x="2936875" y="2656523"/>
                </a:lnTo>
                <a:lnTo>
                  <a:pt x="2921318" y="2677478"/>
                </a:lnTo>
                <a:lnTo>
                  <a:pt x="2905125" y="2698115"/>
                </a:lnTo>
                <a:lnTo>
                  <a:pt x="2888615" y="2718753"/>
                </a:lnTo>
                <a:lnTo>
                  <a:pt x="2871788" y="2739073"/>
                </a:lnTo>
                <a:lnTo>
                  <a:pt x="2854325" y="2759076"/>
                </a:lnTo>
                <a:lnTo>
                  <a:pt x="2837180" y="2778761"/>
                </a:lnTo>
                <a:lnTo>
                  <a:pt x="2819082" y="2797811"/>
                </a:lnTo>
                <a:lnTo>
                  <a:pt x="2800985" y="2817178"/>
                </a:lnTo>
                <a:lnTo>
                  <a:pt x="2976880" y="3059431"/>
                </a:lnTo>
                <a:lnTo>
                  <a:pt x="2979738" y="3063241"/>
                </a:lnTo>
                <a:lnTo>
                  <a:pt x="2981960" y="3067368"/>
                </a:lnTo>
                <a:lnTo>
                  <a:pt x="2986088" y="3075306"/>
                </a:lnTo>
                <a:lnTo>
                  <a:pt x="2988945" y="3083243"/>
                </a:lnTo>
                <a:lnTo>
                  <a:pt x="2991802" y="3091816"/>
                </a:lnTo>
                <a:lnTo>
                  <a:pt x="2993072" y="3100071"/>
                </a:lnTo>
                <a:lnTo>
                  <a:pt x="2994025" y="3108643"/>
                </a:lnTo>
                <a:lnTo>
                  <a:pt x="2994025" y="3117216"/>
                </a:lnTo>
                <a:lnTo>
                  <a:pt x="2992755" y="3125788"/>
                </a:lnTo>
                <a:lnTo>
                  <a:pt x="2991168" y="3134043"/>
                </a:lnTo>
                <a:lnTo>
                  <a:pt x="2988628" y="3142298"/>
                </a:lnTo>
                <a:lnTo>
                  <a:pt x="2985770" y="3150236"/>
                </a:lnTo>
                <a:lnTo>
                  <a:pt x="2981642" y="3157538"/>
                </a:lnTo>
                <a:lnTo>
                  <a:pt x="2976562" y="3165158"/>
                </a:lnTo>
                <a:lnTo>
                  <a:pt x="2970848" y="3171826"/>
                </a:lnTo>
                <a:lnTo>
                  <a:pt x="2967990" y="3175001"/>
                </a:lnTo>
                <a:lnTo>
                  <a:pt x="2964498" y="3177858"/>
                </a:lnTo>
                <a:lnTo>
                  <a:pt x="2961322" y="3181033"/>
                </a:lnTo>
                <a:lnTo>
                  <a:pt x="2957512" y="3183573"/>
                </a:lnTo>
                <a:lnTo>
                  <a:pt x="2712720" y="3361056"/>
                </a:lnTo>
                <a:lnTo>
                  <a:pt x="2709228" y="3363913"/>
                </a:lnTo>
                <a:lnTo>
                  <a:pt x="2705100" y="3366453"/>
                </a:lnTo>
                <a:lnTo>
                  <a:pt x="2697162" y="3370581"/>
                </a:lnTo>
                <a:lnTo>
                  <a:pt x="2688908" y="3373756"/>
                </a:lnTo>
                <a:lnTo>
                  <a:pt x="2680652" y="3376296"/>
                </a:lnTo>
                <a:lnTo>
                  <a:pt x="2671762" y="3377883"/>
                </a:lnTo>
                <a:lnTo>
                  <a:pt x="2663508" y="3378518"/>
                </a:lnTo>
                <a:lnTo>
                  <a:pt x="2654935" y="3378518"/>
                </a:lnTo>
                <a:lnTo>
                  <a:pt x="2646362" y="3377248"/>
                </a:lnTo>
                <a:lnTo>
                  <a:pt x="2638108" y="3375978"/>
                </a:lnTo>
                <a:lnTo>
                  <a:pt x="2629852" y="3373121"/>
                </a:lnTo>
                <a:lnTo>
                  <a:pt x="2621915" y="3369946"/>
                </a:lnTo>
                <a:lnTo>
                  <a:pt x="2614295" y="3365818"/>
                </a:lnTo>
                <a:lnTo>
                  <a:pt x="2606992" y="3360738"/>
                </a:lnTo>
                <a:lnTo>
                  <a:pt x="2600325" y="3355023"/>
                </a:lnTo>
                <a:lnTo>
                  <a:pt x="2597468" y="3352166"/>
                </a:lnTo>
                <a:lnTo>
                  <a:pt x="2593975" y="3348673"/>
                </a:lnTo>
                <a:lnTo>
                  <a:pt x="2591435" y="3345498"/>
                </a:lnTo>
                <a:lnTo>
                  <a:pt x="2588260" y="3341688"/>
                </a:lnTo>
                <a:lnTo>
                  <a:pt x="2412682" y="3099753"/>
                </a:lnTo>
                <a:lnTo>
                  <a:pt x="2388870" y="3110866"/>
                </a:lnTo>
                <a:lnTo>
                  <a:pt x="2365692" y="3122296"/>
                </a:lnTo>
                <a:lnTo>
                  <a:pt x="2341562" y="3132773"/>
                </a:lnTo>
                <a:lnTo>
                  <a:pt x="2317432" y="3142933"/>
                </a:lnTo>
                <a:lnTo>
                  <a:pt x="2292985" y="3152776"/>
                </a:lnTo>
                <a:lnTo>
                  <a:pt x="2268538" y="3161666"/>
                </a:lnTo>
                <a:lnTo>
                  <a:pt x="2243772" y="3170873"/>
                </a:lnTo>
                <a:lnTo>
                  <a:pt x="2218690" y="3179128"/>
                </a:lnTo>
                <a:lnTo>
                  <a:pt x="2193608" y="3187066"/>
                </a:lnTo>
                <a:lnTo>
                  <a:pt x="2167890" y="3194368"/>
                </a:lnTo>
                <a:lnTo>
                  <a:pt x="2142490" y="3201671"/>
                </a:lnTo>
                <a:lnTo>
                  <a:pt x="2116772" y="3208021"/>
                </a:lnTo>
                <a:lnTo>
                  <a:pt x="2091055" y="3214371"/>
                </a:lnTo>
                <a:lnTo>
                  <a:pt x="2064702" y="3220086"/>
                </a:lnTo>
                <a:lnTo>
                  <a:pt x="2038350" y="3225483"/>
                </a:lnTo>
                <a:lnTo>
                  <a:pt x="2011998" y="3229928"/>
                </a:lnTo>
                <a:lnTo>
                  <a:pt x="2011998" y="3529013"/>
                </a:lnTo>
                <a:lnTo>
                  <a:pt x="2011998" y="3533458"/>
                </a:lnTo>
                <a:lnTo>
                  <a:pt x="2011362" y="3537903"/>
                </a:lnTo>
                <a:lnTo>
                  <a:pt x="2010728" y="3542666"/>
                </a:lnTo>
                <a:lnTo>
                  <a:pt x="2010092" y="3547111"/>
                </a:lnTo>
                <a:lnTo>
                  <a:pt x="2007870" y="3555366"/>
                </a:lnTo>
                <a:lnTo>
                  <a:pt x="2005012" y="3563621"/>
                </a:lnTo>
                <a:lnTo>
                  <a:pt x="2001202" y="3571558"/>
                </a:lnTo>
                <a:lnTo>
                  <a:pt x="1996758" y="3578543"/>
                </a:lnTo>
                <a:lnTo>
                  <a:pt x="1991678" y="3585846"/>
                </a:lnTo>
                <a:lnTo>
                  <a:pt x="1985962" y="3591878"/>
                </a:lnTo>
                <a:lnTo>
                  <a:pt x="1979612" y="3597911"/>
                </a:lnTo>
                <a:lnTo>
                  <a:pt x="1972628" y="3602673"/>
                </a:lnTo>
                <a:lnTo>
                  <a:pt x="1965325" y="3607118"/>
                </a:lnTo>
                <a:lnTo>
                  <a:pt x="1957705" y="3610928"/>
                </a:lnTo>
                <a:lnTo>
                  <a:pt x="1949450" y="3614103"/>
                </a:lnTo>
                <a:lnTo>
                  <a:pt x="1940878" y="3616326"/>
                </a:lnTo>
                <a:lnTo>
                  <a:pt x="1931670" y="3617278"/>
                </a:lnTo>
                <a:lnTo>
                  <a:pt x="1927225" y="3617913"/>
                </a:lnTo>
                <a:lnTo>
                  <a:pt x="1922780" y="3617913"/>
                </a:lnTo>
                <a:lnTo>
                  <a:pt x="1620520" y="3617913"/>
                </a:lnTo>
                <a:lnTo>
                  <a:pt x="1615758" y="3617913"/>
                </a:lnTo>
                <a:lnTo>
                  <a:pt x="1611630" y="3617278"/>
                </a:lnTo>
                <a:lnTo>
                  <a:pt x="1602422" y="3616326"/>
                </a:lnTo>
                <a:lnTo>
                  <a:pt x="1594168" y="3614103"/>
                </a:lnTo>
                <a:lnTo>
                  <a:pt x="1585912" y="3610928"/>
                </a:lnTo>
                <a:lnTo>
                  <a:pt x="1577975" y="3607118"/>
                </a:lnTo>
                <a:lnTo>
                  <a:pt x="1570990" y="3602673"/>
                </a:lnTo>
                <a:lnTo>
                  <a:pt x="1563688" y="3597911"/>
                </a:lnTo>
                <a:lnTo>
                  <a:pt x="1557655" y="3591878"/>
                </a:lnTo>
                <a:lnTo>
                  <a:pt x="1551622" y="3585846"/>
                </a:lnTo>
                <a:lnTo>
                  <a:pt x="1546860" y="3578543"/>
                </a:lnTo>
                <a:lnTo>
                  <a:pt x="1542415" y="3571558"/>
                </a:lnTo>
                <a:lnTo>
                  <a:pt x="1538605" y="3563621"/>
                </a:lnTo>
                <a:lnTo>
                  <a:pt x="1535430" y="3555366"/>
                </a:lnTo>
                <a:lnTo>
                  <a:pt x="1533208" y="3547111"/>
                </a:lnTo>
                <a:lnTo>
                  <a:pt x="1532572" y="3542666"/>
                </a:lnTo>
                <a:lnTo>
                  <a:pt x="1531620" y="3537903"/>
                </a:lnTo>
                <a:lnTo>
                  <a:pt x="1531302" y="3533458"/>
                </a:lnTo>
                <a:lnTo>
                  <a:pt x="1531302" y="3529013"/>
                </a:lnTo>
                <a:lnTo>
                  <a:pt x="1531302" y="3229928"/>
                </a:lnTo>
                <a:lnTo>
                  <a:pt x="1504950" y="3225483"/>
                </a:lnTo>
                <a:lnTo>
                  <a:pt x="1478598" y="3220086"/>
                </a:lnTo>
                <a:lnTo>
                  <a:pt x="1452245" y="3214371"/>
                </a:lnTo>
                <a:lnTo>
                  <a:pt x="1426845" y="3208021"/>
                </a:lnTo>
                <a:lnTo>
                  <a:pt x="1400810" y="3201671"/>
                </a:lnTo>
                <a:lnTo>
                  <a:pt x="1375092" y="3194368"/>
                </a:lnTo>
                <a:lnTo>
                  <a:pt x="1350010" y="3187066"/>
                </a:lnTo>
                <a:lnTo>
                  <a:pt x="1324928" y="3179128"/>
                </a:lnTo>
                <a:lnTo>
                  <a:pt x="1299528" y="3170873"/>
                </a:lnTo>
                <a:lnTo>
                  <a:pt x="1274762" y="3161666"/>
                </a:lnTo>
                <a:lnTo>
                  <a:pt x="1250315" y="3152776"/>
                </a:lnTo>
                <a:lnTo>
                  <a:pt x="1225868" y="3142933"/>
                </a:lnTo>
                <a:lnTo>
                  <a:pt x="1201738" y="3132773"/>
                </a:lnTo>
                <a:lnTo>
                  <a:pt x="1177925" y="3122296"/>
                </a:lnTo>
                <a:lnTo>
                  <a:pt x="1154430" y="3110866"/>
                </a:lnTo>
                <a:lnTo>
                  <a:pt x="1130618" y="3099753"/>
                </a:lnTo>
                <a:lnTo>
                  <a:pt x="955040" y="3342006"/>
                </a:lnTo>
                <a:lnTo>
                  <a:pt x="952182" y="3345816"/>
                </a:lnTo>
                <a:lnTo>
                  <a:pt x="949325" y="3349308"/>
                </a:lnTo>
                <a:lnTo>
                  <a:pt x="946150" y="3352483"/>
                </a:lnTo>
                <a:lnTo>
                  <a:pt x="942975" y="3355658"/>
                </a:lnTo>
                <a:lnTo>
                  <a:pt x="935990" y="3361056"/>
                </a:lnTo>
                <a:lnTo>
                  <a:pt x="929005" y="3366136"/>
                </a:lnTo>
                <a:lnTo>
                  <a:pt x="921385" y="3369946"/>
                </a:lnTo>
                <a:lnTo>
                  <a:pt x="913448" y="3373121"/>
                </a:lnTo>
                <a:lnTo>
                  <a:pt x="905192" y="3375978"/>
                </a:lnTo>
                <a:lnTo>
                  <a:pt x="896938" y="3377248"/>
                </a:lnTo>
                <a:lnTo>
                  <a:pt x="888365" y="3378518"/>
                </a:lnTo>
                <a:lnTo>
                  <a:pt x="879792" y="3378518"/>
                </a:lnTo>
                <a:lnTo>
                  <a:pt x="870902" y="3377883"/>
                </a:lnTo>
                <a:lnTo>
                  <a:pt x="862648" y="3376296"/>
                </a:lnTo>
                <a:lnTo>
                  <a:pt x="854075" y="3373756"/>
                </a:lnTo>
                <a:lnTo>
                  <a:pt x="846138" y="3370581"/>
                </a:lnTo>
                <a:lnTo>
                  <a:pt x="837882" y="3366453"/>
                </a:lnTo>
                <a:lnTo>
                  <a:pt x="834072" y="3363913"/>
                </a:lnTo>
                <a:lnTo>
                  <a:pt x="830262" y="3361056"/>
                </a:lnTo>
                <a:lnTo>
                  <a:pt x="586105" y="3183573"/>
                </a:lnTo>
                <a:lnTo>
                  <a:pt x="582930" y="3181033"/>
                </a:lnTo>
                <a:lnTo>
                  <a:pt x="579438" y="3177858"/>
                </a:lnTo>
                <a:lnTo>
                  <a:pt x="575945" y="3175001"/>
                </a:lnTo>
                <a:lnTo>
                  <a:pt x="573088" y="3171826"/>
                </a:lnTo>
                <a:lnTo>
                  <a:pt x="567372" y="3165158"/>
                </a:lnTo>
                <a:lnTo>
                  <a:pt x="562610" y="3157538"/>
                </a:lnTo>
                <a:lnTo>
                  <a:pt x="558482" y="3150236"/>
                </a:lnTo>
                <a:lnTo>
                  <a:pt x="554990" y="3142298"/>
                </a:lnTo>
                <a:lnTo>
                  <a:pt x="552450" y="3134043"/>
                </a:lnTo>
                <a:lnTo>
                  <a:pt x="550862" y="3125788"/>
                </a:lnTo>
                <a:lnTo>
                  <a:pt x="549592" y="3117216"/>
                </a:lnTo>
                <a:lnTo>
                  <a:pt x="549592" y="3108643"/>
                </a:lnTo>
                <a:lnTo>
                  <a:pt x="550545" y="3100071"/>
                </a:lnTo>
                <a:lnTo>
                  <a:pt x="551815" y="3091816"/>
                </a:lnTo>
                <a:lnTo>
                  <a:pt x="554355" y="3083243"/>
                </a:lnTo>
                <a:lnTo>
                  <a:pt x="557530" y="3075306"/>
                </a:lnTo>
                <a:lnTo>
                  <a:pt x="559435" y="3071178"/>
                </a:lnTo>
                <a:lnTo>
                  <a:pt x="561340" y="3067368"/>
                </a:lnTo>
                <a:lnTo>
                  <a:pt x="563880" y="3063241"/>
                </a:lnTo>
                <a:lnTo>
                  <a:pt x="566738" y="3059431"/>
                </a:lnTo>
                <a:lnTo>
                  <a:pt x="742632" y="2817178"/>
                </a:lnTo>
                <a:lnTo>
                  <a:pt x="724218" y="2797811"/>
                </a:lnTo>
                <a:lnTo>
                  <a:pt x="706755" y="2778761"/>
                </a:lnTo>
                <a:lnTo>
                  <a:pt x="688975" y="2759076"/>
                </a:lnTo>
                <a:lnTo>
                  <a:pt x="671512" y="2739073"/>
                </a:lnTo>
                <a:lnTo>
                  <a:pt x="655002" y="2718753"/>
                </a:lnTo>
                <a:lnTo>
                  <a:pt x="638492" y="2698115"/>
                </a:lnTo>
                <a:lnTo>
                  <a:pt x="622300" y="2677478"/>
                </a:lnTo>
                <a:lnTo>
                  <a:pt x="606425" y="2656523"/>
                </a:lnTo>
                <a:lnTo>
                  <a:pt x="591185" y="2634933"/>
                </a:lnTo>
                <a:lnTo>
                  <a:pt x="576580" y="2613025"/>
                </a:lnTo>
                <a:lnTo>
                  <a:pt x="561658" y="2590800"/>
                </a:lnTo>
                <a:lnTo>
                  <a:pt x="547370" y="2568893"/>
                </a:lnTo>
                <a:lnTo>
                  <a:pt x="534035" y="2546033"/>
                </a:lnTo>
                <a:lnTo>
                  <a:pt x="520382" y="2523173"/>
                </a:lnTo>
                <a:lnTo>
                  <a:pt x="507682" y="2499995"/>
                </a:lnTo>
                <a:lnTo>
                  <a:pt x="494665" y="2476500"/>
                </a:lnTo>
                <a:lnTo>
                  <a:pt x="209868" y="2568893"/>
                </a:lnTo>
                <a:lnTo>
                  <a:pt x="205740" y="2570163"/>
                </a:lnTo>
                <a:lnTo>
                  <a:pt x="201295" y="2571433"/>
                </a:lnTo>
                <a:lnTo>
                  <a:pt x="196850" y="2572068"/>
                </a:lnTo>
                <a:lnTo>
                  <a:pt x="192722" y="2573020"/>
                </a:lnTo>
                <a:lnTo>
                  <a:pt x="183515" y="2573338"/>
                </a:lnTo>
                <a:lnTo>
                  <a:pt x="174942" y="2573020"/>
                </a:lnTo>
                <a:lnTo>
                  <a:pt x="166688" y="2571750"/>
                </a:lnTo>
                <a:lnTo>
                  <a:pt x="158115" y="2569845"/>
                </a:lnTo>
                <a:lnTo>
                  <a:pt x="150177" y="2567305"/>
                </a:lnTo>
                <a:lnTo>
                  <a:pt x="142240" y="2563495"/>
                </a:lnTo>
                <a:lnTo>
                  <a:pt x="134620" y="2559368"/>
                </a:lnTo>
                <a:lnTo>
                  <a:pt x="127952" y="2554605"/>
                </a:lnTo>
                <a:lnTo>
                  <a:pt x="121602" y="2548890"/>
                </a:lnTo>
                <a:lnTo>
                  <a:pt x="115570" y="2542540"/>
                </a:lnTo>
                <a:lnTo>
                  <a:pt x="109855" y="2535555"/>
                </a:lnTo>
                <a:lnTo>
                  <a:pt x="105410" y="2528253"/>
                </a:lnTo>
                <a:lnTo>
                  <a:pt x="101282" y="2520315"/>
                </a:lnTo>
                <a:lnTo>
                  <a:pt x="99377" y="2516188"/>
                </a:lnTo>
                <a:lnTo>
                  <a:pt x="97790" y="2512060"/>
                </a:lnTo>
                <a:lnTo>
                  <a:pt x="4445" y="2224405"/>
                </a:lnTo>
                <a:lnTo>
                  <a:pt x="3492" y="2220278"/>
                </a:lnTo>
                <a:lnTo>
                  <a:pt x="2222" y="2215833"/>
                </a:lnTo>
                <a:lnTo>
                  <a:pt x="1587" y="2211388"/>
                </a:lnTo>
                <a:lnTo>
                  <a:pt x="635" y="2206625"/>
                </a:lnTo>
                <a:lnTo>
                  <a:pt x="0" y="2198053"/>
                </a:lnTo>
                <a:lnTo>
                  <a:pt x="317" y="2189480"/>
                </a:lnTo>
                <a:lnTo>
                  <a:pt x="1587" y="2180908"/>
                </a:lnTo>
                <a:lnTo>
                  <a:pt x="3810" y="2172653"/>
                </a:lnTo>
                <a:lnTo>
                  <a:pt x="6350" y="2164398"/>
                </a:lnTo>
                <a:lnTo>
                  <a:pt x="9842" y="2156778"/>
                </a:lnTo>
                <a:lnTo>
                  <a:pt x="13970" y="2149158"/>
                </a:lnTo>
                <a:lnTo>
                  <a:pt x="19050" y="2142173"/>
                </a:lnTo>
                <a:lnTo>
                  <a:pt x="24447" y="2135505"/>
                </a:lnTo>
                <a:lnTo>
                  <a:pt x="30797" y="2129790"/>
                </a:lnTo>
                <a:lnTo>
                  <a:pt x="37465" y="2124393"/>
                </a:lnTo>
                <a:lnTo>
                  <a:pt x="45085" y="2119630"/>
                </a:lnTo>
                <a:lnTo>
                  <a:pt x="49212" y="2117725"/>
                </a:lnTo>
                <a:lnTo>
                  <a:pt x="53340" y="2115820"/>
                </a:lnTo>
                <a:lnTo>
                  <a:pt x="57467" y="2113915"/>
                </a:lnTo>
                <a:lnTo>
                  <a:pt x="61595" y="2112328"/>
                </a:lnTo>
                <a:lnTo>
                  <a:pt x="346392" y="2019618"/>
                </a:lnTo>
                <a:lnTo>
                  <a:pt x="342900" y="1993900"/>
                </a:lnTo>
                <a:lnTo>
                  <a:pt x="339725" y="1967865"/>
                </a:lnTo>
                <a:lnTo>
                  <a:pt x="337185" y="1941830"/>
                </a:lnTo>
                <a:lnTo>
                  <a:pt x="334962" y="1915478"/>
                </a:lnTo>
                <a:lnTo>
                  <a:pt x="333375" y="1889125"/>
                </a:lnTo>
                <a:lnTo>
                  <a:pt x="331788" y="1862455"/>
                </a:lnTo>
                <a:lnTo>
                  <a:pt x="331152" y="1835785"/>
                </a:lnTo>
                <a:lnTo>
                  <a:pt x="331152" y="1809115"/>
                </a:lnTo>
                <a:lnTo>
                  <a:pt x="331152" y="1782445"/>
                </a:lnTo>
                <a:lnTo>
                  <a:pt x="331788" y="1755775"/>
                </a:lnTo>
                <a:lnTo>
                  <a:pt x="333375" y="1729423"/>
                </a:lnTo>
                <a:lnTo>
                  <a:pt x="334962" y="1703070"/>
                </a:lnTo>
                <a:lnTo>
                  <a:pt x="337185" y="1676718"/>
                </a:lnTo>
                <a:lnTo>
                  <a:pt x="339725" y="1650365"/>
                </a:lnTo>
                <a:lnTo>
                  <a:pt x="342900" y="1624330"/>
                </a:lnTo>
                <a:lnTo>
                  <a:pt x="346392" y="1598295"/>
                </a:lnTo>
                <a:lnTo>
                  <a:pt x="61595" y="1506220"/>
                </a:lnTo>
                <a:lnTo>
                  <a:pt x="57467" y="1504633"/>
                </a:lnTo>
                <a:lnTo>
                  <a:pt x="53340" y="1502728"/>
                </a:lnTo>
                <a:lnTo>
                  <a:pt x="45085" y="1498600"/>
                </a:lnTo>
                <a:lnTo>
                  <a:pt x="37465" y="1494155"/>
                </a:lnTo>
                <a:lnTo>
                  <a:pt x="30797" y="1488440"/>
                </a:lnTo>
                <a:lnTo>
                  <a:pt x="24447" y="1482408"/>
                </a:lnTo>
                <a:lnTo>
                  <a:pt x="19050" y="1476058"/>
                </a:lnTo>
                <a:lnTo>
                  <a:pt x="13970" y="1468755"/>
                </a:lnTo>
                <a:lnTo>
                  <a:pt x="9842" y="1461453"/>
                </a:lnTo>
                <a:lnTo>
                  <a:pt x="6350" y="1453833"/>
                </a:lnTo>
                <a:lnTo>
                  <a:pt x="3810" y="1445578"/>
                </a:lnTo>
                <a:lnTo>
                  <a:pt x="1587" y="1437323"/>
                </a:lnTo>
                <a:lnTo>
                  <a:pt x="317" y="1428750"/>
                </a:lnTo>
                <a:lnTo>
                  <a:pt x="0" y="1419860"/>
                </a:lnTo>
                <a:lnTo>
                  <a:pt x="635" y="1411288"/>
                </a:lnTo>
                <a:lnTo>
                  <a:pt x="1587" y="1406843"/>
                </a:lnTo>
                <a:lnTo>
                  <a:pt x="2222" y="1402398"/>
                </a:lnTo>
                <a:lnTo>
                  <a:pt x="3492" y="1397635"/>
                </a:lnTo>
                <a:lnTo>
                  <a:pt x="4445" y="1393508"/>
                </a:lnTo>
                <a:lnTo>
                  <a:pt x="97790" y="1106488"/>
                </a:lnTo>
                <a:lnTo>
                  <a:pt x="99377" y="1102043"/>
                </a:lnTo>
                <a:lnTo>
                  <a:pt x="101282" y="1097915"/>
                </a:lnTo>
                <a:lnTo>
                  <a:pt x="103187" y="1093788"/>
                </a:lnTo>
                <a:lnTo>
                  <a:pt x="105410" y="1089978"/>
                </a:lnTo>
                <a:lnTo>
                  <a:pt x="109855" y="1082358"/>
                </a:lnTo>
                <a:lnTo>
                  <a:pt x="115570" y="1075690"/>
                </a:lnTo>
                <a:lnTo>
                  <a:pt x="121602" y="1069340"/>
                </a:lnTo>
                <a:lnTo>
                  <a:pt x="127952" y="1063625"/>
                </a:lnTo>
                <a:lnTo>
                  <a:pt x="134620" y="1058863"/>
                </a:lnTo>
                <a:lnTo>
                  <a:pt x="142240" y="1054735"/>
                </a:lnTo>
                <a:lnTo>
                  <a:pt x="150177" y="1051243"/>
                </a:lnTo>
                <a:lnTo>
                  <a:pt x="158115" y="1048068"/>
                </a:lnTo>
                <a:lnTo>
                  <a:pt x="166688" y="1046480"/>
                </a:lnTo>
                <a:lnTo>
                  <a:pt x="174942" y="1045210"/>
                </a:lnTo>
                <a:lnTo>
                  <a:pt x="183515" y="1044893"/>
                </a:lnTo>
                <a:lnTo>
                  <a:pt x="192722" y="1045528"/>
                </a:lnTo>
                <a:lnTo>
                  <a:pt x="196850" y="1046480"/>
                </a:lnTo>
                <a:lnTo>
                  <a:pt x="201295" y="1047115"/>
                </a:lnTo>
                <a:lnTo>
                  <a:pt x="205740" y="1048068"/>
                </a:lnTo>
                <a:lnTo>
                  <a:pt x="209868" y="1049338"/>
                </a:lnTo>
                <a:lnTo>
                  <a:pt x="494665" y="1141413"/>
                </a:lnTo>
                <a:lnTo>
                  <a:pt x="507682" y="1118235"/>
                </a:lnTo>
                <a:lnTo>
                  <a:pt x="520382" y="1095375"/>
                </a:lnTo>
                <a:lnTo>
                  <a:pt x="534035" y="1072198"/>
                </a:lnTo>
                <a:lnTo>
                  <a:pt x="547370" y="1049655"/>
                </a:lnTo>
                <a:lnTo>
                  <a:pt x="561658" y="1027113"/>
                </a:lnTo>
                <a:lnTo>
                  <a:pt x="576580" y="1005205"/>
                </a:lnTo>
                <a:lnTo>
                  <a:pt x="591185" y="983615"/>
                </a:lnTo>
                <a:lnTo>
                  <a:pt x="606425" y="961707"/>
                </a:lnTo>
                <a:lnTo>
                  <a:pt x="622300" y="940752"/>
                </a:lnTo>
                <a:lnTo>
                  <a:pt x="638492" y="919797"/>
                </a:lnTo>
                <a:lnTo>
                  <a:pt x="655002" y="899160"/>
                </a:lnTo>
                <a:lnTo>
                  <a:pt x="671512" y="878840"/>
                </a:lnTo>
                <a:lnTo>
                  <a:pt x="688975" y="858837"/>
                </a:lnTo>
                <a:lnTo>
                  <a:pt x="706755" y="839470"/>
                </a:lnTo>
                <a:lnTo>
                  <a:pt x="724218" y="819785"/>
                </a:lnTo>
                <a:lnTo>
                  <a:pt x="742632" y="801052"/>
                </a:lnTo>
                <a:lnTo>
                  <a:pt x="566420" y="558800"/>
                </a:lnTo>
                <a:lnTo>
                  <a:pt x="563562" y="554990"/>
                </a:lnTo>
                <a:lnTo>
                  <a:pt x="561340" y="551180"/>
                </a:lnTo>
                <a:lnTo>
                  <a:pt x="559118" y="547370"/>
                </a:lnTo>
                <a:lnTo>
                  <a:pt x="557212" y="543242"/>
                </a:lnTo>
                <a:lnTo>
                  <a:pt x="554355" y="534987"/>
                </a:lnTo>
                <a:lnTo>
                  <a:pt x="551498" y="526732"/>
                </a:lnTo>
                <a:lnTo>
                  <a:pt x="550228" y="518160"/>
                </a:lnTo>
                <a:lnTo>
                  <a:pt x="549592" y="509270"/>
                </a:lnTo>
                <a:lnTo>
                  <a:pt x="549592" y="500697"/>
                </a:lnTo>
                <a:lnTo>
                  <a:pt x="550862" y="492442"/>
                </a:lnTo>
                <a:lnTo>
                  <a:pt x="552450" y="483870"/>
                </a:lnTo>
                <a:lnTo>
                  <a:pt x="554990" y="475932"/>
                </a:lnTo>
                <a:lnTo>
                  <a:pt x="558482" y="467677"/>
                </a:lnTo>
                <a:lnTo>
                  <a:pt x="562610" y="460057"/>
                </a:lnTo>
                <a:lnTo>
                  <a:pt x="567372" y="453072"/>
                </a:lnTo>
                <a:lnTo>
                  <a:pt x="573088" y="446087"/>
                </a:lnTo>
                <a:lnTo>
                  <a:pt x="575945" y="442912"/>
                </a:lnTo>
                <a:lnTo>
                  <a:pt x="579438" y="439737"/>
                </a:lnTo>
                <a:lnTo>
                  <a:pt x="582930" y="436880"/>
                </a:lnTo>
                <a:lnTo>
                  <a:pt x="586105" y="434022"/>
                </a:lnTo>
                <a:lnTo>
                  <a:pt x="830898" y="256857"/>
                </a:lnTo>
                <a:lnTo>
                  <a:pt x="834708" y="254317"/>
                </a:lnTo>
                <a:lnTo>
                  <a:pt x="838200" y="251777"/>
                </a:lnTo>
                <a:lnTo>
                  <a:pt x="842328" y="249872"/>
                </a:lnTo>
                <a:lnTo>
                  <a:pt x="846138" y="247967"/>
                </a:lnTo>
                <a:lnTo>
                  <a:pt x="854392" y="244475"/>
                </a:lnTo>
                <a:lnTo>
                  <a:pt x="862648" y="242252"/>
                </a:lnTo>
                <a:lnTo>
                  <a:pt x="871538" y="240665"/>
                </a:lnTo>
                <a:lnTo>
                  <a:pt x="880110" y="240030"/>
                </a:lnTo>
                <a:lnTo>
                  <a:pt x="888365" y="240030"/>
                </a:lnTo>
                <a:lnTo>
                  <a:pt x="896938" y="240665"/>
                </a:lnTo>
                <a:lnTo>
                  <a:pt x="905192" y="242570"/>
                </a:lnTo>
                <a:lnTo>
                  <a:pt x="913448" y="245110"/>
                </a:lnTo>
                <a:lnTo>
                  <a:pt x="921385" y="248602"/>
                </a:lnTo>
                <a:lnTo>
                  <a:pt x="929005" y="252412"/>
                </a:lnTo>
                <a:lnTo>
                  <a:pt x="935990" y="257175"/>
                </a:lnTo>
                <a:lnTo>
                  <a:pt x="942975" y="262890"/>
                </a:lnTo>
                <a:lnTo>
                  <a:pt x="946150" y="266065"/>
                </a:lnTo>
                <a:lnTo>
                  <a:pt x="949325" y="269240"/>
                </a:lnTo>
                <a:lnTo>
                  <a:pt x="952182" y="272732"/>
                </a:lnTo>
                <a:lnTo>
                  <a:pt x="955040" y="276542"/>
                </a:lnTo>
                <a:lnTo>
                  <a:pt x="1130618" y="518477"/>
                </a:lnTo>
                <a:lnTo>
                  <a:pt x="1154430" y="507047"/>
                </a:lnTo>
                <a:lnTo>
                  <a:pt x="1177925" y="496252"/>
                </a:lnTo>
                <a:lnTo>
                  <a:pt x="1201738" y="485457"/>
                </a:lnTo>
                <a:lnTo>
                  <a:pt x="1225868" y="475615"/>
                </a:lnTo>
                <a:lnTo>
                  <a:pt x="1250315" y="465772"/>
                </a:lnTo>
                <a:lnTo>
                  <a:pt x="1274762" y="456247"/>
                </a:lnTo>
                <a:lnTo>
                  <a:pt x="1299528" y="447675"/>
                </a:lnTo>
                <a:lnTo>
                  <a:pt x="1324928" y="439102"/>
                </a:lnTo>
                <a:lnTo>
                  <a:pt x="1350010" y="431165"/>
                </a:lnTo>
                <a:lnTo>
                  <a:pt x="1375092" y="423545"/>
                </a:lnTo>
                <a:lnTo>
                  <a:pt x="1400810" y="416877"/>
                </a:lnTo>
                <a:lnTo>
                  <a:pt x="1426845" y="410210"/>
                </a:lnTo>
                <a:lnTo>
                  <a:pt x="1452245" y="404177"/>
                </a:lnTo>
                <a:lnTo>
                  <a:pt x="1478598" y="398462"/>
                </a:lnTo>
                <a:lnTo>
                  <a:pt x="1504950" y="393065"/>
                </a:lnTo>
                <a:lnTo>
                  <a:pt x="1531302" y="388620"/>
                </a:lnTo>
                <a:lnTo>
                  <a:pt x="1531302" y="89217"/>
                </a:lnTo>
                <a:lnTo>
                  <a:pt x="1531302" y="84455"/>
                </a:lnTo>
                <a:lnTo>
                  <a:pt x="1531620" y="80010"/>
                </a:lnTo>
                <a:lnTo>
                  <a:pt x="1532572" y="75565"/>
                </a:lnTo>
                <a:lnTo>
                  <a:pt x="1533208" y="71120"/>
                </a:lnTo>
                <a:lnTo>
                  <a:pt x="1535430" y="62865"/>
                </a:lnTo>
                <a:lnTo>
                  <a:pt x="1538605" y="54610"/>
                </a:lnTo>
                <a:lnTo>
                  <a:pt x="1542415" y="46672"/>
                </a:lnTo>
                <a:lnTo>
                  <a:pt x="1546860" y="39370"/>
                </a:lnTo>
                <a:lnTo>
                  <a:pt x="1551622" y="32385"/>
                </a:lnTo>
                <a:lnTo>
                  <a:pt x="1557655" y="26352"/>
                </a:lnTo>
                <a:lnTo>
                  <a:pt x="1563688" y="20320"/>
                </a:lnTo>
                <a:lnTo>
                  <a:pt x="1570990" y="15240"/>
                </a:lnTo>
                <a:lnTo>
                  <a:pt x="1577975" y="10795"/>
                </a:lnTo>
                <a:lnTo>
                  <a:pt x="1585912" y="6985"/>
                </a:lnTo>
                <a:lnTo>
                  <a:pt x="1594168" y="4127"/>
                </a:lnTo>
                <a:lnTo>
                  <a:pt x="1602422" y="1905"/>
                </a:lnTo>
                <a:lnTo>
                  <a:pt x="1607185" y="952"/>
                </a:lnTo>
                <a:lnTo>
                  <a:pt x="1611630" y="317"/>
                </a:lnTo>
                <a:lnTo>
                  <a:pt x="1615758" y="0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7" name="Content Placeholder 7"/>
          <p:cNvSpPr txBox="1">
            <a:spLocks noChangeAspect="1"/>
          </p:cNvSpPr>
          <p:nvPr/>
        </p:nvSpPr>
        <p:spPr>
          <a:xfrm>
            <a:off x="1016339" y="2197565"/>
            <a:ext cx="1509269" cy="560705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dirty="0">
                <a:solidFill>
                  <a:srgbClr val="4F5B6B"/>
                </a:solidFill>
                <a:ea typeface="微软雅黑" panose="020B0503020204020204" charset="-122"/>
                <a:sym typeface="微软雅黑" panose="020B0503020204020204" charset="-122"/>
              </a:rPr>
              <a:t>20XX</a:t>
            </a:r>
            <a:endParaRPr lang="en-US" sz="3200" dirty="0">
              <a:solidFill>
                <a:srgbClr val="4F5B6B"/>
              </a:solidFill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8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724947" y="3129911"/>
            <a:ext cx="179421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</a:t>
            </a:r>
            <a:endParaRPr lang="zh-CN" altLang="en-US" sz="1000" dirty="0">
              <a:solidFill>
                <a:srgbClr val="5A504F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19" name="文本框 51"/>
          <p:cNvSpPr txBox="1"/>
          <p:nvPr/>
        </p:nvSpPr>
        <p:spPr>
          <a:xfrm>
            <a:off x="1200335" y="2785088"/>
            <a:ext cx="1318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+mn-lt"/>
              </a:rPr>
              <a:t>标题文本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+mn-ea"/>
              <a:sym typeface="+mn-lt"/>
            </a:endParaRPr>
          </a:p>
        </p:txBody>
      </p:sp>
      <p:sp>
        <p:nvSpPr>
          <p:cNvPr id="21" name="Content Placeholder 7"/>
          <p:cNvSpPr txBox="1">
            <a:spLocks noChangeAspect="1"/>
          </p:cNvSpPr>
          <p:nvPr/>
        </p:nvSpPr>
        <p:spPr>
          <a:xfrm>
            <a:off x="3050239" y="2197565"/>
            <a:ext cx="1509269" cy="560705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dirty="0">
                <a:solidFill>
                  <a:srgbClr val="4F5B6B"/>
                </a:solidFill>
                <a:ea typeface="微软雅黑" panose="020B0503020204020204" charset="-122"/>
                <a:sym typeface="微软雅黑" panose="020B0503020204020204" charset="-122"/>
              </a:rPr>
              <a:t>20XX</a:t>
            </a:r>
            <a:endParaRPr lang="en-US" sz="3200" dirty="0">
              <a:solidFill>
                <a:srgbClr val="4F5B6B"/>
              </a:solidFill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2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2758847" y="3129911"/>
            <a:ext cx="179421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</a:t>
            </a:r>
            <a:endParaRPr lang="zh-CN" altLang="en-US" sz="1000" dirty="0">
              <a:solidFill>
                <a:srgbClr val="5A504F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23" name="文本框 51"/>
          <p:cNvSpPr txBox="1"/>
          <p:nvPr/>
        </p:nvSpPr>
        <p:spPr>
          <a:xfrm>
            <a:off x="3234235" y="2785088"/>
            <a:ext cx="1318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+mn-lt"/>
              </a:rPr>
              <a:t>标题文本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+mn-ea"/>
              <a:sym typeface="+mn-lt"/>
            </a:endParaRPr>
          </a:p>
        </p:txBody>
      </p:sp>
      <p:sp>
        <p:nvSpPr>
          <p:cNvPr id="25" name="Content Placeholder 7"/>
          <p:cNvSpPr txBox="1">
            <a:spLocks noChangeAspect="1"/>
          </p:cNvSpPr>
          <p:nvPr/>
        </p:nvSpPr>
        <p:spPr>
          <a:xfrm>
            <a:off x="5090585" y="2197565"/>
            <a:ext cx="1509269" cy="560705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dirty="0">
                <a:solidFill>
                  <a:srgbClr val="4F5B6B"/>
                </a:solidFill>
                <a:ea typeface="微软雅黑" panose="020B0503020204020204" charset="-122"/>
                <a:sym typeface="微软雅黑" panose="020B0503020204020204" charset="-122"/>
              </a:rPr>
              <a:t>20XX</a:t>
            </a:r>
            <a:endParaRPr lang="en-US" sz="3200" dirty="0">
              <a:solidFill>
                <a:srgbClr val="4F5B6B"/>
              </a:solidFill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6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4799193" y="3129911"/>
            <a:ext cx="179421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</a:t>
            </a:r>
            <a:endParaRPr lang="zh-CN" altLang="en-US" sz="1000" dirty="0">
              <a:solidFill>
                <a:srgbClr val="5A504F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27" name="文本框 51"/>
          <p:cNvSpPr txBox="1"/>
          <p:nvPr/>
        </p:nvSpPr>
        <p:spPr>
          <a:xfrm>
            <a:off x="5274581" y="2785088"/>
            <a:ext cx="1318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+mn-lt"/>
              </a:rPr>
              <a:t>标题文本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+mn-ea"/>
              <a:sym typeface="+mn-lt"/>
            </a:endParaRPr>
          </a:p>
        </p:txBody>
      </p:sp>
      <p:sp>
        <p:nvSpPr>
          <p:cNvPr id="29" name="Content Placeholder 7"/>
          <p:cNvSpPr txBox="1">
            <a:spLocks noChangeAspect="1"/>
          </p:cNvSpPr>
          <p:nvPr/>
        </p:nvSpPr>
        <p:spPr>
          <a:xfrm>
            <a:off x="7128991" y="2192272"/>
            <a:ext cx="1509269" cy="560705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dirty="0">
                <a:solidFill>
                  <a:srgbClr val="4F5B6B"/>
                </a:solidFill>
                <a:ea typeface="微软雅黑" panose="020B0503020204020204" charset="-122"/>
                <a:sym typeface="微软雅黑" panose="020B0503020204020204" charset="-122"/>
              </a:rPr>
              <a:t>20XX</a:t>
            </a:r>
            <a:endParaRPr lang="en-US" sz="3200" dirty="0">
              <a:solidFill>
                <a:srgbClr val="4F5B6B"/>
              </a:solidFill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0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6837599" y="3124618"/>
            <a:ext cx="179421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</a:t>
            </a:r>
            <a:endParaRPr lang="zh-CN" altLang="en-US" sz="1000" dirty="0">
              <a:solidFill>
                <a:srgbClr val="5A504F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31" name="文本框 51"/>
          <p:cNvSpPr txBox="1"/>
          <p:nvPr/>
        </p:nvSpPr>
        <p:spPr>
          <a:xfrm>
            <a:off x="7312987" y="2779795"/>
            <a:ext cx="1318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+mn-lt"/>
              </a:rPr>
              <a:t>标题文本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+mn-ea"/>
              <a:sym typeface="+mn-lt"/>
            </a:endParaRPr>
          </a:p>
        </p:txBody>
      </p:sp>
      <p:sp>
        <p:nvSpPr>
          <p:cNvPr id="33" name="Content Placeholder 7"/>
          <p:cNvSpPr txBox="1">
            <a:spLocks noChangeAspect="1"/>
          </p:cNvSpPr>
          <p:nvPr/>
        </p:nvSpPr>
        <p:spPr>
          <a:xfrm>
            <a:off x="9160388" y="2192272"/>
            <a:ext cx="1509269" cy="560705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200" dirty="0">
                <a:solidFill>
                  <a:srgbClr val="4F5B6B"/>
                </a:solidFill>
                <a:ea typeface="微软雅黑" panose="020B0503020204020204" charset="-122"/>
                <a:sym typeface="微软雅黑" panose="020B0503020204020204" charset="-122"/>
              </a:rPr>
              <a:t>20XX</a:t>
            </a:r>
            <a:endParaRPr lang="en-US" sz="3200" dirty="0">
              <a:solidFill>
                <a:srgbClr val="4F5B6B"/>
              </a:solidFill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4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8868996" y="3124618"/>
            <a:ext cx="179421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0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</a:t>
            </a:r>
            <a:endParaRPr lang="zh-CN" altLang="en-US" sz="1000" dirty="0">
              <a:solidFill>
                <a:srgbClr val="5A504F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35" name="文本框 51"/>
          <p:cNvSpPr txBox="1"/>
          <p:nvPr/>
        </p:nvSpPr>
        <p:spPr>
          <a:xfrm>
            <a:off x="9344384" y="2779795"/>
            <a:ext cx="13188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+mn-lt"/>
              </a:rPr>
              <a:t>标题文本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+mn-ea"/>
              <a:sym typeface="+mn-lt"/>
            </a:endParaRPr>
          </a:p>
        </p:txBody>
      </p:sp>
      <p:sp>
        <p:nvSpPr>
          <p:cNvPr id="36" name="TextBox 72" descr="e7d195523061f1c0deeec63e560781cfd59afb0ea006f2a87ABB68BF51EA6619813959095094C18C62A12F549504892A4AAA8C1554C6663626E05CA27F281A14E6983772AFC3FB97135759321DEA3D705820548C6D5B558C0521F46394056E5E035604ECCCC00DD78A9AA804791388603F96FBF43657DF4FEF4AB50DB393992D580251FD0C6390BB9C5839827A14A338"/>
          <p:cNvSpPr txBox="1"/>
          <p:nvPr/>
        </p:nvSpPr>
        <p:spPr>
          <a:xfrm>
            <a:off x="1693545" y="5258435"/>
            <a:ext cx="850265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zh-CN" altLang="en-US" sz="1400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en-GB" altLang="zh-CN" sz="1400" dirty="0">
              <a:solidFill>
                <a:srgbClr val="A14F4C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8ec7ceff386ca2e3b4dd3c11cc31ea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70065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329668" y="4349382"/>
            <a:ext cx="5109650" cy="368300"/>
            <a:chOff x="548060" y="3790534"/>
            <a:chExt cx="5109650" cy="368300"/>
          </a:xfrm>
        </p:grpSpPr>
        <p:sp>
          <p:nvSpPr>
            <p:cNvPr id="15" name="文本框 14"/>
            <p:cNvSpPr txBox="1"/>
            <p:nvPr/>
          </p:nvSpPr>
          <p:spPr>
            <a:xfrm>
              <a:off x="548060" y="3790534"/>
              <a:ext cx="2090365" cy="368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5A504F"/>
                  </a:solidFill>
                  <a:cs typeface="+mn-ea"/>
                  <a:sym typeface="+mn-lt"/>
                </a:rPr>
                <a:t>汇报人：</a:t>
              </a:r>
              <a:r>
                <a:rPr lang="en-US" altLang="zh-CN" dirty="0">
                  <a:solidFill>
                    <a:srgbClr val="5A504F"/>
                  </a:solidFill>
                  <a:cs typeface="+mn-ea"/>
                  <a:sym typeface="+mn-lt"/>
                </a:rPr>
                <a:t>XXX</a:t>
              </a:r>
              <a:endParaRPr lang="en-US" altLang="zh-CN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379077" y="3790534"/>
              <a:ext cx="2278633" cy="368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5A504F"/>
                  </a:solidFill>
                  <a:cs typeface="+mn-ea"/>
                  <a:sym typeface="+mn-lt"/>
                </a:rPr>
                <a:t>汇报时间：</a:t>
              </a:r>
              <a:r>
                <a:rPr lang="en-US" altLang="zh-CN" dirty="0">
                  <a:solidFill>
                    <a:srgbClr val="5A504F"/>
                  </a:solidFill>
                  <a:cs typeface="+mn-ea"/>
                  <a:sym typeface="+mn-lt"/>
                </a:rPr>
                <a:t>X</a:t>
              </a:r>
              <a:r>
                <a:rPr lang="zh-CN" altLang="en-US" dirty="0">
                  <a:solidFill>
                    <a:srgbClr val="5A504F"/>
                  </a:solidFill>
                  <a:cs typeface="+mn-ea"/>
                  <a:sym typeface="+mn-lt"/>
                </a:rPr>
                <a:t>月</a:t>
              </a:r>
              <a:r>
                <a:rPr lang="en-US" altLang="zh-CN" dirty="0">
                  <a:solidFill>
                    <a:srgbClr val="5A504F"/>
                  </a:solidFill>
                  <a:cs typeface="+mn-ea"/>
                  <a:sym typeface="+mn-lt"/>
                </a:rPr>
                <a:t>X</a:t>
              </a:r>
              <a:r>
                <a:rPr lang="zh-CN" altLang="en-US" dirty="0">
                  <a:solidFill>
                    <a:srgbClr val="5A504F"/>
                  </a:solidFill>
                  <a:cs typeface="+mn-ea"/>
                  <a:sym typeface="+mn-lt"/>
                </a:rPr>
                <a:t>日</a:t>
              </a:r>
              <a:endParaRPr lang="zh-CN" altLang="en-US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1862376" y="2247204"/>
            <a:ext cx="846772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dirty="0">
                <a:solidFill>
                  <a:srgbClr val="5A504F"/>
                </a:solidFill>
                <a:cs typeface="+mn-ea"/>
                <a:sym typeface="+mn-lt"/>
              </a:rPr>
              <a:t>感谢</a:t>
            </a:r>
            <a:r>
              <a:rPr lang="zh-CN" altLang="en-US" sz="6600" dirty="0">
                <a:solidFill>
                  <a:srgbClr val="5A504F"/>
                </a:solidFill>
                <a:cs typeface="+mn-ea"/>
                <a:sym typeface="+mn-lt"/>
              </a:rPr>
              <a:t>观看！</a:t>
            </a:r>
            <a:endParaRPr lang="zh-CN" altLang="en-US" sz="6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974294" y="3563323"/>
            <a:ext cx="8243889" cy="424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Lorem ipsum dolor sit amet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551110" y="2520574"/>
            <a:ext cx="2494280" cy="49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dirty="0">
                <a:solidFill>
                  <a:srgbClr val="5A504F"/>
                </a:solidFill>
              </a:rPr>
              <a:t>请输入标题</a:t>
            </a:r>
            <a:r>
              <a:rPr lang="zh-CN" altLang="en-US" sz="2600" dirty="0">
                <a:solidFill>
                  <a:srgbClr val="5A504F"/>
                </a:solidFill>
              </a:rPr>
              <a:t>文字</a:t>
            </a:r>
            <a:endParaRPr lang="zh-CN" altLang="en-US" sz="2600" dirty="0">
              <a:solidFill>
                <a:srgbClr val="5A504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64451" y="2520574"/>
            <a:ext cx="2494280" cy="49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00" dirty="0">
                <a:solidFill>
                  <a:srgbClr val="5A504F"/>
                </a:solidFill>
                <a:sym typeface="+mn-ea"/>
              </a:rPr>
              <a:t>请输入标题文字</a:t>
            </a:r>
            <a:endParaRPr lang="zh-CN" altLang="en-US" sz="2600" dirty="0">
              <a:solidFill>
                <a:srgbClr val="5A504F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51110" y="4716637"/>
            <a:ext cx="2494280" cy="49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00" dirty="0">
                <a:solidFill>
                  <a:srgbClr val="5A504F"/>
                </a:solidFill>
                <a:sym typeface="+mn-ea"/>
              </a:rPr>
              <a:t>请输入标题文字</a:t>
            </a:r>
            <a:endParaRPr lang="zh-CN" altLang="en-US" sz="2600" dirty="0">
              <a:solidFill>
                <a:srgbClr val="5A504F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64451" y="4716637"/>
            <a:ext cx="2494280" cy="4914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600" dirty="0">
                <a:solidFill>
                  <a:srgbClr val="5A504F"/>
                </a:solidFill>
                <a:sym typeface="+mn-ea"/>
              </a:rPr>
              <a:t>请输入标题文字</a:t>
            </a:r>
            <a:endParaRPr lang="zh-CN" altLang="en-US" sz="2600" dirty="0">
              <a:solidFill>
                <a:srgbClr val="5A504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551110" y="2958088"/>
            <a:ext cx="2837674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</a:t>
            </a:r>
            <a:endParaRPr lang="en-US" altLang="zh-CN" sz="1600" dirty="0">
              <a:solidFill>
                <a:srgbClr val="5A504F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164451" y="2958088"/>
            <a:ext cx="3197152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</a:t>
            </a:r>
            <a:endParaRPr lang="en-US" altLang="zh-CN" sz="1600" dirty="0">
              <a:solidFill>
                <a:srgbClr val="5A504F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551110" y="5154151"/>
            <a:ext cx="3039959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</a:t>
            </a:r>
            <a:endParaRPr lang="en-US" altLang="zh-CN" sz="1600" dirty="0">
              <a:solidFill>
                <a:srgbClr val="5A504F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164451" y="5154151"/>
            <a:ext cx="3039959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</a:t>
            </a:r>
            <a:endParaRPr lang="en-US" altLang="zh-CN" sz="1600" dirty="0">
              <a:solidFill>
                <a:srgbClr val="5A504F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529366" y="2370765"/>
            <a:ext cx="888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 dirty="0">
                <a:solidFill>
                  <a:srgbClr val="5A504F"/>
                </a:solidFill>
              </a:rPr>
              <a:t>01</a:t>
            </a:r>
            <a:endParaRPr lang="zh-CN" altLang="en-US" sz="4800" dirty="0">
              <a:solidFill>
                <a:srgbClr val="5A504F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123657" y="2370765"/>
            <a:ext cx="888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 dirty="0">
                <a:solidFill>
                  <a:srgbClr val="5A504F"/>
                </a:solidFill>
              </a:rPr>
              <a:t>02</a:t>
            </a:r>
            <a:endParaRPr lang="zh-CN" altLang="en-US" sz="4800" dirty="0">
              <a:solidFill>
                <a:srgbClr val="5A504F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529366" y="4578978"/>
            <a:ext cx="888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 dirty="0">
                <a:solidFill>
                  <a:srgbClr val="5A504F"/>
                </a:solidFill>
              </a:rPr>
              <a:t>03</a:t>
            </a:r>
            <a:endParaRPr lang="zh-CN" altLang="en-US" sz="4800" dirty="0">
              <a:solidFill>
                <a:srgbClr val="5A504F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123657" y="4578978"/>
            <a:ext cx="888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 dirty="0">
                <a:solidFill>
                  <a:srgbClr val="5A504F"/>
                </a:solidFill>
              </a:rPr>
              <a:t>04</a:t>
            </a:r>
            <a:endParaRPr lang="zh-CN" altLang="en-US" sz="4800" dirty="0">
              <a:solidFill>
                <a:srgbClr val="5A504F"/>
              </a:solidFill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4853512" y="282725"/>
            <a:ext cx="2484977" cy="1560427"/>
            <a:chOff x="4785438" y="353218"/>
            <a:chExt cx="2621124" cy="1785104"/>
          </a:xfrm>
        </p:grpSpPr>
        <p:sp>
          <p:nvSpPr>
            <p:cNvPr id="23" name="文本框 22"/>
            <p:cNvSpPr txBox="1"/>
            <p:nvPr/>
          </p:nvSpPr>
          <p:spPr>
            <a:xfrm>
              <a:off x="4785438" y="353218"/>
              <a:ext cx="262112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6600" spc="600" dirty="0">
                  <a:solidFill>
                    <a:srgbClr val="5A504F"/>
                  </a:solidFill>
                  <a:cs typeface="+mn-ea"/>
                  <a:sym typeface="+mn-lt"/>
                </a:rPr>
                <a:t>目录</a:t>
              </a:r>
              <a:endParaRPr lang="zh-CN" altLang="en-US" sz="6600" spc="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785438" y="1553547"/>
              <a:ext cx="26211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spc="300" dirty="0">
                  <a:solidFill>
                    <a:srgbClr val="5A504F"/>
                  </a:solidFill>
                  <a:cs typeface="+mn-ea"/>
                  <a:sym typeface="+mn-lt"/>
                </a:rPr>
                <a:t>contents</a:t>
              </a:r>
              <a:endParaRPr lang="zh-CN" altLang="en-US" sz="3200" spc="3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8ec7ceff386ca2e3b4dd3c11cc31ea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6" name="文本框 175"/>
          <p:cNvSpPr txBox="1"/>
          <p:nvPr/>
        </p:nvSpPr>
        <p:spPr>
          <a:xfrm>
            <a:off x="2745922" y="1857375"/>
            <a:ext cx="13906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>
                <a:solidFill>
                  <a:srgbClr val="5A504F"/>
                </a:solidFill>
              </a:rPr>
              <a:t>01</a:t>
            </a:r>
            <a:endParaRPr lang="zh-CN" altLang="en-US" sz="8000" dirty="0">
              <a:solidFill>
                <a:srgbClr val="5A504F"/>
              </a:solidFill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4136571" y="2351596"/>
            <a:ext cx="391885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5A504F"/>
                </a:solidFill>
                <a:sym typeface="+mn-ea"/>
              </a:rPr>
              <a:t>请输入标题文字</a:t>
            </a:r>
            <a:endParaRPr lang="zh-CN" altLang="en-US" sz="3600" spc="600" dirty="0">
              <a:solidFill>
                <a:srgbClr val="5A504F"/>
              </a:solidFill>
            </a:endParaRPr>
          </a:p>
        </p:txBody>
      </p:sp>
      <p:sp>
        <p:nvSpPr>
          <p:cNvPr id="178" name="文本框 177"/>
          <p:cNvSpPr txBox="1"/>
          <p:nvPr/>
        </p:nvSpPr>
        <p:spPr>
          <a:xfrm>
            <a:off x="4136571" y="3072270"/>
            <a:ext cx="610177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</a:t>
            </a:r>
            <a:r>
              <a:rPr lang="zh-CN" altLang="en-US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</a:t>
            </a:r>
            <a:endParaRPr lang="zh-CN" altLang="en-US" dirty="0">
              <a:solidFill>
                <a:srgbClr val="5A504F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rgbClr val="5A504F"/>
                </a:solidFill>
              </a:rPr>
              <a:t>请输入</a:t>
            </a:r>
            <a:r>
              <a:rPr lang="zh-CN" altLang="en-US" sz="2400" dirty="0">
                <a:solidFill>
                  <a:srgbClr val="5A504F"/>
                </a:solidFill>
              </a:rPr>
              <a:t>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2200469" y="2002215"/>
            <a:ext cx="1436915" cy="1436915"/>
          </a:xfrm>
          <a:prstGeom prst="ellipse">
            <a:avLst/>
          </a:prstGeom>
          <a:solidFill>
            <a:srgbClr val="AEB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/>
              <a:t>35%</a:t>
            </a:r>
            <a:endParaRPr lang="zh-CN" altLang="en-US" sz="3200" dirty="0"/>
          </a:p>
        </p:txBody>
      </p:sp>
      <p:sp>
        <p:nvSpPr>
          <p:cNvPr id="8" name="椭圆 7"/>
          <p:cNvSpPr/>
          <p:nvPr/>
        </p:nvSpPr>
        <p:spPr>
          <a:xfrm>
            <a:off x="5377542" y="2002215"/>
            <a:ext cx="1436915" cy="1436915"/>
          </a:xfrm>
          <a:prstGeom prst="ellipse">
            <a:avLst/>
          </a:prstGeom>
          <a:solidFill>
            <a:srgbClr val="4F5B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/>
              <a:t>50%</a:t>
            </a:r>
            <a:endParaRPr lang="zh-CN" altLang="en-US" sz="3200" dirty="0"/>
          </a:p>
        </p:txBody>
      </p:sp>
      <p:sp>
        <p:nvSpPr>
          <p:cNvPr id="9" name="椭圆 8"/>
          <p:cNvSpPr/>
          <p:nvPr/>
        </p:nvSpPr>
        <p:spPr>
          <a:xfrm>
            <a:off x="8554616" y="2002215"/>
            <a:ext cx="1436915" cy="1436915"/>
          </a:xfrm>
          <a:prstGeom prst="ellipse">
            <a:avLst/>
          </a:prstGeom>
          <a:solidFill>
            <a:srgbClr val="DCC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/>
              <a:t>80%</a:t>
            </a:r>
            <a:endParaRPr lang="zh-CN" altLang="en-US" sz="3200" dirty="0"/>
          </a:p>
        </p:txBody>
      </p:sp>
      <p:grpSp>
        <p:nvGrpSpPr>
          <p:cNvPr id="10" name="组合 9"/>
          <p:cNvGrpSpPr/>
          <p:nvPr/>
        </p:nvGrpSpPr>
        <p:grpSpPr>
          <a:xfrm>
            <a:off x="1442283" y="3731449"/>
            <a:ext cx="2808605" cy="1499235"/>
            <a:chOff x="8042069" y="3263075"/>
            <a:chExt cx="2808605" cy="1499235"/>
          </a:xfrm>
        </p:grpSpPr>
        <p:sp>
          <p:nvSpPr>
            <p:cNvPr id="11" name="文本框 10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042069" y="3685985"/>
              <a:ext cx="2808605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635933" y="3731449"/>
            <a:ext cx="2822575" cy="1499235"/>
            <a:chOff x="8052229" y="3263075"/>
            <a:chExt cx="2822575" cy="1499235"/>
          </a:xfrm>
        </p:grpSpPr>
        <p:sp>
          <p:nvSpPr>
            <p:cNvPr id="14" name="文本框 13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052229" y="3685985"/>
              <a:ext cx="2822575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844055" y="3731449"/>
            <a:ext cx="2759710" cy="1499235"/>
            <a:chOff x="8089694" y="3263075"/>
            <a:chExt cx="2759710" cy="1499235"/>
          </a:xfrm>
        </p:grpSpPr>
        <p:sp>
          <p:nvSpPr>
            <p:cNvPr id="17" name="文本框 16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8089694" y="3685985"/>
              <a:ext cx="2759710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îşľïḋê"/>
          <p:cNvSpPr/>
          <p:nvPr/>
        </p:nvSpPr>
        <p:spPr>
          <a:xfrm>
            <a:off x="4990483" y="2429266"/>
            <a:ext cx="2212305" cy="1999468"/>
          </a:xfrm>
          <a:custGeom>
            <a:avLst/>
            <a:gdLst>
              <a:gd name="T0" fmla="*/ 1843 w 4912"/>
              <a:gd name="T1" fmla="*/ 441 h 4446"/>
              <a:gd name="T2" fmla="*/ 1758 w 4912"/>
              <a:gd name="T3" fmla="*/ 0 h 4446"/>
              <a:gd name="T4" fmla="*/ 1672 w 4912"/>
              <a:gd name="T5" fmla="*/ 441 h 4446"/>
              <a:gd name="T6" fmla="*/ 2606 w 4912"/>
              <a:gd name="T7" fmla="*/ 959 h 4446"/>
              <a:gd name="T8" fmla="*/ 2971 w 4912"/>
              <a:gd name="T9" fmla="*/ 629 h 4446"/>
              <a:gd name="T10" fmla="*/ 2851 w 4912"/>
              <a:gd name="T11" fmla="*/ 508 h 4446"/>
              <a:gd name="T12" fmla="*/ 2545 w 4912"/>
              <a:gd name="T13" fmla="*/ 934 h 4446"/>
              <a:gd name="T14" fmla="*/ 714 w 4912"/>
              <a:gd name="T15" fmla="*/ 934 h 4446"/>
              <a:gd name="T16" fmla="*/ 834 w 4912"/>
              <a:gd name="T17" fmla="*/ 934 h 4446"/>
              <a:gd name="T18" fmla="*/ 529 w 4912"/>
              <a:gd name="T19" fmla="*/ 508 h 4446"/>
              <a:gd name="T20" fmla="*/ 408 w 4912"/>
              <a:gd name="T21" fmla="*/ 629 h 4446"/>
              <a:gd name="T22" fmla="*/ 554 w 4912"/>
              <a:gd name="T23" fmla="*/ 1702 h 4446"/>
              <a:gd name="T24" fmla="*/ 85 w 4912"/>
              <a:gd name="T25" fmla="*/ 1617 h 4446"/>
              <a:gd name="T26" fmla="*/ 85 w 4912"/>
              <a:gd name="T27" fmla="*/ 1787 h 4446"/>
              <a:gd name="T28" fmla="*/ 554 w 4912"/>
              <a:gd name="T29" fmla="*/ 1702 h 4446"/>
              <a:gd name="T30" fmla="*/ 2882 w 4912"/>
              <a:gd name="T31" fmla="*/ 1522 h 4446"/>
              <a:gd name="T32" fmla="*/ 1576 w 4912"/>
              <a:gd name="T33" fmla="*/ 869 h 4446"/>
              <a:gd name="T34" fmla="*/ 953 w 4912"/>
              <a:gd name="T35" fmla="*/ 1975 h 4446"/>
              <a:gd name="T36" fmla="*/ 1104 w 4912"/>
              <a:gd name="T37" fmla="*/ 3913 h 4446"/>
              <a:gd name="T38" fmla="*/ 2443 w 4912"/>
              <a:gd name="T39" fmla="*/ 4446 h 4446"/>
              <a:gd name="T40" fmla="*/ 3567 w 4912"/>
              <a:gd name="T41" fmla="*/ 4025 h 4446"/>
              <a:gd name="T42" fmla="*/ 3567 w 4912"/>
              <a:gd name="T43" fmla="*/ 1334 h 4446"/>
              <a:gd name="T44" fmla="*/ 2333 w 4912"/>
              <a:gd name="T45" fmla="*/ 1335 h 4446"/>
              <a:gd name="T46" fmla="*/ 1381 w 4912"/>
              <a:gd name="T47" fmla="*/ 2003 h 4446"/>
              <a:gd name="T48" fmla="*/ 1093 w 4912"/>
              <a:gd name="T49" fmla="*/ 1847 h 4446"/>
              <a:gd name="T50" fmla="*/ 3567 w 4912"/>
              <a:gd name="T51" fmla="*/ 3855 h 4446"/>
              <a:gd name="T52" fmla="*/ 3152 w 4912"/>
              <a:gd name="T53" fmla="*/ 3852 h 4446"/>
              <a:gd name="T54" fmla="*/ 1663 w 4912"/>
              <a:gd name="T55" fmla="*/ 3668 h 4446"/>
              <a:gd name="T56" fmla="*/ 1581 w 4912"/>
              <a:gd name="T57" fmla="*/ 3604 h 4446"/>
              <a:gd name="T58" fmla="*/ 1104 w 4912"/>
              <a:gd name="T59" fmla="*/ 3743 h 4446"/>
              <a:gd name="T60" fmla="*/ 1104 w 4912"/>
              <a:gd name="T61" fmla="*/ 2133 h 4446"/>
              <a:gd name="T62" fmla="*/ 1478 w 4912"/>
              <a:gd name="T63" fmla="*/ 2188 h 4446"/>
              <a:gd name="T64" fmla="*/ 2307 w 4912"/>
              <a:gd name="T65" fmla="*/ 1505 h 4446"/>
              <a:gd name="T66" fmla="*/ 2598 w 4912"/>
              <a:gd name="T67" fmla="*/ 1560 h 4446"/>
              <a:gd name="T68" fmla="*/ 2923 w 4912"/>
              <a:gd name="T69" fmla="*/ 1697 h 4446"/>
              <a:gd name="T70" fmla="*/ 4742 w 4912"/>
              <a:gd name="T71" fmla="*/ 2680 h 4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912" h="4446">
                <a:moveTo>
                  <a:pt x="1758" y="526"/>
                </a:moveTo>
                <a:cubicBezTo>
                  <a:pt x="1805" y="526"/>
                  <a:pt x="1843" y="488"/>
                  <a:pt x="1843" y="441"/>
                </a:cubicBezTo>
                <a:lnTo>
                  <a:pt x="1843" y="86"/>
                </a:lnTo>
                <a:cubicBezTo>
                  <a:pt x="1843" y="39"/>
                  <a:pt x="1805" y="0"/>
                  <a:pt x="1758" y="0"/>
                </a:cubicBezTo>
                <a:cubicBezTo>
                  <a:pt x="1711" y="0"/>
                  <a:pt x="1672" y="39"/>
                  <a:pt x="1672" y="86"/>
                </a:cubicBezTo>
                <a:lnTo>
                  <a:pt x="1672" y="441"/>
                </a:lnTo>
                <a:cubicBezTo>
                  <a:pt x="1672" y="488"/>
                  <a:pt x="1711" y="526"/>
                  <a:pt x="1758" y="526"/>
                </a:cubicBezTo>
                <a:close/>
                <a:moveTo>
                  <a:pt x="2606" y="959"/>
                </a:moveTo>
                <a:cubicBezTo>
                  <a:pt x="2627" y="959"/>
                  <a:pt x="2649" y="951"/>
                  <a:pt x="2666" y="934"/>
                </a:cubicBezTo>
                <a:lnTo>
                  <a:pt x="2971" y="629"/>
                </a:lnTo>
                <a:cubicBezTo>
                  <a:pt x="3004" y="595"/>
                  <a:pt x="3004" y="541"/>
                  <a:pt x="2971" y="508"/>
                </a:cubicBezTo>
                <a:cubicBezTo>
                  <a:pt x="2938" y="475"/>
                  <a:pt x="2884" y="475"/>
                  <a:pt x="2851" y="508"/>
                </a:cubicBezTo>
                <a:lnTo>
                  <a:pt x="2545" y="814"/>
                </a:lnTo>
                <a:cubicBezTo>
                  <a:pt x="2512" y="847"/>
                  <a:pt x="2512" y="901"/>
                  <a:pt x="2545" y="934"/>
                </a:cubicBezTo>
                <a:cubicBezTo>
                  <a:pt x="2562" y="951"/>
                  <a:pt x="2584" y="959"/>
                  <a:pt x="2606" y="959"/>
                </a:cubicBezTo>
                <a:close/>
                <a:moveTo>
                  <a:pt x="714" y="934"/>
                </a:moveTo>
                <a:cubicBezTo>
                  <a:pt x="730" y="951"/>
                  <a:pt x="752" y="959"/>
                  <a:pt x="774" y="959"/>
                </a:cubicBezTo>
                <a:cubicBezTo>
                  <a:pt x="796" y="959"/>
                  <a:pt x="818" y="951"/>
                  <a:pt x="834" y="934"/>
                </a:cubicBezTo>
                <a:cubicBezTo>
                  <a:pt x="867" y="901"/>
                  <a:pt x="867" y="847"/>
                  <a:pt x="834" y="814"/>
                </a:cubicBezTo>
                <a:lnTo>
                  <a:pt x="529" y="508"/>
                </a:lnTo>
                <a:cubicBezTo>
                  <a:pt x="496" y="475"/>
                  <a:pt x="442" y="475"/>
                  <a:pt x="408" y="508"/>
                </a:cubicBezTo>
                <a:cubicBezTo>
                  <a:pt x="375" y="542"/>
                  <a:pt x="375" y="595"/>
                  <a:pt x="408" y="629"/>
                </a:cubicBezTo>
                <a:cubicBezTo>
                  <a:pt x="408" y="629"/>
                  <a:pt x="714" y="934"/>
                  <a:pt x="714" y="934"/>
                </a:cubicBezTo>
                <a:close/>
                <a:moveTo>
                  <a:pt x="554" y="1702"/>
                </a:moveTo>
                <a:cubicBezTo>
                  <a:pt x="554" y="1655"/>
                  <a:pt x="516" y="1617"/>
                  <a:pt x="469" y="1617"/>
                </a:cubicBezTo>
                <a:lnTo>
                  <a:pt x="85" y="1617"/>
                </a:lnTo>
                <a:cubicBezTo>
                  <a:pt x="38" y="1617"/>
                  <a:pt x="0" y="1655"/>
                  <a:pt x="0" y="1702"/>
                </a:cubicBezTo>
                <a:cubicBezTo>
                  <a:pt x="0" y="1749"/>
                  <a:pt x="38" y="1787"/>
                  <a:pt x="85" y="1787"/>
                </a:cubicBezTo>
                <a:lnTo>
                  <a:pt x="469" y="1787"/>
                </a:lnTo>
                <a:cubicBezTo>
                  <a:pt x="516" y="1787"/>
                  <a:pt x="554" y="1749"/>
                  <a:pt x="554" y="1702"/>
                </a:cubicBezTo>
                <a:close/>
                <a:moveTo>
                  <a:pt x="3567" y="1334"/>
                </a:moveTo>
                <a:cubicBezTo>
                  <a:pt x="3325" y="1334"/>
                  <a:pt x="3089" y="1399"/>
                  <a:pt x="2882" y="1522"/>
                </a:cubicBezTo>
                <a:cubicBezTo>
                  <a:pt x="2779" y="1447"/>
                  <a:pt x="2663" y="1393"/>
                  <a:pt x="2540" y="1363"/>
                </a:cubicBezTo>
                <a:cubicBezTo>
                  <a:pt x="2382" y="996"/>
                  <a:pt x="1980" y="780"/>
                  <a:pt x="1576" y="869"/>
                </a:cubicBezTo>
                <a:cubicBezTo>
                  <a:pt x="1117" y="969"/>
                  <a:pt x="826" y="1425"/>
                  <a:pt x="926" y="1883"/>
                </a:cubicBezTo>
                <a:cubicBezTo>
                  <a:pt x="933" y="1915"/>
                  <a:pt x="943" y="1945"/>
                  <a:pt x="953" y="1975"/>
                </a:cubicBezTo>
                <a:cubicBezTo>
                  <a:pt x="487" y="2048"/>
                  <a:pt x="129" y="2451"/>
                  <a:pt x="129" y="2938"/>
                </a:cubicBezTo>
                <a:cubicBezTo>
                  <a:pt x="129" y="3476"/>
                  <a:pt x="566" y="3913"/>
                  <a:pt x="1104" y="3913"/>
                </a:cubicBezTo>
                <a:cubicBezTo>
                  <a:pt x="1252" y="3913"/>
                  <a:pt x="1398" y="3879"/>
                  <a:pt x="1531" y="3814"/>
                </a:cubicBezTo>
                <a:cubicBezTo>
                  <a:pt x="1672" y="4191"/>
                  <a:pt x="2033" y="4446"/>
                  <a:pt x="2443" y="4446"/>
                </a:cubicBezTo>
                <a:cubicBezTo>
                  <a:pt x="2780" y="4446"/>
                  <a:pt x="3090" y="4273"/>
                  <a:pt x="3268" y="3990"/>
                </a:cubicBezTo>
                <a:cubicBezTo>
                  <a:pt x="3368" y="4013"/>
                  <a:pt x="3468" y="4025"/>
                  <a:pt x="3567" y="4025"/>
                </a:cubicBezTo>
                <a:cubicBezTo>
                  <a:pt x="4309" y="4025"/>
                  <a:pt x="4912" y="3421"/>
                  <a:pt x="4912" y="2680"/>
                </a:cubicBezTo>
                <a:cubicBezTo>
                  <a:pt x="4912" y="1938"/>
                  <a:pt x="4308" y="1334"/>
                  <a:pt x="3567" y="1334"/>
                </a:cubicBezTo>
                <a:close/>
                <a:moveTo>
                  <a:pt x="1613" y="1035"/>
                </a:moveTo>
                <a:cubicBezTo>
                  <a:pt x="1899" y="973"/>
                  <a:pt x="2183" y="1101"/>
                  <a:pt x="2333" y="1335"/>
                </a:cubicBezTo>
                <a:cubicBezTo>
                  <a:pt x="2324" y="1335"/>
                  <a:pt x="2315" y="1334"/>
                  <a:pt x="2307" y="1334"/>
                </a:cubicBezTo>
                <a:cubicBezTo>
                  <a:pt x="1880" y="1334"/>
                  <a:pt x="1512" y="1605"/>
                  <a:pt x="1381" y="2003"/>
                </a:cubicBezTo>
                <a:cubicBezTo>
                  <a:pt x="1300" y="1978"/>
                  <a:pt x="1216" y="1966"/>
                  <a:pt x="1131" y="1963"/>
                </a:cubicBezTo>
                <a:cubicBezTo>
                  <a:pt x="1115" y="1926"/>
                  <a:pt x="1102" y="1888"/>
                  <a:pt x="1093" y="1847"/>
                </a:cubicBezTo>
                <a:cubicBezTo>
                  <a:pt x="1012" y="1480"/>
                  <a:pt x="1245" y="1116"/>
                  <a:pt x="1613" y="1035"/>
                </a:cubicBezTo>
                <a:close/>
                <a:moveTo>
                  <a:pt x="3567" y="3855"/>
                </a:moveTo>
                <a:cubicBezTo>
                  <a:pt x="3462" y="3855"/>
                  <a:pt x="3355" y="3840"/>
                  <a:pt x="3250" y="3810"/>
                </a:cubicBezTo>
                <a:cubicBezTo>
                  <a:pt x="3212" y="3799"/>
                  <a:pt x="3171" y="3817"/>
                  <a:pt x="3152" y="3852"/>
                </a:cubicBezTo>
                <a:cubicBezTo>
                  <a:pt x="3011" y="4113"/>
                  <a:pt x="2739" y="4276"/>
                  <a:pt x="2443" y="4276"/>
                </a:cubicBezTo>
                <a:cubicBezTo>
                  <a:pt x="2074" y="4276"/>
                  <a:pt x="1754" y="4026"/>
                  <a:pt x="1663" y="3668"/>
                </a:cubicBezTo>
                <a:cubicBezTo>
                  <a:pt x="1657" y="3642"/>
                  <a:pt x="1638" y="3620"/>
                  <a:pt x="1612" y="3610"/>
                </a:cubicBezTo>
                <a:cubicBezTo>
                  <a:pt x="1602" y="3606"/>
                  <a:pt x="1591" y="3604"/>
                  <a:pt x="1581" y="3604"/>
                </a:cubicBezTo>
                <a:cubicBezTo>
                  <a:pt x="1565" y="3604"/>
                  <a:pt x="1549" y="3608"/>
                  <a:pt x="1535" y="3617"/>
                </a:cubicBezTo>
                <a:cubicBezTo>
                  <a:pt x="1405" y="3699"/>
                  <a:pt x="1256" y="3743"/>
                  <a:pt x="1104" y="3743"/>
                </a:cubicBezTo>
                <a:cubicBezTo>
                  <a:pt x="660" y="3743"/>
                  <a:pt x="299" y="3382"/>
                  <a:pt x="299" y="2938"/>
                </a:cubicBezTo>
                <a:cubicBezTo>
                  <a:pt x="299" y="2494"/>
                  <a:pt x="660" y="2133"/>
                  <a:pt x="1104" y="2133"/>
                </a:cubicBezTo>
                <a:cubicBezTo>
                  <a:pt x="1208" y="2133"/>
                  <a:pt x="1310" y="2152"/>
                  <a:pt x="1407" y="2192"/>
                </a:cubicBezTo>
                <a:cubicBezTo>
                  <a:pt x="1430" y="2201"/>
                  <a:pt x="1456" y="2200"/>
                  <a:pt x="1478" y="2188"/>
                </a:cubicBezTo>
                <a:cubicBezTo>
                  <a:pt x="1501" y="2177"/>
                  <a:pt x="1516" y="2156"/>
                  <a:pt x="1522" y="2132"/>
                </a:cubicBezTo>
                <a:cubicBezTo>
                  <a:pt x="1605" y="1762"/>
                  <a:pt x="1928" y="1505"/>
                  <a:pt x="2307" y="1505"/>
                </a:cubicBezTo>
                <a:cubicBezTo>
                  <a:pt x="2342" y="1505"/>
                  <a:pt x="2378" y="1508"/>
                  <a:pt x="2412" y="1512"/>
                </a:cubicBezTo>
                <a:cubicBezTo>
                  <a:pt x="2476" y="1521"/>
                  <a:pt x="2538" y="1537"/>
                  <a:pt x="2598" y="1560"/>
                </a:cubicBezTo>
                <a:cubicBezTo>
                  <a:pt x="2678" y="1591"/>
                  <a:pt x="2755" y="1635"/>
                  <a:pt x="2822" y="1691"/>
                </a:cubicBezTo>
                <a:cubicBezTo>
                  <a:pt x="2851" y="1715"/>
                  <a:pt x="2892" y="1718"/>
                  <a:pt x="2923" y="1697"/>
                </a:cubicBezTo>
                <a:cubicBezTo>
                  <a:pt x="3115" y="1571"/>
                  <a:pt x="3338" y="1505"/>
                  <a:pt x="3567" y="1505"/>
                </a:cubicBezTo>
                <a:cubicBezTo>
                  <a:pt x="4215" y="1505"/>
                  <a:pt x="4742" y="2032"/>
                  <a:pt x="4742" y="2680"/>
                </a:cubicBezTo>
                <a:cubicBezTo>
                  <a:pt x="4742" y="3328"/>
                  <a:pt x="4215" y="3855"/>
                  <a:pt x="3567" y="3855"/>
                </a:cubicBezTo>
                <a:close/>
              </a:path>
            </a:pathLst>
          </a:custGeom>
          <a:solidFill>
            <a:srgbClr val="4F5B6B"/>
          </a:solidFill>
          <a:ln w="12700">
            <a:noFill/>
            <a:miter lim="400000"/>
          </a:ln>
        </p:spPr>
        <p:txBody>
          <a:bodyPr lIns="19045" tIns="19045" rIns="19045" bIns="19045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228600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1500"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31703" y="3766926"/>
            <a:ext cx="3602124" cy="1006677"/>
            <a:chOff x="7711234" y="3263075"/>
            <a:chExt cx="3602124" cy="1006677"/>
          </a:xfrm>
        </p:grpSpPr>
        <p:sp>
          <p:nvSpPr>
            <p:cNvPr id="18" name="文本框 17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711234" y="368618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85850" y="3766926"/>
            <a:ext cx="3602124" cy="1006677"/>
            <a:chOff x="7711234" y="3263075"/>
            <a:chExt cx="3602124" cy="1006677"/>
          </a:xfrm>
        </p:grpSpPr>
        <p:sp>
          <p:nvSpPr>
            <p:cNvPr id="21" name="文本框 20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711234" y="368618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56165" y="2034902"/>
            <a:ext cx="3602124" cy="1006677"/>
            <a:chOff x="7711234" y="3263075"/>
            <a:chExt cx="3602124" cy="1006677"/>
          </a:xfrm>
        </p:grpSpPr>
        <p:sp>
          <p:nvSpPr>
            <p:cNvPr id="25" name="文本框 24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7711234" y="368618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10312" y="2034902"/>
            <a:ext cx="3602124" cy="1006677"/>
            <a:chOff x="7711234" y="3263075"/>
            <a:chExt cx="3602124" cy="1006677"/>
          </a:xfrm>
        </p:grpSpPr>
        <p:sp>
          <p:nvSpPr>
            <p:cNvPr id="28" name="文本框 27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711234" y="368618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856105" y="1689100"/>
            <a:ext cx="598614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请点击此处编辑您的文字内容。请点击此处编辑您的文字内容。请点击此处编辑您的文字内容。请点击此处编辑您的文字内容。请点击此处编辑您的文字内容。请点击此处编辑您的文字内容。</a:t>
            </a:r>
            <a:endParaRPr lang="en-US" altLang="zh-CN" dirty="0">
              <a:latin typeface="Century Gothic" panose="020B0502020202020204" pitchFamily="34" charset="0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370425" y="4260665"/>
            <a:ext cx="2888463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</a:t>
            </a:r>
            <a:endParaRPr lang="en-US" altLang="zh-CN" dirty="0">
              <a:latin typeface="Century Gothic" panose="020B0502020202020204" pitchFamily="34" charset="0"/>
              <a:sym typeface="+mn-lt"/>
            </a:endParaRPr>
          </a:p>
        </p:txBody>
      </p:sp>
      <p:sp>
        <p:nvSpPr>
          <p:cNvPr id="8" name="任意多边形: 形状 7"/>
          <p:cNvSpPr/>
          <p:nvPr/>
        </p:nvSpPr>
        <p:spPr>
          <a:xfrm flipH="1" flipV="1">
            <a:off x="8044711" y="1689157"/>
            <a:ext cx="3151866" cy="2095498"/>
          </a:xfrm>
          <a:custGeom>
            <a:avLst/>
            <a:gdLst>
              <a:gd name="connsiteX0" fmla="*/ 0 w 3151867"/>
              <a:gd name="connsiteY0" fmla="*/ 0 h 2095498"/>
              <a:gd name="connsiteX1" fmla="*/ 2802611 w 3151867"/>
              <a:gd name="connsiteY1" fmla="*/ 0 h 2095498"/>
              <a:gd name="connsiteX2" fmla="*/ 3151867 w 3151867"/>
              <a:gd name="connsiteY2" fmla="*/ 349256 h 2095498"/>
              <a:gd name="connsiteX3" fmla="*/ 3151867 w 3151867"/>
              <a:gd name="connsiteY3" fmla="*/ 2095498 h 2095498"/>
              <a:gd name="connsiteX4" fmla="*/ 0 w 3151867"/>
              <a:gd name="connsiteY4" fmla="*/ 2095498 h 209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1867" h="2095498">
                <a:moveTo>
                  <a:pt x="0" y="0"/>
                </a:moveTo>
                <a:lnTo>
                  <a:pt x="2802611" y="0"/>
                </a:lnTo>
                <a:lnTo>
                  <a:pt x="3151867" y="349256"/>
                </a:lnTo>
                <a:lnTo>
                  <a:pt x="3151867" y="2095498"/>
                </a:lnTo>
                <a:lnTo>
                  <a:pt x="0" y="2095498"/>
                </a:lnTo>
                <a:close/>
              </a:path>
            </a:pathLst>
          </a:custGeom>
          <a:solidFill>
            <a:srgbClr val="DCC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51"/>
          <p:cNvSpPr txBox="1"/>
          <p:nvPr/>
        </p:nvSpPr>
        <p:spPr>
          <a:xfrm>
            <a:off x="8249169" y="2978090"/>
            <a:ext cx="2777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charset="-122"/>
                <a:cs typeface="+mn-ea"/>
                <a:sym typeface="+mn-lt"/>
              </a:rPr>
              <a:t>Enter your text here</a:t>
            </a:r>
            <a:endParaRPr lang="en-US" altLang="zh-CN" sz="2000" b="1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13" name="Freeform 341"/>
          <p:cNvSpPr>
            <a:spLocks noChangeArrowheads="1"/>
          </p:cNvSpPr>
          <p:nvPr/>
        </p:nvSpPr>
        <p:spPr bwMode="auto">
          <a:xfrm>
            <a:off x="9179505" y="2048005"/>
            <a:ext cx="882278" cy="983988"/>
          </a:xfrm>
          <a:custGeom>
            <a:avLst/>
            <a:gdLst>
              <a:gd name="T0" fmla="*/ 83 w 164"/>
              <a:gd name="T1" fmla="*/ 41 h 163"/>
              <a:gd name="T2" fmla="*/ 54 w 164"/>
              <a:gd name="T3" fmla="*/ 121 h 163"/>
              <a:gd name="T4" fmla="*/ 30 w 164"/>
              <a:gd name="T5" fmla="*/ 84 h 163"/>
              <a:gd name="T6" fmla="*/ 14 w 164"/>
              <a:gd name="T7" fmla="*/ 99 h 163"/>
              <a:gd name="T8" fmla="*/ 10 w 164"/>
              <a:gd name="T9" fmla="*/ 103 h 163"/>
              <a:gd name="T10" fmla="*/ 0 w 164"/>
              <a:gd name="T11" fmla="*/ 95 h 163"/>
              <a:gd name="T12" fmla="*/ 32 w 164"/>
              <a:gd name="T13" fmla="*/ 65 h 163"/>
              <a:gd name="T14" fmla="*/ 51 w 164"/>
              <a:gd name="T15" fmla="*/ 94 h 163"/>
              <a:gd name="T16" fmla="*/ 85 w 164"/>
              <a:gd name="T17" fmla="*/ 0 h 163"/>
              <a:gd name="T18" fmla="*/ 116 w 164"/>
              <a:gd name="T19" fmla="*/ 118 h 163"/>
              <a:gd name="T20" fmla="*/ 141 w 164"/>
              <a:gd name="T21" fmla="*/ 37 h 163"/>
              <a:gd name="T22" fmla="*/ 164 w 164"/>
              <a:gd name="T23" fmla="*/ 110 h 163"/>
              <a:gd name="T24" fmla="*/ 152 w 164"/>
              <a:gd name="T25" fmla="*/ 113 h 163"/>
              <a:gd name="T26" fmla="*/ 141 w 164"/>
              <a:gd name="T27" fmla="*/ 78 h 163"/>
              <a:gd name="T28" fmla="*/ 114 w 164"/>
              <a:gd name="T29" fmla="*/ 163 h 163"/>
              <a:gd name="T30" fmla="*/ 83 w 164"/>
              <a:gd name="T31" fmla="*/ 41 h 163"/>
              <a:gd name="T32" fmla="*/ 83 w 164"/>
              <a:gd name="T33" fmla="*/ 41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4" h="163">
                <a:moveTo>
                  <a:pt x="83" y="41"/>
                </a:moveTo>
                <a:lnTo>
                  <a:pt x="54" y="121"/>
                </a:lnTo>
                <a:lnTo>
                  <a:pt x="30" y="84"/>
                </a:lnTo>
                <a:lnTo>
                  <a:pt x="14" y="99"/>
                </a:lnTo>
                <a:lnTo>
                  <a:pt x="10" y="103"/>
                </a:lnTo>
                <a:lnTo>
                  <a:pt x="0" y="95"/>
                </a:lnTo>
                <a:lnTo>
                  <a:pt x="32" y="65"/>
                </a:lnTo>
                <a:lnTo>
                  <a:pt x="51" y="94"/>
                </a:lnTo>
                <a:lnTo>
                  <a:pt x="85" y="0"/>
                </a:lnTo>
                <a:lnTo>
                  <a:pt x="116" y="118"/>
                </a:lnTo>
                <a:lnTo>
                  <a:pt x="141" y="37"/>
                </a:lnTo>
                <a:lnTo>
                  <a:pt x="164" y="110"/>
                </a:lnTo>
                <a:lnTo>
                  <a:pt x="152" y="113"/>
                </a:lnTo>
                <a:lnTo>
                  <a:pt x="141" y="78"/>
                </a:lnTo>
                <a:lnTo>
                  <a:pt x="114" y="163"/>
                </a:lnTo>
                <a:lnTo>
                  <a:pt x="83" y="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任意多边形: 形状 7"/>
          <p:cNvSpPr/>
          <p:nvPr/>
        </p:nvSpPr>
        <p:spPr>
          <a:xfrm flipH="1" flipV="1">
            <a:off x="1404620" y="3673475"/>
            <a:ext cx="6437630" cy="2095500"/>
          </a:xfrm>
          <a:custGeom>
            <a:avLst/>
            <a:gdLst>
              <a:gd name="connsiteX0" fmla="*/ 0 w 3151867"/>
              <a:gd name="connsiteY0" fmla="*/ 0 h 2095498"/>
              <a:gd name="connsiteX1" fmla="*/ 2802611 w 3151867"/>
              <a:gd name="connsiteY1" fmla="*/ 0 h 2095498"/>
              <a:gd name="connsiteX2" fmla="*/ 3151867 w 3151867"/>
              <a:gd name="connsiteY2" fmla="*/ 349256 h 2095498"/>
              <a:gd name="connsiteX3" fmla="*/ 3151867 w 3151867"/>
              <a:gd name="connsiteY3" fmla="*/ 2095498 h 2095498"/>
              <a:gd name="connsiteX4" fmla="*/ 0 w 3151867"/>
              <a:gd name="connsiteY4" fmla="*/ 2095498 h 209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1867" h="2095498">
                <a:moveTo>
                  <a:pt x="0" y="0"/>
                </a:moveTo>
                <a:lnTo>
                  <a:pt x="2802611" y="0"/>
                </a:lnTo>
                <a:lnTo>
                  <a:pt x="3151867" y="349256"/>
                </a:lnTo>
                <a:lnTo>
                  <a:pt x="3151867" y="2095498"/>
                </a:lnTo>
                <a:lnTo>
                  <a:pt x="0" y="2095498"/>
                </a:lnTo>
                <a:close/>
              </a:path>
            </a:pathLst>
          </a:custGeom>
          <a:solidFill>
            <a:srgbClr val="DCCF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51"/>
          <p:cNvSpPr txBox="1"/>
          <p:nvPr/>
        </p:nvSpPr>
        <p:spPr>
          <a:xfrm>
            <a:off x="1544839" y="3860740"/>
            <a:ext cx="277792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 b="1" dirty="0">
                <a:solidFill>
                  <a:schemeClr val="bg1"/>
                </a:solidFill>
                <a:latin typeface="Century Gothic" panose="020B0502020202020204" pitchFamily="34" charset="0"/>
                <a:ea typeface="微软雅黑" panose="020B0503020204020204" charset="-122"/>
                <a:cs typeface="+mn-ea"/>
                <a:sym typeface="+mn-lt"/>
              </a:rPr>
              <a:t>小标题</a:t>
            </a:r>
            <a:endParaRPr lang="zh-CN" altLang="en-US" sz="2000" b="1" dirty="0">
              <a:solidFill>
                <a:schemeClr val="bg1"/>
              </a:solidFill>
              <a:latin typeface="Century Gothic" panose="020B0502020202020204" pitchFamily="34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20850" y="4369435"/>
            <a:ext cx="505650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请点击此处编辑您的文字内容。请点击此处编辑您的文字内容。请点击此处编辑您的文字内容。请点击此处编辑您的文字内容。</a:t>
            </a:r>
            <a:endParaRPr lang="zh-CN" altLang="en-US" dirty="0">
              <a:solidFill>
                <a:schemeClr val="bg1"/>
              </a:solidFill>
              <a:latin typeface="Century Gothic" panose="020B0502020202020204" pitchFamily="34" charset="0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8ec7ceff386ca2e3b4dd3c11cc31ea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6" name="文本框 175"/>
          <p:cNvSpPr txBox="1"/>
          <p:nvPr/>
        </p:nvSpPr>
        <p:spPr>
          <a:xfrm>
            <a:off x="2745922" y="1857375"/>
            <a:ext cx="13906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>
                <a:solidFill>
                  <a:srgbClr val="5A504F"/>
                </a:solidFill>
              </a:rPr>
              <a:t>02</a:t>
            </a:r>
            <a:endParaRPr lang="zh-CN" altLang="en-US" sz="8000" dirty="0">
              <a:solidFill>
                <a:srgbClr val="5A504F"/>
              </a:solidFill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4136571" y="2351596"/>
            <a:ext cx="391885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5A504F"/>
                </a:solidFill>
                <a:sym typeface="+mn-ea"/>
              </a:rPr>
              <a:t>请输入标题文字</a:t>
            </a:r>
            <a:endParaRPr lang="zh-CN" altLang="en-US" sz="3600" spc="600" dirty="0">
              <a:solidFill>
                <a:srgbClr val="5A504F"/>
              </a:solidFill>
            </a:endParaRPr>
          </a:p>
        </p:txBody>
      </p:sp>
      <p:sp>
        <p:nvSpPr>
          <p:cNvPr id="178" name="文本框 177"/>
          <p:cNvSpPr txBox="1"/>
          <p:nvPr/>
        </p:nvSpPr>
        <p:spPr>
          <a:xfrm>
            <a:off x="4136571" y="3072270"/>
            <a:ext cx="610177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>
                <a:solidFill>
                  <a:srgbClr val="5A504F"/>
                </a:solidFill>
                <a:cs typeface="+mn-ea"/>
                <a:sym typeface="+mn-lt"/>
              </a:rPr>
              <a:t>请点击此处编辑您的文字内容。请点击此处编辑您的文字内容。请点击此处编辑您的文字内容。</a:t>
            </a:r>
            <a:endParaRPr lang="id-ID" altLang="zh-CN" dirty="0">
              <a:solidFill>
                <a:srgbClr val="5A504F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ïṡḷïḓê"/>
          <p:cNvSpPr/>
          <p:nvPr/>
        </p:nvSpPr>
        <p:spPr>
          <a:xfrm>
            <a:off x="1368008" y="2097666"/>
            <a:ext cx="944955" cy="944955"/>
          </a:xfrm>
          <a:prstGeom prst="ellipse">
            <a:avLst/>
          </a:prstGeom>
          <a:solidFill>
            <a:srgbClr val="4F5B6B"/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endParaRPr lang="zh-CN" altLang="en-US" sz="3200" b="1" i="1" dirty="0"/>
          </a:p>
        </p:txBody>
      </p:sp>
      <p:cxnSp>
        <p:nvCxnSpPr>
          <p:cNvPr id="12" name="肘形连接符 56"/>
          <p:cNvCxnSpPr>
            <a:stCxn id="11" idx="4"/>
          </p:cNvCxnSpPr>
          <p:nvPr/>
        </p:nvCxnSpPr>
        <p:spPr>
          <a:xfrm rot="16200000" flipH="1">
            <a:off x="1677689" y="3205413"/>
            <a:ext cx="540081" cy="214491"/>
          </a:xfrm>
          <a:prstGeom prst="bentConnector2">
            <a:avLst/>
          </a:prstGeom>
          <a:solidFill>
            <a:srgbClr val="4F5B6B"/>
          </a:solidFill>
          <a:ln w="3175" cap="rnd">
            <a:solidFill>
              <a:srgbClr val="4F5B6B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ïśḻîdè"/>
          <p:cNvSpPr/>
          <p:nvPr/>
        </p:nvSpPr>
        <p:spPr>
          <a:xfrm>
            <a:off x="4189490" y="2097663"/>
            <a:ext cx="944954" cy="944954"/>
          </a:xfrm>
          <a:prstGeom prst="ellipse">
            <a:avLst/>
          </a:prstGeom>
          <a:solidFill>
            <a:srgbClr val="AEB2BE"/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sz="3200" b="1" i="1" dirty="0">
              <a:sym typeface="+mn-ea"/>
            </a:endParaRPr>
          </a:p>
        </p:txBody>
      </p:sp>
      <p:cxnSp>
        <p:nvCxnSpPr>
          <p:cNvPr id="14" name="肘形连接符 58"/>
          <p:cNvCxnSpPr>
            <a:stCxn id="13" idx="4"/>
          </p:cNvCxnSpPr>
          <p:nvPr/>
        </p:nvCxnSpPr>
        <p:spPr>
          <a:xfrm rot="16200000" flipH="1">
            <a:off x="4479836" y="3224747"/>
            <a:ext cx="540081" cy="175819"/>
          </a:xfrm>
          <a:prstGeom prst="bentConnector2">
            <a:avLst/>
          </a:prstGeom>
          <a:solidFill>
            <a:srgbClr val="AEB2BE"/>
          </a:solidFill>
          <a:ln w="3175" cap="rnd">
            <a:solidFill>
              <a:srgbClr val="AEB2BE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îṧľíḍè"/>
          <p:cNvSpPr/>
          <p:nvPr/>
        </p:nvSpPr>
        <p:spPr>
          <a:xfrm>
            <a:off x="7069269" y="2090301"/>
            <a:ext cx="944954" cy="944954"/>
          </a:xfrm>
          <a:prstGeom prst="ellipse">
            <a:avLst/>
          </a:prstGeom>
          <a:solidFill>
            <a:srgbClr val="4F5B6B"/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sz="3200" b="1" i="1" dirty="0">
              <a:sym typeface="+mn-ea"/>
            </a:endParaRPr>
          </a:p>
        </p:txBody>
      </p:sp>
      <p:cxnSp>
        <p:nvCxnSpPr>
          <p:cNvPr id="16" name="肘形连接符 60"/>
          <p:cNvCxnSpPr>
            <a:stCxn id="15" idx="4"/>
          </p:cNvCxnSpPr>
          <p:nvPr/>
        </p:nvCxnSpPr>
        <p:spPr>
          <a:xfrm rot="16200000" flipH="1">
            <a:off x="7340279" y="3236721"/>
            <a:ext cx="540081" cy="137147"/>
          </a:xfrm>
          <a:prstGeom prst="bentConnector2">
            <a:avLst/>
          </a:prstGeom>
          <a:solidFill>
            <a:srgbClr val="4F5B6B"/>
          </a:solidFill>
          <a:ln w="3175" cap="rnd">
            <a:solidFill>
              <a:srgbClr val="1E4A7A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íṥlïḓé"/>
          <p:cNvSpPr/>
          <p:nvPr/>
        </p:nvSpPr>
        <p:spPr>
          <a:xfrm>
            <a:off x="9718158" y="2090301"/>
            <a:ext cx="944954" cy="944954"/>
          </a:xfrm>
          <a:prstGeom prst="ellipse">
            <a:avLst/>
          </a:prstGeom>
          <a:solidFill>
            <a:srgbClr val="AEB2BE"/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zh-CN" altLang="en-US" sz="3200" b="1" i="1" dirty="0">
              <a:sym typeface="+mn-ea"/>
            </a:endParaRPr>
          </a:p>
        </p:txBody>
      </p:sp>
      <p:cxnSp>
        <p:nvCxnSpPr>
          <p:cNvPr id="18" name="肘形连接符 62"/>
          <p:cNvCxnSpPr>
            <a:stCxn id="17" idx="4"/>
          </p:cNvCxnSpPr>
          <p:nvPr/>
        </p:nvCxnSpPr>
        <p:spPr>
          <a:xfrm rot="16200000" flipH="1">
            <a:off x="9988994" y="3236894"/>
            <a:ext cx="540081" cy="136800"/>
          </a:xfrm>
          <a:prstGeom prst="bentConnector2">
            <a:avLst/>
          </a:prstGeom>
          <a:solidFill>
            <a:srgbClr val="AEB2BE"/>
          </a:solidFill>
          <a:ln w="3175" cap="rnd">
            <a:solidFill>
              <a:srgbClr val="A0B2C5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ap-location_149442"/>
          <p:cNvSpPr>
            <a:spLocks noChangeAspect="1"/>
          </p:cNvSpPr>
          <p:nvPr/>
        </p:nvSpPr>
        <p:spPr bwMode="auto">
          <a:xfrm>
            <a:off x="1646773" y="2373255"/>
            <a:ext cx="408305" cy="393700"/>
          </a:xfrm>
          <a:custGeom>
            <a:avLst/>
            <a:gdLst>
              <a:gd name="connsiteX0" fmla="*/ 113005 w 592325"/>
              <a:gd name="connsiteY0" fmla="*/ 493116 h 569782"/>
              <a:gd name="connsiteX1" fmla="*/ 117045 w 592325"/>
              <a:gd name="connsiteY1" fmla="*/ 493923 h 569782"/>
              <a:gd name="connsiteX2" fmla="*/ 129972 w 592325"/>
              <a:gd name="connsiteY2" fmla="*/ 493923 h 569782"/>
              <a:gd name="connsiteX3" fmla="*/ 142091 w 592325"/>
              <a:gd name="connsiteY3" fmla="*/ 503614 h 569782"/>
              <a:gd name="connsiteX4" fmla="*/ 133204 w 592325"/>
              <a:gd name="connsiteY4" fmla="*/ 515727 h 569782"/>
              <a:gd name="connsiteX5" fmla="*/ 122700 w 592325"/>
              <a:gd name="connsiteY5" fmla="*/ 516535 h 569782"/>
              <a:gd name="connsiteX6" fmla="*/ 114621 w 592325"/>
              <a:gd name="connsiteY6" fmla="*/ 515727 h 569782"/>
              <a:gd name="connsiteX7" fmla="*/ 107349 w 592325"/>
              <a:gd name="connsiteY7" fmla="*/ 514112 h 569782"/>
              <a:gd name="connsiteX8" fmla="*/ 100078 w 592325"/>
              <a:gd name="connsiteY8" fmla="*/ 501191 h 569782"/>
              <a:gd name="connsiteX9" fmla="*/ 113005 w 592325"/>
              <a:gd name="connsiteY9" fmla="*/ 493116 h 569782"/>
              <a:gd name="connsiteX10" fmla="*/ 188038 w 592325"/>
              <a:gd name="connsiteY10" fmla="*/ 474649 h 569782"/>
              <a:gd name="connsiteX11" fmla="*/ 202539 w 592325"/>
              <a:gd name="connsiteY11" fmla="*/ 480299 h 569782"/>
              <a:gd name="connsiteX12" fmla="*/ 196900 w 592325"/>
              <a:gd name="connsiteY12" fmla="*/ 494022 h 569782"/>
              <a:gd name="connsiteX13" fmla="*/ 176760 w 592325"/>
              <a:gd name="connsiteY13" fmla="*/ 502902 h 569782"/>
              <a:gd name="connsiteX14" fmla="*/ 172732 w 592325"/>
              <a:gd name="connsiteY14" fmla="*/ 503709 h 569782"/>
              <a:gd name="connsiteX15" fmla="*/ 163065 w 592325"/>
              <a:gd name="connsiteY15" fmla="*/ 497251 h 569782"/>
              <a:gd name="connsiteX16" fmla="*/ 168704 w 592325"/>
              <a:gd name="connsiteY16" fmla="*/ 482721 h 569782"/>
              <a:gd name="connsiteX17" fmla="*/ 188038 w 592325"/>
              <a:gd name="connsiteY17" fmla="*/ 474649 h 569782"/>
              <a:gd name="connsiteX18" fmla="*/ 241321 w 592325"/>
              <a:gd name="connsiteY18" fmla="*/ 442418 h 569782"/>
              <a:gd name="connsiteX19" fmla="*/ 256658 w 592325"/>
              <a:gd name="connsiteY19" fmla="*/ 444838 h 569782"/>
              <a:gd name="connsiteX20" fmla="*/ 254236 w 592325"/>
              <a:gd name="connsiteY20" fmla="*/ 460167 h 569782"/>
              <a:gd name="connsiteX21" fmla="*/ 236477 w 592325"/>
              <a:gd name="connsiteY21" fmla="*/ 472269 h 569782"/>
              <a:gd name="connsiteX22" fmla="*/ 230020 w 592325"/>
              <a:gd name="connsiteY22" fmla="*/ 474689 h 569782"/>
              <a:gd name="connsiteX23" fmla="*/ 221140 w 592325"/>
              <a:gd name="connsiteY23" fmla="*/ 469848 h 569782"/>
              <a:gd name="connsiteX24" fmla="*/ 224369 w 592325"/>
              <a:gd name="connsiteY24" fmla="*/ 454520 h 569782"/>
              <a:gd name="connsiteX25" fmla="*/ 241321 w 592325"/>
              <a:gd name="connsiteY25" fmla="*/ 442418 h 569782"/>
              <a:gd name="connsiteX26" fmla="*/ 87988 w 592325"/>
              <a:gd name="connsiteY26" fmla="*/ 442356 h 569782"/>
              <a:gd name="connsiteX27" fmla="*/ 95285 w 592325"/>
              <a:gd name="connsiteY27" fmla="*/ 456051 h 569782"/>
              <a:gd name="connsiteX28" fmla="*/ 93664 w 592325"/>
              <a:gd name="connsiteY28" fmla="*/ 466524 h 569782"/>
              <a:gd name="connsiteX29" fmla="*/ 93664 w 592325"/>
              <a:gd name="connsiteY29" fmla="*/ 468941 h 569782"/>
              <a:gd name="connsiteX30" fmla="*/ 93664 w 592325"/>
              <a:gd name="connsiteY30" fmla="*/ 472969 h 569782"/>
              <a:gd name="connsiteX31" fmla="*/ 83935 w 592325"/>
              <a:gd name="connsiteY31" fmla="*/ 485053 h 569782"/>
              <a:gd name="connsiteX32" fmla="*/ 83124 w 592325"/>
              <a:gd name="connsiteY32" fmla="*/ 485053 h 569782"/>
              <a:gd name="connsiteX33" fmla="*/ 72584 w 592325"/>
              <a:gd name="connsiteY33" fmla="*/ 475386 h 569782"/>
              <a:gd name="connsiteX34" fmla="*/ 71773 w 592325"/>
              <a:gd name="connsiteY34" fmla="*/ 468941 h 569782"/>
              <a:gd name="connsiteX35" fmla="*/ 71773 w 592325"/>
              <a:gd name="connsiteY35" fmla="*/ 464913 h 569782"/>
              <a:gd name="connsiteX36" fmla="*/ 74205 w 592325"/>
              <a:gd name="connsiteY36" fmla="*/ 450412 h 569782"/>
              <a:gd name="connsiteX37" fmla="*/ 87988 w 592325"/>
              <a:gd name="connsiteY37" fmla="*/ 442356 h 569782"/>
              <a:gd name="connsiteX38" fmla="*/ 122658 w 592325"/>
              <a:gd name="connsiteY38" fmla="*/ 404502 h 569782"/>
              <a:gd name="connsiteX39" fmla="*/ 131519 w 592325"/>
              <a:gd name="connsiteY39" fmla="*/ 404502 h 569782"/>
              <a:gd name="connsiteX40" fmla="*/ 141186 w 592325"/>
              <a:gd name="connsiteY40" fmla="*/ 416633 h 569782"/>
              <a:gd name="connsiteX41" fmla="*/ 129102 w 592325"/>
              <a:gd name="connsiteY41" fmla="*/ 425529 h 569782"/>
              <a:gd name="connsiteX42" fmla="*/ 125074 w 592325"/>
              <a:gd name="connsiteY42" fmla="*/ 425529 h 569782"/>
              <a:gd name="connsiteX43" fmla="*/ 114602 w 592325"/>
              <a:gd name="connsiteY43" fmla="*/ 428764 h 569782"/>
              <a:gd name="connsiteX44" fmla="*/ 109768 w 592325"/>
              <a:gd name="connsiteY44" fmla="*/ 430381 h 569782"/>
              <a:gd name="connsiteX45" fmla="*/ 100101 w 592325"/>
              <a:gd name="connsiteY45" fmla="*/ 424720 h 569782"/>
              <a:gd name="connsiteX46" fmla="*/ 104934 w 592325"/>
              <a:gd name="connsiteY46" fmla="*/ 410163 h 569782"/>
              <a:gd name="connsiteX47" fmla="*/ 122658 w 592325"/>
              <a:gd name="connsiteY47" fmla="*/ 404502 h 569782"/>
              <a:gd name="connsiteX48" fmla="*/ 359932 w 592325"/>
              <a:gd name="connsiteY48" fmla="*/ 385195 h 569782"/>
              <a:gd name="connsiteX49" fmla="*/ 372051 w 592325"/>
              <a:gd name="connsiteY49" fmla="*/ 394863 h 569782"/>
              <a:gd name="connsiteX50" fmla="*/ 363164 w 592325"/>
              <a:gd name="connsiteY50" fmla="*/ 406947 h 569782"/>
              <a:gd name="connsiteX51" fmla="*/ 342965 w 592325"/>
              <a:gd name="connsiteY51" fmla="*/ 410170 h 569782"/>
              <a:gd name="connsiteX52" fmla="*/ 340541 w 592325"/>
              <a:gd name="connsiteY52" fmla="*/ 410170 h 569782"/>
              <a:gd name="connsiteX53" fmla="*/ 330038 w 592325"/>
              <a:gd name="connsiteY53" fmla="*/ 401308 h 569782"/>
              <a:gd name="connsiteX54" fmla="*/ 338117 w 592325"/>
              <a:gd name="connsiteY54" fmla="*/ 389223 h 569782"/>
              <a:gd name="connsiteX55" fmla="*/ 359932 w 592325"/>
              <a:gd name="connsiteY55" fmla="*/ 385195 h 569782"/>
              <a:gd name="connsiteX56" fmla="*/ 425285 w 592325"/>
              <a:gd name="connsiteY56" fmla="*/ 381150 h 569782"/>
              <a:gd name="connsiteX57" fmla="*/ 436571 w 592325"/>
              <a:gd name="connsiteY57" fmla="*/ 391616 h 569782"/>
              <a:gd name="connsiteX58" fmla="*/ 426898 w 592325"/>
              <a:gd name="connsiteY58" fmla="*/ 402888 h 569782"/>
              <a:gd name="connsiteX59" fmla="*/ 405133 w 592325"/>
              <a:gd name="connsiteY59" fmla="*/ 403693 h 569782"/>
              <a:gd name="connsiteX60" fmla="*/ 404327 w 592325"/>
              <a:gd name="connsiteY60" fmla="*/ 403693 h 569782"/>
              <a:gd name="connsiteX61" fmla="*/ 393847 w 592325"/>
              <a:gd name="connsiteY61" fmla="*/ 393227 h 569782"/>
              <a:gd name="connsiteX62" fmla="*/ 404327 w 592325"/>
              <a:gd name="connsiteY62" fmla="*/ 381955 h 569782"/>
              <a:gd name="connsiteX63" fmla="*/ 480994 w 592325"/>
              <a:gd name="connsiteY63" fmla="*/ 371453 h 569782"/>
              <a:gd name="connsiteX64" fmla="*/ 481801 w 592325"/>
              <a:gd name="connsiteY64" fmla="*/ 371453 h 569782"/>
              <a:gd name="connsiteX65" fmla="*/ 497117 w 592325"/>
              <a:gd name="connsiteY65" fmla="*/ 373068 h 569782"/>
              <a:gd name="connsiteX66" fmla="*/ 494698 w 592325"/>
              <a:gd name="connsiteY66" fmla="*/ 388405 h 569782"/>
              <a:gd name="connsiteX67" fmla="*/ 493892 w 592325"/>
              <a:gd name="connsiteY67" fmla="*/ 389212 h 569782"/>
              <a:gd name="connsiteX68" fmla="*/ 471321 w 592325"/>
              <a:gd name="connsiteY68" fmla="*/ 398899 h 569782"/>
              <a:gd name="connsiteX69" fmla="*/ 468903 w 592325"/>
              <a:gd name="connsiteY69" fmla="*/ 398899 h 569782"/>
              <a:gd name="connsiteX70" fmla="*/ 458423 w 592325"/>
              <a:gd name="connsiteY70" fmla="*/ 390019 h 569782"/>
              <a:gd name="connsiteX71" fmla="*/ 466484 w 592325"/>
              <a:gd name="connsiteY71" fmla="*/ 377104 h 569782"/>
              <a:gd name="connsiteX72" fmla="*/ 480994 w 592325"/>
              <a:gd name="connsiteY72" fmla="*/ 371453 h 569782"/>
              <a:gd name="connsiteX73" fmla="*/ 508407 w 592325"/>
              <a:gd name="connsiteY73" fmla="*/ 313450 h 569782"/>
              <a:gd name="connsiteX74" fmla="*/ 522119 w 592325"/>
              <a:gd name="connsiteY74" fmla="*/ 319899 h 569782"/>
              <a:gd name="connsiteX75" fmla="*/ 525345 w 592325"/>
              <a:gd name="connsiteY75" fmla="*/ 335215 h 569782"/>
              <a:gd name="connsiteX76" fmla="*/ 524538 w 592325"/>
              <a:gd name="connsiteY76" fmla="*/ 337634 h 569782"/>
              <a:gd name="connsiteX77" fmla="*/ 522925 w 592325"/>
              <a:gd name="connsiteY77" fmla="*/ 348113 h 569782"/>
              <a:gd name="connsiteX78" fmla="*/ 512440 w 592325"/>
              <a:gd name="connsiteY78" fmla="*/ 355368 h 569782"/>
              <a:gd name="connsiteX79" fmla="*/ 509213 w 592325"/>
              <a:gd name="connsiteY79" fmla="*/ 355368 h 569782"/>
              <a:gd name="connsiteX80" fmla="*/ 502761 w 592325"/>
              <a:gd name="connsiteY80" fmla="*/ 341664 h 569782"/>
              <a:gd name="connsiteX81" fmla="*/ 503567 w 592325"/>
              <a:gd name="connsiteY81" fmla="*/ 336021 h 569782"/>
              <a:gd name="connsiteX82" fmla="*/ 503567 w 592325"/>
              <a:gd name="connsiteY82" fmla="*/ 335215 h 569782"/>
              <a:gd name="connsiteX83" fmla="*/ 501954 w 592325"/>
              <a:gd name="connsiteY83" fmla="*/ 327154 h 569782"/>
              <a:gd name="connsiteX84" fmla="*/ 508407 w 592325"/>
              <a:gd name="connsiteY84" fmla="*/ 313450 h 569782"/>
              <a:gd name="connsiteX85" fmla="*/ 480958 w 592325"/>
              <a:gd name="connsiteY85" fmla="*/ 288449 h 569782"/>
              <a:gd name="connsiteX86" fmla="*/ 489819 w 592325"/>
              <a:gd name="connsiteY86" fmla="*/ 300563 h 569782"/>
              <a:gd name="connsiteX87" fmla="*/ 477735 w 592325"/>
              <a:gd name="connsiteY87" fmla="*/ 309446 h 569782"/>
              <a:gd name="connsiteX88" fmla="*/ 460818 w 592325"/>
              <a:gd name="connsiteY88" fmla="*/ 311061 h 569782"/>
              <a:gd name="connsiteX89" fmla="*/ 458401 w 592325"/>
              <a:gd name="connsiteY89" fmla="*/ 311061 h 569782"/>
              <a:gd name="connsiteX90" fmla="*/ 447928 w 592325"/>
              <a:gd name="connsiteY90" fmla="*/ 303793 h 569782"/>
              <a:gd name="connsiteX91" fmla="*/ 455179 w 592325"/>
              <a:gd name="connsiteY91" fmla="*/ 290064 h 569782"/>
              <a:gd name="connsiteX92" fmla="*/ 480958 w 592325"/>
              <a:gd name="connsiteY92" fmla="*/ 288449 h 569782"/>
              <a:gd name="connsiteX93" fmla="*/ 41963 w 592325"/>
              <a:gd name="connsiteY93" fmla="*/ 236956 h 569782"/>
              <a:gd name="connsiteX94" fmla="*/ 158976 w 592325"/>
              <a:gd name="connsiteY94" fmla="*/ 236956 h 569782"/>
              <a:gd name="connsiteX95" fmla="*/ 170273 w 592325"/>
              <a:gd name="connsiteY95" fmla="*/ 247432 h 569782"/>
              <a:gd name="connsiteX96" fmla="*/ 158976 w 592325"/>
              <a:gd name="connsiteY96" fmla="*/ 258715 h 569782"/>
              <a:gd name="connsiteX97" fmla="*/ 61331 w 592325"/>
              <a:gd name="connsiteY97" fmla="*/ 258715 h 569782"/>
              <a:gd name="connsiteX98" fmla="*/ 24209 w 592325"/>
              <a:gd name="connsiteY98" fmla="*/ 548829 h 569782"/>
              <a:gd name="connsiteX99" fmla="*/ 568116 w 592325"/>
              <a:gd name="connsiteY99" fmla="*/ 548829 h 569782"/>
              <a:gd name="connsiteX100" fmla="*/ 536643 w 592325"/>
              <a:gd name="connsiteY100" fmla="*/ 258715 h 569782"/>
              <a:gd name="connsiteX101" fmla="*/ 438998 w 592325"/>
              <a:gd name="connsiteY101" fmla="*/ 258715 h 569782"/>
              <a:gd name="connsiteX102" fmla="*/ 428508 w 592325"/>
              <a:gd name="connsiteY102" fmla="*/ 247432 h 569782"/>
              <a:gd name="connsiteX103" fmla="*/ 438998 w 592325"/>
              <a:gd name="connsiteY103" fmla="*/ 236956 h 569782"/>
              <a:gd name="connsiteX104" fmla="*/ 556011 w 592325"/>
              <a:gd name="connsiteY104" fmla="*/ 236956 h 569782"/>
              <a:gd name="connsiteX105" fmla="*/ 592325 w 592325"/>
              <a:gd name="connsiteY105" fmla="*/ 569782 h 569782"/>
              <a:gd name="connsiteX106" fmla="*/ 0 w 592325"/>
              <a:gd name="connsiteY106" fmla="*/ 569782 h 569782"/>
              <a:gd name="connsiteX107" fmla="*/ 298560 w 592325"/>
              <a:gd name="connsiteY107" fmla="*/ 66829 h 569782"/>
              <a:gd name="connsiteX108" fmla="*/ 241257 w 592325"/>
              <a:gd name="connsiteY108" fmla="*/ 124891 h 569782"/>
              <a:gd name="connsiteX109" fmla="*/ 298560 w 592325"/>
              <a:gd name="connsiteY109" fmla="*/ 182146 h 569782"/>
              <a:gd name="connsiteX110" fmla="*/ 355862 w 592325"/>
              <a:gd name="connsiteY110" fmla="*/ 124891 h 569782"/>
              <a:gd name="connsiteX111" fmla="*/ 298560 w 592325"/>
              <a:gd name="connsiteY111" fmla="*/ 66829 h 569782"/>
              <a:gd name="connsiteX112" fmla="*/ 298560 w 592325"/>
              <a:gd name="connsiteY112" fmla="*/ 45862 h 569782"/>
              <a:gd name="connsiteX113" fmla="*/ 377653 w 592325"/>
              <a:gd name="connsiteY113" fmla="*/ 124891 h 569782"/>
              <a:gd name="connsiteX114" fmla="*/ 298560 w 592325"/>
              <a:gd name="connsiteY114" fmla="*/ 203919 h 569782"/>
              <a:gd name="connsiteX115" fmla="*/ 219466 w 592325"/>
              <a:gd name="connsiteY115" fmla="*/ 124891 h 569782"/>
              <a:gd name="connsiteX116" fmla="*/ 298560 w 592325"/>
              <a:gd name="connsiteY116" fmla="*/ 45862 h 569782"/>
              <a:gd name="connsiteX117" fmla="*/ 298624 w 592325"/>
              <a:gd name="connsiteY117" fmla="*/ 21759 h 569782"/>
              <a:gd name="connsiteX118" fmla="*/ 192893 w 592325"/>
              <a:gd name="connsiteY118" fmla="*/ 111211 h 569782"/>
              <a:gd name="connsiteX119" fmla="*/ 196122 w 592325"/>
              <a:gd name="connsiteY119" fmla="*/ 178099 h 569782"/>
              <a:gd name="connsiteX120" fmla="*/ 298624 w 592325"/>
              <a:gd name="connsiteY120" fmla="*/ 389240 h 569782"/>
              <a:gd name="connsiteX121" fmla="*/ 401126 w 592325"/>
              <a:gd name="connsiteY121" fmla="*/ 178099 h 569782"/>
              <a:gd name="connsiteX122" fmla="*/ 404354 w 592325"/>
              <a:gd name="connsiteY122" fmla="*/ 111211 h 569782"/>
              <a:gd name="connsiteX123" fmla="*/ 298624 w 592325"/>
              <a:gd name="connsiteY123" fmla="*/ 21759 h 569782"/>
              <a:gd name="connsiteX124" fmla="*/ 298624 w 592325"/>
              <a:gd name="connsiteY124" fmla="*/ 0 h 569782"/>
              <a:gd name="connsiteX125" fmla="*/ 426146 w 592325"/>
              <a:gd name="connsiteY125" fmla="*/ 107988 h 569782"/>
              <a:gd name="connsiteX126" fmla="*/ 422110 w 592325"/>
              <a:gd name="connsiteY126" fmla="*/ 182935 h 569782"/>
              <a:gd name="connsiteX127" fmla="*/ 309923 w 592325"/>
              <a:gd name="connsiteY127" fmla="*/ 408581 h 569782"/>
              <a:gd name="connsiteX128" fmla="*/ 309923 w 592325"/>
              <a:gd name="connsiteY128" fmla="*/ 409387 h 569782"/>
              <a:gd name="connsiteX129" fmla="*/ 304273 w 592325"/>
              <a:gd name="connsiteY129" fmla="*/ 423087 h 569782"/>
              <a:gd name="connsiteX130" fmla="*/ 293781 w 592325"/>
              <a:gd name="connsiteY130" fmla="*/ 428728 h 569782"/>
              <a:gd name="connsiteX131" fmla="*/ 288131 w 592325"/>
              <a:gd name="connsiteY131" fmla="*/ 432757 h 569782"/>
              <a:gd name="connsiteX132" fmla="*/ 281674 w 592325"/>
              <a:gd name="connsiteY132" fmla="*/ 435175 h 569782"/>
              <a:gd name="connsiteX133" fmla="*/ 272796 w 592325"/>
              <a:gd name="connsiteY133" fmla="*/ 431146 h 569782"/>
              <a:gd name="connsiteX134" fmla="*/ 275218 w 592325"/>
              <a:gd name="connsiteY134" fmla="*/ 415834 h 569782"/>
              <a:gd name="connsiteX135" fmla="*/ 281674 w 592325"/>
              <a:gd name="connsiteY135" fmla="*/ 410999 h 569782"/>
              <a:gd name="connsiteX136" fmla="*/ 286517 w 592325"/>
              <a:gd name="connsiteY136" fmla="*/ 408581 h 569782"/>
              <a:gd name="connsiteX137" fmla="*/ 175137 w 592325"/>
              <a:gd name="connsiteY137" fmla="*/ 182935 h 569782"/>
              <a:gd name="connsiteX138" fmla="*/ 171908 w 592325"/>
              <a:gd name="connsiteY138" fmla="*/ 107988 h 569782"/>
              <a:gd name="connsiteX139" fmla="*/ 298624 w 592325"/>
              <a:gd name="connsiteY139" fmla="*/ 0 h 56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592325" h="569782">
                <a:moveTo>
                  <a:pt x="113005" y="493116"/>
                </a:moveTo>
                <a:cubicBezTo>
                  <a:pt x="114621" y="493923"/>
                  <a:pt x="115429" y="493923"/>
                  <a:pt x="117045" y="493923"/>
                </a:cubicBezTo>
                <a:cubicBezTo>
                  <a:pt x="121892" y="494731"/>
                  <a:pt x="125932" y="494731"/>
                  <a:pt x="129972" y="493923"/>
                </a:cubicBezTo>
                <a:cubicBezTo>
                  <a:pt x="136436" y="493116"/>
                  <a:pt x="141283" y="497153"/>
                  <a:pt x="142091" y="503614"/>
                </a:cubicBezTo>
                <a:cubicBezTo>
                  <a:pt x="142899" y="509267"/>
                  <a:pt x="138859" y="514920"/>
                  <a:pt x="133204" y="515727"/>
                </a:cubicBezTo>
                <a:cubicBezTo>
                  <a:pt x="129972" y="515727"/>
                  <a:pt x="125932" y="516535"/>
                  <a:pt x="122700" y="516535"/>
                </a:cubicBezTo>
                <a:cubicBezTo>
                  <a:pt x="120277" y="516535"/>
                  <a:pt x="117045" y="515727"/>
                  <a:pt x="114621" y="515727"/>
                </a:cubicBezTo>
                <a:cubicBezTo>
                  <a:pt x="112197" y="515727"/>
                  <a:pt x="109773" y="514920"/>
                  <a:pt x="107349" y="514112"/>
                </a:cubicBezTo>
                <a:cubicBezTo>
                  <a:pt x="101694" y="512497"/>
                  <a:pt x="98462" y="506844"/>
                  <a:pt x="100078" y="501191"/>
                </a:cubicBezTo>
                <a:cubicBezTo>
                  <a:pt x="101694" y="495538"/>
                  <a:pt x="107349" y="492308"/>
                  <a:pt x="113005" y="493116"/>
                </a:cubicBezTo>
                <a:close/>
                <a:moveTo>
                  <a:pt x="188038" y="474649"/>
                </a:moveTo>
                <a:cubicBezTo>
                  <a:pt x="193678" y="472227"/>
                  <a:pt x="200122" y="474649"/>
                  <a:pt x="202539" y="480299"/>
                </a:cubicBezTo>
                <a:cubicBezTo>
                  <a:pt x="204956" y="485143"/>
                  <a:pt x="202539" y="491601"/>
                  <a:pt x="196900" y="494022"/>
                </a:cubicBezTo>
                <a:cubicBezTo>
                  <a:pt x="190455" y="497251"/>
                  <a:pt x="184010" y="500480"/>
                  <a:pt x="176760" y="502902"/>
                </a:cubicBezTo>
                <a:cubicBezTo>
                  <a:pt x="175149" y="503709"/>
                  <a:pt x="174343" y="503709"/>
                  <a:pt x="172732" y="503709"/>
                </a:cubicBezTo>
                <a:cubicBezTo>
                  <a:pt x="168704" y="503709"/>
                  <a:pt x="164676" y="501287"/>
                  <a:pt x="163065" y="497251"/>
                </a:cubicBezTo>
                <a:cubicBezTo>
                  <a:pt x="160648" y="491601"/>
                  <a:pt x="163870" y="485143"/>
                  <a:pt x="168704" y="482721"/>
                </a:cubicBezTo>
                <a:cubicBezTo>
                  <a:pt x="175149" y="480299"/>
                  <a:pt x="181594" y="477878"/>
                  <a:pt x="188038" y="474649"/>
                </a:cubicBezTo>
                <a:close/>
                <a:moveTo>
                  <a:pt x="241321" y="442418"/>
                </a:moveTo>
                <a:cubicBezTo>
                  <a:pt x="246164" y="439191"/>
                  <a:pt x="252622" y="439998"/>
                  <a:pt x="256658" y="444838"/>
                </a:cubicBezTo>
                <a:cubicBezTo>
                  <a:pt x="259887" y="449679"/>
                  <a:pt x="259080" y="456133"/>
                  <a:pt x="254236" y="460167"/>
                </a:cubicBezTo>
                <a:cubicBezTo>
                  <a:pt x="248586" y="464201"/>
                  <a:pt x="242128" y="469042"/>
                  <a:pt x="236477" y="472269"/>
                </a:cubicBezTo>
                <a:cubicBezTo>
                  <a:pt x="234056" y="473882"/>
                  <a:pt x="232441" y="474689"/>
                  <a:pt x="230020" y="474689"/>
                </a:cubicBezTo>
                <a:cubicBezTo>
                  <a:pt x="226791" y="474689"/>
                  <a:pt x="223562" y="473075"/>
                  <a:pt x="221140" y="469848"/>
                </a:cubicBezTo>
                <a:cubicBezTo>
                  <a:pt x="217911" y="464201"/>
                  <a:pt x="219526" y="457747"/>
                  <a:pt x="224369" y="454520"/>
                </a:cubicBezTo>
                <a:cubicBezTo>
                  <a:pt x="230020" y="451293"/>
                  <a:pt x="235670" y="447259"/>
                  <a:pt x="241321" y="442418"/>
                </a:cubicBezTo>
                <a:close/>
                <a:moveTo>
                  <a:pt x="87988" y="442356"/>
                </a:moveTo>
                <a:cubicBezTo>
                  <a:pt x="93664" y="443967"/>
                  <a:pt x="96907" y="450412"/>
                  <a:pt x="95285" y="456051"/>
                </a:cubicBezTo>
                <a:cubicBezTo>
                  <a:pt x="94475" y="459274"/>
                  <a:pt x="93664" y="462496"/>
                  <a:pt x="93664" y="466524"/>
                </a:cubicBezTo>
                <a:cubicBezTo>
                  <a:pt x="93664" y="467330"/>
                  <a:pt x="93664" y="468135"/>
                  <a:pt x="93664" y="468941"/>
                </a:cubicBezTo>
                <a:cubicBezTo>
                  <a:pt x="93664" y="470552"/>
                  <a:pt x="93664" y="472163"/>
                  <a:pt x="93664" y="472969"/>
                </a:cubicBezTo>
                <a:cubicBezTo>
                  <a:pt x="94475" y="479414"/>
                  <a:pt x="90421" y="484247"/>
                  <a:pt x="83935" y="485053"/>
                </a:cubicBezTo>
                <a:cubicBezTo>
                  <a:pt x="83935" y="485053"/>
                  <a:pt x="83124" y="485053"/>
                  <a:pt x="83124" y="485053"/>
                </a:cubicBezTo>
                <a:cubicBezTo>
                  <a:pt x="77448" y="485053"/>
                  <a:pt x="72584" y="481025"/>
                  <a:pt x="72584" y="475386"/>
                </a:cubicBezTo>
                <a:cubicBezTo>
                  <a:pt x="71773" y="472969"/>
                  <a:pt x="71773" y="471358"/>
                  <a:pt x="71773" y="468941"/>
                </a:cubicBezTo>
                <a:cubicBezTo>
                  <a:pt x="71773" y="468135"/>
                  <a:pt x="71773" y="466524"/>
                  <a:pt x="71773" y="464913"/>
                </a:cubicBezTo>
                <a:cubicBezTo>
                  <a:pt x="72584" y="460079"/>
                  <a:pt x="73394" y="455246"/>
                  <a:pt x="74205" y="450412"/>
                </a:cubicBezTo>
                <a:cubicBezTo>
                  <a:pt x="75827" y="444773"/>
                  <a:pt x="82313" y="440745"/>
                  <a:pt x="87988" y="442356"/>
                </a:cubicBezTo>
                <a:close/>
                <a:moveTo>
                  <a:pt x="122658" y="404502"/>
                </a:moveTo>
                <a:cubicBezTo>
                  <a:pt x="125074" y="403693"/>
                  <a:pt x="128297" y="403693"/>
                  <a:pt x="131519" y="404502"/>
                </a:cubicBezTo>
                <a:cubicBezTo>
                  <a:pt x="137964" y="405310"/>
                  <a:pt x="141992" y="410163"/>
                  <a:pt x="141186" y="416633"/>
                </a:cubicBezTo>
                <a:cubicBezTo>
                  <a:pt x="140381" y="422294"/>
                  <a:pt x="134742" y="426337"/>
                  <a:pt x="129102" y="425529"/>
                </a:cubicBezTo>
                <a:cubicBezTo>
                  <a:pt x="127491" y="425529"/>
                  <a:pt x="125880" y="425529"/>
                  <a:pt x="125074" y="425529"/>
                </a:cubicBezTo>
                <a:cubicBezTo>
                  <a:pt x="121046" y="426337"/>
                  <a:pt x="117824" y="427146"/>
                  <a:pt x="114602" y="428764"/>
                </a:cubicBezTo>
                <a:cubicBezTo>
                  <a:pt x="112990" y="429572"/>
                  <a:pt x="111379" y="430381"/>
                  <a:pt x="109768" y="430381"/>
                </a:cubicBezTo>
                <a:cubicBezTo>
                  <a:pt x="105740" y="430381"/>
                  <a:pt x="102518" y="427955"/>
                  <a:pt x="100101" y="424720"/>
                </a:cubicBezTo>
                <a:cubicBezTo>
                  <a:pt x="97684" y="419059"/>
                  <a:pt x="99295" y="412589"/>
                  <a:pt x="104934" y="410163"/>
                </a:cubicBezTo>
                <a:cubicBezTo>
                  <a:pt x="110574" y="406928"/>
                  <a:pt x="116213" y="405310"/>
                  <a:pt x="122658" y="404502"/>
                </a:cubicBezTo>
                <a:close/>
                <a:moveTo>
                  <a:pt x="359932" y="385195"/>
                </a:moveTo>
                <a:cubicBezTo>
                  <a:pt x="366396" y="384389"/>
                  <a:pt x="371243" y="388417"/>
                  <a:pt x="372051" y="394863"/>
                </a:cubicBezTo>
                <a:cubicBezTo>
                  <a:pt x="372859" y="400502"/>
                  <a:pt x="368819" y="406142"/>
                  <a:pt x="363164" y="406947"/>
                </a:cubicBezTo>
                <a:cubicBezTo>
                  <a:pt x="355892" y="407753"/>
                  <a:pt x="348621" y="408559"/>
                  <a:pt x="342965" y="410170"/>
                </a:cubicBezTo>
                <a:cubicBezTo>
                  <a:pt x="342157" y="410170"/>
                  <a:pt x="341349" y="410170"/>
                  <a:pt x="340541" y="410170"/>
                </a:cubicBezTo>
                <a:cubicBezTo>
                  <a:pt x="335694" y="410170"/>
                  <a:pt x="330846" y="406947"/>
                  <a:pt x="330038" y="401308"/>
                </a:cubicBezTo>
                <a:cubicBezTo>
                  <a:pt x="328422" y="395668"/>
                  <a:pt x="332462" y="390029"/>
                  <a:pt x="338117" y="389223"/>
                </a:cubicBezTo>
                <a:cubicBezTo>
                  <a:pt x="345389" y="387612"/>
                  <a:pt x="352660" y="386000"/>
                  <a:pt x="359932" y="385195"/>
                </a:cubicBezTo>
                <a:close/>
                <a:moveTo>
                  <a:pt x="425285" y="381150"/>
                </a:moveTo>
                <a:cubicBezTo>
                  <a:pt x="430928" y="381150"/>
                  <a:pt x="436571" y="385176"/>
                  <a:pt x="436571" y="391616"/>
                </a:cubicBezTo>
                <a:cubicBezTo>
                  <a:pt x="437377" y="397252"/>
                  <a:pt x="432540" y="402083"/>
                  <a:pt x="426898" y="402888"/>
                </a:cubicBezTo>
                <a:lnTo>
                  <a:pt x="405133" y="403693"/>
                </a:lnTo>
                <a:cubicBezTo>
                  <a:pt x="405133" y="403693"/>
                  <a:pt x="404327" y="403693"/>
                  <a:pt x="404327" y="403693"/>
                </a:cubicBezTo>
                <a:cubicBezTo>
                  <a:pt x="398684" y="403693"/>
                  <a:pt x="393847" y="398862"/>
                  <a:pt x="393847" y="393227"/>
                </a:cubicBezTo>
                <a:cubicBezTo>
                  <a:pt x="393847" y="387591"/>
                  <a:pt x="397878" y="381955"/>
                  <a:pt x="404327" y="381955"/>
                </a:cubicBezTo>
                <a:close/>
                <a:moveTo>
                  <a:pt x="480994" y="371453"/>
                </a:moveTo>
                <a:lnTo>
                  <a:pt x="481801" y="371453"/>
                </a:lnTo>
                <a:cubicBezTo>
                  <a:pt x="486637" y="367417"/>
                  <a:pt x="493892" y="368224"/>
                  <a:pt x="497117" y="373068"/>
                </a:cubicBezTo>
                <a:cubicBezTo>
                  <a:pt x="500341" y="377911"/>
                  <a:pt x="499535" y="384369"/>
                  <a:pt x="494698" y="388405"/>
                </a:cubicBezTo>
                <a:lnTo>
                  <a:pt x="493892" y="389212"/>
                </a:lnTo>
                <a:cubicBezTo>
                  <a:pt x="487443" y="394056"/>
                  <a:pt x="480188" y="396477"/>
                  <a:pt x="471321" y="398899"/>
                </a:cubicBezTo>
                <a:cubicBezTo>
                  <a:pt x="470515" y="398899"/>
                  <a:pt x="469709" y="398899"/>
                  <a:pt x="468903" y="398899"/>
                </a:cubicBezTo>
                <a:cubicBezTo>
                  <a:pt x="464066" y="398899"/>
                  <a:pt x="459229" y="395670"/>
                  <a:pt x="458423" y="390019"/>
                </a:cubicBezTo>
                <a:cubicBezTo>
                  <a:pt x="456811" y="384369"/>
                  <a:pt x="460842" y="378718"/>
                  <a:pt x="466484" y="377104"/>
                </a:cubicBezTo>
                <a:cubicBezTo>
                  <a:pt x="472933" y="376297"/>
                  <a:pt x="477770" y="374682"/>
                  <a:pt x="480994" y="371453"/>
                </a:cubicBezTo>
                <a:close/>
                <a:moveTo>
                  <a:pt x="508407" y="313450"/>
                </a:moveTo>
                <a:cubicBezTo>
                  <a:pt x="514053" y="311838"/>
                  <a:pt x="520506" y="314256"/>
                  <a:pt x="522119" y="319899"/>
                </a:cubicBezTo>
                <a:cubicBezTo>
                  <a:pt x="523732" y="324736"/>
                  <a:pt x="525345" y="329572"/>
                  <a:pt x="525345" y="335215"/>
                </a:cubicBezTo>
                <a:cubicBezTo>
                  <a:pt x="525345" y="336021"/>
                  <a:pt x="524538" y="336827"/>
                  <a:pt x="524538" y="337634"/>
                </a:cubicBezTo>
                <a:cubicBezTo>
                  <a:pt x="524538" y="340858"/>
                  <a:pt x="523732" y="344082"/>
                  <a:pt x="522925" y="348113"/>
                </a:cubicBezTo>
                <a:cubicBezTo>
                  <a:pt x="521312" y="352144"/>
                  <a:pt x="517279" y="355368"/>
                  <a:pt x="512440" y="355368"/>
                </a:cubicBezTo>
                <a:cubicBezTo>
                  <a:pt x="511633" y="355368"/>
                  <a:pt x="510827" y="355368"/>
                  <a:pt x="509213" y="355368"/>
                </a:cubicBezTo>
                <a:cubicBezTo>
                  <a:pt x="503567" y="352950"/>
                  <a:pt x="500341" y="347307"/>
                  <a:pt x="502761" y="341664"/>
                </a:cubicBezTo>
                <a:cubicBezTo>
                  <a:pt x="502761" y="340052"/>
                  <a:pt x="503567" y="337634"/>
                  <a:pt x="503567" y="336021"/>
                </a:cubicBezTo>
                <a:lnTo>
                  <a:pt x="503567" y="335215"/>
                </a:lnTo>
                <a:cubicBezTo>
                  <a:pt x="503567" y="331991"/>
                  <a:pt x="502761" y="329572"/>
                  <a:pt x="501954" y="327154"/>
                </a:cubicBezTo>
                <a:cubicBezTo>
                  <a:pt x="500341" y="321511"/>
                  <a:pt x="502761" y="315869"/>
                  <a:pt x="508407" y="313450"/>
                </a:cubicBezTo>
                <a:close/>
                <a:moveTo>
                  <a:pt x="480958" y="288449"/>
                </a:moveTo>
                <a:cubicBezTo>
                  <a:pt x="486597" y="289257"/>
                  <a:pt x="490625" y="294102"/>
                  <a:pt x="489819" y="300563"/>
                </a:cubicBezTo>
                <a:cubicBezTo>
                  <a:pt x="489014" y="306216"/>
                  <a:pt x="484180" y="310253"/>
                  <a:pt x="477735" y="309446"/>
                </a:cubicBezTo>
                <a:cubicBezTo>
                  <a:pt x="472096" y="308638"/>
                  <a:pt x="466457" y="309446"/>
                  <a:pt x="460818" y="311061"/>
                </a:cubicBezTo>
                <a:cubicBezTo>
                  <a:pt x="460012" y="311061"/>
                  <a:pt x="459207" y="311061"/>
                  <a:pt x="458401" y="311061"/>
                </a:cubicBezTo>
                <a:cubicBezTo>
                  <a:pt x="453567" y="311061"/>
                  <a:pt x="449539" y="308638"/>
                  <a:pt x="447928" y="303793"/>
                </a:cubicBezTo>
                <a:cubicBezTo>
                  <a:pt x="446317" y="298140"/>
                  <a:pt x="449539" y="291679"/>
                  <a:pt x="455179" y="290064"/>
                </a:cubicBezTo>
                <a:cubicBezTo>
                  <a:pt x="464040" y="287642"/>
                  <a:pt x="472096" y="286834"/>
                  <a:pt x="480958" y="288449"/>
                </a:cubicBezTo>
                <a:close/>
                <a:moveTo>
                  <a:pt x="41963" y="236956"/>
                </a:moveTo>
                <a:lnTo>
                  <a:pt x="158976" y="236956"/>
                </a:lnTo>
                <a:cubicBezTo>
                  <a:pt x="165431" y="236956"/>
                  <a:pt x="170273" y="241791"/>
                  <a:pt x="170273" y="247432"/>
                </a:cubicBezTo>
                <a:cubicBezTo>
                  <a:pt x="170273" y="253879"/>
                  <a:pt x="165431" y="258715"/>
                  <a:pt x="158976" y="258715"/>
                </a:cubicBezTo>
                <a:lnTo>
                  <a:pt x="61331" y="258715"/>
                </a:lnTo>
                <a:lnTo>
                  <a:pt x="24209" y="548829"/>
                </a:lnTo>
                <a:lnTo>
                  <a:pt x="568116" y="548829"/>
                </a:lnTo>
                <a:lnTo>
                  <a:pt x="536643" y="258715"/>
                </a:lnTo>
                <a:lnTo>
                  <a:pt x="438998" y="258715"/>
                </a:lnTo>
                <a:cubicBezTo>
                  <a:pt x="432543" y="258715"/>
                  <a:pt x="428508" y="253879"/>
                  <a:pt x="428508" y="247432"/>
                </a:cubicBezTo>
                <a:cubicBezTo>
                  <a:pt x="428508" y="241791"/>
                  <a:pt x="432543" y="236956"/>
                  <a:pt x="438998" y="236956"/>
                </a:cubicBezTo>
                <a:lnTo>
                  <a:pt x="556011" y="236956"/>
                </a:lnTo>
                <a:lnTo>
                  <a:pt x="592325" y="569782"/>
                </a:lnTo>
                <a:lnTo>
                  <a:pt x="0" y="569782"/>
                </a:lnTo>
                <a:close/>
                <a:moveTo>
                  <a:pt x="298560" y="66829"/>
                </a:moveTo>
                <a:cubicBezTo>
                  <a:pt x="267084" y="66829"/>
                  <a:pt x="241257" y="92634"/>
                  <a:pt x="241257" y="124891"/>
                </a:cubicBezTo>
                <a:cubicBezTo>
                  <a:pt x="241257" y="156341"/>
                  <a:pt x="267084" y="182146"/>
                  <a:pt x="298560" y="182146"/>
                </a:cubicBezTo>
                <a:cubicBezTo>
                  <a:pt x="330036" y="182146"/>
                  <a:pt x="355862" y="156341"/>
                  <a:pt x="355862" y="124891"/>
                </a:cubicBezTo>
                <a:cubicBezTo>
                  <a:pt x="355862" y="92634"/>
                  <a:pt x="330036" y="66829"/>
                  <a:pt x="298560" y="66829"/>
                </a:cubicBezTo>
                <a:close/>
                <a:moveTo>
                  <a:pt x="298560" y="45862"/>
                </a:moveTo>
                <a:cubicBezTo>
                  <a:pt x="342142" y="45862"/>
                  <a:pt x="377653" y="81344"/>
                  <a:pt x="377653" y="124891"/>
                </a:cubicBezTo>
                <a:cubicBezTo>
                  <a:pt x="377653" y="168437"/>
                  <a:pt x="342142" y="203919"/>
                  <a:pt x="298560" y="203919"/>
                </a:cubicBezTo>
                <a:cubicBezTo>
                  <a:pt x="254977" y="203919"/>
                  <a:pt x="219466" y="168437"/>
                  <a:pt x="219466" y="124891"/>
                </a:cubicBezTo>
                <a:cubicBezTo>
                  <a:pt x="219466" y="81344"/>
                  <a:pt x="254977" y="45862"/>
                  <a:pt x="298560" y="45862"/>
                </a:cubicBezTo>
                <a:close/>
                <a:moveTo>
                  <a:pt x="298624" y="21759"/>
                </a:moveTo>
                <a:cubicBezTo>
                  <a:pt x="235670" y="21759"/>
                  <a:pt x="200964" y="50770"/>
                  <a:pt x="192893" y="111211"/>
                </a:cubicBezTo>
                <a:cubicBezTo>
                  <a:pt x="190472" y="132164"/>
                  <a:pt x="191279" y="154729"/>
                  <a:pt x="196122" y="178099"/>
                </a:cubicBezTo>
                <a:cubicBezTo>
                  <a:pt x="220335" y="293340"/>
                  <a:pt x="279253" y="366675"/>
                  <a:pt x="298624" y="389240"/>
                </a:cubicBezTo>
                <a:cubicBezTo>
                  <a:pt x="318801" y="366675"/>
                  <a:pt x="376913" y="294146"/>
                  <a:pt x="401126" y="178099"/>
                </a:cubicBezTo>
                <a:cubicBezTo>
                  <a:pt x="405968" y="154729"/>
                  <a:pt x="407582" y="132164"/>
                  <a:pt x="404354" y="111211"/>
                </a:cubicBezTo>
                <a:cubicBezTo>
                  <a:pt x="396283" y="50770"/>
                  <a:pt x="362385" y="21759"/>
                  <a:pt x="298624" y="21759"/>
                </a:cubicBezTo>
                <a:close/>
                <a:moveTo>
                  <a:pt x="298624" y="0"/>
                </a:moveTo>
                <a:cubicBezTo>
                  <a:pt x="372877" y="0"/>
                  <a:pt x="416461" y="37876"/>
                  <a:pt x="426146" y="107988"/>
                </a:cubicBezTo>
                <a:cubicBezTo>
                  <a:pt x="428567" y="131358"/>
                  <a:pt x="427760" y="156341"/>
                  <a:pt x="422110" y="182935"/>
                </a:cubicBezTo>
                <a:cubicBezTo>
                  <a:pt x="394669" y="311070"/>
                  <a:pt x="329293" y="388434"/>
                  <a:pt x="309923" y="408581"/>
                </a:cubicBezTo>
                <a:cubicBezTo>
                  <a:pt x="309923" y="409387"/>
                  <a:pt x="309923" y="409387"/>
                  <a:pt x="309923" y="409387"/>
                </a:cubicBezTo>
                <a:cubicBezTo>
                  <a:pt x="311537" y="414222"/>
                  <a:pt x="309923" y="419863"/>
                  <a:pt x="304273" y="423087"/>
                </a:cubicBezTo>
                <a:cubicBezTo>
                  <a:pt x="301045" y="424699"/>
                  <a:pt x="297009" y="427116"/>
                  <a:pt x="293781" y="428728"/>
                </a:cubicBezTo>
                <a:cubicBezTo>
                  <a:pt x="291360" y="430340"/>
                  <a:pt x="289745" y="431951"/>
                  <a:pt x="288131" y="432757"/>
                </a:cubicBezTo>
                <a:cubicBezTo>
                  <a:pt x="285710" y="434369"/>
                  <a:pt x="283289" y="435175"/>
                  <a:pt x="281674" y="435175"/>
                </a:cubicBezTo>
                <a:cubicBezTo>
                  <a:pt x="278446" y="435175"/>
                  <a:pt x="275218" y="433563"/>
                  <a:pt x="272796" y="431146"/>
                </a:cubicBezTo>
                <a:cubicBezTo>
                  <a:pt x="269568" y="426310"/>
                  <a:pt x="270375" y="419057"/>
                  <a:pt x="275218" y="415834"/>
                </a:cubicBezTo>
                <a:cubicBezTo>
                  <a:pt x="277639" y="414222"/>
                  <a:pt x="280060" y="412610"/>
                  <a:pt x="281674" y="410999"/>
                </a:cubicBezTo>
                <a:cubicBezTo>
                  <a:pt x="283289" y="410193"/>
                  <a:pt x="284903" y="409387"/>
                  <a:pt x="286517" y="408581"/>
                </a:cubicBezTo>
                <a:cubicBezTo>
                  <a:pt x="266339" y="386822"/>
                  <a:pt x="201771" y="310264"/>
                  <a:pt x="175137" y="182935"/>
                </a:cubicBezTo>
                <a:cubicBezTo>
                  <a:pt x="169487" y="156341"/>
                  <a:pt x="168680" y="131358"/>
                  <a:pt x="171908" y="107988"/>
                </a:cubicBezTo>
                <a:cubicBezTo>
                  <a:pt x="180787" y="37876"/>
                  <a:pt x="225177" y="0"/>
                  <a:pt x="29862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</p:sp>
      <p:sp>
        <p:nvSpPr>
          <p:cNvPr id="20" name="personal-card_16706"/>
          <p:cNvSpPr>
            <a:spLocks noChangeAspect="1"/>
          </p:cNvSpPr>
          <p:nvPr/>
        </p:nvSpPr>
        <p:spPr bwMode="auto">
          <a:xfrm>
            <a:off x="4357124" y="2373049"/>
            <a:ext cx="609685" cy="406267"/>
          </a:xfrm>
          <a:custGeom>
            <a:avLst/>
            <a:gdLst>
              <a:gd name="connsiteX0" fmla="*/ 317806 w 607639"/>
              <a:gd name="connsiteY0" fmla="*/ 306818 h 404904"/>
              <a:gd name="connsiteX1" fmla="*/ 529121 w 607639"/>
              <a:gd name="connsiteY1" fmla="*/ 306818 h 404904"/>
              <a:gd name="connsiteX2" fmla="*/ 539826 w 607639"/>
              <a:gd name="connsiteY2" fmla="*/ 317365 h 404904"/>
              <a:gd name="connsiteX3" fmla="*/ 529121 w 607639"/>
              <a:gd name="connsiteY3" fmla="*/ 328058 h 404904"/>
              <a:gd name="connsiteX4" fmla="*/ 317806 w 607639"/>
              <a:gd name="connsiteY4" fmla="*/ 328058 h 404904"/>
              <a:gd name="connsiteX5" fmla="*/ 307101 w 607639"/>
              <a:gd name="connsiteY5" fmla="*/ 317365 h 404904"/>
              <a:gd name="connsiteX6" fmla="*/ 317806 w 607639"/>
              <a:gd name="connsiteY6" fmla="*/ 306818 h 404904"/>
              <a:gd name="connsiteX7" fmla="*/ 317806 w 607639"/>
              <a:gd name="connsiteY7" fmla="*/ 246626 h 404904"/>
              <a:gd name="connsiteX8" fmla="*/ 529121 w 607639"/>
              <a:gd name="connsiteY8" fmla="*/ 246626 h 404904"/>
              <a:gd name="connsiteX9" fmla="*/ 539826 w 607639"/>
              <a:gd name="connsiteY9" fmla="*/ 257317 h 404904"/>
              <a:gd name="connsiteX10" fmla="*/ 529121 w 607639"/>
              <a:gd name="connsiteY10" fmla="*/ 268007 h 404904"/>
              <a:gd name="connsiteX11" fmla="*/ 317806 w 607639"/>
              <a:gd name="connsiteY11" fmla="*/ 268007 h 404904"/>
              <a:gd name="connsiteX12" fmla="*/ 307101 w 607639"/>
              <a:gd name="connsiteY12" fmla="*/ 257317 h 404904"/>
              <a:gd name="connsiteX13" fmla="*/ 317806 w 607639"/>
              <a:gd name="connsiteY13" fmla="*/ 246626 h 404904"/>
              <a:gd name="connsiteX14" fmla="*/ 181279 w 607639"/>
              <a:gd name="connsiteY14" fmla="*/ 218467 h 404904"/>
              <a:gd name="connsiteX15" fmla="*/ 141093 w 607639"/>
              <a:gd name="connsiteY15" fmla="*/ 225498 h 404904"/>
              <a:gd name="connsiteX16" fmla="*/ 101640 w 607639"/>
              <a:gd name="connsiteY16" fmla="*/ 242487 h 404904"/>
              <a:gd name="connsiteX17" fmla="*/ 101640 w 607639"/>
              <a:gd name="connsiteY17" fmla="*/ 281740 h 404904"/>
              <a:gd name="connsiteX18" fmla="*/ 141973 w 607639"/>
              <a:gd name="connsiteY18" fmla="*/ 317477 h 404904"/>
              <a:gd name="connsiteX19" fmla="*/ 220732 w 607639"/>
              <a:gd name="connsiteY19" fmla="*/ 317477 h 404904"/>
              <a:gd name="connsiteX20" fmla="*/ 261065 w 607639"/>
              <a:gd name="connsiteY20" fmla="*/ 282325 h 404904"/>
              <a:gd name="connsiteX21" fmla="*/ 261065 w 607639"/>
              <a:gd name="connsiteY21" fmla="*/ 243513 h 404904"/>
              <a:gd name="connsiteX22" fmla="*/ 222639 w 607639"/>
              <a:gd name="connsiteY22" fmla="*/ 226083 h 404904"/>
              <a:gd name="connsiteX23" fmla="*/ 181279 w 607639"/>
              <a:gd name="connsiteY23" fmla="*/ 218467 h 404904"/>
              <a:gd name="connsiteX24" fmla="*/ 181279 w 607639"/>
              <a:gd name="connsiteY24" fmla="*/ 197230 h 404904"/>
              <a:gd name="connsiteX25" fmla="*/ 231586 w 607639"/>
              <a:gd name="connsiteY25" fmla="*/ 206750 h 404904"/>
              <a:gd name="connsiteX26" fmla="*/ 276025 w 607639"/>
              <a:gd name="connsiteY26" fmla="*/ 227109 h 404904"/>
              <a:gd name="connsiteX27" fmla="*/ 282185 w 607639"/>
              <a:gd name="connsiteY27" fmla="*/ 236629 h 404904"/>
              <a:gd name="connsiteX28" fmla="*/ 282185 w 607639"/>
              <a:gd name="connsiteY28" fmla="*/ 282325 h 404904"/>
              <a:gd name="connsiteX29" fmla="*/ 220732 w 607639"/>
              <a:gd name="connsiteY29" fmla="*/ 338714 h 404904"/>
              <a:gd name="connsiteX30" fmla="*/ 141826 w 607639"/>
              <a:gd name="connsiteY30" fmla="*/ 338714 h 404904"/>
              <a:gd name="connsiteX31" fmla="*/ 80374 w 607639"/>
              <a:gd name="connsiteY31" fmla="*/ 281740 h 404904"/>
              <a:gd name="connsiteX32" fmla="*/ 80374 w 607639"/>
              <a:gd name="connsiteY32" fmla="*/ 235457 h 404904"/>
              <a:gd name="connsiteX33" fmla="*/ 86827 w 607639"/>
              <a:gd name="connsiteY33" fmla="*/ 225790 h 404904"/>
              <a:gd name="connsiteX34" fmla="*/ 132587 w 607639"/>
              <a:gd name="connsiteY34" fmla="*/ 206018 h 404904"/>
              <a:gd name="connsiteX35" fmla="*/ 181279 w 607639"/>
              <a:gd name="connsiteY35" fmla="*/ 197230 h 404904"/>
              <a:gd name="connsiteX36" fmla="*/ 317806 w 607639"/>
              <a:gd name="connsiteY36" fmla="*/ 186575 h 404904"/>
              <a:gd name="connsiteX37" fmla="*/ 529121 w 607639"/>
              <a:gd name="connsiteY37" fmla="*/ 186575 h 404904"/>
              <a:gd name="connsiteX38" fmla="*/ 539826 w 607639"/>
              <a:gd name="connsiteY38" fmla="*/ 197268 h 404904"/>
              <a:gd name="connsiteX39" fmla="*/ 529121 w 607639"/>
              <a:gd name="connsiteY39" fmla="*/ 207815 h 404904"/>
              <a:gd name="connsiteX40" fmla="*/ 317806 w 607639"/>
              <a:gd name="connsiteY40" fmla="*/ 207815 h 404904"/>
              <a:gd name="connsiteX41" fmla="*/ 307101 w 607639"/>
              <a:gd name="connsiteY41" fmla="*/ 197268 h 404904"/>
              <a:gd name="connsiteX42" fmla="*/ 317806 w 607639"/>
              <a:gd name="connsiteY42" fmla="*/ 186575 h 404904"/>
              <a:gd name="connsiteX43" fmla="*/ 338335 w 607639"/>
              <a:gd name="connsiteY43" fmla="*/ 93287 h 404904"/>
              <a:gd name="connsiteX44" fmla="*/ 495249 w 607639"/>
              <a:gd name="connsiteY44" fmla="*/ 93287 h 404904"/>
              <a:gd name="connsiteX45" fmla="*/ 505954 w 607639"/>
              <a:gd name="connsiteY45" fmla="*/ 103834 h 404904"/>
              <a:gd name="connsiteX46" fmla="*/ 495249 w 607639"/>
              <a:gd name="connsiteY46" fmla="*/ 114527 h 404904"/>
              <a:gd name="connsiteX47" fmla="*/ 338335 w 607639"/>
              <a:gd name="connsiteY47" fmla="*/ 114527 h 404904"/>
              <a:gd name="connsiteX48" fmla="*/ 327776 w 607639"/>
              <a:gd name="connsiteY48" fmla="*/ 103834 h 404904"/>
              <a:gd name="connsiteX49" fmla="*/ 338335 w 607639"/>
              <a:gd name="connsiteY49" fmla="*/ 93287 h 404904"/>
              <a:gd name="connsiteX50" fmla="*/ 181279 w 607639"/>
              <a:gd name="connsiteY50" fmla="*/ 76903 h 404904"/>
              <a:gd name="connsiteX51" fmla="*/ 137706 w 607639"/>
              <a:gd name="connsiteY51" fmla="*/ 120528 h 404904"/>
              <a:gd name="connsiteX52" fmla="*/ 181279 w 607639"/>
              <a:gd name="connsiteY52" fmla="*/ 164007 h 404904"/>
              <a:gd name="connsiteX53" fmla="*/ 225000 w 607639"/>
              <a:gd name="connsiteY53" fmla="*/ 120528 h 404904"/>
              <a:gd name="connsiteX54" fmla="*/ 181279 w 607639"/>
              <a:gd name="connsiteY54" fmla="*/ 76903 h 404904"/>
              <a:gd name="connsiteX55" fmla="*/ 181279 w 607639"/>
              <a:gd name="connsiteY55" fmla="*/ 55676 h 404904"/>
              <a:gd name="connsiteX56" fmla="*/ 246273 w 607639"/>
              <a:gd name="connsiteY56" fmla="*/ 120528 h 404904"/>
              <a:gd name="connsiteX57" fmla="*/ 181279 w 607639"/>
              <a:gd name="connsiteY57" fmla="*/ 185234 h 404904"/>
              <a:gd name="connsiteX58" fmla="*/ 116433 w 607639"/>
              <a:gd name="connsiteY58" fmla="*/ 120528 h 404904"/>
              <a:gd name="connsiteX59" fmla="*/ 181279 w 607639"/>
              <a:gd name="connsiteY59" fmla="*/ 55676 h 404904"/>
              <a:gd name="connsiteX60" fmla="*/ 117040 w 607639"/>
              <a:gd name="connsiteY60" fmla="*/ 21234 h 404904"/>
              <a:gd name="connsiteX61" fmla="*/ 21266 w 607639"/>
              <a:gd name="connsiteY61" fmla="*/ 116858 h 404904"/>
              <a:gd name="connsiteX62" fmla="*/ 21266 w 607639"/>
              <a:gd name="connsiteY62" fmla="*/ 288046 h 404904"/>
              <a:gd name="connsiteX63" fmla="*/ 117040 w 607639"/>
              <a:gd name="connsiteY63" fmla="*/ 383670 h 404904"/>
              <a:gd name="connsiteX64" fmla="*/ 490746 w 607639"/>
              <a:gd name="connsiteY64" fmla="*/ 383670 h 404904"/>
              <a:gd name="connsiteX65" fmla="*/ 586373 w 607639"/>
              <a:gd name="connsiteY65" fmla="*/ 288046 h 404904"/>
              <a:gd name="connsiteX66" fmla="*/ 586373 w 607639"/>
              <a:gd name="connsiteY66" fmla="*/ 116858 h 404904"/>
              <a:gd name="connsiteX67" fmla="*/ 490746 w 607639"/>
              <a:gd name="connsiteY67" fmla="*/ 21234 h 404904"/>
              <a:gd name="connsiteX68" fmla="*/ 117040 w 607639"/>
              <a:gd name="connsiteY68" fmla="*/ 0 h 404904"/>
              <a:gd name="connsiteX69" fmla="*/ 490746 w 607639"/>
              <a:gd name="connsiteY69" fmla="*/ 0 h 404904"/>
              <a:gd name="connsiteX70" fmla="*/ 607639 w 607639"/>
              <a:gd name="connsiteY70" fmla="*/ 116858 h 404904"/>
              <a:gd name="connsiteX71" fmla="*/ 607639 w 607639"/>
              <a:gd name="connsiteY71" fmla="*/ 288046 h 404904"/>
              <a:gd name="connsiteX72" fmla="*/ 490746 w 607639"/>
              <a:gd name="connsiteY72" fmla="*/ 404904 h 404904"/>
              <a:gd name="connsiteX73" fmla="*/ 117040 w 607639"/>
              <a:gd name="connsiteY73" fmla="*/ 404904 h 404904"/>
              <a:gd name="connsiteX74" fmla="*/ 0 w 607639"/>
              <a:gd name="connsiteY74" fmla="*/ 288046 h 404904"/>
              <a:gd name="connsiteX75" fmla="*/ 0 w 607639"/>
              <a:gd name="connsiteY75" fmla="*/ 116858 h 404904"/>
              <a:gd name="connsiteX76" fmla="*/ 117040 w 607639"/>
              <a:gd name="connsiteY76" fmla="*/ 0 h 40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607639" h="404904">
                <a:moveTo>
                  <a:pt x="317806" y="306818"/>
                </a:moveTo>
                <a:lnTo>
                  <a:pt x="529121" y="306818"/>
                </a:lnTo>
                <a:cubicBezTo>
                  <a:pt x="535134" y="306818"/>
                  <a:pt x="539826" y="311505"/>
                  <a:pt x="539826" y="317365"/>
                </a:cubicBezTo>
                <a:cubicBezTo>
                  <a:pt x="539826" y="323371"/>
                  <a:pt x="534987" y="328058"/>
                  <a:pt x="529121" y="328058"/>
                </a:cubicBezTo>
                <a:lnTo>
                  <a:pt x="317806" y="328058"/>
                </a:lnTo>
                <a:cubicBezTo>
                  <a:pt x="311941" y="328058"/>
                  <a:pt x="307101" y="323371"/>
                  <a:pt x="307101" y="317365"/>
                </a:cubicBezTo>
                <a:cubicBezTo>
                  <a:pt x="307101" y="311505"/>
                  <a:pt x="311941" y="306818"/>
                  <a:pt x="317806" y="306818"/>
                </a:cubicBezTo>
                <a:close/>
                <a:moveTo>
                  <a:pt x="317806" y="246626"/>
                </a:moveTo>
                <a:lnTo>
                  <a:pt x="529121" y="246626"/>
                </a:lnTo>
                <a:cubicBezTo>
                  <a:pt x="535134" y="246626"/>
                  <a:pt x="539826" y="251459"/>
                  <a:pt x="539826" y="257317"/>
                </a:cubicBezTo>
                <a:cubicBezTo>
                  <a:pt x="539826" y="263174"/>
                  <a:pt x="534987" y="268007"/>
                  <a:pt x="529121" y="268007"/>
                </a:cubicBezTo>
                <a:lnTo>
                  <a:pt x="317806" y="268007"/>
                </a:lnTo>
                <a:cubicBezTo>
                  <a:pt x="311941" y="268007"/>
                  <a:pt x="307101" y="263174"/>
                  <a:pt x="307101" y="257317"/>
                </a:cubicBezTo>
                <a:cubicBezTo>
                  <a:pt x="307101" y="251459"/>
                  <a:pt x="311941" y="246626"/>
                  <a:pt x="317806" y="246626"/>
                </a:cubicBezTo>
                <a:close/>
                <a:moveTo>
                  <a:pt x="181279" y="218467"/>
                </a:moveTo>
                <a:cubicBezTo>
                  <a:pt x="166026" y="218467"/>
                  <a:pt x="151653" y="220957"/>
                  <a:pt x="141093" y="225498"/>
                </a:cubicBezTo>
                <a:lnTo>
                  <a:pt x="101640" y="242487"/>
                </a:lnTo>
                <a:lnTo>
                  <a:pt x="101640" y="281740"/>
                </a:lnTo>
                <a:cubicBezTo>
                  <a:pt x="101640" y="301366"/>
                  <a:pt x="119680" y="317477"/>
                  <a:pt x="141973" y="317477"/>
                </a:cubicBezTo>
                <a:lnTo>
                  <a:pt x="220732" y="317477"/>
                </a:lnTo>
                <a:cubicBezTo>
                  <a:pt x="242879" y="317477"/>
                  <a:pt x="261065" y="301659"/>
                  <a:pt x="261065" y="282325"/>
                </a:cubicBezTo>
                <a:lnTo>
                  <a:pt x="261065" y="243513"/>
                </a:lnTo>
                <a:lnTo>
                  <a:pt x="222639" y="226083"/>
                </a:lnTo>
                <a:cubicBezTo>
                  <a:pt x="212079" y="221250"/>
                  <a:pt x="196973" y="218467"/>
                  <a:pt x="181279" y="218467"/>
                </a:cubicBezTo>
                <a:close/>
                <a:moveTo>
                  <a:pt x="181279" y="197230"/>
                </a:moveTo>
                <a:cubicBezTo>
                  <a:pt x="200199" y="197230"/>
                  <a:pt x="218092" y="200599"/>
                  <a:pt x="231586" y="206750"/>
                </a:cubicBezTo>
                <a:lnTo>
                  <a:pt x="276025" y="227109"/>
                </a:lnTo>
                <a:cubicBezTo>
                  <a:pt x="279838" y="228720"/>
                  <a:pt x="282332" y="232528"/>
                  <a:pt x="282185" y="236629"/>
                </a:cubicBezTo>
                <a:lnTo>
                  <a:pt x="282185" y="282325"/>
                </a:lnTo>
                <a:cubicBezTo>
                  <a:pt x="282185" y="313376"/>
                  <a:pt x="254612" y="338714"/>
                  <a:pt x="220732" y="338714"/>
                </a:cubicBezTo>
                <a:lnTo>
                  <a:pt x="141826" y="338714"/>
                </a:lnTo>
                <a:cubicBezTo>
                  <a:pt x="107947" y="338714"/>
                  <a:pt x="80374" y="313083"/>
                  <a:pt x="80374" y="281740"/>
                </a:cubicBezTo>
                <a:lnTo>
                  <a:pt x="80374" y="235457"/>
                </a:lnTo>
                <a:cubicBezTo>
                  <a:pt x="80374" y="231356"/>
                  <a:pt x="82867" y="227402"/>
                  <a:pt x="86827" y="225790"/>
                </a:cubicBezTo>
                <a:lnTo>
                  <a:pt x="132587" y="206018"/>
                </a:lnTo>
                <a:cubicBezTo>
                  <a:pt x="145933" y="200306"/>
                  <a:pt x="163240" y="197230"/>
                  <a:pt x="181279" y="197230"/>
                </a:cubicBezTo>
                <a:close/>
                <a:moveTo>
                  <a:pt x="317806" y="186575"/>
                </a:moveTo>
                <a:lnTo>
                  <a:pt x="529121" y="186575"/>
                </a:lnTo>
                <a:cubicBezTo>
                  <a:pt x="535134" y="186575"/>
                  <a:pt x="539826" y="191262"/>
                  <a:pt x="539826" y="197268"/>
                </a:cubicBezTo>
                <a:cubicBezTo>
                  <a:pt x="539826" y="203128"/>
                  <a:pt x="534987" y="207815"/>
                  <a:pt x="529121" y="207815"/>
                </a:cubicBezTo>
                <a:lnTo>
                  <a:pt x="317806" y="207815"/>
                </a:lnTo>
                <a:cubicBezTo>
                  <a:pt x="311941" y="207815"/>
                  <a:pt x="307101" y="203128"/>
                  <a:pt x="307101" y="197268"/>
                </a:cubicBezTo>
                <a:cubicBezTo>
                  <a:pt x="307101" y="191262"/>
                  <a:pt x="311941" y="186575"/>
                  <a:pt x="317806" y="186575"/>
                </a:cubicBezTo>
                <a:close/>
                <a:moveTo>
                  <a:pt x="338335" y="93287"/>
                </a:moveTo>
                <a:lnTo>
                  <a:pt x="495249" y="93287"/>
                </a:lnTo>
                <a:cubicBezTo>
                  <a:pt x="501115" y="93287"/>
                  <a:pt x="505954" y="97974"/>
                  <a:pt x="505954" y="103834"/>
                </a:cubicBezTo>
                <a:cubicBezTo>
                  <a:pt x="505954" y="109693"/>
                  <a:pt x="501115" y="114527"/>
                  <a:pt x="495249" y="114527"/>
                </a:cubicBezTo>
                <a:lnTo>
                  <a:pt x="338335" y="114527"/>
                </a:lnTo>
                <a:cubicBezTo>
                  <a:pt x="332469" y="114527"/>
                  <a:pt x="327776" y="109693"/>
                  <a:pt x="327776" y="103834"/>
                </a:cubicBezTo>
                <a:cubicBezTo>
                  <a:pt x="327776" y="97974"/>
                  <a:pt x="332469" y="93287"/>
                  <a:pt x="338335" y="93287"/>
                </a:cubicBezTo>
                <a:close/>
                <a:moveTo>
                  <a:pt x="181279" y="76903"/>
                </a:moveTo>
                <a:cubicBezTo>
                  <a:pt x="157219" y="76903"/>
                  <a:pt x="137706" y="96520"/>
                  <a:pt x="137706" y="120528"/>
                </a:cubicBezTo>
                <a:cubicBezTo>
                  <a:pt x="137706" y="144537"/>
                  <a:pt x="157219" y="164007"/>
                  <a:pt x="181279" y="164007"/>
                </a:cubicBezTo>
                <a:cubicBezTo>
                  <a:pt x="205340" y="164007"/>
                  <a:pt x="225000" y="144537"/>
                  <a:pt x="225000" y="120528"/>
                </a:cubicBezTo>
                <a:cubicBezTo>
                  <a:pt x="225000" y="96520"/>
                  <a:pt x="205340" y="76903"/>
                  <a:pt x="181279" y="76903"/>
                </a:cubicBezTo>
                <a:close/>
                <a:moveTo>
                  <a:pt x="181279" y="55676"/>
                </a:moveTo>
                <a:cubicBezTo>
                  <a:pt x="217077" y="55676"/>
                  <a:pt x="246273" y="84808"/>
                  <a:pt x="246273" y="120528"/>
                </a:cubicBezTo>
                <a:cubicBezTo>
                  <a:pt x="246273" y="156248"/>
                  <a:pt x="217077" y="185234"/>
                  <a:pt x="181279" y="185234"/>
                </a:cubicBezTo>
                <a:cubicBezTo>
                  <a:pt x="145482" y="185234"/>
                  <a:pt x="116433" y="156248"/>
                  <a:pt x="116433" y="120528"/>
                </a:cubicBezTo>
                <a:cubicBezTo>
                  <a:pt x="116433" y="84808"/>
                  <a:pt x="145482" y="55676"/>
                  <a:pt x="181279" y="55676"/>
                </a:cubicBezTo>
                <a:close/>
                <a:moveTo>
                  <a:pt x="117040" y="21234"/>
                </a:moveTo>
                <a:cubicBezTo>
                  <a:pt x="64240" y="21234"/>
                  <a:pt x="21266" y="64140"/>
                  <a:pt x="21266" y="116858"/>
                </a:cubicBezTo>
                <a:lnTo>
                  <a:pt x="21266" y="288046"/>
                </a:lnTo>
                <a:cubicBezTo>
                  <a:pt x="21266" y="340764"/>
                  <a:pt x="64240" y="383670"/>
                  <a:pt x="117040" y="383670"/>
                </a:cubicBezTo>
                <a:lnTo>
                  <a:pt x="490746" y="383670"/>
                </a:lnTo>
                <a:cubicBezTo>
                  <a:pt x="543546" y="383670"/>
                  <a:pt x="586373" y="340764"/>
                  <a:pt x="586373" y="288046"/>
                </a:cubicBezTo>
                <a:cubicBezTo>
                  <a:pt x="586373" y="288046"/>
                  <a:pt x="586373" y="116858"/>
                  <a:pt x="586373" y="116858"/>
                </a:cubicBezTo>
                <a:cubicBezTo>
                  <a:pt x="586373" y="64140"/>
                  <a:pt x="543546" y="21234"/>
                  <a:pt x="490746" y="21234"/>
                </a:cubicBezTo>
                <a:close/>
                <a:moveTo>
                  <a:pt x="117040" y="0"/>
                </a:moveTo>
                <a:lnTo>
                  <a:pt x="490746" y="0"/>
                </a:lnTo>
                <a:cubicBezTo>
                  <a:pt x="555279" y="0"/>
                  <a:pt x="607639" y="52425"/>
                  <a:pt x="607639" y="116858"/>
                </a:cubicBezTo>
                <a:lnTo>
                  <a:pt x="607639" y="288046"/>
                </a:lnTo>
                <a:cubicBezTo>
                  <a:pt x="607639" y="352479"/>
                  <a:pt x="555279" y="404904"/>
                  <a:pt x="490746" y="404904"/>
                </a:cubicBezTo>
                <a:lnTo>
                  <a:pt x="117040" y="404904"/>
                </a:lnTo>
                <a:cubicBezTo>
                  <a:pt x="52506" y="404904"/>
                  <a:pt x="0" y="352479"/>
                  <a:pt x="0" y="288046"/>
                </a:cubicBezTo>
                <a:lnTo>
                  <a:pt x="0" y="116858"/>
                </a:lnTo>
                <a:cubicBezTo>
                  <a:pt x="0" y="52425"/>
                  <a:pt x="52506" y="0"/>
                  <a:pt x="11704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</p:sp>
      <p:sp>
        <p:nvSpPr>
          <p:cNvPr id="21" name="vertical-bars_87155"/>
          <p:cNvSpPr>
            <a:spLocks noChangeAspect="1"/>
          </p:cNvSpPr>
          <p:nvPr/>
        </p:nvSpPr>
        <p:spPr bwMode="auto">
          <a:xfrm>
            <a:off x="7324085" y="2295204"/>
            <a:ext cx="435321" cy="540082"/>
          </a:xfrm>
          <a:custGeom>
            <a:avLst/>
            <a:gdLst>
              <a:gd name="T0" fmla="*/ 3193 w 3193"/>
              <a:gd name="T1" fmla="*/ 1895 h 3967"/>
              <a:gd name="T2" fmla="*/ 3093 w 3193"/>
              <a:gd name="T3" fmla="*/ 1528 h 3967"/>
              <a:gd name="T4" fmla="*/ 200 w 3193"/>
              <a:gd name="T5" fmla="*/ 1528 h 3967"/>
              <a:gd name="T6" fmla="*/ 1200 w 3193"/>
              <a:gd name="T7" fmla="*/ 516 h 3967"/>
              <a:gd name="T8" fmla="*/ 543 w 3193"/>
              <a:gd name="T9" fmla="*/ 1027 h 3967"/>
              <a:gd name="T10" fmla="*/ 543 w 3193"/>
              <a:gd name="T11" fmla="*/ 1227 h 3967"/>
              <a:gd name="T12" fmla="*/ 1300 w 3193"/>
              <a:gd name="T13" fmla="*/ 1227 h 3967"/>
              <a:gd name="T14" fmla="*/ 1944 w 3193"/>
              <a:gd name="T15" fmla="*/ 1127 h 3967"/>
              <a:gd name="T16" fmla="*/ 1844 w 3193"/>
              <a:gd name="T17" fmla="*/ 316 h 3967"/>
              <a:gd name="T18" fmla="*/ 1300 w 3193"/>
              <a:gd name="T19" fmla="*/ 316 h 3967"/>
              <a:gd name="T20" fmla="*/ 200 w 3193"/>
              <a:gd name="T21" fmla="*/ 100 h 3967"/>
              <a:gd name="T22" fmla="*/ 0 w 3193"/>
              <a:gd name="T23" fmla="*/ 100 h 3967"/>
              <a:gd name="T24" fmla="*/ 0 w 3193"/>
              <a:gd name="T25" fmla="*/ 1628 h 3967"/>
              <a:gd name="T26" fmla="*/ 0 w 3193"/>
              <a:gd name="T27" fmla="*/ 2339 h 3967"/>
              <a:gd name="T28" fmla="*/ 0 w 3193"/>
              <a:gd name="T29" fmla="*/ 3551 h 3967"/>
              <a:gd name="T30" fmla="*/ 100 w 3193"/>
              <a:gd name="T31" fmla="*/ 3967 h 3967"/>
              <a:gd name="T32" fmla="*/ 200 w 3193"/>
              <a:gd name="T33" fmla="*/ 3651 h 3967"/>
              <a:gd name="T34" fmla="*/ 2469 w 3193"/>
              <a:gd name="T35" fmla="*/ 3651 h 3967"/>
              <a:gd name="T36" fmla="*/ 3193 w 3193"/>
              <a:gd name="T37" fmla="*/ 3551 h 3967"/>
              <a:gd name="T38" fmla="*/ 3093 w 3193"/>
              <a:gd name="T39" fmla="*/ 2740 h 3967"/>
              <a:gd name="T40" fmla="*/ 2369 w 3193"/>
              <a:gd name="T41" fmla="*/ 2840 h 3967"/>
              <a:gd name="T42" fmla="*/ 200 w 3193"/>
              <a:gd name="T43" fmla="*/ 3451 h 3967"/>
              <a:gd name="T44" fmla="*/ 1956 w 3193"/>
              <a:gd name="T45" fmla="*/ 2940 h 3967"/>
              <a:gd name="T46" fmla="*/ 1956 w 3193"/>
              <a:gd name="T47" fmla="*/ 2740 h 3967"/>
              <a:gd name="T48" fmla="*/ 200 w 3193"/>
              <a:gd name="T49" fmla="*/ 2439 h 3967"/>
              <a:gd name="T50" fmla="*/ 1844 w 3193"/>
              <a:gd name="T51" fmla="*/ 2439 h 3967"/>
              <a:gd name="T52" fmla="*/ 3193 w 3193"/>
              <a:gd name="T53" fmla="*/ 2339 h 3967"/>
              <a:gd name="T54" fmla="*/ 1944 w 3193"/>
              <a:gd name="T55" fmla="*/ 2239 h 3967"/>
              <a:gd name="T56" fmla="*/ 2993 w 3193"/>
              <a:gd name="T57" fmla="*/ 1728 h 3967"/>
              <a:gd name="T58" fmla="*/ 3093 w 3193"/>
              <a:gd name="T59" fmla="*/ 1995 h 3967"/>
              <a:gd name="T60" fmla="*/ 1400 w 3193"/>
              <a:gd name="T61" fmla="*/ 1027 h 3967"/>
              <a:gd name="T62" fmla="*/ 1744 w 3193"/>
              <a:gd name="T63" fmla="*/ 516 h 3967"/>
              <a:gd name="T64" fmla="*/ 2993 w 3193"/>
              <a:gd name="T65" fmla="*/ 3451 h 3967"/>
              <a:gd name="T66" fmla="*/ 2569 w 3193"/>
              <a:gd name="T67" fmla="*/ 2940 h 3967"/>
              <a:gd name="T68" fmla="*/ 2993 w 3193"/>
              <a:gd name="T69" fmla="*/ 3451 h 3967"/>
              <a:gd name="T70" fmla="*/ 1744 w 3193"/>
              <a:gd name="T71" fmla="*/ 1728 h 3967"/>
              <a:gd name="T72" fmla="*/ 200 w 3193"/>
              <a:gd name="T73" fmla="*/ 2239 h 39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193" h="3967">
                <a:moveTo>
                  <a:pt x="3093" y="1995"/>
                </a:moveTo>
                <a:cubicBezTo>
                  <a:pt x="3148" y="1995"/>
                  <a:pt x="3193" y="1951"/>
                  <a:pt x="3193" y="1895"/>
                </a:cubicBezTo>
                <a:lnTo>
                  <a:pt x="3193" y="1628"/>
                </a:lnTo>
                <a:cubicBezTo>
                  <a:pt x="3193" y="1573"/>
                  <a:pt x="3148" y="1528"/>
                  <a:pt x="3093" y="1528"/>
                </a:cubicBezTo>
                <a:lnTo>
                  <a:pt x="1844" y="1528"/>
                </a:lnTo>
                <a:lnTo>
                  <a:pt x="200" y="1528"/>
                </a:lnTo>
                <a:lnTo>
                  <a:pt x="200" y="516"/>
                </a:lnTo>
                <a:lnTo>
                  <a:pt x="1200" y="516"/>
                </a:lnTo>
                <a:lnTo>
                  <a:pt x="1200" y="1027"/>
                </a:lnTo>
                <a:lnTo>
                  <a:pt x="543" y="1027"/>
                </a:lnTo>
                <a:cubicBezTo>
                  <a:pt x="488" y="1027"/>
                  <a:pt x="443" y="1072"/>
                  <a:pt x="443" y="1127"/>
                </a:cubicBezTo>
                <a:cubicBezTo>
                  <a:pt x="443" y="1182"/>
                  <a:pt x="488" y="1227"/>
                  <a:pt x="543" y="1227"/>
                </a:cubicBezTo>
                <a:lnTo>
                  <a:pt x="1300" y="1227"/>
                </a:lnTo>
                <a:cubicBezTo>
                  <a:pt x="1300" y="1227"/>
                  <a:pt x="1300" y="1227"/>
                  <a:pt x="1300" y="1227"/>
                </a:cubicBezTo>
                <a:lnTo>
                  <a:pt x="1844" y="1227"/>
                </a:lnTo>
                <a:cubicBezTo>
                  <a:pt x="1899" y="1227"/>
                  <a:pt x="1944" y="1182"/>
                  <a:pt x="1944" y="1127"/>
                </a:cubicBezTo>
                <a:lnTo>
                  <a:pt x="1944" y="416"/>
                </a:lnTo>
                <a:cubicBezTo>
                  <a:pt x="1944" y="361"/>
                  <a:pt x="1899" y="316"/>
                  <a:pt x="1844" y="316"/>
                </a:cubicBezTo>
                <a:lnTo>
                  <a:pt x="1300" y="316"/>
                </a:lnTo>
                <a:lnTo>
                  <a:pt x="1300" y="316"/>
                </a:lnTo>
                <a:lnTo>
                  <a:pt x="200" y="316"/>
                </a:lnTo>
                <a:lnTo>
                  <a:pt x="200" y="100"/>
                </a:lnTo>
                <a:cubicBezTo>
                  <a:pt x="200" y="45"/>
                  <a:pt x="155" y="0"/>
                  <a:pt x="100" y="0"/>
                </a:cubicBezTo>
                <a:cubicBezTo>
                  <a:pt x="44" y="0"/>
                  <a:pt x="0" y="45"/>
                  <a:pt x="0" y="100"/>
                </a:cubicBezTo>
                <a:lnTo>
                  <a:pt x="0" y="1628"/>
                </a:lnTo>
                <a:lnTo>
                  <a:pt x="0" y="1628"/>
                </a:lnTo>
                <a:lnTo>
                  <a:pt x="0" y="2339"/>
                </a:lnTo>
                <a:lnTo>
                  <a:pt x="0" y="2339"/>
                </a:lnTo>
                <a:lnTo>
                  <a:pt x="0" y="2840"/>
                </a:lnTo>
                <a:lnTo>
                  <a:pt x="0" y="3551"/>
                </a:lnTo>
                <a:lnTo>
                  <a:pt x="0" y="3867"/>
                </a:lnTo>
                <a:cubicBezTo>
                  <a:pt x="0" y="3922"/>
                  <a:pt x="44" y="3967"/>
                  <a:pt x="100" y="3967"/>
                </a:cubicBezTo>
                <a:cubicBezTo>
                  <a:pt x="155" y="3967"/>
                  <a:pt x="200" y="3922"/>
                  <a:pt x="200" y="3867"/>
                </a:cubicBezTo>
                <a:lnTo>
                  <a:pt x="200" y="3651"/>
                </a:lnTo>
                <a:lnTo>
                  <a:pt x="2469" y="3651"/>
                </a:lnTo>
                <a:cubicBezTo>
                  <a:pt x="2469" y="3651"/>
                  <a:pt x="2469" y="3651"/>
                  <a:pt x="2469" y="3651"/>
                </a:cubicBezTo>
                <a:lnTo>
                  <a:pt x="3093" y="3651"/>
                </a:lnTo>
                <a:cubicBezTo>
                  <a:pt x="3148" y="3651"/>
                  <a:pt x="3193" y="3606"/>
                  <a:pt x="3193" y="3551"/>
                </a:cubicBezTo>
                <a:lnTo>
                  <a:pt x="3193" y="2840"/>
                </a:lnTo>
                <a:cubicBezTo>
                  <a:pt x="3193" y="2784"/>
                  <a:pt x="3148" y="2740"/>
                  <a:pt x="3093" y="2740"/>
                </a:cubicBezTo>
                <a:lnTo>
                  <a:pt x="2469" y="2740"/>
                </a:lnTo>
                <a:cubicBezTo>
                  <a:pt x="2413" y="2740"/>
                  <a:pt x="2369" y="2784"/>
                  <a:pt x="2369" y="2840"/>
                </a:cubicBezTo>
                <a:lnTo>
                  <a:pt x="2369" y="3451"/>
                </a:lnTo>
                <a:lnTo>
                  <a:pt x="200" y="3451"/>
                </a:lnTo>
                <a:lnTo>
                  <a:pt x="200" y="2940"/>
                </a:lnTo>
                <a:lnTo>
                  <a:pt x="1956" y="2940"/>
                </a:lnTo>
                <a:cubicBezTo>
                  <a:pt x="2012" y="2940"/>
                  <a:pt x="2056" y="2895"/>
                  <a:pt x="2056" y="2840"/>
                </a:cubicBezTo>
                <a:cubicBezTo>
                  <a:pt x="2056" y="2784"/>
                  <a:pt x="2012" y="2740"/>
                  <a:pt x="1956" y="2740"/>
                </a:cubicBezTo>
                <a:lnTo>
                  <a:pt x="200" y="2740"/>
                </a:lnTo>
                <a:lnTo>
                  <a:pt x="200" y="2439"/>
                </a:lnTo>
                <a:lnTo>
                  <a:pt x="1844" y="2439"/>
                </a:lnTo>
                <a:cubicBezTo>
                  <a:pt x="1844" y="2439"/>
                  <a:pt x="1844" y="2439"/>
                  <a:pt x="1844" y="2439"/>
                </a:cubicBezTo>
                <a:lnTo>
                  <a:pt x="3093" y="2439"/>
                </a:lnTo>
                <a:cubicBezTo>
                  <a:pt x="3148" y="2439"/>
                  <a:pt x="3193" y="2394"/>
                  <a:pt x="3193" y="2339"/>
                </a:cubicBezTo>
                <a:cubicBezTo>
                  <a:pt x="3193" y="2284"/>
                  <a:pt x="3148" y="2239"/>
                  <a:pt x="3093" y="2239"/>
                </a:cubicBezTo>
                <a:lnTo>
                  <a:pt x="1944" y="2239"/>
                </a:lnTo>
                <a:lnTo>
                  <a:pt x="1944" y="1728"/>
                </a:lnTo>
                <a:lnTo>
                  <a:pt x="2993" y="1728"/>
                </a:lnTo>
                <a:lnTo>
                  <a:pt x="2993" y="1895"/>
                </a:lnTo>
                <a:cubicBezTo>
                  <a:pt x="2993" y="1951"/>
                  <a:pt x="3038" y="1995"/>
                  <a:pt x="3093" y="1995"/>
                </a:cubicBezTo>
                <a:close/>
                <a:moveTo>
                  <a:pt x="1744" y="1027"/>
                </a:moveTo>
                <a:lnTo>
                  <a:pt x="1400" y="1027"/>
                </a:lnTo>
                <a:lnTo>
                  <a:pt x="1400" y="516"/>
                </a:lnTo>
                <a:lnTo>
                  <a:pt x="1744" y="516"/>
                </a:lnTo>
                <a:lnTo>
                  <a:pt x="1744" y="1027"/>
                </a:lnTo>
                <a:close/>
                <a:moveTo>
                  <a:pt x="2993" y="3451"/>
                </a:moveTo>
                <a:lnTo>
                  <a:pt x="2569" y="3451"/>
                </a:lnTo>
                <a:lnTo>
                  <a:pt x="2569" y="2940"/>
                </a:lnTo>
                <a:lnTo>
                  <a:pt x="2993" y="2940"/>
                </a:lnTo>
                <a:lnTo>
                  <a:pt x="2993" y="3451"/>
                </a:lnTo>
                <a:close/>
                <a:moveTo>
                  <a:pt x="200" y="1728"/>
                </a:moveTo>
                <a:lnTo>
                  <a:pt x="1744" y="1728"/>
                </a:lnTo>
                <a:lnTo>
                  <a:pt x="1744" y="2239"/>
                </a:lnTo>
                <a:lnTo>
                  <a:pt x="200" y="2239"/>
                </a:lnTo>
                <a:lnTo>
                  <a:pt x="200" y="17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2" name="elemental-tip_77487"/>
          <p:cNvSpPr>
            <a:spLocks noChangeAspect="1"/>
          </p:cNvSpPr>
          <p:nvPr/>
        </p:nvSpPr>
        <p:spPr bwMode="auto">
          <a:xfrm>
            <a:off x="9937071" y="2301126"/>
            <a:ext cx="507126" cy="540082"/>
          </a:xfrm>
          <a:custGeom>
            <a:avLst/>
            <a:gdLst>
              <a:gd name="connsiteX0" fmla="*/ 225702 w 570756"/>
              <a:gd name="connsiteY0" fmla="*/ 551683 h 607846"/>
              <a:gd name="connsiteX1" fmla="*/ 225702 w 570756"/>
              <a:gd name="connsiteY1" fmla="*/ 552428 h 607846"/>
              <a:gd name="connsiteX2" fmla="*/ 245097 w 570756"/>
              <a:gd name="connsiteY2" fmla="*/ 571794 h 607846"/>
              <a:gd name="connsiteX3" fmla="*/ 325660 w 570756"/>
              <a:gd name="connsiteY3" fmla="*/ 571794 h 607846"/>
              <a:gd name="connsiteX4" fmla="*/ 345055 w 570756"/>
              <a:gd name="connsiteY4" fmla="*/ 552428 h 607846"/>
              <a:gd name="connsiteX5" fmla="*/ 345055 w 570756"/>
              <a:gd name="connsiteY5" fmla="*/ 551683 h 607846"/>
              <a:gd name="connsiteX6" fmla="*/ 225702 w 570756"/>
              <a:gd name="connsiteY6" fmla="*/ 440026 h 607846"/>
              <a:gd name="connsiteX7" fmla="*/ 225702 w 570756"/>
              <a:gd name="connsiteY7" fmla="*/ 515631 h 607846"/>
              <a:gd name="connsiteX8" fmla="*/ 345055 w 570756"/>
              <a:gd name="connsiteY8" fmla="*/ 515631 h 607846"/>
              <a:gd name="connsiteX9" fmla="*/ 345055 w 570756"/>
              <a:gd name="connsiteY9" fmla="*/ 440026 h 607846"/>
              <a:gd name="connsiteX10" fmla="*/ 285379 w 570756"/>
              <a:gd name="connsiteY10" fmla="*/ 448592 h 607846"/>
              <a:gd name="connsiteX11" fmla="*/ 225702 w 570756"/>
              <a:gd name="connsiteY11" fmla="*/ 440026 h 607846"/>
              <a:gd name="connsiteX12" fmla="*/ 505788 w 570756"/>
              <a:gd name="connsiteY12" fmla="*/ 389080 h 607846"/>
              <a:gd name="connsiteX13" fmla="*/ 518513 w 570756"/>
              <a:gd name="connsiteY13" fmla="*/ 394330 h 607846"/>
              <a:gd name="connsiteX14" fmla="*/ 565499 w 570756"/>
              <a:gd name="connsiteY14" fmla="*/ 441252 h 607846"/>
              <a:gd name="connsiteX15" fmla="*/ 565499 w 570756"/>
              <a:gd name="connsiteY15" fmla="*/ 466724 h 607846"/>
              <a:gd name="connsiteX16" fmla="*/ 552745 w 570756"/>
              <a:gd name="connsiteY16" fmla="*/ 471937 h 607846"/>
              <a:gd name="connsiteX17" fmla="*/ 539992 w 570756"/>
              <a:gd name="connsiteY17" fmla="*/ 466724 h 607846"/>
              <a:gd name="connsiteX18" fmla="*/ 493007 w 570756"/>
              <a:gd name="connsiteY18" fmla="*/ 419802 h 607846"/>
              <a:gd name="connsiteX19" fmla="*/ 493007 w 570756"/>
              <a:gd name="connsiteY19" fmla="*/ 394330 h 607846"/>
              <a:gd name="connsiteX20" fmla="*/ 505788 w 570756"/>
              <a:gd name="connsiteY20" fmla="*/ 389080 h 607846"/>
              <a:gd name="connsiteX21" fmla="*/ 64969 w 570756"/>
              <a:gd name="connsiteY21" fmla="*/ 389080 h 607846"/>
              <a:gd name="connsiteX22" fmla="*/ 77751 w 570756"/>
              <a:gd name="connsiteY22" fmla="*/ 394330 h 607846"/>
              <a:gd name="connsiteX23" fmla="*/ 77751 w 570756"/>
              <a:gd name="connsiteY23" fmla="*/ 419802 h 607846"/>
              <a:gd name="connsiteX24" fmla="*/ 30765 w 570756"/>
              <a:gd name="connsiteY24" fmla="*/ 466724 h 607846"/>
              <a:gd name="connsiteX25" fmla="*/ 18012 w 570756"/>
              <a:gd name="connsiteY25" fmla="*/ 471937 h 607846"/>
              <a:gd name="connsiteX26" fmla="*/ 5259 w 570756"/>
              <a:gd name="connsiteY26" fmla="*/ 466724 h 607846"/>
              <a:gd name="connsiteX27" fmla="*/ 5259 w 570756"/>
              <a:gd name="connsiteY27" fmla="*/ 441252 h 607846"/>
              <a:gd name="connsiteX28" fmla="*/ 52244 w 570756"/>
              <a:gd name="connsiteY28" fmla="*/ 394330 h 607846"/>
              <a:gd name="connsiteX29" fmla="*/ 64969 w 570756"/>
              <a:gd name="connsiteY29" fmla="*/ 389080 h 607846"/>
              <a:gd name="connsiteX30" fmla="*/ 251960 w 570756"/>
              <a:gd name="connsiteY30" fmla="*/ 298574 h 607846"/>
              <a:gd name="connsiteX31" fmla="*/ 268818 w 570756"/>
              <a:gd name="connsiteY31" fmla="*/ 411796 h 607846"/>
              <a:gd name="connsiteX32" fmla="*/ 285379 w 570756"/>
              <a:gd name="connsiteY32" fmla="*/ 412540 h 607846"/>
              <a:gd name="connsiteX33" fmla="*/ 301939 w 570756"/>
              <a:gd name="connsiteY33" fmla="*/ 411796 h 607846"/>
              <a:gd name="connsiteX34" fmla="*/ 318797 w 570756"/>
              <a:gd name="connsiteY34" fmla="*/ 298574 h 607846"/>
              <a:gd name="connsiteX35" fmla="*/ 285379 w 570756"/>
              <a:gd name="connsiteY35" fmla="*/ 59470 h 607846"/>
              <a:gd name="connsiteX36" fmla="*/ 108587 w 570756"/>
              <a:gd name="connsiteY36" fmla="*/ 236005 h 607846"/>
              <a:gd name="connsiteX37" fmla="*/ 232938 w 570756"/>
              <a:gd name="connsiteY37" fmla="*/ 404645 h 607846"/>
              <a:gd name="connsiteX38" fmla="*/ 206830 w 570756"/>
              <a:gd name="connsiteY38" fmla="*/ 291051 h 607846"/>
              <a:gd name="connsiteX39" fmla="*/ 205487 w 570756"/>
              <a:gd name="connsiteY39" fmla="*/ 272280 h 607846"/>
              <a:gd name="connsiteX40" fmla="*/ 221525 w 570756"/>
              <a:gd name="connsiteY40" fmla="*/ 262523 h 607846"/>
              <a:gd name="connsiteX41" fmla="*/ 349232 w 570756"/>
              <a:gd name="connsiteY41" fmla="*/ 262523 h 607846"/>
              <a:gd name="connsiteX42" fmla="*/ 365270 w 570756"/>
              <a:gd name="connsiteY42" fmla="*/ 272280 h 607846"/>
              <a:gd name="connsiteX43" fmla="*/ 363928 w 570756"/>
              <a:gd name="connsiteY43" fmla="*/ 291051 h 607846"/>
              <a:gd name="connsiteX44" fmla="*/ 337819 w 570756"/>
              <a:gd name="connsiteY44" fmla="*/ 404645 h 607846"/>
              <a:gd name="connsiteX45" fmla="*/ 462170 w 570756"/>
              <a:gd name="connsiteY45" fmla="*/ 236005 h 607846"/>
              <a:gd name="connsiteX46" fmla="*/ 285379 w 570756"/>
              <a:gd name="connsiteY46" fmla="*/ 59470 h 607846"/>
              <a:gd name="connsiteX47" fmla="*/ 285379 w 570756"/>
              <a:gd name="connsiteY47" fmla="*/ 23493 h 607846"/>
              <a:gd name="connsiteX48" fmla="*/ 498274 w 570756"/>
              <a:gd name="connsiteY48" fmla="*/ 236005 h 607846"/>
              <a:gd name="connsiteX49" fmla="*/ 381159 w 570756"/>
              <a:gd name="connsiteY49" fmla="*/ 425799 h 607846"/>
              <a:gd name="connsiteX50" fmla="*/ 381159 w 570756"/>
              <a:gd name="connsiteY50" fmla="*/ 552428 h 607846"/>
              <a:gd name="connsiteX51" fmla="*/ 325660 w 570756"/>
              <a:gd name="connsiteY51" fmla="*/ 607846 h 607846"/>
              <a:gd name="connsiteX52" fmla="*/ 245097 w 570756"/>
              <a:gd name="connsiteY52" fmla="*/ 607846 h 607846"/>
              <a:gd name="connsiteX53" fmla="*/ 189598 w 570756"/>
              <a:gd name="connsiteY53" fmla="*/ 552428 h 607846"/>
              <a:gd name="connsiteX54" fmla="*/ 189598 w 570756"/>
              <a:gd name="connsiteY54" fmla="*/ 425799 h 607846"/>
              <a:gd name="connsiteX55" fmla="*/ 72483 w 570756"/>
              <a:gd name="connsiteY55" fmla="*/ 236005 h 607846"/>
              <a:gd name="connsiteX56" fmla="*/ 285379 w 570756"/>
              <a:gd name="connsiteY56" fmla="*/ 23493 h 607846"/>
              <a:gd name="connsiteX57" fmla="*/ 552717 w 570756"/>
              <a:gd name="connsiteY57" fmla="*/ 0 h 607846"/>
              <a:gd name="connsiteX58" fmla="*/ 565499 w 570756"/>
              <a:gd name="connsiteY58" fmla="*/ 5306 h 607846"/>
              <a:gd name="connsiteX59" fmla="*/ 565499 w 570756"/>
              <a:gd name="connsiteY59" fmla="*/ 30777 h 607846"/>
              <a:gd name="connsiteX60" fmla="*/ 518513 w 570756"/>
              <a:gd name="connsiteY60" fmla="*/ 77622 h 607846"/>
              <a:gd name="connsiteX61" fmla="*/ 505760 w 570756"/>
              <a:gd name="connsiteY61" fmla="*/ 82910 h 607846"/>
              <a:gd name="connsiteX62" fmla="*/ 493007 w 570756"/>
              <a:gd name="connsiteY62" fmla="*/ 77622 h 607846"/>
              <a:gd name="connsiteX63" fmla="*/ 493007 w 570756"/>
              <a:gd name="connsiteY63" fmla="*/ 52151 h 607846"/>
              <a:gd name="connsiteX64" fmla="*/ 539992 w 570756"/>
              <a:gd name="connsiteY64" fmla="*/ 5306 h 607846"/>
              <a:gd name="connsiteX65" fmla="*/ 552717 w 570756"/>
              <a:gd name="connsiteY65" fmla="*/ 0 h 607846"/>
              <a:gd name="connsiteX66" fmla="*/ 18040 w 570756"/>
              <a:gd name="connsiteY66" fmla="*/ 0 h 607846"/>
              <a:gd name="connsiteX67" fmla="*/ 30765 w 570756"/>
              <a:gd name="connsiteY67" fmla="*/ 5306 h 607846"/>
              <a:gd name="connsiteX68" fmla="*/ 77751 w 570756"/>
              <a:gd name="connsiteY68" fmla="*/ 52151 h 607846"/>
              <a:gd name="connsiteX69" fmla="*/ 77751 w 570756"/>
              <a:gd name="connsiteY69" fmla="*/ 77622 h 607846"/>
              <a:gd name="connsiteX70" fmla="*/ 64997 w 570756"/>
              <a:gd name="connsiteY70" fmla="*/ 82910 h 607846"/>
              <a:gd name="connsiteX71" fmla="*/ 52244 w 570756"/>
              <a:gd name="connsiteY71" fmla="*/ 77622 h 607846"/>
              <a:gd name="connsiteX72" fmla="*/ 5259 w 570756"/>
              <a:gd name="connsiteY72" fmla="*/ 30777 h 607846"/>
              <a:gd name="connsiteX73" fmla="*/ 5259 w 570756"/>
              <a:gd name="connsiteY73" fmla="*/ 5306 h 607846"/>
              <a:gd name="connsiteX74" fmla="*/ 18040 w 570756"/>
              <a:gd name="connsiteY74" fmla="*/ 0 h 607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70756" h="607846">
                <a:moveTo>
                  <a:pt x="225702" y="551683"/>
                </a:moveTo>
                <a:lnTo>
                  <a:pt x="225702" y="552428"/>
                </a:lnTo>
                <a:cubicBezTo>
                  <a:pt x="225702" y="563079"/>
                  <a:pt x="234355" y="571794"/>
                  <a:pt x="245097" y="571794"/>
                </a:cubicBezTo>
                <a:lnTo>
                  <a:pt x="325660" y="571794"/>
                </a:lnTo>
                <a:cubicBezTo>
                  <a:pt x="336402" y="571794"/>
                  <a:pt x="345055" y="563079"/>
                  <a:pt x="345055" y="552428"/>
                </a:cubicBezTo>
                <a:lnTo>
                  <a:pt x="345055" y="551683"/>
                </a:lnTo>
                <a:close/>
                <a:moveTo>
                  <a:pt x="225702" y="440026"/>
                </a:moveTo>
                <a:lnTo>
                  <a:pt x="225702" y="515631"/>
                </a:lnTo>
                <a:lnTo>
                  <a:pt x="345055" y="515631"/>
                </a:lnTo>
                <a:lnTo>
                  <a:pt x="345055" y="440026"/>
                </a:lnTo>
                <a:cubicBezTo>
                  <a:pt x="326108" y="445613"/>
                  <a:pt x="306116" y="448592"/>
                  <a:pt x="285379" y="448592"/>
                </a:cubicBezTo>
                <a:cubicBezTo>
                  <a:pt x="264641" y="448592"/>
                  <a:pt x="244650" y="445613"/>
                  <a:pt x="225702" y="440026"/>
                </a:cubicBezTo>
                <a:close/>
                <a:moveTo>
                  <a:pt x="505788" y="389080"/>
                </a:moveTo>
                <a:cubicBezTo>
                  <a:pt x="510403" y="389080"/>
                  <a:pt x="515008" y="390830"/>
                  <a:pt x="518513" y="394330"/>
                </a:cubicBezTo>
                <a:lnTo>
                  <a:pt x="565499" y="441252"/>
                </a:lnTo>
                <a:cubicBezTo>
                  <a:pt x="572509" y="448253"/>
                  <a:pt x="572509" y="459648"/>
                  <a:pt x="565499" y="466724"/>
                </a:cubicBezTo>
                <a:cubicBezTo>
                  <a:pt x="561919" y="470224"/>
                  <a:pt x="557369" y="471937"/>
                  <a:pt x="552745" y="471937"/>
                </a:cubicBezTo>
                <a:cubicBezTo>
                  <a:pt x="548121" y="471937"/>
                  <a:pt x="543497" y="470224"/>
                  <a:pt x="539992" y="466724"/>
                </a:cubicBezTo>
                <a:lnTo>
                  <a:pt x="493007" y="419802"/>
                </a:lnTo>
                <a:cubicBezTo>
                  <a:pt x="485996" y="412801"/>
                  <a:pt x="485996" y="401406"/>
                  <a:pt x="493007" y="394330"/>
                </a:cubicBezTo>
                <a:cubicBezTo>
                  <a:pt x="496549" y="390830"/>
                  <a:pt x="501173" y="389080"/>
                  <a:pt x="505788" y="389080"/>
                </a:cubicBezTo>
                <a:close/>
                <a:moveTo>
                  <a:pt x="64969" y="389080"/>
                </a:moveTo>
                <a:cubicBezTo>
                  <a:pt x="69584" y="389080"/>
                  <a:pt x="74208" y="390830"/>
                  <a:pt x="77751" y="394330"/>
                </a:cubicBezTo>
                <a:cubicBezTo>
                  <a:pt x="84761" y="401406"/>
                  <a:pt x="84761" y="412801"/>
                  <a:pt x="77751" y="419802"/>
                </a:cubicBezTo>
                <a:lnTo>
                  <a:pt x="30765" y="466724"/>
                </a:lnTo>
                <a:cubicBezTo>
                  <a:pt x="27260" y="470224"/>
                  <a:pt x="22636" y="471937"/>
                  <a:pt x="18012" y="471937"/>
                </a:cubicBezTo>
                <a:cubicBezTo>
                  <a:pt x="13388" y="471937"/>
                  <a:pt x="8839" y="470224"/>
                  <a:pt x="5259" y="466724"/>
                </a:cubicBezTo>
                <a:cubicBezTo>
                  <a:pt x="-1752" y="459648"/>
                  <a:pt x="-1752" y="448253"/>
                  <a:pt x="5259" y="441252"/>
                </a:cubicBezTo>
                <a:lnTo>
                  <a:pt x="52244" y="394330"/>
                </a:lnTo>
                <a:cubicBezTo>
                  <a:pt x="55749" y="390830"/>
                  <a:pt x="60355" y="389080"/>
                  <a:pt x="64969" y="389080"/>
                </a:cubicBezTo>
                <a:close/>
                <a:moveTo>
                  <a:pt x="251960" y="298574"/>
                </a:moveTo>
                <a:cubicBezTo>
                  <a:pt x="269490" y="339989"/>
                  <a:pt x="270087" y="387140"/>
                  <a:pt x="268818" y="411796"/>
                </a:cubicBezTo>
                <a:cubicBezTo>
                  <a:pt x="274264" y="412243"/>
                  <a:pt x="279784" y="412540"/>
                  <a:pt x="285379" y="412540"/>
                </a:cubicBezTo>
                <a:cubicBezTo>
                  <a:pt x="290973" y="412540"/>
                  <a:pt x="296493" y="412243"/>
                  <a:pt x="301939" y="411796"/>
                </a:cubicBezTo>
                <a:cubicBezTo>
                  <a:pt x="300671" y="387140"/>
                  <a:pt x="301267" y="339989"/>
                  <a:pt x="318797" y="298574"/>
                </a:cubicBezTo>
                <a:close/>
                <a:moveTo>
                  <a:pt x="285379" y="59470"/>
                </a:moveTo>
                <a:cubicBezTo>
                  <a:pt x="187882" y="59470"/>
                  <a:pt x="108587" y="138650"/>
                  <a:pt x="108587" y="236005"/>
                </a:cubicBezTo>
                <a:cubicBezTo>
                  <a:pt x="108587" y="315111"/>
                  <a:pt x="160953" y="382298"/>
                  <a:pt x="232938" y="404645"/>
                </a:cubicBezTo>
                <a:cubicBezTo>
                  <a:pt x="233759" y="376861"/>
                  <a:pt x="231446" y="325539"/>
                  <a:pt x="206830" y="291051"/>
                </a:cubicBezTo>
                <a:cubicBezTo>
                  <a:pt x="202876" y="285539"/>
                  <a:pt x="202354" y="278314"/>
                  <a:pt x="205487" y="272280"/>
                </a:cubicBezTo>
                <a:cubicBezTo>
                  <a:pt x="208545" y="266321"/>
                  <a:pt x="214737" y="262523"/>
                  <a:pt x="221525" y="262523"/>
                </a:cubicBezTo>
                <a:lnTo>
                  <a:pt x="349232" y="262523"/>
                </a:lnTo>
                <a:cubicBezTo>
                  <a:pt x="356021" y="262523"/>
                  <a:pt x="362212" y="266321"/>
                  <a:pt x="365270" y="272280"/>
                </a:cubicBezTo>
                <a:cubicBezTo>
                  <a:pt x="368403" y="278314"/>
                  <a:pt x="367881" y="285539"/>
                  <a:pt x="363928" y="291051"/>
                </a:cubicBezTo>
                <a:cubicBezTo>
                  <a:pt x="339311" y="325464"/>
                  <a:pt x="336999" y="376861"/>
                  <a:pt x="337819" y="404645"/>
                </a:cubicBezTo>
                <a:cubicBezTo>
                  <a:pt x="409804" y="382298"/>
                  <a:pt x="462170" y="315111"/>
                  <a:pt x="462170" y="236005"/>
                </a:cubicBezTo>
                <a:cubicBezTo>
                  <a:pt x="462170" y="138650"/>
                  <a:pt x="382875" y="59470"/>
                  <a:pt x="285379" y="59470"/>
                </a:cubicBezTo>
                <a:close/>
                <a:moveTo>
                  <a:pt x="285379" y="23493"/>
                </a:moveTo>
                <a:cubicBezTo>
                  <a:pt x="402717" y="23493"/>
                  <a:pt x="498274" y="118837"/>
                  <a:pt x="498274" y="236005"/>
                </a:cubicBezTo>
                <a:cubicBezTo>
                  <a:pt x="498274" y="318835"/>
                  <a:pt x="450533" y="390716"/>
                  <a:pt x="381159" y="425799"/>
                </a:cubicBezTo>
                <a:lnTo>
                  <a:pt x="381159" y="552428"/>
                </a:lnTo>
                <a:cubicBezTo>
                  <a:pt x="381159" y="582967"/>
                  <a:pt x="356244" y="607846"/>
                  <a:pt x="325660" y="607846"/>
                </a:cubicBezTo>
                <a:lnTo>
                  <a:pt x="245097" y="607846"/>
                </a:lnTo>
                <a:cubicBezTo>
                  <a:pt x="214513" y="607846"/>
                  <a:pt x="189598" y="582967"/>
                  <a:pt x="189598" y="552428"/>
                </a:cubicBezTo>
                <a:lnTo>
                  <a:pt x="189598" y="425799"/>
                </a:lnTo>
                <a:cubicBezTo>
                  <a:pt x="120224" y="390716"/>
                  <a:pt x="72483" y="318835"/>
                  <a:pt x="72483" y="236005"/>
                </a:cubicBezTo>
                <a:cubicBezTo>
                  <a:pt x="72483" y="118837"/>
                  <a:pt x="168040" y="23493"/>
                  <a:pt x="285379" y="23493"/>
                </a:cubicBezTo>
                <a:close/>
                <a:moveTo>
                  <a:pt x="552717" y="0"/>
                </a:moveTo>
                <a:cubicBezTo>
                  <a:pt x="557332" y="0"/>
                  <a:pt x="561956" y="1768"/>
                  <a:pt x="565499" y="5306"/>
                </a:cubicBezTo>
                <a:cubicBezTo>
                  <a:pt x="572509" y="12307"/>
                  <a:pt x="572509" y="23701"/>
                  <a:pt x="565499" y="30777"/>
                </a:cubicBezTo>
                <a:lnTo>
                  <a:pt x="518513" y="77622"/>
                </a:lnTo>
                <a:cubicBezTo>
                  <a:pt x="515008" y="81122"/>
                  <a:pt x="510384" y="82910"/>
                  <a:pt x="505760" y="82910"/>
                </a:cubicBezTo>
                <a:cubicBezTo>
                  <a:pt x="501210" y="82910"/>
                  <a:pt x="496587" y="81122"/>
                  <a:pt x="493007" y="77622"/>
                </a:cubicBezTo>
                <a:cubicBezTo>
                  <a:pt x="485996" y="70621"/>
                  <a:pt x="485996" y="59152"/>
                  <a:pt x="493007" y="52151"/>
                </a:cubicBezTo>
                <a:lnTo>
                  <a:pt x="539992" y="5306"/>
                </a:lnTo>
                <a:cubicBezTo>
                  <a:pt x="543497" y="1768"/>
                  <a:pt x="548103" y="0"/>
                  <a:pt x="552717" y="0"/>
                </a:cubicBezTo>
                <a:close/>
                <a:moveTo>
                  <a:pt x="18040" y="0"/>
                </a:moveTo>
                <a:cubicBezTo>
                  <a:pt x="22655" y="0"/>
                  <a:pt x="27260" y="1768"/>
                  <a:pt x="30765" y="5306"/>
                </a:cubicBezTo>
                <a:lnTo>
                  <a:pt x="77751" y="52151"/>
                </a:lnTo>
                <a:cubicBezTo>
                  <a:pt x="84761" y="59152"/>
                  <a:pt x="84761" y="70621"/>
                  <a:pt x="77751" y="77622"/>
                </a:cubicBezTo>
                <a:cubicBezTo>
                  <a:pt x="74171" y="81122"/>
                  <a:pt x="69547" y="82910"/>
                  <a:pt x="64997" y="82910"/>
                </a:cubicBezTo>
                <a:cubicBezTo>
                  <a:pt x="60373" y="82910"/>
                  <a:pt x="55749" y="81122"/>
                  <a:pt x="52244" y="77622"/>
                </a:cubicBezTo>
                <a:lnTo>
                  <a:pt x="5259" y="30777"/>
                </a:lnTo>
                <a:cubicBezTo>
                  <a:pt x="-1752" y="23701"/>
                  <a:pt x="-1752" y="12307"/>
                  <a:pt x="5259" y="5306"/>
                </a:cubicBezTo>
                <a:cubicBezTo>
                  <a:pt x="8801" y="1768"/>
                  <a:pt x="13425" y="0"/>
                  <a:pt x="1804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pSp>
        <p:nvGrpSpPr>
          <p:cNvPr id="26" name="组合 25"/>
          <p:cNvGrpSpPr/>
          <p:nvPr/>
        </p:nvGrpSpPr>
        <p:grpSpPr>
          <a:xfrm>
            <a:off x="3436592" y="3920018"/>
            <a:ext cx="2725420" cy="1252855"/>
            <a:chOff x="8181769" y="3263075"/>
            <a:chExt cx="2725420" cy="1252855"/>
          </a:xfrm>
        </p:grpSpPr>
        <p:sp>
          <p:nvSpPr>
            <p:cNvPr id="27" name="文本框 26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8181769" y="3685985"/>
              <a:ext cx="272542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68499" y="3920018"/>
            <a:ext cx="2635250" cy="1252855"/>
            <a:chOff x="8193834" y="3263075"/>
            <a:chExt cx="2635250" cy="1252855"/>
          </a:xfrm>
        </p:grpSpPr>
        <p:sp>
          <p:nvSpPr>
            <p:cNvPr id="30" name="文本框 29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8193834" y="3685985"/>
              <a:ext cx="263525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293585" y="3920018"/>
            <a:ext cx="2630805" cy="1252855"/>
            <a:chOff x="8258604" y="3263075"/>
            <a:chExt cx="2630805" cy="1252855"/>
          </a:xfrm>
        </p:grpSpPr>
        <p:sp>
          <p:nvSpPr>
            <p:cNvPr id="33" name="文本框 32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8258604" y="3685985"/>
              <a:ext cx="2630805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8924518" y="3920018"/>
            <a:ext cx="2636520" cy="1252855"/>
            <a:chOff x="8109379" y="3263075"/>
            <a:chExt cx="2636520" cy="1252855"/>
          </a:xfrm>
        </p:grpSpPr>
        <p:sp>
          <p:nvSpPr>
            <p:cNvPr id="36" name="文本框 35"/>
            <p:cNvSpPr txBox="1"/>
            <p:nvPr/>
          </p:nvSpPr>
          <p:spPr>
            <a:xfrm>
              <a:off x="8743002" y="3263075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8109379" y="3685985"/>
              <a:ext cx="263652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33827" y="339959"/>
            <a:ext cx="2724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dirty="0">
                <a:solidFill>
                  <a:srgbClr val="5A504F"/>
                </a:solidFill>
                <a:sym typeface="+mn-ea"/>
              </a:rPr>
              <a:t>请输入标题</a:t>
            </a:r>
            <a:endParaRPr lang="zh-CN" altLang="en-US" sz="2400" dirty="0">
              <a:solidFill>
                <a:srgbClr val="5A504F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37095" y="771302"/>
            <a:ext cx="531780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altLang="zh-CN" sz="1600" dirty="0">
                <a:solidFill>
                  <a:srgbClr val="5A504F"/>
                </a:solidFill>
                <a:cs typeface="+mn-ea"/>
                <a:sym typeface="+mn-lt"/>
              </a:rPr>
              <a:t>Lorem ipsum dolor sit amet, consectetuer adipiscing elit. </a:t>
            </a:r>
            <a:endParaRPr lang="id-ID" altLang="zh-CN" sz="1600" dirty="0">
              <a:solidFill>
                <a:srgbClr val="5A504F"/>
              </a:solidFill>
              <a:cs typeface="+mn-ea"/>
              <a:sym typeface="+mn-lt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802204" y="1362272"/>
            <a:ext cx="2587592" cy="0"/>
          </a:xfrm>
          <a:prstGeom prst="line">
            <a:avLst/>
          </a:prstGeom>
          <a:ln w="9525">
            <a:solidFill>
              <a:srgbClr val="5A50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143"/>
          <p:cNvGrpSpPr/>
          <p:nvPr/>
        </p:nvGrpSpPr>
        <p:grpSpPr>
          <a:xfrm>
            <a:off x="2140365" y="2242069"/>
            <a:ext cx="1912048" cy="2060691"/>
            <a:chOff x="5763553" y="2373392"/>
            <a:chExt cx="611486" cy="659025"/>
          </a:xfrm>
          <a:solidFill>
            <a:srgbClr val="4F5B6B"/>
          </a:solidFill>
        </p:grpSpPr>
        <p:grpSp>
          <p:nvGrpSpPr>
            <p:cNvPr id="11" name="Group 101"/>
            <p:cNvGrpSpPr>
              <a:grpSpLocks noChangeAspect="1"/>
            </p:cNvGrpSpPr>
            <p:nvPr/>
          </p:nvGrpSpPr>
          <p:grpSpPr bwMode="auto">
            <a:xfrm>
              <a:off x="6170021" y="2373392"/>
              <a:ext cx="168965" cy="166239"/>
              <a:chOff x="3947" y="1925"/>
              <a:chExt cx="124" cy="122"/>
            </a:xfrm>
            <a:grpFill/>
          </p:grpSpPr>
          <p:sp>
            <p:nvSpPr>
              <p:cNvPr id="16" name="Freeform 102"/>
              <p:cNvSpPr/>
              <p:nvPr/>
            </p:nvSpPr>
            <p:spPr bwMode="auto">
              <a:xfrm>
                <a:off x="3962" y="1925"/>
                <a:ext cx="109" cy="109"/>
              </a:xfrm>
              <a:custGeom>
                <a:avLst/>
                <a:gdLst>
                  <a:gd name="T0" fmla="*/ 42 w 46"/>
                  <a:gd name="T1" fmla="*/ 46 h 46"/>
                  <a:gd name="T2" fmla="*/ 38 w 46"/>
                  <a:gd name="T3" fmla="*/ 42 h 46"/>
                  <a:gd name="T4" fmla="*/ 3 w 46"/>
                  <a:gd name="T5" fmla="*/ 8 h 46"/>
                  <a:gd name="T6" fmla="*/ 0 w 46"/>
                  <a:gd name="T7" fmla="*/ 4 h 46"/>
                  <a:gd name="T8" fmla="*/ 4 w 46"/>
                  <a:gd name="T9" fmla="*/ 0 h 46"/>
                  <a:gd name="T10" fmla="*/ 46 w 46"/>
                  <a:gd name="T11" fmla="*/ 42 h 46"/>
                  <a:gd name="T12" fmla="*/ 42 w 46"/>
                  <a:gd name="T13" fmla="*/ 46 h 46"/>
                  <a:gd name="T14" fmla="*/ 42 w 46"/>
                  <a:gd name="T1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46">
                    <a:moveTo>
                      <a:pt x="42" y="46"/>
                    </a:moveTo>
                    <a:cubicBezTo>
                      <a:pt x="40" y="46"/>
                      <a:pt x="38" y="44"/>
                      <a:pt x="38" y="42"/>
                    </a:cubicBezTo>
                    <a:cubicBezTo>
                      <a:pt x="35" y="9"/>
                      <a:pt x="5" y="8"/>
                      <a:pt x="3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4" y="0"/>
                      <a:pt x="42" y="1"/>
                      <a:pt x="46" y="42"/>
                    </a:cubicBezTo>
                    <a:cubicBezTo>
                      <a:pt x="46" y="44"/>
                      <a:pt x="44" y="46"/>
                      <a:pt x="42" y="46"/>
                    </a:cubicBezTo>
                    <a:cubicBezTo>
                      <a:pt x="42" y="46"/>
                      <a:pt x="42" y="46"/>
                      <a:pt x="42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3239" tIns="46619" rIns="93239" bIns="46619" numCol="1" anchor="t" anchorCtr="0" compatLnSpc="1"/>
              <a:lstStyle>
                <a:defPPr>
                  <a:defRPr lang="en-US"/>
                </a:defPPr>
                <a:lvl1pPr marL="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6609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3281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9890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6499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33172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9781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6390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73062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3218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AU" sz="143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03"/>
              <p:cNvSpPr/>
              <p:nvPr/>
            </p:nvSpPr>
            <p:spPr bwMode="auto">
              <a:xfrm>
                <a:off x="3954" y="1955"/>
                <a:ext cx="85" cy="85"/>
              </a:xfrm>
              <a:custGeom>
                <a:avLst/>
                <a:gdLst>
                  <a:gd name="T0" fmla="*/ 32 w 36"/>
                  <a:gd name="T1" fmla="*/ 36 h 36"/>
                  <a:gd name="T2" fmla="*/ 28 w 36"/>
                  <a:gd name="T3" fmla="*/ 32 h 36"/>
                  <a:gd name="T4" fmla="*/ 4 w 36"/>
                  <a:gd name="T5" fmla="*/ 8 h 36"/>
                  <a:gd name="T6" fmla="*/ 1 w 36"/>
                  <a:gd name="T7" fmla="*/ 4 h 36"/>
                  <a:gd name="T8" fmla="*/ 5 w 36"/>
                  <a:gd name="T9" fmla="*/ 0 h 36"/>
                  <a:gd name="T10" fmla="*/ 36 w 36"/>
                  <a:gd name="T11" fmla="*/ 32 h 36"/>
                  <a:gd name="T12" fmla="*/ 33 w 36"/>
                  <a:gd name="T13" fmla="*/ 36 h 36"/>
                  <a:gd name="T14" fmla="*/ 32 w 36"/>
                  <a:gd name="T1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36">
                    <a:moveTo>
                      <a:pt x="32" y="36"/>
                    </a:moveTo>
                    <a:cubicBezTo>
                      <a:pt x="30" y="36"/>
                      <a:pt x="28" y="34"/>
                      <a:pt x="28" y="32"/>
                    </a:cubicBezTo>
                    <a:cubicBezTo>
                      <a:pt x="26" y="9"/>
                      <a:pt x="5" y="8"/>
                      <a:pt x="4" y="8"/>
                    </a:cubicBezTo>
                    <a:cubicBezTo>
                      <a:pt x="2" y="8"/>
                      <a:pt x="0" y="6"/>
                      <a:pt x="1" y="4"/>
                    </a:cubicBezTo>
                    <a:cubicBezTo>
                      <a:pt x="1" y="2"/>
                      <a:pt x="2" y="0"/>
                      <a:pt x="5" y="0"/>
                    </a:cubicBezTo>
                    <a:cubicBezTo>
                      <a:pt x="13" y="1"/>
                      <a:pt x="34" y="6"/>
                      <a:pt x="36" y="32"/>
                    </a:cubicBezTo>
                    <a:cubicBezTo>
                      <a:pt x="36" y="34"/>
                      <a:pt x="35" y="36"/>
                      <a:pt x="33" y="36"/>
                    </a:cubicBezTo>
                    <a:cubicBezTo>
                      <a:pt x="32" y="36"/>
                      <a:pt x="32" y="36"/>
                      <a:pt x="32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3239" tIns="46619" rIns="93239" bIns="46619" numCol="1" anchor="t" anchorCtr="0" compatLnSpc="1"/>
              <a:lstStyle>
                <a:defPPr>
                  <a:defRPr lang="en-US"/>
                </a:defPPr>
                <a:lvl1pPr marL="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6609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3281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9890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6499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33172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9781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6390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73062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3218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AU" sz="143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04"/>
              <p:cNvSpPr/>
              <p:nvPr/>
            </p:nvSpPr>
            <p:spPr bwMode="auto">
              <a:xfrm>
                <a:off x="3947" y="1987"/>
                <a:ext cx="62" cy="60"/>
              </a:xfrm>
              <a:custGeom>
                <a:avLst/>
                <a:gdLst>
                  <a:gd name="T0" fmla="*/ 21 w 26"/>
                  <a:gd name="T1" fmla="*/ 25 h 25"/>
                  <a:gd name="T2" fmla="*/ 17 w 26"/>
                  <a:gd name="T3" fmla="*/ 22 h 25"/>
                  <a:gd name="T4" fmla="*/ 4 w 26"/>
                  <a:gd name="T5" fmla="*/ 8 h 25"/>
                  <a:gd name="T6" fmla="*/ 0 w 26"/>
                  <a:gd name="T7" fmla="*/ 4 h 25"/>
                  <a:gd name="T8" fmla="*/ 4 w 26"/>
                  <a:gd name="T9" fmla="*/ 0 h 25"/>
                  <a:gd name="T10" fmla="*/ 25 w 26"/>
                  <a:gd name="T11" fmla="*/ 21 h 25"/>
                  <a:gd name="T12" fmla="*/ 22 w 26"/>
                  <a:gd name="T13" fmla="*/ 25 h 25"/>
                  <a:gd name="T14" fmla="*/ 21 w 26"/>
                  <a:gd name="T1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25">
                    <a:moveTo>
                      <a:pt x="21" y="25"/>
                    </a:moveTo>
                    <a:cubicBezTo>
                      <a:pt x="19" y="25"/>
                      <a:pt x="18" y="24"/>
                      <a:pt x="17" y="22"/>
                    </a:cubicBezTo>
                    <a:cubicBezTo>
                      <a:pt x="16" y="9"/>
                      <a:pt x="5" y="8"/>
                      <a:pt x="4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9" y="0"/>
                      <a:pt x="24" y="4"/>
                      <a:pt x="25" y="21"/>
                    </a:cubicBezTo>
                    <a:cubicBezTo>
                      <a:pt x="26" y="23"/>
                      <a:pt x="24" y="25"/>
                      <a:pt x="22" y="25"/>
                    </a:cubicBezTo>
                    <a:cubicBezTo>
                      <a:pt x="22" y="25"/>
                      <a:pt x="21" y="25"/>
                      <a:pt x="21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93239" tIns="46619" rIns="93239" bIns="46619" numCol="1" anchor="t" anchorCtr="0" compatLnSpc="1"/>
              <a:lstStyle>
                <a:defPPr>
                  <a:defRPr lang="en-US"/>
                </a:defPPr>
                <a:lvl1pPr marL="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6609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3281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9890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6499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33172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9781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63900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730625" algn="l" defTabSz="932815" rtl="0" eaLnBrk="1" latinLnBrk="0" hangingPunct="1">
                  <a:defRPr sz="183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3218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AU" sz="143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Freeform 27"/>
            <p:cNvSpPr>
              <a:spLocks noEditPoints="1"/>
            </p:cNvSpPr>
            <p:nvPr/>
          </p:nvSpPr>
          <p:spPr bwMode="auto">
            <a:xfrm flipH="1">
              <a:off x="6091087" y="2748465"/>
              <a:ext cx="166409" cy="165089"/>
            </a:xfrm>
            <a:custGeom>
              <a:avLst/>
              <a:gdLst>
                <a:gd name="T0" fmla="*/ 27 w 53"/>
                <a:gd name="T1" fmla="*/ 0 h 53"/>
                <a:gd name="T2" fmla="*/ 0 w 53"/>
                <a:gd name="T3" fmla="*/ 26 h 53"/>
                <a:gd name="T4" fmla="*/ 27 w 53"/>
                <a:gd name="T5" fmla="*/ 53 h 53"/>
                <a:gd name="T6" fmla="*/ 53 w 53"/>
                <a:gd name="T7" fmla="*/ 26 h 53"/>
                <a:gd name="T8" fmla="*/ 27 w 53"/>
                <a:gd name="T9" fmla="*/ 0 h 53"/>
                <a:gd name="T10" fmla="*/ 27 w 53"/>
                <a:gd name="T11" fmla="*/ 45 h 53"/>
                <a:gd name="T12" fmla="*/ 8 w 53"/>
                <a:gd name="T13" fmla="*/ 26 h 53"/>
                <a:gd name="T14" fmla="*/ 27 w 53"/>
                <a:gd name="T15" fmla="*/ 8 h 53"/>
                <a:gd name="T16" fmla="*/ 45 w 53"/>
                <a:gd name="T17" fmla="*/ 26 h 53"/>
                <a:gd name="T18" fmla="*/ 27 w 53"/>
                <a:gd name="T19" fmla="*/ 4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53">
                  <a:moveTo>
                    <a:pt x="27" y="0"/>
                  </a:moveTo>
                  <a:cubicBezTo>
                    <a:pt x="12" y="0"/>
                    <a:pt x="0" y="12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41" y="53"/>
                    <a:pt x="53" y="41"/>
                    <a:pt x="53" y="26"/>
                  </a:cubicBezTo>
                  <a:cubicBezTo>
                    <a:pt x="53" y="12"/>
                    <a:pt x="41" y="0"/>
                    <a:pt x="27" y="0"/>
                  </a:cubicBezTo>
                  <a:close/>
                  <a:moveTo>
                    <a:pt x="27" y="45"/>
                  </a:moveTo>
                  <a:cubicBezTo>
                    <a:pt x="16" y="45"/>
                    <a:pt x="8" y="36"/>
                    <a:pt x="8" y="26"/>
                  </a:cubicBezTo>
                  <a:cubicBezTo>
                    <a:pt x="8" y="16"/>
                    <a:pt x="16" y="8"/>
                    <a:pt x="27" y="8"/>
                  </a:cubicBezTo>
                  <a:cubicBezTo>
                    <a:pt x="37" y="8"/>
                    <a:pt x="45" y="16"/>
                    <a:pt x="45" y="26"/>
                  </a:cubicBezTo>
                  <a:cubicBezTo>
                    <a:pt x="45" y="36"/>
                    <a:pt x="37" y="45"/>
                    <a:pt x="27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3239" tIns="46619" rIns="93239" bIns="46619" numCol="1" anchor="t" anchorCtr="0" compatLnSpc="1"/>
            <a:lstStyle>
              <a:defPPr>
                <a:defRPr lang="en-US"/>
              </a:defPPr>
              <a:lvl1pPr marL="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6609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3281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9890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6499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33172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9781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6390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73062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3218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43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3" name="Freeform 28"/>
            <p:cNvSpPr>
              <a:spLocks noEditPoints="1"/>
            </p:cNvSpPr>
            <p:nvPr/>
          </p:nvSpPr>
          <p:spPr bwMode="auto">
            <a:xfrm flipH="1">
              <a:off x="5972224" y="2625639"/>
              <a:ext cx="402815" cy="406778"/>
            </a:xfrm>
            <a:custGeom>
              <a:avLst/>
              <a:gdLst>
                <a:gd name="T0" fmla="*/ 111 w 129"/>
                <a:gd name="T1" fmla="*/ 51 h 130"/>
                <a:gd name="T2" fmla="*/ 116 w 129"/>
                <a:gd name="T3" fmla="*/ 31 h 130"/>
                <a:gd name="T4" fmla="*/ 104 w 129"/>
                <a:gd name="T5" fmla="*/ 14 h 130"/>
                <a:gd name="T6" fmla="*/ 88 w 129"/>
                <a:gd name="T7" fmla="*/ 22 h 130"/>
                <a:gd name="T8" fmla="*/ 77 w 129"/>
                <a:gd name="T9" fmla="*/ 5 h 130"/>
                <a:gd name="T10" fmla="*/ 56 w 129"/>
                <a:gd name="T11" fmla="*/ 1 h 130"/>
                <a:gd name="T12" fmla="*/ 51 w 129"/>
                <a:gd name="T13" fmla="*/ 18 h 130"/>
                <a:gd name="T14" fmla="*/ 30 w 129"/>
                <a:gd name="T15" fmla="*/ 14 h 130"/>
                <a:gd name="T16" fmla="*/ 19 w 129"/>
                <a:gd name="T17" fmla="*/ 19 h 130"/>
                <a:gd name="T18" fmla="*/ 13 w 129"/>
                <a:gd name="T19" fmla="*/ 26 h 130"/>
                <a:gd name="T20" fmla="*/ 22 w 129"/>
                <a:gd name="T21" fmla="*/ 42 h 130"/>
                <a:gd name="T22" fmla="*/ 4 w 129"/>
                <a:gd name="T23" fmla="*/ 53 h 130"/>
                <a:gd name="T24" fmla="*/ 0 w 129"/>
                <a:gd name="T25" fmla="*/ 64 h 130"/>
                <a:gd name="T26" fmla="*/ 1 w 129"/>
                <a:gd name="T27" fmla="*/ 74 h 130"/>
                <a:gd name="T28" fmla="*/ 18 w 129"/>
                <a:gd name="T29" fmla="*/ 79 h 130"/>
                <a:gd name="T30" fmla="*/ 13 w 129"/>
                <a:gd name="T31" fmla="*/ 99 h 130"/>
                <a:gd name="T32" fmla="*/ 18 w 129"/>
                <a:gd name="T33" fmla="*/ 110 h 130"/>
                <a:gd name="T34" fmla="*/ 26 w 129"/>
                <a:gd name="T35" fmla="*/ 117 h 130"/>
                <a:gd name="T36" fmla="*/ 42 w 129"/>
                <a:gd name="T37" fmla="*/ 108 h 130"/>
                <a:gd name="T38" fmla="*/ 52 w 129"/>
                <a:gd name="T39" fmla="*/ 126 h 130"/>
                <a:gd name="T40" fmla="*/ 65 w 129"/>
                <a:gd name="T41" fmla="*/ 130 h 130"/>
                <a:gd name="T42" fmla="*/ 77 w 129"/>
                <a:gd name="T43" fmla="*/ 126 h 130"/>
                <a:gd name="T44" fmla="*/ 88 w 129"/>
                <a:gd name="T45" fmla="*/ 108 h 130"/>
                <a:gd name="T46" fmla="*/ 104 w 129"/>
                <a:gd name="T47" fmla="*/ 117 h 130"/>
                <a:gd name="T48" fmla="*/ 116 w 129"/>
                <a:gd name="T49" fmla="*/ 99 h 130"/>
                <a:gd name="T50" fmla="*/ 111 w 129"/>
                <a:gd name="T51" fmla="*/ 79 h 130"/>
                <a:gd name="T52" fmla="*/ 129 w 129"/>
                <a:gd name="T53" fmla="*/ 74 h 130"/>
                <a:gd name="T54" fmla="*/ 129 w 129"/>
                <a:gd name="T55" fmla="*/ 56 h 130"/>
                <a:gd name="T56" fmla="*/ 121 w 129"/>
                <a:gd name="T57" fmla="*/ 70 h 130"/>
                <a:gd name="T58" fmla="*/ 104 w 129"/>
                <a:gd name="T59" fmla="*/ 75 h 130"/>
                <a:gd name="T60" fmla="*/ 100 w 129"/>
                <a:gd name="T61" fmla="*/ 91 h 130"/>
                <a:gd name="T62" fmla="*/ 101 w 129"/>
                <a:gd name="T63" fmla="*/ 109 h 130"/>
                <a:gd name="T64" fmla="*/ 86 w 129"/>
                <a:gd name="T65" fmla="*/ 100 h 130"/>
                <a:gd name="T66" fmla="*/ 71 w 129"/>
                <a:gd name="T67" fmla="*/ 108 h 130"/>
                <a:gd name="T68" fmla="*/ 60 w 129"/>
                <a:gd name="T69" fmla="*/ 122 h 130"/>
                <a:gd name="T70" fmla="*/ 55 w 129"/>
                <a:gd name="T71" fmla="*/ 105 h 130"/>
                <a:gd name="T72" fmla="*/ 39 w 129"/>
                <a:gd name="T73" fmla="*/ 100 h 130"/>
                <a:gd name="T74" fmla="*/ 25 w 129"/>
                <a:gd name="T75" fmla="*/ 106 h 130"/>
                <a:gd name="T76" fmla="*/ 21 w 129"/>
                <a:gd name="T77" fmla="*/ 102 h 130"/>
                <a:gd name="T78" fmla="*/ 30 w 129"/>
                <a:gd name="T79" fmla="*/ 87 h 130"/>
                <a:gd name="T80" fmla="*/ 21 w 129"/>
                <a:gd name="T81" fmla="*/ 72 h 130"/>
                <a:gd name="T82" fmla="*/ 8 w 129"/>
                <a:gd name="T83" fmla="*/ 66 h 130"/>
                <a:gd name="T84" fmla="*/ 8 w 129"/>
                <a:gd name="T85" fmla="*/ 60 h 130"/>
                <a:gd name="T86" fmla="*/ 25 w 129"/>
                <a:gd name="T87" fmla="*/ 56 h 130"/>
                <a:gd name="T88" fmla="*/ 29 w 129"/>
                <a:gd name="T89" fmla="*/ 39 h 130"/>
                <a:gd name="T90" fmla="*/ 24 w 129"/>
                <a:gd name="T91" fmla="*/ 26 h 130"/>
                <a:gd name="T92" fmla="*/ 28 w 129"/>
                <a:gd name="T93" fmla="*/ 22 h 130"/>
                <a:gd name="T94" fmla="*/ 43 w 129"/>
                <a:gd name="T95" fmla="*/ 30 h 130"/>
                <a:gd name="T96" fmla="*/ 58 w 129"/>
                <a:gd name="T97" fmla="*/ 22 h 130"/>
                <a:gd name="T98" fmla="*/ 70 w 129"/>
                <a:gd name="T99" fmla="*/ 9 h 130"/>
                <a:gd name="T100" fmla="*/ 74 w 129"/>
                <a:gd name="T101" fmla="*/ 25 h 130"/>
                <a:gd name="T102" fmla="*/ 91 w 129"/>
                <a:gd name="T103" fmla="*/ 30 h 130"/>
                <a:gd name="T104" fmla="*/ 108 w 129"/>
                <a:gd name="T105" fmla="*/ 29 h 130"/>
                <a:gd name="T106" fmla="*/ 100 w 129"/>
                <a:gd name="T107" fmla="*/ 44 h 130"/>
                <a:gd name="T108" fmla="*/ 108 w 129"/>
                <a:gd name="T109" fmla="*/ 59 h 130"/>
                <a:gd name="T110" fmla="*/ 121 w 129"/>
                <a:gd name="T111" fmla="*/ 6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9" h="130">
                  <a:moveTo>
                    <a:pt x="125" y="53"/>
                  </a:moveTo>
                  <a:cubicBezTo>
                    <a:pt x="111" y="51"/>
                    <a:pt x="111" y="51"/>
                    <a:pt x="111" y="51"/>
                  </a:cubicBezTo>
                  <a:cubicBezTo>
                    <a:pt x="111" y="48"/>
                    <a:pt x="109" y="45"/>
                    <a:pt x="108" y="42"/>
                  </a:cubicBezTo>
                  <a:cubicBezTo>
                    <a:pt x="116" y="31"/>
                    <a:pt x="116" y="31"/>
                    <a:pt x="116" y="31"/>
                  </a:cubicBezTo>
                  <a:cubicBezTo>
                    <a:pt x="117" y="30"/>
                    <a:pt x="117" y="28"/>
                    <a:pt x="116" y="26"/>
                  </a:cubicBezTo>
                  <a:cubicBezTo>
                    <a:pt x="113" y="21"/>
                    <a:pt x="108" y="17"/>
                    <a:pt x="104" y="14"/>
                  </a:cubicBezTo>
                  <a:cubicBezTo>
                    <a:pt x="102" y="12"/>
                    <a:pt x="100" y="12"/>
                    <a:pt x="99" y="14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85" y="21"/>
                    <a:pt x="82" y="19"/>
                    <a:pt x="79" y="18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3"/>
                    <a:pt x="75" y="1"/>
                    <a:pt x="74" y="1"/>
                  </a:cubicBezTo>
                  <a:cubicBezTo>
                    <a:pt x="68" y="0"/>
                    <a:pt x="62" y="0"/>
                    <a:pt x="56" y="1"/>
                  </a:cubicBezTo>
                  <a:cubicBezTo>
                    <a:pt x="54" y="1"/>
                    <a:pt x="53" y="3"/>
                    <a:pt x="52" y="5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47" y="19"/>
                    <a:pt x="44" y="21"/>
                    <a:pt x="42" y="22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9" y="12"/>
                    <a:pt x="27" y="12"/>
                    <a:pt x="26" y="14"/>
                  </a:cubicBezTo>
                  <a:cubicBezTo>
                    <a:pt x="24" y="15"/>
                    <a:pt x="21" y="17"/>
                    <a:pt x="19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2"/>
                    <a:pt x="15" y="24"/>
                    <a:pt x="13" y="26"/>
                  </a:cubicBezTo>
                  <a:cubicBezTo>
                    <a:pt x="12" y="28"/>
                    <a:pt x="12" y="30"/>
                    <a:pt x="13" y="31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0" y="45"/>
                    <a:pt x="19" y="48"/>
                    <a:pt x="18" y="51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2" y="53"/>
                    <a:pt x="1" y="54"/>
                    <a:pt x="1" y="56"/>
                  </a:cubicBezTo>
                  <a:cubicBezTo>
                    <a:pt x="0" y="59"/>
                    <a:pt x="0" y="62"/>
                    <a:pt x="0" y="64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9"/>
                    <a:pt x="0" y="71"/>
                    <a:pt x="1" y="74"/>
                  </a:cubicBezTo>
                  <a:cubicBezTo>
                    <a:pt x="1" y="76"/>
                    <a:pt x="2" y="77"/>
                    <a:pt x="4" y="77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9" y="82"/>
                    <a:pt x="20" y="85"/>
                    <a:pt x="22" y="88"/>
                  </a:cubicBezTo>
                  <a:cubicBezTo>
                    <a:pt x="13" y="99"/>
                    <a:pt x="13" y="99"/>
                    <a:pt x="13" y="99"/>
                  </a:cubicBezTo>
                  <a:cubicBezTo>
                    <a:pt x="12" y="101"/>
                    <a:pt x="12" y="103"/>
                    <a:pt x="13" y="104"/>
                  </a:cubicBezTo>
                  <a:cubicBezTo>
                    <a:pt x="15" y="106"/>
                    <a:pt x="17" y="108"/>
                    <a:pt x="18" y="110"/>
                  </a:cubicBezTo>
                  <a:cubicBezTo>
                    <a:pt x="19" y="111"/>
                    <a:pt x="19" y="111"/>
                    <a:pt x="19" y="111"/>
                  </a:cubicBezTo>
                  <a:cubicBezTo>
                    <a:pt x="21" y="113"/>
                    <a:pt x="24" y="115"/>
                    <a:pt x="26" y="117"/>
                  </a:cubicBezTo>
                  <a:cubicBezTo>
                    <a:pt x="27" y="118"/>
                    <a:pt x="29" y="118"/>
                    <a:pt x="30" y="117"/>
                  </a:cubicBezTo>
                  <a:cubicBezTo>
                    <a:pt x="42" y="108"/>
                    <a:pt x="42" y="108"/>
                    <a:pt x="42" y="108"/>
                  </a:cubicBezTo>
                  <a:cubicBezTo>
                    <a:pt x="44" y="110"/>
                    <a:pt x="47" y="111"/>
                    <a:pt x="51" y="112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3" y="128"/>
                    <a:pt x="54" y="129"/>
                    <a:pt x="56" y="129"/>
                  </a:cubicBezTo>
                  <a:cubicBezTo>
                    <a:pt x="59" y="130"/>
                    <a:pt x="62" y="130"/>
                    <a:pt x="65" y="130"/>
                  </a:cubicBezTo>
                  <a:cubicBezTo>
                    <a:pt x="68" y="130"/>
                    <a:pt x="71" y="130"/>
                    <a:pt x="74" y="129"/>
                  </a:cubicBezTo>
                  <a:cubicBezTo>
                    <a:pt x="75" y="129"/>
                    <a:pt x="77" y="128"/>
                    <a:pt x="77" y="126"/>
                  </a:cubicBezTo>
                  <a:cubicBezTo>
                    <a:pt x="79" y="112"/>
                    <a:pt x="79" y="112"/>
                    <a:pt x="79" y="112"/>
                  </a:cubicBezTo>
                  <a:cubicBezTo>
                    <a:pt x="82" y="111"/>
                    <a:pt x="85" y="110"/>
                    <a:pt x="88" y="108"/>
                  </a:cubicBezTo>
                  <a:cubicBezTo>
                    <a:pt x="99" y="117"/>
                    <a:pt x="99" y="117"/>
                    <a:pt x="99" y="117"/>
                  </a:cubicBezTo>
                  <a:cubicBezTo>
                    <a:pt x="100" y="118"/>
                    <a:pt x="102" y="118"/>
                    <a:pt x="104" y="117"/>
                  </a:cubicBezTo>
                  <a:cubicBezTo>
                    <a:pt x="108" y="113"/>
                    <a:pt x="113" y="109"/>
                    <a:pt x="116" y="104"/>
                  </a:cubicBezTo>
                  <a:cubicBezTo>
                    <a:pt x="117" y="103"/>
                    <a:pt x="117" y="101"/>
                    <a:pt x="116" y="99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9" y="85"/>
                    <a:pt x="111" y="82"/>
                    <a:pt x="111" y="79"/>
                  </a:cubicBezTo>
                  <a:cubicBezTo>
                    <a:pt x="125" y="77"/>
                    <a:pt x="125" y="77"/>
                    <a:pt x="125" y="77"/>
                  </a:cubicBezTo>
                  <a:cubicBezTo>
                    <a:pt x="127" y="77"/>
                    <a:pt x="128" y="76"/>
                    <a:pt x="129" y="74"/>
                  </a:cubicBezTo>
                  <a:cubicBezTo>
                    <a:pt x="129" y="71"/>
                    <a:pt x="129" y="68"/>
                    <a:pt x="129" y="65"/>
                  </a:cubicBezTo>
                  <a:cubicBezTo>
                    <a:pt x="129" y="62"/>
                    <a:pt x="129" y="59"/>
                    <a:pt x="129" y="56"/>
                  </a:cubicBezTo>
                  <a:cubicBezTo>
                    <a:pt x="128" y="54"/>
                    <a:pt x="127" y="53"/>
                    <a:pt x="125" y="53"/>
                  </a:cubicBezTo>
                  <a:close/>
                  <a:moveTo>
                    <a:pt x="121" y="70"/>
                  </a:moveTo>
                  <a:cubicBezTo>
                    <a:pt x="108" y="72"/>
                    <a:pt x="108" y="72"/>
                    <a:pt x="108" y="72"/>
                  </a:cubicBezTo>
                  <a:cubicBezTo>
                    <a:pt x="106" y="72"/>
                    <a:pt x="105" y="73"/>
                    <a:pt x="104" y="75"/>
                  </a:cubicBezTo>
                  <a:cubicBezTo>
                    <a:pt x="103" y="79"/>
                    <a:pt x="102" y="83"/>
                    <a:pt x="100" y="87"/>
                  </a:cubicBezTo>
                  <a:cubicBezTo>
                    <a:pt x="99" y="88"/>
                    <a:pt x="99" y="90"/>
                    <a:pt x="100" y="91"/>
                  </a:cubicBezTo>
                  <a:cubicBezTo>
                    <a:pt x="108" y="102"/>
                    <a:pt x="108" y="102"/>
                    <a:pt x="108" y="102"/>
                  </a:cubicBezTo>
                  <a:cubicBezTo>
                    <a:pt x="106" y="104"/>
                    <a:pt x="104" y="106"/>
                    <a:pt x="101" y="109"/>
                  </a:cubicBezTo>
                  <a:cubicBezTo>
                    <a:pt x="91" y="100"/>
                    <a:pt x="91" y="100"/>
                    <a:pt x="91" y="100"/>
                  </a:cubicBezTo>
                  <a:cubicBezTo>
                    <a:pt x="89" y="99"/>
                    <a:pt x="87" y="99"/>
                    <a:pt x="86" y="100"/>
                  </a:cubicBezTo>
                  <a:cubicBezTo>
                    <a:pt x="82" y="102"/>
                    <a:pt x="78" y="104"/>
                    <a:pt x="74" y="105"/>
                  </a:cubicBezTo>
                  <a:cubicBezTo>
                    <a:pt x="73" y="105"/>
                    <a:pt x="72" y="107"/>
                    <a:pt x="71" y="108"/>
                  </a:cubicBezTo>
                  <a:cubicBezTo>
                    <a:pt x="70" y="122"/>
                    <a:pt x="70" y="122"/>
                    <a:pt x="70" y="122"/>
                  </a:cubicBezTo>
                  <a:cubicBezTo>
                    <a:pt x="66" y="122"/>
                    <a:pt x="63" y="122"/>
                    <a:pt x="60" y="122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7"/>
                    <a:pt x="57" y="105"/>
                    <a:pt x="55" y="105"/>
                  </a:cubicBezTo>
                  <a:cubicBezTo>
                    <a:pt x="51" y="104"/>
                    <a:pt x="47" y="102"/>
                    <a:pt x="43" y="100"/>
                  </a:cubicBezTo>
                  <a:cubicBezTo>
                    <a:pt x="42" y="99"/>
                    <a:pt x="40" y="99"/>
                    <a:pt x="39" y="100"/>
                  </a:cubicBezTo>
                  <a:cubicBezTo>
                    <a:pt x="28" y="109"/>
                    <a:pt x="28" y="109"/>
                    <a:pt x="28" y="109"/>
                  </a:cubicBezTo>
                  <a:cubicBezTo>
                    <a:pt x="27" y="108"/>
                    <a:pt x="26" y="107"/>
                    <a:pt x="25" y="106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3" y="104"/>
                    <a:pt x="22" y="103"/>
                    <a:pt x="21" y="102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30" y="90"/>
                    <a:pt x="31" y="88"/>
                    <a:pt x="30" y="87"/>
                  </a:cubicBezTo>
                  <a:cubicBezTo>
                    <a:pt x="27" y="83"/>
                    <a:pt x="26" y="79"/>
                    <a:pt x="25" y="75"/>
                  </a:cubicBezTo>
                  <a:cubicBezTo>
                    <a:pt x="24" y="73"/>
                    <a:pt x="23" y="72"/>
                    <a:pt x="21" y="72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69"/>
                    <a:pt x="8" y="67"/>
                    <a:pt x="8" y="66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3"/>
                    <a:pt x="8" y="62"/>
                    <a:pt x="8" y="60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3" y="58"/>
                    <a:pt x="24" y="57"/>
                    <a:pt x="25" y="56"/>
                  </a:cubicBezTo>
                  <a:cubicBezTo>
                    <a:pt x="26" y="51"/>
                    <a:pt x="27" y="47"/>
                    <a:pt x="30" y="44"/>
                  </a:cubicBezTo>
                  <a:cubicBezTo>
                    <a:pt x="31" y="42"/>
                    <a:pt x="30" y="41"/>
                    <a:pt x="29" y="3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2" y="28"/>
                    <a:pt x="23" y="27"/>
                    <a:pt x="24" y="2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4"/>
                    <a:pt x="27" y="23"/>
                    <a:pt x="28" y="22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40" y="31"/>
                    <a:pt x="42" y="31"/>
                    <a:pt x="43" y="30"/>
                  </a:cubicBezTo>
                  <a:cubicBezTo>
                    <a:pt x="47" y="28"/>
                    <a:pt x="51" y="26"/>
                    <a:pt x="55" y="25"/>
                  </a:cubicBezTo>
                  <a:cubicBezTo>
                    <a:pt x="57" y="25"/>
                    <a:pt x="58" y="24"/>
                    <a:pt x="58" y="22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3" y="8"/>
                    <a:pt x="66" y="8"/>
                    <a:pt x="70" y="9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4"/>
                    <a:pt x="73" y="25"/>
                    <a:pt x="74" y="25"/>
                  </a:cubicBezTo>
                  <a:cubicBezTo>
                    <a:pt x="78" y="26"/>
                    <a:pt x="82" y="28"/>
                    <a:pt x="86" y="30"/>
                  </a:cubicBezTo>
                  <a:cubicBezTo>
                    <a:pt x="87" y="31"/>
                    <a:pt x="89" y="31"/>
                    <a:pt x="91" y="30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4" y="24"/>
                    <a:pt x="106" y="26"/>
                    <a:pt x="108" y="2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99" y="41"/>
                    <a:pt x="99" y="42"/>
                    <a:pt x="100" y="44"/>
                  </a:cubicBezTo>
                  <a:cubicBezTo>
                    <a:pt x="102" y="47"/>
                    <a:pt x="103" y="51"/>
                    <a:pt x="104" y="56"/>
                  </a:cubicBezTo>
                  <a:cubicBezTo>
                    <a:pt x="105" y="57"/>
                    <a:pt x="106" y="58"/>
                    <a:pt x="108" y="59"/>
                  </a:cubicBezTo>
                  <a:cubicBezTo>
                    <a:pt x="121" y="60"/>
                    <a:pt x="121" y="60"/>
                    <a:pt x="121" y="60"/>
                  </a:cubicBezTo>
                  <a:cubicBezTo>
                    <a:pt x="121" y="62"/>
                    <a:pt x="121" y="64"/>
                    <a:pt x="121" y="65"/>
                  </a:cubicBezTo>
                  <a:cubicBezTo>
                    <a:pt x="121" y="67"/>
                    <a:pt x="121" y="68"/>
                    <a:pt x="121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3239" tIns="46619" rIns="93239" bIns="46619" numCol="1" anchor="t" anchorCtr="0" compatLnSpc="1"/>
            <a:lstStyle>
              <a:defPPr>
                <a:defRPr lang="en-US"/>
              </a:defPPr>
              <a:lvl1pPr marL="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6609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3281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9890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6499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33172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9781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6390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73062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3218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43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4" name="Freeform 29"/>
            <p:cNvSpPr>
              <a:spLocks noEditPoints="1"/>
            </p:cNvSpPr>
            <p:nvPr/>
          </p:nvSpPr>
          <p:spPr bwMode="auto">
            <a:xfrm flipH="1">
              <a:off x="5848078" y="2504135"/>
              <a:ext cx="121505" cy="116222"/>
            </a:xfrm>
            <a:custGeom>
              <a:avLst/>
              <a:gdLst>
                <a:gd name="T0" fmla="*/ 26 w 39"/>
                <a:gd name="T1" fmla="*/ 2 h 37"/>
                <a:gd name="T2" fmla="*/ 19 w 39"/>
                <a:gd name="T3" fmla="*/ 0 h 37"/>
                <a:gd name="T4" fmla="*/ 2 w 39"/>
                <a:gd name="T5" fmla="*/ 12 h 37"/>
                <a:gd name="T6" fmla="*/ 2 w 39"/>
                <a:gd name="T7" fmla="*/ 26 h 37"/>
                <a:gd name="T8" fmla="*/ 12 w 39"/>
                <a:gd name="T9" fmla="*/ 36 h 37"/>
                <a:gd name="T10" fmla="*/ 19 w 39"/>
                <a:gd name="T11" fmla="*/ 37 h 37"/>
                <a:gd name="T12" fmla="*/ 37 w 39"/>
                <a:gd name="T13" fmla="*/ 26 h 37"/>
                <a:gd name="T14" fmla="*/ 37 w 39"/>
                <a:gd name="T15" fmla="*/ 12 h 37"/>
                <a:gd name="T16" fmla="*/ 26 w 39"/>
                <a:gd name="T17" fmla="*/ 2 h 37"/>
                <a:gd name="T18" fmla="*/ 29 w 39"/>
                <a:gd name="T19" fmla="*/ 23 h 37"/>
                <a:gd name="T20" fmla="*/ 19 w 39"/>
                <a:gd name="T21" fmla="*/ 29 h 37"/>
                <a:gd name="T22" fmla="*/ 15 w 39"/>
                <a:gd name="T23" fmla="*/ 29 h 37"/>
                <a:gd name="T24" fmla="*/ 10 w 39"/>
                <a:gd name="T25" fmla="*/ 23 h 37"/>
                <a:gd name="T26" fmla="*/ 10 w 39"/>
                <a:gd name="T27" fmla="*/ 15 h 37"/>
                <a:gd name="T28" fmla="*/ 19 w 39"/>
                <a:gd name="T29" fmla="*/ 8 h 37"/>
                <a:gd name="T30" fmla="*/ 23 w 39"/>
                <a:gd name="T31" fmla="*/ 9 h 37"/>
                <a:gd name="T32" fmla="*/ 29 w 39"/>
                <a:gd name="T33" fmla="*/ 15 h 37"/>
                <a:gd name="T34" fmla="*/ 29 w 39"/>
                <a:gd name="T35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" h="37">
                  <a:moveTo>
                    <a:pt x="26" y="2"/>
                  </a:moveTo>
                  <a:cubicBezTo>
                    <a:pt x="24" y="1"/>
                    <a:pt x="22" y="0"/>
                    <a:pt x="19" y="0"/>
                  </a:cubicBezTo>
                  <a:cubicBezTo>
                    <a:pt x="12" y="0"/>
                    <a:pt x="5" y="5"/>
                    <a:pt x="2" y="12"/>
                  </a:cubicBezTo>
                  <a:cubicBezTo>
                    <a:pt x="0" y="16"/>
                    <a:pt x="0" y="21"/>
                    <a:pt x="2" y="26"/>
                  </a:cubicBezTo>
                  <a:cubicBezTo>
                    <a:pt x="4" y="30"/>
                    <a:pt x="8" y="34"/>
                    <a:pt x="12" y="36"/>
                  </a:cubicBezTo>
                  <a:cubicBezTo>
                    <a:pt x="15" y="37"/>
                    <a:pt x="17" y="37"/>
                    <a:pt x="19" y="37"/>
                  </a:cubicBezTo>
                  <a:cubicBezTo>
                    <a:pt x="27" y="37"/>
                    <a:pt x="34" y="33"/>
                    <a:pt x="37" y="26"/>
                  </a:cubicBezTo>
                  <a:cubicBezTo>
                    <a:pt x="39" y="21"/>
                    <a:pt x="38" y="16"/>
                    <a:pt x="37" y="12"/>
                  </a:cubicBezTo>
                  <a:cubicBezTo>
                    <a:pt x="35" y="7"/>
                    <a:pt x="31" y="3"/>
                    <a:pt x="26" y="2"/>
                  </a:cubicBezTo>
                  <a:close/>
                  <a:moveTo>
                    <a:pt x="29" y="23"/>
                  </a:moveTo>
                  <a:cubicBezTo>
                    <a:pt x="28" y="27"/>
                    <a:pt x="24" y="29"/>
                    <a:pt x="19" y="29"/>
                  </a:cubicBezTo>
                  <a:cubicBezTo>
                    <a:pt x="18" y="29"/>
                    <a:pt x="17" y="29"/>
                    <a:pt x="15" y="29"/>
                  </a:cubicBezTo>
                  <a:cubicBezTo>
                    <a:pt x="13" y="27"/>
                    <a:pt x="11" y="25"/>
                    <a:pt x="10" y="23"/>
                  </a:cubicBezTo>
                  <a:cubicBezTo>
                    <a:pt x="9" y="20"/>
                    <a:pt x="9" y="17"/>
                    <a:pt x="10" y="15"/>
                  </a:cubicBezTo>
                  <a:cubicBezTo>
                    <a:pt x="11" y="11"/>
                    <a:pt x="15" y="8"/>
                    <a:pt x="19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6" y="10"/>
                    <a:pt x="28" y="12"/>
                    <a:pt x="29" y="15"/>
                  </a:cubicBezTo>
                  <a:cubicBezTo>
                    <a:pt x="30" y="17"/>
                    <a:pt x="30" y="20"/>
                    <a:pt x="29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3239" tIns="46619" rIns="93239" bIns="46619" numCol="1" anchor="t" anchorCtr="0" compatLnSpc="1"/>
            <a:lstStyle>
              <a:defPPr>
                <a:defRPr lang="en-US"/>
              </a:defPPr>
              <a:lvl1pPr marL="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6609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3281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9890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6499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33172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9781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6390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73062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3218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43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15" name="Freeform 30"/>
            <p:cNvSpPr>
              <a:spLocks noEditPoints="1"/>
            </p:cNvSpPr>
            <p:nvPr/>
          </p:nvSpPr>
          <p:spPr bwMode="auto">
            <a:xfrm flipH="1">
              <a:off x="5763553" y="2416968"/>
              <a:ext cx="290555" cy="290555"/>
            </a:xfrm>
            <a:custGeom>
              <a:avLst/>
              <a:gdLst>
                <a:gd name="T0" fmla="*/ 83 w 93"/>
                <a:gd name="T1" fmla="*/ 49 h 93"/>
                <a:gd name="T2" fmla="*/ 91 w 93"/>
                <a:gd name="T3" fmla="*/ 39 h 93"/>
                <a:gd name="T4" fmla="*/ 88 w 93"/>
                <a:gd name="T5" fmla="*/ 22 h 93"/>
                <a:gd name="T6" fmla="*/ 74 w 93"/>
                <a:gd name="T7" fmla="*/ 23 h 93"/>
                <a:gd name="T8" fmla="*/ 72 w 93"/>
                <a:gd name="T9" fmla="*/ 10 h 93"/>
                <a:gd name="T10" fmla="*/ 65 w 93"/>
                <a:gd name="T11" fmla="*/ 2 h 93"/>
                <a:gd name="T12" fmla="*/ 54 w 93"/>
                <a:gd name="T13" fmla="*/ 2 h 93"/>
                <a:gd name="T14" fmla="*/ 43 w 93"/>
                <a:gd name="T15" fmla="*/ 10 h 93"/>
                <a:gd name="T16" fmla="*/ 34 w 93"/>
                <a:gd name="T17" fmla="*/ 0 h 93"/>
                <a:gd name="T18" fmla="*/ 28 w 93"/>
                <a:gd name="T19" fmla="*/ 3 h 93"/>
                <a:gd name="T20" fmla="*/ 20 w 93"/>
                <a:gd name="T21" fmla="*/ 10 h 93"/>
                <a:gd name="T22" fmla="*/ 19 w 93"/>
                <a:gd name="T23" fmla="*/ 23 h 93"/>
                <a:gd name="T24" fmla="*/ 5 w 93"/>
                <a:gd name="T25" fmla="*/ 23 h 93"/>
                <a:gd name="T26" fmla="*/ 2 w 93"/>
                <a:gd name="T27" fmla="*/ 29 h 93"/>
                <a:gd name="T28" fmla="*/ 2 w 93"/>
                <a:gd name="T29" fmla="*/ 39 h 93"/>
                <a:gd name="T30" fmla="*/ 10 w 93"/>
                <a:gd name="T31" fmla="*/ 50 h 93"/>
                <a:gd name="T32" fmla="*/ 0 w 93"/>
                <a:gd name="T33" fmla="*/ 59 h 93"/>
                <a:gd name="T34" fmla="*/ 3 w 93"/>
                <a:gd name="T35" fmla="*/ 66 h 93"/>
                <a:gd name="T36" fmla="*/ 10 w 93"/>
                <a:gd name="T37" fmla="*/ 73 h 93"/>
                <a:gd name="T38" fmla="*/ 23 w 93"/>
                <a:gd name="T39" fmla="*/ 75 h 93"/>
                <a:gd name="T40" fmla="*/ 22 w 93"/>
                <a:gd name="T41" fmla="*/ 88 h 93"/>
                <a:gd name="T42" fmla="*/ 35 w 93"/>
                <a:gd name="T43" fmla="*/ 93 h 93"/>
                <a:gd name="T44" fmla="*/ 39 w 93"/>
                <a:gd name="T45" fmla="*/ 91 h 93"/>
                <a:gd name="T46" fmla="*/ 50 w 93"/>
                <a:gd name="T47" fmla="*/ 83 h 93"/>
                <a:gd name="T48" fmla="*/ 59 w 93"/>
                <a:gd name="T49" fmla="*/ 93 h 93"/>
                <a:gd name="T50" fmla="*/ 73 w 93"/>
                <a:gd name="T51" fmla="*/ 83 h 93"/>
                <a:gd name="T52" fmla="*/ 74 w 93"/>
                <a:gd name="T53" fmla="*/ 70 h 93"/>
                <a:gd name="T54" fmla="*/ 88 w 93"/>
                <a:gd name="T55" fmla="*/ 71 h 93"/>
                <a:gd name="T56" fmla="*/ 93 w 93"/>
                <a:gd name="T57" fmla="*/ 59 h 93"/>
                <a:gd name="T58" fmla="*/ 83 w 93"/>
                <a:gd name="T59" fmla="*/ 62 h 93"/>
                <a:gd name="T60" fmla="*/ 74 w 93"/>
                <a:gd name="T61" fmla="*/ 62 h 93"/>
                <a:gd name="T62" fmla="*/ 63 w 93"/>
                <a:gd name="T63" fmla="*/ 70 h 93"/>
                <a:gd name="T64" fmla="*/ 64 w 93"/>
                <a:gd name="T65" fmla="*/ 82 h 93"/>
                <a:gd name="T66" fmla="*/ 55 w 93"/>
                <a:gd name="T67" fmla="*/ 77 h 93"/>
                <a:gd name="T68" fmla="*/ 42 w 93"/>
                <a:gd name="T69" fmla="*/ 75 h 93"/>
                <a:gd name="T70" fmla="*/ 34 w 93"/>
                <a:gd name="T71" fmla="*/ 84 h 93"/>
                <a:gd name="T72" fmla="*/ 29 w 93"/>
                <a:gd name="T73" fmla="*/ 83 h 93"/>
                <a:gd name="T74" fmla="*/ 30 w 93"/>
                <a:gd name="T75" fmla="*/ 70 h 93"/>
                <a:gd name="T76" fmla="*/ 19 w 93"/>
                <a:gd name="T77" fmla="*/ 62 h 93"/>
                <a:gd name="T78" fmla="*/ 10 w 93"/>
                <a:gd name="T79" fmla="*/ 63 h 93"/>
                <a:gd name="T80" fmla="*/ 9 w 93"/>
                <a:gd name="T81" fmla="*/ 60 h 93"/>
                <a:gd name="T82" fmla="*/ 18 w 93"/>
                <a:gd name="T83" fmla="*/ 51 h 93"/>
                <a:gd name="T84" fmla="*/ 16 w 93"/>
                <a:gd name="T85" fmla="*/ 38 h 93"/>
                <a:gd name="T86" fmla="*/ 9 w 93"/>
                <a:gd name="T87" fmla="*/ 32 h 93"/>
                <a:gd name="T88" fmla="*/ 11 w 93"/>
                <a:gd name="T89" fmla="*/ 29 h 93"/>
                <a:gd name="T90" fmla="*/ 23 w 93"/>
                <a:gd name="T91" fmla="*/ 30 h 93"/>
                <a:gd name="T92" fmla="*/ 31 w 93"/>
                <a:gd name="T93" fmla="*/ 20 h 93"/>
                <a:gd name="T94" fmla="*/ 31 w 93"/>
                <a:gd name="T95" fmla="*/ 10 h 93"/>
                <a:gd name="T96" fmla="*/ 33 w 93"/>
                <a:gd name="T97" fmla="*/ 9 h 93"/>
                <a:gd name="T98" fmla="*/ 42 w 93"/>
                <a:gd name="T99" fmla="*/ 19 h 93"/>
                <a:gd name="T100" fmla="*/ 55 w 93"/>
                <a:gd name="T101" fmla="*/ 17 h 93"/>
                <a:gd name="T102" fmla="*/ 62 w 93"/>
                <a:gd name="T103" fmla="*/ 10 h 93"/>
                <a:gd name="T104" fmla="*/ 62 w 93"/>
                <a:gd name="T105" fmla="*/ 19 h 93"/>
                <a:gd name="T106" fmla="*/ 69 w 93"/>
                <a:gd name="T107" fmla="*/ 30 h 93"/>
                <a:gd name="T108" fmla="*/ 82 w 93"/>
                <a:gd name="T109" fmla="*/ 29 h 93"/>
                <a:gd name="T110" fmla="*/ 76 w 93"/>
                <a:gd name="T111" fmla="*/ 38 h 93"/>
                <a:gd name="T112" fmla="*/ 75 w 93"/>
                <a:gd name="T113" fmla="*/ 51 h 93"/>
                <a:gd name="T114" fmla="*/ 84 w 93"/>
                <a:gd name="T115" fmla="*/ 5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3" h="93">
                  <a:moveTo>
                    <a:pt x="91" y="54"/>
                  </a:moveTo>
                  <a:cubicBezTo>
                    <a:pt x="83" y="49"/>
                    <a:pt x="83" y="49"/>
                    <a:pt x="83" y="49"/>
                  </a:cubicBezTo>
                  <a:cubicBezTo>
                    <a:pt x="83" y="48"/>
                    <a:pt x="83" y="46"/>
                    <a:pt x="83" y="44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2" y="38"/>
                    <a:pt x="93" y="36"/>
                    <a:pt x="93" y="34"/>
                  </a:cubicBezTo>
                  <a:cubicBezTo>
                    <a:pt x="92" y="30"/>
                    <a:pt x="90" y="26"/>
                    <a:pt x="88" y="22"/>
                  </a:cubicBezTo>
                  <a:cubicBezTo>
                    <a:pt x="87" y="21"/>
                    <a:pt x="85" y="20"/>
                    <a:pt x="83" y="21"/>
                  </a:cubicBezTo>
                  <a:cubicBezTo>
                    <a:pt x="74" y="23"/>
                    <a:pt x="74" y="23"/>
                    <a:pt x="74" y="23"/>
                  </a:cubicBezTo>
                  <a:cubicBezTo>
                    <a:pt x="73" y="22"/>
                    <a:pt x="71" y="20"/>
                    <a:pt x="70" y="19"/>
                  </a:cubicBezTo>
                  <a:cubicBezTo>
                    <a:pt x="72" y="10"/>
                    <a:pt x="72" y="10"/>
                    <a:pt x="72" y="10"/>
                  </a:cubicBezTo>
                  <a:cubicBezTo>
                    <a:pt x="73" y="8"/>
                    <a:pt x="72" y="6"/>
                    <a:pt x="70" y="5"/>
                  </a:cubicBezTo>
                  <a:cubicBezTo>
                    <a:pt x="69" y="4"/>
                    <a:pt x="67" y="3"/>
                    <a:pt x="65" y="2"/>
                  </a:cubicBezTo>
                  <a:cubicBezTo>
                    <a:pt x="63" y="2"/>
                    <a:pt x="60" y="1"/>
                    <a:pt x="58" y="0"/>
                  </a:cubicBezTo>
                  <a:cubicBezTo>
                    <a:pt x="57" y="0"/>
                    <a:pt x="55" y="1"/>
                    <a:pt x="54" y="2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7" y="10"/>
                    <a:pt x="45" y="10"/>
                    <a:pt x="43" y="10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8" y="1"/>
                    <a:pt x="36" y="0"/>
                    <a:pt x="34" y="0"/>
                  </a:cubicBezTo>
                  <a:cubicBezTo>
                    <a:pt x="32" y="1"/>
                    <a:pt x="30" y="2"/>
                    <a:pt x="28" y="2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6" y="4"/>
                    <a:pt x="24" y="5"/>
                    <a:pt x="22" y="6"/>
                  </a:cubicBezTo>
                  <a:cubicBezTo>
                    <a:pt x="21" y="6"/>
                    <a:pt x="20" y="8"/>
                    <a:pt x="20" y="1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20"/>
                    <a:pt x="20" y="22"/>
                    <a:pt x="19" y="23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8" y="20"/>
                    <a:pt x="6" y="21"/>
                    <a:pt x="5" y="23"/>
                  </a:cubicBezTo>
                  <a:cubicBezTo>
                    <a:pt x="4" y="24"/>
                    <a:pt x="3" y="26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1" y="31"/>
                    <a:pt x="1" y="33"/>
                    <a:pt x="0" y="35"/>
                  </a:cubicBezTo>
                  <a:cubicBezTo>
                    <a:pt x="0" y="37"/>
                    <a:pt x="0" y="38"/>
                    <a:pt x="2" y="39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6"/>
                    <a:pt x="10" y="48"/>
                    <a:pt x="10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5"/>
                    <a:pt x="0" y="57"/>
                    <a:pt x="0" y="59"/>
                  </a:cubicBezTo>
                  <a:cubicBezTo>
                    <a:pt x="1" y="61"/>
                    <a:pt x="1" y="63"/>
                    <a:pt x="2" y="65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8"/>
                    <a:pt x="4" y="69"/>
                    <a:pt x="5" y="71"/>
                  </a:cubicBezTo>
                  <a:cubicBezTo>
                    <a:pt x="6" y="73"/>
                    <a:pt x="8" y="73"/>
                    <a:pt x="10" y="73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20" y="72"/>
                    <a:pt x="21" y="73"/>
                    <a:pt x="23" y="75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0" y="85"/>
                    <a:pt x="21" y="87"/>
                    <a:pt x="22" y="88"/>
                  </a:cubicBezTo>
                  <a:cubicBezTo>
                    <a:pt x="24" y="89"/>
                    <a:pt x="26" y="90"/>
                    <a:pt x="28" y="91"/>
                  </a:cubicBezTo>
                  <a:cubicBezTo>
                    <a:pt x="30" y="92"/>
                    <a:pt x="32" y="92"/>
                    <a:pt x="35" y="93"/>
                  </a:cubicBezTo>
                  <a:cubicBezTo>
                    <a:pt x="35" y="93"/>
                    <a:pt x="35" y="93"/>
                    <a:pt x="36" y="93"/>
                  </a:cubicBezTo>
                  <a:cubicBezTo>
                    <a:pt x="37" y="93"/>
                    <a:pt x="38" y="92"/>
                    <a:pt x="39" y="91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6" y="83"/>
                    <a:pt x="48" y="83"/>
                    <a:pt x="50" y="83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5" y="93"/>
                    <a:pt x="57" y="93"/>
                    <a:pt x="59" y="93"/>
                  </a:cubicBezTo>
                  <a:cubicBezTo>
                    <a:pt x="63" y="92"/>
                    <a:pt x="67" y="90"/>
                    <a:pt x="71" y="88"/>
                  </a:cubicBezTo>
                  <a:cubicBezTo>
                    <a:pt x="72" y="87"/>
                    <a:pt x="73" y="85"/>
                    <a:pt x="73" y="83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2" y="73"/>
                    <a:pt x="73" y="72"/>
                    <a:pt x="74" y="70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5" y="73"/>
                    <a:pt x="87" y="72"/>
                    <a:pt x="88" y="71"/>
                  </a:cubicBezTo>
                  <a:cubicBezTo>
                    <a:pt x="89" y="69"/>
                    <a:pt x="90" y="67"/>
                    <a:pt x="91" y="65"/>
                  </a:cubicBezTo>
                  <a:cubicBezTo>
                    <a:pt x="91" y="63"/>
                    <a:pt x="92" y="61"/>
                    <a:pt x="93" y="59"/>
                  </a:cubicBezTo>
                  <a:cubicBezTo>
                    <a:pt x="93" y="57"/>
                    <a:pt x="92" y="55"/>
                    <a:pt x="91" y="54"/>
                  </a:cubicBezTo>
                  <a:close/>
                  <a:moveTo>
                    <a:pt x="83" y="62"/>
                  </a:moveTo>
                  <a:cubicBezTo>
                    <a:pt x="83" y="63"/>
                    <a:pt x="83" y="63"/>
                    <a:pt x="82" y="64"/>
                  </a:cubicBezTo>
                  <a:cubicBezTo>
                    <a:pt x="74" y="62"/>
                    <a:pt x="74" y="62"/>
                    <a:pt x="74" y="62"/>
                  </a:cubicBezTo>
                  <a:cubicBezTo>
                    <a:pt x="72" y="61"/>
                    <a:pt x="70" y="62"/>
                    <a:pt x="70" y="63"/>
                  </a:cubicBezTo>
                  <a:cubicBezTo>
                    <a:pt x="68" y="66"/>
                    <a:pt x="66" y="68"/>
                    <a:pt x="63" y="70"/>
                  </a:cubicBezTo>
                  <a:cubicBezTo>
                    <a:pt x="62" y="71"/>
                    <a:pt x="61" y="72"/>
                    <a:pt x="62" y="74"/>
                  </a:cubicBezTo>
                  <a:cubicBezTo>
                    <a:pt x="64" y="82"/>
                    <a:pt x="64" y="82"/>
                    <a:pt x="64" y="82"/>
                  </a:cubicBezTo>
                  <a:cubicBezTo>
                    <a:pt x="63" y="83"/>
                    <a:pt x="61" y="84"/>
                    <a:pt x="60" y="84"/>
                  </a:cubicBezTo>
                  <a:cubicBezTo>
                    <a:pt x="55" y="77"/>
                    <a:pt x="55" y="77"/>
                    <a:pt x="55" y="77"/>
                  </a:cubicBezTo>
                  <a:cubicBezTo>
                    <a:pt x="54" y="75"/>
                    <a:pt x="53" y="75"/>
                    <a:pt x="51" y="75"/>
                  </a:cubicBezTo>
                  <a:cubicBezTo>
                    <a:pt x="48" y="75"/>
                    <a:pt x="45" y="75"/>
                    <a:pt x="42" y="75"/>
                  </a:cubicBezTo>
                  <a:cubicBezTo>
                    <a:pt x="41" y="75"/>
                    <a:pt x="39" y="75"/>
                    <a:pt x="38" y="77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3" y="84"/>
                    <a:pt x="32" y="84"/>
                    <a:pt x="31" y="84"/>
                  </a:cubicBezTo>
                  <a:cubicBezTo>
                    <a:pt x="31" y="83"/>
                    <a:pt x="30" y="83"/>
                    <a:pt x="29" y="83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32" y="72"/>
                    <a:pt x="31" y="71"/>
                    <a:pt x="30" y="70"/>
                  </a:cubicBezTo>
                  <a:cubicBezTo>
                    <a:pt x="27" y="68"/>
                    <a:pt x="25" y="66"/>
                    <a:pt x="24" y="64"/>
                  </a:cubicBezTo>
                  <a:cubicBezTo>
                    <a:pt x="23" y="62"/>
                    <a:pt x="21" y="62"/>
                    <a:pt x="19" y="62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0" y="64"/>
                    <a:pt x="10" y="63"/>
                    <a:pt x="10" y="63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9" y="61"/>
                    <a:pt x="9" y="60"/>
                    <a:pt x="9" y="60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8" y="54"/>
                    <a:pt x="19" y="53"/>
                    <a:pt x="18" y="51"/>
                  </a:cubicBezTo>
                  <a:cubicBezTo>
                    <a:pt x="18" y="48"/>
                    <a:pt x="18" y="45"/>
                    <a:pt x="18" y="42"/>
                  </a:cubicBezTo>
                  <a:cubicBezTo>
                    <a:pt x="19" y="41"/>
                    <a:pt x="18" y="39"/>
                    <a:pt x="16" y="38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9" y="33"/>
                    <a:pt x="9" y="33"/>
                    <a:pt x="9" y="32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1" y="29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1" y="32"/>
                    <a:pt x="22" y="31"/>
                    <a:pt x="23" y="30"/>
                  </a:cubicBezTo>
                  <a:cubicBezTo>
                    <a:pt x="25" y="28"/>
                    <a:pt x="27" y="26"/>
                    <a:pt x="30" y="24"/>
                  </a:cubicBezTo>
                  <a:cubicBezTo>
                    <a:pt x="31" y="23"/>
                    <a:pt x="32" y="21"/>
                    <a:pt x="31" y="20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30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2" y="10"/>
                    <a:pt x="33" y="9"/>
                    <a:pt x="33" y="9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9" y="18"/>
                    <a:pt x="40" y="19"/>
                    <a:pt x="42" y="19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2" y="19"/>
                    <a:pt x="54" y="18"/>
                    <a:pt x="55" y="17"/>
                  </a:cubicBezTo>
                  <a:cubicBezTo>
                    <a:pt x="59" y="9"/>
                    <a:pt x="59" y="9"/>
                    <a:pt x="59" y="9"/>
                  </a:cubicBezTo>
                  <a:cubicBezTo>
                    <a:pt x="60" y="9"/>
                    <a:pt x="61" y="9"/>
                    <a:pt x="62" y="10"/>
                  </a:cubicBezTo>
                  <a:cubicBezTo>
                    <a:pt x="62" y="10"/>
                    <a:pt x="63" y="10"/>
                    <a:pt x="64" y="11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1" y="21"/>
                    <a:pt x="62" y="23"/>
                    <a:pt x="63" y="24"/>
                  </a:cubicBezTo>
                  <a:cubicBezTo>
                    <a:pt x="66" y="25"/>
                    <a:pt x="68" y="27"/>
                    <a:pt x="69" y="30"/>
                  </a:cubicBezTo>
                  <a:cubicBezTo>
                    <a:pt x="70" y="31"/>
                    <a:pt x="72" y="32"/>
                    <a:pt x="74" y="31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31"/>
                    <a:pt x="84" y="32"/>
                    <a:pt x="84" y="34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9"/>
                    <a:pt x="74" y="41"/>
                    <a:pt x="75" y="42"/>
                  </a:cubicBezTo>
                  <a:cubicBezTo>
                    <a:pt x="75" y="45"/>
                    <a:pt x="75" y="48"/>
                    <a:pt x="75" y="51"/>
                  </a:cubicBezTo>
                  <a:cubicBezTo>
                    <a:pt x="74" y="53"/>
                    <a:pt x="75" y="54"/>
                    <a:pt x="77" y="55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60"/>
                    <a:pt x="84" y="61"/>
                    <a:pt x="83" y="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3239" tIns="46619" rIns="93239" bIns="46619" numCol="1" anchor="t" anchorCtr="0" compatLnSpc="1"/>
            <a:lstStyle>
              <a:defPPr>
                <a:defRPr lang="en-US"/>
              </a:defPPr>
              <a:lvl1pPr marL="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6609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3281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9890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6499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33172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9781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63900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730625" algn="l" defTabSz="932815" rtl="0" eaLnBrk="1" latinLnBrk="0" hangingPunct="1">
                <a:defRPr sz="183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3218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GB" sz="143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sp>
        <p:nvSpPr>
          <p:cNvPr id="19" name="Freeform 29"/>
          <p:cNvSpPr>
            <a:spLocks noEditPoints="1"/>
          </p:cNvSpPr>
          <p:nvPr/>
        </p:nvSpPr>
        <p:spPr bwMode="auto">
          <a:xfrm flipH="1">
            <a:off x="2796937" y="4540968"/>
            <a:ext cx="379932" cy="363412"/>
          </a:xfrm>
          <a:custGeom>
            <a:avLst/>
            <a:gdLst>
              <a:gd name="T0" fmla="*/ 26 w 39"/>
              <a:gd name="T1" fmla="*/ 2 h 37"/>
              <a:gd name="T2" fmla="*/ 19 w 39"/>
              <a:gd name="T3" fmla="*/ 0 h 37"/>
              <a:gd name="T4" fmla="*/ 2 w 39"/>
              <a:gd name="T5" fmla="*/ 12 h 37"/>
              <a:gd name="T6" fmla="*/ 2 w 39"/>
              <a:gd name="T7" fmla="*/ 26 h 37"/>
              <a:gd name="T8" fmla="*/ 12 w 39"/>
              <a:gd name="T9" fmla="*/ 36 h 37"/>
              <a:gd name="T10" fmla="*/ 19 w 39"/>
              <a:gd name="T11" fmla="*/ 37 h 37"/>
              <a:gd name="T12" fmla="*/ 37 w 39"/>
              <a:gd name="T13" fmla="*/ 26 h 37"/>
              <a:gd name="T14" fmla="*/ 37 w 39"/>
              <a:gd name="T15" fmla="*/ 12 h 37"/>
              <a:gd name="T16" fmla="*/ 26 w 39"/>
              <a:gd name="T17" fmla="*/ 2 h 37"/>
              <a:gd name="T18" fmla="*/ 29 w 39"/>
              <a:gd name="T19" fmla="*/ 23 h 37"/>
              <a:gd name="T20" fmla="*/ 19 w 39"/>
              <a:gd name="T21" fmla="*/ 29 h 37"/>
              <a:gd name="T22" fmla="*/ 15 w 39"/>
              <a:gd name="T23" fmla="*/ 29 h 37"/>
              <a:gd name="T24" fmla="*/ 10 w 39"/>
              <a:gd name="T25" fmla="*/ 23 h 37"/>
              <a:gd name="T26" fmla="*/ 10 w 39"/>
              <a:gd name="T27" fmla="*/ 15 h 37"/>
              <a:gd name="T28" fmla="*/ 19 w 39"/>
              <a:gd name="T29" fmla="*/ 8 h 37"/>
              <a:gd name="T30" fmla="*/ 23 w 39"/>
              <a:gd name="T31" fmla="*/ 9 h 37"/>
              <a:gd name="T32" fmla="*/ 29 w 39"/>
              <a:gd name="T33" fmla="*/ 15 h 37"/>
              <a:gd name="T34" fmla="*/ 29 w 39"/>
              <a:gd name="T35" fmla="*/ 23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9" h="37">
                <a:moveTo>
                  <a:pt x="26" y="2"/>
                </a:moveTo>
                <a:cubicBezTo>
                  <a:pt x="24" y="1"/>
                  <a:pt x="22" y="0"/>
                  <a:pt x="19" y="0"/>
                </a:cubicBezTo>
                <a:cubicBezTo>
                  <a:pt x="12" y="0"/>
                  <a:pt x="5" y="5"/>
                  <a:pt x="2" y="12"/>
                </a:cubicBezTo>
                <a:cubicBezTo>
                  <a:pt x="0" y="16"/>
                  <a:pt x="0" y="21"/>
                  <a:pt x="2" y="26"/>
                </a:cubicBezTo>
                <a:cubicBezTo>
                  <a:pt x="4" y="30"/>
                  <a:pt x="8" y="34"/>
                  <a:pt x="12" y="36"/>
                </a:cubicBezTo>
                <a:cubicBezTo>
                  <a:pt x="15" y="37"/>
                  <a:pt x="17" y="37"/>
                  <a:pt x="19" y="37"/>
                </a:cubicBezTo>
                <a:cubicBezTo>
                  <a:pt x="27" y="37"/>
                  <a:pt x="34" y="33"/>
                  <a:pt x="37" y="26"/>
                </a:cubicBezTo>
                <a:cubicBezTo>
                  <a:pt x="39" y="21"/>
                  <a:pt x="38" y="16"/>
                  <a:pt x="37" y="12"/>
                </a:cubicBezTo>
                <a:cubicBezTo>
                  <a:pt x="35" y="7"/>
                  <a:pt x="31" y="3"/>
                  <a:pt x="26" y="2"/>
                </a:cubicBezTo>
                <a:close/>
                <a:moveTo>
                  <a:pt x="29" y="23"/>
                </a:moveTo>
                <a:cubicBezTo>
                  <a:pt x="28" y="27"/>
                  <a:pt x="24" y="29"/>
                  <a:pt x="19" y="29"/>
                </a:cubicBezTo>
                <a:cubicBezTo>
                  <a:pt x="18" y="29"/>
                  <a:pt x="17" y="29"/>
                  <a:pt x="15" y="29"/>
                </a:cubicBezTo>
                <a:cubicBezTo>
                  <a:pt x="13" y="27"/>
                  <a:pt x="11" y="25"/>
                  <a:pt x="10" y="23"/>
                </a:cubicBezTo>
                <a:cubicBezTo>
                  <a:pt x="9" y="20"/>
                  <a:pt x="9" y="17"/>
                  <a:pt x="10" y="15"/>
                </a:cubicBezTo>
                <a:cubicBezTo>
                  <a:pt x="11" y="11"/>
                  <a:pt x="15" y="8"/>
                  <a:pt x="19" y="8"/>
                </a:cubicBezTo>
                <a:cubicBezTo>
                  <a:pt x="21" y="8"/>
                  <a:pt x="22" y="8"/>
                  <a:pt x="23" y="9"/>
                </a:cubicBezTo>
                <a:cubicBezTo>
                  <a:pt x="26" y="10"/>
                  <a:pt x="28" y="12"/>
                  <a:pt x="29" y="15"/>
                </a:cubicBezTo>
                <a:cubicBezTo>
                  <a:pt x="30" y="17"/>
                  <a:pt x="30" y="20"/>
                  <a:pt x="29" y="23"/>
                </a:cubicBezTo>
                <a:close/>
              </a:path>
            </a:pathLst>
          </a:custGeom>
          <a:solidFill>
            <a:srgbClr val="AEB2BE"/>
          </a:solidFill>
          <a:ln>
            <a:noFill/>
          </a:ln>
        </p:spPr>
        <p:txBody>
          <a:bodyPr vert="horz" wrap="square" lIns="93239" tIns="46619" rIns="93239" bIns="46619" numCol="1" anchor="t" anchorCtr="0" compatLnSpc="1"/>
          <a:lstStyle>
            <a:defPPr>
              <a:defRPr lang="en-US"/>
            </a:defPPr>
            <a:lvl1pPr marL="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09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2815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98905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64995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781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6390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0625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3218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3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0" name="Freeform 30"/>
          <p:cNvSpPr>
            <a:spLocks noEditPoints="1"/>
          </p:cNvSpPr>
          <p:nvPr/>
        </p:nvSpPr>
        <p:spPr bwMode="auto">
          <a:xfrm flipH="1">
            <a:off x="2532637" y="4268408"/>
            <a:ext cx="908533" cy="908530"/>
          </a:xfrm>
          <a:custGeom>
            <a:avLst/>
            <a:gdLst>
              <a:gd name="T0" fmla="*/ 83 w 93"/>
              <a:gd name="T1" fmla="*/ 49 h 93"/>
              <a:gd name="T2" fmla="*/ 91 w 93"/>
              <a:gd name="T3" fmla="*/ 39 h 93"/>
              <a:gd name="T4" fmla="*/ 88 w 93"/>
              <a:gd name="T5" fmla="*/ 22 h 93"/>
              <a:gd name="T6" fmla="*/ 74 w 93"/>
              <a:gd name="T7" fmla="*/ 23 h 93"/>
              <a:gd name="T8" fmla="*/ 72 w 93"/>
              <a:gd name="T9" fmla="*/ 10 h 93"/>
              <a:gd name="T10" fmla="*/ 65 w 93"/>
              <a:gd name="T11" fmla="*/ 2 h 93"/>
              <a:gd name="T12" fmla="*/ 54 w 93"/>
              <a:gd name="T13" fmla="*/ 2 h 93"/>
              <a:gd name="T14" fmla="*/ 43 w 93"/>
              <a:gd name="T15" fmla="*/ 10 h 93"/>
              <a:gd name="T16" fmla="*/ 34 w 93"/>
              <a:gd name="T17" fmla="*/ 0 h 93"/>
              <a:gd name="T18" fmla="*/ 28 w 93"/>
              <a:gd name="T19" fmla="*/ 3 h 93"/>
              <a:gd name="T20" fmla="*/ 20 w 93"/>
              <a:gd name="T21" fmla="*/ 10 h 93"/>
              <a:gd name="T22" fmla="*/ 19 w 93"/>
              <a:gd name="T23" fmla="*/ 23 h 93"/>
              <a:gd name="T24" fmla="*/ 5 w 93"/>
              <a:gd name="T25" fmla="*/ 23 h 93"/>
              <a:gd name="T26" fmla="*/ 2 w 93"/>
              <a:gd name="T27" fmla="*/ 29 h 93"/>
              <a:gd name="T28" fmla="*/ 2 w 93"/>
              <a:gd name="T29" fmla="*/ 39 h 93"/>
              <a:gd name="T30" fmla="*/ 10 w 93"/>
              <a:gd name="T31" fmla="*/ 50 h 93"/>
              <a:gd name="T32" fmla="*/ 0 w 93"/>
              <a:gd name="T33" fmla="*/ 59 h 93"/>
              <a:gd name="T34" fmla="*/ 3 w 93"/>
              <a:gd name="T35" fmla="*/ 66 h 93"/>
              <a:gd name="T36" fmla="*/ 10 w 93"/>
              <a:gd name="T37" fmla="*/ 73 h 93"/>
              <a:gd name="T38" fmla="*/ 23 w 93"/>
              <a:gd name="T39" fmla="*/ 75 h 93"/>
              <a:gd name="T40" fmla="*/ 22 w 93"/>
              <a:gd name="T41" fmla="*/ 88 h 93"/>
              <a:gd name="T42" fmla="*/ 35 w 93"/>
              <a:gd name="T43" fmla="*/ 93 h 93"/>
              <a:gd name="T44" fmla="*/ 39 w 93"/>
              <a:gd name="T45" fmla="*/ 91 h 93"/>
              <a:gd name="T46" fmla="*/ 50 w 93"/>
              <a:gd name="T47" fmla="*/ 83 h 93"/>
              <a:gd name="T48" fmla="*/ 59 w 93"/>
              <a:gd name="T49" fmla="*/ 93 h 93"/>
              <a:gd name="T50" fmla="*/ 73 w 93"/>
              <a:gd name="T51" fmla="*/ 83 h 93"/>
              <a:gd name="T52" fmla="*/ 74 w 93"/>
              <a:gd name="T53" fmla="*/ 70 h 93"/>
              <a:gd name="T54" fmla="*/ 88 w 93"/>
              <a:gd name="T55" fmla="*/ 71 h 93"/>
              <a:gd name="T56" fmla="*/ 93 w 93"/>
              <a:gd name="T57" fmla="*/ 59 h 93"/>
              <a:gd name="T58" fmla="*/ 83 w 93"/>
              <a:gd name="T59" fmla="*/ 62 h 93"/>
              <a:gd name="T60" fmla="*/ 74 w 93"/>
              <a:gd name="T61" fmla="*/ 62 h 93"/>
              <a:gd name="T62" fmla="*/ 63 w 93"/>
              <a:gd name="T63" fmla="*/ 70 h 93"/>
              <a:gd name="T64" fmla="*/ 64 w 93"/>
              <a:gd name="T65" fmla="*/ 82 h 93"/>
              <a:gd name="T66" fmla="*/ 55 w 93"/>
              <a:gd name="T67" fmla="*/ 77 h 93"/>
              <a:gd name="T68" fmla="*/ 42 w 93"/>
              <a:gd name="T69" fmla="*/ 75 h 93"/>
              <a:gd name="T70" fmla="*/ 34 w 93"/>
              <a:gd name="T71" fmla="*/ 84 h 93"/>
              <a:gd name="T72" fmla="*/ 29 w 93"/>
              <a:gd name="T73" fmla="*/ 83 h 93"/>
              <a:gd name="T74" fmla="*/ 30 w 93"/>
              <a:gd name="T75" fmla="*/ 70 h 93"/>
              <a:gd name="T76" fmla="*/ 19 w 93"/>
              <a:gd name="T77" fmla="*/ 62 h 93"/>
              <a:gd name="T78" fmla="*/ 10 w 93"/>
              <a:gd name="T79" fmla="*/ 63 h 93"/>
              <a:gd name="T80" fmla="*/ 9 w 93"/>
              <a:gd name="T81" fmla="*/ 60 h 93"/>
              <a:gd name="T82" fmla="*/ 18 w 93"/>
              <a:gd name="T83" fmla="*/ 51 h 93"/>
              <a:gd name="T84" fmla="*/ 16 w 93"/>
              <a:gd name="T85" fmla="*/ 38 h 93"/>
              <a:gd name="T86" fmla="*/ 9 w 93"/>
              <a:gd name="T87" fmla="*/ 32 h 93"/>
              <a:gd name="T88" fmla="*/ 11 w 93"/>
              <a:gd name="T89" fmla="*/ 29 h 93"/>
              <a:gd name="T90" fmla="*/ 23 w 93"/>
              <a:gd name="T91" fmla="*/ 30 h 93"/>
              <a:gd name="T92" fmla="*/ 31 w 93"/>
              <a:gd name="T93" fmla="*/ 20 h 93"/>
              <a:gd name="T94" fmla="*/ 31 w 93"/>
              <a:gd name="T95" fmla="*/ 10 h 93"/>
              <a:gd name="T96" fmla="*/ 33 w 93"/>
              <a:gd name="T97" fmla="*/ 9 h 93"/>
              <a:gd name="T98" fmla="*/ 42 w 93"/>
              <a:gd name="T99" fmla="*/ 19 h 93"/>
              <a:gd name="T100" fmla="*/ 55 w 93"/>
              <a:gd name="T101" fmla="*/ 17 h 93"/>
              <a:gd name="T102" fmla="*/ 62 w 93"/>
              <a:gd name="T103" fmla="*/ 10 h 93"/>
              <a:gd name="T104" fmla="*/ 62 w 93"/>
              <a:gd name="T105" fmla="*/ 19 h 93"/>
              <a:gd name="T106" fmla="*/ 69 w 93"/>
              <a:gd name="T107" fmla="*/ 30 h 93"/>
              <a:gd name="T108" fmla="*/ 82 w 93"/>
              <a:gd name="T109" fmla="*/ 29 h 93"/>
              <a:gd name="T110" fmla="*/ 76 w 93"/>
              <a:gd name="T111" fmla="*/ 38 h 93"/>
              <a:gd name="T112" fmla="*/ 75 w 93"/>
              <a:gd name="T113" fmla="*/ 51 h 93"/>
              <a:gd name="T114" fmla="*/ 84 w 93"/>
              <a:gd name="T115" fmla="*/ 59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93" h="93">
                <a:moveTo>
                  <a:pt x="91" y="54"/>
                </a:moveTo>
                <a:cubicBezTo>
                  <a:pt x="83" y="49"/>
                  <a:pt x="83" y="49"/>
                  <a:pt x="83" y="49"/>
                </a:cubicBezTo>
                <a:cubicBezTo>
                  <a:pt x="83" y="48"/>
                  <a:pt x="83" y="46"/>
                  <a:pt x="83" y="44"/>
                </a:cubicBezTo>
                <a:cubicBezTo>
                  <a:pt x="91" y="39"/>
                  <a:pt x="91" y="39"/>
                  <a:pt x="91" y="39"/>
                </a:cubicBezTo>
                <a:cubicBezTo>
                  <a:pt x="92" y="38"/>
                  <a:pt x="93" y="36"/>
                  <a:pt x="93" y="34"/>
                </a:cubicBezTo>
                <a:cubicBezTo>
                  <a:pt x="92" y="30"/>
                  <a:pt x="90" y="26"/>
                  <a:pt x="88" y="22"/>
                </a:cubicBezTo>
                <a:cubicBezTo>
                  <a:pt x="87" y="21"/>
                  <a:pt x="85" y="20"/>
                  <a:pt x="83" y="21"/>
                </a:cubicBezTo>
                <a:cubicBezTo>
                  <a:pt x="74" y="23"/>
                  <a:pt x="74" y="23"/>
                  <a:pt x="74" y="23"/>
                </a:cubicBezTo>
                <a:cubicBezTo>
                  <a:pt x="73" y="22"/>
                  <a:pt x="71" y="20"/>
                  <a:pt x="70" y="19"/>
                </a:cubicBezTo>
                <a:cubicBezTo>
                  <a:pt x="72" y="10"/>
                  <a:pt x="72" y="10"/>
                  <a:pt x="72" y="10"/>
                </a:cubicBezTo>
                <a:cubicBezTo>
                  <a:pt x="73" y="8"/>
                  <a:pt x="72" y="6"/>
                  <a:pt x="70" y="5"/>
                </a:cubicBezTo>
                <a:cubicBezTo>
                  <a:pt x="69" y="4"/>
                  <a:pt x="67" y="3"/>
                  <a:pt x="65" y="2"/>
                </a:cubicBezTo>
                <a:cubicBezTo>
                  <a:pt x="63" y="2"/>
                  <a:pt x="60" y="1"/>
                  <a:pt x="58" y="0"/>
                </a:cubicBezTo>
                <a:cubicBezTo>
                  <a:pt x="57" y="0"/>
                  <a:pt x="55" y="1"/>
                  <a:pt x="54" y="2"/>
                </a:cubicBezTo>
                <a:cubicBezTo>
                  <a:pt x="49" y="10"/>
                  <a:pt x="49" y="10"/>
                  <a:pt x="49" y="10"/>
                </a:cubicBezTo>
                <a:cubicBezTo>
                  <a:pt x="47" y="10"/>
                  <a:pt x="45" y="10"/>
                  <a:pt x="43" y="10"/>
                </a:cubicBezTo>
                <a:cubicBezTo>
                  <a:pt x="39" y="2"/>
                  <a:pt x="39" y="2"/>
                  <a:pt x="39" y="2"/>
                </a:cubicBezTo>
                <a:cubicBezTo>
                  <a:pt x="38" y="1"/>
                  <a:pt x="36" y="0"/>
                  <a:pt x="34" y="0"/>
                </a:cubicBezTo>
                <a:cubicBezTo>
                  <a:pt x="32" y="1"/>
                  <a:pt x="30" y="2"/>
                  <a:pt x="28" y="2"/>
                </a:cubicBezTo>
                <a:cubicBezTo>
                  <a:pt x="28" y="3"/>
                  <a:pt x="28" y="3"/>
                  <a:pt x="28" y="3"/>
                </a:cubicBezTo>
                <a:cubicBezTo>
                  <a:pt x="26" y="4"/>
                  <a:pt x="24" y="5"/>
                  <a:pt x="22" y="6"/>
                </a:cubicBezTo>
                <a:cubicBezTo>
                  <a:pt x="21" y="6"/>
                  <a:pt x="20" y="8"/>
                  <a:pt x="20" y="10"/>
                </a:cubicBezTo>
                <a:cubicBezTo>
                  <a:pt x="23" y="19"/>
                  <a:pt x="23" y="19"/>
                  <a:pt x="23" y="19"/>
                </a:cubicBezTo>
                <a:cubicBezTo>
                  <a:pt x="21" y="20"/>
                  <a:pt x="20" y="22"/>
                  <a:pt x="19" y="23"/>
                </a:cubicBezTo>
                <a:cubicBezTo>
                  <a:pt x="10" y="21"/>
                  <a:pt x="10" y="21"/>
                  <a:pt x="10" y="21"/>
                </a:cubicBezTo>
                <a:cubicBezTo>
                  <a:pt x="8" y="20"/>
                  <a:pt x="6" y="21"/>
                  <a:pt x="5" y="23"/>
                </a:cubicBezTo>
                <a:cubicBezTo>
                  <a:pt x="4" y="24"/>
                  <a:pt x="3" y="26"/>
                  <a:pt x="2" y="28"/>
                </a:cubicBezTo>
                <a:cubicBezTo>
                  <a:pt x="2" y="29"/>
                  <a:pt x="2" y="29"/>
                  <a:pt x="2" y="29"/>
                </a:cubicBezTo>
                <a:cubicBezTo>
                  <a:pt x="1" y="31"/>
                  <a:pt x="1" y="33"/>
                  <a:pt x="0" y="35"/>
                </a:cubicBezTo>
                <a:cubicBezTo>
                  <a:pt x="0" y="37"/>
                  <a:pt x="0" y="38"/>
                  <a:pt x="2" y="39"/>
                </a:cubicBezTo>
                <a:cubicBezTo>
                  <a:pt x="10" y="44"/>
                  <a:pt x="10" y="44"/>
                  <a:pt x="10" y="44"/>
                </a:cubicBezTo>
                <a:cubicBezTo>
                  <a:pt x="10" y="46"/>
                  <a:pt x="10" y="48"/>
                  <a:pt x="10" y="50"/>
                </a:cubicBezTo>
                <a:cubicBezTo>
                  <a:pt x="2" y="54"/>
                  <a:pt x="2" y="54"/>
                  <a:pt x="2" y="54"/>
                </a:cubicBezTo>
                <a:cubicBezTo>
                  <a:pt x="1" y="55"/>
                  <a:pt x="0" y="57"/>
                  <a:pt x="0" y="59"/>
                </a:cubicBezTo>
                <a:cubicBezTo>
                  <a:pt x="1" y="61"/>
                  <a:pt x="1" y="63"/>
                  <a:pt x="2" y="65"/>
                </a:cubicBezTo>
                <a:cubicBezTo>
                  <a:pt x="3" y="66"/>
                  <a:pt x="3" y="66"/>
                  <a:pt x="3" y="66"/>
                </a:cubicBezTo>
                <a:cubicBezTo>
                  <a:pt x="3" y="68"/>
                  <a:pt x="4" y="69"/>
                  <a:pt x="5" y="71"/>
                </a:cubicBezTo>
                <a:cubicBezTo>
                  <a:pt x="6" y="73"/>
                  <a:pt x="8" y="73"/>
                  <a:pt x="10" y="73"/>
                </a:cubicBezTo>
                <a:cubicBezTo>
                  <a:pt x="19" y="70"/>
                  <a:pt x="19" y="70"/>
                  <a:pt x="19" y="70"/>
                </a:cubicBezTo>
                <a:cubicBezTo>
                  <a:pt x="20" y="72"/>
                  <a:pt x="21" y="73"/>
                  <a:pt x="23" y="75"/>
                </a:cubicBezTo>
                <a:cubicBezTo>
                  <a:pt x="21" y="84"/>
                  <a:pt x="21" y="84"/>
                  <a:pt x="21" y="84"/>
                </a:cubicBezTo>
                <a:cubicBezTo>
                  <a:pt x="20" y="85"/>
                  <a:pt x="21" y="87"/>
                  <a:pt x="22" y="88"/>
                </a:cubicBezTo>
                <a:cubicBezTo>
                  <a:pt x="24" y="89"/>
                  <a:pt x="26" y="90"/>
                  <a:pt x="28" y="91"/>
                </a:cubicBezTo>
                <a:cubicBezTo>
                  <a:pt x="30" y="92"/>
                  <a:pt x="32" y="92"/>
                  <a:pt x="35" y="93"/>
                </a:cubicBezTo>
                <a:cubicBezTo>
                  <a:pt x="35" y="93"/>
                  <a:pt x="35" y="93"/>
                  <a:pt x="36" y="93"/>
                </a:cubicBezTo>
                <a:cubicBezTo>
                  <a:pt x="37" y="93"/>
                  <a:pt x="38" y="92"/>
                  <a:pt x="39" y="91"/>
                </a:cubicBezTo>
                <a:cubicBezTo>
                  <a:pt x="44" y="83"/>
                  <a:pt x="44" y="83"/>
                  <a:pt x="44" y="83"/>
                </a:cubicBezTo>
                <a:cubicBezTo>
                  <a:pt x="46" y="83"/>
                  <a:pt x="48" y="83"/>
                  <a:pt x="50" y="83"/>
                </a:cubicBezTo>
                <a:cubicBezTo>
                  <a:pt x="54" y="91"/>
                  <a:pt x="54" y="91"/>
                  <a:pt x="54" y="91"/>
                </a:cubicBezTo>
                <a:cubicBezTo>
                  <a:pt x="55" y="93"/>
                  <a:pt x="57" y="93"/>
                  <a:pt x="59" y="93"/>
                </a:cubicBezTo>
                <a:cubicBezTo>
                  <a:pt x="63" y="92"/>
                  <a:pt x="67" y="90"/>
                  <a:pt x="71" y="88"/>
                </a:cubicBezTo>
                <a:cubicBezTo>
                  <a:pt x="72" y="87"/>
                  <a:pt x="73" y="85"/>
                  <a:pt x="73" y="83"/>
                </a:cubicBezTo>
                <a:cubicBezTo>
                  <a:pt x="70" y="74"/>
                  <a:pt x="70" y="74"/>
                  <a:pt x="70" y="74"/>
                </a:cubicBezTo>
                <a:cubicBezTo>
                  <a:pt x="72" y="73"/>
                  <a:pt x="73" y="72"/>
                  <a:pt x="74" y="70"/>
                </a:cubicBezTo>
                <a:cubicBezTo>
                  <a:pt x="83" y="73"/>
                  <a:pt x="83" y="73"/>
                  <a:pt x="83" y="73"/>
                </a:cubicBezTo>
                <a:cubicBezTo>
                  <a:pt x="85" y="73"/>
                  <a:pt x="87" y="72"/>
                  <a:pt x="88" y="71"/>
                </a:cubicBezTo>
                <a:cubicBezTo>
                  <a:pt x="89" y="69"/>
                  <a:pt x="90" y="67"/>
                  <a:pt x="91" y="65"/>
                </a:cubicBezTo>
                <a:cubicBezTo>
                  <a:pt x="91" y="63"/>
                  <a:pt x="92" y="61"/>
                  <a:pt x="93" y="59"/>
                </a:cubicBezTo>
                <a:cubicBezTo>
                  <a:pt x="93" y="57"/>
                  <a:pt x="92" y="55"/>
                  <a:pt x="91" y="54"/>
                </a:cubicBezTo>
                <a:close/>
                <a:moveTo>
                  <a:pt x="83" y="62"/>
                </a:moveTo>
                <a:cubicBezTo>
                  <a:pt x="83" y="63"/>
                  <a:pt x="83" y="63"/>
                  <a:pt x="82" y="64"/>
                </a:cubicBezTo>
                <a:cubicBezTo>
                  <a:pt x="74" y="62"/>
                  <a:pt x="74" y="62"/>
                  <a:pt x="74" y="62"/>
                </a:cubicBezTo>
                <a:cubicBezTo>
                  <a:pt x="72" y="61"/>
                  <a:pt x="70" y="62"/>
                  <a:pt x="70" y="63"/>
                </a:cubicBezTo>
                <a:cubicBezTo>
                  <a:pt x="68" y="66"/>
                  <a:pt x="66" y="68"/>
                  <a:pt x="63" y="70"/>
                </a:cubicBezTo>
                <a:cubicBezTo>
                  <a:pt x="62" y="71"/>
                  <a:pt x="61" y="72"/>
                  <a:pt x="62" y="74"/>
                </a:cubicBezTo>
                <a:cubicBezTo>
                  <a:pt x="64" y="82"/>
                  <a:pt x="64" y="82"/>
                  <a:pt x="64" y="82"/>
                </a:cubicBezTo>
                <a:cubicBezTo>
                  <a:pt x="63" y="83"/>
                  <a:pt x="61" y="84"/>
                  <a:pt x="60" y="84"/>
                </a:cubicBezTo>
                <a:cubicBezTo>
                  <a:pt x="55" y="77"/>
                  <a:pt x="55" y="77"/>
                  <a:pt x="55" y="77"/>
                </a:cubicBezTo>
                <a:cubicBezTo>
                  <a:pt x="54" y="75"/>
                  <a:pt x="53" y="75"/>
                  <a:pt x="51" y="75"/>
                </a:cubicBezTo>
                <a:cubicBezTo>
                  <a:pt x="48" y="75"/>
                  <a:pt x="45" y="75"/>
                  <a:pt x="42" y="75"/>
                </a:cubicBezTo>
                <a:cubicBezTo>
                  <a:pt x="41" y="75"/>
                  <a:pt x="39" y="75"/>
                  <a:pt x="38" y="77"/>
                </a:cubicBezTo>
                <a:cubicBezTo>
                  <a:pt x="34" y="84"/>
                  <a:pt x="34" y="84"/>
                  <a:pt x="34" y="84"/>
                </a:cubicBezTo>
                <a:cubicBezTo>
                  <a:pt x="33" y="84"/>
                  <a:pt x="32" y="84"/>
                  <a:pt x="31" y="84"/>
                </a:cubicBezTo>
                <a:cubicBezTo>
                  <a:pt x="31" y="83"/>
                  <a:pt x="30" y="83"/>
                  <a:pt x="29" y="83"/>
                </a:cubicBezTo>
                <a:cubicBezTo>
                  <a:pt x="31" y="74"/>
                  <a:pt x="31" y="74"/>
                  <a:pt x="31" y="74"/>
                </a:cubicBezTo>
                <a:cubicBezTo>
                  <a:pt x="32" y="72"/>
                  <a:pt x="31" y="71"/>
                  <a:pt x="30" y="70"/>
                </a:cubicBezTo>
                <a:cubicBezTo>
                  <a:pt x="27" y="68"/>
                  <a:pt x="25" y="66"/>
                  <a:pt x="24" y="64"/>
                </a:cubicBezTo>
                <a:cubicBezTo>
                  <a:pt x="23" y="62"/>
                  <a:pt x="21" y="62"/>
                  <a:pt x="19" y="62"/>
                </a:cubicBezTo>
                <a:cubicBezTo>
                  <a:pt x="11" y="64"/>
                  <a:pt x="11" y="64"/>
                  <a:pt x="11" y="64"/>
                </a:cubicBezTo>
                <a:cubicBezTo>
                  <a:pt x="10" y="64"/>
                  <a:pt x="10" y="63"/>
                  <a:pt x="10" y="63"/>
                </a:cubicBezTo>
                <a:cubicBezTo>
                  <a:pt x="10" y="62"/>
                  <a:pt x="10" y="62"/>
                  <a:pt x="10" y="62"/>
                </a:cubicBezTo>
                <a:cubicBezTo>
                  <a:pt x="9" y="61"/>
                  <a:pt x="9" y="60"/>
                  <a:pt x="9" y="60"/>
                </a:cubicBezTo>
                <a:cubicBezTo>
                  <a:pt x="16" y="55"/>
                  <a:pt x="16" y="55"/>
                  <a:pt x="16" y="55"/>
                </a:cubicBezTo>
                <a:cubicBezTo>
                  <a:pt x="18" y="54"/>
                  <a:pt x="19" y="53"/>
                  <a:pt x="18" y="51"/>
                </a:cubicBezTo>
                <a:cubicBezTo>
                  <a:pt x="18" y="48"/>
                  <a:pt x="18" y="45"/>
                  <a:pt x="18" y="42"/>
                </a:cubicBezTo>
                <a:cubicBezTo>
                  <a:pt x="19" y="41"/>
                  <a:pt x="18" y="39"/>
                  <a:pt x="16" y="38"/>
                </a:cubicBezTo>
                <a:cubicBezTo>
                  <a:pt x="9" y="34"/>
                  <a:pt x="9" y="34"/>
                  <a:pt x="9" y="34"/>
                </a:cubicBezTo>
                <a:cubicBezTo>
                  <a:pt x="9" y="33"/>
                  <a:pt x="9" y="33"/>
                  <a:pt x="9" y="32"/>
                </a:cubicBezTo>
                <a:cubicBezTo>
                  <a:pt x="10" y="31"/>
                  <a:pt x="10" y="31"/>
                  <a:pt x="10" y="31"/>
                </a:cubicBezTo>
                <a:cubicBezTo>
                  <a:pt x="10" y="30"/>
                  <a:pt x="10" y="30"/>
                  <a:pt x="11" y="29"/>
                </a:cubicBezTo>
                <a:cubicBezTo>
                  <a:pt x="19" y="32"/>
                  <a:pt x="19" y="32"/>
                  <a:pt x="19" y="32"/>
                </a:cubicBezTo>
                <a:cubicBezTo>
                  <a:pt x="21" y="32"/>
                  <a:pt x="22" y="31"/>
                  <a:pt x="23" y="30"/>
                </a:cubicBezTo>
                <a:cubicBezTo>
                  <a:pt x="25" y="28"/>
                  <a:pt x="27" y="26"/>
                  <a:pt x="30" y="24"/>
                </a:cubicBezTo>
                <a:cubicBezTo>
                  <a:pt x="31" y="23"/>
                  <a:pt x="32" y="21"/>
                  <a:pt x="31" y="20"/>
                </a:cubicBezTo>
                <a:cubicBezTo>
                  <a:pt x="29" y="11"/>
                  <a:pt x="29" y="11"/>
                  <a:pt x="29" y="11"/>
                </a:cubicBezTo>
                <a:cubicBezTo>
                  <a:pt x="29" y="11"/>
                  <a:pt x="30" y="10"/>
                  <a:pt x="31" y="10"/>
                </a:cubicBezTo>
                <a:cubicBezTo>
                  <a:pt x="31" y="10"/>
                  <a:pt x="31" y="10"/>
                  <a:pt x="31" y="10"/>
                </a:cubicBezTo>
                <a:cubicBezTo>
                  <a:pt x="32" y="10"/>
                  <a:pt x="33" y="9"/>
                  <a:pt x="33" y="9"/>
                </a:cubicBezTo>
                <a:cubicBezTo>
                  <a:pt x="38" y="17"/>
                  <a:pt x="38" y="17"/>
                  <a:pt x="38" y="17"/>
                </a:cubicBezTo>
                <a:cubicBezTo>
                  <a:pt x="39" y="18"/>
                  <a:pt x="40" y="19"/>
                  <a:pt x="42" y="19"/>
                </a:cubicBezTo>
                <a:cubicBezTo>
                  <a:pt x="45" y="18"/>
                  <a:pt x="48" y="18"/>
                  <a:pt x="51" y="19"/>
                </a:cubicBezTo>
                <a:cubicBezTo>
                  <a:pt x="52" y="19"/>
                  <a:pt x="54" y="18"/>
                  <a:pt x="55" y="17"/>
                </a:cubicBezTo>
                <a:cubicBezTo>
                  <a:pt x="59" y="9"/>
                  <a:pt x="59" y="9"/>
                  <a:pt x="59" y="9"/>
                </a:cubicBezTo>
                <a:cubicBezTo>
                  <a:pt x="60" y="9"/>
                  <a:pt x="61" y="9"/>
                  <a:pt x="62" y="10"/>
                </a:cubicBezTo>
                <a:cubicBezTo>
                  <a:pt x="62" y="10"/>
                  <a:pt x="63" y="10"/>
                  <a:pt x="64" y="11"/>
                </a:cubicBezTo>
                <a:cubicBezTo>
                  <a:pt x="62" y="19"/>
                  <a:pt x="62" y="19"/>
                  <a:pt x="62" y="19"/>
                </a:cubicBezTo>
                <a:cubicBezTo>
                  <a:pt x="61" y="21"/>
                  <a:pt x="62" y="23"/>
                  <a:pt x="63" y="24"/>
                </a:cubicBezTo>
                <a:cubicBezTo>
                  <a:pt x="66" y="25"/>
                  <a:pt x="68" y="27"/>
                  <a:pt x="69" y="30"/>
                </a:cubicBezTo>
                <a:cubicBezTo>
                  <a:pt x="70" y="31"/>
                  <a:pt x="72" y="32"/>
                  <a:pt x="74" y="31"/>
                </a:cubicBezTo>
                <a:cubicBezTo>
                  <a:pt x="82" y="29"/>
                  <a:pt x="82" y="29"/>
                  <a:pt x="82" y="29"/>
                </a:cubicBezTo>
                <a:cubicBezTo>
                  <a:pt x="83" y="31"/>
                  <a:pt x="84" y="32"/>
                  <a:pt x="84" y="34"/>
                </a:cubicBezTo>
                <a:cubicBezTo>
                  <a:pt x="76" y="38"/>
                  <a:pt x="76" y="38"/>
                  <a:pt x="76" y="38"/>
                </a:cubicBezTo>
                <a:cubicBezTo>
                  <a:pt x="75" y="39"/>
                  <a:pt x="74" y="41"/>
                  <a:pt x="75" y="42"/>
                </a:cubicBezTo>
                <a:cubicBezTo>
                  <a:pt x="75" y="45"/>
                  <a:pt x="75" y="48"/>
                  <a:pt x="75" y="51"/>
                </a:cubicBezTo>
                <a:cubicBezTo>
                  <a:pt x="74" y="53"/>
                  <a:pt x="75" y="54"/>
                  <a:pt x="77" y="55"/>
                </a:cubicBezTo>
                <a:cubicBezTo>
                  <a:pt x="84" y="59"/>
                  <a:pt x="84" y="59"/>
                  <a:pt x="84" y="59"/>
                </a:cubicBezTo>
                <a:cubicBezTo>
                  <a:pt x="84" y="60"/>
                  <a:pt x="84" y="61"/>
                  <a:pt x="83" y="62"/>
                </a:cubicBezTo>
                <a:close/>
              </a:path>
            </a:pathLst>
          </a:custGeom>
          <a:solidFill>
            <a:srgbClr val="AEB2BE"/>
          </a:solidFill>
          <a:ln>
            <a:noFill/>
          </a:ln>
        </p:spPr>
        <p:txBody>
          <a:bodyPr vert="horz" wrap="square" lIns="93239" tIns="46619" rIns="93239" bIns="46619" numCol="1" anchor="t" anchorCtr="0" compatLnSpc="1"/>
          <a:lstStyle>
            <a:defPPr>
              <a:defRPr lang="en-US"/>
            </a:defPPr>
            <a:lvl1pPr marL="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609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32815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98905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64995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781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63900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30625" algn="l" defTabSz="932815" rtl="0" eaLnBrk="1" latinLnBrk="0" hangingPunct="1">
              <a:defRPr sz="18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3218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43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657110" y="1913024"/>
            <a:ext cx="3602124" cy="929394"/>
            <a:chOff x="7711234" y="1984808"/>
            <a:chExt cx="3602124" cy="929394"/>
          </a:xfrm>
        </p:grpSpPr>
        <p:sp>
          <p:nvSpPr>
            <p:cNvPr id="22" name="文本框 21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7711234" y="233063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r>
                <a:rPr lang="id-ID" altLang="zh-CN" sz="1600" dirty="0">
                  <a:solidFill>
                    <a:srgbClr val="5A504F"/>
                  </a:solidFill>
                  <a:cs typeface="+mn-ea"/>
                  <a:sym typeface="+mn-lt"/>
                </a:rPr>
                <a:t> 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657110" y="4589801"/>
            <a:ext cx="3602124" cy="929394"/>
            <a:chOff x="7711234" y="1984808"/>
            <a:chExt cx="3602124" cy="929394"/>
          </a:xfrm>
        </p:grpSpPr>
        <p:sp>
          <p:nvSpPr>
            <p:cNvPr id="25" name="文本框 24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7711234" y="233063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695335" y="3251413"/>
            <a:ext cx="3602124" cy="929394"/>
            <a:chOff x="7711234" y="1984808"/>
            <a:chExt cx="3602124" cy="929394"/>
          </a:xfrm>
        </p:grpSpPr>
        <p:sp>
          <p:nvSpPr>
            <p:cNvPr id="28" name="文本框 27"/>
            <p:cNvSpPr txBox="1"/>
            <p:nvPr/>
          </p:nvSpPr>
          <p:spPr>
            <a:xfrm>
              <a:off x="7711234" y="1984808"/>
              <a:ext cx="15385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solidFill>
                    <a:srgbClr val="5A504F"/>
                  </a:solidFill>
                </a:rPr>
                <a:t>输入关键词</a:t>
              </a:r>
              <a:endParaRPr lang="zh-CN" altLang="en-US" sz="2000" dirty="0">
                <a:solidFill>
                  <a:srgbClr val="5A504F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711234" y="2330637"/>
              <a:ext cx="3602124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5A504F"/>
                  </a:solidFill>
                  <a:cs typeface="+mn-ea"/>
                  <a:sym typeface="+mn-lt"/>
                </a:rPr>
                <a:t>请点击此处编辑您的文字内容。请点击此处编辑您的文字内容。</a:t>
              </a:r>
              <a:endParaRPr lang="id-ID" altLang="zh-CN" sz="1600" dirty="0">
                <a:solidFill>
                  <a:srgbClr val="5A504F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jdjNzRmMmQ2MTMxYjk3ZTMzZTEwYjY0NjA3NDU5OTA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2fdljma">
      <a:majorFont>
        <a:latin typeface="Arial"/>
        <a:ea typeface="阿里巴巴普惠体 R"/>
        <a:cs typeface=""/>
      </a:majorFont>
      <a:minorFont>
        <a:latin typeface="Arial"/>
        <a:ea typeface="阿里巴巴普惠体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3482</Words>
  <Application>WPS 演示</Application>
  <PresentationFormat>宽屏</PresentationFormat>
  <Paragraphs>321</Paragraphs>
  <Slides>19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Arial</vt:lpstr>
      <vt:lpstr>宋体</vt:lpstr>
      <vt:lpstr>Wingdings</vt:lpstr>
      <vt:lpstr>字魂59号-创粗黑</vt:lpstr>
      <vt:lpstr>字魂5号-无外润黑体</vt:lpstr>
      <vt:lpstr>Century Gothic</vt:lpstr>
      <vt:lpstr>微软雅黑</vt:lpstr>
      <vt:lpstr>幼圆</vt:lpstr>
      <vt:lpstr>阿里巴巴普惠体 R</vt:lpstr>
      <vt:lpstr>Segoe Print</vt:lpstr>
      <vt:lpstr>Arial Unicode MS</vt:lpstr>
      <vt:lpstr>等线</vt:lpstr>
      <vt:lpstr>黑体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22856</dc:creator>
  <cp:lastModifiedBy>H</cp:lastModifiedBy>
  <cp:revision>23</cp:revision>
  <dcterms:created xsi:type="dcterms:W3CDTF">2020-07-01T06:29:00Z</dcterms:created>
  <dcterms:modified xsi:type="dcterms:W3CDTF">2024-09-05T06:46:17Z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2052-12.1.0.17857</vt:lpwstr>
  </property>
  <property fmtid="{D5CDD505-2E9C-101B-9397-08002B2CF9AE}" pid="3" name="ICV">
    <vt:lpwstr>DF09FA30941D404B9315E9CAF5B2A33D_13</vt:lpwstr>
  </property>
</Properties>
</file>