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63" r:id="rId3"/>
    <p:sldId id="265" r:id="rId4"/>
    <p:sldId id="266" r:id="rId5"/>
    <p:sldId id="270" r:id="rId6"/>
    <p:sldId id="280" r:id="rId7"/>
    <p:sldId id="277" r:id="rId8"/>
    <p:sldId id="267" r:id="rId9"/>
    <p:sldId id="274" r:id="rId10"/>
    <p:sldId id="273" r:id="rId11"/>
    <p:sldId id="275" r:id="rId12"/>
    <p:sldId id="268" r:id="rId13"/>
    <p:sldId id="271" r:id="rId14"/>
    <p:sldId id="272" r:id="rId15"/>
    <p:sldId id="295" r:id="rId16"/>
    <p:sldId id="269" r:id="rId17"/>
    <p:sldId id="278" r:id="rId18"/>
    <p:sldId id="279" r:id="rId20"/>
    <p:sldId id="276" r:id="rId21"/>
    <p:sldId id="264" r:id="rId22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756A"/>
    <a:srgbClr val="EAD2C6"/>
    <a:srgbClr val="EBDECE"/>
    <a:srgbClr val="F3DFD6"/>
    <a:srgbClr val="DBCEC6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5" d="100"/>
          <a:sy n="85" d="100"/>
        </p:scale>
        <p:origin x="34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5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3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Workbook4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Workbook5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package" Target="../embeddings/Workbook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Sheet1!$S$27</c:f>
              <c:strCache>
                <c:ptCount val="1"/>
                <c:pt idx="0">
                  <c:v>2020</c:v>
                </c:pt>
              </c:strCache>
            </c:strRef>
          </c:tx>
          <c:spPr>
            <a:ln w="38100" cap="rnd">
              <a:solidFill>
                <a:srgbClr val="93756A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0.145120520620328"/>
                  <c:y val="-0.0718786909320548"/>
                </c:manualLayout>
              </c:layout>
              <c:numFmt formatCode="General" sourceLinked="1"/>
              <c:spPr>
                <a:solidFill>
                  <a:srgbClr val="93756A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1600" b="0" i="0" u="none" strike="noStrike" kern="1200" baseline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defRPr>
                  </a:pPr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Sheet1!$Q$28:$Q$39</c:f>
              <c:strCache>
                <c:ptCount val="12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  <c:pt idx="8">
                  <c:v>9月</c:v>
                </c:pt>
                <c:pt idx="9">
                  <c:v>10月</c:v>
                </c:pt>
                <c:pt idx="10">
                  <c:v>11月</c:v>
                </c:pt>
                <c:pt idx="11">
                  <c:v>12月</c:v>
                </c:pt>
              </c:strCache>
            </c:strRef>
          </c:cat>
          <c:val>
            <c:numRef>
              <c:f>Sheet1!$S$28:$S$39</c:f>
              <c:numCache>
                <c:formatCode>General</c:formatCode>
                <c:ptCount val="12"/>
                <c:pt idx="0">
                  <c:v>369</c:v>
                </c:pt>
                <c:pt idx="1">
                  <c:v>219</c:v>
                </c:pt>
                <c:pt idx="2">
                  <c:v>236</c:v>
                </c:pt>
                <c:pt idx="3">
                  <c:v>423</c:v>
                </c:pt>
                <c:pt idx="4">
                  <c:v>563</c:v>
                </c:pt>
                <c:pt idx="5">
                  <c:v>658</c:v>
                </c:pt>
                <c:pt idx="6">
                  <c:v>759</c:v>
                </c:pt>
                <c:pt idx="7">
                  <c:v>426</c:v>
                </c:pt>
                <c:pt idx="8">
                  <c:v>896</c:v>
                </c:pt>
                <c:pt idx="9">
                  <c:v>1033</c:v>
                </c:pt>
                <c:pt idx="10">
                  <c:v>1056</c:v>
                </c:pt>
                <c:pt idx="11">
                  <c:v>1236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374167872"/>
        <c:axId val="374174528"/>
      </c:lineChart>
      <c:catAx>
        <c:axId val="374167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374174528"/>
        <c:crosses val="autoZero"/>
        <c:auto val="1"/>
        <c:lblAlgn val="ctr"/>
        <c:lblOffset val="100"/>
        <c:noMultiLvlLbl val="0"/>
      </c:catAx>
      <c:valAx>
        <c:axId val="37417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374167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3467715107444"/>
          <c:y val="0.9002220703029"/>
          <c:w val="0.174987260025415"/>
          <c:h val="0.07707939571855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100"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rgbClr val="DBCEC6"/>
              </a:solidFill>
              <a:ln w="25400">
                <a:noFill/>
              </a:ln>
              <a:effectLst/>
              <a:sp3d/>
            </c:spPr>
          </c:dPt>
          <c:dPt>
            <c:idx val="1"/>
            <c:bubble3D val="0"/>
            <c:spPr>
              <a:solidFill>
                <a:srgbClr val="93756A"/>
              </a:solidFill>
              <a:ln w="25400"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Sheet1!$G$11:$G$12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Sheet1!$H$11:$H$12</c:f>
              <c:numCache>
                <c:formatCode>0%</c:formatCode>
                <c:ptCount val="2"/>
                <c:pt idx="0">
                  <c:v>0.56</c:v>
                </c:pt>
                <c:pt idx="1">
                  <c:v>0.44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914792090148"/>
          <c:y val="0.7805500801504"/>
          <c:w val="0.18170415819704"/>
          <c:h val="0.1229924424516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200"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rgbClr val="DBCEC6"/>
              </a:solidFill>
              <a:ln w="25400">
                <a:noFill/>
              </a:ln>
              <a:effectLst/>
              <a:sp3d/>
            </c:spPr>
          </c:dPt>
          <c:dPt>
            <c:idx val="1"/>
            <c:bubble3D val="0"/>
            <c:spPr>
              <a:solidFill>
                <a:srgbClr val="93756A"/>
              </a:solidFill>
              <a:ln w="25400">
                <a:noFill/>
              </a:ln>
              <a:effectLst/>
              <a:sp3d/>
            </c:spPr>
          </c:dPt>
          <c:dLbls>
            <c:dLbl>
              <c:idx val="1"/>
              <c:layout>
                <c:manualLayout>
                  <c:x val="0.162960342082566"/>
                  <c:y val="0.12548669036863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Sheet1!$G$11:$G$12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Sheet1!$H$11:$H$12</c:f>
              <c:numCache>
                <c:formatCode>0%</c:formatCode>
                <c:ptCount val="2"/>
                <c:pt idx="0">
                  <c:v>0.73</c:v>
                </c:pt>
                <c:pt idx="1">
                  <c:v>0.27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2978589658669"/>
          <c:y val="0.7805500801504"/>
          <c:w val="0.18170415819704"/>
          <c:h val="0.1229924424516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200"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rgbClr val="DBCEC6"/>
              </a:solidFill>
              <a:ln w="25400">
                <a:noFill/>
              </a:ln>
              <a:effectLst/>
              <a:sp3d/>
            </c:spPr>
          </c:dPt>
          <c:dPt>
            <c:idx val="1"/>
            <c:bubble3D val="0"/>
            <c:spPr>
              <a:solidFill>
                <a:srgbClr val="93756A"/>
              </a:solidFill>
              <a:ln w="25400"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8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Sheet1!$G$11:$G$12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Sheet1!$H$11:$H$12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2978589658669"/>
          <c:y val="0.7805500801504"/>
          <c:w val="0.18170415819704"/>
          <c:h val="0.1229924424516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200"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rgbClr val="EAD2C6"/>
              </a:solidFill>
              <a:ln w="25400">
                <a:noFill/>
              </a:ln>
              <a:effectLst/>
              <a:sp3d/>
            </c:spPr>
          </c:dPt>
          <c:dPt>
            <c:idx val="1"/>
            <c:bubble3D val="0"/>
            <c:spPr>
              <a:solidFill>
                <a:srgbClr val="EBDECE"/>
              </a:solidFill>
              <a:ln w="25400">
                <a:noFill/>
              </a:ln>
              <a:effectLst/>
              <a:sp3d/>
            </c:spPr>
          </c:dPt>
          <c:dPt>
            <c:idx val="2"/>
            <c:bubble3D val="0"/>
            <c:spPr>
              <a:solidFill>
                <a:srgbClr val="F3DFD6"/>
              </a:solidFill>
              <a:ln w="25400">
                <a:noFill/>
              </a:ln>
              <a:effectLst/>
              <a:sp3d/>
            </c:spPr>
          </c:dPt>
          <c:dPt>
            <c:idx val="3"/>
            <c:bubble3D val="0"/>
            <c:spPr>
              <a:solidFill>
                <a:srgbClr val="DBCEC6"/>
              </a:solidFill>
              <a:ln w="25400"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Sheet1!$H$29:$H$32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Sheet1!$I$29:$I$32</c:f>
              <c:numCache>
                <c:formatCode>0%</c:formatCode>
                <c:ptCount val="4"/>
                <c:pt idx="0">
                  <c:v>0.32</c:v>
                </c:pt>
                <c:pt idx="1">
                  <c:v>0.13</c:v>
                </c:pt>
                <c:pt idx="2">
                  <c:v>0.22</c:v>
                </c:pt>
                <c:pt idx="3">
                  <c:v>0.33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102555272788"/>
          <c:y val="0.880065161395958"/>
          <c:w val="0.265156932576015"/>
          <c:h val="0.09795359846747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Sheet1!$H$20</c:f>
              <c:strCache>
                <c:ptCount val="1"/>
                <c:pt idx="0">
                  <c:v>第一小组</c:v>
                </c:pt>
              </c:strCache>
            </c:strRef>
          </c:tx>
          <c:spPr>
            <a:solidFill>
              <a:srgbClr val="EAD2C6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Sheet1!$I$19:$J$19</c:f>
              <c:strCache>
                <c:ptCount val="2"/>
                <c:pt idx="0">
                  <c:v>产品A</c:v>
                </c:pt>
                <c:pt idx="1">
                  <c:v>产品B</c:v>
                </c:pt>
              </c:strCache>
            </c:strRef>
          </c:cat>
          <c:val>
            <c:numRef>
              <c:f>Sheet1!$I$20:$J$20</c:f>
              <c:numCache>
                <c:formatCode>General</c:formatCode>
                <c:ptCount val="2"/>
                <c:pt idx="0">
                  <c:v>56</c:v>
                </c:pt>
                <c:pt idx="1">
                  <c:v>60</c:v>
                </c:pt>
              </c:numCache>
            </c:numRef>
          </c:val>
        </c:ser>
        <c:ser>
          <c:idx val="1"/>
          <c:order val="1"/>
          <c:tx>
            <c:strRef>
              <c:f>Sheet1!$H$21</c:f>
              <c:strCache>
                <c:ptCount val="1"/>
                <c:pt idx="0">
                  <c:v>第二小组</c:v>
                </c:pt>
              </c:strCache>
            </c:strRef>
          </c:tx>
          <c:spPr>
            <a:solidFill>
              <a:srgbClr val="93756A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Sheet1!$I$19:$J$19</c:f>
              <c:strCache>
                <c:ptCount val="2"/>
                <c:pt idx="0">
                  <c:v>产品A</c:v>
                </c:pt>
                <c:pt idx="1">
                  <c:v>产品B</c:v>
                </c:pt>
              </c:strCache>
            </c:strRef>
          </c:cat>
          <c:val>
            <c:numRef>
              <c:f>Sheet1!$I$21:$J$21</c:f>
              <c:numCache>
                <c:formatCode>General</c:formatCode>
                <c:ptCount val="2"/>
                <c:pt idx="0">
                  <c:v>52</c:v>
                </c:pt>
                <c:pt idx="1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058896"/>
        <c:axId val="336067216"/>
      </c:barChart>
      <c:catAx>
        <c:axId val="33605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336067216"/>
        <c:crosses val="autoZero"/>
        <c:auto val="1"/>
        <c:lblAlgn val="ctr"/>
        <c:lblOffset val="100"/>
        <c:noMultiLvlLbl val="0"/>
      </c:catAx>
      <c:valAx>
        <c:axId val="336067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336058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100"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Sheet1!$H$20</c:f>
              <c:strCache>
                <c:ptCount val="1"/>
                <c:pt idx="0">
                  <c:v>第一小组</c:v>
                </c:pt>
              </c:strCache>
            </c:strRef>
          </c:tx>
          <c:spPr>
            <a:solidFill>
              <a:srgbClr val="EAD2C6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Sheet1!$I$19:$J$19</c:f>
              <c:strCache>
                <c:ptCount val="2"/>
                <c:pt idx="0">
                  <c:v>产品A</c:v>
                </c:pt>
                <c:pt idx="1">
                  <c:v>产品B</c:v>
                </c:pt>
              </c:strCache>
            </c:strRef>
          </c:cat>
          <c:val>
            <c:numRef>
              <c:f>Sheet1!$I$20:$J$20</c:f>
              <c:numCache>
                <c:formatCode>General</c:formatCode>
                <c:ptCount val="2"/>
                <c:pt idx="0">
                  <c:v>36</c:v>
                </c:pt>
                <c:pt idx="1">
                  <c:v>60</c:v>
                </c:pt>
              </c:numCache>
            </c:numRef>
          </c:val>
        </c:ser>
        <c:ser>
          <c:idx val="1"/>
          <c:order val="1"/>
          <c:tx>
            <c:strRef>
              <c:f>Sheet1!$H$21</c:f>
              <c:strCache>
                <c:ptCount val="1"/>
                <c:pt idx="0">
                  <c:v>第二小组</c:v>
                </c:pt>
              </c:strCache>
            </c:strRef>
          </c:tx>
          <c:spPr>
            <a:solidFill>
              <a:srgbClr val="93756A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Sheet1!$I$19:$J$19</c:f>
              <c:strCache>
                <c:ptCount val="2"/>
                <c:pt idx="0">
                  <c:v>产品A</c:v>
                </c:pt>
                <c:pt idx="1">
                  <c:v>产品B</c:v>
                </c:pt>
              </c:strCache>
            </c:strRef>
          </c:cat>
          <c:val>
            <c:numRef>
              <c:f>Sheet1!$I$21:$J$21</c:f>
              <c:numCache>
                <c:formatCode>General</c:formatCode>
                <c:ptCount val="2"/>
                <c:pt idx="0">
                  <c:v>52</c:v>
                </c:pt>
                <c:pt idx="1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058896"/>
        <c:axId val="336067216"/>
      </c:barChart>
      <c:catAx>
        <c:axId val="33605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336067216"/>
        <c:crosses val="autoZero"/>
        <c:auto val="1"/>
        <c:lblAlgn val="ctr"/>
        <c:lblOffset val="100"/>
        <c:noMultiLvlLbl val="0"/>
      </c:catAx>
      <c:valAx>
        <c:axId val="336067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336058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100"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77491-8D93-472C-922C-D93A2A9DFD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EDA04-082B-41BF-B3F8-8690994403F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EDA04-082B-41BF-B3F8-8690994403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标&#10;&#10;描述已自动生成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8" t="6767" r="22418" b="6767"/>
          <a:stretch>
            <a:fillRect/>
          </a:stretch>
        </p:blipFill>
        <p:spPr>
          <a:xfrm rot="5400000">
            <a:off x="2666999" y="-2667001"/>
            <a:ext cx="6858000" cy="12192001"/>
          </a:xfrm>
          <a:prstGeom prst="rect">
            <a:avLst/>
          </a:prstGeom>
        </p:spPr>
      </p:pic>
      <p:pic>
        <p:nvPicPr>
          <p:cNvPr id="5" name="图片 4" descr="图片包含 游戏机, 烟花&#10;&#10;描述已自动生成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122" b="20654"/>
          <a:stretch>
            <a:fillRect/>
          </a:stretch>
        </p:blipFill>
        <p:spPr>
          <a:xfrm>
            <a:off x="-1" y="4833939"/>
            <a:ext cx="3516923" cy="2024062"/>
          </a:xfrm>
          <a:prstGeom prst="rect">
            <a:avLst/>
          </a:prstGeom>
        </p:spPr>
      </p:pic>
      <p:pic>
        <p:nvPicPr>
          <p:cNvPr id="7" name="图片 6" descr="图片包含 游戏机, 烟花&#10;&#10;描述已自动生成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807" b="14622"/>
          <a:stretch>
            <a:fillRect/>
          </a:stretch>
        </p:blipFill>
        <p:spPr>
          <a:xfrm flipV="1">
            <a:off x="8283828" y="-1"/>
            <a:ext cx="3522349" cy="2230398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407505" y="343327"/>
            <a:ext cx="11390243" cy="618668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Light" panose="020B03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F99CA-9342-4E2C-8190-859E9517C9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DE256-138F-4392-BFFC-0B8FCF7BE2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chart" Target="../charts/chart7.xml"/><Relationship Id="rId1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5118100" y="1126063"/>
            <a:ext cx="1955799" cy="1955799"/>
          </a:xfrm>
          <a:prstGeom prst="ellipse">
            <a:avLst/>
          </a:prstGeom>
          <a:noFill/>
          <a:ln>
            <a:solidFill>
              <a:srgbClr val="9375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268382" y="1425308"/>
            <a:ext cx="16552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93756A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rPr>
              <a:t>莫兰</a:t>
            </a:r>
            <a:endParaRPr lang="en-US" altLang="zh-CN" sz="4400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  <a:p>
            <a:pPr algn="ctr"/>
            <a:r>
              <a:rPr lang="zh-CN" altLang="en-US" sz="4400" dirty="0">
                <a:solidFill>
                  <a:srgbClr val="93756A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rPr>
              <a:t>迪色</a:t>
            </a:r>
            <a:endParaRPr lang="zh-CN" altLang="en-US" sz="4400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7566" y="3462864"/>
            <a:ext cx="371686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简约通用</a:t>
            </a:r>
            <a:r>
              <a:rPr lang="en-US" altLang="zh-CN" sz="24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endParaRPr lang="zh-CN" altLang="en-US" sz="2400" dirty="0">
              <a:solidFill>
                <a:srgbClr val="9375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95400" y="4030876"/>
            <a:ext cx="96012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REPORT TEMPLATE</a:t>
            </a:r>
            <a:endParaRPr lang="zh-CN" altLang="en-US" sz="4400" dirty="0">
              <a:solidFill>
                <a:srgbClr val="9375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057140" y="5245100"/>
            <a:ext cx="2338705" cy="370205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汇报人：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XXX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lang="zh-CN" altLang="en-US" sz="2400" b="1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50150" y="1801134"/>
            <a:ext cx="2829827" cy="1867301"/>
          </a:xfrm>
          <a:prstGeom prst="rect">
            <a:avLst/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8029768" y="1845531"/>
            <a:ext cx="2829827" cy="186730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50150" y="3807282"/>
            <a:ext cx="2829827" cy="1867301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025958" y="3807282"/>
            <a:ext cx="2829827" cy="1867301"/>
          </a:xfrm>
          <a:prstGeom prst="rect">
            <a:avLst/>
          </a:prstGeom>
          <a:solidFill>
            <a:srgbClr val="DBC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1"/>
          <p:cNvSpPr txBox="1">
            <a:spLocks noChangeArrowheads="1"/>
          </p:cNvSpPr>
          <p:nvPr/>
        </p:nvSpPr>
        <p:spPr bwMode="auto">
          <a:xfrm>
            <a:off x="1280806" y="2514277"/>
            <a:ext cx="1349722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1"/>
          <p:cNvSpPr txBox="1">
            <a:spLocks noChangeArrowheads="1"/>
          </p:cNvSpPr>
          <p:nvPr/>
        </p:nvSpPr>
        <p:spPr bwMode="auto">
          <a:xfrm>
            <a:off x="1280807" y="3025255"/>
            <a:ext cx="288218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1"/>
          <p:cNvSpPr txBox="1">
            <a:spLocks noChangeArrowheads="1"/>
          </p:cNvSpPr>
          <p:nvPr/>
        </p:nvSpPr>
        <p:spPr bwMode="auto">
          <a:xfrm>
            <a:off x="5395522" y="2363354"/>
            <a:ext cx="22390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7" name="1"/>
          <p:cNvSpPr txBox="1">
            <a:spLocks noChangeArrowheads="1"/>
          </p:cNvSpPr>
          <p:nvPr/>
        </p:nvSpPr>
        <p:spPr bwMode="auto">
          <a:xfrm>
            <a:off x="8324631" y="4406046"/>
            <a:ext cx="2239085" cy="79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80645" y="3628158"/>
            <a:ext cx="7388990" cy="613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 designer can use default text to simulate what text would look like. If it is not real text. A designer can use default text to simulate what text would look like.</a:t>
            </a:r>
            <a:endParaRPr lang="en-US" altLang="zh-CN" sz="1200" dirty="0">
              <a:solidFill>
                <a:srgbClr val="9375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PA_文本框 2"/>
          <p:cNvSpPr txBox="1"/>
          <p:nvPr>
            <p:custDataLst>
              <p:tags r:id="rId2"/>
            </p:custDataLst>
          </p:nvPr>
        </p:nvSpPr>
        <p:spPr>
          <a:xfrm>
            <a:off x="3994627" y="2327041"/>
            <a:ext cx="4203034" cy="90360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 sz="4400" b="0" noProof="0" dirty="0">
                <a:solidFill>
                  <a:srgbClr val="93756A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请输入标题文字</a:t>
            </a:r>
            <a:endParaRPr lang="zh-CN" altLang="en-US" sz="4400" b="0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110234" y="4639179"/>
            <a:ext cx="1993211" cy="394635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PART.03</a:t>
            </a:r>
            <a:endParaRPr lang="zh-CN" altLang="en-US" sz="16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graphicFrame>
        <p:nvGraphicFramePr>
          <p:cNvPr id="18" name="图表 17"/>
          <p:cNvGraphicFramePr/>
          <p:nvPr/>
        </p:nvGraphicFramePr>
        <p:xfrm>
          <a:off x="3511850" y="2369903"/>
          <a:ext cx="5168299" cy="3100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9" name="1"/>
          <p:cNvSpPr txBox="1">
            <a:spLocks noChangeArrowheads="1"/>
          </p:cNvSpPr>
          <p:nvPr/>
        </p:nvSpPr>
        <p:spPr bwMode="auto">
          <a:xfrm>
            <a:off x="8729693" y="2274788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1"/>
          <p:cNvSpPr txBox="1">
            <a:spLocks noChangeArrowheads="1"/>
          </p:cNvSpPr>
          <p:nvPr/>
        </p:nvSpPr>
        <p:spPr bwMode="auto">
          <a:xfrm>
            <a:off x="8729694" y="2538018"/>
            <a:ext cx="22558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1"/>
          <p:cNvSpPr txBox="1">
            <a:spLocks noChangeArrowheads="1"/>
          </p:cNvSpPr>
          <p:nvPr/>
        </p:nvSpPr>
        <p:spPr bwMode="auto">
          <a:xfrm>
            <a:off x="8742393" y="4106469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2" name="1"/>
          <p:cNvSpPr txBox="1">
            <a:spLocks noChangeArrowheads="1"/>
          </p:cNvSpPr>
          <p:nvPr/>
        </p:nvSpPr>
        <p:spPr bwMode="auto">
          <a:xfrm>
            <a:off x="8742394" y="4369699"/>
            <a:ext cx="2255806" cy="79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3" name="1"/>
          <p:cNvSpPr txBox="1">
            <a:spLocks noChangeArrowheads="1"/>
          </p:cNvSpPr>
          <p:nvPr/>
        </p:nvSpPr>
        <p:spPr bwMode="auto">
          <a:xfrm>
            <a:off x="1427794" y="2283330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1"/>
          <p:cNvSpPr txBox="1">
            <a:spLocks noChangeArrowheads="1"/>
          </p:cNvSpPr>
          <p:nvPr/>
        </p:nvSpPr>
        <p:spPr bwMode="auto">
          <a:xfrm>
            <a:off x="1427795" y="2546560"/>
            <a:ext cx="2255806" cy="79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5" name="1"/>
          <p:cNvSpPr txBox="1">
            <a:spLocks noChangeArrowheads="1"/>
          </p:cNvSpPr>
          <p:nvPr/>
        </p:nvSpPr>
        <p:spPr bwMode="auto">
          <a:xfrm>
            <a:off x="1440494" y="4115011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" name="1"/>
          <p:cNvSpPr txBox="1">
            <a:spLocks noChangeArrowheads="1"/>
          </p:cNvSpPr>
          <p:nvPr/>
        </p:nvSpPr>
        <p:spPr bwMode="auto">
          <a:xfrm>
            <a:off x="1440495" y="4378241"/>
            <a:ext cx="22558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lang="zh-CN" altLang="en-US" sz="2400" b="1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graphicFrame>
        <p:nvGraphicFramePr>
          <p:cNvPr id="8" name="图表 7"/>
          <p:cNvGraphicFramePr/>
          <p:nvPr/>
        </p:nvGraphicFramePr>
        <p:xfrm>
          <a:off x="1238991" y="2118463"/>
          <a:ext cx="2945175" cy="3542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9" name="图表 8"/>
          <p:cNvGraphicFramePr/>
          <p:nvPr/>
        </p:nvGraphicFramePr>
        <p:xfrm>
          <a:off x="4449839" y="2118463"/>
          <a:ext cx="2945175" cy="3542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1"/>
          <p:cNvSpPr txBox="1">
            <a:spLocks noChangeArrowheads="1"/>
          </p:cNvSpPr>
          <p:nvPr/>
        </p:nvSpPr>
        <p:spPr bwMode="auto">
          <a:xfrm>
            <a:off x="7829670" y="3243278"/>
            <a:ext cx="327919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732556" y="2448663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829670" y="2990442"/>
            <a:ext cx="355600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7812738" y="4708682"/>
            <a:ext cx="2733543" cy="10736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7812737" y="4708682"/>
            <a:ext cx="1161381" cy="107360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671984" y="4626612"/>
            <a:ext cx="5004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44%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7820206" y="4979806"/>
            <a:ext cx="2733543" cy="10736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7820206" y="4979806"/>
            <a:ext cx="1592233" cy="107360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0679451" y="4897736"/>
            <a:ext cx="5004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56%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lang="zh-CN" altLang="en-US" sz="2400" b="1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483586" y="2304807"/>
            <a:ext cx="9269295" cy="1365813"/>
            <a:chOff x="1495161" y="2744647"/>
            <a:chExt cx="9269295" cy="1365813"/>
          </a:xfrm>
        </p:grpSpPr>
        <p:cxnSp>
          <p:nvCxnSpPr>
            <p:cNvPr id="3" name="直接连接符 2"/>
            <p:cNvCxnSpPr/>
            <p:nvPr/>
          </p:nvCxnSpPr>
          <p:spPr>
            <a:xfrm>
              <a:off x="1495161" y="3429000"/>
              <a:ext cx="9269295" cy="0"/>
            </a:xfrm>
            <a:prstGeom prst="line">
              <a:avLst/>
            </a:prstGeom>
            <a:ln>
              <a:solidFill>
                <a:srgbClr val="EAD2C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5424668" y="2744647"/>
              <a:ext cx="1365813" cy="1365813"/>
              <a:chOff x="5424668" y="2744647"/>
              <a:chExt cx="1365813" cy="1365813"/>
            </a:xfrm>
          </p:grpSpPr>
          <p:sp>
            <p:nvSpPr>
              <p:cNvPr id="25" name="椭圆 24"/>
              <p:cNvSpPr/>
              <p:nvPr/>
            </p:nvSpPr>
            <p:spPr>
              <a:xfrm>
                <a:off x="5424668" y="2744647"/>
                <a:ext cx="1365813" cy="1365813"/>
              </a:xfrm>
              <a:prstGeom prst="ellipse">
                <a:avLst/>
              </a:prstGeom>
              <a:solidFill>
                <a:srgbClr val="EAD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Light" panose="020B0300000000000000" pitchFamily="34" charset="-122"/>
                  <a:ea typeface="思源黑体 CN Light" panose="020B0300000000000000" pitchFamily="34" charset="-122"/>
                  <a:cs typeface="+mn-cs"/>
                </a:endParaRPr>
              </a:p>
            </p:txBody>
          </p:sp>
          <p:sp>
            <p:nvSpPr>
              <p:cNvPr id="26" name="KSO_Shape"/>
              <p:cNvSpPr>
                <a:spLocks noChangeArrowheads="1"/>
              </p:cNvSpPr>
              <p:nvPr/>
            </p:nvSpPr>
            <p:spPr bwMode="auto">
              <a:xfrm>
                <a:off x="5870968" y="3205144"/>
                <a:ext cx="473213" cy="444819"/>
              </a:xfrm>
              <a:custGeom>
                <a:avLst/>
                <a:gdLst>
                  <a:gd name="T0" fmla="*/ 186557 w 1993900"/>
                  <a:gd name="T1" fmla="*/ 1472017 h 1873250"/>
                  <a:gd name="T2" fmla="*/ 1296550 w 1993900"/>
                  <a:gd name="T3" fmla="*/ 576666 h 1873250"/>
                  <a:gd name="T4" fmla="*/ 1153710 w 1993900"/>
                  <a:gd name="T5" fmla="*/ 1135821 h 1873250"/>
                  <a:gd name="T6" fmla="*/ 1097106 w 1993900"/>
                  <a:gd name="T7" fmla="*/ 797974 h 1873250"/>
                  <a:gd name="T8" fmla="*/ 1032144 w 1993900"/>
                  <a:gd name="T9" fmla="*/ 704592 h 1873250"/>
                  <a:gd name="T10" fmla="*/ 1078871 w 1993900"/>
                  <a:gd name="T11" fmla="*/ 694343 h 1873250"/>
                  <a:gd name="T12" fmla="*/ 1116861 w 1993900"/>
                  <a:gd name="T13" fmla="*/ 676502 h 1873250"/>
                  <a:gd name="T14" fmla="*/ 1146872 w 1993900"/>
                  <a:gd name="T15" fmla="*/ 652207 h 1873250"/>
                  <a:gd name="T16" fmla="*/ 1168526 w 1993900"/>
                  <a:gd name="T17" fmla="*/ 620700 h 1873250"/>
                  <a:gd name="T18" fmla="*/ 1184861 w 1993900"/>
                  <a:gd name="T19" fmla="*/ 576666 h 1873250"/>
                  <a:gd name="T20" fmla="*/ 568770 w 1993900"/>
                  <a:gd name="T21" fmla="*/ 1239833 h 1873250"/>
                  <a:gd name="T22" fmla="*/ 673241 w 1993900"/>
                  <a:gd name="T23" fmla="*/ 791901 h 1873250"/>
                  <a:gd name="T24" fmla="*/ 568770 w 1993900"/>
                  <a:gd name="T25" fmla="*/ 802909 h 1873250"/>
                  <a:gd name="T26" fmla="*/ 609419 w 1993900"/>
                  <a:gd name="T27" fmla="*/ 698519 h 1873250"/>
                  <a:gd name="T28" fmla="*/ 650068 w 1993900"/>
                  <a:gd name="T29" fmla="*/ 682954 h 1873250"/>
                  <a:gd name="T30" fmla="*/ 682739 w 1993900"/>
                  <a:gd name="T31" fmla="*/ 660938 h 1873250"/>
                  <a:gd name="T32" fmla="*/ 707052 w 1993900"/>
                  <a:gd name="T33" fmla="*/ 632088 h 1873250"/>
                  <a:gd name="T34" fmla="*/ 724147 w 1993900"/>
                  <a:gd name="T35" fmla="*/ 596405 h 1873250"/>
                  <a:gd name="T36" fmla="*/ 214659 w 1993900"/>
                  <a:gd name="T37" fmla="*/ 266708 h 1873250"/>
                  <a:gd name="T38" fmla="*/ 171803 w 1993900"/>
                  <a:gd name="T39" fmla="*/ 295920 h 1873250"/>
                  <a:gd name="T40" fmla="*/ 151323 w 1993900"/>
                  <a:gd name="T41" fmla="*/ 344102 h 1873250"/>
                  <a:gd name="T42" fmla="*/ 158150 w 1993900"/>
                  <a:gd name="T43" fmla="*/ 1583935 h 1873250"/>
                  <a:gd name="T44" fmla="*/ 190766 w 1993900"/>
                  <a:gd name="T45" fmla="*/ 1623770 h 1873250"/>
                  <a:gd name="T46" fmla="*/ 241586 w 1993900"/>
                  <a:gd name="T47" fmla="*/ 1639325 h 1873250"/>
                  <a:gd name="T48" fmla="*/ 1706270 w 1993900"/>
                  <a:gd name="T49" fmla="*/ 1627944 h 1873250"/>
                  <a:gd name="T50" fmla="*/ 1743058 w 1993900"/>
                  <a:gd name="T51" fmla="*/ 1591902 h 1873250"/>
                  <a:gd name="T52" fmla="*/ 1754056 w 1993900"/>
                  <a:gd name="T53" fmla="*/ 353207 h 1873250"/>
                  <a:gd name="T54" fmla="*/ 1738127 w 1993900"/>
                  <a:gd name="T55" fmla="*/ 302749 h 1873250"/>
                  <a:gd name="T56" fmla="*/ 1698306 w 1993900"/>
                  <a:gd name="T57" fmla="*/ 269743 h 1873250"/>
                  <a:gd name="T58" fmla="*/ 1541294 w 1993900"/>
                  <a:gd name="T59" fmla="*/ 323995 h 1873250"/>
                  <a:gd name="T60" fmla="*/ 334125 w 1993900"/>
                  <a:gd name="T61" fmla="*/ 262534 h 1873250"/>
                  <a:gd name="T62" fmla="*/ 1334979 w 1993900"/>
                  <a:gd name="T63" fmla="*/ 206006 h 1873250"/>
                  <a:gd name="T64" fmla="*/ 1663414 w 1993900"/>
                  <a:gd name="T65" fmla="*/ 111160 h 1873250"/>
                  <a:gd name="T66" fmla="*/ 1735094 w 1993900"/>
                  <a:gd name="T67" fmla="*/ 122162 h 1873250"/>
                  <a:gd name="T68" fmla="*/ 1798429 w 1993900"/>
                  <a:gd name="T69" fmla="*/ 152513 h 1873250"/>
                  <a:gd name="T70" fmla="*/ 1849629 w 1993900"/>
                  <a:gd name="T71" fmla="*/ 199557 h 1873250"/>
                  <a:gd name="T72" fmla="*/ 1886037 w 1993900"/>
                  <a:gd name="T73" fmla="*/ 259120 h 1873250"/>
                  <a:gd name="T74" fmla="*/ 1903862 w 1993900"/>
                  <a:gd name="T75" fmla="*/ 328927 h 1873250"/>
                  <a:gd name="T76" fmla="*/ 1902346 w 1993900"/>
                  <a:gd name="T77" fmla="*/ 1585453 h 1873250"/>
                  <a:gd name="T78" fmla="*/ 1881107 w 1993900"/>
                  <a:gd name="T79" fmla="*/ 1653362 h 1873250"/>
                  <a:gd name="T80" fmla="*/ 1842044 w 1993900"/>
                  <a:gd name="T81" fmla="*/ 1711029 h 1873250"/>
                  <a:gd name="T82" fmla="*/ 1788568 w 1993900"/>
                  <a:gd name="T83" fmla="*/ 1755417 h 1873250"/>
                  <a:gd name="T84" fmla="*/ 1723716 w 1993900"/>
                  <a:gd name="T85" fmla="*/ 1782733 h 1873250"/>
                  <a:gd name="T86" fmla="*/ 241586 w 1993900"/>
                  <a:gd name="T87" fmla="*/ 1790700 h 1873250"/>
                  <a:gd name="T88" fmla="*/ 169906 w 1993900"/>
                  <a:gd name="T89" fmla="*/ 1779698 h 1873250"/>
                  <a:gd name="T90" fmla="*/ 106191 w 1993900"/>
                  <a:gd name="T91" fmla="*/ 1748968 h 1873250"/>
                  <a:gd name="T92" fmla="*/ 54992 w 1993900"/>
                  <a:gd name="T93" fmla="*/ 1702303 h 1873250"/>
                  <a:gd name="T94" fmla="*/ 18963 w 1993900"/>
                  <a:gd name="T95" fmla="*/ 1642740 h 1873250"/>
                  <a:gd name="T96" fmla="*/ 1138 w 1993900"/>
                  <a:gd name="T97" fmla="*/ 1573312 h 1873250"/>
                  <a:gd name="T98" fmla="*/ 2655 w 1993900"/>
                  <a:gd name="T99" fmla="*/ 316408 h 1873250"/>
                  <a:gd name="T100" fmla="*/ 23514 w 1993900"/>
                  <a:gd name="T101" fmla="*/ 248497 h 1873250"/>
                  <a:gd name="T102" fmla="*/ 62577 w 1993900"/>
                  <a:gd name="T103" fmla="*/ 190451 h 1873250"/>
                  <a:gd name="T104" fmla="*/ 116432 w 1993900"/>
                  <a:gd name="T105" fmla="*/ 146064 h 1873250"/>
                  <a:gd name="T106" fmla="*/ 181284 w 1993900"/>
                  <a:gd name="T107" fmla="*/ 118748 h 1873250"/>
                  <a:gd name="T108" fmla="*/ 363706 w 1993900"/>
                  <a:gd name="T109" fmla="*/ 111160 h 187325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993900" h="1873250">
                    <a:moveTo>
                      <a:pt x="195263" y="1631950"/>
                    </a:moveTo>
                    <a:lnTo>
                      <a:pt x="1766888" y="1631950"/>
                    </a:lnTo>
                    <a:lnTo>
                      <a:pt x="1766888" y="1663700"/>
                    </a:lnTo>
                    <a:lnTo>
                      <a:pt x="195263" y="1663700"/>
                    </a:lnTo>
                    <a:lnTo>
                      <a:pt x="195263" y="1631950"/>
                    </a:lnTo>
                    <a:close/>
                    <a:moveTo>
                      <a:pt x="195263" y="1539875"/>
                    </a:moveTo>
                    <a:lnTo>
                      <a:pt x="1766888" y="1539875"/>
                    </a:lnTo>
                    <a:lnTo>
                      <a:pt x="1766888" y="1570038"/>
                    </a:lnTo>
                    <a:lnTo>
                      <a:pt x="195263" y="1570038"/>
                    </a:lnTo>
                    <a:lnTo>
                      <a:pt x="195263" y="1539875"/>
                    </a:lnTo>
                    <a:close/>
                    <a:moveTo>
                      <a:pt x="1240155" y="603250"/>
                    </a:moveTo>
                    <a:lnTo>
                      <a:pt x="1357056" y="603250"/>
                    </a:lnTo>
                    <a:lnTo>
                      <a:pt x="1357056" y="1188182"/>
                    </a:lnTo>
                    <a:lnTo>
                      <a:pt x="1493838" y="1188182"/>
                    </a:lnTo>
                    <a:lnTo>
                      <a:pt x="1493838" y="1296988"/>
                    </a:lnTo>
                    <a:lnTo>
                      <a:pt x="1071563" y="1296988"/>
                    </a:lnTo>
                    <a:lnTo>
                      <a:pt x="1071563" y="1188182"/>
                    </a:lnTo>
                    <a:lnTo>
                      <a:pt x="1207550" y="1188182"/>
                    </a:lnTo>
                    <a:lnTo>
                      <a:pt x="1207550" y="820068"/>
                    </a:lnTo>
                    <a:lnTo>
                      <a:pt x="1201786" y="822053"/>
                    </a:lnTo>
                    <a:lnTo>
                      <a:pt x="1194826" y="824833"/>
                    </a:lnTo>
                    <a:lnTo>
                      <a:pt x="1180909" y="828407"/>
                    </a:lnTo>
                    <a:lnTo>
                      <a:pt x="1165402" y="831981"/>
                    </a:lnTo>
                    <a:lnTo>
                      <a:pt x="1148304" y="834760"/>
                    </a:lnTo>
                    <a:lnTo>
                      <a:pt x="1130809" y="837143"/>
                    </a:lnTo>
                    <a:lnTo>
                      <a:pt x="1111723" y="838732"/>
                    </a:lnTo>
                    <a:lnTo>
                      <a:pt x="1091842" y="839526"/>
                    </a:lnTo>
                    <a:lnTo>
                      <a:pt x="1071563" y="839923"/>
                    </a:lnTo>
                    <a:lnTo>
                      <a:pt x="1071563" y="738265"/>
                    </a:lnTo>
                    <a:lnTo>
                      <a:pt x="1080311" y="737073"/>
                    </a:lnTo>
                    <a:lnTo>
                      <a:pt x="1089456" y="735882"/>
                    </a:lnTo>
                    <a:lnTo>
                      <a:pt x="1097806" y="734294"/>
                    </a:lnTo>
                    <a:lnTo>
                      <a:pt x="1106156" y="732705"/>
                    </a:lnTo>
                    <a:lnTo>
                      <a:pt x="1114109" y="730720"/>
                    </a:lnTo>
                    <a:lnTo>
                      <a:pt x="1121664" y="728734"/>
                    </a:lnTo>
                    <a:lnTo>
                      <a:pt x="1129218" y="726352"/>
                    </a:lnTo>
                    <a:lnTo>
                      <a:pt x="1136376" y="723969"/>
                    </a:lnTo>
                    <a:lnTo>
                      <a:pt x="1143931" y="720792"/>
                    </a:lnTo>
                    <a:lnTo>
                      <a:pt x="1150690" y="718012"/>
                    </a:lnTo>
                    <a:lnTo>
                      <a:pt x="1156654" y="714438"/>
                    </a:lnTo>
                    <a:lnTo>
                      <a:pt x="1163016" y="711262"/>
                    </a:lnTo>
                    <a:lnTo>
                      <a:pt x="1168981" y="707688"/>
                    </a:lnTo>
                    <a:lnTo>
                      <a:pt x="1174945" y="704114"/>
                    </a:lnTo>
                    <a:lnTo>
                      <a:pt x="1180512" y="699746"/>
                    </a:lnTo>
                    <a:lnTo>
                      <a:pt x="1186079" y="695775"/>
                    </a:lnTo>
                    <a:lnTo>
                      <a:pt x="1191248" y="691407"/>
                    </a:lnTo>
                    <a:lnTo>
                      <a:pt x="1195621" y="686641"/>
                    </a:lnTo>
                    <a:lnTo>
                      <a:pt x="1200393" y="682273"/>
                    </a:lnTo>
                    <a:lnTo>
                      <a:pt x="1204767" y="677111"/>
                    </a:lnTo>
                    <a:lnTo>
                      <a:pt x="1208743" y="671551"/>
                    </a:lnTo>
                    <a:lnTo>
                      <a:pt x="1213117" y="666389"/>
                    </a:lnTo>
                    <a:lnTo>
                      <a:pt x="1216298" y="661227"/>
                    </a:lnTo>
                    <a:lnTo>
                      <a:pt x="1220274" y="655270"/>
                    </a:lnTo>
                    <a:lnTo>
                      <a:pt x="1223057" y="649314"/>
                    </a:lnTo>
                    <a:lnTo>
                      <a:pt x="1226636" y="643357"/>
                    </a:lnTo>
                    <a:lnTo>
                      <a:pt x="1229022" y="637003"/>
                    </a:lnTo>
                    <a:lnTo>
                      <a:pt x="1231407" y="630650"/>
                    </a:lnTo>
                    <a:lnTo>
                      <a:pt x="1234191" y="623899"/>
                    </a:lnTo>
                    <a:lnTo>
                      <a:pt x="1236179" y="617148"/>
                    </a:lnTo>
                    <a:lnTo>
                      <a:pt x="1240155" y="603250"/>
                    </a:lnTo>
                    <a:close/>
                    <a:moveTo>
                      <a:pt x="763507" y="603250"/>
                    </a:moveTo>
                    <a:lnTo>
                      <a:pt x="880806" y="603250"/>
                    </a:lnTo>
                    <a:lnTo>
                      <a:pt x="880806" y="1188182"/>
                    </a:lnTo>
                    <a:lnTo>
                      <a:pt x="1017588" y="1188182"/>
                    </a:lnTo>
                    <a:lnTo>
                      <a:pt x="1017588" y="1296988"/>
                    </a:lnTo>
                    <a:lnTo>
                      <a:pt x="595313" y="1296988"/>
                    </a:lnTo>
                    <a:lnTo>
                      <a:pt x="595313" y="1188182"/>
                    </a:lnTo>
                    <a:lnTo>
                      <a:pt x="731300" y="1188182"/>
                    </a:lnTo>
                    <a:lnTo>
                      <a:pt x="731300" y="820068"/>
                    </a:lnTo>
                    <a:lnTo>
                      <a:pt x="725336" y="822053"/>
                    </a:lnTo>
                    <a:lnTo>
                      <a:pt x="718576" y="824833"/>
                    </a:lnTo>
                    <a:lnTo>
                      <a:pt x="704659" y="828407"/>
                    </a:lnTo>
                    <a:lnTo>
                      <a:pt x="688754" y="831981"/>
                    </a:lnTo>
                    <a:lnTo>
                      <a:pt x="672054" y="834760"/>
                    </a:lnTo>
                    <a:lnTo>
                      <a:pt x="654161" y="837143"/>
                    </a:lnTo>
                    <a:lnTo>
                      <a:pt x="635473" y="838732"/>
                    </a:lnTo>
                    <a:lnTo>
                      <a:pt x="615592" y="839526"/>
                    </a:lnTo>
                    <a:lnTo>
                      <a:pt x="595313" y="839923"/>
                    </a:lnTo>
                    <a:lnTo>
                      <a:pt x="595313" y="738265"/>
                    </a:lnTo>
                    <a:lnTo>
                      <a:pt x="604061" y="737073"/>
                    </a:lnTo>
                    <a:lnTo>
                      <a:pt x="612809" y="735882"/>
                    </a:lnTo>
                    <a:lnTo>
                      <a:pt x="621159" y="734294"/>
                    </a:lnTo>
                    <a:lnTo>
                      <a:pt x="629906" y="732705"/>
                    </a:lnTo>
                    <a:lnTo>
                      <a:pt x="637859" y="730720"/>
                    </a:lnTo>
                    <a:lnTo>
                      <a:pt x="645414" y="728734"/>
                    </a:lnTo>
                    <a:lnTo>
                      <a:pt x="652968" y="726352"/>
                    </a:lnTo>
                    <a:lnTo>
                      <a:pt x="660126" y="723969"/>
                    </a:lnTo>
                    <a:lnTo>
                      <a:pt x="667283" y="720792"/>
                    </a:lnTo>
                    <a:lnTo>
                      <a:pt x="674042" y="718012"/>
                    </a:lnTo>
                    <a:lnTo>
                      <a:pt x="680404" y="714438"/>
                    </a:lnTo>
                    <a:lnTo>
                      <a:pt x="686766" y="711262"/>
                    </a:lnTo>
                    <a:lnTo>
                      <a:pt x="692731" y="707688"/>
                    </a:lnTo>
                    <a:lnTo>
                      <a:pt x="698695" y="704114"/>
                    </a:lnTo>
                    <a:lnTo>
                      <a:pt x="704262" y="699746"/>
                    </a:lnTo>
                    <a:lnTo>
                      <a:pt x="709431" y="695775"/>
                    </a:lnTo>
                    <a:lnTo>
                      <a:pt x="714600" y="691407"/>
                    </a:lnTo>
                    <a:lnTo>
                      <a:pt x="719371" y="686641"/>
                    </a:lnTo>
                    <a:lnTo>
                      <a:pt x="724143" y="682273"/>
                    </a:lnTo>
                    <a:lnTo>
                      <a:pt x="728119" y="677111"/>
                    </a:lnTo>
                    <a:lnTo>
                      <a:pt x="732493" y="671551"/>
                    </a:lnTo>
                    <a:lnTo>
                      <a:pt x="736469" y="666389"/>
                    </a:lnTo>
                    <a:lnTo>
                      <a:pt x="740048" y="661227"/>
                    </a:lnTo>
                    <a:lnTo>
                      <a:pt x="744024" y="655270"/>
                    </a:lnTo>
                    <a:lnTo>
                      <a:pt x="746807" y="649314"/>
                    </a:lnTo>
                    <a:lnTo>
                      <a:pt x="749988" y="643357"/>
                    </a:lnTo>
                    <a:lnTo>
                      <a:pt x="752772" y="637003"/>
                    </a:lnTo>
                    <a:lnTo>
                      <a:pt x="755157" y="630650"/>
                    </a:lnTo>
                    <a:lnTo>
                      <a:pt x="757941" y="623899"/>
                    </a:lnTo>
                    <a:lnTo>
                      <a:pt x="759929" y="617148"/>
                    </a:lnTo>
                    <a:lnTo>
                      <a:pt x="763507" y="603250"/>
                    </a:lnTo>
                    <a:close/>
                    <a:moveTo>
                      <a:pt x="252860" y="274637"/>
                    </a:moveTo>
                    <a:lnTo>
                      <a:pt x="243333" y="275431"/>
                    </a:lnTo>
                    <a:lnTo>
                      <a:pt x="233806" y="276622"/>
                    </a:lnTo>
                    <a:lnTo>
                      <a:pt x="224676" y="279003"/>
                    </a:lnTo>
                    <a:lnTo>
                      <a:pt x="216340" y="282178"/>
                    </a:lnTo>
                    <a:lnTo>
                      <a:pt x="207607" y="286147"/>
                    </a:lnTo>
                    <a:lnTo>
                      <a:pt x="199668" y="290909"/>
                    </a:lnTo>
                    <a:lnTo>
                      <a:pt x="192523" y="296465"/>
                    </a:lnTo>
                    <a:lnTo>
                      <a:pt x="185774" y="302815"/>
                    </a:lnTo>
                    <a:lnTo>
                      <a:pt x="179820" y="309562"/>
                    </a:lnTo>
                    <a:lnTo>
                      <a:pt x="174263" y="316706"/>
                    </a:lnTo>
                    <a:lnTo>
                      <a:pt x="169499" y="324644"/>
                    </a:lnTo>
                    <a:lnTo>
                      <a:pt x="165530" y="332581"/>
                    </a:lnTo>
                    <a:lnTo>
                      <a:pt x="162354" y="341312"/>
                    </a:lnTo>
                    <a:lnTo>
                      <a:pt x="159972" y="350837"/>
                    </a:lnTo>
                    <a:lnTo>
                      <a:pt x="158385" y="359965"/>
                    </a:lnTo>
                    <a:lnTo>
                      <a:pt x="157988" y="369490"/>
                    </a:lnTo>
                    <a:lnTo>
                      <a:pt x="157988" y="1619647"/>
                    </a:lnTo>
                    <a:lnTo>
                      <a:pt x="158385" y="1629569"/>
                    </a:lnTo>
                    <a:lnTo>
                      <a:pt x="159972" y="1639094"/>
                    </a:lnTo>
                    <a:lnTo>
                      <a:pt x="162354" y="1647825"/>
                    </a:lnTo>
                    <a:lnTo>
                      <a:pt x="165530" y="1656953"/>
                    </a:lnTo>
                    <a:lnTo>
                      <a:pt x="169499" y="1665288"/>
                    </a:lnTo>
                    <a:lnTo>
                      <a:pt x="174263" y="1672828"/>
                    </a:lnTo>
                    <a:lnTo>
                      <a:pt x="179820" y="1679972"/>
                    </a:lnTo>
                    <a:lnTo>
                      <a:pt x="185774" y="1686719"/>
                    </a:lnTo>
                    <a:lnTo>
                      <a:pt x="192523" y="1693069"/>
                    </a:lnTo>
                    <a:lnTo>
                      <a:pt x="199668" y="1698625"/>
                    </a:lnTo>
                    <a:lnTo>
                      <a:pt x="207607" y="1702991"/>
                    </a:lnTo>
                    <a:lnTo>
                      <a:pt x="216340" y="1707356"/>
                    </a:lnTo>
                    <a:lnTo>
                      <a:pt x="224676" y="1710531"/>
                    </a:lnTo>
                    <a:lnTo>
                      <a:pt x="233806" y="1712913"/>
                    </a:lnTo>
                    <a:lnTo>
                      <a:pt x="243333" y="1714103"/>
                    </a:lnTo>
                    <a:lnTo>
                      <a:pt x="252860" y="1714897"/>
                    </a:lnTo>
                    <a:lnTo>
                      <a:pt x="1741040" y="1714897"/>
                    </a:lnTo>
                    <a:lnTo>
                      <a:pt x="1750567" y="1714103"/>
                    </a:lnTo>
                    <a:lnTo>
                      <a:pt x="1759697" y="1712913"/>
                    </a:lnTo>
                    <a:lnTo>
                      <a:pt x="1769224" y="1710531"/>
                    </a:lnTo>
                    <a:lnTo>
                      <a:pt x="1777560" y="1707356"/>
                    </a:lnTo>
                    <a:lnTo>
                      <a:pt x="1785896" y="1702991"/>
                    </a:lnTo>
                    <a:lnTo>
                      <a:pt x="1794232" y="1698625"/>
                    </a:lnTo>
                    <a:lnTo>
                      <a:pt x="1801377" y="1693069"/>
                    </a:lnTo>
                    <a:lnTo>
                      <a:pt x="1808126" y="1686719"/>
                    </a:lnTo>
                    <a:lnTo>
                      <a:pt x="1813683" y="1679972"/>
                    </a:lnTo>
                    <a:lnTo>
                      <a:pt x="1819240" y="1672828"/>
                    </a:lnTo>
                    <a:lnTo>
                      <a:pt x="1824401" y="1665288"/>
                    </a:lnTo>
                    <a:lnTo>
                      <a:pt x="1828370" y="1656953"/>
                    </a:lnTo>
                    <a:lnTo>
                      <a:pt x="1831546" y="1647825"/>
                    </a:lnTo>
                    <a:lnTo>
                      <a:pt x="1833531" y="1639094"/>
                    </a:lnTo>
                    <a:lnTo>
                      <a:pt x="1835516" y="1629569"/>
                    </a:lnTo>
                    <a:lnTo>
                      <a:pt x="1835912" y="1619647"/>
                    </a:lnTo>
                    <a:lnTo>
                      <a:pt x="1835912" y="369490"/>
                    </a:lnTo>
                    <a:lnTo>
                      <a:pt x="1835516" y="359965"/>
                    </a:lnTo>
                    <a:lnTo>
                      <a:pt x="1833531" y="350837"/>
                    </a:lnTo>
                    <a:lnTo>
                      <a:pt x="1831546" y="341312"/>
                    </a:lnTo>
                    <a:lnTo>
                      <a:pt x="1828370" y="332581"/>
                    </a:lnTo>
                    <a:lnTo>
                      <a:pt x="1824401" y="324644"/>
                    </a:lnTo>
                    <a:lnTo>
                      <a:pt x="1819240" y="316706"/>
                    </a:lnTo>
                    <a:lnTo>
                      <a:pt x="1813683" y="309562"/>
                    </a:lnTo>
                    <a:lnTo>
                      <a:pt x="1808126" y="302815"/>
                    </a:lnTo>
                    <a:lnTo>
                      <a:pt x="1801377" y="296465"/>
                    </a:lnTo>
                    <a:lnTo>
                      <a:pt x="1794232" y="290909"/>
                    </a:lnTo>
                    <a:lnTo>
                      <a:pt x="1785896" y="286147"/>
                    </a:lnTo>
                    <a:lnTo>
                      <a:pt x="1777560" y="282178"/>
                    </a:lnTo>
                    <a:lnTo>
                      <a:pt x="1769224" y="279003"/>
                    </a:lnTo>
                    <a:lnTo>
                      <a:pt x="1759697" y="276622"/>
                    </a:lnTo>
                    <a:lnTo>
                      <a:pt x="1750567" y="275431"/>
                    </a:lnTo>
                    <a:lnTo>
                      <a:pt x="1741040" y="274637"/>
                    </a:lnTo>
                    <a:lnTo>
                      <a:pt x="1613221" y="274637"/>
                    </a:lnTo>
                    <a:lnTo>
                      <a:pt x="1613221" y="338931"/>
                    </a:lnTo>
                    <a:lnTo>
                      <a:pt x="1366316" y="338931"/>
                    </a:lnTo>
                    <a:lnTo>
                      <a:pt x="1366316" y="274637"/>
                    </a:lnTo>
                    <a:lnTo>
                      <a:pt x="596622" y="274637"/>
                    </a:lnTo>
                    <a:lnTo>
                      <a:pt x="596622" y="338931"/>
                    </a:lnTo>
                    <a:lnTo>
                      <a:pt x="349717" y="338931"/>
                    </a:lnTo>
                    <a:lnTo>
                      <a:pt x="349717" y="274637"/>
                    </a:lnTo>
                    <a:lnTo>
                      <a:pt x="252860" y="274637"/>
                    </a:lnTo>
                    <a:close/>
                    <a:moveTo>
                      <a:pt x="442207" y="0"/>
                    </a:moveTo>
                    <a:lnTo>
                      <a:pt x="565660" y="0"/>
                    </a:lnTo>
                    <a:lnTo>
                      <a:pt x="565660" y="116284"/>
                    </a:lnTo>
                    <a:lnTo>
                      <a:pt x="1397278" y="116284"/>
                    </a:lnTo>
                    <a:lnTo>
                      <a:pt x="1397278" y="215503"/>
                    </a:lnTo>
                    <a:lnTo>
                      <a:pt x="1397278" y="307975"/>
                    </a:lnTo>
                    <a:lnTo>
                      <a:pt x="1461188" y="307975"/>
                    </a:lnTo>
                    <a:lnTo>
                      <a:pt x="1461188" y="0"/>
                    </a:lnTo>
                    <a:lnTo>
                      <a:pt x="1551296" y="0"/>
                    </a:lnTo>
                    <a:lnTo>
                      <a:pt x="1551296" y="116284"/>
                    </a:lnTo>
                    <a:lnTo>
                      <a:pt x="1741040" y="116284"/>
                    </a:lnTo>
                    <a:lnTo>
                      <a:pt x="1754140" y="116681"/>
                    </a:lnTo>
                    <a:lnTo>
                      <a:pt x="1766446" y="117475"/>
                    </a:lnTo>
                    <a:lnTo>
                      <a:pt x="1779148" y="119062"/>
                    </a:lnTo>
                    <a:lnTo>
                      <a:pt x="1791851" y="121840"/>
                    </a:lnTo>
                    <a:lnTo>
                      <a:pt x="1804156" y="124222"/>
                    </a:lnTo>
                    <a:lnTo>
                      <a:pt x="1816065" y="127794"/>
                    </a:lnTo>
                    <a:lnTo>
                      <a:pt x="1827973" y="131762"/>
                    </a:lnTo>
                    <a:lnTo>
                      <a:pt x="1839088" y="136525"/>
                    </a:lnTo>
                    <a:lnTo>
                      <a:pt x="1850600" y="141684"/>
                    </a:lnTo>
                    <a:lnTo>
                      <a:pt x="1861318" y="147240"/>
                    </a:lnTo>
                    <a:lnTo>
                      <a:pt x="1872035" y="152797"/>
                    </a:lnTo>
                    <a:lnTo>
                      <a:pt x="1882356" y="159544"/>
                    </a:lnTo>
                    <a:lnTo>
                      <a:pt x="1892280" y="167084"/>
                    </a:lnTo>
                    <a:lnTo>
                      <a:pt x="1901807" y="174228"/>
                    </a:lnTo>
                    <a:lnTo>
                      <a:pt x="1911334" y="182165"/>
                    </a:lnTo>
                    <a:lnTo>
                      <a:pt x="1919670" y="190500"/>
                    </a:lnTo>
                    <a:lnTo>
                      <a:pt x="1928006" y="199231"/>
                    </a:lnTo>
                    <a:lnTo>
                      <a:pt x="1935945" y="208756"/>
                    </a:lnTo>
                    <a:lnTo>
                      <a:pt x="1943884" y="218281"/>
                    </a:lnTo>
                    <a:lnTo>
                      <a:pt x="1951029" y="228203"/>
                    </a:lnTo>
                    <a:lnTo>
                      <a:pt x="1957380" y="238125"/>
                    </a:lnTo>
                    <a:lnTo>
                      <a:pt x="1963732" y="249237"/>
                    </a:lnTo>
                    <a:lnTo>
                      <a:pt x="1968892" y="259953"/>
                    </a:lnTo>
                    <a:lnTo>
                      <a:pt x="1974052" y="271065"/>
                    </a:lnTo>
                    <a:lnTo>
                      <a:pt x="1978816" y="282575"/>
                    </a:lnTo>
                    <a:lnTo>
                      <a:pt x="1982389" y="294084"/>
                    </a:lnTo>
                    <a:lnTo>
                      <a:pt x="1985961" y="306387"/>
                    </a:lnTo>
                    <a:lnTo>
                      <a:pt x="1988740" y="318690"/>
                    </a:lnTo>
                    <a:lnTo>
                      <a:pt x="1991122" y="330994"/>
                    </a:lnTo>
                    <a:lnTo>
                      <a:pt x="1992709" y="344090"/>
                    </a:lnTo>
                    <a:lnTo>
                      <a:pt x="1993503" y="356790"/>
                    </a:lnTo>
                    <a:lnTo>
                      <a:pt x="1993900" y="369490"/>
                    </a:lnTo>
                    <a:lnTo>
                      <a:pt x="1993900" y="1619647"/>
                    </a:lnTo>
                    <a:lnTo>
                      <a:pt x="1993503" y="1632744"/>
                    </a:lnTo>
                    <a:lnTo>
                      <a:pt x="1992709" y="1645841"/>
                    </a:lnTo>
                    <a:lnTo>
                      <a:pt x="1991122" y="1658541"/>
                    </a:lnTo>
                    <a:lnTo>
                      <a:pt x="1988740" y="1670844"/>
                    </a:lnTo>
                    <a:lnTo>
                      <a:pt x="1985961" y="1682750"/>
                    </a:lnTo>
                    <a:lnTo>
                      <a:pt x="1982389" y="1695053"/>
                    </a:lnTo>
                    <a:lnTo>
                      <a:pt x="1978816" y="1706960"/>
                    </a:lnTo>
                    <a:lnTo>
                      <a:pt x="1974052" y="1718469"/>
                    </a:lnTo>
                    <a:lnTo>
                      <a:pt x="1968892" y="1729581"/>
                    </a:lnTo>
                    <a:lnTo>
                      <a:pt x="1963732" y="1740694"/>
                    </a:lnTo>
                    <a:lnTo>
                      <a:pt x="1957380" y="1751410"/>
                    </a:lnTo>
                    <a:lnTo>
                      <a:pt x="1951029" y="1761331"/>
                    </a:lnTo>
                    <a:lnTo>
                      <a:pt x="1943884" y="1771650"/>
                    </a:lnTo>
                    <a:lnTo>
                      <a:pt x="1935945" y="1780778"/>
                    </a:lnTo>
                    <a:lnTo>
                      <a:pt x="1928006" y="1789906"/>
                    </a:lnTo>
                    <a:lnTo>
                      <a:pt x="1919670" y="1799035"/>
                    </a:lnTo>
                    <a:lnTo>
                      <a:pt x="1911334" y="1807369"/>
                    </a:lnTo>
                    <a:lnTo>
                      <a:pt x="1901807" y="1815306"/>
                    </a:lnTo>
                    <a:lnTo>
                      <a:pt x="1892280" y="1822847"/>
                    </a:lnTo>
                    <a:lnTo>
                      <a:pt x="1882356" y="1829594"/>
                    </a:lnTo>
                    <a:lnTo>
                      <a:pt x="1872035" y="1836341"/>
                    </a:lnTo>
                    <a:lnTo>
                      <a:pt x="1861318" y="1842294"/>
                    </a:lnTo>
                    <a:lnTo>
                      <a:pt x="1850600" y="1848247"/>
                    </a:lnTo>
                    <a:lnTo>
                      <a:pt x="1839088" y="1853406"/>
                    </a:lnTo>
                    <a:lnTo>
                      <a:pt x="1827973" y="1857375"/>
                    </a:lnTo>
                    <a:lnTo>
                      <a:pt x="1816065" y="1861741"/>
                    </a:lnTo>
                    <a:lnTo>
                      <a:pt x="1804156" y="1864916"/>
                    </a:lnTo>
                    <a:lnTo>
                      <a:pt x="1791851" y="1868091"/>
                    </a:lnTo>
                    <a:lnTo>
                      <a:pt x="1779148" y="1870075"/>
                    </a:lnTo>
                    <a:lnTo>
                      <a:pt x="1766446" y="1871663"/>
                    </a:lnTo>
                    <a:lnTo>
                      <a:pt x="1754140" y="1872456"/>
                    </a:lnTo>
                    <a:lnTo>
                      <a:pt x="1741040" y="1873250"/>
                    </a:lnTo>
                    <a:lnTo>
                      <a:pt x="252860" y="1873250"/>
                    </a:lnTo>
                    <a:lnTo>
                      <a:pt x="239760" y="1872456"/>
                    </a:lnTo>
                    <a:lnTo>
                      <a:pt x="227058" y="1871663"/>
                    </a:lnTo>
                    <a:lnTo>
                      <a:pt x="214355" y="1870075"/>
                    </a:lnTo>
                    <a:lnTo>
                      <a:pt x="201753" y="1868091"/>
                    </a:lnTo>
                    <a:lnTo>
                      <a:pt x="189744" y="1864916"/>
                    </a:lnTo>
                    <a:lnTo>
                      <a:pt x="177835" y="1861741"/>
                    </a:lnTo>
                    <a:lnTo>
                      <a:pt x="165927" y="1857375"/>
                    </a:lnTo>
                    <a:lnTo>
                      <a:pt x="154018" y="1853406"/>
                    </a:lnTo>
                    <a:lnTo>
                      <a:pt x="143300" y="1848247"/>
                    </a:lnTo>
                    <a:lnTo>
                      <a:pt x="132186" y="1842294"/>
                    </a:lnTo>
                    <a:lnTo>
                      <a:pt x="121865" y="1836341"/>
                    </a:lnTo>
                    <a:lnTo>
                      <a:pt x="111147" y="1829594"/>
                    </a:lnTo>
                    <a:lnTo>
                      <a:pt x="101620" y="1822847"/>
                    </a:lnTo>
                    <a:lnTo>
                      <a:pt x="91696" y="1815306"/>
                    </a:lnTo>
                    <a:lnTo>
                      <a:pt x="82566" y="1807369"/>
                    </a:lnTo>
                    <a:lnTo>
                      <a:pt x="74230" y="1799035"/>
                    </a:lnTo>
                    <a:lnTo>
                      <a:pt x="65497" y="1789906"/>
                    </a:lnTo>
                    <a:lnTo>
                      <a:pt x="57558" y="1780778"/>
                    </a:lnTo>
                    <a:lnTo>
                      <a:pt x="50016" y="1771650"/>
                    </a:lnTo>
                    <a:lnTo>
                      <a:pt x="42871" y="1761331"/>
                    </a:lnTo>
                    <a:lnTo>
                      <a:pt x="36520" y="1751410"/>
                    </a:lnTo>
                    <a:lnTo>
                      <a:pt x="30168" y="1740694"/>
                    </a:lnTo>
                    <a:lnTo>
                      <a:pt x="24611" y="1729581"/>
                    </a:lnTo>
                    <a:lnTo>
                      <a:pt x="19848" y="1718469"/>
                    </a:lnTo>
                    <a:lnTo>
                      <a:pt x="15084" y="1706960"/>
                    </a:lnTo>
                    <a:lnTo>
                      <a:pt x="11115" y="1695053"/>
                    </a:lnTo>
                    <a:lnTo>
                      <a:pt x="7939" y="1682750"/>
                    </a:lnTo>
                    <a:lnTo>
                      <a:pt x="4763" y="1670844"/>
                    </a:lnTo>
                    <a:lnTo>
                      <a:pt x="2779" y="1658541"/>
                    </a:lnTo>
                    <a:lnTo>
                      <a:pt x="1191" y="1645841"/>
                    </a:lnTo>
                    <a:lnTo>
                      <a:pt x="0" y="1632744"/>
                    </a:lnTo>
                    <a:lnTo>
                      <a:pt x="0" y="1619647"/>
                    </a:lnTo>
                    <a:lnTo>
                      <a:pt x="0" y="369490"/>
                    </a:lnTo>
                    <a:lnTo>
                      <a:pt x="0" y="356790"/>
                    </a:lnTo>
                    <a:lnTo>
                      <a:pt x="1191" y="344090"/>
                    </a:lnTo>
                    <a:lnTo>
                      <a:pt x="2779" y="330994"/>
                    </a:lnTo>
                    <a:lnTo>
                      <a:pt x="4763" y="318690"/>
                    </a:lnTo>
                    <a:lnTo>
                      <a:pt x="7939" y="306387"/>
                    </a:lnTo>
                    <a:lnTo>
                      <a:pt x="11115" y="294084"/>
                    </a:lnTo>
                    <a:lnTo>
                      <a:pt x="15084" y="282575"/>
                    </a:lnTo>
                    <a:lnTo>
                      <a:pt x="19848" y="271065"/>
                    </a:lnTo>
                    <a:lnTo>
                      <a:pt x="24611" y="259953"/>
                    </a:lnTo>
                    <a:lnTo>
                      <a:pt x="30168" y="249237"/>
                    </a:lnTo>
                    <a:lnTo>
                      <a:pt x="36520" y="238125"/>
                    </a:lnTo>
                    <a:lnTo>
                      <a:pt x="42871" y="228203"/>
                    </a:lnTo>
                    <a:lnTo>
                      <a:pt x="50016" y="218281"/>
                    </a:lnTo>
                    <a:lnTo>
                      <a:pt x="57558" y="208756"/>
                    </a:lnTo>
                    <a:lnTo>
                      <a:pt x="65497" y="199231"/>
                    </a:lnTo>
                    <a:lnTo>
                      <a:pt x="74230" y="190500"/>
                    </a:lnTo>
                    <a:lnTo>
                      <a:pt x="82566" y="182165"/>
                    </a:lnTo>
                    <a:lnTo>
                      <a:pt x="91696" y="174228"/>
                    </a:lnTo>
                    <a:lnTo>
                      <a:pt x="101620" y="167084"/>
                    </a:lnTo>
                    <a:lnTo>
                      <a:pt x="111147" y="159544"/>
                    </a:lnTo>
                    <a:lnTo>
                      <a:pt x="121865" y="152797"/>
                    </a:lnTo>
                    <a:lnTo>
                      <a:pt x="132186" y="147240"/>
                    </a:lnTo>
                    <a:lnTo>
                      <a:pt x="143300" y="141684"/>
                    </a:lnTo>
                    <a:lnTo>
                      <a:pt x="154018" y="136525"/>
                    </a:lnTo>
                    <a:lnTo>
                      <a:pt x="165927" y="131762"/>
                    </a:lnTo>
                    <a:lnTo>
                      <a:pt x="177835" y="127794"/>
                    </a:lnTo>
                    <a:lnTo>
                      <a:pt x="189744" y="124222"/>
                    </a:lnTo>
                    <a:lnTo>
                      <a:pt x="201753" y="121840"/>
                    </a:lnTo>
                    <a:lnTo>
                      <a:pt x="214355" y="119062"/>
                    </a:lnTo>
                    <a:lnTo>
                      <a:pt x="227058" y="117475"/>
                    </a:lnTo>
                    <a:lnTo>
                      <a:pt x="239760" y="116681"/>
                    </a:lnTo>
                    <a:lnTo>
                      <a:pt x="252860" y="116284"/>
                    </a:lnTo>
                    <a:lnTo>
                      <a:pt x="380679" y="116284"/>
                    </a:lnTo>
                    <a:lnTo>
                      <a:pt x="380679" y="215503"/>
                    </a:lnTo>
                    <a:lnTo>
                      <a:pt x="380679" y="307975"/>
                    </a:lnTo>
                    <a:lnTo>
                      <a:pt x="442207" y="307975"/>
                    </a:lnTo>
                    <a:lnTo>
                      <a:pt x="442207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contourClr>
                    <a:srgbClr val="FFFFFF"/>
                  </a:contourClr>
                </a:sp3d>
              </a:bodyPr>
              <a:p>
                <a:pPr marL="0" marR="0" lvl="0" indent="0" algn="ctr" defTabSz="1218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Light" panose="020B0300000000000000" pitchFamily="34" charset="-122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012066" y="2744647"/>
              <a:ext cx="1365813" cy="1365813"/>
              <a:chOff x="2012066" y="2744647"/>
              <a:chExt cx="1365813" cy="1365813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2012066" y="2744647"/>
                <a:ext cx="1365813" cy="1365813"/>
              </a:xfrm>
              <a:prstGeom prst="ellipse">
                <a:avLst/>
              </a:prstGeom>
              <a:solidFill>
                <a:srgbClr val="EAD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Light" panose="020B0300000000000000" pitchFamily="34" charset="-122"/>
                  <a:ea typeface="思源黑体 CN Light" panose="020B0300000000000000" pitchFamily="34" charset="-122"/>
                  <a:cs typeface="+mn-cs"/>
                </a:endParaRPr>
              </a:p>
            </p:txBody>
          </p:sp>
          <p:sp>
            <p:nvSpPr>
              <p:cNvPr id="24" name="KSO_Shape"/>
              <p:cNvSpPr/>
              <p:nvPr/>
            </p:nvSpPr>
            <p:spPr>
              <a:xfrm>
                <a:off x="2477144" y="3244586"/>
                <a:ext cx="358808" cy="453232"/>
              </a:xfrm>
              <a:custGeom>
                <a:avLst/>
                <a:gdLst/>
                <a:ahLst/>
                <a:cxnLst/>
                <a:rect l="l" t="t" r="r" b="b"/>
                <a:pathLst>
                  <a:path w="3132350" h="3959240">
                    <a:moveTo>
                      <a:pt x="1005872" y="679617"/>
                    </a:moveTo>
                    <a:lnTo>
                      <a:pt x="1142879" y="679617"/>
                    </a:lnTo>
                    <a:lnTo>
                      <a:pt x="1142879" y="1011617"/>
                    </a:lnTo>
                    <a:lnTo>
                      <a:pt x="1474879" y="1011617"/>
                    </a:lnTo>
                    <a:lnTo>
                      <a:pt x="1474879" y="1148624"/>
                    </a:lnTo>
                    <a:lnTo>
                      <a:pt x="1142879" y="1148624"/>
                    </a:lnTo>
                    <a:lnTo>
                      <a:pt x="1142879" y="1480624"/>
                    </a:lnTo>
                    <a:lnTo>
                      <a:pt x="1005872" y="1480624"/>
                    </a:lnTo>
                    <a:lnTo>
                      <a:pt x="1005872" y="1148624"/>
                    </a:lnTo>
                    <a:lnTo>
                      <a:pt x="673872" y="1148624"/>
                    </a:lnTo>
                    <a:lnTo>
                      <a:pt x="673872" y="1011617"/>
                    </a:lnTo>
                    <a:lnTo>
                      <a:pt x="1005872" y="1011617"/>
                    </a:lnTo>
                    <a:close/>
                    <a:moveTo>
                      <a:pt x="1080120" y="151325"/>
                    </a:moveTo>
                    <a:cubicBezTo>
                      <a:pt x="567161" y="151325"/>
                      <a:pt x="151325" y="567161"/>
                      <a:pt x="151325" y="1080120"/>
                    </a:cubicBezTo>
                    <a:cubicBezTo>
                      <a:pt x="151325" y="1593079"/>
                      <a:pt x="567161" y="2008915"/>
                      <a:pt x="1080120" y="2008915"/>
                    </a:cubicBezTo>
                    <a:cubicBezTo>
                      <a:pt x="1593079" y="2008915"/>
                      <a:pt x="2008915" y="1593079"/>
                      <a:pt x="2008915" y="1080120"/>
                    </a:cubicBezTo>
                    <a:cubicBezTo>
                      <a:pt x="2008915" y="567161"/>
                      <a:pt x="1593079" y="151325"/>
                      <a:pt x="1080120" y="151325"/>
                    </a:cubicBezTo>
                    <a:close/>
                    <a:moveTo>
                      <a:pt x="1080120" y="0"/>
                    </a:moveTo>
                    <a:cubicBezTo>
                      <a:pt x="1676654" y="0"/>
                      <a:pt x="2160240" y="483586"/>
                      <a:pt x="2160240" y="1080120"/>
                    </a:cubicBezTo>
                    <a:cubicBezTo>
                      <a:pt x="2160240" y="1427165"/>
                      <a:pt x="1996568" y="1735982"/>
                      <a:pt x="1741553" y="1932755"/>
                    </a:cubicBezTo>
                    <a:lnTo>
                      <a:pt x="1967917" y="2284217"/>
                    </a:lnTo>
                    <a:lnTo>
                      <a:pt x="2037145" y="2234618"/>
                    </a:lnTo>
                    <a:cubicBezTo>
                      <a:pt x="2913254" y="2995439"/>
                      <a:pt x="3181132" y="3578954"/>
                      <a:pt x="3125302" y="3789029"/>
                    </a:cubicBezTo>
                    <a:cubicBezTo>
                      <a:pt x="3106500" y="3931371"/>
                      <a:pt x="2976322" y="3969409"/>
                      <a:pt x="2895645" y="3957062"/>
                    </a:cubicBezTo>
                    <a:cubicBezTo>
                      <a:pt x="2363446" y="3830214"/>
                      <a:pt x="1961795" y="2830323"/>
                      <a:pt x="1784689" y="2415489"/>
                    </a:cubicBezTo>
                    <a:lnTo>
                      <a:pt x="1850702" y="2368194"/>
                    </a:lnTo>
                    <a:lnTo>
                      <a:pt x="1622163" y="2013355"/>
                    </a:lnTo>
                    <a:cubicBezTo>
                      <a:pt x="1463260" y="2107083"/>
                      <a:pt x="1277898" y="2160240"/>
                      <a:pt x="1080120" y="2160240"/>
                    </a:cubicBezTo>
                    <a:cubicBezTo>
                      <a:pt x="483586" y="2160240"/>
                      <a:pt x="0" y="1676654"/>
                      <a:pt x="0" y="1080120"/>
                    </a:cubicBezTo>
                    <a:cubicBezTo>
                      <a:pt x="0" y="483586"/>
                      <a:pt x="483586" y="0"/>
                      <a:pt x="108012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marL="0" marR="0" lvl="0" indent="0" algn="ctr" defTabSz="1218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Light" panose="020B0300000000000000" pitchFamily="34" charset="-122"/>
                  <a:ea typeface="思源黑体 CN Light" panose="020B0300000000000000" pitchFamily="34" charset="-122"/>
                  <a:cs typeface="+mn-cs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8814123" y="2744647"/>
              <a:ext cx="1365813" cy="1365813"/>
              <a:chOff x="8814123" y="2744647"/>
              <a:chExt cx="1365813" cy="1365813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8814123" y="2744647"/>
                <a:ext cx="1365813" cy="1365813"/>
              </a:xfrm>
              <a:prstGeom prst="ellipse">
                <a:avLst/>
              </a:prstGeom>
              <a:solidFill>
                <a:srgbClr val="EAD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Light" panose="020B0300000000000000" pitchFamily="34" charset="-122"/>
                  <a:ea typeface="思源黑体 CN Light" panose="020B0300000000000000" pitchFamily="34" charset="-122"/>
                  <a:cs typeface="+mn-cs"/>
                </a:endParaRPr>
              </a:p>
            </p:txBody>
          </p:sp>
          <p:sp>
            <p:nvSpPr>
              <p:cNvPr id="27" name="KSO_Shape"/>
              <p:cNvSpPr>
                <a:spLocks noChangeAspect="1"/>
              </p:cNvSpPr>
              <p:nvPr/>
            </p:nvSpPr>
            <p:spPr>
              <a:xfrm>
                <a:off x="9237891" y="3235553"/>
                <a:ext cx="518277" cy="384000"/>
              </a:xfrm>
              <a:custGeom>
                <a:avLst/>
                <a:gdLst/>
                <a:ahLst/>
                <a:cxnLst/>
                <a:rect l="l" t="t" r="r" b="b"/>
                <a:pathLst>
                  <a:path w="1366582" h="1042046">
                    <a:moveTo>
                      <a:pt x="37022" y="792087"/>
                    </a:moveTo>
                    <a:lnTo>
                      <a:pt x="185104" y="792087"/>
                    </a:lnTo>
                    <a:cubicBezTo>
                      <a:pt x="205551" y="792087"/>
                      <a:pt x="222126" y="808662"/>
                      <a:pt x="222126" y="829109"/>
                    </a:cubicBezTo>
                    <a:lnTo>
                      <a:pt x="222126" y="1005022"/>
                    </a:lnTo>
                    <a:cubicBezTo>
                      <a:pt x="222126" y="1025469"/>
                      <a:pt x="205551" y="1042044"/>
                      <a:pt x="185104" y="1042044"/>
                    </a:cubicBezTo>
                    <a:lnTo>
                      <a:pt x="37022" y="1042044"/>
                    </a:lnTo>
                    <a:cubicBezTo>
                      <a:pt x="16575" y="1042044"/>
                      <a:pt x="0" y="1025469"/>
                      <a:pt x="0" y="1005022"/>
                    </a:cubicBezTo>
                    <a:lnTo>
                      <a:pt x="0" y="829109"/>
                    </a:lnTo>
                    <a:cubicBezTo>
                      <a:pt x="0" y="808662"/>
                      <a:pt x="16575" y="792087"/>
                      <a:pt x="37022" y="792087"/>
                    </a:cubicBezTo>
                    <a:close/>
                    <a:moveTo>
                      <a:pt x="308442" y="614561"/>
                    </a:moveTo>
                    <a:lnTo>
                      <a:pt x="456524" y="614561"/>
                    </a:lnTo>
                    <a:cubicBezTo>
                      <a:pt x="476971" y="614561"/>
                      <a:pt x="493546" y="631136"/>
                      <a:pt x="493546" y="651583"/>
                    </a:cubicBezTo>
                    <a:lnTo>
                      <a:pt x="493546" y="1005023"/>
                    </a:lnTo>
                    <a:cubicBezTo>
                      <a:pt x="493546" y="1025470"/>
                      <a:pt x="476971" y="1042045"/>
                      <a:pt x="456524" y="1042045"/>
                    </a:cubicBezTo>
                    <a:lnTo>
                      <a:pt x="308442" y="1042045"/>
                    </a:lnTo>
                    <a:cubicBezTo>
                      <a:pt x="287995" y="1042045"/>
                      <a:pt x="271420" y="1025470"/>
                      <a:pt x="271420" y="1005023"/>
                    </a:cubicBezTo>
                    <a:lnTo>
                      <a:pt x="271420" y="651583"/>
                    </a:lnTo>
                    <a:cubicBezTo>
                      <a:pt x="271420" y="631136"/>
                      <a:pt x="287995" y="614561"/>
                      <a:pt x="308442" y="614561"/>
                    </a:cubicBezTo>
                    <a:close/>
                    <a:moveTo>
                      <a:pt x="583127" y="432047"/>
                    </a:moveTo>
                    <a:lnTo>
                      <a:pt x="744271" y="432047"/>
                    </a:lnTo>
                    <a:cubicBezTo>
                      <a:pt x="766521" y="432047"/>
                      <a:pt x="784558" y="450084"/>
                      <a:pt x="784558" y="472334"/>
                    </a:cubicBezTo>
                    <a:lnTo>
                      <a:pt x="784558" y="1001758"/>
                    </a:lnTo>
                    <a:cubicBezTo>
                      <a:pt x="784558" y="1024008"/>
                      <a:pt x="766521" y="1042045"/>
                      <a:pt x="744271" y="1042045"/>
                    </a:cubicBezTo>
                    <a:lnTo>
                      <a:pt x="583127" y="1042045"/>
                    </a:lnTo>
                    <a:cubicBezTo>
                      <a:pt x="560877" y="1042045"/>
                      <a:pt x="542840" y="1024008"/>
                      <a:pt x="542840" y="1001758"/>
                    </a:cubicBezTo>
                    <a:lnTo>
                      <a:pt x="542840" y="472334"/>
                    </a:lnTo>
                    <a:cubicBezTo>
                      <a:pt x="542840" y="450084"/>
                      <a:pt x="560877" y="432047"/>
                      <a:pt x="583127" y="432047"/>
                    </a:cubicBezTo>
                    <a:close/>
                    <a:moveTo>
                      <a:pt x="874139" y="210194"/>
                    </a:moveTo>
                    <a:lnTo>
                      <a:pt x="1035283" y="210194"/>
                    </a:lnTo>
                    <a:cubicBezTo>
                      <a:pt x="1057533" y="210194"/>
                      <a:pt x="1075570" y="228231"/>
                      <a:pt x="1075570" y="250481"/>
                    </a:cubicBezTo>
                    <a:lnTo>
                      <a:pt x="1075570" y="1001758"/>
                    </a:lnTo>
                    <a:cubicBezTo>
                      <a:pt x="1075570" y="1024008"/>
                      <a:pt x="1057533" y="1042045"/>
                      <a:pt x="1035283" y="1042045"/>
                    </a:cubicBezTo>
                    <a:lnTo>
                      <a:pt x="874139" y="1042045"/>
                    </a:lnTo>
                    <a:cubicBezTo>
                      <a:pt x="851889" y="1042045"/>
                      <a:pt x="833852" y="1024008"/>
                      <a:pt x="833852" y="1001758"/>
                    </a:cubicBezTo>
                    <a:lnTo>
                      <a:pt x="833852" y="250481"/>
                    </a:lnTo>
                    <a:cubicBezTo>
                      <a:pt x="833852" y="228231"/>
                      <a:pt x="851889" y="210194"/>
                      <a:pt x="874139" y="210194"/>
                    </a:cubicBezTo>
                    <a:close/>
                    <a:moveTo>
                      <a:pt x="1165151" y="0"/>
                    </a:moveTo>
                    <a:lnTo>
                      <a:pt x="1326295" y="0"/>
                    </a:lnTo>
                    <a:cubicBezTo>
                      <a:pt x="1348545" y="0"/>
                      <a:pt x="1366582" y="18037"/>
                      <a:pt x="1366582" y="40287"/>
                    </a:cubicBezTo>
                    <a:lnTo>
                      <a:pt x="1366582" y="1001759"/>
                    </a:lnTo>
                    <a:cubicBezTo>
                      <a:pt x="1366582" y="1024009"/>
                      <a:pt x="1348545" y="1042046"/>
                      <a:pt x="1326295" y="1042046"/>
                    </a:cubicBezTo>
                    <a:lnTo>
                      <a:pt x="1165151" y="1042046"/>
                    </a:lnTo>
                    <a:cubicBezTo>
                      <a:pt x="1142901" y="1042046"/>
                      <a:pt x="1124864" y="1024009"/>
                      <a:pt x="1124864" y="1001759"/>
                    </a:cubicBezTo>
                    <a:lnTo>
                      <a:pt x="1124864" y="40287"/>
                    </a:lnTo>
                    <a:cubicBezTo>
                      <a:pt x="1124864" y="18037"/>
                      <a:pt x="1142901" y="0"/>
                      <a:pt x="1165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marL="0" marR="0" lvl="0" indent="0" algn="ctr" defTabSz="1218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Light" panose="020B0300000000000000" pitchFamily="34" charset="-122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28" name="1"/>
          <p:cNvSpPr txBox="1">
            <a:spLocks noChangeArrowheads="1"/>
          </p:cNvSpPr>
          <p:nvPr/>
        </p:nvSpPr>
        <p:spPr bwMode="auto">
          <a:xfrm>
            <a:off x="2185984" y="3835905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1"/>
          <p:cNvSpPr txBox="1">
            <a:spLocks noChangeArrowheads="1"/>
          </p:cNvSpPr>
          <p:nvPr/>
        </p:nvSpPr>
        <p:spPr bwMode="auto">
          <a:xfrm>
            <a:off x="5599109" y="3835905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" name="1"/>
          <p:cNvSpPr txBox="1">
            <a:spLocks noChangeArrowheads="1"/>
          </p:cNvSpPr>
          <p:nvPr/>
        </p:nvSpPr>
        <p:spPr bwMode="auto">
          <a:xfrm>
            <a:off x="9012234" y="3835905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1"/>
          <p:cNvSpPr txBox="1">
            <a:spLocks noChangeArrowheads="1"/>
          </p:cNvSpPr>
          <p:nvPr/>
        </p:nvSpPr>
        <p:spPr bwMode="auto">
          <a:xfrm>
            <a:off x="1556065" y="4246796"/>
            <a:ext cx="22558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2" name="1"/>
          <p:cNvSpPr txBox="1">
            <a:spLocks noChangeArrowheads="1"/>
          </p:cNvSpPr>
          <p:nvPr/>
        </p:nvSpPr>
        <p:spPr bwMode="auto">
          <a:xfrm>
            <a:off x="4968555" y="4246796"/>
            <a:ext cx="22558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3" name="1"/>
          <p:cNvSpPr txBox="1">
            <a:spLocks noChangeArrowheads="1"/>
          </p:cNvSpPr>
          <p:nvPr/>
        </p:nvSpPr>
        <p:spPr bwMode="auto">
          <a:xfrm>
            <a:off x="8381045" y="4246796"/>
            <a:ext cx="22558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80645" y="3628158"/>
            <a:ext cx="7388990" cy="613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 designer can use default text to simulate what text would look like. If it is not real text. A designer can use default text to simulate what text would look like.</a:t>
            </a:r>
            <a:endParaRPr lang="en-US" altLang="zh-CN" sz="1200" dirty="0">
              <a:solidFill>
                <a:srgbClr val="9375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PA_文本框 2"/>
          <p:cNvSpPr txBox="1"/>
          <p:nvPr>
            <p:custDataLst>
              <p:tags r:id="rId2"/>
            </p:custDataLst>
          </p:nvPr>
        </p:nvSpPr>
        <p:spPr>
          <a:xfrm>
            <a:off x="4005422" y="2327041"/>
            <a:ext cx="4203034" cy="90360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 sz="4400" b="0" noProof="0" dirty="0">
                <a:solidFill>
                  <a:srgbClr val="93756A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请输入标题文字</a:t>
            </a:r>
            <a:endParaRPr lang="zh-CN" altLang="en-US" sz="4400" b="0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110234" y="4639179"/>
            <a:ext cx="1993211" cy="394635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PART.04</a:t>
            </a:r>
            <a:endParaRPr lang="zh-CN" altLang="en-US" sz="16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8" name="Freeform 10"/>
          <p:cNvSpPr/>
          <p:nvPr/>
        </p:nvSpPr>
        <p:spPr bwMode="auto">
          <a:xfrm>
            <a:off x="4160848" y="1849839"/>
            <a:ext cx="2141605" cy="2856109"/>
          </a:xfrm>
          <a:custGeom>
            <a:avLst/>
            <a:gdLst>
              <a:gd name="T0" fmla="*/ 760485 w 437"/>
              <a:gd name="T1" fmla="*/ 4185293 h 583"/>
              <a:gd name="T2" fmla="*/ 989449 w 437"/>
              <a:gd name="T3" fmla="*/ 3931886 h 583"/>
              <a:gd name="T4" fmla="*/ 1316539 w 437"/>
              <a:gd name="T5" fmla="*/ 3858317 h 583"/>
              <a:gd name="T6" fmla="*/ 1488261 w 437"/>
              <a:gd name="T7" fmla="*/ 3972758 h 583"/>
              <a:gd name="T8" fmla="*/ 1520971 w 437"/>
              <a:gd name="T9" fmla="*/ 4070851 h 583"/>
              <a:gd name="T10" fmla="*/ 1619098 w 437"/>
              <a:gd name="T11" fmla="*/ 4111723 h 583"/>
              <a:gd name="T12" fmla="*/ 1831706 w 437"/>
              <a:gd name="T13" fmla="*/ 3989107 h 583"/>
              <a:gd name="T14" fmla="*/ 1880770 w 437"/>
              <a:gd name="T15" fmla="*/ 3801096 h 583"/>
              <a:gd name="T16" fmla="*/ 1758111 w 437"/>
              <a:gd name="T17" fmla="*/ 3204365 h 583"/>
              <a:gd name="T18" fmla="*/ 2960168 w 437"/>
              <a:gd name="T19" fmla="*/ 1773845 h 583"/>
              <a:gd name="T20" fmla="*/ 3091005 w 437"/>
              <a:gd name="T21" fmla="*/ 1618531 h 583"/>
              <a:gd name="T22" fmla="*/ 3091005 w 437"/>
              <a:gd name="T23" fmla="*/ 1209811 h 583"/>
              <a:gd name="T24" fmla="*/ 3115536 w 437"/>
              <a:gd name="T25" fmla="*/ 1046323 h 583"/>
              <a:gd name="T26" fmla="*/ 3140068 w 437"/>
              <a:gd name="T27" fmla="*/ 1029974 h 583"/>
              <a:gd name="T28" fmla="*/ 3262727 w 437"/>
              <a:gd name="T29" fmla="*/ 1070846 h 583"/>
              <a:gd name="T30" fmla="*/ 3303613 w 437"/>
              <a:gd name="T31" fmla="*/ 1144416 h 583"/>
              <a:gd name="T32" fmla="*/ 3499868 w 437"/>
              <a:gd name="T33" fmla="*/ 1160765 h 583"/>
              <a:gd name="T34" fmla="*/ 3573463 w 437"/>
              <a:gd name="T35" fmla="*/ 915533 h 583"/>
              <a:gd name="T36" fmla="*/ 3499868 w 437"/>
              <a:gd name="T37" fmla="*/ 662126 h 583"/>
              <a:gd name="T38" fmla="*/ 3303613 w 437"/>
              <a:gd name="T39" fmla="*/ 678475 h 583"/>
              <a:gd name="T40" fmla="*/ 3262727 w 437"/>
              <a:gd name="T41" fmla="*/ 752045 h 583"/>
              <a:gd name="T42" fmla="*/ 3140068 w 437"/>
              <a:gd name="T43" fmla="*/ 792917 h 583"/>
              <a:gd name="T44" fmla="*/ 3115536 w 437"/>
              <a:gd name="T45" fmla="*/ 784742 h 583"/>
              <a:gd name="T46" fmla="*/ 3091005 w 437"/>
              <a:gd name="T47" fmla="*/ 621254 h 583"/>
              <a:gd name="T48" fmla="*/ 3091005 w 437"/>
              <a:gd name="T49" fmla="*/ 130790 h 583"/>
              <a:gd name="T50" fmla="*/ 2960168 w 437"/>
              <a:gd name="T51" fmla="*/ 8174 h 583"/>
              <a:gd name="T52" fmla="*/ 0 w 437"/>
              <a:gd name="T53" fmla="*/ 3204365 h 583"/>
              <a:gd name="T54" fmla="*/ 359799 w 437"/>
              <a:gd name="T55" fmla="*/ 4675757 h 583"/>
              <a:gd name="T56" fmla="*/ 547876 w 437"/>
              <a:gd name="T57" fmla="*/ 4732977 h 583"/>
              <a:gd name="T58" fmla="*/ 825903 w 437"/>
              <a:gd name="T59" fmla="*/ 4569489 h 583"/>
              <a:gd name="T60" fmla="*/ 850435 w 437"/>
              <a:gd name="T61" fmla="*/ 4463222 h 583"/>
              <a:gd name="T62" fmla="*/ 776840 w 437"/>
              <a:gd name="T63" fmla="*/ 4381478 h 583"/>
              <a:gd name="T64" fmla="*/ 760485 w 437"/>
              <a:gd name="T65" fmla="*/ 4185293 h 58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37" h="583">
                <a:moveTo>
                  <a:pt x="93" y="512"/>
                </a:moveTo>
                <a:cubicBezTo>
                  <a:pt x="97" y="499"/>
                  <a:pt x="107" y="489"/>
                  <a:pt x="121" y="481"/>
                </a:cubicBezTo>
                <a:cubicBezTo>
                  <a:pt x="134" y="473"/>
                  <a:pt x="149" y="470"/>
                  <a:pt x="161" y="472"/>
                </a:cubicBezTo>
                <a:cubicBezTo>
                  <a:pt x="170" y="473"/>
                  <a:pt x="178" y="479"/>
                  <a:pt x="182" y="486"/>
                </a:cubicBezTo>
                <a:cubicBezTo>
                  <a:pt x="184" y="490"/>
                  <a:pt x="185" y="494"/>
                  <a:pt x="186" y="498"/>
                </a:cubicBezTo>
                <a:cubicBezTo>
                  <a:pt x="186" y="506"/>
                  <a:pt x="190" y="508"/>
                  <a:pt x="198" y="503"/>
                </a:cubicBezTo>
                <a:cubicBezTo>
                  <a:pt x="224" y="488"/>
                  <a:pt x="224" y="488"/>
                  <a:pt x="224" y="488"/>
                </a:cubicBezTo>
                <a:cubicBezTo>
                  <a:pt x="232" y="483"/>
                  <a:pt x="234" y="473"/>
                  <a:pt x="230" y="465"/>
                </a:cubicBezTo>
                <a:cubicBezTo>
                  <a:pt x="220" y="443"/>
                  <a:pt x="215" y="418"/>
                  <a:pt x="215" y="392"/>
                </a:cubicBezTo>
                <a:cubicBezTo>
                  <a:pt x="215" y="304"/>
                  <a:pt x="278" y="231"/>
                  <a:pt x="362" y="217"/>
                </a:cubicBezTo>
                <a:cubicBezTo>
                  <a:pt x="371" y="215"/>
                  <a:pt x="378" y="207"/>
                  <a:pt x="378" y="198"/>
                </a:cubicBezTo>
                <a:cubicBezTo>
                  <a:pt x="378" y="148"/>
                  <a:pt x="378" y="148"/>
                  <a:pt x="378" y="148"/>
                </a:cubicBezTo>
                <a:cubicBezTo>
                  <a:pt x="378" y="139"/>
                  <a:pt x="379" y="129"/>
                  <a:pt x="381" y="128"/>
                </a:cubicBezTo>
                <a:cubicBezTo>
                  <a:pt x="382" y="127"/>
                  <a:pt x="383" y="126"/>
                  <a:pt x="384" y="126"/>
                </a:cubicBezTo>
                <a:cubicBezTo>
                  <a:pt x="390" y="126"/>
                  <a:pt x="395" y="126"/>
                  <a:pt x="399" y="131"/>
                </a:cubicBezTo>
                <a:cubicBezTo>
                  <a:pt x="401" y="134"/>
                  <a:pt x="402" y="137"/>
                  <a:pt x="404" y="140"/>
                </a:cubicBezTo>
                <a:cubicBezTo>
                  <a:pt x="409" y="149"/>
                  <a:pt x="421" y="150"/>
                  <a:pt x="428" y="142"/>
                </a:cubicBezTo>
                <a:cubicBezTo>
                  <a:pt x="434" y="134"/>
                  <a:pt x="437" y="122"/>
                  <a:pt x="437" y="112"/>
                </a:cubicBezTo>
                <a:cubicBezTo>
                  <a:pt x="437" y="101"/>
                  <a:pt x="434" y="90"/>
                  <a:pt x="428" y="81"/>
                </a:cubicBezTo>
                <a:cubicBezTo>
                  <a:pt x="421" y="73"/>
                  <a:pt x="409" y="74"/>
                  <a:pt x="404" y="83"/>
                </a:cubicBezTo>
                <a:cubicBezTo>
                  <a:pt x="402" y="86"/>
                  <a:pt x="401" y="89"/>
                  <a:pt x="399" y="92"/>
                </a:cubicBezTo>
                <a:cubicBezTo>
                  <a:pt x="395" y="97"/>
                  <a:pt x="390" y="97"/>
                  <a:pt x="384" y="97"/>
                </a:cubicBezTo>
                <a:cubicBezTo>
                  <a:pt x="383" y="97"/>
                  <a:pt x="382" y="97"/>
                  <a:pt x="381" y="96"/>
                </a:cubicBezTo>
                <a:cubicBezTo>
                  <a:pt x="379" y="94"/>
                  <a:pt x="378" y="85"/>
                  <a:pt x="378" y="76"/>
                </a:cubicBezTo>
                <a:cubicBezTo>
                  <a:pt x="378" y="16"/>
                  <a:pt x="378" y="16"/>
                  <a:pt x="378" y="16"/>
                </a:cubicBezTo>
                <a:cubicBezTo>
                  <a:pt x="378" y="7"/>
                  <a:pt x="371" y="0"/>
                  <a:pt x="362" y="1"/>
                </a:cubicBezTo>
                <a:cubicBezTo>
                  <a:pt x="159" y="17"/>
                  <a:pt x="0" y="186"/>
                  <a:pt x="0" y="392"/>
                </a:cubicBezTo>
                <a:cubicBezTo>
                  <a:pt x="0" y="457"/>
                  <a:pt x="16" y="518"/>
                  <a:pt x="44" y="572"/>
                </a:cubicBezTo>
                <a:cubicBezTo>
                  <a:pt x="48" y="581"/>
                  <a:pt x="59" y="583"/>
                  <a:pt x="67" y="579"/>
                </a:cubicBezTo>
                <a:cubicBezTo>
                  <a:pt x="101" y="559"/>
                  <a:pt x="101" y="559"/>
                  <a:pt x="101" y="559"/>
                </a:cubicBezTo>
                <a:cubicBezTo>
                  <a:pt x="109" y="554"/>
                  <a:pt x="110" y="550"/>
                  <a:pt x="104" y="546"/>
                </a:cubicBezTo>
                <a:cubicBezTo>
                  <a:pt x="100" y="543"/>
                  <a:pt x="97" y="540"/>
                  <a:pt x="95" y="536"/>
                </a:cubicBezTo>
                <a:cubicBezTo>
                  <a:pt x="90" y="529"/>
                  <a:pt x="90" y="520"/>
                  <a:pt x="93" y="512"/>
                </a:cubicBezTo>
                <a:close/>
              </a:path>
            </a:pathLst>
          </a:cu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>
            <a:off x="6096000" y="1845082"/>
            <a:ext cx="1916123" cy="2841837"/>
          </a:xfrm>
          <a:custGeom>
            <a:avLst/>
            <a:gdLst>
              <a:gd name="T0" fmla="*/ 367967 w 391"/>
              <a:gd name="T1" fmla="*/ 596821 h 580"/>
              <a:gd name="T2" fmla="*/ 466092 w 391"/>
              <a:gd name="T3" fmla="*/ 923846 h 580"/>
              <a:gd name="T4" fmla="*/ 367967 w 391"/>
              <a:gd name="T5" fmla="*/ 1242695 h 580"/>
              <a:gd name="T6" fmla="*/ 179895 w 391"/>
              <a:gd name="T7" fmla="*/ 1332627 h 580"/>
              <a:gd name="T8" fmla="*/ 81770 w 391"/>
              <a:gd name="T9" fmla="*/ 1308100 h 580"/>
              <a:gd name="T10" fmla="*/ 0 w 391"/>
              <a:gd name="T11" fmla="*/ 1373505 h 580"/>
              <a:gd name="T12" fmla="*/ 0 w 391"/>
              <a:gd name="T13" fmla="*/ 1618774 h 580"/>
              <a:gd name="T14" fmla="*/ 130833 w 391"/>
              <a:gd name="T15" fmla="*/ 1765935 h 580"/>
              <a:gd name="T16" fmla="*/ 1439160 w 391"/>
              <a:gd name="T17" fmla="*/ 3213021 h 580"/>
              <a:gd name="T18" fmla="*/ 1349213 w 391"/>
              <a:gd name="T19" fmla="*/ 3711734 h 580"/>
              <a:gd name="T20" fmla="*/ 1422806 w 391"/>
              <a:gd name="T21" fmla="*/ 3899774 h 580"/>
              <a:gd name="T22" fmla="*/ 1774419 w 391"/>
              <a:gd name="T23" fmla="*/ 4104164 h 580"/>
              <a:gd name="T24" fmla="*/ 1905252 w 391"/>
              <a:gd name="T25" fmla="*/ 4202272 h 580"/>
              <a:gd name="T26" fmla="*/ 1905252 w 391"/>
              <a:gd name="T27" fmla="*/ 4234974 h 580"/>
              <a:gd name="T28" fmla="*/ 1807127 w 391"/>
              <a:gd name="T29" fmla="*/ 4316730 h 580"/>
              <a:gd name="T30" fmla="*/ 1725357 w 391"/>
              <a:gd name="T31" fmla="*/ 4316730 h 580"/>
              <a:gd name="T32" fmla="*/ 1610878 w 391"/>
              <a:gd name="T33" fmla="*/ 4480243 h 580"/>
              <a:gd name="T34" fmla="*/ 1790773 w 391"/>
              <a:gd name="T35" fmla="*/ 4668282 h 580"/>
              <a:gd name="T36" fmla="*/ 2044262 w 391"/>
              <a:gd name="T37" fmla="*/ 4725512 h 580"/>
              <a:gd name="T38" fmla="*/ 2126032 w 391"/>
              <a:gd name="T39" fmla="*/ 4553824 h 580"/>
              <a:gd name="T40" fmla="*/ 2085147 w 391"/>
              <a:gd name="T41" fmla="*/ 4480243 h 580"/>
              <a:gd name="T42" fmla="*/ 2109678 w 391"/>
              <a:gd name="T43" fmla="*/ 4357609 h 580"/>
              <a:gd name="T44" fmla="*/ 2134209 w 391"/>
              <a:gd name="T45" fmla="*/ 4333082 h 580"/>
              <a:gd name="T46" fmla="*/ 2281396 w 391"/>
              <a:gd name="T47" fmla="*/ 4398487 h 580"/>
              <a:gd name="T48" fmla="*/ 2706602 w 391"/>
              <a:gd name="T49" fmla="*/ 4643755 h 580"/>
              <a:gd name="T50" fmla="*/ 2886497 w 391"/>
              <a:gd name="T51" fmla="*/ 4594702 h 580"/>
              <a:gd name="T52" fmla="*/ 3197225 w 391"/>
              <a:gd name="T53" fmla="*/ 3213021 h 580"/>
              <a:gd name="T54" fmla="*/ 130833 w 391"/>
              <a:gd name="T55" fmla="*/ 8176 h 580"/>
              <a:gd name="T56" fmla="*/ 0 w 391"/>
              <a:gd name="T57" fmla="*/ 138986 h 580"/>
              <a:gd name="T58" fmla="*/ 0 w 391"/>
              <a:gd name="T59" fmla="*/ 466011 h 580"/>
              <a:gd name="T60" fmla="*/ 81770 w 391"/>
              <a:gd name="T61" fmla="*/ 531416 h 580"/>
              <a:gd name="T62" fmla="*/ 179895 w 391"/>
              <a:gd name="T63" fmla="*/ 506889 h 580"/>
              <a:gd name="T64" fmla="*/ 367967 w 391"/>
              <a:gd name="T65" fmla="*/ 596821 h 58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91" h="580">
                <a:moveTo>
                  <a:pt x="45" y="73"/>
                </a:moveTo>
                <a:cubicBezTo>
                  <a:pt x="53" y="83"/>
                  <a:pt x="57" y="97"/>
                  <a:pt x="57" y="113"/>
                </a:cubicBezTo>
                <a:cubicBezTo>
                  <a:pt x="57" y="128"/>
                  <a:pt x="53" y="142"/>
                  <a:pt x="45" y="152"/>
                </a:cubicBezTo>
                <a:cubicBezTo>
                  <a:pt x="39" y="159"/>
                  <a:pt x="31" y="163"/>
                  <a:pt x="22" y="163"/>
                </a:cubicBezTo>
                <a:cubicBezTo>
                  <a:pt x="18" y="163"/>
                  <a:pt x="13" y="162"/>
                  <a:pt x="10" y="160"/>
                </a:cubicBezTo>
                <a:cubicBezTo>
                  <a:pt x="3" y="157"/>
                  <a:pt x="0" y="159"/>
                  <a:pt x="0" y="168"/>
                </a:cubicBezTo>
                <a:cubicBezTo>
                  <a:pt x="0" y="198"/>
                  <a:pt x="0" y="198"/>
                  <a:pt x="0" y="198"/>
                </a:cubicBezTo>
                <a:cubicBezTo>
                  <a:pt x="0" y="207"/>
                  <a:pt x="7" y="215"/>
                  <a:pt x="16" y="216"/>
                </a:cubicBezTo>
                <a:cubicBezTo>
                  <a:pt x="106" y="225"/>
                  <a:pt x="176" y="301"/>
                  <a:pt x="176" y="393"/>
                </a:cubicBezTo>
                <a:cubicBezTo>
                  <a:pt x="176" y="414"/>
                  <a:pt x="172" y="435"/>
                  <a:pt x="165" y="454"/>
                </a:cubicBezTo>
                <a:cubicBezTo>
                  <a:pt x="162" y="462"/>
                  <a:pt x="166" y="473"/>
                  <a:pt x="174" y="477"/>
                </a:cubicBezTo>
                <a:cubicBezTo>
                  <a:pt x="217" y="502"/>
                  <a:pt x="217" y="502"/>
                  <a:pt x="217" y="502"/>
                </a:cubicBezTo>
                <a:cubicBezTo>
                  <a:pt x="225" y="507"/>
                  <a:pt x="232" y="512"/>
                  <a:pt x="233" y="514"/>
                </a:cubicBezTo>
                <a:cubicBezTo>
                  <a:pt x="233" y="516"/>
                  <a:pt x="233" y="517"/>
                  <a:pt x="233" y="518"/>
                </a:cubicBezTo>
                <a:cubicBezTo>
                  <a:pt x="230" y="523"/>
                  <a:pt x="227" y="528"/>
                  <a:pt x="221" y="528"/>
                </a:cubicBezTo>
                <a:cubicBezTo>
                  <a:pt x="218" y="529"/>
                  <a:pt x="214" y="528"/>
                  <a:pt x="211" y="528"/>
                </a:cubicBezTo>
                <a:cubicBezTo>
                  <a:pt x="200" y="529"/>
                  <a:pt x="193" y="538"/>
                  <a:pt x="197" y="548"/>
                </a:cubicBezTo>
                <a:cubicBezTo>
                  <a:pt x="201" y="558"/>
                  <a:pt x="209" y="566"/>
                  <a:pt x="219" y="571"/>
                </a:cubicBezTo>
                <a:cubicBezTo>
                  <a:pt x="228" y="576"/>
                  <a:pt x="239" y="580"/>
                  <a:pt x="250" y="578"/>
                </a:cubicBezTo>
                <a:cubicBezTo>
                  <a:pt x="260" y="576"/>
                  <a:pt x="265" y="566"/>
                  <a:pt x="260" y="557"/>
                </a:cubicBezTo>
                <a:cubicBezTo>
                  <a:pt x="258" y="554"/>
                  <a:pt x="256" y="551"/>
                  <a:pt x="255" y="548"/>
                </a:cubicBezTo>
                <a:cubicBezTo>
                  <a:pt x="252" y="542"/>
                  <a:pt x="255" y="538"/>
                  <a:pt x="258" y="533"/>
                </a:cubicBezTo>
                <a:cubicBezTo>
                  <a:pt x="258" y="531"/>
                  <a:pt x="260" y="531"/>
                  <a:pt x="261" y="530"/>
                </a:cubicBezTo>
                <a:cubicBezTo>
                  <a:pt x="263" y="530"/>
                  <a:pt x="271" y="534"/>
                  <a:pt x="279" y="538"/>
                </a:cubicBezTo>
                <a:cubicBezTo>
                  <a:pt x="331" y="568"/>
                  <a:pt x="331" y="568"/>
                  <a:pt x="331" y="568"/>
                </a:cubicBezTo>
                <a:cubicBezTo>
                  <a:pt x="339" y="573"/>
                  <a:pt x="349" y="570"/>
                  <a:pt x="353" y="562"/>
                </a:cubicBezTo>
                <a:cubicBezTo>
                  <a:pt x="377" y="510"/>
                  <a:pt x="391" y="453"/>
                  <a:pt x="391" y="393"/>
                </a:cubicBezTo>
                <a:cubicBezTo>
                  <a:pt x="391" y="182"/>
                  <a:pt x="225" y="10"/>
                  <a:pt x="16" y="1"/>
                </a:cubicBezTo>
                <a:cubicBezTo>
                  <a:pt x="7" y="0"/>
                  <a:pt x="0" y="8"/>
                  <a:pt x="0" y="1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66"/>
                  <a:pt x="3" y="69"/>
                  <a:pt x="10" y="65"/>
                </a:cubicBezTo>
                <a:cubicBezTo>
                  <a:pt x="13" y="63"/>
                  <a:pt x="18" y="62"/>
                  <a:pt x="22" y="62"/>
                </a:cubicBezTo>
                <a:cubicBezTo>
                  <a:pt x="31" y="62"/>
                  <a:pt x="39" y="66"/>
                  <a:pt x="45" y="73"/>
                </a:cubicBezTo>
                <a:close/>
              </a:path>
            </a:pathLst>
          </a:custGeom>
          <a:solidFill>
            <a:srgbClr val="EBD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Freeform 12"/>
          <p:cNvSpPr/>
          <p:nvPr/>
        </p:nvSpPr>
        <p:spPr bwMode="auto">
          <a:xfrm>
            <a:off x="4479567" y="4226441"/>
            <a:ext cx="3253795" cy="1469916"/>
          </a:xfrm>
          <a:custGeom>
            <a:avLst/>
            <a:gdLst>
              <a:gd name="T0" fmla="*/ 4758770 w 664"/>
              <a:gd name="T1" fmla="*/ 874792 h 300"/>
              <a:gd name="T2" fmla="*/ 4423530 w 664"/>
              <a:gd name="T3" fmla="*/ 801211 h 300"/>
              <a:gd name="T4" fmla="*/ 4194586 w 664"/>
              <a:gd name="T5" fmla="*/ 555943 h 300"/>
              <a:gd name="T6" fmla="*/ 4210939 w 664"/>
              <a:gd name="T7" fmla="*/ 351552 h 300"/>
              <a:gd name="T8" fmla="*/ 4284529 w 664"/>
              <a:gd name="T9" fmla="*/ 269796 h 300"/>
              <a:gd name="T10" fmla="*/ 4268175 w 664"/>
              <a:gd name="T11" fmla="*/ 171688 h 300"/>
              <a:gd name="T12" fmla="*/ 4055584 w 664"/>
              <a:gd name="T13" fmla="*/ 49054 h 300"/>
              <a:gd name="T14" fmla="*/ 3859346 w 664"/>
              <a:gd name="T15" fmla="*/ 89932 h 300"/>
              <a:gd name="T16" fmla="*/ 2681919 w 664"/>
              <a:gd name="T17" fmla="*/ 694928 h 300"/>
              <a:gd name="T18" fmla="*/ 1569904 w 664"/>
              <a:gd name="T19" fmla="*/ 179864 h 300"/>
              <a:gd name="T20" fmla="*/ 1365489 w 664"/>
              <a:gd name="T21" fmla="*/ 138986 h 300"/>
              <a:gd name="T22" fmla="*/ 1013896 w 664"/>
              <a:gd name="T23" fmla="*/ 343376 h 300"/>
              <a:gd name="T24" fmla="*/ 866718 w 664"/>
              <a:gd name="T25" fmla="*/ 408781 h 300"/>
              <a:gd name="T26" fmla="*/ 834011 w 664"/>
              <a:gd name="T27" fmla="*/ 392430 h 300"/>
              <a:gd name="T28" fmla="*/ 809482 w 664"/>
              <a:gd name="T29" fmla="*/ 269796 h 300"/>
              <a:gd name="T30" fmla="*/ 858541 w 664"/>
              <a:gd name="T31" fmla="*/ 188039 h 300"/>
              <a:gd name="T32" fmla="*/ 768599 w 664"/>
              <a:gd name="T33" fmla="*/ 16351 h 300"/>
              <a:gd name="T34" fmla="*/ 515125 w 664"/>
              <a:gd name="T35" fmla="*/ 73581 h 300"/>
              <a:gd name="T36" fmla="*/ 343416 w 664"/>
              <a:gd name="T37" fmla="*/ 261620 h 300"/>
              <a:gd name="T38" fmla="*/ 449712 w 664"/>
              <a:gd name="T39" fmla="*/ 425133 h 300"/>
              <a:gd name="T40" fmla="*/ 539654 w 664"/>
              <a:gd name="T41" fmla="*/ 425133 h 300"/>
              <a:gd name="T42" fmla="*/ 629597 w 664"/>
              <a:gd name="T43" fmla="*/ 506889 h 300"/>
              <a:gd name="T44" fmla="*/ 637773 w 664"/>
              <a:gd name="T45" fmla="*/ 539591 h 300"/>
              <a:gd name="T46" fmla="*/ 498771 w 664"/>
              <a:gd name="T47" fmla="*/ 637699 h 300"/>
              <a:gd name="T48" fmla="*/ 81766 w 664"/>
              <a:gd name="T49" fmla="*/ 882968 h 300"/>
              <a:gd name="T50" fmla="*/ 40883 w 664"/>
              <a:gd name="T51" fmla="*/ 1062831 h 300"/>
              <a:gd name="T52" fmla="*/ 2681919 w 664"/>
              <a:gd name="T53" fmla="*/ 2452688 h 300"/>
              <a:gd name="T54" fmla="*/ 5388367 w 664"/>
              <a:gd name="T55" fmla="*/ 972900 h 300"/>
              <a:gd name="T56" fmla="*/ 5339308 w 664"/>
              <a:gd name="T57" fmla="*/ 784860 h 300"/>
              <a:gd name="T58" fmla="*/ 5053127 w 664"/>
              <a:gd name="T59" fmla="*/ 621348 h 300"/>
              <a:gd name="T60" fmla="*/ 4955008 w 664"/>
              <a:gd name="T61" fmla="*/ 662226 h 300"/>
              <a:gd name="T62" fmla="*/ 4922302 w 664"/>
              <a:gd name="T63" fmla="*/ 760333 h 300"/>
              <a:gd name="T64" fmla="*/ 4758770 w 664"/>
              <a:gd name="T65" fmla="*/ 874792 h 30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64" h="300">
                <a:moveTo>
                  <a:pt x="582" y="107"/>
                </a:moveTo>
                <a:cubicBezTo>
                  <a:pt x="569" y="109"/>
                  <a:pt x="555" y="106"/>
                  <a:pt x="541" y="98"/>
                </a:cubicBezTo>
                <a:cubicBezTo>
                  <a:pt x="528" y="91"/>
                  <a:pt x="518" y="80"/>
                  <a:pt x="513" y="68"/>
                </a:cubicBezTo>
                <a:cubicBezTo>
                  <a:pt x="510" y="59"/>
                  <a:pt x="511" y="50"/>
                  <a:pt x="515" y="43"/>
                </a:cubicBezTo>
                <a:cubicBezTo>
                  <a:pt x="517" y="39"/>
                  <a:pt x="520" y="36"/>
                  <a:pt x="524" y="33"/>
                </a:cubicBezTo>
                <a:cubicBezTo>
                  <a:pt x="530" y="29"/>
                  <a:pt x="530" y="25"/>
                  <a:pt x="522" y="21"/>
                </a:cubicBezTo>
                <a:cubicBezTo>
                  <a:pt x="496" y="6"/>
                  <a:pt x="496" y="6"/>
                  <a:pt x="496" y="6"/>
                </a:cubicBezTo>
                <a:cubicBezTo>
                  <a:pt x="488" y="1"/>
                  <a:pt x="478" y="4"/>
                  <a:pt x="472" y="11"/>
                </a:cubicBezTo>
                <a:cubicBezTo>
                  <a:pt x="440" y="56"/>
                  <a:pt x="387" y="85"/>
                  <a:pt x="328" y="85"/>
                </a:cubicBezTo>
                <a:cubicBezTo>
                  <a:pt x="273" y="85"/>
                  <a:pt x="224" y="60"/>
                  <a:pt x="192" y="22"/>
                </a:cubicBezTo>
                <a:cubicBezTo>
                  <a:pt x="186" y="15"/>
                  <a:pt x="175" y="12"/>
                  <a:pt x="167" y="17"/>
                </a:cubicBezTo>
                <a:cubicBezTo>
                  <a:pt x="124" y="42"/>
                  <a:pt x="124" y="42"/>
                  <a:pt x="124" y="42"/>
                </a:cubicBezTo>
                <a:cubicBezTo>
                  <a:pt x="116" y="46"/>
                  <a:pt x="108" y="50"/>
                  <a:pt x="106" y="50"/>
                </a:cubicBezTo>
                <a:cubicBezTo>
                  <a:pt x="104" y="49"/>
                  <a:pt x="103" y="49"/>
                  <a:pt x="102" y="48"/>
                </a:cubicBezTo>
                <a:cubicBezTo>
                  <a:pt x="99" y="43"/>
                  <a:pt x="97" y="38"/>
                  <a:pt x="99" y="33"/>
                </a:cubicBezTo>
                <a:cubicBezTo>
                  <a:pt x="101" y="29"/>
                  <a:pt x="103" y="27"/>
                  <a:pt x="105" y="23"/>
                </a:cubicBezTo>
                <a:cubicBezTo>
                  <a:pt x="110" y="14"/>
                  <a:pt x="105" y="4"/>
                  <a:pt x="94" y="2"/>
                </a:cubicBezTo>
                <a:cubicBezTo>
                  <a:pt x="84" y="0"/>
                  <a:pt x="73" y="4"/>
                  <a:pt x="63" y="9"/>
                </a:cubicBezTo>
                <a:cubicBezTo>
                  <a:pt x="54" y="14"/>
                  <a:pt x="45" y="22"/>
                  <a:pt x="42" y="32"/>
                </a:cubicBezTo>
                <a:cubicBezTo>
                  <a:pt x="38" y="42"/>
                  <a:pt x="45" y="52"/>
                  <a:pt x="55" y="52"/>
                </a:cubicBezTo>
                <a:cubicBezTo>
                  <a:pt x="59" y="52"/>
                  <a:pt x="62" y="52"/>
                  <a:pt x="66" y="52"/>
                </a:cubicBezTo>
                <a:cubicBezTo>
                  <a:pt x="72" y="52"/>
                  <a:pt x="74" y="57"/>
                  <a:pt x="77" y="62"/>
                </a:cubicBezTo>
                <a:cubicBezTo>
                  <a:pt x="78" y="63"/>
                  <a:pt x="78" y="65"/>
                  <a:pt x="78" y="66"/>
                </a:cubicBezTo>
                <a:cubicBezTo>
                  <a:pt x="77" y="68"/>
                  <a:pt x="69" y="73"/>
                  <a:pt x="61" y="78"/>
                </a:cubicBezTo>
                <a:cubicBezTo>
                  <a:pt x="10" y="108"/>
                  <a:pt x="10" y="108"/>
                  <a:pt x="10" y="108"/>
                </a:cubicBezTo>
                <a:cubicBezTo>
                  <a:pt x="2" y="112"/>
                  <a:pt x="0" y="122"/>
                  <a:pt x="5" y="130"/>
                </a:cubicBezTo>
                <a:cubicBezTo>
                  <a:pt x="76" y="232"/>
                  <a:pt x="194" y="300"/>
                  <a:pt x="328" y="300"/>
                </a:cubicBezTo>
                <a:cubicBezTo>
                  <a:pt x="467" y="300"/>
                  <a:pt x="589" y="228"/>
                  <a:pt x="659" y="119"/>
                </a:cubicBezTo>
                <a:cubicBezTo>
                  <a:pt x="664" y="111"/>
                  <a:pt x="661" y="101"/>
                  <a:pt x="653" y="96"/>
                </a:cubicBezTo>
                <a:cubicBezTo>
                  <a:pt x="618" y="76"/>
                  <a:pt x="618" y="76"/>
                  <a:pt x="618" y="76"/>
                </a:cubicBezTo>
                <a:cubicBezTo>
                  <a:pt x="610" y="72"/>
                  <a:pt x="606" y="74"/>
                  <a:pt x="606" y="81"/>
                </a:cubicBezTo>
                <a:cubicBezTo>
                  <a:pt x="606" y="85"/>
                  <a:pt x="604" y="89"/>
                  <a:pt x="602" y="93"/>
                </a:cubicBezTo>
                <a:cubicBezTo>
                  <a:pt x="598" y="101"/>
                  <a:pt x="590" y="106"/>
                  <a:pt x="582" y="107"/>
                </a:cubicBezTo>
                <a:close/>
              </a:path>
            </a:pathLst>
          </a:custGeom>
          <a:solidFill>
            <a:srgbClr val="DBC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Freeform 17"/>
          <p:cNvSpPr>
            <a:spLocks noEditPoints="1"/>
          </p:cNvSpPr>
          <p:nvPr/>
        </p:nvSpPr>
        <p:spPr bwMode="auto">
          <a:xfrm>
            <a:off x="7013016" y="3036975"/>
            <a:ext cx="632332" cy="425227"/>
          </a:xfrm>
          <a:custGeom>
            <a:avLst/>
            <a:gdLst>
              <a:gd name="T0" fmla="*/ 2147483646 w 116"/>
              <a:gd name="T1" fmla="*/ 2147483646 h 78"/>
              <a:gd name="T2" fmla="*/ 2147483646 w 116"/>
              <a:gd name="T3" fmla="*/ 1172647092 h 78"/>
              <a:gd name="T4" fmla="*/ 2147483646 w 116"/>
              <a:gd name="T5" fmla="*/ 802334589 h 78"/>
              <a:gd name="T6" fmla="*/ 2147483646 w 116"/>
              <a:gd name="T7" fmla="*/ 493747384 h 78"/>
              <a:gd name="T8" fmla="*/ 2147483646 w 116"/>
              <a:gd name="T9" fmla="*/ 123434882 h 78"/>
              <a:gd name="T10" fmla="*/ 2147483646 w 116"/>
              <a:gd name="T11" fmla="*/ 2098416563 h 78"/>
              <a:gd name="T12" fmla="*/ 2147483646 w 116"/>
              <a:gd name="T13" fmla="*/ 2036699122 h 78"/>
              <a:gd name="T14" fmla="*/ 2147483646 w 116"/>
              <a:gd name="T15" fmla="*/ 0 h 78"/>
              <a:gd name="T16" fmla="*/ 185120072 w 116"/>
              <a:gd name="T17" fmla="*/ 2147483646 h 78"/>
              <a:gd name="T18" fmla="*/ 802192216 w 116"/>
              <a:gd name="T19" fmla="*/ 493747384 h 78"/>
              <a:gd name="T20" fmla="*/ 308536072 w 116"/>
              <a:gd name="T21" fmla="*/ 246869764 h 78"/>
              <a:gd name="T22" fmla="*/ 0 w 116"/>
              <a:gd name="T23" fmla="*/ 2147483646 h 78"/>
              <a:gd name="T24" fmla="*/ 2147483646 w 116"/>
              <a:gd name="T25" fmla="*/ 2147483646 h 78"/>
              <a:gd name="T26" fmla="*/ 2147483646 w 116"/>
              <a:gd name="T27" fmla="*/ 2147483646 h 78"/>
              <a:gd name="T28" fmla="*/ 2147483646 w 116"/>
              <a:gd name="T29" fmla="*/ 2147483646 h 78"/>
              <a:gd name="T30" fmla="*/ 2147483646 w 116"/>
              <a:gd name="T31" fmla="*/ 2147483646 h 78"/>
              <a:gd name="T32" fmla="*/ 1604384431 w 116"/>
              <a:gd name="T33" fmla="*/ 2147483646 h 78"/>
              <a:gd name="T34" fmla="*/ 2147483646 w 116"/>
              <a:gd name="T35" fmla="*/ 2147483646 h 78"/>
              <a:gd name="T36" fmla="*/ 1727800431 w 116"/>
              <a:gd name="T37" fmla="*/ 2147483646 h 78"/>
              <a:gd name="T38" fmla="*/ 1049024215 w 116"/>
              <a:gd name="T39" fmla="*/ 2147483646 h 78"/>
              <a:gd name="T40" fmla="*/ 1480968431 w 116"/>
              <a:gd name="T41" fmla="*/ 2147483646 h 78"/>
              <a:gd name="T42" fmla="*/ 1789504503 w 116"/>
              <a:gd name="T43" fmla="*/ 2147483646 h 78"/>
              <a:gd name="T44" fmla="*/ 1234144287 w 116"/>
              <a:gd name="T45" fmla="*/ 2147483646 h 78"/>
              <a:gd name="T46" fmla="*/ 987312288 w 116"/>
              <a:gd name="T47" fmla="*/ 2147483646 h 78"/>
              <a:gd name="T48" fmla="*/ 925608215 w 116"/>
              <a:gd name="T49" fmla="*/ 2147483646 h 78"/>
              <a:gd name="T50" fmla="*/ 802192216 w 116"/>
              <a:gd name="T51" fmla="*/ 2147483646 h 78"/>
              <a:gd name="T52" fmla="*/ 617072144 w 116"/>
              <a:gd name="T53" fmla="*/ 2147483646 h 78"/>
              <a:gd name="T54" fmla="*/ 2147483646 w 116"/>
              <a:gd name="T55" fmla="*/ 2147483646 h 78"/>
              <a:gd name="T56" fmla="*/ 2147483646 w 116"/>
              <a:gd name="T57" fmla="*/ 1110929651 h 78"/>
              <a:gd name="T58" fmla="*/ 2147483646 w 116"/>
              <a:gd name="T59" fmla="*/ 1357799415 h 78"/>
              <a:gd name="T60" fmla="*/ 2147483646 w 116"/>
              <a:gd name="T61" fmla="*/ 678899707 h 78"/>
              <a:gd name="T62" fmla="*/ 1110728287 w 116"/>
              <a:gd name="T63" fmla="*/ 2147483646 h 78"/>
              <a:gd name="T64" fmla="*/ 1912920503 w 116"/>
              <a:gd name="T65" fmla="*/ 2147483646 h 78"/>
              <a:gd name="T66" fmla="*/ 2147483646 w 116"/>
              <a:gd name="T67" fmla="*/ 2147483646 h 78"/>
              <a:gd name="T68" fmla="*/ 2147483646 w 116"/>
              <a:gd name="T69" fmla="*/ 2147483646 h 78"/>
              <a:gd name="T70" fmla="*/ 2147483646 w 116"/>
              <a:gd name="T71" fmla="*/ 2147483646 h 78"/>
              <a:gd name="T72" fmla="*/ 2147483646 w 116"/>
              <a:gd name="T73" fmla="*/ 2147483646 h 78"/>
              <a:gd name="T74" fmla="*/ 2147483646 w 116"/>
              <a:gd name="T75" fmla="*/ 2147483646 h 78"/>
              <a:gd name="T76" fmla="*/ 2147483646 w 116"/>
              <a:gd name="T77" fmla="*/ 2147483646 h 78"/>
              <a:gd name="T78" fmla="*/ 2147483646 w 116"/>
              <a:gd name="T79" fmla="*/ 2147483646 h 78"/>
              <a:gd name="T80" fmla="*/ 2147483646 w 116"/>
              <a:gd name="T81" fmla="*/ 2147483646 h 78"/>
              <a:gd name="T82" fmla="*/ 2147483646 w 116"/>
              <a:gd name="T83" fmla="*/ 2147483646 h 78"/>
              <a:gd name="T84" fmla="*/ 2147483646 w 116"/>
              <a:gd name="T85" fmla="*/ 2147483646 h 78"/>
              <a:gd name="T86" fmla="*/ 2147483646 w 116"/>
              <a:gd name="T87" fmla="*/ 2147483646 h 78"/>
              <a:gd name="T88" fmla="*/ 2147483646 w 116"/>
              <a:gd name="T89" fmla="*/ 2147483646 h 78"/>
              <a:gd name="T90" fmla="*/ 2147483646 w 116"/>
              <a:gd name="T91" fmla="*/ 2147483646 h 7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16" h="78">
                <a:moveTo>
                  <a:pt x="93" y="8"/>
                </a:moveTo>
                <a:cubicBezTo>
                  <a:pt x="103" y="35"/>
                  <a:pt x="103" y="35"/>
                  <a:pt x="103" y="35"/>
                </a:cubicBezTo>
                <a:cubicBezTo>
                  <a:pt x="90" y="40"/>
                  <a:pt x="90" y="40"/>
                  <a:pt x="90" y="40"/>
                </a:cubicBezTo>
                <a:cubicBezTo>
                  <a:pt x="83" y="34"/>
                  <a:pt x="61" y="15"/>
                  <a:pt x="59" y="15"/>
                </a:cubicBezTo>
                <a:cubicBezTo>
                  <a:pt x="57" y="15"/>
                  <a:pt x="51" y="18"/>
                  <a:pt x="50" y="18"/>
                </a:cubicBezTo>
                <a:cubicBezTo>
                  <a:pt x="50" y="18"/>
                  <a:pt x="46" y="19"/>
                  <a:pt x="42" y="19"/>
                </a:cubicBezTo>
                <a:cubicBezTo>
                  <a:pt x="40" y="19"/>
                  <a:pt x="39" y="19"/>
                  <a:pt x="38" y="18"/>
                </a:cubicBezTo>
                <a:cubicBezTo>
                  <a:pt x="37" y="18"/>
                  <a:pt x="37" y="17"/>
                  <a:pt x="37" y="16"/>
                </a:cubicBezTo>
                <a:cubicBezTo>
                  <a:pt x="37" y="15"/>
                  <a:pt x="39" y="14"/>
                  <a:pt x="39" y="13"/>
                </a:cubicBezTo>
                <a:cubicBezTo>
                  <a:pt x="45" y="10"/>
                  <a:pt x="61" y="4"/>
                  <a:pt x="62" y="4"/>
                </a:cubicBezTo>
                <a:cubicBezTo>
                  <a:pt x="62" y="4"/>
                  <a:pt x="62" y="4"/>
                  <a:pt x="62" y="4"/>
                </a:cubicBezTo>
                <a:cubicBezTo>
                  <a:pt x="66" y="4"/>
                  <a:pt x="90" y="7"/>
                  <a:pt x="93" y="8"/>
                </a:cubicBezTo>
                <a:close/>
                <a:moveTo>
                  <a:pt x="102" y="0"/>
                </a:moveTo>
                <a:cubicBezTo>
                  <a:pt x="102" y="0"/>
                  <a:pt x="101" y="0"/>
                  <a:pt x="101" y="0"/>
                </a:cubicBezTo>
                <a:cubicBezTo>
                  <a:pt x="96" y="2"/>
                  <a:pt x="96" y="2"/>
                  <a:pt x="96" y="2"/>
                </a:cubicBezTo>
                <a:cubicBezTo>
                  <a:pt x="96" y="2"/>
                  <a:pt x="95" y="3"/>
                  <a:pt x="95" y="4"/>
                </a:cubicBezTo>
                <a:cubicBezTo>
                  <a:pt x="95" y="4"/>
                  <a:pt x="94" y="5"/>
                  <a:pt x="95" y="6"/>
                </a:cubicBezTo>
                <a:cubicBezTo>
                  <a:pt x="106" y="34"/>
                  <a:pt x="106" y="34"/>
                  <a:pt x="106" y="34"/>
                </a:cubicBezTo>
                <a:cubicBezTo>
                  <a:pt x="107" y="36"/>
                  <a:pt x="108" y="37"/>
                  <a:pt x="110" y="36"/>
                </a:cubicBezTo>
                <a:cubicBezTo>
                  <a:pt x="114" y="34"/>
                  <a:pt x="114" y="34"/>
                  <a:pt x="114" y="34"/>
                </a:cubicBezTo>
                <a:cubicBezTo>
                  <a:pt x="115" y="34"/>
                  <a:pt x="116" y="33"/>
                  <a:pt x="116" y="33"/>
                </a:cubicBezTo>
                <a:cubicBezTo>
                  <a:pt x="116" y="32"/>
                  <a:pt x="116" y="31"/>
                  <a:pt x="116" y="30"/>
                </a:cubicBezTo>
                <a:cubicBezTo>
                  <a:pt x="105" y="2"/>
                  <a:pt x="105" y="2"/>
                  <a:pt x="105" y="2"/>
                </a:cubicBezTo>
                <a:cubicBezTo>
                  <a:pt x="104" y="1"/>
                  <a:pt x="103" y="0"/>
                  <a:pt x="102" y="0"/>
                </a:cubicBezTo>
                <a:close/>
                <a:moveTo>
                  <a:pt x="0" y="39"/>
                </a:moveTo>
                <a:cubicBezTo>
                  <a:pt x="0" y="40"/>
                  <a:pt x="0" y="41"/>
                  <a:pt x="1" y="41"/>
                </a:cubicBezTo>
                <a:cubicBezTo>
                  <a:pt x="1" y="42"/>
                  <a:pt x="2" y="42"/>
                  <a:pt x="3" y="42"/>
                </a:cubicBezTo>
                <a:cubicBezTo>
                  <a:pt x="7" y="43"/>
                  <a:pt x="7" y="43"/>
                  <a:pt x="7" y="43"/>
                </a:cubicBezTo>
                <a:cubicBezTo>
                  <a:pt x="9" y="43"/>
                  <a:pt x="10" y="41"/>
                  <a:pt x="11" y="40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7"/>
                  <a:pt x="13" y="6"/>
                  <a:pt x="12" y="6"/>
                </a:cubicBezTo>
                <a:cubicBezTo>
                  <a:pt x="12" y="5"/>
                  <a:pt x="11" y="5"/>
                  <a:pt x="10" y="5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4" y="4"/>
                  <a:pt x="2" y="6"/>
                  <a:pt x="2" y="7"/>
                </a:cubicBezTo>
                <a:lnTo>
                  <a:pt x="0" y="39"/>
                </a:lnTo>
                <a:close/>
                <a:moveTo>
                  <a:pt x="48" y="67"/>
                </a:moveTo>
                <a:cubicBezTo>
                  <a:pt x="47" y="66"/>
                  <a:pt x="47" y="65"/>
                  <a:pt x="46" y="65"/>
                </a:cubicBezTo>
                <a:cubicBezTo>
                  <a:pt x="44" y="63"/>
                  <a:pt x="42" y="63"/>
                  <a:pt x="40" y="65"/>
                </a:cubicBezTo>
                <a:cubicBezTo>
                  <a:pt x="38" y="68"/>
                  <a:pt x="38" y="68"/>
                  <a:pt x="38" y="68"/>
                </a:cubicBezTo>
                <a:cubicBezTo>
                  <a:pt x="37" y="68"/>
                  <a:pt x="37" y="68"/>
                  <a:pt x="37" y="68"/>
                </a:cubicBezTo>
                <a:cubicBezTo>
                  <a:pt x="36" y="71"/>
                  <a:pt x="36" y="71"/>
                  <a:pt x="36" y="71"/>
                </a:cubicBezTo>
                <a:cubicBezTo>
                  <a:pt x="33" y="74"/>
                  <a:pt x="36" y="76"/>
                  <a:pt x="36" y="77"/>
                </a:cubicBezTo>
                <a:cubicBezTo>
                  <a:pt x="37" y="78"/>
                  <a:pt x="38" y="78"/>
                  <a:pt x="39" y="78"/>
                </a:cubicBezTo>
                <a:cubicBezTo>
                  <a:pt x="40" y="78"/>
                  <a:pt x="41" y="77"/>
                  <a:pt x="42" y="76"/>
                </a:cubicBezTo>
                <a:cubicBezTo>
                  <a:pt x="45" y="72"/>
                  <a:pt x="45" y="72"/>
                  <a:pt x="45" y="72"/>
                </a:cubicBezTo>
                <a:cubicBezTo>
                  <a:pt x="45" y="72"/>
                  <a:pt x="45" y="72"/>
                  <a:pt x="45" y="72"/>
                </a:cubicBezTo>
                <a:cubicBezTo>
                  <a:pt x="47" y="71"/>
                  <a:pt x="47" y="71"/>
                  <a:pt x="47" y="71"/>
                </a:cubicBezTo>
                <a:cubicBezTo>
                  <a:pt x="48" y="70"/>
                  <a:pt x="48" y="69"/>
                  <a:pt x="48" y="67"/>
                </a:cubicBezTo>
                <a:close/>
                <a:moveTo>
                  <a:pt x="25" y="66"/>
                </a:moveTo>
                <a:cubicBezTo>
                  <a:pt x="23" y="67"/>
                  <a:pt x="24" y="69"/>
                  <a:pt x="26" y="71"/>
                </a:cubicBezTo>
                <a:cubicBezTo>
                  <a:pt x="28" y="73"/>
                  <a:pt x="30" y="73"/>
                  <a:pt x="32" y="70"/>
                </a:cubicBezTo>
                <a:cubicBezTo>
                  <a:pt x="38" y="64"/>
                  <a:pt x="38" y="64"/>
                  <a:pt x="38" y="64"/>
                </a:cubicBezTo>
                <a:cubicBezTo>
                  <a:pt x="40" y="61"/>
                  <a:pt x="38" y="58"/>
                  <a:pt x="37" y="58"/>
                </a:cubicBezTo>
                <a:cubicBezTo>
                  <a:pt x="35" y="56"/>
                  <a:pt x="33" y="56"/>
                  <a:pt x="31" y="58"/>
                </a:cubicBezTo>
                <a:cubicBezTo>
                  <a:pt x="28" y="62"/>
                  <a:pt x="28" y="62"/>
                  <a:pt x="28" y="62"/>
                </a:cubicBezTo>
                <a:cubicBezTo>
                  <a:pt x="28" y="62"/>
                  <a:pt x="28" y="62"/>
                  <a:pt x="28" y="62"/>
                </a:cubicBezTo>
                <a:cubicBezTo>
                  <a:pt x="28" y="62"/>
                  <a:pt x="28" y="62"/>
                  <a:pt x="28" y="62"/>
                </a:cubicBezTo>
                <a:lnTo>
                  <a:pt x="25" y="66"/>
                </a:lnTo>
                <a:close/>
                <a:moveTo>
                  <a:pt x="17" y="57"/>
                </a:moveTo>
                <a:cubicBezTo>
                  <a:pt x="16" y="59"/>
                  <a:pt x="16" y="60"/>
                  <a:pt x="16" y="61"/>
                </a:cubicBezTo>
                <a:cubicBezTo>
                  <a:pt x="16" y="62"/>
                  <a:pt x="17" y="63"/>
                  <a:pt x="18" y="64"/>
                </a:cubicBezTo>
                <a:cubicBezTo>
                  <a:pt x="20" y="65"/>
                  <a:pt x="22" y="65"/>
                  <a:pt x="24" y="63"/>
                </a:cubicBezTo>
                <a:cubicBezTo>
                  <a:pt x="30" y="56"/>
                  <a:pt x="30" y="56"/>
                  <a:pt x="30" y="56"/>
                </a:cubicBezTo>
                <a:cubicBezTo>
                  <a:pt x="31" y="55"/>
                  <a:pt x="31" y="53"/>
                  <a:pt x="31" y="52"/>
                </a:cubicBezTo>
                <a:cubicBezTo>
                  <a:pt x="31" y="51"/>
                  <a:pt x="30" y="50"/>
                  <a:pt x="29" y="49"/>
                </a:cubicBezTo>
                <a:cubicBezTo>
                  <a:pt x="27" y="48"/>
                  <a:pt x="25" y="48"/>
                  <a:pt x="23" y="50"/>
                </a:cubicBezTo>
                <a:cubicBezTo>
                  <a:pt x="20" y="54"/>
                  <a:pt x="20" y="54"/>
                  <a:pt x="20" y="54"/>
                </a:cubicBezTo>
                <a:cubicBezTo>
                  <a:pt x="20" y="54"/>
                  <a:pt x="20" y="54"/>
                  <a:pt x="20" y="54"/>
                </a:cubicBezTo>
                <a:cubicBezTo>
                  <a:pt x="20" y="54"/>
                  <a:pt x="20" y="54"/>
                  <a:pt x="20" y="54"/>
                </a:cubicBezTo>
                <a:lnTo>
                  <a:pt x="17" y="57"/>
                </a:lnTo>
                <a:close/>
                <a:moveTo>
                  <a:pt x="16" y="55"/>
                </a:moveTo>
                <a:cubicBezTo>
                  <a:pt x="22" y="48"/>
                  <a:pt x="22" y="48"/>
                  <a:pt x="22" y="48"/>
                </a:cubicBezTo>
                <a:cubicBezTo>
                  <a:pt x="24" y="45"/>
                  <a:pt x="22" y="42"/>
                  <a:pt x="21" y="41"/>
                </a:cubicBezTo>
                <a:cubicBezTo>
                  <a:pt x="19" y="40"/>
                  <a:pt x="17" y="40"/>
                  <a:pt x="15" y="42"/>
                </a:cubicBezTo>
                <a:cubicBezTo>
                  <a:pt x="13" y="45"/>
                  <a:pt x="13" y="45"/>
                  <a:pt x="13" y="45"/>
                </a:cubicBezTo>
                <a:cubicBezTo>
                  <a:pt x="13" y="45"/>
                  <a:pt x="13" y="45"/>
                  <a:pt x="13" y="45"/>
                </a:cubicBezTo>
                <a:cubicBezTo>
                  <a:pt x="13" y="45"/>
                  <a:pt x="13" y="45"/>
                  <a:pt x="13" y="45"/>
                </a:cubicBezTo>
                <a:cubicBezTo>
                  <a:pt x="10" y="48"/>
                  <a:pt x="10" y="48"/>
                  <a:pt x="10" y="48"/>
                </a:cubicBezTo>
                <a:cubicBezTo>
                  <a:pt x="9" y="50"/>
                  <a:pt x="8" y="51"/>
                  <a:pt x="9" y="52"/>
                </a:cubicBezTo>
                <a:cubicBezTo>
                  <a:pt x="9" y="53"/>
                  <a:pt x="9" y="54"/>
                  <a:pt x="10" y="54"/>
                </a:cubicBezTo>
                <a:cubicBezTo>
                  <a:pt x="11" y="55"/>
                  <a:pt x="12" y="56"/>
                  <a:pt x="13" y="56"/>
                </a:cubicBezTo>
                <a:cubicBezTo>
                  <a:pt x="14" y="56"/>
                  <a:pt x="15" y="56"/>
                  <a:pt x="16" y="55"/>
                </a:cubicBezTo>
                <a:close/>
                <a:moveTo>
                  <a:pt x="88" y="49"/>
                </a:moveTo>
                <a:cubicBezTo>
                  <a:pt x="89" y="47"/>
                  <a:pt x="90" y="45"/>
                  <a:pt x="88" y="42"/>
                </a:cubicBezTo>
                <a:cubicBezTo>
                  <a:pt x="85" y="40"/>
                  <a:pt x="85" y="40"/>
                  <a:pt x="85" y="40"/>
                </a:cubicBezTo>
                <a:cubicBezTo>
                  <a:pt x="74" y="31"/>
                  <a:pt x="61" y="20"/>
                  <a:pt x="59" y="18"/>
                </a:cubicBezTo>
                <a:cubicBezTo>
                  <a:pt x="57" y="18"/>
                  <a:pt x="54" y="20"/>
                  <a:pt x="51" y="21"/>
                </a:cubicBezTo>
                <a:cubicBezTo>
                  <a:pt x="51" y="21"/>
                  <a:pt x="51" y="21"/>
                  <a:pt x="51" y="21"/>
                </a:cubicBezTo>
                <a:cubicBezTo>
                  <a:pt x="50" y="21"/>
                  <a:pt x="46" y="22"/>
                  <a:pt x="42" y="22"/>
                </a:cubicBezTo>
                <a:cubicBezTo>
                  <a:pt x="40" y="22"/>
                  <a:pt x="38" y="22"/>
                  <a:pt x="37" y="21"/>
                </a:cubicBezTo>
                <a:cubicBezTo>
                  <a:pt x="34" y="19"/>
                  <a:pt x="34" y="17"/>
                  <a:pt x="34" y="16"/>
                </a:cubicBezTo>
                <a:cubicBezTo>
                  <a:pt x="34" y="14"/>
                  <a:pt x="36" y="12"/>
                  <a:pt x="38" y="11"/>
                </a:cubicBezTo>
                <a:cubicBezTo>
                  <a:pt x="16" y="8"/>
                  <a:pt x="16" y="8"/>
                  <a:pt x="16" y="8"/>
                </a:cubicBezTo>
                <a:cubicBezTo>
                  <a:pt x="13" y="40"/>
                  <a:pt x="13" y="40"/>
                  <a:pt x="13" y="40"/>
                </a:cubicBezTo>
                <a:cubicBezTo>
                  <a:pt x="15" y="38"/>
                  <a:pt x="17" y="38"/>
                  <a:pt x="18" y="38"/>
                </a:cubicBezTo>
                <a:cubicBezTo>
                  <a:pt x="20" y="38"/>
                  <a:pt x="21" y="38"/>
                  <a:pt x="23" y="39"/>
                </a:cubicBezTo>
                <a:cubicBezTo>
                  <a:pt x="25" y="41"/>
                  <a:pt x="26" y="43"/>
                  <a:pt x="25" y="46"/>
                </a:cubicBezTo>
                <a:cubicBezTo>
                  <a:pt x="27" y="45"/>
                  <a:pt x="29" y="46"/>
                  <a:pt x="31" y="47"/>
                </a:cubicBezTo>
                <a:cubicBezTo>
                  <a:pt x="33" y="49"/>
                  <a:pt x="34" y="51"/>
                  <a:pt x="33" y="54"/>
                </a:cubicBezTo>
                <a:cubicBezTo>
                  <a:pt x="35" y="53"/>
                  <a:pt x="37" y="54"/>
                  <a:pt x="39" y="55"/>
                </a:cubicBezTo>
                <a:cubicBezTo>
                  <a:pt x="41" y="57"/>
                  <a:pt x="42" y="59"/>
                  <a:pt x="42" y="61"/>
                </a:cubicBezTo>
                <a:cubicBezTo>
                  <a:pt x="44" y="60"/>
                  <a:pt x="46" y="61"/>
                  <a:pt x="48" y="62"/>
                </a:cubicBezTo>
                <a:cubicBezTo>
                  <a:pt x="50" y="65"/>
                  <a:pt x="51" y="67"/>
                  <a:pt x="50" y="70"/>
                </a:cubicBezTo>
                <a:cubicBezTo>
                  <a:pt x="52" y="72"/>
                  <a:pt x="52" y="72"/>
                  <a:pt x="52" y="72"/>
                </a:cubicBezTo>
                <a:cubicBezTo>
                  <a:pt x="52" y="72"/>
                  <a:pt x="52" y="72"/>
                  <a:pt x="52" y="72"/>
                </a:cubicBezTo>
                <a:cubicBezTo>
                  <a:pt x="52" y="72"/>
                  <a:pt x="52" y="72"/>
                  <a:pt x="52" y="72"/>
                </a:cubicBezTo>
                <a:cubicBezTo>
                  <a:pt x="53" y="73"/>
                  <a:pt x="54" y="73"/>
                  <a:pt x="55" y="73"/>
                </a:cubicBezTo>
                <a:cubicBezTo>
                  <a:pt x="56" y="73"/>
                  <a:pt x="57" y="72"/>
                  <a:pt x="58" y="71"/>
                </a:cubicBezTo>
                <a:cubicBezTo>
                  <a:pt x="59" y="70"/>
                  <a:pt x="60" y="68"/>
                  <a:pt x="58" y="67"/>
                </a:cubicBezTo>
                <a:cubicBezTo>
                  <a:pt x="58" y="66"/>
                  <a:pt x="58" y="66"/>
                  <a:pt x="58" y="66"/>
                </a:cubicBezTo>
                <a:cubicBezTo>
                  <a:pt x="48" y="58"/>
                  <a:pt x="48" y="58"/>
                  <a:pt x="48" y="58"/>
                </a:cubicBezTo>
                <a:cubicBezTo>
                  <a:pt x="48" y="58"/>
                  <a:pt x="48" y="57"/>
                  <a:pt x="48" y="57"/>
                </a:cubicBezTo>
                <a:cubicBezTo>
                  <a:pt x="48" y="57"/>
                  <a:pt x="48" y="56"/>
                  <a:pt x="48" y="56"/>
                </a:cubicBezTo>
                <a:cubicBezTo>
                  <a:pt x="49" y="55"/>
                  <a:pt x="50" y="55"/>
                  <a:pt x="50" y="56"/>
                </a:cubicBezTo>
                <a:cubicBezTo>
                  <a:pt x="63" y="67"/>
                  <a:pt x="63" y="67"/>
                  <a:pt x="63" y="67"/>
                </a:cubicBezTo>
                <a:cubicBezTo>
                  <a:pt x="64" y="67"/>
                  <a:pt x="65" y="67"/>
                  <a:pt x="65" y="67"/>
                </a:cubicBezTo>
                <a:cubicBezTo>
                  <a:pt x="67" y="67"/>
                  <a:pt x="68" y="67"/>
                  <a:pt x="69" y="65"/>
                </a:cubicBezTo>
                <a:cubicBezTo>
                  <a:pt x="70" y="64"/>
                  <a:pt x="70" y="63"/>
                  <a:pt x="70" y="62"/>
                </a:cubicBezTo>
                <a:cubicBezTo>
                  <a:pt x="70" y="61"/>
                  <a:pt x="69" y="60"/>
                  <a:pt x="68" y="59"/>
                </a:cubicBezTo>
                <a:cubicBezTo>
                  <a:pt x="67" y="58"/>
                  <a:pt x="67" y="58"/>
                  <a:pt x="67" y="58"/>
                </a:cubicBezTo>
                <a:cubicBezTo>
                  <a:pt x="67" y="58"/>
                  <a:pt x="67" y="58"/>
                  <a:pt x="67" y="58"/>
                </a:cubicBezTo>
                <a:cubicBezTo>
                  <a:pt x="59" y="52"/>
                  <a:pt x="59" y="52"/>
                  <a:pt x="59" y="52"/>
                </a:cubicBezTo>
                <a:cubicBezTo>
                  <a:pt x="59" y="52"/>
                  <a:pt x="59" y="51"/>
                  <a:pt x="59" y="51"/>
                </a:cubicBezTo>
                <a:cubicBezTo>
                  <a:pt x="59" y="51"/>
                  <a:pt x="59" y="50"/>
                  <a:pt x="59" y="50"/>
                </a:cubicBezTo>
                <a:cubicBezTo>
                  <a:pt x="60" y="49"/>
                  <a:pt x="61" y="49"/>
                  <a:pt x="61" y="50"/>
                </a:cubicBezTo>
                <a:cubicBezTo>
                  <a:pt x="73" y="59"/>
                  <a:pt x="73" y="59"/>
                  <a:pt x="73" y="59"/>
                </a:cubicBezTo>
                <a:cubicBezTo>
                  <a:pt x="74" y="60"/>
                  <a:pt x="75" y="60"/>
                  <a:pt x="76" y="60"/>
                </a:cubicBezTo>
                <a:cubicBezTo>
                  <a:pt x="77" y="60"/>
                  <a:pt x="79" y="59"/>
                  <a:pt x="80" y="58"/>
                </a:cubicBezTo>
                <a:cubicBezTo>
                  <a:pt x="81" y="57"/>
                  <a:pt x="81" y="56"/>
                  <a:pt x="81" y="55"/>
                </a:cubicBezTo>
                <a:cubicBezTo>
                  <a:pt x="81" y="54"/>
                  <a:pt x="80" y="53"/>
                  <a:pt x="79" y="52"/>
                </a:cubicBezTo>
                <a:cubicBezTo>
                  <a:pt x="76" y="49"/>
                  <a:pt x="76" y="49"/>
                  <a:pt x="76" y="49"/>
                </a:cubicBezTo>
                <a:cubicBezTo>
                  <a:pt x="76" y="49"/>
                  <a:pt x="76" y="49"/>
                  <a:pt x="76" y="49"/>
                </a:cubicBezTo>
                <a:cubicBezTo>
                  <a:pt x="70" y="44"/>
                  <a:pt x="70" y="44"/>
                  <a:pt x="70" y="44"/>
                </a:cubicBezTo>
                <a:cubicBezTo>
                  <a:pt x="69" y="44"/>
                  <a:pt x="69" y="43"/>
                  <a:pt x="69" y="42"/>
                </a:cubicBezTo>
                <a:cubicBezTo>
                  <a:pt x="70" y="41"/>
                  <a:pt x="71" y="41"/>
                  <a:pt x="72" y="42"/>
                </a:cubicBezTo>
                <a:cubicBezTo>
                  <a:pt x="82" y="50"/>
                  <a:pt x="82" y="50"/>
                  <a:pt x="82" y="50"/>
                </a:cubicBezTo>
                <a:cubicBezTo>
                  <a:pt x="84" y="51"/>
                  <a:pt x="86" y="51"/>
                  <a:pt x="88" y="49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Freeform 18"/>
          <p:cNvSpPr>
            <a:spLocks noEditPoints="1"/>
          </p:cNvSpPr>
          <p:nvPr/>
        </p:nvSpPr>
        <p:spPr bwMode="auto">
          <a:xfrm>
            <a:off x="5874100" y="4917889"/>
            <a:ext cx="547397" cy="453558"/>
          </a:xfrm>
          <a:custGeom>
            <a:avLst/>
            <a:gdLst>
              <a:gd name="T0" fmla="*/ 802586282 w 99"/>
              <a:gd name="T1" fmla="*/ 2147483646 h 82"/>
              <a:gd name="T2" fmla="*/ 802586282 w 99"/>
              <a:gd name="T3" fmla="*/ 2147483646 h 82"/>
              <a:gd name="T4" fmla="*/ 987799105 w 99"/>
              <a:gd name="T5" fmla="*/ 2147483646 h 82"/>
              <a:gd name="T6" fmla="*/ 1358224751 w 99"/>
              <a:gd name="T7" fmla="*/ 2147483646 h 82"/>
              <a:gd name="T8" fmla="*/ 1543437574 w 99"/>
              <a:gd name="T9" fmla="*/ 2147483646 h 82"/>
              <a:gd name="T10" fmla="*/ 1543437574 w 99"/>
              <a:gd name="T11" fmla="*/ 2147483646 h 82"/>
              <a:gd name="T12" fmla="*/ 1358224751 w 99"/>
              <a:gd name="T13" fmla="*/ 2147483646 h 82"/>
              <a:gd name="T14" fmla="*/ 987799105 w 99"/>
              <a:gd name="T15" fmla="*/ 2147483646 h 82"/>
              <a:gd name="T16" fmla="*/ 802586282 w 99"/>
              <a:gd name="T17" fmla="*/ 2147483646 h 82"/>
              <a:gd name="T18" fmla="*/ 2147483646 w 99"/>
              <a:gd name="T19" fmla="*/ 2100538415 h 82"/>
              <a:gd name="T20" fmla="*/ 2037341056 w 99"/>
              <a:gd name="T21" fmla="*/ 2147483646 h 82"/>
              <a:gd name="T22" fmla="*/ 2037341056 w 99"/>
              <a:gd name="T23" fmla="*/ 2147483646 h 82"/>
              <a:gd name="T24" fmla="*/ 2147483646 w 99"/>
              <a:gd name="T25" fmla="*/ 2147483646 h 82"/>
              <a:gd name="T26" fmla="*/ 2147483646 w 99"/>
              <a:gd name="T27" fmla="*/ 2147483646 h 82"/>
              <a:gd name="T28" fmla="*/ 2147483646 w 99"/>
              <a:gd name="T29" fmla="*/ 2147483646 h 82"/>
              <a:gd name="T30" fmla="*/ 2147483646 w 99"/>
              <a:gd name="T31" fmla="*/ 2147483646 h 82"/>
              <a:gd name="T32" fmla="*/ 2147483646 w 99"/>
              <a:gd name="T33" fmla="*/ 2100538415 h 82"/>
              <a:gd name="T34" fmla="*/ 2147483646 w 99"/>
              <a:gd name="T35" fmla="*/ 2100538415 h 82"/>
              <a:gd name="T36" fmla="*/ 2147483646 w 99"/>
              <a:gd name="T37" fmla="*/ 1668077860 h 82"/>
              <a:gd name="T38" fmla="*/ 2147483646 w 99"/>
              <a:gd name="T39" fmla="*/ 1853418098 h 82"/>
              <a:gd name="T40" fmla="*/ 2147483646 w 99"/>
              <a:gd name="T41" fmla="*/ 2147483646 h 82"/>
              <a:gd name="T42" fmla="*/ 2147483646 w 99"/>
              <a:gd name="T43" fmla="*/ 2147483646 h 82"/>
              <a:gd name="T44" fmla="*/ 2147483646 w 99"/>
              <a:gd name="T45" fmla="*/ 2147483646 h 82"/>
              <a:gd name="T46" fmla="*/ 2147483646 w 99"/>
              <a:gd name="T47" fmla="*/ 2147483646 h 82"/>
              <a:gd name="T48" fmla="*/ 2147483646 w 99"/>
              <a:gd name="T49" fmla="*/ 1853418098 h 82"/>
              <a:gd name="T50" fmla="*/ 2147483646 w 99"/>
              <a:gd name="T51" fmla="*/ 1668077860 h 82"/>
              <a:gd name="T52" fmla="*/ 2147483646 w 99"/>
              <a:gd name="T53" fmla="*/ 1668077860 h 82"/>
              <a:gd name="T54" fmla="*/ 2147483646 w 99"/>
              <a:gd name="T55" fmla="*/ 1235609445 h 82"/>
              <a:gd name="T56" fmla="*/ 2147483646 w 99"/>
              <a:gd name="T57" fmla="*/ 1420949683 h 82"/>
              <a:gd name="T58" fmla="*/ 2147483646 w 99"/>
              <a:gd name="T59" fmla="*/ 2147483646 h 82"/>
              <a:gd name="T60" fmla="*/ 2147483646 w 99"/>
              <a:gd name="T61" fmla="*/ 2147483646 h 82"/>
              <a:gd name="T62" fmla="*/ 2147483646 w 99"/>
              <a:gd name="T63" fmla="*/ 2147483646 h 82"/>
              <a:gd name="T64" fmla="*/ 2147483646 w 99"/>
              <a:gd name="T65" fmla="*/ 2147483646 h 82"/>
              <a:gd name="T66" fmla="*/ 2147483646 w 99"/>
              <a:gd name="T67" fmla="*/ 1420949683 h 82"/>
              <a:gd name="T68" fmla="*/ 2147483646 w 99"/>
              <a:gd name="T69" fmla="*/ 1235609445 h 82"/>
              <a:gd name="T70" fmla="*/ 2147483646 w 99"/>
              <a:gd name="T71" fmla="*/ 1235609445 h 82"/>
              <a:gd name="T72" fmla="*/ 926064116 w 99"/>
              <a:gd name="T73" fmla="*/ 2038758336 h 82"/>
              <a:gd name="T74" fmla="*/ 2147483646 w 99"/>
              <a:gd name="T75" fmla="*/ 679588732 h 82"/>
              <a:gd name="T76" fmla="*/ 2147483646 w 99"/>
              <a:gd name="T77" fmla="*/ 864928970 h 82"/>
              <a:gd name="T78" fmla="*/ 2147483646 w 99"/>
              <a:gd name="T79" fmla="*/ 247120317 h 82"/>
              <a:gd name="T80" fmla="*/ 2147483646 w 99"/>
              <a:gd name="T81" fmla="*/ 185340238 h 82"/>
              <a:gd name="T82" fmla="*/ 2147483646 w 99"/>
              <a:gd name="T83" fmla="*/ 432460555 h 82"/>
              <a:gd name="T84" fmla="*/ 864329128 w 99"/>
              <a:gd name="T85" fmla="*/ 1729857940 h 82"/>
              <a:gd name="T86" fmla="*/ 926064116 w 99"/>
              <a:gd name="T87" fmla="*/ 2038758336 h 82"/>
              <a:gd name="T88" fmla="*/ 2147483646 w 99"/>
              <a:gd name="T89" fmla="*/ 2147483646 h 82"/>
              <a:gd name="T90" fmla="*/ 2147483646 w 99"/>
              <a:gd name="T91" fmla="*/ 2147483646 h 82"/>
              <a:gd name="T92" fmla="*/ 2147483646 w 99"/>
              <a:gd name="T93" fmla="*/ 2147483646 h 82"/>
              <a:gd name="T94" fmla="*/ 493903481 w 99"/>
              <a:gd name="T95" fmla="*/ 2147483646 h 82"/>
              <a:gd name="T96" fmla="*/ 493903481 w 99"/>
              <a:gd name="T97" fmla="*/ 617808653 h 82"/>
              <a:gd name="T98" fmla="*/ 679116304 w 99"/>
              <a:gd name="T99" fmla="*/ 617808653 h 82"/>
              <a:gd name="T100" fmla="*/ 370425646 w 99"/>
              <a:gd name="T101" fmla="*/ 0 h 82"/>
              <a:gd name="T102" fmla="*/ 0 w 99"/>
              <a:gd name="T103" fmla="*/ 617808653 h 82"/>
              <a:gd name="T104" fmla="*/ 185212823 w 99"/>
              <a:gd name="T105" fmla="*/ 617808653 h 82"/>
              <a:gd name="T106" fmla="*/ 185212823 w 99"/>
              <a:gd name="T107" fmla="*/ 2147483646 h 82"/>
              <a:gd name="T108" fmla="*/ 185212823 w 99"/>
              <a:gd name="T109" fmla="*/ 2147483646 h 82"/>
              <a:gd name="T110" fmla="*/ 185212823 w 99"/>
              <a:gd name="T111" fmla="*/ 2147483646 h 82"/>
              <a:gd name="T112" fmla="*/ 2147483646 w 99"/>
              <a:gd name="T113" fmla="*/ 2147483646 h 82"/>
              <a:gd name="T114" fmla="*/ 2147483646 w 99"/>
              <a:gd name="T115" fmla="*/ 2147483646 h 82"/>
              <a:gd name="T116" fmla="*/ 2147483646 w 99"/>
              <a:gd name="T117" fmla="*/ 2147483646 h 8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9" h="82">
                <a:moveTo>
                  <a:pt x="13" y="67"/>
                </a:moveTo>
                <a:cubicBezTo>
                  <a:pt x="13" y="45"/>
                  <a:pt x="13" y="45"/>
                  <a:pt x="13" y="45"/>
                </a:cubicBezTo>
                <a:cubicBezTo>
                  <a:pt x="13" y="43"/>
                  <a:pt x="14" y="41"/>
                  <a:pt x="16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4" y="41"/>
                  <a:pt x="25" y="43"/>
                  <a:pt x="25" y="45"/>
                </a:cubicBezTo>
                <a:cubicBezTo>
                  <a:pt x="25" y="67"/>
                  <a:pt x="25" y="67"/>
                  <a:pt x="25" y="67"/>
                </a:cubicBezTo>
                <a:cubicBezTo>
                  <a:pt x="25" y="69"/>
                  <a:pt x="24" y="70"/>
                  <a:pt x="22" y="70"/>
                </a:cubicBezTo>
                <a:cubicBezTo>
                  <a:pt x="16" y="70"/>
                  <a:pt x="16" y="70"/>
                  <a:pt x="16" y="70"/>
                </a:cubicBezTo>
                <a:cubicBezTo>
                  <a:pt x="14" y="70"/>
                  <a:pt x="13" y="69"/>
                  <a:pt x="13" y="67"/>
                </a:cubicBezTo>
                <a:close/>
                <a:moveTo>
                  <a:pt x="36" y="34"/>
                </a:moveTo>
                <a:cubicBezTo>
                  <a:pt x="34" y="34"/>
                  <a:pt x="33" y="35"/>
                  <a:pt x="33" y="37"/>
                </a:cubicBezTo>
                <a:cubicBezTo>
                  <a:pt x="33" y="67"/>
                  <a:pt x="33" y="67"/>
                  <a:pt x="33" y="67"/>
                </a:cubicBezTo>
                <a:cubicBezTo>
                  <a:pt x="33" y="69"/>
                  <a:pt x="34" y="70"/>
                  <a:pt x="36" y="70"/>
                </a:cubicBezTo>
                <a:cubicBezTo>
                  <a:pt x="42" y="70"/>
                  <a:pt x="42" y="70"/>
                  <a:pt x="42" y="70"/>
                </a:cubicBezTo>
                <a:cubicBezTo>
                  <a:pt x="43" y="70"/>
                  <a:pt x="45" y="69"/>
                  <a:pt x="45" y="67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5"/>
                  <a:pt x="43" y="34"/>
                  <a:pt x="42" y="34"/>
                </a:cubicBezTo>
                <a:lnTo>
                  <a:pt x="36" y="34"/>
                </a:lnTo>
                <a:close/>
                <a:moveTo>
                  <a:pt x="56" y="27"/>
                </a:moveTo>
                <a:cubicBezTo>
                  <a:pt x="54" y="27"/>
                  <a:pt x="53" y="28"/>
                  <a:pt x="53" y="30"/>
                </a:cubicBezTo>
                <a:cubicBezTo>
                  <a:pt x="53" y="67"/>
                  <a:pt x="53" y="67"/>
                  <a:pt x="53" y="67"/>
                </a:cubicBezTo>
                <a:cubicBezTo>
                  <a:pt x="53" y="69"/>
                  <a:pt x="54" y="70"/>
                  <a:pt x="56" y="70"/>
                </a:cubicBezTo>
                <a:cubicBezTo>
                  <a:pt x="61" y="70"/>
                  <a:pt x="61" y="70"/>
                  <a:pt x="61" y="70"/>
                </a:cubicBezTo>
                <a:cubicBezTo>
                  <a:pt x="63" y="70"/>
                  <a:pt x="65" y="69"/>
                  <a:pt x="65" y="67"/>
                </a:cubicBezTo>
                <a:cubicBezTo>
                  <a:pt x="65" y="30"/>
                  <a:pt x="65" y="30"/>
                  <a:pt x="65" y="30"/>
                </a:cubicBezTo>
                <a:cubicBezTo>
                  <a:pt x="65" y="28"/>
                  <a:pt x="63" y="27"/>
                  <a:pt x="61" y="27"/>
                </a:cubicBezTo>
                <a:lnTo>
                  <a:pt x="56" y="27"/>
                </a:lnTo>
                <a:close/>
                <a:moveTo>
                  <a:pt x="76" y="20"/>
                </a:moveTo>
                <a:cubicBezTo>
                  <a:pt x="74" y="20"/>
                  <a:pt x="72" y="21"/>
                  <a:pt x="72" y="23"/>
                </a:cubicBezTo>
                <a:cubicBezTo>
                  <a:pt x="72" y="67"/>
                  <a:pt x="72" y="67"/>
                  <a:pt x="72" y="67"/>
                </a:cubicBezTo>
                <a:cubicBezTo>
                  <a:pt x="72" y="69"/>
                  <a:pt x="74" y="70"/>
                  <a:pt x="76" y="70"/>
                </a:cubicBezTo>
                <a:cubicBezTo>
                  <a:pt x="81" y="70"/>
                  <a:pt x="81" y="70"/>
                  <a:pt x="81" y="70"/>
                </a:cubicBezTo>
                <a:cubicBezTo>
                  <a:pt x="83" y="70"/>
                  <a:pt x="84" y="69"/>
                  <a:pt x="84" y="67"/>
                </a:cubicBezTo>
                <a:cubicBezTo>
                  <a:pt x="84" y="23"/>
                  <a:pt x="84" y="23"/>
                  <a:pt x="84" y="23"/>
                </a:cubicBezTo>
                <a:cubicBezTo>
                  <a:pt x="84" y="21"/>
                  <a:pt x="83" y="20"/>
                  <a:pt x="81" y="20"/>
                </a:cubicBezTo>
                <a:lnTo>
                  <a:pt x="76" y="20"/>
                </a:lnTo>
                <a:close/>
                <a:moveTo>
                  <a:pt x="15" y="33"/>
                </a:moveTo>
                <a:cubicBezTo>
                  <a:pt x="36" y="29"/>
                  <a:pt x="55" y="21"/>
                  <a:pt x="73" y="11"/>
                </a:cubicBezTo>
                <a:cubicBezTo>
                  <a:pt x="75" y="14"/>
                  <a:pt x="75" y="14"/>
                  <a:pt x="75" y="14"/>
                </a:cubicBezTo>
                <a:cubicBezTo>
                  <a:pt x="81" y="4"/>
                  <a:pt x="81" y="4"/>
                  <a:pt x="81" y="4"/>
                </a:cubicBezTo>
                <a:cubicBezTo>
                  <a:pt x="70" y="3"/>
                  <a:pt x="70" y="3"/>
                  <a:pt x="70" y="3"/>
                </a:cubicBezTo>
                <a:cubicBezTo>
                  <a:pt x="71" y="7"/>
                  <a:pt x="71" y="7"/>
                  <a:pt x="71" y="7"/>
                </a:cubicBezTo>
                <a:cubicBezTo>
                  <a:pt x="54" y="17"/>
                  <a:pt x="34" y="25"/>
                  <a:pt x="14" y="28"/>
                </a:cubicBezTo>
                <a:lnTo>
                  <a:pt x="15" y="33"/>
                </a:lnTo>
                <a:close/>
                <a:moveTo>
                  <a:pt x="99" y="77"/>
                </a:moveTo>
                <a:cubicBezTo>
                  <a:pt x="89" y="71"/>
                  <a:pt x="89" y="71"/>
                  <a:pt x="89" y="71"/>
                </a:cubicBezTo>
                <a:cubicBezTo>
                  <a:pt x="89" y="74"/>
                  <a:pt x="89" y="74"/>
                  <a:pt x="89" y="74"/>
                </a:cubicBezTo>
                <a:cubicBezTo>
                  <a:pt x="8" y="74"/>
                  <a:pt x="8" y="74"/>
                  <a:pt x="8" y="74"/>
                </a:cubicBezTo>
                <a:cubicBezTo>
                  <a:pt x="8" y="10"/>
                  <a:pt x="8" y="10"/>
                  <a:pt x="8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6" y="0"/>
                  <a:pt x="6" y="0"/>
                  <a:pt x="6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7"/>
                  <a:pt x="3" y="77"/>
                  <a:pt x="3" y="77"/>
                </a:cubicBezTo>
                <a:cubicBezTo>
                  <a:pt x="3" y="79"/>
                  <a:pt x="3" y="79"/>
                  <a:pt x="3" y="79"/>
                </a:cubicBezTo>
                <a:cubicBezTo>
                  <a:pt x="89" y="79"/>
                  <a:pt x="89" y="79"/>
                  <a:pt x="89" y="79"/>
                </a:cubicBezTo>
                <a:cubicBezTo>
                  <a:pt x="89" y="82"/>
                  <a:pt x="89" y="82"/>
                  <a:pt x="89" y="82"/>
                </a:cubicBezTo>
                <a:lnTo>
                  <a:pt x="99" y="77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Freeform 19"/>
          <p:cNvSpPr>
            <a:spLocks noEditPoints="1"/>
          </p:cNvSpPr>
          <p:nvPr/>
        </p:nvSpPr>
        <p:spPr bwMode="auto">
          <a:xfrm>
            <a:off x="4485423" y="3033045"/>
            <a:ext cx="731575" cy="380577"/>
          </a:xfrm>
          <a:custGeom>
            <a:avLst/>
            <a:gdLst>
              <a:gd name="T0" fmla="*/ 2147483646 w 150"/>
              <a:gd name="T1" fmla="*/ 2147483646 h 78"/>
              <a:gd name="T2" fmla="*/ 2147483646 w 150"/>
              <a:gd name="T3" fmla="*/ 2147483646 h 78"/>
              <a:gd name="T4" fmla="*/ 2147483646 w 150"/>
              <a:gd name="T5" fmla="*/ 2147483646 h 78"/>
              <a:gd name="T6" fmla="*/ 2147483646 w 150"/>
              <a:gd name="T7" fmla="*/ 2147483646 h 78"/>
              <a:gd name="T8" fmla="*/ 2147483646 w 150"/>
              <a:gd name="T9" fmla="*/ 2147483646 h 78"/>
              <a:gd name="T10" fmla="*/ 2147483646 w 150"/>
              <a:gd name="T11" fmla="*/ 2147483646 h 78"/>
              <a:gd name="T12" fmla="*/ 2147483646 w 150"/>
              <a:gd name="T13" fmla="*/ 2147483646 h 78"/>
              <a:gd name="T14" fmla="*/ 2147483646 w 150"/>
              <a:gd name="T15" fmla="*/ 2147483646 h 78"/>
              <a:gd name="T16" fmla="*/ 2147483646 w 150"/>
              <a:gd name="T17" fmla="*/ 2147483646 h 78"/>
              <a:gd name="T18" fmla="*/ 2147483646 w 150"/>
              <a:gd name="T19" fmla="*/ 1049212210 h 78"/>
              <a:gd name="T20" fmla="*/ 2147483646 w 150"/>
              <a:gd name="T21" fmla="*/ 0 h 78"/>
              <a:gd name="T22" fmla="*/ 2147483646 w 150"/>
              <a:gd name="T23" fmla="*/ 0 h 78"/>
              <a:gd name="T24" fmla="*/ 2147483646 w 150"/>
              <a:gd name="T25" fmla="*/ 0 h 78"/>
              <a:gd name="T26" fmla="*/ 2147483646 w 150"/>
              <a:gd name="T27" fmla="*/ 1049212210 h 78"/>
              <a:gd name="T28" fmla="*/ 2147483646 w 150"/>
              <a:gd name="T29" fmla="*/ 2147483646 h 78"/>
              <a:gd name="T30" fmla="*/ 2147483646 w 150"/>
              <a:gd name="T31" fmla="*/ 2147483646 h 78"/>
              <a:gd name="T32" fmla="*/ 2147483646 w 150"/>
              <a:gd name="T33" fmla="*/ 2147483646 h 78"/>
              <a:gd name="T34" fmla="*/ 2147483646 w 150"/>
              <a:gd name="T35" fmla="*/ 2147483646 h 78"/>
              <a:gd name="T36" fmla="*/ 2147483646 w 150"/>
              <a:gd name="T37" fmla="*/ 2147483646 h 78"/>
              <a:gd name="T38" fmla="*/ 2147483646 w 150"/>
              <a:gd name="T39" fmla="*/ 2147483646 h 78"/>
              <a:gd name="T40" fmla="*/ 2147483646 w 150"/>
              <a:gd name="T41" fmla="*/ 2147483646 h 78"/>
              <a:gd name="T42" fmla="*/ 2147483646 w 150"/>
              <a:gd name="T43" fmla="*/ 2147483646 h 78"/>
              <a:gd name="T44" fmla="*/ 2147483646 w 150"/>
              <a:gd name="T45" fmla="*/ 2147483646 h 78"/>
              <a:gd name="T46" fmla="*/ 2147483646 w 150"/>
              <a:gd name="T47" fmla="*/ 2147483646 h 78"/>
              <a:gd name="T48" fmla="*/ 2147483646 w 150"/>
              <a:gd name="T49" fmla="*/ 1481234297 h 78"/>
              <a:gd name="T50" fmla="*/ 2147483646 w 150"/>
              <a:gd name="T51" fmla="*/ 1419516856 h 78"/>
              <a:gd name="T52" fmla="*/ 2147483646 w 150"/>
              <a:gd name="T53" fmla="*/ 1481234297 h 78"/>
              <a:gd name="T54" fmla="*/ 2147483646 w 150"/>
              <a:gd name="T55" fmla="*/ 2147483646 h 78"/>
              <a:gd name="T56" fmla="*/ 2147483646 w 150"/>
              <a:gd name="T57" fmla="*/ 2147483646 h 78"/>
              <a:gd name="T58" fmla="*/ 2147483646 w 150"/>
              <a:gd name="T59" fmla="*/ 2147483646 h 78"/>
              <a:gd name="T60" fmla="*/ 2147483646 w 150"/>
              <a:gd name="T61" fmla="*/ 2147483646 h 78"/>
              <a:gd name="T62" fmla="*/ 2147483646 w 150"/>
              <a:gd name="T63" fmla="*/ 2147483646 h 78"/>
              <a:gd name="T64" fmla="*/ 2147483646 w 150"/>
              <a:gd name="T65" fmla="*/ 2147483646 h 78"/>
              <a:gd name="T66" fmla="*/ 2147483646 w 150"/>
              <a:gd name="T67" fmla="*/ 2147483646 h 78"/>
              <a:gd name="T68" fmla="*/ 2147483646 w 150"/>
              <a:gd name="T69" fmla="*/ 2147483646 h 78"/>
              <a:gd name="T70" fmla="*/ 2147483646 w 150"/>
              <a:gd name="T71" fmla="*/ 2147483646 h 78"/>
              <a:gd name="T72" fmla="*/ 2147483646 w 150"/>
              <a:gd name="T73" fmla="*/ 2147483646 h 78"/>
              <a:gd name="T74" fmla="*/ 2147483646 w 150"/>
              <a:gd name="T75" fmla="*/ 2147483646 h 78"/>
              <a:gd name="T76" fmla="*/ 2147483646 w 150"/>
              <a:gd name="T77" fmla="*/ 2147483646 h 78"/>
              <a:gd name="T78" fmla="*/ 2147483646 w 150"/>
              <a:gd name="T79" fmla="*/ 2147483646 h 78"/>
              <a:gd name="T80" fmla="*/ 2147483646 w 150"/>
              <a:gd name="T81" fmla="*/ 2147483646 h 78"/>
              <a:gd name="T82" fmla="*/ 2147483646 w 150"/>
              <a:gd name="T83" fmla="*/ 2147483646 h 78"/>
              <a:gd name="T84" fmla="*/ 2147483646 w 150"/>
              <a:gd name="T85" fmla="*/ 2147483646 h 78"/>
              <a:gd name="T86" fmla="*/ 2147483646 w 150"/>
              <a:gd name="T87" fmla="*/ 2147483646 h 78"/>
              <a:gd name="T88" fmla="*/ 2147483646 w 150"/>
              <a:gd name="T89" fmla="*/ 1913264240 h 78"/>
              <a:gd name="T90" fmla="*/ 2035014641 w 150"/>
              <a:gd name="T91" fmla="*/ 1110929651 h 78"/>
              <a:gd name="T92" fmla="*/ 1788341441 w 150"/>
              <a:gd name="T93" fmla="*/ 1110929651 h 78"/>
              <a:gd name="T94" fmla="*/ 1541676093 w 150"/>
              <a:gd name="T95" fmla="*/ 1110929651 h 78"/>
              <a:gd name="T96" fmla="*/ 863340497 w 150"/>
              <a:gd name="T97" fmla="*/ 1913264240 h 78"/>
              <a:gd name="T98" fmla="*/ 1295010745 w 150"/>
              <a:gd name="T99" fmla="*/ 2147483646 h 78"/>
              <a:gd name="T100" fmla="*/ 1171674145 w 150"/>
              <a:gd name="T101" fmla="*/ 2147483646 h 78"/>
              <a:gd name="T102" fmla="*/ 801672197 w 150"/>
              <a:gd name="T103" fmla="*/ 2147483646 h 78"/>
              <a:gd name="T104" fmla="*/ 185004901 w 150"/>
              <a:gd name="T105" fmla="*/ 2147483646 h 78"/>
              <a:gd name="T106" fmla="*/ 308333648 w 150"/>
              <a:gd name="T107" fmla="*/ 2147483646 h 78"/>
              <a:gd name="T108" fmla="*/ 616667296 w 150"/>
              <a:gd name="T109" fmla="*/ 2147483646 h 78"/>
              <a:gd name="T110" fmla="*/ 1788341441 w 150"/>
              <a:gd name="T111" fmla="*/ 2147483646 h 78"/>
              <a:gd name="T112" fmla="*/ 2147483646 w 150"/>
              <a:gd name="T113" fmla="*/ 2147483646 h 78"/>
              <a:gd name="T114" fmla="*/ 2147483646 w 150"/>
              <a:gd name="T115" fmla="*/ 2147483646 h 78"/>
              <a:gd name="T116" fmla="*/ 2147483646 w 150"/>
              <a:gd name="T117" fmla="*/ 2147483646 h 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50" h="78">
                <a:moveTo>
                  <a:pt x="108" y="73"/>
                </a:moveTo>
                <a:cubicBezTo>
                  <a:pt x="106" y="74"/>
                  <a:pt x="104" y="75"/>
                  <a:pt x="101" y="75"/>
                </a:cubicBezTo>
                <a:cubicBezTo>
                  <a:pt x="94" y="77"/>
                  <a:pt x="86" y="78"/>
                  <a:pt x="77" y="78"/>
                </a:cubicBezTo>
                <a:cubicBezTo>
                  <a:pt x="67" y="78"/>
                  <a:pt x="60" y="77"/>
                  <a:pt x="52" y="75"/>
                </a:cubicBezTo>
                <a:cubicBezTo>
                  <a:pt x="50" y="75"/>
                  <a:pt x="48" y="74"/>
                  <a:pt x="45" y="73"/>
                </a:cubicBezTo>
                <a:cubicBezTo>
                  <a:pt x="39" y="70"/>
                  <a:pt x="39" y="65"/>
                  <a:pt x="43" y="61"/>
                </a:cubicBezTo>
                <a:cubicBezTo>
                  <a:pt x="47" y="57"/>
                  <a:pt x="51" y="55"/>
                  <a:pt x="56" y="52"/>
                </a:cubicBezTo>
                <a:cubicBezTo>
                  <a:pt x="59" y="51"/>
                  <a:pt x="61" y="50"/>
                  <a:pt x="63" y="49"/>
                </a:cubicBezTo>
                <a:cubicBezTo>
                  <a:pt x="68" y="48"/>
                  <a:pt x="69" y="43"/>
                  <a:pt x="66" y="40"/>
                </a:cubicBezTo>
                <a:cubicBezTo>
                  <a:pt x="59" y="33"/>
                  <a:pt x="57" y="26"/>
                  <a:pt x="57" y="17"/>
                </a:cubicBezTo>
                <a:cubicBezTo>
                  <a:pt x="57" y="7"/>
                  <a:pt x="63" y="3"/>
                  <a:pt x="71" y="0"/>
                </a:cubicBezTo>
                <a:cubicBezTo>
                  <a:pt x="73" y="0"/>
                  <a:pt x="75" y="0"/>
                  <a:pt x="77" y="0"/>
                </a:cubicBezTo>
                <a:cubicBezTo>
                  <a:pt x="79" y="0"/>
                  <a:pt x="80" y="0"/>
                  <a:pt x="82" y="0"/>
                </a:cubicBezTo>
                <a:cubicBezTo>
                  <a:pt x="91" y="3"/>
                  <a:pt x="96" y="7"/>
                  <a:pt x="97" y="17"/>
                </a:cubicBezTo>
                <a:cubicBezTo>
                  <a:pt x="97" y="26"/>
                  <a:pt x="94" y="34"/>
                  <a:pt x="88" y="40"/>
                </a:cubicBezTo>
                <a:cubicBezTo>
                  <a:pt x="85" y="43"/>
                  <a:pt x="86" y="48"/>
                  <a:pt x="90" y="49"/>
                </a:cubicBezTo>
                <a:cubicBezTo>
                  <a:pt x="93" y="50"/>
                  <a:pt x="95" y="51"/>
                  <a:pt x="97" y="52"/>
                </a:cubicBezTo>
                <a:cubicBezTo>
                  <a:pt x="102" y="55"/>
                  <a:pt x="107" y="57"/>
                  <a:pt x="111" y="61"/>
                </a:cubicBezTo>
                <a:cubicBezTo>
                  <a:pt x="114" y="64"/>
                  <a:pt x="115" y="70"/>
                  <a:pt x="108" y="73"/>
                </a:cubicBezTo>
                <a:close/>
                <a:moveTo>
                  <a:pt x="147" y="66"/>
                </a:moveTo>
                <a:cubicBezTo>
                  <a:pt x="145" y="64"/>
                  <a:pt x="141" y="62"/>
                  <a:pt x="138" y="60"/>
                </a:cubicBezTo>
                <a:cubicBezTo>
                  <a:pt x="136" y="59"/>
                  <a:pt x="135" y="59"/>
                  <a:pt x="133" y="58"/>
                </a:cubicBezTo>
                <a:cubicBezTo>
                  <a:pt x="130" y="57"/>
                  <a:pt x="129" y="54"/>
                  <a:pt x="131" y="51"/>
                </a:cubicBezTo>
                <a:cubicBezTo>
                  <a:pt x="136" y="47"/>
                  <a:pt x="138" y="41"/>
                  <a:pt x="137" y="35"/>
                </a:cubicBezTo>
                <a:cubicBezTo>
                  <a:pt x="137" y="29"/>
                  <a:pt x="133" y="25"/>
                  <a:pt x="127" y="24"/>
                </a:cubicBezTo>
                <a:cubicBezTo>
                  <a:pt x="126" y="24"/>
                  <a:pt x="125" y="23"/>
                  <a:pt x="124" y="23"/>
                </a:cubicBezTo>
                <a:cubicBezTo>
                  <a:pt x="122" y="23"/>
                  <a:pt x="121" y="24"/>
                  <a:pt x="120" y="24"/>
                </a:cubicBezTo>
                <a:cubicBezTo>
                  <a:pt x="114" y="25"/>
                  <a:pt x="110" y="29"/>
                  <a:pt x="110" y="35"/>
                </a:cubicBezTo>
                <a:cubicBezTo>
                  <a:pt x="110" y="41"/>
                  <a:pt x="111" y="47"/>
                  <a:pt x="116" y="51"/>
                </a:cubicBezTo>
                <a:cubicBezTo>
                  <a:pt x="118" y="54"/>
                  <a:pt x="117" y="57"/>
                  <a:pt x="114" y="58"/>
                </a:cubicBezTo>
                <a:cubicBezTo>
                  <a:pt x="114" y="58"/>
                  <a:pt x="114" y="58"/>
                  <a:pt x="114" y="58"/>
                </a:cubicBezTo>
                <a:cubicBezTo>
                  <a:pt x="114" y="59"/>
                  <a:pt x="115" y="59"/>
                  <a:pt x="115" y="59"/>
                </a:cubicBezTo>
                <a:cubicBezTo>
                  <a:pt x="117" y="61"/>
                  <a:pt x="118" y="65"/>
                  <a:pt x="118" y="68"/>
                </a:cubicBezTo>
                <a:cubicBezTo>
                  <a:pt x="117" y="71"/>
                  <a:pt x="115" y="74"/>
                  <a:pt x="112" y="76"/>
                </a:cubicBezTo>
                <a:cubicBezTo>
                  <a:pt x="111" y="76"/>
                  <a:pt x="110" y="76"/>
                  <a:pt x="109" y="77"/>
                </a:cubicBezTo>
                <a:cubicBezTo>
                  <a:pt x="113" y="77"/>
                  <a:pt x="118" y="78"/>
                  <a:pt x="124" y="78"/>
                </a:cubicBezTo>
                <a:cubicBezTo>
                  <a:pt x="130" y="78"/>
                  <a:pt x="136" y="77"/>
                  <a:pt x="141" y="76"/>
                </a:cubicBezTo>
                <a:cubicBezTo>
                  <a:pt x="142" y="76"/>
                  <a:pt x="144" y="75"/>
                  <a:pt x="145" y="75"/>
                </a:cubicBezTo>
                <a:cubicBezTo>
                  <a:pt x="150" y="72"/>
                  <a:pt x="149" y="68"/>
                  <a:pt x="147" y="66"/>
                </a:cubicBezTo>
                <a:close/>
                <a:moveTo>
                  <a:pt x="35" y="68"/>
                </a:moveTo>
                <a:cubicBezTo>
                  <a:pt x="35" y="65"/>
                  <a:pt x="36" y="62"/>
                  <a:pt x="38" y="59"/>
                </a:cubicBezTo>
                <a:cubicBezTo>
                  <a:pt x="39" y="58"/>
                  <a:pt x="40" y="58"/>
                  <a:pt x="41" y="57"/>
                </a:cubicBezTo>
                <a:cubicBezTo>
                  <a:pt x="41" y="56"/>
                  <a:pt x="40" y="56"/>
                  <a:pt x="40" y="56"/>
                </a:cubicBezTo>
                <a:cubicBezTo>
                  <a:pt x="36" y="55"/>
                  <a:pt x="35" y="51"/>
                  <a:pt x="38" y="49"/>
                </a:cubicBezTo>
                <a:cubicBezTo>
                  <a:pt x="43" y="44"/>
                  <a:pt x="45" y="38"/>
                  <a:pt x="44" y="31"/>
                </a:cubicBezTo>
                <a:cubicBezTo>
                  <a:pt x="44" y="24"/>
                  <a:pt x="40" y="20"/>
                  <a:pt x="33" y="18"/>
                </a:cubicBezTo>
                <a:cubicBezTo>
                  <a:pt x="32" y="18"/>
                  <a:pt x="31" y="18"/>
                  <a:pt x="29" y="18"/>
                </a:cubicBezTo>
                <a:cubicBezTo>
                  <a:pt x="28" y="18"/>
                  <a:pt x="26" y="18"/>
                  <a:pt x="25" y="18"/>
                </a:cubicBezTo>
                <a:cubicBezTo>
                  <a:pt x="18" y="20"/>
                  <a:pt x="14" y="24"/>
                  <a:pt x="14" y="31"/>
                </a:cubicBezTo>
                <a:cubicBezTo>
                  <a:pt x="14" y="38"/>
                  <a:pt x="16" y="44"/>
                  <a:pt x="21" y="49"/>
                </a:cubicBezTo>
                <a:cubicBezTo>
                  <a:pt x="23" y="51"/>
                  <a:pt x="22" y="55"/>
                  <a:pt x="19" y="56"/>
                </a:cubicBezTo>
                <a:cubicBezTo>
                  <a:pt x="17" y="57"/>
                  <a:pt x="15" y="57"/>
                  <a:pt x="13" y="58"/>
                </a:cubicBezTo>
                <a:cubicBezTo>
                  <a:pt x="10" y="60"/>
                  <a:pt x="6" y="62"/>
                  <a:pt x="3" y="65"/>
                </a:cubicBezTo>
                <a:cubicBezTo>
                  <a:pt x="0" y="68"/>
                  <a:pt x="0" y="72"/>
                  <a:pt x="5" y="74"/>
                </a:cubicBezTo>
                <a:cubicBezTo>
                  <a:pt x="7" y="75"/>
                  <a:pt x="8" y="76"/>
                  <a:pt x="10" y="76"/>
                </a:cubicBezTo>
                <a:cubicBezTo>
                  <a:pt x="16" y="77"/>
                  <a:pt x="22" y="78"/>
                  <a:pt x="29" y="78"/>
                </a:cubicBezTo>
                <a:cubicBezTo>
                  <a:pt x="35" y="78"/>
                  <a:pt x="40" y="77"/>
                  <a:pt x="45" y="77"/>
                </a:cubicBezTo>
                <a:cubicBezTo>
                  <a:pt x="44" y="76"/>
                  <a:pt x="43" y="76"/>
                  <a:pt x="42" y="76"/>
                </a:cubicBezTo>
                <a:cubicBezTo>
                  <a:pt x="38" y="74"/>
                  <a:pt x="36" y="71"/>
                  <a:pt x="35" y="6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1"/>
          <p:cNvSpPr txBox="1">
            <a:spLocks noChangeArrowheads="1"/>
          </p:cNvSpPr>
          <p:nvPr/>
        </p:nvSpPr>
        <p:spPr bwMode="auto">
          <a:xfrm>
            <a:off x="8355911" y="2119812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1"/>
          <p:cNvSpPr txBox="1">
            <a:spLocks noChangeArrowheads="1"/>
          </p:cNvSpPr>
          <p:nvPr/>
        </p:nvSpPr>
        <p:spPr bwMode="auto">
          <a:xfrm>
            <a:off x="8355911" y="2383042"/>
            <a:ext cx="24420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1"/>
          <p:cNvSpPr txBox="1">
            <a:spLocks noChangeArrowheads="1"/>
          </p:cNvSpPr>
          <p:nvPr/>
        </p:nvSpPr>
        <p:spPr bwMode="auto">
          <a:xfrm>
            <a:off x="1185974" y="3446223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7" name="1"/>
          <p:cNvSpPr txBox="1">
            <a:spLocks noChangeArrowheads="1"/>
          </p:cNvSpPr>
          <p:nvPr/>
        </p:nvSpPr>
        <p:spPr bwMode="auto">
          <a:xfrm>
            <a:off x="1185974" y="3709453"/>
            <a:ext cx="24420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1"/>
          <p:cNvSpPr txBox="1">
            <a:spLocks noChangeArrowheads="1"/>
          </p:cNvSpPr>
          <p:nvPr/>
        </p:nvSpPr>
        <p:spPr bwMode="auto">
          <a:xfrm>
            <a:off x="8658642" y="4277220"/>
            <a:ext cx="995084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1"/>
          <p:cNvSpPr txBox="1">
            <a:spLocks noChangeArrowheads="1"/>
          </p:cNvSpPr>
          <p:nvPr/>
        </p:nvSpPr>
        <p:spPr bwMode="auto">
          <a:xfrm>
            <a:off x="8658642" y="4540450"/>
            <a:ext cx="24420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1"/>
          <p:cNvSpPr txBox="1">
            <a:spLocks noChangeArrowheads="1"/>
          </p:cNvSpPr>
          <p:nvPr/>
        </p:nvSpPr>
        <p:spPr bwMode="auto">
          <a:xfrm>
            <a:off x="5605989" y="3638516"/>
            <a:ext cx="9950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关键词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lang="zh-CN" altLang="en-US" sz="2400" b="1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853403" y="2727024"/>
            <a:ext cx="2537609" cy="701791"/>
          </a:xfrm>
          <a:prstGeom prst="roundRect">
            <a:avLst>
              <a:gd name="adj" fmla="val 50000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1"/>
          <p:cNvSpPr txBox="1">
            <a:spLocks noChangeArrowheads="1"/>
          </p:cNvSpPr>
          <p:nvPr/>
        </p:nvSpPr>
        <p:spPr bwMode="auto">
          <a:xfrm>
            <a:off x="1588988" y="3913198"/>
            <a:ext cx="1066441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1"/>
          <p:cNvSpPr txBox="1">
            <a:spLocks noChangeArrowheads="1"/>
          </p:cNvSpPr>
          <p:nvPr/>
        </p:nvSpPr>
        <p:spPr bwMode="auto">
          <a:xfrm>
            <a:off x="921843" y="4273417"/>
            <a:ext cx="2410586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" name="燕尾形 10"/>
          <p:cNvSpPr/>
          <p:nvPr/>
        </p:nvSpPr>
        <p:spPr>
          <a:xfrm>
            <a:off x="3902794" y="2872897"/>
            <a:ext cx="412620" cy="412620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827195" y="2727024"/>
            <a:ext cx="2537609" cy="701791"/>
          </a:xfrm>
          <a:prstGeom prst="roundRect">
            <a:avLst>
              <a:gd name="adj" fmla="val 50000"/>
            </a:avLst>
          </a:prstGeom>
          <a:solidFill>
            <a:srgbClr val="EAD2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1"/>
          <p:cNvSpPr txBox="1">
            <a:spLocks noChangeArrowheads="1"/>
          </p:cNvSpPr>
          <p:nvPr/>
        </p:nvSpPr>
        <p:spPr bwMode="auto">
          <a:xfrm>
            <a:off x="5562780" y="3913198"/>
            <a:ext cx="1066441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1"/>
          <p:cNvSpPr txBox="1">
            <a:spLocks noChangeArrowheads="1"/>
          </p:cNvSpPr>
          <p:nvPr/>
        </p:nvSpPr>
        <p:spPr bwMode="auto">
          <a:xfrm>
            <a:off x="4895636" y="4273417"/>
            <a:ext cx="2410586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燕尾形 14"/>
          <p:cNvSpPr/>
          <p:nvPr/>
        </p:nvSpPr>
        <p:spPr>
          <a:xfrm>
            <a:off x="7876586" y="2872897"/>
            <a:ext cx="412620" cy="412620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8800987" y="2727024"/>
            <a:ext cx="2537609" cy="701791"/>
          </a:xfrm>
          <a:prstGeom prst="roundRect">
            <a:avLst>
              <a:gd name="adj" fmla="val 50000"/>
            </a:avLst>
          </a:prstGeom>
          <a:solidFill>
            <a:srgbClr val="DBC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1"/>
          <p:cNvSpPr txBox="1">
            <a:spLocks noChangeArrowheads="1"/>
          </p:cNvSpPr>
          <p:nvPr/>
        </p:nvSpPr>
        <p:spPr bwMode="auto">
          <a:xfrm>
            <a:off x="9536572" y="3913198"/>
            <a:ext cx="1066441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1"/>
          <p:cNvSpPr txBox="1">
            <a:spLocks noChangeArrowheads="1"/>
          </p:cNvSpPr>
          <p:nvPr/>
        </p:nvSpPr>
        <p:spPr bwMode="auto">
          <a:xfrm>
            <a:off x="8869428" y="4273417"/>
            <a:ext cx="2410586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iconfont-1187-868319"/>
          <p:cNvSpPr>
            <a:spLocks noChangeAspect="1"/>
          </p:cNvSpPr>
          <p:nvPr/>
        </p:nvSpPr>
        <p:spPr bwMode="auto">
          <a:xfrm>
            <a:off x="1826710" y="2810016"/>
            <a:ext cx="533769" cy="542163"/>
          </a:xfrm>
          <a:custGeom>
            <a:avLst/>
            <a:gdLst>
              <a:gd name="T0" fmla="*/ 11212 w 12607"/>
              <a:gd name="T1" fmla="*/ 4855 h 12594"/>
              <a:gd name="T2" fmla="*/ 11019 w 12607"/>
              <a:gd name="T3" fmla="*/ 4855 h 12594"/>
              <a:gd name="T4" fmla="*/ 10644 w 12607"/>
              <a:gd name="T5" fmla="*/ 3981 h 12594"/>
              <a:gd name="T6" fmla="*/ 10796 w 12607"/>
              <a:gd name="T7" fmla="*/ 3830 h 12594"/>
              <a:gd name="T8" fmla="*/ 10796 w 12607"/>
              <a:gd name="T9" fmla="*/ 1864 h 12594"/>
              <a:gd name="T10" fmla="*/ 10755 w 12607"/>
              <a:gd name="T11" fmla="*/ 1823 h 12594"/>
              <a:gd name="T12" fmla="*/ 8781 w 12607"/>
              <a:gd name="T13" fmla="*/ 1823 h 12594"/>
              <a:gd name="T14" fmla="*/ 8611 w 12607"/>
              <a:gd name="T15" fmla="*/ 1992 h 12594"/>
              <a:gd name="T16" fmla="*/ 7729 w 12607"/>
              <a:gd name="T17" fmla="*/ 1634 h 12594"/>
              <a:gd name="T18" fmla="*/ 7729 w 12607"/>
              <a:gd name="T19" fmla="*/ 1390 h 12594"/>
              <a:gd name="T20" fmla="*/ 6333 w 12607"/>
              <a:gd name="T21" fmla="*/ 0 h 12594"/>
              <a:gd name="T22" fmla="*/ 6274 w 12607"/>
              <a:gd name="T23" fmla="*/ 0 h 12594"/>
              <a:gd name="T24" fmla="*/ 4878 w 12607"/>
              <a:gd name="T25" fmla="*/ 1390 h 12594"/>
              <a:gd name="T26" fmla="*/ 4878 w 12607"/>
              <a:gd name="T27" fmla="*/ 1652 h 12594"/>
              <a:gd name="T28" fmla="*/ 4033 w 12607"/>
              <a:gd name="T29" fmla="*/ 2003 h 12594"/>
              <a:gd name="T30" fmla="*/ 3852 w 12607"/>
              <a:gd name="T31" fmla="*/ 1823 h 12594"/>
              <a:gd name="T32" fmla="*/ 1878 w 12607"/>
              <a:gd name="T33" fmla="*/ 1823 h 12594"/>
              <a:gd name="T34" fmla="*/ 1837 w 12607"/>
              <a:gd name="T35" fmla="*/ 1864 h 12594"/>
              <a:gd name="T36" fmla="*/ 1837 w 12607"/>
              <a:gd name="T37" fmla="*/ 3830 h 12594"/>
              <a:gd name="T38" fmla="*/ 2012 w 12607"/>
              <a:gd name="T39" fmla="*/ 4004 h 12594"/>
              <a:gd name="T40" fmla="*/ 1650 w 12607"/>
              <a:gd name="T41" fmla="*/ 4855 h 12594"/>
              <a:gd name="T42" fmla="*/ 1396 w 12607"/>
              <a:gd name="T43" fmla="*/ 4855 h 12594"/>
              <a:gd name="T44" fmla="*/ 0 w 12607"/>
              <a:gd name="T45" fmla="*/ 6245 h 12594"/>
              <a:gd name="T46" fmla="*/ 0 w 12607"/>
              <a:gd name="T47" fmla="*/ 6304 h 12594"/>
              <a:gd name="T48" fmla="*/ 1396 w 12607"/>
              <a:gd name="T49" fmla="*/ 7694 h 12594"/>
              <a:gd name="T50" fmla="*/ 1618 w 12607"/>
              <a:gd name="T51" fmla="*/ 7694 h 12594"/>
              <a:gd name="T52" fmla="*/ 1983 w 12607"/>
              <a:gd name="T53" fmla="*/ 8593 h 12594"/>
              <a:gd name="T54" fmla="*/ 1814 w 12607"/>
              <a:gd name="T55" fmla="*/ 8761 h 12594"/>
              <a:gd name="T56" fmla="*/ 1814 w 12607"/>
              <a:gd name="T57" fmla="*/ 10728 h 12594"/>
              <a:gd name="T58" fmla="*/ 1855 w 12607"/>
              <a:gd name="T59" fmla="*/ 10769 h 12594"/>
              <a:gd name="T60" fmla="*/ 3829 w 12607"/>
              <a:gd name="T61" fmla="*/ 10769 h 12594"/>
              <a:gd name="T62" fmla="*/ 3981 w 12607"/>
              <a:gd name="T63" fmla="*/ 10618 h 12594"/>
              <a:gd name="T64" fmla="*/ 4878 w 12607"/>
              <a:gd name="T65" fmla="*/ 10999 h 12594"/>
              <a:gd name="T66" fmla="*/ 4878 w 12607"/>
              <a:gd name="T67" fmla="*/ 11204 h 12594"/>
              <a:gd name="T68" fmla="*/ 6274 w 12607"/>
              <a:gd name="T69" fmla="*/ 12594 h 12594"/>
              <a:gd name="T70" fmla="*/ 6333 w 12607"/>
              <a:gd name="T71" fmla="*/ 12594 h 12594"/>
              <a:gd name="T72" fmla="*/ 7729 w 12607"/>
              <a:gd name="T73" fmla="*/ 11204 h 12594"/>
              <a:gd name="T74" fmla="*/ 7729 w 12607"/>
              <a:gd name="T75" fmla="*/ 11016 h 12594"/>
              <a:gd name="T76" fmla="*/ 8664 w 12607"/>
              <a:gd name="T77" fmla="*/ 10630 h 12594"/>
              <a:gd name="T78" fmla="*/ 8803 w 12607"/>
              <a:gd name="T79" fmla="*/ 10769 h 12594"/>
              <a:gd name="T80" fmla="*/ 10777 w 12607"/>
              <a:gd name="T81" fmla="*/ 10769 h 12594"/>
              <a:gd name="T82" fmla="*/ 10819 w 12607"/>
              <a:gd name="T83" fmla="*/ 10728 h 12594"/>
              <a:gd name="T84" fmla="*/ 10819 w 12607"/>
              <a:gd name="T85" fmla="*/ 8761 h 12594"/>
              <a:gd name="T86" fmla="*/ 10673 w 12607"/>
              <a:gd name="T87" fmla="*/ 8616 h 12594"/>
              <a:gd name="T88" fmla="*/ 11051 w 12607"/>
              <a:gd name="T89" fmla="*/ 7694 h 12594"/>
              <a:gd name="T90" fmla="*/ 11211 w 12607"/>
              <a:gd name="T91" fmla="*/ 7694 h 12594"/>
              <a:gd name="T92" fmla="*/ 12607 w 12607"/>
              <a:gd name="T93" fmla="*/ 6304 h 12594"/>
              <a:gd name="T94" fmla="*/ 12607 w 12607"/>
              <a:gd name="T95" fmla="*/ 6245 h 12594"/>
              <a:gd name="T96" fmla="*/ 11212 w 12607"/>
              <a:gd name="T97" fmla="*/ 4855 h 12594"/>
              <a:gd name="T98" fmla="*/ 6337 w 12607"/>
              <a:gd name="T99" fmla="*/ 8498 h 12594"/>
              <a:gd name="T100" fmla="*/ 4152 w 12607"/>
              <a:gd name="T101" fmla="*/ 6323 h 12594"/>
              <a:gd name="T102" fmla="*/ 6337 w 12607"/>
              <a:gd name="T103" fmla="*/ 4146 h 12594"/>
              <a:gd name="T104" fmla="*/ 8521 w 12607"/>
              <a:gd name="T105" fmla="*/ 6323 h 12594"/>
              <a:gd name="T106" fmla="*/ 6337 w 12607"/>
              <a:gd name="T107" fmla="*/ 8498 h 12594"/>
              <a:gd name="T108" fmla="*/ 6337 w 12607"/>
              <a:gd name="T109" fmla="*/ 8498 h 12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607" h="12594">
                <a:moveTo>
                  <a:pt x="11212" y="4855"/>
                </a:moveTo>
                <a:lnTo>
                  <a:pt x="11019" y="4855"/>
                </a:lnTo>
                <a:cubicBezTo>
                  <a:pt x="10923" y="4550"/>
                  <a:pt x="10796" y="4258"/>
                  <a:pt x="10644" y="3981"/>
                </a:cubicBezTo>
                <a:lnTo>
                  <a:pt x="10796" y="3830"/>
                </a:lnTo>
                <a:cubicBezTo>
                  <a:pt x="11341" y="3287"/>
                  <a:pt x="11341" y="2407"/>
                  <a:pt x="10796" y="1864"/>
                </a:cubicBezTo>
                <a:lnTo>
                  <a:pt x="10755" y="1823"/>
                </a:lnTo>
                <a:cubicBezTo>
                  <a:pt x="10209" y="1279"/>
                  <a:pt x="9326" y="1279"/>
                  <a:pt x="8781" y="1823"/>
                </a:cubicBezTo>
                <a:lnTo>
                  <a:pt x="8611" y="1992"/>
                </a:lnTo>
                <a:cubicBezTo>
                  <a:pt x="8332" y="1846"/>
                  <a:pt x="8037" y="1725"/>
                  <a:pt x="7729" y="1634"/>
                </a:cubicBezTo>
                <a:lnTo>
                  <a:pt x="7729" y="1390"/>
                </a:lnTo>
                <a:cubicBezTo>
                  <a:pt x="7729" y="622"/>
                  <a:pt x="7104" y="0"/>
                  <a:pt x="6333" y="0"/>
                </a:cubicBezTo>
                <a:lnTo>
                  <a:pt x="6274" y="0"/>
                </a:lnTo>
                <a:cubicBezTo>
                  <a:pt x="5503" y="0"/>
                  <a:pt x="4878" y="622"/>
                  <a:pt x="4878" y="1390"/>
                </a:cubicBezTo>
                <a:lnTo>
                  <a:pt x="4878" y="1652"/>
                </a:lnTo>
                <a:cubicBezTo>
                  <a:pt x="4584" y="1742"/>
                  <a:pt x="4301" y="1861"/>
                  <a:pt x="4033" y="2003"/>
                </a:cubicBezTo>
                <a:lnTo>
                  <a:pt x="3852" y="1823"/>
                </a:lnTo>
                <a:cubicBezTo>
                  <a:pt x="3307" y="1280"/>
                  <a:pt x="2423" y="1280"/>
                  <a:pt x="1878" y="1823"/>
                </a:cubicBezTo>
                <a:lnTo>
                  <a:pt x="1837" y="1864"/>
                </a:lnTo>
                <a:cubicBezTo>
                  <a:pt x="1292" y="2407"/>
                  <a:pt x="1292" y="3287"/>
                  <a:pt x="1837" y="3830"/>
                </a:cubicBezTo>
                <a:lnTo>
                  <a:pt x="2012" y="4004"/>
                </a:lnTo>
                <a:cubicBezTo>
                  <a:pt x="1865" y="4274"/>
                  <a:pt x="1743" y="4558"/>
                  <a:pt x="1650" y="4855"/>
                </a:cubicBezTo>
                <a:lnTo>
                  <a:pt x="1396" y="4855"/>
                </a:lnTo>
                <a:cubicBezTo>
                  <a:pt x="625" y="4855"/>
                  <a:pt x="0" y="5478"/>
                  <a:pt x="0" y="6245"/>
                </a:cubicBezTo>
                <a:lnTo>
                  <a:pt x="0" y="6304"/>
                </a:lnTo>
                <a:cubicBezTo>
                  <a:pt x="0" y="7072"/>
                  <a:pt x="625" y="7694"/>
                  <a:pt x="1396" y="7694"/>
                </a:cubicBezTo>
                <a:lnTo>
                  <a:pt x="1618" y="7694"/>
                </a:lnTo>
                <a:cubicBezTo>
                  <a:pt x="1710" y="8008"/>
                  <a:pt x="1833" y="8308"/>
                  <a:pt x="1983" y="8593"/>
                </a:cubicBezTo>
                <a:lnTo>
                  <a:pt x="1814" y="8761"/>
                </a:lnTo>
                <a:cubicBezTo>
                  <a:pt x="1269" y="9304"/>
                  <a:pt x="1269" y="10185"/>
                  <a:pt x="1814" y="10728"/>
                </a:cubicBezTo>
                <a:lnTo>
                  <a:pt x="1855" y="10769"/>
                </a:lnTo>
                <a:cubicBezTo>
                  <a:pt x="2400" y="11312"/>
                  <a:pt x="3284" y="11312"/>
                  <a:pt x="3829" y="10769"/>
                </a:cubicBezTo>
                <a:lnTo>
                  <a:pt x="3981" y="10618"/>
                </a:lnTo>
                <a:cubicBezTo>
                  <a:pt x="4264" y="10773"/>
                  <a:pt x="4564" y="10902"/>
                  <a:pt x="4878" y="10999"/>
                </a:cubicBezTo>
                <a:lnTo>
                  <a:pt x="4878" y="11204"/>
                </a:lnTo>
                <a:cubicBezTo>
                  <a:pt x="4878" y="11972"/>
                  <a:pt x="5503" y="12594"/>
                  <a:pt x="6274" y="12594"/>
                </a:cubicBezTo>
                <a:lnTo>
                  <a:pt x="6333" y="12594"/>
                </a:lnTo>
                <a:cubicBezTo>
                  <a:pt x="7104" y="12594"/>
                  <a:pt x="7729" y="11972"/>
                  <a:pt x="7729" y="11204"/>
                </a:cubicBezTo>
                <a:lnTo>
                  <a:pt x="7729" y="11016"/>
                </a:lnTo>
                <a:cubicBezTo>
                  <a:pt x="8056" y="10920"/>
                  <a:pt x="8368" y="10788"/>
                  <a:pt x="8664" y="10630"/>
                </a:cubicBezTo>
                <a:lnTo>
                  <a:pt x="8803" y="10769"/>
                </a:lnTo>
                <a:cubicBezTo>
                  <a:pt x="9348" y="11312"/>
                  <a:pt x="10233" y="11312"/>
                  <a:pt x="10777" y="10769"/>
                </a:cubicBezTo>
                <a:lnTo>
                  <a:pt x="10819" y="10728"/>
                </a:lnTo>
                <a:cubicBezTo>
                  <a:pt x="11364" y="10185"/>
                  <a:pt x="11364" y="9304"/>
                  <a:pt x="10819" y="8761"/>
                </a:cubicBezTo>
                <a:lnTo>
                  <a:pt x="10673" y="8616"/>
                </a:lnTo>
                <a:cubicBezTo>
                  <a:pt x="10828" y="8324"/>
                  <a:pt x="10956" y="8017"/>
                  <a:pt x="11051" y="7694"/>
                </a:cubicBezTo>
                <a:lnTo>
                  <a:pt x="11211" y="7694"/>
                </a:lnTo>
                <a:cubicBezTo>
                  <a:pt x="11982" y="7694"/>
                  <a:pt x="12607" y="7071"/>
                  <a:pt x="12607" y="6304"/>
                </a:cubicBezTo>
                <a:lnTo>
                  <a:pt x="12607" y="6245"/>
                </a:lnTo>
                <a:cubicBezTo>
                  <a:pt x="12607" y="5477"/>
                  <a:pt x="11982" y="4855"/>
                  <a:pt x="11212" y="4855"/>
                </a:cubicBezTo>
                <a:close/>
                <a:moveTo>
                  <a:pt x="6337" y="8498"/>
                </a:moveTo>
                <a:cubicBezTo>
                  <a:pt x="5130" y="8498"/>
                  <a:pt x="4152" y="7524"/>
                  <a:pt x="4152" y="6323"/>
                </a:cubicBezTo>
                <a:cubicBezTo>
                  <a:pt x="4152" y="5120"/>
                  <a:pt x="5130" y="4146"/>
                  <a:pt x="6337" y="4146"/>
                </a:cubicBezTo>
                <a:cubicBezTo>
                  <a:pt x="7544" y="4146"/>
                  <a:pt x="8521" y="5120"/>
                  <a:pt x="8521" y="6323"/>
                </a:cubicBezTo>
                <a:cubicBezTo>
                  <a:pt x="8521" y="7524"/>
                  <a:pt x="7544" y="8498"/>
                  <a:pt x="6337" y="8498"/>
                </a:cubicBezTo>
                <a:close/>
                <a:moveTo>
                  <a:pt x="6337" y="8498"/>
                </a:move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</p:sp>
      <p:sp>
        <p:nvSpPr>
          <p:cNvPr id="20" name="iconfont-11920-5700803"/>
          <p:cNvSpPr>
            <a:spLocks noChangeAspect="1"/>
          </p:cNvSpPr>
          <p:nvPr/>
        </p:nvSpPr>
        <p:spPr bwMode="auto">
          <a:xfrm>
            <a:off x="9840349" y="2822452"/>
            <a:ext cx="458884" cy="466489"/>
          </a:xfrm>
          <a:custGeom>
            <a:avLst/>
            <a:gdLst>
              <a:gd name="T0" fmla="*/ 0 w 11200"/>
              <a:gd name="T1" fmla="*/ 0 h 11200"/>
              <a:gd name="T2" fmla="*/ 4800 w 11200"/>
              <a:gd name="T3" fmla="*/ 0 h 11200"/>
              <a:gd name="T4" fmla="*/ 4800 w 11200"/>
              <a:gd name="T5" fmla="*/ 4800 h 11200"/>
              <a:gd name="T6" fmla="*/ 0 w 11200"/>
              <a:gd name="T7" fmla="*/ 4800 h 11200"/>
              <a:gd name="T8" fmla="*/ 0 w 11200"/>
              <a:gd name="T9" fmla="*/ 0 h 11200"/>
              <a:gd name="T10" fmla="*/ 0 w 11200"/>
              <a:gd name="T11" fmla="*/ 6400 h 11200"/>
              <a:gd name="T12" fmla="*/ 4800 w 11200"/>
              <a:gd name="T13" fmla="*/ 6400 h 11200"/>
              <a:gd name="T14" fmla="*/ 4800 w 11200"/>
              <a:gd name="T15" fmla="*/ 11200 h 11200"/>
              <a:gd name="T16" fmla="*/ 0 w 11200"/>
              <a:gd name="T17" fmla="*/ 11200 h 11200"/>
              <a:gd name="T18" fmla="*/ 0 w 11200"/>
              <a:gd name="T19" fmla="*/ 6400 h 11200"/>
              <a:gd name="T20" fmla="*/ 6400 w 11200"/>
              <a:gd name="T21" fmla="*/ 6400 h 11200"/>
              <a:gd name="T22" fmla="*/ 11200 w 11200"/>
              <a:gd name="T23" fmla="*/ 6400 h 11200"/>
              <a:gd name="T24" fmla="*/ 11200 w 11200"/>
              <a:gd name="T25" fmla="*/ 11200 h 11200"/>
              <a:gd name="T26" fmla="*/ 6400 w 11200"/>
              <a:gd name="T27" fmla="*/ 11200 h 11200"/>
              <a:gd name="T28" fmla="*/ 6400 w 11200"/>
              <a:gd name="T29" fmla="*/ 6400 h 11200"/>
              <a:gd name="T30" fmla="*/ 8800 w 11200"/>
              <a:gd name="T31" fmla="*/ 4800 h 11200"/>
              <a:gd name="T32" fmla="*/ 11200 w 11200"/>
              <a:gd name="T33" fmla="*/ 2400 h 11200"/>
              <a:gd name="T34" fmla="*/ 8800 w 11200"/>
              <a:gd name="T35" fmla="*/ 0 h 11200"/>
              <a:gd name="T36" fmla="*/ 6400 w 11200"/>
              <a:gd name="T37" fmla="*/ 2400 h 11200"/>
              <a:gd name="T38" fmla="*/ 8800 w 11200"/>
              <a:gd name="T39" fmla="*/ 4800 h 1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200" h="11200">
                <a:moveTo>
                  <a:pt x="0" y="0"/>
                </a:moveTo>
                <a:lnTo>
                  <a:pt x="4800" y="0"/>
                </a:lnTo>
                <a:lnTo>
                  <a:pt x="4800" y="4800"/>
                </a:lnTo>
                <a:lnTo>
                  <a:pt x="0" y="4800"/>
                </a:lnTo>
                <a:lnTo>
                  <a:pt x="0" y="0"/>
                </a:lnTo>
                <a:close/>
                <a:moveTo>
                  <a:pt x="0" y="6400"/>
                </a:moveTo>
                <a:lnTo>
                  <a:pt x="4800" y="6400"/>
                </a:lnTo>
                <a:lnTo>
                  <a:pt x="4800" y="11200"/>
                </a:lnTo>
                <a:lnTo>
                  <a:pt x="0" y="11200"/>
                </a:lnTo>
                <a:lnTo>
                  <a:pt x="0" y="6400"/>
                </a:lnTo>
                <a:close/>
                <a:moveTo>
                  <a:pt x="6400" y="6400"/>
                </a:moveTo>
                <a:lnTo>
                  <a:pt x="11200" y="6400"/>
                </a:lnTo>
                <a:lnTo>
                  <a:pt x="11200" y="11200"/>
                </a:lnTo>
                <a:lnTo>
                  <a:pt x="6400" y="11200"/>
                </a:lnTo>
                <a:lnTo>
                  <a:pt x="6400" y="6400"/>
                </a:lnTo>
                <a:close/>
                <a:moveTo>
                  <a:pt x="8800" y="4800"/>
                </a:moveTo>
                <a:cubicBezTo>
                  <a:pt x="10125" y="4800"/>
                  <a:pt x="11200" y="3725"/>
                  <a:pt x="11200" y="2400"/>
                </a:cubicBezTo>
                <a:cubicBezTo>
                  <a:pt x="11200" y="1075"/>
                  <a:pt x="10125" y="0"/>
                  <a:pt x="8800" y="0"/>
                </a:cubicBezTo>
                <a:cubicBezTo>
                  <a:pt x="7475" y="0"/>
                  <a:pt x="6400" y="1075"/>
                  <a:pt x="6400" y="2400"/>
                </a:cubicBezTo>
                <a:cubicBezTo>
                  <a:pt x="6400" y="3725"/>
                  <a:pt x="7475" y="4800"/>
                  <a:pt x="8800" y="480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</p:sp>
      <p:sp>
        <p:nvSpPr>
          <p:cNvPr id="21" name="iconfont-1191-866883"/>
          <p:cNvSpPr>
            <a:spLocks noChangeAspect="1"/>
          </p:cNvSpPr>
          <p:nvPr/>
        </p:nvSpPr>
        <p:spPr bwMode="auto">
          <a:xfrm>
            <a:off x="5848313" y="2818078"/>
            <a:ext cx="495372" cy="498384"/>
          </a:xfrm>
          <a:custGeom>
            <a:avLst/>
            <a:gdLst>
              <a:gd name="T0" fmla="*/ 2709 w 7873"/>
              <a:gd name="T1" fmla="*/ 1592 h 7791"/>
              <a:gd name="T2" fmla="*/ 5329 w 7873"/>
              <a:gd name="T3" fmla="*/ 1624 h 7791"/>
              <a:gd name="T4" fmla="*/ 5782 w 7873"/>
              <a:gd name="T5" fmla="*/ 969 h 7791"/>
              <a:gd name="T6" fmla="*/ 5477 w 7873"/>
              <a:gd name="T7" fmla="*/ 432 h 7791"/>
              <a:gd name="T8" fmla="*/ 4004 w 7873"/>
              <a:gd name="T9" fmla="*/ 13 h 7791"/>
              <a:gd name="T10" fmla="*/ 2709 w 7873"/>
              <a:gd name="T11" fmla="*/ 368 h 7791"/>
              <a:gd name="T12" fmla="*/ 2352 w 7873"/>
              <a:gd name="T13" fmla="*/ 840 h 7791"/>
              <a:gd name="T14" fmla="*/ 2709 w 7873"/>
              <a:gd name="T15" fmla="*/ 1592 h 7791"/>
              <a:gd name="T16" fmla="*/ 2699 w 7873"/>
              <a:gd name="T17" fmla="*/ 2258 h 7791"/>
              <a:gd name="T18" fmla="*/ 3046 w 7873"/>
              <a:gd name="T19" fmla="*/ 2376 h 7791"/>
              <a:gd name="T20" fmla="*/ 3351 w 7873"/>
              <a:gd name="T21" fmla="*/ 2537 h 7791"/>
              <a:gd name="T22" fmla="*/ 4656 w 7873"/>
              <a:gd name="T23" fmla="*/ 2570 h 7791"/>
              <a:gd name="T24" fmla="*/ 5624 w 7873"/>
              <a:gd name="T25" fmla="*/ 2076 h 7791"/>
              <a:gd name="T26" fmla="*/ 5782 w 7873"/>
              <a:gd name="T27" fmla="*/ 1335 h 7791"/>
              <a:gd name="T28" fmla="*/ 5698 w 7873"/>
              <a:gd name="T29" fmla="*/ 1592 h 7791"/>
              <a:gd name="T30" fmla="*/ 2331 w 7873"/>
              <a:gd name="T31" fmla="*/ 1335 h 7791"/>
              <a:gd name="T32" fmla="*/ 2699 w 7873"/>
              <a:gd name="T33" fmla="*/ 2258 h 7791"/>
              <a:gd name="T34" fmla="*/ 3730 w 7873"/>
              <a:gd name="T35" fmla="*/ 2903 h 7791"/>
              <a:gd name="T36" fmla="*/ 3888 w 7873"/>
              <a:gd name="T37" fmla="*/ 3300 h 7791"/>
              <a:gd name="T38" fmla="*/ 4414 w 7873"/>
              <a:gd name="T39" fmla="*/ 3128 h 7791"/>
              <a:gd name="T40" fmla="*/ 5519 w 7873"/>
              <a:gd name="T41" fmla="*/ 2849 h 7791"/>
              <a:gd name="T42" fmla="*/ 5782 w 7873"/>
              <a:gd name="T43" fmla="*/ 2011 h 7791"/>
              <a:gd name="T44" fmla="*/ 5761 w 7873"/>
              <a:gd name="T45" fmla="*/ 2140 h 7791"/>
              <a:gd name="T46" fmla="*/ 3730 w 7873"/>
              <a:gd name="T47" fmla="*/ 2903 h 7791"/>
              <a:gd name="T48" fmla="*/ 3330 w 7873"/>
              <a:gd name="T49" fmla="*/ 2967 h 7791"/>
              <a:gd name="T50" fmla="*/ 1752 w 7873"/>
              <a:gd name="T51" fmla="*/ 2494 h 7791"/>
              <a:gd name="T52" fmla="*/ 742 w 7873"/>
              <a:gd name="T53" fmla="*/ 2709 h 7791"/>
              <a:gd name="T54" fmla="*/ 152 w 7873"/>
              <a:gd name="T55" fmla="*/ 3644 h 7791"/>
              <a:gd name="T56" fmla="*/ 1815 w 7873"/>
              <a:gd name="T57" fmla="*/ 4428 h 7791"/>
              <a:gd name="T58" fmla="*/ 3530 w 7873"/>
              <a:gd name="T59" fmla="*/ 3687 h 7791"/>
              <a:gd name="T60" fmla="*/ 3330 w 7873"/>
              <a:gd name="T61" fmla="*/ 2967 h 7791"/>
              <a:gd name="T62" fmla="*/ 3236 w 7873"/>
              <a:gd name="T63" fmla="*/ 4267 h 7791"/>
              <a:gd name="T64" fmla="*/ 100 w 7873"/>
              <a:gd name="T65" fmla="*/ 3837 h 7791"/>
              <a:gd name="T66" fmla="*/ 289 w 7873"/>
              <a:gd name="T67" fmla="*/ 4567 h 7791"/>
              <a:gd name="T68" fmla="*/ 3036 w 7873"/>
              <a:gd name="T69" fmla="*/ 4825 h 7791"/>
              <a:gd name="T70" fmla="*/ 3288 w 7873"/>
              <a:gd name="T71" fmla="*/ 4234 h 7791"/>
              <a:gd name="T72" fmla="*/ 3236 w 7873"/>
              <a:gd name="T73" fmla="*/ 4267 h 7791"/>
              <a:gd name="T74" fmla="*/ 7676 w 7873"/>
              <a:gd name="T75" fmla="*/ 4686 h 7791"/>
              <a:gd name="T76" fmla="*/ 5708 w 7873"/>
              <a:gd name="T77" fmla="*/ 3407 h 7791"/>
              <a:gd name="T78" fmla="*/ 4193 w 7873"/>
              <a:gd name="T79" fmla="*/ 4063 h 7791"/>
              <a:gd name="T80" fmla="*/ 3572 w 7873"/>
              <a:gd name="T81" fmla="*/ 5620 h 7791"/>
              <a:gd name="T82" fmla="*/ 4214 w 7873"/>
              <a:gd name="T83" fmla="*/ 7145 h 7791"/>
              <a:gd name="T84" fmla="*/ 5740 w 7873"/>
              <a:gd name="T85" fmla="*/ 7779 h 7791"/>
              <a:gd name="T86" fmla="*/ 7245 w 7873"/>
              <a:gd name="T87" fmla="*/ 7134 h 7791"/>
              <a:gd name="T88" fmla="*/ 7866 w 7873"/>
              <a:gd name="T89" fmla="*/ 5577 h 7791"/>
              <a:gd name="T90" fmla="*/ 7676 w 7873"/>
              <a:gd name="T91" fmla="*/ 4686 h 7791"/>
              <a:gd name="T92" fmla="*/ 5719 w 7873"/>
              <a:gd name="T93" fmla="*/ 6286 h 7791"/>
              <a:gd name="T94" fmla="*/ 4267 w 7873"/>
              <a:gd name="T95" fmla="*/ 5953 h 7791"/>
              <a:gd name="T96" fmla="*/ 4330 w 7873"/>
              <a:gd name="T97" fmla="*/ 5556 h 7791"/>
              <a:gd name="T98" fmla="*/ 5603 w 7873"/>
              <a:gd name="T99" fmla="*/ 5867 h 7791"/>
              <a:gd name="T100" fmla="*/ 6908 w 7873"/>
              <a:gd name="T101" fmla="*/ 3977 h 7791"/>
              <a:gd name="T102" fmla="*/ 7255 w 7873"/>
              <a:gd name="T103" fmla="*/ 4535 h 7791"/>
              <a:gd name="T104" fmla="*/ 5719 w 7873"/>
              <a:gd name="T105" fmla="*/ 6286 h 7791"/>
              <a:gd name="T106" fmla="*/ 121 w 7873"/>
              <a:gd name="T107" fmla="*/ 4492 h 7791"/>
              <a:gd name="T108" fmla="*/ 152 w 7873"/>
              <a:gd name="T109" fmla="*/ 5008 h 7791"/>
              <a:gd name="T110" fmla="*/ 1310 w 7873"/>
              <a:gd name="T111" fmla="*/ 5738 h 7791"/>
              <a:gd name="T112" fmla="*/ 2930 w 7873"/>
              <a:gd name="T113" fmla="*/ 5566 h 7791"/>
              <a:gd name="T114" fmla="*/ 2962 w 7873"/>
              <a:gd name="T115" fmla="*/ 5169 h 7791"/>
              <a:gd name="T116" fmla="*/ 121 w 7873"/>
              <a:gd name="T117" fmla="*/ 4492 h 7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73" h="7791">
                <a:moveTo>
                  <a:pt x="2709" y="1592"/>
                </a:moveTo>
                <a:cubicBezTo>
                  <a:pt x="3377" y="2060"/>
                  <a:pt x="4681" y="2036"/>
                  <a:pt x="5329" y="1624"/>
                </a:cubicBezTo>
                <a:cubicBezTo>
                  <a:pt x="5545" y="1487"/>
                  <a:pt x="5785" y="1286"/>
                  <a:pt x="5782" y="969"/>
                </a:cubicBezTo>
                <a:cubicBezTo>
                  <a:pt x="5780" y="712"/>
                  <a:pt x="5610" y="541"/>
                  <a:pt x="5477" y="432"/>
                </a:cubicBezTo>
                <a:cubicBezTo>
                  <a:pt x="5134" y="153"/>
                  <a:pt x="4575" y="0"/>
                  <a:pt x="4004" y="13"/>
                </a:cubicBezTo>
                <a:cubicBezTo>
                  <a:pt x="3452" y="27"/>
                  <a:pt x="3028" y="142"/>
                  <a:pt x="2709" y="368"/>
                </a:cubicBezTo>
                <a:cubicBezTo>
                  <a:pt x="2579" y="460"/>
                  <a:pt x="2397" y="651"/>
                  <a:pt x="2352" y="840"/>
                </a:cubicBezTo>
                <a:cubicBezTo>
                  <a:pt x="2268" y="1188"/>
                  <a:pt x="2508" y="1452"/>
                  <a:pt x="2709" y="1592"/>
                </a:cubicBezTo>
                <a:close/>
                <a:moveTo>
                  <a:pt x="2699" y="2258"/>
                </a:moveTo>
                <a:cubicBezTo>
                  <a:pt x="2797" y="2310"/>
                  <a:pt x="2931" y="2327"/>
                  <a:pt x="3046" y="2376"/>
                </a:cubicBezTo>
                <a:cubicBezTo>
                  <a:pt x="3149" y="2421"/>
                  <a:pt x="3244" y="2499"/>
                  <a:pt x="3351" y="2537"/>
                </a:cubicBezTo>
                <a:cubicBezTo>
                  <a:pt x="3702" y="2664"/>
                  <a:pt x="4247" y="2653"/>
                  <a:pt x="4656" y="2570"/>
                </a:cubicBezTo>
                <a:cubicBezTo>
                  <a:pt x="5060" y="2487"/>
                  <a:pt x="5429" y="2312"/>
                  <a:pt x="5624" y="2076"/>
                </a:cubicBezTo>
                <a:cubicBezTo>
                  <a:pt x="5764" y="1906"/>
                  <a:pt x="5830" y="1635"/>
                  <a:pt x="5782" y="1335"/>
                </a:cubicBezTo>
                <a:cubicBezTo>
                  <a:pt x="5772" y="1424"/>
                  <a:pt x="5742" y="1519"/>
                  <a:pt x="5698" y="1592"/>
                </a:cubicBezTo>
                <a:cubicBezTo>
                  <a:pt x="5156" y="2500"/>
                  <a:pt x="2595" y="2483"/>
                  <a:pt x="2331" y="1335"/>
                </a:cubicBezTo>
                <a:cubicBezTo>
                  <a:pt x="2289" y="1782"/>
                  <a:pt x="2428" y="2114"/>
                  <a:pt x="2699" y="2258"/>
                </a:cubicBezTo>
                <a:close/>
                <a:moveTo>
                  <a:pt x="3730" y="2903"/>
                </a:moveTo>
                <a:cubicBezTo>
                  <a:pt x="3794" y="3024"/>
                  <a:pt x="3869" y="3133"/>
                  <a:pt x="3888" y="3300"/>
                </a:cubicBezTo>
                <a:cubicBezTo>
                  <a:pt x="4160" y="3343"/>
                  <a:pt x="4254" y="3211"/>
                  <a:pt x="4414" y="3128"/>
                </a:cubicBezTo>
                <a:cubicBezTo>
                  <a:pt x="4739" y="2959"/>
                  <a:pt x="5059" y="2880"/>
                  <a:pt x="5519" y="2849"/>
                </a:cubicBezTo>
                <a:cubicBezTo>
                  <a:pt x="5727" y="2700"/>
                  <a:pt x="5840" y="2396"/>
                  <a:pt x="5782" y="2011"/>
                </a:cubicBezTo>
                <a:cubicBezTo>
                  <a:pt x="5775" y="2060"/>
                  <a:pt x="5774" y="2105"/>
                  <a:pt x="5761" y="2140"/>
                </a:cubicBezTo>
                <a:cubicBezTo>
                  <a:pt x="5540" y="2743"/>
                  <a:pt x="4538" y="2972"/>
                  <a:pt x="3730" y="2903"/>
                </a:cubicBezTo>
                <a:close/>
                <a:moveTo>
                  <a:pt x="3330" y="2967"/>
                </a:moveTo>
                <a:cubicBezTo>
                  <a:pt x="2977" y="2629"/>
                  <a:pt x="2385" y="2464"/>
                  <a:pt x="1752" y="2494"/>
                </a:cubicBezTo>
                <a:cubicBezTo>
                  <a:pt x="1329" y="2515"/>
                  <a:pt x="1030" y="2573"/>
                  <a:pt x="742" y="2709"/>
                </a:cubicBezTo>
                <a:cubicBezTo>
                  <a:pt x="435" y="2855"/>
                  <a:pt x="0" y="3158"/>
                  <a:pt x="152" y="3644"/>
                </a:cubicBezTo>
                <a:cubicBezTo>
                  <a:pt x="317" y="4167"/>
                  <a:pt x="1145" y="4424"/>
                  <a:pt x="1815" y="4428"/>
                </a:cubicBezTo>
                <a:cubicBezTo>
                  <a:pt x="2518" y="4432"/>
                  <a:pt x="3327" y="4194"/>
                  <a:pt x="3530" y="3687"/>
                </a:cubicBezTo>
                <a:cubicBezTo>
                  <a:pt x="3654" y="3377"/>
                  <a:pt x="3498" y="3127"/>
                  <a:pt x="3330" y="2967"/>
                </a:cubicBezTo>
                <a:close/>
                <a:moveTo>
                  <a:pt x="3236" y="4267"/>
                </a:moveTo>
                <a:cubicBezTo>
                  <a:pt x="2479" y="4956"/>
                  <a:pt x="393" y="4883"/>
                  <a:pt x="100" y="3837"/>
                </a:cubicBezTo>
                <a:cubicBezTo>
                  <a:pt x="89" y="4158"/>
                  <a:pt x="149" y="4405"/>
                  <a:pt x="289" y="4567"/>
                </a:cubicBezTo>
                <a:cubicBezTo>
                  <a:pt x="809" y="5172"/>
                  <a:pt x="2306" y="5269"/>
                  <a:pt x="3036" y="4825"/>
                </a:cubicBezTo>
                <a:cubicBezTo>
                  <a:pt x="3102" y="4610"/>
                  <a:pt x="3176" y="4403"/>
                  <a:pt x="3288" y="4234"/>
                </a:cubicBezTo>
                <a:cubicBezTo>
                  <a:pt x="3260" y="4206"/>
                  <a:pt x="3247" y="4256"/>
                  <a:pt x="3236" y="4267"/>
                </a:cubicBezTo>
                <a:close/>
                <a:moveTo>
                  <a:pt x="7676" y="4686"/>
                </a:moveTo>
                <a:cubicBezTo>
                  <a:pt x="7360" y="3976"/>
                  <a:pt x="6678" y="3405"/>
                  <a:pt x="5708" y="3407"/>
                </a:cubicBezTo>
                <a:cubicBezTo>
                  <a:pt x="5002" y="3409"/>
                  <a:pt x="4538" y="3710"/>
                  <a:pt x="4193" y="4063"/>
                </a:cubicBezTo>
                <a:cubicBezTo>
                  <a:pt x="3851" y="4412"/>
                  <a:pt x="3559" y="4942"/>
                  <a:pt x="3572" y="5620"/>
                </a:cubicBezTo>
                <a:cubicBezTo>
                  <a:pt x="3585" y="6291"/>
                  <a:pt x="3852" y="6780"/>
                  <a:pt x="4214" y="7145"/>
                </a:cubicBezTo>
                <a:cubicBezTo>
                  <a:pt x="4572" y="7506"/>
                  <a:pt x="5098" y="7791"/>
                  <a:pt x="5740" y="7779"/>
                </a:cubicBezTo>
                <a:cubicBezTo>
                  <a:pt x="6380" y="7767"/>
                  <a:pt x="6891" y="7500"/>
                  <a:pt x="7245" y="7134"/>
                </a:cubicBezTo>
                <a:cubicBezTo>
                  <a:pt x="7592" y="6776"/>
                  <a:pt x="7873" y="6254"/>
                  <a:pt x="7866" y="5577"/>
                </a:cubicBezTo>
                <a:cubicBezTo>
                  <a:pt x="7862" y="5260"/>
                  <a:pt x="7791" y="4942"/>
                  <a:pt x="7676" y="4686"/>
                </a:cubicBezTo>
                <a:close/>
                <a:moveTo>
                  <a:pt x="5719" y="6286"/>
                </a:moveTo>
                <a:cubicBezTo>
                  <a:pt x="5246" y="6164"/>
                  <a:pt x="4746" y="6069"/>
                  <a:pt x="4267" y="5953"/>
                </a:cubicBezTo>
                <a:cubicBezTo>
                  <a:pt x="4280" y="5812"/>
                  <a:pt x="4304" y="5683"/>
                  <a:pt x="4330" y="5556"/>
                </a:cubicBezTo>
                <a:cubicBezTo>
                  <a:pt x="4751" y="5663"/>
                  <a:pt x="5186" y="5756"/>
                  <a:pt x="5603" y="5867"/>
                </a:cubicBezTo>
                <a:cubicBezTo>
                  <a:pt x="6042" y="5241"/>
                  <a:pt x="6475" y="4609"/>
                  <a:pt x="6908" y="3977"/>
                </a:cubicBezTo>
                <a:cubicBezTo>
                  <a:pt x="7035" y="4151"/>
                  <a:pt x="7136" y="4353"/>
                  <a:pt x="7255" y="4535"/>
                </a:cubicBezTo>
                <a:cubicBezTo>
                  <a:pt x="6754" y="5129"/>
                  <a:pt x="6248" y="5720"/>
                  <a:pt x="5719" y="6286"/>
                </a:cubicBezTo>
                <a:close/>
                <a:moveTo>
                  <a:pt x="121" y="4492"/>
                </a:moveTo>
                <a:cubicBezTo>
                  <a:pt x="128" y="4663"/>
                  <a:pt x="104" y="4863"/>
                  <a:pt x="152" y="5008"/>
                </a:cubicBezTo>
                <a:cubicBezTo>
                  <a:pt x="286" y="5405"/>
                  <a:pt x="816" y="5648"/>
                  <a:pt x="1310" y="5738"/>
                </a:cubicBezTo>
                <a:cubicBezTo>
                  <a:pt x="1869" y="5840"/>
                  <a:pt x="2512" y="5761"/>
                  <a:pt x="2930" y="5566"/>
                </a:cubicBezTo>
                <a:cubicBezTo>
                  <a:pt x="2928" y="5421"/>
                  <a:pt x="2946" y="5296"/>
                  <a:pt x="2962" y="5169"/>
                </a:cubicBezTo>
                <a:cubicBezTo>
                  <a:pt x="2038" y="5580"/>
                  <a:pt x="359" y="5455"/>
                  <a:pt x="121" y="449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lang="zh-CN" altLang="en-US" sz="2400" b="1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13464" y="1883647"/>
            <a:ext cx="5113338" cy="2109260"/>
          </a:xfrm>
          <a:prstGeom prst="rect">
            <a:avLst/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1"/>
          <p:cNvSpPr txBox="1">
            <a:spLocks noChangeArrowheads="1"/>
          </p:cNvSpPr>
          <p:nvPr/>
        </p:nvSpPr>
        <p:spPr bwMode="auto">
          <a:xfrm>
            <a:off x="6570812" y="2318110"/>
            <a:ext cx="1264199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1"/>
          <p:cNvSpPr txBox="1">
            <a:spLocks noChangeArrowheads="1"/>
          </p:cNvSpPr>
          <p:nvPr/>
        </p:nvSpPr>
        <p:spPr bwMode="auto">
          <a:xfrm>
            <a:off x="6570812" y="2756677"/>
            <a:ext cx="4159985" cy="79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069799" y="4633666"/>
            <a:ext cx="694516" cy="694516"/>
          </a:xfrm>
          <a:prstGeom prst="ellipse">
            <a:avLst/>
          </a:prstGeom>
          <a:solidFill>
            <a:srgbClr val="EBD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1"/>
          <p:cNvSpPr txBox="1">
            <a:spLocks noChangeArrowheads="1"/>
          </p:cNvSpPr>
          <p:nvPr/>
        </p:nvSpPr>
        <p:spPr bwMode="auto">
          <a:xfrm>
            <a:off x="1999691" y="4622777"/>
            <a:ext cx="1135698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1"/>
          <p:cNvSpPr txBox="1">
            <a:spLocks noChangeArrowheads="1"/>
          </p:cNvSpPr>
          <p:nvPr/>
        </p:nvSpPr>
        <p:spPr bwMode="auto">
          <a:xfrm>
            <a:off x="1991224" y="4932176"/>
            <a:ext cx="21359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4" name="Group 51"/>
          <p:cNvGrpSpPr/>
          <p:nvPr/>
        </p:nvGrpSpPr>
        <p:grpSpPr>
          <a:xfrm>
            <a:off x="1260860" y="4832421"/>
            <a:ext cx="331074" cy="286334"/>
            <a:chOff x="2084388" y="3051175"/>
            <a:chExt cx="293688" cy="25400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" name="Freeform 154"/>
            <p:cNvSpPr/>
            <p:nvPr/>
          </p:nvSpPr>
          <p:spPr bwMode="auto">
            <a:xfrm>
              <a:off x="2084388" y="3106738"/>
              <a:ext cx="36513" cy="198438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65"/>
                </a:cxn>
                <a:cxn ang="0">
                  <a:pos x="14" y="79"/>
                </a:cxn>
                <a:cxn ang="0">
                  <a:pos x="14" y="0"/>
                </a:cxn>
                <a:cxn ang="0">
                  <a:pos x="0" y="14"/>
                </a:cxn>
              </a:cxnLst>
              <a:rect l="0" t="0" r="r" b="b"/>
              <a:pathLst>
                <a:path w="14" h="79">
                  <a:moveTo>
                    <a:pt x="0" y="14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73"/>
                    <a:pt x="6" y="79"/>
                    <a:pt x="14" y="79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" name="Freeform 155"/>
            <p:cNvSpPr>
              <a:spLocks noEditPoints="1"/>
            </p:cNvSpPr>
            <p:nvPr/>
          </p:nvSpPr>
          <p:spPr bwMode="auto">
            <a:xfrm>
              <a:off x="2139951" y="3051175"/>
              <a:ext cx="182563" cy="254000"/>
            </a:xfrm>
            <a:custGeom>
              <a:avLst/>
              <a:gdLst/>
              <a:ahLst/>
              <a:cxnLst>
                <a:cxn ang="0">
                  <a:pos x="58" y="7"/>
                </a:cxn>
                <a:cxn ang="0">
                  <a:pos x="50" y="0"/>
                </a:cxn>
                <a:cxn ang="0">
                  <a:pos x="21" y="0"/>
                </a:cxn>
                <a:cxn ang="0">
                  <a:pos x="14" y="7"/>
                </a:cxn>
                <a:cxn ang="0">
                  <a:pos x="14" y="22"/>
                </a:cxn>
                <a:cxn ang="0">
                  <a:pos x="0" y="22"/>
                </a:cxn>
                <a:cxn ang="0">
                  <a:pos x="0" y="101"/>
                </a:cxn>
                <a:cxn ang="0">
                  <a:pos x="72" y="101"/>
                </a:cxn>
                <a:cxn ang="0">
                  <a:pos x="72" y="22"/>
                </a:cxn>
                <a:cxn ang="0">
                  <a:pos x="58" y="22"/>
                </a:cxn>
                <a:cxn ang="0">
                  <a:pos x="58" y="7"/>
                </a:cxn>
                <a:cxn ang="0">
                  <a:pos x="50" y="22"/>
                </a:cxn>
                <a:cxn ang="0">
                  <a:pos x="21" y="22"/>
                </a:cxn>
                <a:cxn ang="0">
                  <a:pos x="21" y="7"/>
                </a:cxn>
                <a:cxn ang="0">
                  <a:pos x="50" y="7"/>
                </a:cxn>
                <a:cxn ang="0">
                  <a:pos x="50" y="22"/>
                </a:cxn>
              </a:cxnLst>
              <a:rect l="0" t="0" r="r" b="b"/>
              <a:pathLst>
                <a:path w="72" h="101">
                  <a:moveTo>
                    <a:pt x="58" y="7"/>
                  </a:moveTo>
                  <a:cubicBezTo>
                    <a:pt x="58" y="3"/>
                    <a:pt x="54" y="0"/>
                    <a:pt x="5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7" y="0"/>
                    <a:pt x="14" y="3"/>
                    <a:pt x="14" y="7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58" y="22"/>
                    <a:pt x="58" y="22"/>
                    <a:pt x="58" y="22"/>
                  </a:cubicBezTo>
                  <a:lnTo>
                    <a:pt x="58" y="7"/>
                  </a:lnTo>
                  <a:close/>
                  <a:moveTo>
                    <a:pt x="50" y="22"/>
                  </a:moveTo>
                  <a:cubicBezTo>
                    <a:pt x="21" y="22"/>
                    <a:pt x="21" y="22"/>
                    <a:pt x="21" y="22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50" y="7"/>
                    <a:pt x="50" y="7"/>
                    <a:pt x="50" y="7"/>
                  </a:cubicBezTo>
                  <a:lnTo>
                    <a:pt x="50" y="2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" name="Freeform 156"/>
            <p:cNvSpPr/>
            <p:nvPr/>
          </p:nvSpPr>
          <p:spPr bwMode="auto">
            <a:xfrm>
              <a:off x="2339976" y="3106738"/>
              <a:ext cx="38100" cy="198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9"/>
                </a:cxn>
                <a:cxn ang="0">
                  <a:pos x="15" y="65"/>
                </a:cxn>
                <a:cxn ang="0">
                  <a:pos x="15" y="14"/>
                </a:cxn>
                <a:cxn ang="0">
                  <a:pos x="0" y="0"/>
                </a:cxn>
              </a:cxnLst>
              <a:rect l="0" t="0" r="r" b="b"/>
              <a:pathLst>
                <a:path w="15" h="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8" y="79"/>
                    <a:pt x="15" y="73"/>
                    <a:pt x="15" y="6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6"/>
                    <a:pt x="8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1000126" y="1883647"/>
            <a:ext cx="5113338" cy="210926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4576847" y="4633666"/>
            <a:ext cx="694516" cy="694516"/>
          </a:xfrm>
          <a:prstGeom prst="ellipse">
            <a:avLst/>
          </a:prstGeom>
          <a:solidFill>
            <a:srgbClr val="EAD2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1"/>
          <p:cNvSpPr txBox="1">
            <a:spLocks noChangeArrowheads="1"/>
          </p:cNvSpPr>
          <p:nvPr/>
        </p:nvSpPr>
        <p:spPr bwMode="auto">
          <a:xfrm>
            <a:off x="5506739" y="4622777"/>
            <a:ext cx="1135698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1"/>
          <p:cNvSpPr txBox="1">
            <a:spLocks noChangeArrowheads="1"/>
          </p:cNvSpPr>
          <p:nvPr/>
        </p:nvSpPr>
        <p:spPr bwMode="auto">
          <a:xfrm>
            <a:off x="5498272" y="4932176"/>
            <a:ext cx="21359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2" name="Group 51"/>
          <p:cNvGrpSpPr/>
          <p:nvPr/>
        </p:nvGrpSpPr>
        <p:grpSpPr>
          <a:xfrm>
            <a:off x="4767908" y="4832421"/>
            <a:ext cx="331074" cy="286334"/>
            <a:chOff x="2084388" y="3051175"/>
            <a:chExt cx="293688" cy="25400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3" name="Freeform 154"/>
            <p:cNvSpPr/>
            <p:nvPr/>
          </p:nvSpPr>
          <p:spPr bwMode="auto">
            <a:xfrm>
              <a:off x="2084388" y="3106738"/>
              <a:ext cx="36513" cy="198438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65"/>
                </a:cxn>
                <a:cxn ang="0">
                  <a:pos x="14" y="79"/>
                </a:cxn>
                <a:cxn ang="0">
                  <a:pos x="14" y="0"/>
                </a:cxn>
                <a:cxn ang="0">
                  <a:pos x="0" y="14"/>
                </a:cxn>
              </a:cxnLst>
              <a:rect l="0" t="0" r="r" b="b"/>
              <a:pathLst>
                <a:path w="14" h="79">
                  <a:moveTo>
                    <a:pt x="0" y="14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73"/>
                    <a:pt x="6" y="79"/>
                    <a:pt x="14" y="79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4" name="Freeform 155"/>
            <p:cNvSpPr>
              <a:spLocks noEditPoints="1"/>
            </p:cNvSpPr>
            <p:nvPr/>
          </p:nvSpPr>
          <p:spPr bwMode="auto">
            <a:xfrm>
              <a:off x="2139951" y="3051175"/>
              <a:ext cx="182563" cy="254000"/>
            </a:xfrm>
            <a:custGeom>
              <a:avLst/>
              <a:gdLst/>
              <a:ahLst/>
              <a:cxnLst>
                <a:cxn ang="0">
                  <a:pos x="58" y="7"/>
                </a:cxn>
                <a:cxn ang="0">
                  <a:pos x="50" y="0"/>
                </a:cxn>
                <a:cxn ang="0">
                  <a:pos x="21" y="0"/>
                </a:cxn>
                <a:cxn ang="0">
                  <a:pos x="14" y="7"/>
                </a:cxn>
                <a:cxn ang="0">
                  <a:pos x="14" y="22"/>
                </a:cxn>
                <a:cxn ang="0">
                  <a:pos x="0" y="22"/>
                </a:cxn>
                <a:cxn ang="0">
                  <a:pos x="0" y="101"/>
                </a:cxn>
                <a:cxn ang="0">
                  <a:pos x="72" y="101"/>
                </a:cxn>
                <a:cxn ang="0">
                  <a:pos x="72" y="22"/>
                </a:cxn>
                <a:cxn ang="0">
                  <a:pos x="58" y="22"/>
                </a:cxn>
                <a:cxn ang="0">
                  <a:pos x="58" y="7"/>
                </a:cxn>
                <a:cxn ang="0">
                  <a:pos x="50" y="22"/>
                </a:cxn>
                <a:cxn ang="0">
                  <a:pos x="21" y="22"/>
                </a:cxn>
                <a:cxn ang="0">
                  <a:pos x="21" y="7"/>
                </a:cxn>
                <a:cxn ang="0">
                  <a:pos x="50" y="7"/>
                </a:cxn>
                <a:cxn ang="0">
                  <a:pos x="50" y="22"/>
                </a:cxn>
              </a:cxnLst>
              <a:rect l="0" t="0" r="r" b="b"/>
              <a:pathLst>
                <a:path w="72" h="101">
                  <a:moveTo>
                    <a:pt x="58" y="7"/>
                  </a:moveTo>
                  <a:cubicBezTo>
                    <a:pt x="58" y="3"/>
                    <a:pt x="54" y="0"/>
                    <a:pt x="5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7" y="0"/>
                    <a:pt x="14" y="3"/>
                    <a:pt x="14" y="7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58" y="22"/>
                    <a:pt x="58" y="22"/>
                    <a:pt x="58" y="22"/>
                  </a:cubicBezTo>
                  <a:lnTo>
                    <a:pt x="58" y="7"/>
                  </a:lnTo>
                  <a:close/>
                  <a:moveTo>
                    <a:pt x="50" y="22"/>
                  </a:moveTo>
                  <a:cubicBezTo>
                    <a:pt x="21" y="22"/>
                    <a:pt x="21" y="22"/>
                    <a:pt x="21" y="22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50" y="7"/>
                    <a:pt x="50" y="7"/>
                    <a:pt x="50" y="7"/>
                  </a:cubicBezTo>
                  <a:lnTo>
                    <a:pt x="50" y="2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5" name="Freeform 156"/>
            <p:cNvSpPr/>
            <p:nvPr/>
          </p:nvSpPr>
          <p:spPr bwMode="auto">
            <a:xfrm>
              <a:off x="2339976" y="3106738"/>
              <a:ext cx="38100" cy="198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9"/>
                </a:cxn>
                <a:cxn ang="0">
                  <a:pos x="15" y="65"/>
                </a:cxn>
                <a:cxn ang="0">
                  <a:pos x="15" y="14"/>
                </a:cxn>
                <a:cxn ang="0">
                  <a:pos x="0" y="0"/>
                </a:cxn>
              </a:cxnLst>
              <a:rect l="0" t="0" r="r" b="b"/>
              <a:pathLst>
                <a:path w="15" h="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8" y="79"/>
                    <a:pt x="15" y="73"/>
                    <a:pt x="15" y="6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6"/>
                    <a:pt x="8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6" name="椭圆 25"/>
          <p:cNvSpPr/>
          <p:nvPr/>
        </p:nvSpPr>
        <p:spPr>
          <a:xfrm>
            <a:off x="8083895" y="4633666"/>
            <a:ext cx="694516" cy="694516"/>
          </a:xfrm>
          <a:prstGeom prst="ellipse">
            <a:avLst/>
          </a:prstGeom>
          <a:solidFill>
            <a:srgbClr val="DBC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1"/>
          <p:cNvSpPr txBox="1">
            <a:spLocks noChangeArrowheads="1"/>
          </p:cNvSpPr>
          <p:nvPr/>
        </p:nvSpPr>
        <p:spPr bwMode="auto">
          <a:xfrm>
            <a:off x="9013786" y="4622777"/>
            <a:ext cx="1135698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1"/>
          <p:cNvSpPr txBox="1">
            <a:spLocks noChangeArrowheads="1"/>
          </p:cNvSpPr>
          <p:nvPr/>
        </p:nvSpPr>
        <p:spPr bwMode="auto">
          <a:xfrm>
            <a:off x="9005319" y="4932176"/>
            <a:ext cx="21359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9" name="Group 51"/>
          <p:cNvGrpSpPr/>
          <p:nvPr/>
        </p:nvGrpSpPr>
        <p:grpSpPr>
          <a:xfrm>
            <a:off x="8274956" y="4832421"/>
            <a:ext cx="331074" cy="286334"/>
            <a:chOff x="2084388" y="3051175"/>
            <a:chExt cx="293688" cy="25400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0" name="Freeform 154"/>
            <p:cNvSpPr/>
            <p:nvPr/>
          </p:nvSpPr>
          <p:spPr bwMode="auto">
            <a:xfrm>
              <a:off x="2084388" y="3106738"/>
              <a:ext cx="36513" cy="198438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65"/>
                </a:cxn>
                <a:cxn ang="0">
                  <a:pos x="14" y="79"/>
                </a:cxn>
                <a:cxn ang="0">
                  <a:pos x="14" y="0"/>
                </a:cxn>
                <a:cxn ang="0">
                  <a:pos x="0" y="14"/>
                </a:cxn>
              </a:cxnLst>
              <a:rect l="0" t="0" r="r" b="b"/>
              <a:pathLst>
                <a:path w="14" h="79">
                  <a:moveTo>
                    <a:pt x="0" y="14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73"/>
                    <a:pt x="6" y="79"/>
                    <a:pt x="14" y="79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1" name="Freeform 155"/>
            <p:cNvSpPr>
              <a:spLocks noEditPoints="1"/>
            </p:cNvSpPr>
            <p:nvPr/>
          </p:nvSpPr>
          <p:spPr bwMode="auto">
            <a:xfrm>
              <a:off x="2139951" y="3051175"/>
              <a:ext cx="182563" cy="254000"/>
            </a:xfrm>
            <a:custGeom>
              <a:avLst/>
              <a:gdLst/>
              <a:ahLst/>
              <a:cxnLst>
                <a:cxn ang="0">
                  <a:pos x="58" y="7"/>
                </a:cxn>
                <a:cxn ang="0">
                  <a:pos x="50" y="0"/>
                </a:cxn>
                <a:cxn ang="0">
                  <a:pos x="21" y="0"/>
                </a:cxn>
                <a:cxn ang="0">
                  <a:pos x="14" y="7"/>
                </a:cxn>
                <a:cxn ang="0">
                  <a:pos x="14" y="22"/>
                </a:cxn>
                <a:cxn ang="0">
                  <a:pos x="0" y="22"/>
                </a:cxn>
                <a:cxn ang="0">
                  <a:pos x="0" y="101"/>
                </a:cxn>
                <a:cxn ang="0">
                  <a:pos x="72" y="101"/>
                </a:cxn>
                <a:cxn ang="0">
                  <a:pos x="72" y="22"/>
                </a:cxn>
                <a:cxn ang="0">
                  <a:pos x="58" y="22"/>
                </a:cxn>
                <a:cxn ang="0">
                  <a:pos x="58" y="7"/>
                </a:cxn>
                <a:cxn ang="0">
                  <a:pos x="50" y="22"/>
                </a:cxn>
                <a:cxn ang="0">
                  <a:pos x="21" y="22"/>
                </a:cxn>
                <a:cxn ang="0">
                  <a:pos x="21" y="7"/>
                </a:cxn>
                <a:cxn ang="0">
                  <a:pos x="50" y="7"/>
                </a:cxn>
                <a:cxn ang="0">
                  <a:pos x="50" y="22"/>
                </a:cxn>
              </a:cxnLst>
              <a:rect l="0" t="0" r="r" b="b"/>
              <a:pathLst>
                <a:path w="72" h="101">
                  <a:moveTo>
                    <a:pt x="58" y="7"/>
                  </a:moveTo>
                  <a:cubicBezTo>
                    <a:pt x="58" y="3"/>
                    <a:pt x="54" y="0"/>
                    <a:pt x="5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7" y="0"/>
                    <a:pt x="14" y="3"/>
                    <a:pt x="14" y="7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58" y="22"/>
                    <a:pt x="58" y="22"/>
                    <a:pt x="58" y="22"/>
                  </a:cubicBezTo>
                  <a:lnTo>
                    <a:pt x="58" y="7"/>
                  </a:lnTo>
                  <a:close/>
                  <a:moveTo>
                    <a:pt x="50" y="22"/>
                  </a:moveTo>
                  <a:cubicBezTo>
                    <a:pt x="21" y="22"/>
                    <a:pt x="21" y="22"/>
                    <a:pt x="21" y="22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50" y="7"/>
                    <a:pt x="50" y="7"/>
                    <a:pt x="50" y="7"/>
                  </a:cubicBezTo>
                  <a:lnTo>
                    <a:pt x="50" y="2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" name="Freeform 156"/>
            <p:cNvSpPr/>
            <p:nvPr/>
          </p:nvSpPr>
          <p:spPr bwMode="auto">
            <a:xfrm>
              <a:off x="2339976" y="3106738"/>
              <a:ext cx="38100" cy="198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9"/>
                </a:cxn>
                <a:cxn ang="0">
                  <a:pos x="15" y="65"/>
                </a:cxn>
                <a:cxn ang="0">
                  <a:pos x="15" y="14"/>
                </a:cxn>
                <a:cxn ang="0">
                  <a:pos x="0" y="0"/>
                </a:cxn>
              </a:cxnLst>
              <a:rect l="0" t="0" r="r" b="b"/>
              <a:pathLst>
                <a:path w="15" h="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8" y="79"/>
                    <a:pt x="15" y="73"/>
                    <a:pt x="15" y="6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6"/>
                    <a:pt x="8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5118100" y="1126063"/>
            <a:ext cx="1955799" cy="1955799"/>
          </a:xfrm>
          <a:prstGeom prst="ellipse">
            <a:avLst/>
          </a:prstGeom>
          <a:noFill/>
          <a:ln>
            <a:solidFill>
              <a:srgbClr val="9375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268382" y="1425308"/>
            <a:ext cx="16552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93756A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rPr>
              <a:t>感谢观看</a:t>
            </a:r>
            <a:endParaRPr lang="zh-CN" altLang="en-US" sz="4400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7566" y="3462864"/>
            <a:ext cx="371686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简约通用</a:t>
            </a:r>
            <a:r>
              <a:rPr lang="en-US" altLang="zh-CN" sz="24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endParaRPr lang="zh-CN" altLang="en-US" sz="2400" dirty="0">
              <a:solidFill>
                <a:srgbClr val="9375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95400" y="4030876"/>
            <a:ext cx="960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 FOR WATCHING</a:t>
            </a:r>
            <a:endParaRPr lang="zh-CN" altLang="en-US" sz="4400" dirty="0">
              <a:solidFill>
                <a:srgbClr val="9375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056909" y="5244879"/>
            <a:ext cx="2095116" cy="370029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汇报人：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XXX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1435100" y="2920995"/>
            <a:ext cx="1955799" cy="1955799"/>
          </a:xfrm>
          <a:prstGeom prst="ellipse">
            <a:avLst/>
          </a:prstGeom>
          <a:noFill/>
          <a:ln>
            <a:solidFill>
              <a:srgbClr val="9375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576915" y="3508106"/>
            <a:ext cx="1655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93756A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rPr>
              <a:t>目录</a:t>
            </a:r>
            <a:endParaRPr lang="zh-CN" altLang="en-US" sz="4400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777064" y="651933"/>
            <a:ext cx="9601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3800" dirty="0">
                <a:solidFill>
                  <a:srgbClr val="93756A">
                    <a:alpha val="2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13800" dirty="0">
              <a:solidFill>
                <a:srgbClr val="93756A">
                  <a:alpha val="2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5365" y="2033270"/>
            <a:ext cx="32854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请输入标题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文字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6406834" y="1933827"/>
            <a:ext cx="682908" cy="682908"/>
          </a:xfrm>
          <a:prstGeom prst="ellipse">
            <a:avLst/>
          </a:prstGeom>
          <a:noFill/>
          <a:ln>
            <a:solidFill>
              <a:srgbClr val="9375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466831" y="2079041"/>
            <a:ext cx="555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01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365365" y="3111500"/>
            <a:ext cx="32854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600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请输入标题文字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6406834" y="3016222"/>
            <a:ext cx="682908" cy="682908"/>
          </a:xfrm>
          <a:prstGeom prst="ellipse">
            <a:avLst/>
          </a:prstGeom>
          <a:noFill/>
          <a:ln>
            <a:solidFill>
              <a:srgbClr val="9375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466831" y="3161436"/>
            <a:ext cx="555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02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363460" y="4189730"/>
            <a:ext cx="32867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600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请输入标题文字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6405175" y="4098617"/>
            <a:ext cx="682908" cy="682908"/>
          </a:xfrm>
          <a:prstGeom prst="ellipse">
            <a:avLst/>
          </a:prstGeom>
          <a:noFill/>
          <a:ln>
            <a:solidFill>
              <a:srgbClr val="9375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465172" y="4243831"/>
            <a:ext cx="555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03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365365" y="5267960"/>
            <a:ext cx="32867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600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请输入标题文字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6405175" y="5182172"/>
            <a:ext cx="682908" cy="682908"/>
          </a:xfrm>
          <a:prstGeom prst="ellipse">
            <a:avLst/>
          </a:prstGeom>
          <a:noFill/>
          <a:ln>
            <a:solidFill>
              <a:srgbClr val="9375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465172" y="5327386"/>
            <a:ext cx="555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04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80645" y="3628158"/>
            <a:ext cx="7388990" cy="613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 designer can use default text to simulate what text would look like. If it is not real text. A designer can use default text to simulate what text would look like.</a:t>
            </a:r>
            <a:endParaRPr lang="en-US" altLang="zh-CN" sz="1200" dirty="0">
              <a:solidFill>
                <a:srgbClr val="9375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PA_文本框 2"/>
          <p:cNvSpPr txBox="1"/>
          <p:nvPr>
            <p:custDataLst>
              <p:tags r:id="rId2"/>
            </p:custDataLst>
          </p:nvPr>
        </p:nvSpPr>
        <p:spPr>
          <a:xfrm>
            <a:off x="3994627" y="2327041"/>
            <a:ext cx="4203034" cy="90360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 sz="4400" b="0" noProof="0" dirty="0">
                <a:solidFill>
                  <a:srgbClr val="93756A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请输入标题文字</a:t>
            </a:r>
            <a:endParaRPr lang="zh-CN" altLang="en-US" sz="4400" b="0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110234" y="4639179"/>
            <a:ext cx="1993211" cy="394635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PART.01</a:t>
            </a:r>
            <a:endParaRPr lang="zh-CN" altLang="en-US" sz="16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</a:rPr>
              <a:t>标题文字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graphicFrame>
        <p:nvGraphicFramePr>
          <p:cNvPr id="8" name="图表 7"/>
          <p:cNvGraphicFramePr/>
          <p:nvPr/>
        </p:nvGraphicFramePr>
        <p:xfrm>
          <a:off x="5862196" y="2212176"/>
          <a:ext cx="5425835" cy="3357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" name="1"/>
          <p:cNvSpPr txBox="1">
            <a:spLocks noChangeArrowheads="1"/>
          </p:cNvSpPr>
          <p:nvPr/>
        </p:nvSpPr>
        <p:spPr bwMode="auto">
          <a:xfrm>
            <a:off x="1158939" y="3159192"/>
            <a:ext cx="4209079" cy="79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61825" y="2364577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小标题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58939" y="2906356"/>
            <a:ext cx="355600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1142006" y="4498307"/>
            <a:ext cx="3542931" cy="139149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1142005" y="4498307"/>
            <a:ext cx="1505260" cy="139149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847860" y="4391937"/>
            <a:ext cx="556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44%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1151686" y="4849710"/>
            <a:ext cx="3542931" cy="139149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1151685" y="4849710"/>
            <a:ext cx="2063685" cy="139149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857538" y="4743339"/>
            <a:ext cx="556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56%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8" name="Pentagon 12"/>
          <p:cNvSpPr/>
          <p:nvPr/>
        </p:nvSpPr>
        <p:spPr>
          <a:xfrm rot="5400000">
            <a:off x="990589" y="2396475"/>
            <a:ext cx="2343553" cy="1563256"/>
          </a:xfrm>
          <a:prstGeom prst="homePlate">
            <a:avLst/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1340697" y="2348026"/>
            <a:ext cx="1643336" cy="637400"/>
          </a:xfrm>
          <a:prstGeom prst="rect">
            <a:avLst/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chemeClr val="accent1"/>
              </a:solidFill>
              <a:latin typeface="inpin heiti" charset="-122"/>
            </a:endParaRPr>
          </a:p>
        </p:txBody>
      </p:sp>
      <p:grpSp>
        <p:nvGrpSpPr>
          <p:cNvPr id="10" name="Group 45"/>
          <p:cNvGrpSpPr/>
          <p:nvPr/>
        </p:nvGrpSpPr>
        <p:grpSpPr>
          <a:xfrm>
            <a:off x="1942886" y="3243045"/>
            <a:ext cx="366957" cy="539755"/>
            <a:chOff x="9209088" y="5059363"/>
            <a:chExt cx="300038" cy="441324"/>
          </a:xfrm>
          <a:solidFill>
            <a:srgbClr val="595959"/>
          </a:solidFill>
        </p:grpSpPr>
        <p:sp>
          <p:nvSpPr>
            <p:cNvPr id="11" name="Freeform 412"/>
            <p:cNvSpPr/>
            <p:nvPr/>
          </p:nvSpPr>
          <p:spPr bwMode="auto">
            <a:xfrm>
              <a:off x="9313863" y="5059363"/>
              <a:ext cx="90488" cy="90487"/>
            </a:xfrm>
            <a:custGeom>
              <a:avLst/>
              <a:gdLst>
                <a:gd name="T0" fmla="*/ 343 w 686"/>
                <a:gd name="T1" fmla="*/ 0 h 686"/>
                <a:gd name="T2" fmla="*/ 390 w 686"/>
                <a:gd name="T3" fmla="*/ 3 h 686"/>
                <a:gd name="T4" fmla="*/ 435 w 686"/>
                <a:gd name="T5" fmla="*/ 12 h 686"/>
                <a:gd name="T6" fmla="*/ 477 w 686"/>
                <a:gd name="T7" fmla="*/ 27 h 686"/>
                <a:gd name="T8" fmla="*/ 517 w 686"/>
                <a:gd name="T9" fmla="*/ 46 h 686"/>
                <a:gd name="T10" fmla="*/ 553 w 686"/>
                <a:gd name="T11" fmla="*/ 71 h 686"/>
                <a:gd name="T12" fmla="*/ 586 w 686"/>
                <a:gd name="T13" fmla="*/ 100 h 686"/>
                <a:gd name="T14" fmla="*/ 615 w 686"/>
                <a:gd name="T15" fmla="*/ 133 h 686"/>
                <a:gd name="T16" fmla="*/ 640 w 686"/>
                <a:gd name="T17" fmla="*/ 169 h 686"/>
                <a:gd name="T18" fmla="*/ 659 w 686"/>
                <a:gd name="T19" fmla="*/ 209 h 686"/>
                <a:gd name="T20" fmla="*/ 674 w 686"/>
                <a:gd name="T21" fmla="*/ 251 h 686"/>
                <a:gd name="T22" fmla="*/ 683 w 686"/>
                <a:gd name="T23" fmla="*/ 296 h 686"/>
                <a:gd name="T24" fmla="*/ 686 w 686"/>
                <a:gd name="T25" fmla="*/ 342 h 686"/>
                <a:gd name="T26" fmla="*/ 683 w 686"/>
                <a:gd name="T27" fmla="*/ 389 h 686"/>
                <a:gd name="T28" fmla="*/ 674 w 686"/>
                <a:gd name="T29" fmla="*/ 434 h 686"/>
                <a:gd name="T30" fmla="*/ 659 w 686"/>
                <a:gd name="T31" fmla="*/ 476 h 686"/>
                <a:gd name="T32" fmla="*/ 640 w 686"/>
                <a:gd name="T33" fmla="*/ 516 h 686"/>
                <a:gd name="T34" fmla="*/ 615 w 686"/>
                <a:gd name="T35" fmla="*/ 552 h 686"/>
                <a:gd name="T36" fmla="*/ 586 w 686"/>
                <a:gd name="T37" fmla="*/ 585 h 686"/>
                <a:gd name="T38" fmla="*/ 553 w 686"/>
                <a:gd name="T39" fmla="*/ 614 h 686"/>
                <a:gd name="T40" fmla="*/ 517 w 686"/>
                <a:gd name="T41" fmla="*/ 639 h 686"/>
                <a:gd name="T42" fmla="*/ 477 w 686"/>
                <a:gd name="T43" fmla="*/ 659 h 686"/>
                <a:gd name="T44" fmla="*/ 435 w 686"/>
                <a:gd name="T45" fmla="*/ 674 h 686"/>
                <a:gd name="T46" fmla="*/ 390 w 686"/>
                <a:gd name="T47" fmla="*/ 682 h 686"/>
                <a:gd name="T48" fmla="*/ 343 w 686"/>
                <a:gd name="T49" fmla="*/ 686 h 686"/>
                <a:gd name="T50" fmla="*/ 296 w 686"/>
                <a:gd name="T51" fmla="*/ 682 h 686"/>
                <a:gd name="T52" fmla="*/ 252 w 686"/>
                <a:gd name="T53" fmla="*/ 674 h 686"/>
                <a:gd name="T54" fmla="*/ 210 w 686"/>
                <a:gd name="T55" fmla="*/ 659 h 686"/>
                <a:gd name="T56" fmla="*/ 170 w 686"/>
                <a:gd name="T57" fmla="*/ 639 h 686"/>
                <a:gd name="T58" fmla="*/ 134 w 686"/>
                <a:gd name="T59" fmla="*/ 614 h 686"/>
                <a:gd name="T60" fmla="*/ 101 w 686"/>
                <a:gd name="T61" fmla="*/ 585 h 686"/>
                <a:gd name="T62" fmla="*/ 72 w 686"/>
                <a:gd name="T63" fmla="*/ 552 h 686"/>
                <a:gd name="T64" fmla="*/ 48 w 686"/>
                <a:gd name="T65" fmla="*/ 516 h 686"/>
                <a:gd name="T66" fmla="*/ 27 w 686"/>
                <a:gd name="T67" fmla="*/ 476 h 686"/>
                <a:gd name="T68" fmla="*/ 13 w 686"/>
                <a:gd name="T69" fmla="*/ 434 h 686"/>
                <a:gd name="T70" fmla="*/ 4 w 686"/>
                <a:gd name="T71" fmla="*/ 389 h 686"/>
                <a:gd name="T72" fmla="*/ 0 w 686"/>
                <a:gd name="T73" fmla="*/ 342 h 686"/>
                <a:gd name="T74" fmla="*/ 4 w 686"/>
                <a:gd name="T75" fmla="*/ 296 h 686"/>
                <a:gd name="T76" fmla="*/ 13 w 686"/>
                <a:gd name="T77" fmla="*/ 251 h 686"/>
                <a:gd name="T78" fmla="*/ 27 w 686"/>
                <a:gd name="T79" fmla="*/ 209 h 686"/>
                <a:gd name="T80" fmla="*/ 48 w 686"/>
                <a:gd name="T81" fmla="*/ 169 h 686"/>
                <a:gd name="T82" fmla="*/ 72 w 686"/>
                <a:gd name="T83" fmla="*/ 133 h 686"/>
                <a:gd name="T84" fmla="*/ 101 w 686"/>
                <a:gd name="T85" fmla="*/ 100 h 686"/>
                <a:gd name="T86" fmla="*/ 134 w 686"/>
                <a:gd name="T87" fmla="*/ 71 h 686"/>
                <a:gd name="T88" fmla="*/ 170 w 686"/>
                <a:gd name="T89" fmla="*/ 46 h 686"/>
                <a:gd name="T90" fmla="*/ 210 w 686"/>
                <a:gd name="T91" fmla="*/ 27 h 686"/>
                <a:gd name="T92" fmla="*/ 252 w 686"/>
                <a:gd name="T93" fmla="*/ 12 h 686"/>
                <a:gd name="T94" fmla="*/ 296 w 686"/>
                <a:gd name="T95" fmla="*/ 3 h 686"/>
                <a:gd name="T96" fmla="*/ 343 w 686"/>
                <a:gd name="T97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86" h="686">
                  <a:moveTo>
                    <a:pt x="343" y="0"/>
                  </a:moveTo>
                  <a:lnTo>
                    <a:pt x="390" y="3"/>
                  </a:lnTo>
                  <a:lnTo>
                    <a:pt x="435" y="12"/>
                  </a:lnTo>
                  <a:lnTo>
                    <a:pt x="477" y="27"/>
                  </a:lnTo>
                  <a:lnTo>
                    <a:pt x="517" y="46"/>
                  </a:lnTo>
                  <a:lnTo>
                    <a:pt x="553" y="71"/>
                  </a:lnTo>
                  <a:lnTo>
                    <a:pt x="586" y="100"/>
                  </a:lnTo>
                  <a:lnTo>
                    <a:pt x="615" y="133"/>
                  </a:lnTo>
                  <a:lnTo>
                    <a:pt x="640" y="169"/>
                  </a:lnTo>
                  <a:lnTo>
                    <a:pt x="659" y="209"/>
                  </a:lnTo>
                  <a:lnTo>
                    <a:pt x="674" y="251"/>
                  </a:lnTo>
                  <a:lnTo>
                    <a:pt x="683" y="296"/>
                  </a:lnTo>
                  <a:lnTo>
                    <a:pt x="686" y="342"/>
                  </a:lnTo>
                  <a:lnTo>
                    <a:pt x="683" y="389"/>
                  </a:lnTo>
                  <a:lnTo>
                    <a:pt x="674" y="434"/>
                  </a:lnTo>
                  <a:lnTo>
                    <a:pt x="659" y="476"/>
                  </a:lnTo>
                  <a:lnTo>
                    <a:pt x="640" y="516"/>
                  </a:lnTo>
                  <a:lnTo>
                    <a:pt x="615" y="552"/>
                  </a:lnTo>
                  <a:lnTo>
                    <a:pt x="586" y="585"/>
                  </a:lnTo>
                  <a:lnTo>
                    <a:pt x="553" y="614"/>
                  </a:lnTo>
                  <a:lnTo>
                    <a:pt x="517" y="639"/>
                  </a:lnTo>
                  <a:lnTo>
                    <a:pt x="477" y="659"/>
                  </a:lnTo>
                  <a:lnTo>
                    <a:pt x="435" y="674"/>
                  </a:lnTo>
                  <a:lnTo>
                    <a:pt x="390" y="682"/>
                  </a:lnTo>
                  <a:lnTo>
                    <a:pt x="343" y="686"/>
                  </a:lnTo>
                  <a:lnTo>
                    <a:pt x="296" y="682"/>
                  </a:lnTo>
                  <a:lnTo>
                    <a:pt x="252" y="674"/>
                  </a:lnTo>
                  <a:lnTo>
                    <a:pt x="210" y="659"/>
                  </a:lnTo>
                  <a:lnTo>
                    <a:pt x="170" y="639"/>
                  </a:lnTo>
                  <a:lnTo>
                    <a:pt x="134" y="614"/>
                  </a:lnTo>
                  <a:lnTo>
                    <a:pt x="101" y="585"/>
                  </a:lnTo>
                  <a:lnTo>
                    <a:pt x="72" y="552"/>
                  </a:lnTo>
                  <a:lnTo>
                    <a:pt x="48" y="516"/>
                  </a:lnTo>
                  <a:lnTo>
                    <a:pt x="27" y="476"/>
                  </a:lnTo>
                  <a:lnTo>
                    <a:pt x="13" y="434"/>
                  </a:lnTo>
                  <a:lnTo>
                    <a:pt x="4" y="389"/>
                  </a:lnTo>
                  <a:lnTo>
                    <a:pt x="0" y="342"/>
                  </a:lnTo>
                  <a:lnTo>
                    <a:pt x="4" y="296"/>
                  </a:lnTo>
                  <a:lnTo>
                    <a:pt x="13" y="251"/>
                  </a:lnTo>
                  <a:lnTo>
                    <a:pt x="27" y="209"/>
                  </a:lnTo>
                  <a:lnTo>
                    <a:pt x="48" y="169"/>
                  </a:lnTo>
                  <a:lnTo>
                    <a:pt x="72" y="133"/>
                  </a:lnTo>
                  <a:lnTo>
                    <a:pt x="101" y="100"/>
                  </a:lnTo>
                  <a:lnTo>
                    <a:pt x="134" y="71"/>
                  </a:lnTo>
                  <a:lnTo>
                    <a:pt x="170" y="46"/>
                  </a:lnTo>
                  <a:lnTo>
                    <a:pt x="210" y="27"/>
                  </a:lnTo>
                  <a:lnTo>
                    <a:pt x="252" y="12"/>
                  </a:lnTo>
                  <a:lnTo>
                    <a:pt x="296" y="3"/>
                  </a:lnTo>
                  <a:lnTo>
                    <a:pt x="3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inpin heiti" charset="-122"/>
              </a:endParaRPr>
            </a:p>
          </p:txBody>
        </p:sp>
        <p:sp>
          <p:nvSpPr>
            <p:cNvPr id="12" name="Freeform 413"/>
            <p:cNvSpPr/>
            <p:nvPr/>
          </p:nvSpPr>
          <p:spPr bwMode="auto">
            <a:xfrm>
              <a:off x="9288463" y="5156200"/>
              <a:ext cx="141288" cy="344487"/>
            </a:xfrm>
            <a:custGeom>
              <a:avLst/>
              <a:gdLst>
                <a:gd name="T0" fmla="*/ 925 w 1073"/>
                <a:gd name="T1" fmla="*/ 1 h 2605"/>
                <a:gd name="T2" fmla="*/ 982 w 1073"/>
                <a:gd name="T3" fmla="*/ 12 h 2605"/>
                <a:gd name="T4" fmla="*/ 1029 w 1073"/>
                <a:gd name="T5" fmla="*/ 45 h 2605"/>
                <a:gd name="T6" fmla="*/ 1061 w 1073"/>
                <a:gd name="T7" fmla="*/ 91 h 2605"/>
                <a:gd name="T8" fmla="*/ 1073 w 1073"/>
                <a:gd name="T9" fmla="*/ 149 h 2605"/>
                <a:gd name="T10" fmla="*/ 1069 w 1073"/>
                <a:gd name="T11" fmla="*/ 1419 h 2605"/>
                <a:gd name="T12" fmla="*/ 1048 w 1073"/>
                <a:gd name="T13" fmla="*/ 1472 h 2605"/>
                <a:gd name="T14" fmla="*/ 1007 w 1073"/>
                <a:gd name="T15" fmla="*/ 1512 h 2605"/>
                <a:gd name="T16" fmla="*/ 954 w 1073"/>
                <a:gd name="T17" fmla="*/ 1535 h 2605"/>
                <a:gd name="T18" fmla="*/ 900 w 1073"/>
                <a:gd name="T19" fmla="*/ 1536 h 2605"/>
                <a:gd name="T20" fmla="*/ 854 w 1073"/>
                <a:gd name="T21" fmla="*/ 1520 h 2605"/>
                <a:gd name="T22" fmla="*/ 835 w 1073"/>
                <a:gd name="T23" fmla="*/ 2456 h 2605"/>
                <a:gd name="T24" fmla="*/ 824 w 1073"/>
                <a:gd name="T25" fmla="*/ 2515 h 2605"/>
                <a:gd name="T26" fmla="*/ 792 w 1073"/>
                <a:gd name="T27" fmla="*/ 2561 h 2605"/>
                <a:gd name="T28" fmla="*/ 744 w 1073"/>
                <a:gd name="T29" fmla="*/ 2593 h 2605"/>
                <a:gd name="T30" fmla="*/ 687 w 1073"/>
                <a:gd name="T31" fmla="*/ 2605 h 2605"/>
                <a:gd name="T32" fmla="*/ 629 w 1073"/>
                <a:gd name="T33" fmla="*/ 2593 h 2605"/>
                <a:gd name="T34" fmla="*/ 582 w 1073"/>
                <a:gd name="T35" fmla="*/ 2561 h 2605"/>
                <a:gd name="T36" fmla="*/ 551 w 1073"/>
                <a:gd name="T37" fmla="*/ 2515 h 2605"/>
                <a:gd name="T38" fmla="*/ 539 w 1073"/>
                <a:gd name="T39" fmla="*/ 2456 h 2605"/>
                <a:gd name="T40" fmla="*/ 532 w 1073"/>
                <a:gd name="T41" fmla="*/ 2486 h 2605"/>
                <a:gd name="T42" fmla="*/ 509 w 1073"/>
                <a:gd name="T43" fmla="*/ 2539 h 2605"/>
                <a:gd name="T44" fmla="*/ 469 w 1073"/>
                <a:gd name="T45" fmla="*/ 2579 h 2605"/>
                <a:gd name="T46" fmla="*/ 416 w 1073"/>
                <a:gd name="T47" fmla="*/ 2602 h 2605"/>
                <a:gd name="T48" fmla="*/ 357 w 1073"/>
                <a:gd name="T49" fmla="*/ 2602 h 2605"/>
                <a:gd name="T50" fmla="*/ 304 w 1073"/>
                <a:gd name="T51" fmla="*/ 2579 h 2605"/>
                <a:gd name="T52" fmla="*/ 263 w 1073"/>
                <a:gd name="T53" fmla="*/ 2539 h 2605"/>
                <a:gd name="T54" fmla="*/ 241 w 1073"/>
                <a:gd name="T55" fmla="*/ 2486 h 2605"/>
                <a:gd name="T56" fmla="*/ 238 w 1073"/>
                <a:gd name="T57" fmla="*/ 1507 h 2605"/>
                <a:gd name="T58" fmla="*/ 197 w 1073"/>
                <a:gd name="T59" fmla="*/ 1530 h 2605"/>
                <a:gd name="T60" fmla="*/ 148 w 1073"/>
                <a:gd name="T61" fmla="*/ 1538 h 2605"/>
                <a:gd name="T62" fmla="*/ 91 w 1073"/>
                <a:gd name="T63" fmla="*/ 1526 h 2605"/>
                <a:gd name="T64" fmla="*/ 43 w 1073"/>
                <a:gd name="T65" fmla="*/ 1495 h 2605"/>
                <a:gd name="T66" fmla="*/ 12 w 1073"/>
                <a:gd name="T67" fmla="*/ 1447 h 2605"/>
                <a:gd name="T68" fmla="*/ 0 w 1073"/>
                <a:gd name="T69" fmla="*/ 1389 h 2605"/>
                <a:gd name="T70" fmla="*/ 3 w 1073"/>
                <a:gd name="T71" fmla="*/ 119 h 2605"/>
                <a:gd name="T72" fmla="*/ 25 w 1073"/>
                <a:gd name="T73" fmla="*/ 67 h 2605"/>
                <a:gd name="T74" fmla="*/ 64 w 1073"/>
                <a:gd name="T75" fmla="*/ 27 h 2605"/>
                <a:gd name="T76" fmla="*/ 116 w 1073"/>
                <a:gd name="T77" fmla="*/ 5 h 2605"/>
                <a:gd name="T78" fmla="*/ 145 w 1073"/>
                <a:gd name="T79" fmla="*/ 0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3" h="2605">
                  <a:moveTo>
                    <a:pt x="145" y="0"/>
                  </a:moveTo>
                  <a:lnTo>
                    <a:pt x="925" y="1"/>
                  </a:lnTo>
                  <a:lnTo>
                    <a:pt x="954" y="4"/>
                  </a:lnTo>
                  <a:lnTo>
                    <a:pt x="982" y="12"/>
                  </a:lnTo>
                  <a:lnTo>
                    <a:pt x="1007" y="26"/>
                  </a:lnTo>
                  <a:lnTo>
                    <a:pt x="1029" y="45"/>
                  </a:lnTo>
                  <a:lnTo>
                    <a:pt x="1048" y="66"/>
                  </a:lnTo>
                  <a:lnTo>
                    <a:pt x="1061" y="91"/>
                  </a:lnTo>
                  <a:lnTo>
                    <a:pt x="1069" y="119"/>
                  </a:lnTo>
                  <a:lnTo>
                    <a:pt x="1073" y="149"/>
                  </a:lnTo>
                  <a:lnTo>
                    <a:pt x="1073" y="1389"/>
                  </a:lnTo>
                  <a:lnTo>
                    <a:pt x="1069" y="1419"/>
                  </a:lnTo>
                  <a:lnTo>
                    <a:pt x="1061" y="1447"/>
                  </a:lnTo>
                  <a:lnTo>
                    <a:pt x="1048" y="1472"/>
                  </a:lnTo>
                  <a:lnTo>
                    <a:pt x="1029" y="1495"/>
                  </a:lnTo>
                  <a:lnTo>
                    <a:pt x="1007" y="1512"/>
                  </a:lnTo>
                  <a:lnTo>
                    <a:pt x="982" y="1526"/>
                  </a:lnTo>
                  <a:lnTo>
                    <a:pt x="954" y="1535"/>
                  </a:lnTo>
                  <a:lnTo>
                    <a:pt x="925" y="1538"/>
                  </a:lnTo>
                  <a:lnTo>
                    <a:pt x="900" y="1536"/>
                  </a:lnTo>
                  <a:lnTo>
                    <a:pt x="876" y="1530"/>
                  </a:lnTo>
                  <a:lnTo>
                    <a:pt x="854" y="1520"/>
                  </a:lnTo>
                  <a:lnTo>
                    <a:pt x="835" y="1508"/>
                  </a:lnTo>
                  <a:lnTo>
                    <a:pt x="835" y="2456"/>
                  </a:lnTo>
                  <a:lnTo>
                    <a:pt x="833" y="2486"/>
                  </a:lnTo>
                  <a:lnTo>
                    <a:pt x="824" y="2515"/>
                  </a:lnTo>
                  <a:lnTo>
                    <a:pt x="810" y="2539"/>
                  </a:lnTo>
                  <a:lnTo>
                    <a:pt x="792" y="2561"/>
                  </a:lnTo>
                  <a:lnTo>
                    <a:pt x="770" y="2579"/>
                  </a:lnTo>
                  <a:lnTo>
                    <a:pt x="744" y="2593"/>
                  </a:lnTo>
                  <a:lnTo>
                    <a:pt x="717" y="2602"/>
                  </a:lnTo>
                  <a:lnTo>
                    <a:pt x="687" y="2605"/>
                  </a:lnTo>
                  <a:lnTo>
                    <a:pt x="657" y="2602"/>
                  </a:lnTo>
                  <a:lnTo>
                    <a:pt x="629" y="2593"/>
                  </a:lnTo>
                  <a:lnTo>
                    <a:pt x="604" y="2579"/>
                  </a:lnTo>
                  <a:lnTo>
                    <a:pt x="582" y="2561"/>
                  </a:lnTo>
                  <a:lnTo>
                    <a:pt x="564" y="2539"/>
                  </a:lnTo>
                  <a:lnTo>
                    <a:pt x="551" y="2515"/>
                  </a:lnTo>
                  <a:lnTo>
                    <a:pt x="542" y="2486"/>
                  </a:lnTo>
                  <a:lnTo>
                    <a:pt x="539" y="2456"/>
                  </a:lnTo>
                  <a:lnTo>
                    <a:pt x="535" y="2456"/>
                  </a:lnTo>
                  <a:lnTo>
                    <a:pt x="532" y="2486"/>
                  </a:lnTo>
                  <a:lnTo>
                    <a:pt x="523" y="2515"/>
                  </a:lnTo>
                  <a:lnTo>
                    <a:pt x="509" y="2539"/>
                  </a:lnTo>
                  <a:lnTo>
                    <a:pt x="492" y="2561"/>
                  </a:lnTo>
                  <a:lnTo>
                    <a:pt x="469" y="2579"/>
                  </a:lnTo>
                  <a:lnTo>
                    <a:pt x="444" y="2593"/>
                  </a:lnTo>
                  <a:lnTo>
                    <a:pt x="416" y="2602"/>
                  </a:lnTo>
                  <a:lnTo>
                    <a:pt x="386" y="2605"/>
                  </a:lnTo>
                  <a:lnTo>
                    <a:pt x="357" y="2602"/>
                  </a:lnTo>
                  <a:lnTo>
                    <a:pt x="328" y="2593"/>
                  </a:lnTo>
                  <a:lnTo>
                    <a:pt x="304" y="2579"/>
                  </a:lnTo>
                  <a:lnTo>
                    <a:pt x="281" y="2561"/>
                  </a:lnTo>
                  <a:lnTo>
                    <a:pt x="263" y="2539"/>
                  </a:lnTo>
                  <a:lnTo>
                    <a:pt x="250" y="2515"/>
                  </a:lnTo>
                  <a:lnTo>
                    <a:pt x="241" y="2486"/>
                  </a:lnTo>
                  <a:lnTo>
                    <a:pt x="238" y="2456"/>
                  </a:lnTo>
                  <a:lnTo>
                    <a:pt x="238" y="1507"/>
                  </a:lnTo>
                  <a:lnTo>
                    <a:pt x="218" y="1520"/>
                  </a:lnTo>
                  <a:lnTo>
                    <a:pt x="197" y="1530"/>
                  </a:lnTo>
                  <a:lnTo>
                    <a:pt x="173" y="1536"/>
                  </a:lnTo>
                  <a:lnTo>
                    <a:pt x="148" y="1538"/>
                  </a:lnTo>
                  <a:lnTo>
                    <a:pt x="119" y="1535"/>
                  </a:lnTo>
                  <a:lnTo>
                    <a:pt x="91" y="1526"/>
                  </a:lnTo>
                  <a:lnTo>
                    <a:pt x="66" y="1512"/>
                  </a:lnTo>
                  <a:lnTo>
                    <a:pt x="43" y="1495"/>
                  </a:lnTo>
                  <a:lnTo>
                    <a:pt x="25" y="1472"/>
                  </a:lnTo>
                  <a:lnTo>
                    <a:pt x="12" y="1447"/>
                  </a:lnTo>
                  <a:lnTo>
                    <a:pt x="3" y="1419"/>
                  </a:lnTo>
                  <a:lnTo>
                    <a:pt x="0" y="138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2"/>
                  </a:lnTo>
                  <a:lnTo>
                    <a:pt x="25" y="67"/>
                  </a:lnTo>
                  <a:lnTo>
                    <a:pt x="42" y="46"/>
                  </a:lnTo>
                  <a:lnTo>
                    <a:pt x="64" y="27"/>
                  </a:lnTo>
                  <a:lnTo>
                    <a:pt x="89" y="13"/>
                  </a:lnTo>
                  <a:lnTo>
                    <a:pt x="116" y="5"/>
                  </a:lnTo>
                  <a:lnTo>
                    <a:pt x="145" y="1"/>
                  </a:lnTo>
                  <a:lnTo>
                    <a:pt x="1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inpin heiti" charset="-122"/>
              </a:endParaRPr>
            </a:p>
          </p:txBody>
        </p:sp>
        <p:sp>
          <p:nvSpPr>
            <p:cNvPr id="13" name="Freeform 414"/>
            <p:cNvSpPr/>
            <p:nvPr/>
          </p:nvSpPr>
          <p:spPr bwMode="auto">
            <a:xfrm>
              <a:off x="9232901" y="5059363"/>
              <a:ext cx="74613" cy="82550"/>
            </a:xfrm>
            <a:custGeom>
              <a:avLst/>
              <a:gdLst>
                <a:gd name="T0" fmla="*/ 314 w 565"/>
                <a:gd name="T1" fmla="*/ 0 h 629"/>
                <a:gd name="T2" fmla="*/ 358 w 565"/>
                <a:gd name="T3" fmla="*/ 3 h 629"/>
                <a:gd name="T4" fmla="*/ 400 w 565"/>
                <a:gd name="T5" fmla="*/ 12 h 629"/>
                <a:gd name="T6" fmla="*/ 439 w 565"/>
                <a:gd name="T7" fmla="*/ 25 h 629"/>
                <a:gd name="T8" fmla="*/ 474 w 565"/>
                <a:gd name="T9" fmla="*/ 44 h 629"/>
                <a:gd name="T10" fmla="*/ 508 w 565"/>
                <a:gd name="T11" fmla="*/ 67 h 629"/>
                <a:gd name="T12" fmla="*/ 538 w 565"/>
                <a:gd name="T13" fmla="*/ 94 h 629"/>
                <a:gd name="T14" fmla="*/ 565 w 565"/>
                <a:gd name="T15" fmla="*/ 125 h 629"/>
                <a:gd name="T16" fmla="*/ 545 w 565"/>
                <a:gd name="T17" fmla="*/ 165 h 629"/>
                <a:gd name="T18" fmla="*/ 528 w 565"/>
                <a:gd name="T19" fmla="*/ 206 h 629"/>
                <a:gd name="T20" fmla="*/ 516 w 565"/>
                <a:gd name="T21" fmla="*/ 250 h 629"/>
                <a:gd name="T22" fmla="*/ 509 w 565"/>
                <a:gd name="T23" fmla="*/ 296 h 629"/>
                <a:gd name="T24" fmla="*/ 507 w 565"/>
                <a:gd name="T25" fmla="*/ 342 h 629"/>
                <a:gd name="T26" fmla="*/ 509 w 565"/>
                <a:gd name="T27" fmla="*/ 391 h 629"/>
                <a:gd name="T28" fmla="*/ 518 w 565"/>
                <a:gd name="T29" fmla="*/ 437 h 629"/>
                <a:gd name="T30" fmla="*/ 530 w 565"/>
                <a:gd name="T31" fmla="*/ 483 h 629"/>
                <a:gd name="T32" fmla="*/ 548 w 565"/>
                <a:gd name="T33" fmla="*/ 525 h 629"/>
                <a:gd name="T34" fmla="*/ 518 w 565"/>
                <a:gd name="T35" fmla="*/ 555 h 629"/>
                <a:gd name="T36" fmla="*/ 483 w 565"/>
                <a:gd name="T37" fmla="*/ 581 h 629"/>
                <a:gd name="T38" fmla="*/ 445 w 565"/>
                <a:gd name="T39" fmla="*/ 601 h 629"/>
                <a:gd name="T40" fmla="*/ 404 w 565"/>
                <a:gd name="T41" fmla="*/ 616 h 629"/>
                <a:gd name="T42" fmla="*/ 361 w 565"/>
                <a:gd name="T43" fmla="*/ 626 h 629"/>
                <a:gd name="T44" fmla="*/ 314 w 565"/>
                <a:gd name="T45" fmla="*/ 629 h 629"/>
                <a:gd name="T46" fmla="*/ 272 w 565"/>
                <a:gd name="T47" fmla="*/ 627 h 629"/>
                <a:gd name="T48" fmla="*/ 231 w 565"/>
                <a:gd name="T49" fmla="*/ 619 h 629"/>
                <a:gd name="T50" fmla="*/ 192 w 565"/>
                <a:gd name="T51" fmla="*/ 605 h 629"/>
                <a:gd name="T52" fmla="*/ 156 w 565"/>
                <a:gd name="T53" fmla="*/ 587 h 629"/>
                <a:gd name="T54" fmla="*/ 122 w 565"/>
                <a:gd name="T55" fmla="*/ 565 h 629"/>
                <a:gd name="T56" fmla="*/ 92 w 565"/>
                <a:gd name="T57" fmla="*/ 538 h 629"/>
                <a:gd name="T58" fmla="*/ 66 w 565"/>
                <a:gd name="T59" fmla="*/ 507 h 629"/>
                <a:gd name="T60" fmla="*/ 43 w 565"/>
                <a:gd name="T61" fmla="*/ 474 h 629"/>
                <a:gd name="T62" fmla="*/ 25 w 565"/>
                <a:gd name="T63" fmla="*/ 437 h 629"/>
                <a:gd name="T64" fmla="*/ 11 w 565"/>
                <a:gd name="T65" fmla="*/ 398 h 629"/>
                <a:gd name="T66" fmla="*/ 2 w 565"/>
                <a:gd name="T67" fmla="*/ 357 h 629"/>
                <a:gd name="T68" fmla="*/ 0 w 565"/>
                <a:gd name="T69" fmla="*/ 315 h 629"/>
                <a:gd name="T70" fmla="*/ 3 w 565"/>
                <a:gd name="T71" fmla="*/ 269 h 629"/>
                <a:gd name="T72" fmla="*/ 13 w 565"/>
                <a:gd name="T73" fmla="*/ 223 h 629"/>
                <a:gd name="T74" fmla="*/ 29 w 565"/>
                <a:gd name="T75" fmla="*/ 182 h 629"/>
                <a:gd name="T76" fmla="*/ 51 w 565"/>
                <a:gd name="T77" fmla="*/ 143 h 629"/>
                <a:gd name="T78" fmla="*/ 77 w 565"/>
                <a:gd name="T79" fmla="*/ 108 h 629"/>
                <a:gd name="T80" fmla="*/ 108 w 565"/>
                <a:gd name="T81" fmla="*/ 76 h 629"/>
                <a:gd name="T82" fmla="*/ 144 w 565"/>
                <a:gd name="T83" fmla="*/ 51 h 629"/>
                <a:gd name="T84" fmla="*/ 183 w 565"/>
                <a:gd name="T85" fmla="*/ 29 h 629"/>
                <a:gd name="T86" fmla="*/ 224 w 565"/>
                <a:gd name="T87" fmla="*/ 13 h 629"/>
                <a:gd name="T88" fmla="*/ 268 w 565"/>
                <a:gd name="T89" fmla="*/ 3 h 629"/>
                <a:gd name="T90" fmla="*/ 314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314" y="0"/>
                  </a:moveTo>
                  <a:lnTo>
                    <a:pt x="358" y="3"/>
                  </a:lnTo>
                  <a:lnTo>
                    <a:pt x="400" y="12"/>
                  </a:lnTo>
                  <a:lnTo>
                    <a:pt x="439" y="25"/>
                  </a:lnTo>
                  <a:lnTo>
                    <a:pt x="474" y="44"/>
                  </a:lnTo>
                  <a:lnTo>
                    <a:pt x="508" y="67"/>
                  </a:lnTo>
                  <a:lnTo>
                    <a:pt x="538" y="94"/>
                  </a:lnTo>
                  <a:lnTo>
                    <a:pt x="565" y="125"/>
                  </a:lnTo>
                  <a:lnTo>
                    <a:pt x="545" y="165"/>
                  </a:lnTo>
                  <a:lnTo>
                    <a:pt x="528" y="206"/>
                  </a:lnTo>
                  <a:lnTo>
                    <a:pt x="516" y="250"/>
                  </a:lnTo>
                  <a:lnTo>
                    <a:pt x="509" y="296"/>
                  </a:lnTo>
                  <a:lnTo>
                    <a:pt x="507" y="342"/>
                  </a:lnTo>
                  <a:lnTo>
                    <a:pt x="509" y="391"/>
                  </a:lnTo>
                  <a:lnTo>
                    <a:pt x="518" y="437"/>
                  </a:lnTo>
                  <a:lnTo>
                    <a:pt x="530" y="483"/>
                  </a:lnTo>
                  <a:lnTo>
                    <a:pt x="548" y="525"/>
                  </a:lnTo>
                  <a:lnTo>
                    <a:pt x="518" y="555"/>
                  </a:lnTo>
                  <a:lnTo>
                    <a:pt x="483" y="581"/>
                  </a:lnTo>
                  <a:lnTo>
                    <a:pt x="445" y="601"/>
                  </a:lnTo>
                  <a:lnTo>
                    <a:pt x="404" y="616"/>
                  </a:lnTo>
                  <a:lnTo>
                    <a:pt x="361" y="626"/>
                  </a:lnTo>
                  <a:lnTo>
                    <a:pt x="314" y="629"/>
                  </a:lnTo>
                  <a:lnTo>
                    <a:pt x="272" y="627"/>
                  </a:lnTo>
                  <a:lnTo>
                    <a:pt x="231" y="619"/>
                  </a:lnTo>
                  <a:lnTo>
                    <a:pt x="192" y="605"/>
                  </a:lnTo>
                  <a:lnTo>
                    <a:pt x="156" y="587"/>
                  </a:lnTo>
                  <a:lnTo>
                    <a:pt x="122" y="565"/>
                  </a:lnTo>
                  <a:lnTo>
                    <a:pt x="92" y="538"/>
                  </a:lnTo>
                  <a:lnTo>
                    <a:pt x="66" y="507"/>
                  </a:lnTo>
                  <a:lnTo>
                    <a:pt x="43" y="474"/>
                  </a:lnTo>
                  <a:lnTo>
                    <a:pt x="25" y="437"/>
                  </a:lnTo>
                  <a:lnTo>
                    <a:pt x="11" y="398"/>
                  </a:lnTo>
                  <a:lnTo>
                    <a:pt x="2" y="357"/>
                  </a:lnTo>
                  <a:lnTo>
                    <a:pt x="0" y="315"/>
                  </a:lnTo>
                  <a:lnTo>
                    <a:pt x="3" y="269"/>
                  </a:lnTo>
                  <a:lnTo>
                    <a:pt x="13" y="223"/>
                  </a:lnTo>
                  <a:lnTo>
                    <a:pt x="29" y="182"/>
                  </a:lnTo>
                  <a:lnTo>
                    <a:pt x="51" y="143"/>
                  </a:lnTo>
                  <a:lnTo>
                    <a:pt x="77" y="108"/>
                  </a:lnTo>
                  <a:lnTo>
                    <a:pt x="108" y="76"/>
                  </a:lnTo>
                  <a:lnTo>
                    <a:pt x="144" y="51"/>
                  </a:lnTo>
                  <a:lnTo>
                    <a:pt x="183" y="29"/>
                  </a:lnTo>
                  <a:lnTo>
                    <a:pt x="224" y="13"/>
                  </a:lnTo>
                  <a:lnTo>
                    <a:pt x="268" y="3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inpin heiti" charset="-122"/>
              </a:endParaRPr>
            </a:p>
          </p:txBody>
        </p:sp>
        <p:sp>
          <p:nvSpPr>
            <p:cNvPr id="14" name="Freeform 415"/>
            <p:cNvSpPr/>
            <p:nvPr/>
          </p:nvSpPr>
          <p:spPr bwMode="auto">
            <a:xfrm>
              <a:off x="9209088" y="5148263"/>
              <a:ext cx="96838" cy="317500"/>
            </a:xfrm>
            <a:custGeom>
              <a:avLst/>
              <a:gdLst>
                <a:gd name="T0" fmla="*/ 373 w 729"/>
                <a:gd name="T1" fmla="*/ 0 h 2394"/>
                <a:gd name="T2" fmla="*/ 510 w 729"/>
                <a:gd name="T3" fmla="*/ 0 h 2394"/>
                <a:gd name="T4" fmla="*/ 600 w 729"/>
                <a:gd name="T5" fmla="*/ 0 h 2394"/>
                <a:gd name="T6" fmla="*/ 550 w 729"/>
                <a:gd name="T7" fmla="*/ 46 h 2394"/>
                <a:gd name="T8" fmla="*/ 513 w 729"/>
                <a:gd name="T9" fmla="*/ 105 h 2394"/>
                <a:gd name="T10" fmla="*/ 494 w 729"/>
                <a:gd name="T11" fmla="*/ 172 h 2394"/>
                <a:gd name="T12" fmla="*/ 490 w 729"/>
                <a:gd name="T13" fmla="*/ 1448 h 2394"/>
                <a:gd name="T14" fmla="*/ 502 w 729"/>
                <a:gd name="T15" fmla="*/ 1526 h 2394"/>
                <a:gd name="T16" fmla="*/ 536 w 729"/>
                <a:gd name="T17" fmla="*/ 1594 h 2394"/>
                <a:gd name="T18" fmla="*/ 588 w 729"/>
                <a:gd name="T19" fmla="*/ 1648 h 2394"/>
                <a:gd name="T20" fmla="*/ 652 w 729"/>
                <a:gd name="T21" fmla="*/ 1685 h 2394"/>
                <a:gd name="T22" fmla="*/ 729 w 729"/>
                <a:gd name="T23" fmla="*/ 1702 h 2394"/>
                <a:gd name="T24" fmla="*/ 708 w 729"/>
                <a:gd name="T25" fmla="*/ 2370 h 2394"/>
                <a:gd name="T26" fmla="*/ 659 w 729"/>
                <a:gd name="T27" fmla="*/ 2392 h 2394"/>
                <a:gd name="T28" fmla="*/ 604 w 729"/>
                <a:gd name="T29" fmla="*/ 2392 h 2394"/>
                <a:gd name="T30" fmla="*/ 555 w 729"/>
                <a:gd name="T31" fmla="*/ 2372 h 2394"/>
                <a:gd name="T32" fmla="*/ 518 w 729"/>
                <a:gd name="T33" fmla="*/ 2335 h 2394"/>
                <a:gd name="T34" fmla="*/ 498 w 729"/>
                <a:gd name="T35" fmla="*/ 2285 h 2394"/>
                <a:gd name="T36" fmla="*/ 491 w 729"/>
                <a:gd name="T37" fmla="*/ 2258 h 2394"/>
                <a:gd name="T38" fmla="*/ 481 w 729"/>
                <a:gd name="T39" fmla="*/ 2311 h 2394"/>
                <a:gd name="T40" fmla="*/ 451 w 729"/>
                <a:gd name="T41" fmla="*/ 2354 h 2394"/>
                <a:gd name="T42" fmla="*/ 408 w 729"/>
                <a:gd name="T43" fmla="*/ 2383 h 2394"/>
                <a:gd name="T44" fmla="*/ 355 w 729"/>
                <a:gd name="T45" fmla="*/ 2394 h 2394"/>
                <a:gd name="T46" fmla="*/ 301 w 729"/>
                <a:gd name="T47" fmla="*/ 2383 h 2394"/>
                <a:gd name="T48" fmla="*/ 258 w 729"/>
                <a:gd name="T49" fmla="*/ 2354 h 2394"/>
                <a:gd name="T50" fmla="*/ 229 w 729"/>
                <a:gd name="T51" fmla="*/ 2311 h 2394"/>
                <a:gd name="T52" fmla="*/ 218 w 729"/>
                <a:gd name="T53" fmla="*/ 2258 h 2394"/>
                <a:gd name="T54" fmla="*/ 201 w 729"/>
                <a:gd name="T55" fmla="*/ 1397 h 2394"/>
                <a:gd name="T56" fmla="*/ 159 w 729"/>
                <a:gd name="T57" fmla="*/ 1411 h 2394"/>
                <a:gd name="T58" fmla="*/ 109 w 729"/>
                <a:gd name="T59" fmla="*/ 1410 h 2394"/>
                <a:gd name="T60" fmla="*/ 60 w 729"/>
                <a:gd name="T61" fmla="*/ 1390 h 2394"/>
                <a:gd name="T62" fmla="*/ 24 w 729"/>
                <a:gd name="T63" fmla="*/ 1353 h 2394"/>
                <a:gd name="T64" fmla="*/ 3 w 729"/>
                <a:gd name="T65" fmla="*/ 1305 h 2394"/>
                <a:gd name="T66" fmla="*/ 0 w 729"/>
                <a:gd name="T67" fmla="*/ 137 h 2394"/>
                <a:gd name="T68" fmla="*/ 11 w 729"/>
                <a:gd name="T69" fmla="*/ 84 h 2394"/>
                <a:gd name="T70" fmla="*/ 39 w 729"/>
                <a:gd name="T71" fmla="*/ 42 h 2394"/>
                <a:gd name="T72" fmla="*/ 81 w 729"/>
                <a:gd name="T73" fmla="*/ 12 h 2394"/>
                <a:gd name="T74" fmla="*/ 133 w 729"/>
                <a:gd name="T75" fmla="*/ 1 h 2394"/>
                <a:gd name="T76" fmla="*/ 289 w 729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9" h="2394">
                  <a:moveTo>
                    <a:pt x="329" y="0"/>
                  </a:moveTo>
                  <a:lnTo>
                    <a:pt x="373" y="0"/>
                  </a:lnTo>
                  <a:lnTo>
                    <a:pt x="463" y="0"/>
                  </a:lnTo>
                  <a:lnTo>
                    <a:pt x="510" y="0"/>
                  </a:lnTo>
                  <a:lnTo>
                    <a:pt x="556" y="0"/>
                  </a:lnTo>
                  <a:lnTo>
                    <a:pt x="600" y="0"/>
                  </a:lnTo>
                  <a:lnTo>
                    <a:pt x="573" y="21"/>
                  </a:lnTo>
                  <a:lnTo>
                    <a:pt x="550" y="46"/>
                  </a:lnTo>
                  <a:lnTo>
                    <a:pt x="529" y="74"/>
                  </a:lnTo>
                  <a:lnTo>
                    <a:pt x="513" y="105"/>
                  </a:lnTo>
                  <a:lnTo>
                    <a:pt x="501" y="137"/>
                  </a:lnTo>
                  <a:lnTo>
                    <a:pt x="494" y="172"/>
                  </a:lnTo>
                  <a:lnTo>
                    <a:pt x="490" y="208"/>
                  </a:lnTo>
                  <a:lnTo>
                    <a:pt x="490" y="1448"/>
                  </a:lnTo>
                  <a:lnTo>
                    <a:pt x="494" y="1488"/>
                  </a:lnTo>
                  <a:lnTo>
                    <a:pt x="502" y="1526"/>
                  </a:lnTo>
                  <a:lnTo>
                    <a:pt x="516" y="1562"/>
                  </a:lnTo>
                  <a:lnTo>
                    <a:pt x="536" y="1594"/>
                  </a:lnTo>
                  <a:lnTo>
                    <a:pt x="559" y="1622"/>
                  </a:lnTo>
                  <a:lnTo>
                    <a:pt x="588" y="1648"/>
                  </a:lnTo>
                  <a:lnTo>
                    <a:pt x="619" y="1668"/>
                  </a:lnTo>
                  <a:lnTo>
                    <a:pt x="652" y="1685"/>
                  </a:lnTo>
                  <a:lnTo>
                    <a:pt x="690" y="1697"/>
                  </a:lnTo>
                  <a:lnTo>
                    <a:pt x="729" y="1702"/>
                  </a:lnTo>
                  <a:lnTo>
                    <a:pt x="729" y="2354"/>
                  </a:lnTo>
                  <a:lnTo>
                    <a:pt x="708" y="2370"/>
                  </a:lnTo>
                  <a:lnTo>
                    <a:pt x="685" y="2383"/>
                  </a:lnTo>
                  <a:lnTo>
                    <a:pt x="659" y="2392"/>
                  </a:lnTo>
                  <a:lnTo>
                    <a:pt x="632" y="2394"/>
                  </a:lnTo>
                  <a:lnTo>
                    <a:pt x="604" y="2392"/>
                  </a:lnTo>
                  <a:lnTo>
                    <a:pt x="579" y="2383"/>
                  </a:lnTo>
                  <a:lnTo>
                    <a:pt x="555" y="2372"/>
                  </a:lnTo>
                  <a:lnTo>
                    <a:pt x="535" y="2354"/>
                  </a:lnTo>
                  <a:lnTo>
                    <a:pt x="518" y="2335"/>
                  </a:lnTo>
                  <a:lnTo>
                    <a:pt x="505" y="2311"/>
                  </a:lnTo>
                  <a:lnTo>
                    <a:pt x="498" y="2285"/>
                  </a:lnTo>
                  <a:lnTo>
                    <a:pt x="495" y="2258"/>
                  </a:lnTo>
                  <a:lnTo>
                    <a:pt x="491" y="2258"/>
                  </a:lnTo>
                  <a:lnTo>
                    <a:pt x="488" y="2285"/>
                  </a:lnTo>
                  <a:lnTo>
                    <a:pt x="481" y="2311"/>
                  </a:lnTo>
                  <a:lnTo>
                    <a:pt x="469" y="2335"/>
                  </a:lnTo>
                  <a:lnTo>
                    <a:pt x="451" y="2354"/>
                  </a:lnTo>
                  <a:lnTo>
                    <a:pt x="431" y="2372"/>
                  </a:lnTo>
                  <a:lnTo>
                    <a:pt x="408" y="2383"/>
                  </a:lnTo>
                  <a:lnTo>
                    <a:pt x="382" y="2392"/>
                  </a:lnTo>
                  <a:lnTo>
                    <a:pt x="355" y="2394"/>
                  </a:lnTo>
                  <a:lnTo>
                    <a:pt x="327" y="2392"/>
                  </a:lnTo>
                  <a:lnTo>
                    <a:pt x="301" y="2383"/>
                  </a:lnTo>
                  <a:lnTo>
                    <a:pt x="279" y="2372"/>
                  </a:lnTo>
                  <a:lnTo>
                    <a:pt x="258" y="2354"/>
                  </a:lnTo>
                  <a:lnTo>
                    <a:pt x="242" y="2335"/>
                  </a:lnTo>
                  <a:lnTo>
                    <a:pt x="229" y="2311"/>
                  </a:lnTo>
                  <a:lnTo>
                    <a:pt x="221" y="2285"/>
                  </a:lnTo>
                  <a:lnTo>
                    <a:pt x="218" y="2258"/>
                  </a:lnTo>
                  <a:lnTo>
                    <a:pt x="218" y="1386"/>
                  </a:lnTo>
                  <a:lnTo>
                    <a:pt x="201" y="1397"/>
                  </a:lnTo>
                  <a:lnTo>
                    <a:pt x="180" y="1406"/>
                  </a:lnTo>
                  <a:lnTo>
                    <a:pt x="159" y="1411"/>
                  </a:lnTo>
                  <a:lnTo>
                    <a:pt x="137" y="1414"/>
                  </a:lnTo>
                  <a:lnTo>
                    <a:pt x="109" y="1410"/>
                  </a:lnTo>
                  <a:lnTo>
                    <a:pt x="83" y="1403"/>
                  </a:lnTo>
                  <a:lnTo>
                    <a:pt x="60" y="1390"/>
                  </a:lnTo>
                  <a:lnTo>
                    <a:pt x="40" y="1374"/>
                  </a:lnTo>
                  <a:lnTo>
                    <a:pt x="24" y="1353"/>
                  </a:lnTo>
                  <a:lnTo>
                    <a:pt x="11" y="1330"/>
                  </a:lnTo>
                  <a:lnTo>
                    <a:pt x="3" y="1305"/>
                  </a:lnTo>
                  <a:lnTo>
                    <a:pt x="0" y="1276"/>
                  </a:lnTo>
                  <a:lnTo>
                    <a:pt x="0" y="137"/>
                  </a:lnTo>
                  <a:lnTo>
                    <a:pt x="2" y="110"/>
                  </a:lnTo>
                  <a:lnTo>
                    <a:pt x="11" y="84"/>
                  </a:lnTo>
                  <a:lnTo>
                    <a:pt x="23" y="61"/>
                  </a:lnTo>
                  <a:lnTo>
                    <a:pt x="39" y="42"/>
                  </a:lnTo>
                  <a:lnTo>
                    <a:pt x="58" y="25"/>
                  </a:lnTo>
                  <a:lnTo>
                    <a:pt x="81" y="12"/>
                  </a:lnTo>
                  <a:lnTo>
                    <a:pt x="106" y="4"/>
                  </a:lnTo>
                  <a:lnTo>
                    <a:pt x="133" y="1"/>
                  </a:lnTo>
                  <a:lnTo>
                    <a:pt x="133" y="0"/>
                  </a:lnTo>
                  <a:lnTo>
                    <a:pt x="289" y="0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inpin heiti" charset="-122"/>
              </a:endParaRPr>
            </a:p>
          </p:txBody>
        </p:sp>
        <p:sp>
          <p:nvSpPr>
            <p:cNvPr id="15" name="Freeform 416"/>
            <p:cNvSpPr/>
            <p:nvPr/>
          </p:nvSpPr>
          <p:spPr bwMode="auto">
            <a:xfrm>
              <a:off x="9410701" y="5059363"/>
              <a:ext cx="74613" cy="82550"/>
            </a:xfrm>
            <a:custGeom>
              <a:avLst/>
              <a:gdLst>
                <a:gd name="T0" fmla="*/ 249 w 565"/>
                <a:gd name="T1" fmla="*/ 0 h 629"/>
                <a:gd name="T2" fmla="*/ 297 w 565"/>
                <a:gd name="T3" fmla="*/ 3 h 629"/>
                <a:gd name="T4" fmla="*/ 341 w 565"/>
                <a:gd name="T5" fmla="*/ 13 h 629"/>
                <a:gd name="T6" fmla="*/ 382 w 565"/>
                <a:gd name="T7" fmla="*/ 29 h 629"/>
                <a:gd name="T8" fmla="*/ 421 w 565"/>
                <a:gd name="T9" fmla="*/ 51 h 629"/>
                <a:gd name="T10" fmla="*/ 457 w 565"/>
                <a:gd name="T11" fmla="*/ 76 h 629"/>
                <a:gd name="T12" fmla="*/ 488 w 565"/>
                <a:gd name="T13" fmla="*/ 108 h 629"/>
                <a:gd name="T14" fmla="*/ 514 w 565"/>
                <a:gd name="T15" fmla="*/ 143 h 629"/>
                <a:gd name="T16" fmla="*/ 535 w 565"/>
                <a:gd name="T17" fmla="*/ 182 h 629"/>
                <a:gd name="T18" fmla="*/ 552 w 565"/>
                <a:gd name="T19" fmla="*/ 223 h 629"/>
                <a:gd name="T20" fmla="*/ 561 w 565"/>
                <a:gd name="T21" fmla="*/ 269 h 629"/>
                <a:gd name="T22" fmla="*/ 565 w 565"/>
                <a:gd name="T23" fmla="*/ 315 h 629"/>
                <a:gd name="T24" fmla="*/ 562 w 565"/>
                <a:gd name="T25" fmla="*/ 357 h 629"/>
                <a:gd name="T26" fmla="*/ 554 w 565"/>
                <a:gd name="T27" fmla="*/ 398 h 629"/>
                <a:gd name="T28" fmla="*/ 540 w 565"/>
                <a:gd name="T29" fmla="*/ 437 h 629"/>
                <a:gd name="T30" fmla="*/ 521 w 565"/>
                <a:gd name="T31" fmla="*/ 474 h 629"/>
                <a:gd name="T32" fmla="*/ 499 w 565"/>
                <a:gd name="T33" fmla="*/ 507 h 629"/>
                <a:gd name="T34" fmla="*/ 473 w 565"/>
                <a:gd name="T35" fmla="*/ 538 h 629"/>
                <a:gd name="T36" fmla="*/ 443 w 565"/>
                <a:gd name="T37" fmla="*/ 565 h 629"/>
                <a:gd name="T38" fmla="*/ 409 w 565"/>
                <a:gd name="T39" fmla="*/ 587 h 629"/>
                <a:gd name="T40" fmla="*/ 372 w 565"/>
                <a:gd name="T41" fmla="*/ 605 h 629"/>
                <a:gd name="T42" fmla="*/ 333 w 565"/>
                <a:gd name="T43" fmla="*/ 619 h 629"/>
                <a:gd name="T44" fmla="*/ 292 w 565"/>
                <a:gd name="T45" fmla="*/ 627 h 629"/>
                <a:gd name="T46" fmla="*/ 249 w 565"/>
                <a:gd name="T47" fmla="*/ 629 h 629"/>
                <a:gd name="T48" fmla="*/ 204 w 565"/>
                <a:gd name="T49" fmla="*/ 626 h 629"/>
                <a:gd name="T50" fmla="*/ 161 w 565"/>
                <a:gd name="T51" fmla="*/ 616 h 629"/>
                <a:gd name="T52" fmla="*/ 120 w 565"/>
                <a:gd name="T53" fmla="*/ 601 h 629"/>
                <a:gd name="T54" fmla="*/ 82 w 565"/>
                <a:gd name="T55" fmla="*/ 581 h 629"/>
                <a:gd name="T56" fmla="*/ 47 w 565"/>
                <a:gd name="T57" fmla="*/ 555 h 629"/>
                <a:gd name="T58" fmla="*/ 17 w 565"/>
                <a:gd name="T59" fmla="*/ 526 h 629"/>
                <a:gd name="T60" fmla="*/ 34 w 565"/>
                <a:gd name="T61" fmla="*/ 483 h 629"/>
                <a:gd name="T62" fmla="*/ 47 w 565"/>
                <a:gd name="T63" fmla="*/ 438 h 629"/>
                <a:gd name="T64" fmla="*/ 56 w 565"/>
                <a:gd name="T65" fmla="*/ 391 h 629"/>
                <a:gd name="T66" fmla="*/ 59 w 565"/>
                <a:gd name="T67" fmla="*/ 342 h 629"/>
                <a:gd name="T68" fmla="*/ 56 w 565"/>
                <a:gd name="T69" fmla="*/ 296 h 629"/>
                <a:gd name="T70" fmla="*/ 48 w 565"/>
                <a:gd name="T71" fmla="*/ 250 h 629"/>
                <a:gd name="T72" fmla="*/ 36 w 565"/>
                <a:gd name="T73" fmla="*/ 206 h 629"/>
                <a:gd name="T74" fmla="*/ 20 w 565"/>
                <a:gd name="T75" fmla="*/ 164 h 629"/>
                <a:gd name="T76" fmla="*/ 0 w 565"/>
                <a:gd name="T77" fmla="*/ 124 h 629"/>
                <a:gd name="T78" fmla="*/ 27 w 565"/>
                <a:gd name="T79" fmla="*/ 94 h 629"/>
                <a:gd name="T80" fmla="*/ 57 w 565"/>
                <a:gd name="T81" fmla="*/ 67 h 629"/>
                <a:gd name="T82" fmla="*/ 90 w 565"/>
                <a:gd name="T83" fmla="*/ 44 h 629"/>
                <a:gd name="T84" fmla="*/ 126 w 565"/>
                <a:gd name="T85" fmla="*/ 25 h 629"/>
                <a:gd name="T86" fmla="*/ 165 w 565"/>
                <a:gd name="T87" fmla="*/ 12 h 629"/>
                <a:gd name="T88" fmla="*/ 207 w 565"/>
                <a:gd name="T89" fmla="*/ 3 h 629"/>
                <a:gd name="T90" fmla="*/ 249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249" y="0"/>
                  </a:moveTo>
                  <a:lnTo>
                    <a:pt x="297" y="3"/>
                  </a:lnTo>
                  <a:lnTo>
                    <a:pt x="341" y="13"/>
                  </a:lnTo>
                  <a:lnTo>
                    <a:pt x="382" y="29"/>
                  </a:lnTo>
                  <a:lnTo>
                    <a:pt x="421" y="51"/>
                  </a:lnTo>
                  <a:lnTo>
                    <a:pt x="457" y="76"/>
                  </a:lnTo>
                  <a:lnTo>
                    <a:pt x="488" y="108"/>
                  </a:lnTo>
                  <a:lnTo>
                    <a:pt x="514" y="143"/>
                  </a:lnTo>
                  <a:lnTo>
                    <a:pt x="535" y="182"/>
                  </a:lnTo>
                  <a:lnTo>
                    <a:pt x="552" y="223"/>
                  </a:lnTo>
                  <a:lnTo>
                    <a:pt x="561" y="269"/>
                  </a:lnTo>
                  <a:lnTo>
                    <a:pt x="565" y="315"/>
                  </a:lnTo>
                  <a:lnTo>
                    <a:pt x="562" y="357"/>
                  </a:lnTo>
                  <a:lnTo>
                    <a:pt x="554" y="398"/>
                  </a:lnTo>
                  <a:lnTo>
                    <a:pt x="540" y="437"/>
                  </a:lnTo>
                  <a:lnTo>
                    <a:pt x="521" y="474"/>
                  </a:lnTo>
                  <a:lnTo>
                    <a:pt x="499" y="507"/>
                  </a:lnTo>
                  <a:lnTo>
                    <a:pt x="473" y="538"/>
                  </a:lnTo>
                  <a:lnTo>
                    <a:pt x="443" y="565"/>
                  </a:lnTo>
                  <a:lnTo>
                    <a:pt x="409" y="587"/>
                  </a:lnTo>
                  <a:lnTo>
                    <a:pt x="372" y="605"/>
                  </a:lnTo>
                  <a:lnTo>
                    <a:pt x="333" y="619"/>
                  </a:lnTo>
                  <a:lnTo>
                    <a:pt x="292" y="627"/>
                  </a:lnTo>
                  <a:lnTo>
                    <a:pt x="249" y="629"/>
                  </a:lnTo>
                  <a:lnTo>
                    <a:pt x="204" y="626"/>
                  </a:lnTo>
                  <a:lnTo>
                    <a:pt x="161" y="616"/>
                  </a:lnTo>
                  <a:lnTo>
                    <a:pt x="120" y="601"/>
                  </a:lnTo>
                  <a:lnTo>
                    <a:pt x="82" y="581"/>
                  </a:lnTo>
                  <a:lnTo>
                    <a:pt x="47" y="555"/>
                  </a:lnTo>
                  <a:lnTo>
                    <a:pt x="17" y="526"/>
                  </a:lnTo>
                  <a:lnTo>
                    <a:pt x="34" y="483"/>
                  </a:lnTo>
                  <a:lnTo>
                    <a:pt x="47" y="438"/>
                  </a:lnTo>
                  <a:lnTo>
                    <a:pt x="56" y="391"/>
                  </a:lnTo>
                  <a:lnTo>
                    <a:pt x="59" y="342"/>
                  </a:lnTo>
                  <a:lnTo>
                    <a:pt x="56" y="296"/>
                  </a:lnTo>
                  <a:lnTo>
                    <a:pt x="48" y="250"/>
                  </a:lnTo>
                  <a:lnTo>
                    <a:pt x="36" y="206"/>
                  </a:lnTo>
                  <a:lnTo>
                    <a:pt x="20" y="164"/>
                  </a:lnTo>
                  <a:lnTo>
                    <a:pt x="0" y="124"/>
                  </a:lnTo>
                  <a:lnTo>
                    <a:pt x="27" y="94"/>
                  </a:lnTo>
                  <a:lnTo>
                    <a:pt x="57" y="67"/>
                  </a:lnTo>
                  <a:lnTo>
                    <a:pt x="90" y="44"/>
                  </a:lnTo>
                  <a:lnTo>
                    <a:pt x="126" y="25"/>
                  </a:lnTo>
                  <a:lnTo>
                    <a:pt x="165" y="12"/>
                  </a:lnTo>
                  <a:lnTo>
                    <a:pt x="207" y="3"/>
                  </a:lnTo>
                  <a:lnTo>
                    <a:pt x="2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inpin heiti" charset="-122"/>
              </a:endParaRPr>
            </a:p>
          </p:txBody>
        </p:sp>
        <p:sp>
          <p:nvSpPr>
            <p:cNvPr id="16" name="Freeform 417"/>
            <p:cNvSpPr/>
            <p:nvPr/>
          </p:nvSpPr>
          <p:spPr bwMode="auto">
            <a:xfrm>
              <a:off x="9412288" y="5148263"/>
              <a:ext cx="96838" cy="317500"/>
            </a:xfrm>
            <a:custGeom>
              <a:avLst/>
              <a:gdLst>
                <a:gd name="T0" fmla="*/ 510 w 728"/>
                <a:gd name="T1" fmla="*/ 0 h 2394"/>
                <a:gd name="T2" fmla="*/ 579 w 728"/>
                <a:gd name="T3" fmla="*/ 0 h 2394"/>
                <a:gd name="T4" fmla="*/ 594 w 728"/>
                <a:gd name="T5" fmla="*/ 0 h 2394"/>
                <a:gd name="T6" fmla="*/ 621 w 728"/>
                <a:gd name="T7" fmla="*/ 4 h 2394"/>
                <a:gd name="T8" fmla="*/ 669 w 728"/>
                <a:gd name="T9" fmla="*/ 25 h 2394"/>
                <a:gd name="T10" fmla="*/ 705 w 728"/>
                <a:gd name="T11" fmla="*/ 61 h 2394"/>
                <a:gd name="T12" fmla="*/ 725 w 728"/>
                <a:gd name="T13" fmla="*/ 110 h 2394"/>
                <a:gd name="T14" fmla="*/ 728 w 728"/>
                <a:gd name="T15" fmla="*/ 1276 h 2394"/>
                <a:gd name="T16" fmla="*/ 717 w 728"/>
                <a:gd name="T17" fmla="*/ 1330 h 2394"/>
                <a:gd name="T18" fmla="*/ 688 w 728"/>
                <a:gd name="T19" fmla="*/ 1374 h 2394"/>
                <a:gd name="T20" fmla="*/ 645 w 728"/>
                <a:gd name="T21" fmla="*/ 1403 h 2394"/>
                <a:gd name="T22" fmla="*/ 592 w 728"/>
                <a:gd name="T23" fmla="*/ 1414 h 2394"/>
                <a:gd name="T24" fmla="*/ 547 w 728"/>
                <a:gd name="T25" fmla="*/ 1406 h 2394"/>
                <a:gd name="T26" fmla="*/ 509 w 728"/>
                <a:gd name="T27" fmla="*/ 1386 h 2394"/>
                <a:gd name="T28" fmla="*/ 506 w 728"/>
                <a:gd name="T29" fmla="*/ 2285 h 2394"/>
                <a:gd name="T30" fmla="*/ 486 w 728"/>
                <a:gd name="T31" fmla="*/ 2335 h 2394"/>
                <a:gd name="T32" fmla="*/ 449 w 728"/>
                <a:gd name="T33" fmla="*/ 2372 h 2394"/>
                <a:gd name="T34" fmla="*/ 401 w 728"/>
                <a:gd name="T35" fmla="*/ 2392 h 2394"/>
                <a:gd name="T36" fmla="*/ 345 w 728"/>
                <a:gd name="T37" fmla="*/ 2392 h 2394"/>
                <a:gd name="T38" fmla="*/ 297 w 728"/>
                <a:gd name="T39" fmla="*/ 2372 h 2394"/>
                <a:gd name="T40" fmla="*/ 260 w 728"/>
                <a:gd name="T41" fmla="*/ 2335 h 2394"/>
                <a:gd name="T42" fmla="*/ 240 w 728"/>
                <a:gd name="T43" fmla="*/ 2285 h 2394"/>
                <a:gd name="T44" fmla="*/ 233 w 728"/>
                <a:gd name="T45" fmla="*/ 2258 h 2394"/>
                <a:gd name="T46" fmla="*/ 222 w 728"/>
                <a:gd name="T47" fmla="*/ 2311 h 2394"/>
                <a:gd name="T48" fmla="*/ 192 w 728"/>
                <a:gd name="T49" fmla="*/ 2354 h 2394"/>
                <a:gd name="T50" fmla="*/ 149 w 728"/>
                <a:gd name="T51" fmla="*/ 2383 h 2394"/>
                <a:gd name="T52" fmla="*/ 96 w 728"/>
                <a:gd name="T53" fmla="*/ 2394 h 2394"/>
                <a:gd name="T54" fmla="*/ 43 w 728"/>
                <a:gd name="T55" fmla="*/ 2383 h 2394"/>
                <a:gd name="T56" fmla="*/ 0 w 728"/>
                <a:gd name="T57" fmla="*/ 2354 h 2394"/>
                <a:gd name="T58" fmla="*/ 39 w 728"/>
                <a:gd name="T59" fmla="*/ 1697 h 2394"/>
                <a:gd name="T60" fmla="*/ 109 w 728"/>
                <a:gd name="T61" fmla="*/ 1668 h 2394"/>
                <a:gd name="T62" fmla="*/ 168 w 728"/>
                <a:gd name="T63" fmla="*/ 1622 h 2394"/>
                <a:gd name="T64" fmla="*/ 210 w 728"/>
                <a:gd name="T65" fmla="*/ 1560 h 2394"/>
                <a:gd name="T66" fmla="*/ 234 w 728"/>
                <a:gd name="T67" fmla="*/ 1488 h 2394"/>
                <a:gd name="T68" fmla="*/ 236 w 728"/>
                <a:gd name="T69" fmla="*/ 208 h 2394"/>
                <a:gd name="T70" fmla="*/ 227 w 728"/>
                <a:gd name="T71" fmla="*/ 137 h 2394"/>
                <a:gd name="T72" fmla="*/ 199 w 728"/>
                <a:gd name="T73" fmla="*/ 74 h 2394"/>
                <a:gd name="T74" fmla="*/ 155 w 728"/>
                <a:gd name="T75" fmla="*/ 21 h 2394"/>
                <a:gd name="T76" fmla="*/ 438 w 728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8" h="2394">
                  <a:moveTo>
                    <a:pt x="476" y="0"/>
                  </a:moveTo>
                  <a:lnTo>
                    <a:pt x="510" y="0"/>
                  </a:lnTo>
                  <a:lnTo>
                    <a:pt x="561" y="0"/>
                  </a:lnTo>
                  <a:lnTo>
                    <a:pt x="579" y="0"/>
                  </a:lnTo>
                  <a:lnTo>
                    <a:pt x="591" y="0"/>
                  </a:lnTo>
                  <a:lnTo>
                    <a:pt x="594" y="0"/>
                  </a:lnTo>
                  <a:lnTo>
                    <a:pt x="594" y="1"/>
                  </a:lnTo>
                  <a:lnTo>
                    <a:pt x="621" y="4"/>
                  </a:lnTo>
                  <a:lnTo>
                    <a:pt x="647" y="12"/>
                  </a:lnTo>
                  <a:lnTo>
                    <a:pt x="669" y="25"/>
                  </a:lnTo>
                  <a:lnTo>
                    <a:pt x="689" y="42"/>
                  </a:lnTo>
                  <a:lnTo>
                    <a:pt x="705" y="61"/>
                  </a:lnTo>
                  <a:lnTo>
                    <a:pt x="717" y="84"/>
                  </a:lnTo>
                  <a:lnTo>
                    <a:pt x="725" y="110"/>
                  </a:lnTo>
                  <a:lnTo>
                    <a:pt x="728" y="137"/>
                  </a:lnTo>
                  <a:lnTo>
                    <a:pt x="728" y="1276"/>
                  </a:lnTo>
                  <a:lnTo>
                    <a:pt x="725" y="1305"/>
                  </a:lnTo>
                  <a:lnTo>
                    <a:pt x="717" y="1330"/>
                  </a:lnTo>
                  <a:lnTo>
                    <a:pt x="704" y="1353"/>
                  </a:lnTo>
                  <a:lnTo>
                    <a:pt x="688" y="1374"/>
                  </a:lnTo>
                  <a:lnTo>
                    <a:pt x="667" y="1390"/>
                  </a:lnTo>
                  <a:lnTo>
                    <a:pt x="645" y="1403"/>
                  </a:lnTo>
                  <a:lnTo>
                    <a:pt x="619" y="1410"/>
                  </a:lnTo>
                  <a:lnTo>
                    <a:pt x="592" y="1414"/>
                  </a:lnTo>
                  <a:lnTo>
                    <a:pt x="569" y="1411"/>
                  </a:lnTo>
                  <a:lnTo>
                    <a:pt x="547" y="1406"/>
                  </a:lnTo>
                  <a:lnTo>
                    <a:pt x="527" y="1397"/>
                  </a:lnTo>
                  <a:lnTo>
                    <a:pt x="509" y="1386"/>
                  </a:lnTo>
                  <a:lnTo>
                    <a:pt x="509" y="2258"/>
                  </a:lnTo>
                  <a:lnTo>
                    <a:pt x="506" y="2285"/>
                  </a:lnTo>
                  <a:lnTo>
                    <a:pt x="499" y="2311"/>
                  </a:lnTo>
                  <a:lnTo>
                    <a:pt x="486" y="2335"/>
                  </a:lnTo>
                  <a:lnTo>
                    <a:pt x="470" y="2354"/>
                  </a:lnTo>
                  <a:lnTo>
                    <a:pt x="449" y="2372"/>
                  </a:lnTo>
                  <a:lnTo>
                    <a:pt x="426" y="2383"/>
                  </a:lnTo>
                  <a:lnTo>
                    <a:pt x="401" y="2392"/>
                  </a:lnTo>
                  <a:lnTo>
                    <a:pt x="372" y="2394"/>
                  </a:lnTo>
                  <a:lnTo>
                    <a:pt x="345" y="2392"/>
                  </a:lnTo>
                  <a:lnTo>
                    <a:pt x="320" y="2383"/>
                  </a:lnTo>
                  <a:lnTo>
                    <a:pt x="297" y="2372"/>
                  </a:lnTo>
                  <a:lnTo>
                    <a:pt x="276" y="2354"/>
                  </a:lnTo>
                  <a:lnTo>
                    <a:pt x="260" y="2335"/>
                  </a:lnTo>
                  <a:lnTo>
                    <a:pt x="247" y="2311"/>
                  </a:lnTo>
                  <a:lnTo>
                    <a:pt x="240" y="2285"/>
                  </a:lnTo>
                  <a:lnTo>
                    <a:pt x="236" y="2258"/>
                  </a:lnTo>
                  <a:lnTo>
                    <a:pt x="233" y="2258"/>
                  </a:lnTo>
                  <a:lnTo>
                    <a:pt x="230" y="2285"/>
                  </a:lnTo>
                  <a:lnTo>
                    <a:pt x="222" y="2311"/>
                  </a:lnTo>
                  <a:lnTo>
                    <a:pt x="209" y="2335"/>
                  </a:lnTo>
                  <a:lnTo>
                    <a:pt x="192" y="2354"/>
                  </a:lnTo>
                  <a:lnTo>
                    <a:pt x="173" y="2372"/>
                  </a:lnTo>
                  <a:lnTo>
                    <a:pt x="149" y="2383"/>
                  </a:lnTo>
                  <a:lnTo>
                    <a:pt x="123" y="2392"/>
                  </a:lnTo>
                  <a:lnTo>
                    <a:pt x="96" y="2394"/>
                  </a:lnTo>
                  <a:lnTo>
                    <a:pt x="69" y="2392"/>
                  </a:lnTo>
                  <a:lnTo>
                    <a:pt x="43" y="2383"/>
                  </a:lnTo>
                  <a:lnTo>
                    <a:pt x="19" y="2372"/>
                  </a:lnTo>
                  <a:lnTo>
                    <a:pt x="0" y="2354"/>
                  </a:lnTo>
                  <a:lnTo>
                    <a:pt x="0" y="1702"/>
                  </a:lnTo>
                  <a:lnTo>
                    <a:pt x="39" y="1697"/>
                  </a:lnTo>
                  <a:lnTo>
                    <a:pt x="75" y="1685"/>
                  </a:lnTo>
                  <a:lnTo>
                    <a:pt x="109" y="1668"/>
                  </a:lnTo>
                  <a:lnTo>
                    <a:pt x="140" y="1648"/>
                  </a:lnTo>
                  <a:lnTo>
                    <a:pt x="168" y="1622"/>
                  </a:lnTo>
                  <a:lnTo>
                    <a:pt x="191" y="1593"/>
                  </a:lnTo>
                  <a:lnTo>
                    <a:pt x="210" y="1560"/>
                  </a:lnTo>
                  <a:lnTo>
                    <a:pt x="224" y="1526"/>
                  </a:lnTo>
                  <a:lnTo>
                    <a:pt x="234" y="1488"/>
                  </a:lnTo>
                  <a:lnTo>
                    <a:pt x="236" y="1448"/>
                  </a:lnTo>
                  <a:lnTo>
                    <a:pt x="236" y="208"/>
                  </a:lnTo>
                  <a:lnTo>
                    <a:pt x="234" y="172"/>
                  </a:lnTo>
                  <a:lnTo>
                    <a:pt x="227" y="137"/>
                  </a:lnTo>
                  <a:lnTo>
                    <a:pt x="215" y="105"/>
                  </a:lnTo>
                  <a:lnTo>
                    <a:pt x="199" y="74"/>
                  </a:lnTo>
                  <a:lnTo>
                    <a:pt x="178" y="46"/>
                  </a:lnTo>
                  <a:lnTo>
                    <a:pt x="155" y="21"/>
                  </a:lnTo>
                  <a:lnTo>
                    <a:pt x="128" y="0"/>
                  </a:lnTo>
                  <a:lnTo>
                    <a:pt x="438" y="0"/>
                  </a:lnTo>
                  <a:lnTo>
                    <a:pt x="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inpin heiti" charset="-122"/>
              </a:endParaRPr>
            </a:p>
          </p:txBody>
        </p:sp>
      </p:grpSp>
      <p:sp>
        <p:nvSpPr>
          <p:cNvPr id="17" name="Shape 31318"/>
          <p:cNvSpPr/>
          <p:nvPr/>
        </p:nvSpPr>
        <p:spPr>
          <a:xfrm>
            <a:off x="1955727" y="2532896"/>
            <a:ext cx="413276" cy="319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3500" cap="all">
                <a:solidFill>
                  <a:srgbClr val="FFFFFF"/>
                </a:solidFill>
              </a:defRPr>
            </a:lvl1pPr>
          </a:lstStyle>
          <a:p>
            <a:pPr algn="ctr"/>
            <a:r>
              <a:rPr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01</a:t>
            </a:r>
            <a:endParaRPr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1"/>
          <p:cNvSpPr txBox="1">
            <a:spLocks noChangeArrowheads="1"/>
          </p:cNvSpPr>
          <p:nvPr/>
        </p:nvSpPr>
        <p:spPr bwMode="auto">
          <a:xfrm>
            <a:off x="1680247" y="4641348"/>
            <a:ext cx="964236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1"/>
          <p:cNvSpPr txBox="1">
            <a:spLocks noChangeArrowheads="1"/>
          </p:cNvSpPr>
          <p:nvPr/>
        </p:nvSpPr>
        <p:spPr bwMode="auto">
          <a:xfrm>
            <a:off x="1092099" y="4948529"/>
            <a:ext cx="2140532" cy="80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Pentagon 12"/>
          <p:cNvSpPr/>
          <p:nvPr/>
        </p:nvSpPr>
        <p:spPr>
          <a:xfrm rot="5400000">
            <a:off x="3615801" y="2396475"/>
            <a:ext cx="2343553" cy="1563256"/>
          </a:xfrm>
          <a:prstGeom prst="homePlate">
            <a:avLst/>
          </a:prstGeom>
          <a:solidFill>
            <a:srgbClr val="EBD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ectangle 13"/>
          <p:cNvSpPr/>
          <p:nvPr/>
        </p:nvSpPr>
        <p:spPr>
          <a:xfrm>
            <a:off x="3965909" y="2348026"/>
            <a:ext cx="1643336" cy="637400"/>
          </a:xfrm>
          <a:prstGeom prst="rect">
            <a:avLst/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chemeClr val="accent1"/>
              </a:solidFill>
              <a:latin typeface="inpin heiti" charset="-122"/>
            </a:endParaRPr>
          </a:p>
        </p:txBody>
      </p:sp>
      <p:sp>
        <p:nvSpPr>
          <p:cNvPr id="22" name="Shape 31318"/>
          <p:cNvSpPr/>
          <p:nvPr/>
        </p:nvSpPr>
        <p:spPr>
          <a:xfrm>
            <a:off x="4580939" y="2513634"/>
            <a:ext cx="413276" cy="319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3500" cap="all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02</a:t>
            </a:r>
            <a:endParaRPr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3" name="1"/>
          <p:cNvSpPr txBox="1">
            <a:spLocks noChangeArrowheads="1"/>
          </p:cNvSpPr>
          <p:nvPr/>
        </p:nvSpPr>
        <p:spPr bwMode="auto">
          <a:xfrm>
            <a:off x="4305459" y="4641348"/>
            <a:ext cx="964236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1"/>
          <p:cNvSpPr txBox="1">
            <a:spLocks noChangeArrowheads="1"/>
          </p:cNvSpPr>
          <p:nvPr/>
        </p:nvSpPr>
        <p:spPr bwMode="auto">
          <a:xfrm>
            <a:off x="3717311" y="4948529"/>
            <a:ext cx="2140532" cy="80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5" name="Pentagon 12"/>
          <p:cNvSpPr/>
          <p:nvPr/>
        </p:nvSpPr>
        <p:spPr>
          <a:xfrm rot="5400000">
            <a:off x="6241013" y="2396475"/>
            <a:ext cx="2343553" cy="1563256"/>
          </a:xfrm>
          <a:prstGeom prst="homePlate">
            <a:avLst/>
          </a:prstGeom>
          <a:solidFill>
            <a:srgbClr val="EAD2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13"/>
          <p:cNvSpPr/>
          <p:nvPr/>
        </p:nvSpPr>
        <p:spPr>
          <a:xfrm>
            <a:off x="6591121" y="2348026"/>
            <a:ext cx="1643336" cy="637400"/>
          </a:xfrm>
          <a:prstGeom prst="rect">
            <a:avLst/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chemeClr val="accent1"/>
              </a:solidFill>
              <a:latin typeface="inpin heiti" charset="-122"/>
            </a:endParaRPr>
          </a:p>
        </p:txBody>
      </p:sp>
      <p:sp>
        <p:nvSpPr>
          <p:cNvPr id="27" name="Shape 31318"/>
          <p:cNvSpPr/>
          <p:nvPr/>
        </p:nvSpPr>
        <p:spPr>
          <a:xfrm>
            <a:off x="7206151" y="2513634"/>
            <a:ext cx="413276" cy="319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3500" cap="all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03</a:t>
            </a:r>
            <a:endParaRPr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1"/>
          <p:cNvSpPr txBox="1">
            <a:spLocks noChangeArrowheads="1"/>
          </p:cNvSpPr>
          <p:nvPr/>
        </p:nvSpPr>
        <p:spPr bwMode="auto">
          <a:xfrm>
            <a:off x="6930671" y="4641348"/>
            <a:ext cx="964236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1"/>
          <p:cNvSpPr txBox="1">
            <a:spLocks noChangeArrowheads="1"/>
          </p:cNvSpPr>
          <p:nvPr/>
        </p:nvSpPr>
        <p:spPr bwMode="auto">
          <a:xfrm>
            <a:off x="6342523" y="4948529"/>
            <a:ext cx="2140532" cy="80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" name="Pentagon 12"/>
          <p:cNvSpPr/>
          <p:nvPr/>
        </p:nvSpPr>
        <p:spPr>
          <a:xfrm rot="5400000">
            <a:off x="8866225" y="2396475"/>
            <a:ext cx="2343553" cy="1563256"/>
          </a:xfrm>
          <a:prstGeom prst="homePlate">
            <a:avLst/>
          </a:prstGeom>
          <a:solidFill>
            <a:srgbClr val="DBC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Rectangle 13"/>
          <p:cNvSpPr/>
          <p:nvPr/>
        </p:nvSpPr>
        <p:spPr>
          <a:xfrm>
            <a:off x="9216333" y="2348026"/>
            <a:ext cx="1643336" cy="637400"/>
          </a:xfrm>
          <a:prstGeom prst="rect">
            <a:avLst/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chemeClr val="accent1"/>
              </a:solidFill>
              <a:latin typeface="inpin heiti" charset="-122"/>
            </a:endParaRPr>
          </a:p>
        </p:txBody>
      </p:sp>
      <p:sp>
        <p:nvSpPr>
          <p:cNvPr id="32" name="Shape 31318"/>
          <p:cNvSpPr/>
          <p:nvPr/>
        </p:nvSpPr>
        <p:spPr>
          <a:xfrm>
            <a:off x="9831363" y="2513634"/>
            <a:ext cx="413276" cy="319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3500" cap="all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04</a:t>
            </a:r>
            <a:endParaRPr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3" name="1"/>
          <p:cNvSpPr txBox="1">
            <a:spLocks noChangeArrowheads="1"/>
          </p:cNvSpPr>
          <p:nvPr/>
        </p:nvSpPr>
        <p:spPr bwMode="auto">
          <a:xfrm>
            <a:off x="9555883" y="4641348"/>
            <a:ext cx="964236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4" name="1"/>
          <p:cNvSpPr txBox="1">
            <a:spLocks noChangeArrowheads="1"/>
          </p:cNvSpPr>
          <p:nvPr/>
        </p:nvSpPr>
        <p:spPr bwMode="auto">
          <a:xfrm>
            <a:off x="8967735" y="4948529"/>
            <a:ext cx="2140532" cy="80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5" name="iconfont-1187-868319"/>
          <p:cNvSpPr>
            <a:spLocks noChangeAspect="1"/>
          </p:cNvSpPr>
          <p:nvPr/>
        </p:nvSpPr>
        <p:spPr bwMode="auto">
          <a:xfrm>
            <a:off x="4534548" y="3237269"/>
            <a:ext cx="506058" cy="505639"/>
          </a:xfrm>
          <a:custGeom>
            <a:avLst/>
            <a:gdLst>
              <a:gd name="T0" fmla="*/ 11212 w 12607"/>
              <a:gd name="T1" fmla="*/ 4855 h 12594"/>
              <a:gd name="T2" fmla="*/ 11019 w 12607"/>
              <a:gd name="T3" fmla="*/ 4855 h 12594"/>
              <a:gd name="T4" fmla="*/ 10644 w 12607"/>
              <a:gd name="T5" fmla="*/ 3981 h 12594"/>
              <a:gd name="T6" fmla="*/ 10796 w 12607"/>
              <a:gd name="T7" fmla="*/ 3830 h 12594"/>
              <a:gd name="T8" fmla="*/ 10796 w 12607"/>
              <a:gd name="T9" fmla="*/ 1864 h 12594"/>
              <a:gd name="T10" fmla="*/ 10755 w 12607"/>
              <a:gd name="T11" fmla="*/ 1823 h 12594"/>
              <a:gd name="T12" fmla="*/ 8781 w 12607"/>
              <a:gd name="T13" fmla="*/ 1823 h 12594"/>
              <a:gd name="T14" fmla="*/ 8611 w 12607"/>
              <a:gd name="T15" fmla="*/ 1992 h 12594"/>
              <a:gd name="T16" fmla="*/ 7729 w 12607"/>
              <a:gd name="T17" fmla="*/ 1634 h 12594"/>
              <a:gd name="T18" fmla="*/ 7729 w 12607"/>
              <a:gd name="T19" fmla="*/ 1390 h 12594"/>
              <a:gd name="T20" fmla="*/ 6333 w 12607"/>
              <a:gd name="T21" fmla="*/ 0 h 12594"/>
              <a:gd name="T22" fmla="*/ 6274 w 12607"/>
              <a:gd name="T23" fmla="*/ 0 h 12594"/>
              <a:gd name="T24" fmla="*/ 4878 w 12607"/>
              <a:gd name="T25" fmla="*/ 1390 h 12594"/>
              <a:gd name="T26" fmla="*/ 4878 w 12607"/>
              <a:gd name="T27" fmla="*/ 1652 h 12594"/>
              <a:gd name="T28" fmla="*/ 4033 w 12607"/>
              <a:gd name="T29" fmla="*/ 2003 h 12594"/>
              <a:gd name="T30" fmla="*/ 3852 w 12607"/>
              <a:gd name="T31" fmla="*/ 1823 h 12594"/>
              <a:gd name="T32" fmla="*/ 1878 w 12607"/>
              <a:gd name="T33" fmla="*/ 1823 h 12594"/>
              <a:gd name="T34" fmla="*/ 1837 w 12607"/>
              <a:gd name="T35" fmla="*/ 1864 h 12594"/>
              <a:gd name="T36" fmla="*/ 1837 w 12607"/>
              <a:gd name="T37" fmla="*/ 3830 h 12594"/>
              <a:gd name="T38" fmla="*/ 2012 w 12607"/>
              <a:gd name="T39" fmla="*/ 4004 h 12594"/>
              <a:gd name="T40" fmla="*/ 1650 w 12607"/>
              <a:gd name="T41" fmla="*/ 4855 h 12594"/>
              <a:gd name="T42" fmla="*/ 1396 w 12607"/>
              <a:gd name="T43" fmla="*/ 4855 h 12594"/>
              <a:gd name="T44" fmla="*/ 0 w 12607"/>
              <a:gd name="T45" fmla="*/ 6245 h 12594"/>
              <a:gd name="T46" fmla="*/ 0 w 12607"/>
              <a:gd name="T47" fmla="*/ 6304 h 12594"/>
              <a:gd name="T48" fmla="*/ 1396 w 12607"/>
              <a:gd name="T49" fmla="*/ 7694 h 12594"/>
              <a:gd name="T50" fmla="*/ 1618 w 12607"/>
              <a:gd name="T51" fmla="*/ 7694 h 12594"/>
              <a:gd name="T52" fmla="*/ 1983 w 12607"/>
              <a:gd name="T53" fmla="*/ 8593 h 12594"/>
              <a:gd name="T54" fmla="*/ 1814 w 12607"/>
              <a:gd name="T55" fmla="*/ 8761 h 12594"/>
              <a:gd name="T56" fmla="*/ 1814 w 12607"/>
              <a:gd name="T57" fmla="*/ 10728 h 12594"/>
              <a:gd name="T58" fmla="*/ 1855 w 12607"/>
              <a:gd name="T59" fmla="*/ 10769 h 12594"/>
              <a:gd name="T60" fmla="*/ 3829 w 12607"/>
              <a:gd name="T61" fmla="*/ 10769 h 12594"/>
              <a:gd name="T62" fmla="*/ 3981 w 12607"/>
              <a:gd name="T63" fmla="*/ 10618 h 12594"/>
              <a:gd name="T64" fmla="*/ 4878 w 12607"/>
              <a:gd name="T65" fmla="*/ 10999 h 12594"/>
              <a:gd name="T66" fmla="*/ 4878 w 12607"/>
              <a:gd name="T67" fmla="*/ 11204 h 12594"/>
              <a:gd name="T68" fmla="*/ 6274 w 12607"/>
              <a:gd name="T69" fmla="*/ 12594 h 12594"/>
              <a:gd name="T70" fmla="*/ 6333 w 12607"/>
              <a:gd name="T71" fmla="*/ 12594 h 12594"/>
              <a:gd name="T72" fmla="*/ 7729 w 12607"/>
              <a:gd name="T73" fmla="*/ 11204 h 12594"/>
              <a:gd name="T74" fmla="*/ 7729 w 12607"/>
              <a:gd name="T75" fmla="*/ 11016 h 12594"/>
              <a:gd name="T76" fmla="*/ 8664 w 12607"/>
              <a:gd name="T77" fmla="*/ 10630 h 12594"/>
              <a:gd name="T78" fmla="*/ 8803 w 12607"/>
              <a:gd name="T79" fmla="*/ 10769 h 12594"/>
              <a:gd name="T80" fmla="*/ 10777 w 12607"/>
              <a:gd name="T81" fmla="*/ 10769 h 12594"/>
              <a:gd name="T82" fmla="*/ 10819 w 12607"/>
              <a:gd name="T83" fmla="*/ 10728 h 12594"/>
              <a:gd name="T84" fmla="*/ 10819 w 12607"/>
              <a:gd name="T85" fmla="*/ 8761 h 12594"/>
              <a:gd name="T86" fmla="*/ 10673 w 12607"/>
              <a:gd name="T87" fmla="*/ 8616 h 12594"/>
              <a:gd name="T88" fmla="*/ 11051 w 12607"/>
              <a:gd name="T89" fmla="*/ 7694 h 12594"/>
              <a:gd name="T90" fmla="*/ 11211 w 12607"/>
              <a:gd name="T91" fmla="*/ 7694 h 12594"/>
              <a:gd name="T92" fmla="*/ 12607 w 12607"/>
              <a:gd name="T93" fmla="*/ 6304 h 12594"/>
              <a:gd name="T94" fmla="*/ 12607 w 12607"/>
              <a:gd name="T95" fmla="*/ 6245 h 12594"/>
              <a:gd name="T96" fmla="*/ 11212 w 12607"/>
              <a:gd name="T97" fmla="*/ 4855 h 12594"/>
              <a:gd name="T98" fmla="*/ 6337 w 12607"/>
              <a:gd name="T99" fmla="*/ 8498 h 12594"/>
              <a:gd name="T100" fmla="*/ 4152 w 12607"/>
              <a:gd name="T101" fmla="*/ 6323 h 12594"/>
              <a:gd name="T102" fmla="*/ 6337 w 12607"/>
              <a:gd name="T103" fmla="*/ 4146 h 12594"/>
              <a:gd name="T104" fmla="*/ 8521 w 12607"/>
              <a:gd name="T105" fmla="*/ 6323 h 12594"/>
              <a:gd name="T106" fmla="*/ 6337 w 12607"/>
              <a:gd name="T107" fmla="*/ 8498 h 12594"/>
              <a:gd name="T108" fmla="*/ 6337 w 12607"/>
              <a:gd name="T109" fmla="*/ 8498 h 12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607" h="12594">
                <a:moveTo>
                  <a:pt x="11212" y="4855"/>
                </a:moveTo>
                <a:lnTo>
                  <a:pt x="11019" y="4855"/>
                </a:lnTo>
                <a:cubicBezTo>
                  <a:pt x="10923" y="4550"/>
                  <a:pt x="10796" y="4258"/>
                  <a:pt x="10644" y="3981"/>
                </a:cubicBezTo>
                <a:lnTo>
                  <a:pt x="10796" y="3830"/>
                </a:lnTo>
                <a:cubicBezTo>
                  <a:pt x="11341" y="3287"/>
                  <a:pt x="11341" y="2407"/>
                  <a:pt x="10796" y="1864"/>
                </a:cubicBezTo>
                <a:lnTo>
                  <a:pt x="10755" y="1823"/>
                </a:lnTo>
                <a:cubicBezTo>
                  <a:pt x="10209" y="1279"/>
                  <a:pt x="9326" y="1279"/>
                  <a:pt x="8781" y="1823"/>
                </a:cubicBezTo>
                <a:lnTo>
                  <a:pt x="8611" y="1992"/>
                </a:lnTo>
                <a:cubicBezTo>
                  <a:pt x="8332" y="1846"/>
                  <a:pt x="8037" y="1725"/>
                  <a:pt x="7729" y="1634"/>
                </a:cubicBezTo>
                <a:lnTo>
                  <a:pt x="7729" y="1390"/>
                </a:lnTo>
                <a:cubicBezTo>
                  <a:pt x="7729" y="622"/>
                  <a:pt x="7104" y="0"/>
                  <a:pt x="6333" y="0"/>
                </a:cubicBezTo>
                <a:lnTo>
                  <a:pt x="6274" y="0"/>
                </a:lnTo>
                <a:cubicBezTo>
                  <a:pt x="5503" y="0"/>
                  <a:pt x="4878" y="622"/>
                  <a:pt x="4878" y="1390"/>
                </a:cubicBezTo>
                <a:lnTo>
                  <a:pt x="4878" y="1652"/>
                </a:lnTo>
                <a:cubicBezTo>
                  <a:pt x="4584" y="1742"/>
                  <a:pt x="4301" y="1861"/>
                  <a:pt x="4033" y="2003"/>
                </a:cubicBezTo>
                <a:lnTo>
                  <a:pt x="3852" y="1823"/>
                </a:lnTo>
                <a:cubicBezTo>
                  <a:pt x="3307" y="1280"/>
                  <a:pt x="2423" y="1280"/>
                  <a:pt x="1878" y="1823"/>
                </a:cubicBezTo>
                <a:lnTo>
                  <a:pt x="1837" y="1864"/>
                </a:lnTo>
                <a:cubicBezTo>
                  <a:pt x="1292" y="2407"/>
                  <a:pt x="1292" y="3287"/>
                  <a:pt x="1837" y="3830"/>
                </a:cubicBezTo>
                <a:lnTo>
                  <a:pt x="2012" y="4004"/>
                </a:lnTo>
                <a:cubicBezTo>
                  <a:pt x="1865" y="4274"/>
                  <a:pt x="1743" y="4558"/>
                  <a:pt x="1650" y="4855"/>
                </a:cubicBezTo>
                <a:lnTo>
                  <a:pt x="1396" y="4855"/>
                </a:lnTo>
                <a:cubicBezTo>
                  <a:pt x="625" y="4855"/>
                  <a:pt x="0" y="5478"/>
                  <a:pt x="0" y="6245"/>
                </a:cubicBezTo>
                <a:lnTo>
                  <a:pt x="0" y="6304"/>
                </a:lnTo>
                <a:cubicBezTo>
                  <a:pt x="0" y="7072"/>
                  <a:pt x="625" y="7694"/>
                  <a:pt x="1396" y="7694"/>
                </a:cubicBezTo>
                <a:lnTo>
                  <a:pt x="1618" y="7694"/>
                </a:lnTo>
                <a:cubicBezTo>
                  <a:pt x="1710" y="8008"/>
                  <a:pt x="1833" y="8308"/>
                  <a:pt x="1983" y="8593"/>
                </a:cubicBezTo>
                <a:lnTo>
                  <a:pt x="1814" y="8761"/>
                </a:lnTo>
                <a:cubicBezTo>
                  <a:pt x="1269" y="9304"/>
                  <a:pt x="1269" y="10185"/>
                  <a:pt x="1814" y="10728"/>
                </a:cubicBezTo>
                <a:lnTo>
                  <a:pt x="1855" y="10769"/>
                </a:lnTo>
                <a:cubicBezTo>
                  <a:pt x="2400" y="11312"/>
                  <a:pt x="3284" y="11312"/>
                  <a:pt x="3829" y="10769"/>
                </a:cubicBezTo>
                <a:lnTo>
                  <a:pt x="3981" y="10618"/>
                </a:lnTo>
                <a:cubicBezTo>
                  <a:pt x="4264" y="10773"/>
                  <a:pt x="4564" y="10902"/>
                  <a:pt x="4878" y="10999"/>
                </a:cubicBezTo>
                <a:lnTo>
                  <a:pt x="4878" y="11204"/>
                </a:lnTo>
                <a:cubicBezTo>
                  <a:pt x="4878" y="11972"/>
                  <a:pt x="5503" y="12594"/>
                  <a:pt x="6274" y="12594"/>
                </a:cubicBezTo>
                <a:lnTo>
                  <a:pt x="6333" y="12594"/>
                </a:lnTo>
                <a:cubicBezTo>
                  <a:pt x="7104" y="12594"/>
                  <a:pt x="7729" y="11972"/>
                  <a:pt x="7729" y="11204"/>
                </a:cubicBezTo>
                <a:lnTo>
                  <a:pt x="7729" y="11016"/>
                </a:lnTo>
                <a:cubicBezTo>
                  <a:pt x="8056" y="10920"/>
                  <a:pt x="8368" y="10788"/>
                  <a:pt x="8664" y="10630"/>
                </a:cubicBezTo>
                <a:lnTo>
                  <a:pt x="8803" y="10769"/>
                </a:lnTo>
                <a:cubicBezTo>
                  <a:pt x="9348" y="11312"/>
                  <a:pt x="10233" y="11312"/>
                  <a:pt x="10777" y="10769"/>
                </a:cubicBezTo>
                <a:lnTo>
                  <a:pt x="10819" y="10728"/>
                </a:lnTo>
                <a:cubicBezTo>
                  <a:pt x="11364" y="10185"/>
                  <a:pt x="11364" y="9304"/>
                  <a:pt x="10819" y="8761"/>
                </a:cubicBezTo>
                <a:lnTo>
                  <a:pt x="10673" y="8616"/>
                </a:lnTo>
                <a:cubicBezTo>
                  <a:pt x="10828" y="8324"/>
                  <a:pt x="10956" y="8017"/>
                  <a:pt x="11051" y="7694"/>
                </a:cubicBezTo>
                <a:lnTo>
                  <a:pt x="11211" y="7694"/>
                </a:lnTo>
                <a:cubicBezTo>
                  <a:pt x="11982" y="7694"/>
                  <a:pt x="12607" y="7071"/>
                  <a:pt x="12607" y="6304"/>
                </a:cubicBezTo>
                <a:lnTo>
                  <a:pt x="12607" y="6245"/>
                </a:lnTo>
                <a:cubicBezTo>
                  <a:pt x="12607" y="5477"/>
                  <a:pt x="11982" y="4855"/>
                  <a:pt x="11212" y="4855"/>
                </a:cubicBezTo>
                <a:close/>
                <a:moveTo>
                  <a:pt x="6337" y="8498"/>
                </a:moveTo>
                <a:cubicBezTo>
                  <a:pt x="5130" y="8498"/>
                  <a:pt x="4152" y="7524"/>
                  <a:pt x="4152" y="6323"/>
                </a:cubicBezTo>
                <a:cubicBezTo>
                  <a:pt x="4152" y="5120"/>
                  <a:pt x="5130" y="4146"/>
                  <a:pt x="6337" y="4146"/>
                </a:cubicBezTo>
                <a:cubicBezTo>
                  <a:pt x="7544" y="4146"/>
                  <a:pt x="8521" y="5120"/>
                  <a:pt x="8521" y="6323"/>
                </a:cubicBezTo>
                <a:cubicBezTo>
                  <a:pt x="8521" y="7524"/>
                  <a:pt x="7544" y="8498"/>
                  <a:pt x="6337" y="8498"/>
                </a:cubicBezTo>
                <a:close/>
                <a:moveTo>
                  <a:pt x="6337" y="8498"/>
                </a:moveTo>
                <a:close/>
              </a:path>
            </a:pathLst>
          </a:custGeom>
          <a:solidFill>
            <a:srgbClr val="595959"/>
          </a:solidFill>
          <a:ln>
            <a:noFill/>
          </a:ln>
        </p:spPr>
      </p:sp>
      <p:sp>
        <p:nvSpPr>
          <p:cNvPr id="36" name="iconfont-1191-866883"/>
          <p:cNvSpPr>
            <a:spLocks noChangeAspect="1"/>
          </p:cNvSpPr>
          <p:nvPr/>
        </p:nvSpPr>
        <p:spPr bwMode="auto">
          <a:xfrm>
            <a:off x="9760490" y="3227812"/>
            <a:ext cx="460315" cy="455565"/>
          </a:xfrm>
          <a:custGeom>
            <a:avLst/>
            <a:gdLst>
              <a:gd name="T0" fmla="*/ 2709 w 7873"/>
              <a:gd name="T1" fmla="*/ 1592 h 7791"/>
              <a:gd name="T2" fmla="*/ 5329 w 7873"/>
              <a:gd name="T3" fmla="*/ 1624 h 7791"/>
              <a:gd name="T4" fmla="*/ 5782 w 7873"/>
              <a:gd name="T5" fmla="*/ 969 h 7791"/>
              <a:gd name="T6" fmla="*/ 5477 w 7873"/>
              <a:gd name="T7" fmla="*/ 432 h 7791"/>
              <a:gd name="T8" fmla="*/ 4004 w 7873"/>
              <a:gd name="T9" fmla="*/ 13 h 7791"/>
              <a:gd name="T10" fmla="*/ 2709 w 7873"/>
              <a:gd name="T11" fmla="*/ 368 h 7791"/>
              <a:gd name="T12" fmla="*/ 2352 w 7873"/>
              <a:gd name="T13" fmla="*/ 840 h 7791"/>
              <a:gd name="T14" fmla="*/ 2709 w 7873"/>
              <a:gd name="T15" fmla="*/ 1592 h 7791"/>
              <a:gd name="T16" fmla="*/ 2699 w 7873"/>
              <a:gd name="T17" fmla="*/ 2258 h 7791"/>
              <a:gd name="T18" fmla="*/ 3046 w 7873"/>
              <a:gd name="T19" fmla="*/ 2376 h 7791"/>
              <a:gd name="T20" fmla="*/ 3351 w 7873"/>
              <a:gd name="T21" fmla="*/ 2537 h 7791"/>
              <a:gd name="T22" fmla="*/ 4656 w 7873"/>
              <a:gd name="T23" fmla="*/ 2570 h 7791"/>
              <a:gd name="T24" fmla="*/ 5624 w 7873"/>
              <a:gd name="T25" fmla="*/ 2076 h 7791"/>
              <a:gd name="T26" fmla="*/ 5782 w 7873"/>
              <a:gd name="T27" fmla="*/ 1335 h 7791"/>
              <a:gd name="T28" fmla="*/ 5698 w 7873"/>
              <a:gd name="T29" fmla="*/ 1592 h 7791"/>
              <a:gd name="T30" fmla="*/ 2331 w 7873"/>
              <a:gd name="T31" fmla="*/ 1335 h 7791"/>
              <a:gd name="T32" fmla="*/ 2699 w 7873"/>
              <a:gd name="T33" fmla="*/ 2258 h 7791"/>
              <a:gd name="T34" fmla="*/ 3730 w 7873"/>
              <a:gd name="T35" fmla="*/ 2903 h 7791"/>
              <a:gd name="T36" fmla="*/ 3888 w 7873"/>
              <a:gd name="T37" fmla="*/ 3300 h 7791"/>
              <a:gd name="T38" fmla="*/ 4414 w 7873"/>
              <a:gd name="T39" fmla="*/ 3128 h 7791"/>
              <a:gd name="T40" fmla="*/ 5519 w 7873"/>
              <a:gd name="T41" fmla="*/ 2849 h 7791"/>
              <a:gd name="T42" fmla="*/ 5782 w 7873"/>
              <a:gd name="T43" fmla="*/ 2011 h 7791"/>
              <a:gd name="T44" fmla="*/ 5761 w 7873"/>
              <a:gd name="T45" fmla="*/ 2140 h 7791"/>
              <a:gd name="T46" fmla="*/ 3730 w 7873"/>
              <a:gd name="T47" fmla="*/ 2903 h 7791"/>
              <a:gd name="T48" fmla="*/ 3330 w 7873"/>
              <a:gd name="T49" fmla="*/ 2967 h 7791"/>
              <a:gd name="T50" fmla="*/ 1752 w 7873"/>
              <a:gd name="T51" fmla="*/ 2494 h 7791"/>
              <a:gd name="T52" fmla="*/ 742 w 7873"/>
              <a:gd name="T53" fmla="*/ 2709 h 7791"/>
              <a:gd name="T54" fmla="*/ 152 w 7873"/>
              <a:gd name="T55" fmla="*/ 3644 h 7791"/>
              <a:gd name="T56" fmla="*/ 1815 w 7873"/>
              <a:gd name="T57" fmla="*/ 4428 h 7791"/>
              <a:gd name="T58" fmla="*/ 3530 w 7873"/>
              <a:gd name="T59" fmla="*/ 3687 h 7791"/>
              <a:gd name="T60" fmla="*/ 3330 w 7873"/>
              <a:gd name="T61" fmla="*/ 2967 h 7791"/>
              <a:gd name="T62" fmla="*/ 3236 w 7873"/>
              <a:gd name="T63" fmla="*/ 4267 h 7791"/>
              <a:gd name="T64" fmla="*/ 100 w 7873"/>
              <a:gd name="T65" fmla="*/ 3837 h 7791"/>
              <a:gd name="T66" fmla="*/ 289 w 7873"/>
              <a:gd name="T67" fmla="*/ 4567 h 7791"/>
              <a:gd name="T68" fmla="*/ 3036 w 7873"/>
              <a:gd name="T69" fmla="*/ 4825 h 7791"/>
              <a:gd name="T70" fmla="*/ 3288 w 7873"/>
              <a:gd name="T71" fmla="*/ 4234 h 7791"/>
              <a:gd name="T72" fmla="*/ 3236 w 7873"/>
              <a:gd name="T73" fmla="*/ 4267 h 7791"/>
              <a:gd name="T74" fmla="*/ 7676 w 7873"/>
              <a:gd name="T75" fmla="*/ 4686 h 7791"/>
              <a:gd name="T76" fmla="*/ 5708 w 7873"/>
              <a:gd name="T77" fmla="*/ 3407 h 7791"/>
              <a:gd name="T78" fmla="*/ 4193 w 7873"/>
              <a:gd name="T79" fmla="*/ 4063 h 7791"/>
              <a:gd name="T80" fmla="*/ 3572 w 7873"/>
              <a:gd name="T81" fmla="*/ 5620 h 7791"/>
              <a:gd name="T82" fmla="*/ 4214 w 7873"/>
              <a:gd name="T83" fmla="*/ 7145 h 7791"/>
              <a:gd name="T84" fmla="*/ 5740 w 7873"/>
              <a:gd name="T85" fmla="*/ 7779 h 7791"/>
              <a:gd name="T86" fmla="*/ 7245 w 7873"/>
              <a:gd name="T87" fmla="*/ 7134 h 7791"/>
              <a:gd name="T88" fmla="*/ 7866 w 7873"/>
              <a:gd name="T89" fmla="*/ 5577 h 7791"/>
              <a:gd name="T90" fmla="*/ 7676 w 7873"/>
              <a:gd name="T91" fmla="*/ 4686 h 7791"/>
              <a:gd name="T92" fmla="*/ 5719 w 7873"/>
              <a:gd name="T93" fmla="*/ 6286 h 7791"/>
              <a:gd name="T94" fmla="*/ 4267 w 7873"/>
              <a:gd name="T95" fmla="*/ 5953 h 7791"/>
              <a:gd name="T96" fmla="*/ 4330 w 7873"/>
              <a:gd name="T97" fmla="*/ 5556 h 7791"/>
              <a:gd name="T98" fmla="*/ 5603 w 7873"/>
              <a:gd name="T99" fmla="*/ 5867 h 7791"/>
              <a:gd name="T100" fmla="*/ 6908 w 7873"/>
              <a:gd name="T101" fmla="*/ 3977 h 7791"/>
              <a:gd name="T102" fmla="*/ 7255 w 7873"/>
              <a:gd name="T103" fmla="*/ 4535 h 7791"/>
              <a:gd name="T104" fmla="*/ 5719 w 7873"/>
              <a:gd name="T105" fmla="*/ 6286 h 7791"/>
              <a:gd name="T106" fmla="*/ 121 w 7873"/>
              <a:gd name="T107" fmla="*/ 4492 h 7791"/>
              <a:gd name="T108" fmla="*/ 152 w 7873"/>
              <a:gd name="T109" fmla="*/ 5008 h 7791"/>
              <a:gd name="T110" fmla="*/ 1310 w 7873"/>
              <a:gd name="T111" fmla="*/ 5738 h 7791"/>
              <a:gd name="T112" fmla="*/ 2930 w 7873"/>
              <a:gd name="T113" fmla="*/ 5566 h 7791"/>
              <a:gd name="T114" fmla="*/ 2962 w 7873"/>
              <a:gd name="T115" fmla="*/ 5169 h 7791"/>
              <a:gd name="T116" fmla="*/ 121 w 7873"/>
              <a:gd name="T117" fmla="*/ 4492 h 7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73" h="7791">
                <a:moveTo>
                  <a:pt x="2709" y="1592"/>
                </a:moveTo>
                <a:cubicBezTo>
                  <a:pt x="3377" y="2060"/>
                  <a:pt x="4681" y="2036"/>
                  <a:pt x="5329" y="1624"/>
                </a:cubicBezTo>
                <a:cubicBezTo>
                  <a:pt x="5545" y="1487"/>
                  <a:pt x="5785" y="1286"/>
                  <a:pt x="5782" y="969"/>
                </a:cubicBezTo>
                <a:cubicBezTo>
                  <a:pt x="5780" y="712"/>
                  <a:pt x="5610" y="541"/>
                  <a:pt x="5477" y="432"/>
                </a:cubicBezTo>
                <a:cubicBezTo>
                  <a:pt x="5134" y="153"/>
                  <a:pt x="4575" y="0"/>
                  <a:pt x="4004" y="13"/>
                </a:cubicBezTo>
                <a:cubicBezTo>
                  <a:pt x="3452" y="27"/>
                  <a:pt x="3028" y="142"/>
                  <a:pt x="2709" y="368"/>
                </a:cubicBezTo>
                <a:cubicBezTo>
                  <a:pt x="2579" y="460"/>
                  <a:pt x="2397" y="651"/>
                  <a:pt x="2352" y="840"/>
                </a:cubicBezTo>
                <a:cubicBezTo>
                  <a:pt x="2268" y="1188"/>
                  <a:pt x="2508" y="1452"/>
                  <a:pt x="2709" y="1592"/>
                </a:cubicBezTo>
                <a:close/>
                <a:moveTo>
                  <a:pt x="2699" y="2258"/>
                </a:moveTo>
                <a:cubicBezTo>
                  <a:pt x="2797" y="2310"/>
                  <a:pt x="2931" y="2327"/>
                  <a:pt x="3046" y="2376"/>
                </a:cubicBezTo>
                <a:cubicBezTo>
                  <a:pt x="3149" y="2421"/>
                  <a:pt x="3244" y="2499"/>
                  <a:pt x="3351" y="2537"/>
                </a:cubicBezTo>
                <a:cubicBezTo>
                  <a:pt x="3702" y="2664"/>
                  <a:pt x="4247" y="2653"/>
                  <a:pt x="4656" y="2570"/>
                </a:cubicBezTo>
                <a:cubicBezTo>
                  <a:pt x="5060" y="2487"/>
                  <a:pt x="5429" y="2312"/>
                  <a:pt x="5624" y="2076"/>
                </a:cubicBezTo>
                <a:cubicBezTo>
                  <a:pt x="5764" y="1906"/>
                  <a:pt x="5830" y="1635"/>
                  <a:pt x="5782" y="1335"/>
                </a:cubicBezTo>
                <a:cubicBezTo>
                  <a:pt x="5772" y="1424"/>
                  <a:pt x="5742" y="1519"/>
                  <a:pt x="5698" y="1592"/>
                </a:cubicBezTo>
                <a:cubicBezTo>
                  <a:pt x="5156" y="2500"/>
                  <a:pt x="2595" y="2483"/>
                  <a:pt x="2331" y="1335"/>
                </a:cubicBezTo>
                <a:cubicBezTo>
                  <a:pt x="2289" y="1782"/>
                  <a:pt x="2428" y="2114"/>
                  <a:pt x="2699" y="2258"/>
                </a:cubicBezTo>
                <a:close/>
                <a:moveTo>
                  <a:pt x="3730" y="2903"/>
                </a:moveTo>
                <a:cubicBezTo>
                  <a:pt x="3794" y="3024"/>
                  <a:pt x="3869" y="3133"/>
                  <a:pt x="3888" y="3300"/>
                </a:cubicBezTo>
                <a:cubicBezTo>
                  <a:pt x="4160" y="3343"/>
                  <a:pt x="4254" y="3211"/>
                  <a:pt x="4414" y="3128"/>
                </a:cubicBezTo>
                <a:cubicBezTo>
                  <a:pt x="4739" y="2959"/>
                  <a:pt x="5059" y="2880"/>
                  <a:pt x="5519" y="2849"/>
                </a:cubicBezTo>
                <a:cubicBezTo>
                  <a:pt x="5727" y="2700"/>
                  <a:pt x="5840" y="2396"/>
                  <a:pt x="5782" y="2011"/>
                </a:cubicBezTo>
                <a:cubicBezTo>
                  <a:pt x="5775" y="2060"/>
                  <a:pt x="5774" y="2105"/>
                  <a:pt x="5761" y="2140"/>
                </a:cubicBezTo>
                <a:cubicBezTo>
                  <a:pt x="5540" y="2743"/>
                  <a:pt x="4538" y="2972"/>
                  <a:pt x="3730" y="2903"/>
                </a:cubicBezTo>
                <a:close/>
                <a:moveTo>
                  <a:pt x="3330" y="2967"/>
                </a:moveTo>
                <a:cubicBezTo>
                  <a:pt x="2977" y="2629"/>
                  <a:pt x="2385" y="2464"/>
                  <a:pt x="1752" y="2494"/>
                </a:cubicBezTo>
                <a:cubicBezTo>
                  <a:pt x="1329" y="2515"/>
                  <a:pt x="1030" y="2573"/>
                  <a:pt x="742" y="2709"/>
                </a:cubicBezTo>
                <a:cubicBezTo>
                  <a:pt x="435" y="2855"/>
                  <a:pt x="0" y="3158"/>
                  <a:pt x="152" y="3644"/>
                </a:cubicBezTo>
                <a:cubicBezTo>
                  <a:pt x="317" y="4167"/>
                  <a:pt x="1145" y="4424"/>
                  <a:pt x="1815" y="4428"/>
                </a:cubicBezTo>
                <a:cubicBezTo>
                  <a:pt x="2518" y="4432"/>
                  <a:pt x="3327" y="4194"/>
                  <a:pt x="3530" y="3687"/>
                </a:cubicBezTo>
                <a:cubicBezTo>
                  <a:pt x="3654" y="3377"/>
                  <a:pt x="3498" y="3127"/>
                  <a:pt x="3330" y="2967"/>
                </a:cubicBezTo>
                <a:close/>
                <a:moveTo>
                  <a:pt x="3236" y="4267"/>
                </a:moveTo>
                <a:cubicBezTo>
                  <a:pt x="2479" y="4956"/>
                  <a:pt x="393" y="4883"/>
                  <a:pt x="100" y="3837"/>
                </a:cubicBezTo>
                <a:cubicBezTo>
                  <a:pt x="89" y="4158"/>
                  <a:pt x="149" y="4405"/>
                  <a:pt x="289" y="4567"/>
                </a:cubicBezTo>
                <a:cubicBezTo>
                  <a:pt x="809" y="5172"/>
                  <a:pt x="2306" y="5269"/>
                  <a:pt x="3036" y="4825"/>
                </a:cubicBezTo>
                <a:cubicBezTo>
                  <a:pt x="3102" y="4610"/>
                  <a:pt x="3176" y="4403"/>
                  <a:pt x="3288" y="4234"/>
                </a:cubicBezTo>
                <a:cubicBezTo>
                  <a:pt x="3260" y="4206"/>
                  <a:pt x="3247" y="4256"/>
                  <a:pt x="3236" y="4267"/>
                </a:cubicBezTo>
                <a:close/>
                <a:moveTo>
                  <a:pt x="7676" y="4686"/>
                </a:moveTo>
                <a:cubicBezTo>
                  <a:pt x="7360" y="3976"/>
                  <a:pt x="6678" y="3405"/>
                  <a:pt x="5708" y="3407"/>
                </a:cubicBezTo>
                <a:cubicBezTo>
                  <a:pt x="5002" y="3409"/>
                  <a:pt x="4538" y="3710"/>
                  <a:pt x="4193" y="4063"/>
                </a:cubicBezTo>
                <a:cubicBezTo>
                  <a:pt x="3851" y="4412"/>
                  <a:pt x="3559" y="4942"/>
                  <a:pt x="3572" y="5620"/>
                </a:cubicBezTo>
                <a:cubicBezTo>
                  <a:pt x="3585" y="6291"/>
                  <a:pt x="3852" y="6780"/>
                  <a:pt x="4214" y="7145"/>
                </a:cubicBezTo>
                <a:cubicBezTo>
                  <a:pt x="4572" y="7506"/>
                  <a:pt x="5098" y="7791"/>
                  <a:pt x="5740" y="7779"/>
                </a:cubicBezTo>
                <a:cubicBezTo>
                  <a:pt x="6380" y="7767"/>
                  <a:pt x="6891" y="7500"/>
                  <a:pt x="7245" y="7134"/>
                </a:cubicBezTo>
                <a:cubicBezTo>
                  <a:pt x="7592" y="6776"/>
                  <a:pt x="7873" y="6254"/>
                  <a:pt x="7866" y="5577"/>
                </a:cubicBezTo>
                <a:cubicBezTo>
                  <a:pt x="7862" y="5260"/>
                  <a:pt x="7791" y="4942"/>
                  <a:pt x="7676" y="4686"/>
                </a:cubicBezTo>
                <a:close/>
                <a:moveTo>
                  <a:pt x="5719" y="6286"/>
                </a:moveTo>
                <a:cubicBezTo>
                  <a:pt x="5246" y="6164"/>
                  <a:pt x="4746" y="6069"/>
                  <a:pt x="4267" y="5953"/>
                </a:cubicBezTo>
                <a:cubicBezTo>
                  <a:pt x="4280" y="5812"/>
                  <a:pt x="4304" y="5683"/>
                  <a:pt x="4330" y="5556"/>
                </a:cubicBezTo>
                <a:cubicBezTo>
                  <a:pt x="4751" y="5663"/>
                  <a:pt x="5186" y="5756"/>
                  <a:pt x="5603" y="5867"/>
                </a:cubicBezTo>
                <a:cubicBezTo>
                  <a:pt x="6042" y="5241"/>
                  <a:pt x="6475" y="4609"/>
                  <a:pt x="6908" y="3977"/>
                </a:cubicBezTo>
                <a:cubicBezTo>
                  <a:pt x="7035" y="4151"/>
                  <a:pt x="7136" y="4353"/>
                  <a:pt x="7255" y="4535"/>
                </a:cubicBezTo>
                <a:cubicBezTo>
                  <a:pt x="6754" y="5129"/>
                  <a:pt x="6248" y="5720"/>
                  <a:pt x="5719" y="6286"/>
                </a:cubicBezTo>
                <a:close/>
                <a:moveTo>
                  <a:pt x="121" y="4492"/>
                </a:moveTo>
                <a:cubicBezTo>
                  <a:pt x="128" y="4663"/>
                  <a:pt x="104" y="4863"/>
                  <a:pt x="152" y="5008"/>
                </a:cubicBezTo>
                <a:cubicBezTo>
                  <a:pt x="286" y="5405"/>
                  <a:pt x="816" y="5648"/>
                  <a:pt x="1310" y="5738"/>
                </a:cubicBezTo>
                <a:cubicBezTo>
                  <a:pt x="1869" y="5840"/>
                  <a:pt x="2512" y="5761"/>
                  <a:pt x="2930" y="5566"/>
                </a:cubicBezTo>
                <a:cubicBezTo>
                  <a:pt x="2928" y="5421"/>
                  <a:pt x="2946" y="5296"/>
                  <a:pt x="2962" y="5169"/>
                </a:cubicBezTo>
                <a:cubicBezTo>
                  <a:pt x="2038" y="5580"/>
                  <a:pt x="359" y="5455"/>
                  <a:pt x="121" y="449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</p:sp>
      <p:sp>
        <p:nvSpPr>
          <p:cNvPr id="37" name="iconfont-1187-868307"/>
          <p:cNvSpPr>
            <a:spLocks noChangeAspect="1"/>
          </p:cNvSpPr>
          <p:nvPr/>
        </p:nvSpPr>
        <p:spPr bwMode="auto">
          <a:xfrm>
            <a:off x="7186944" y="3248440"/>
            <a:ext cx="436685" cy="427484"/>
          </a:xfrm>
          <a:custGeom>
            <a:avLst/>
            <a:gdLst>
              <a:gd name="T0" fmla="*/ 2895 w 12754"/>
              <a:gd name="T1" fmla="*/ 3482 h 12486"/>
              <a:gd name="T2" fmla="*/ 6377 w 12754"/>
              <a:gd name="T3" fmla="*/ 0 h 12486"/>
              <a:gd name="T4" fmla="*/ 9859 w 12754"/>
              <a:gd name="T5" fmla="*/ 3482 h 12486"/>
              <a:gd name="T6" fmla="*/ 6377 w 12754"/>
              <a:gd name="T7" fmla="*/ 6963 h 12486"/>
              <a:gd name="T8" fmla="*/ 2895 w 12754"/>
              <a:gd name="T9" fmla="*/ 3482 h 12486"/>
              <a:gd name="T10" fmla="*/ 0 w 12754"/>
              <a:gd name="T11" fmla="*/ 12468 h 12486"/>
              <a:gd name="T12" fmla="*/ 3586 w 12754"/>
              <a:gd name="T13" fmla="*/ 7045 h 12486"/>
              <a:gd name="T14" fmla="*/ 6377 w 12754"/>
              <a:gd name="T15" fmla="*/ 8014 h 12486"/>
              <a:gd name="T16" fmla="*/ 9182 w 12754"/>
              <a:gd name="T17" fmla="*/ 7036 h 12486"/>
              <a:gd name="T18" fmla="*/ 12754 w 12754"/>
              <a:gd name="T19" fmla="*/ 12468 h 12486"/>
              <a:gd name="T20" fmla="*/ 0 w 12754"/>
              <a:gd name="T21" fmla="*/ 12468 h 12486"/>
              <a:gd name="T22" fmla="*/ 0 w 12754"/>
              <a:gd name="T23" fmla="*/ 12468 h 12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754" h="12486">
                <a:moveTo>
                  <a:pt x="2895" y="3482"/>
                </a:moveTo>
                <a:cubicBezTo>
                  <a:pt x="2895" y="1562"/>
                  <a:pt x="4457" y="0"/>
                  <a:pt x="6377" y="0"/>
                </a:cubicBezTo>
                <a:cubicBezTo>
                  <a:pt x="8297" y="0"/>
                  <a:pt x="9859" y="1562"/>
                  <a:pt x="9859" y="3482"/>
                </a:cubicBezTo>
                <a:cubicBezTo>
                  <a:pt x="9859" y="5402"/>
                  <a:pt x="8297" y="6963"/>
                  <a:pt x="6377" y="6963"/>
                </a:cubicBezTo>
                <a:cubicBezTo>
                  <a:pt x="4457" y="6963"/>
                  <a:pt x="2895" y="5402"/>
                  <a:pt x="2895" y="3482"/>
                </a:cubicBezTo>
                <a:close/>
                <a:moveTo>
                  <a:pt x="0" y="12468"/>
                </a:moveTo>
                <a:cubicBezTo>
                  <a:pt x="75" y="11626"/>
                  <a:pt x="479" y="8643"/>
                  <a:pt x="3586" y="7045"/>
                </a:cubicBezTo>
                <a:cubicBezTo>
                  <a:pt x="4356" y="7650"/>
                  <a:pt x="5324" y="8014"/>
                  <a:pt x="6377" y="8014"/>
                </a:cubicBezTo>
                <a:cubicBezTo>
                  <a:pt x="7436" y="8014"/>
                  <a:pt x="8409" y="7647"/>
                  <a:pt x="9182" y="7036"/>
                </a:cubicBezTo>
                <a:cubicBezTo>
                  <a:pt x="12302" y="8627"/>
                  <a:pt x="12678" y="11589"/>
                  <a:pt x="12754" y="12468"/>
                </a:cubicBezTo>
                <a:cubicBezTo>
                  <a:pt x="12736" y="12486"/>
                  <a:pt x="18" y="12470"/>
                  <a:pt x="0" y="12468"/>
                </a:cubicBezTo>
                <a:close/>
                <a:moveTo>
                  <a:pt x="0" y="12468"/>
                </a:moveTo>
                <a:close/>
              </a:path>
            </a:pathLst>
          </a:custGeom>
          <a:solidFill>
            <a:srgbClr val="595959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465986" y="2020654"/>
            <a:ext cx="3610939" cy="3610939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57150">
            <a:solidFill>
              <a:srgbClr val="F3DF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1291004" y="2203113"/>
            <a:ext cx="983336" cy="983336"/>
          </a:xfrm>
          <a:prstGeom prst="ellipse">
            <a:avLst/>
          </a:prstGeom>
          <a:solidFill>
            <a:srgbClr val="DBC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3938611" y="5009767"/>
            <a:ext cx="621826" cy="621826"/>
          </a:xfrm>
          <a:prstGeom prst="ellipse">
            <a:avLst/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5192886" y="3098941"/>
            <a:ext cx="345027" cy="345027"/>
          </a:xfrm>
          <a:prstGeom prst="ellipse">
            <a:avLst/>
          </a:prstGeom>
          <a:solidFill>
            <a:srgbClr val="EBD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6375876" y="2335264"/>
            <a:ext cx="763677" cy="763678"/>
          </a:xfrm>
          <a:prstGeom prst="ellipse">
            <a:avLst/>
          </a:prstGeom>
          <a:solidFill>
            <a:srgbClr val="EAD2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1"/>
          <p:cNvSpPr txBox="1">
            <a:spLocks noChangeArrowheads="1"/>
          </p:cNvSpPr>
          <p:nvPr/>
        </p:nvSpPr>
        <p:spPr bwMode="auto">
          <a:xfrm>
            <a:off x="7448472" y="2369130"/>
            <a:ext cx="880142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1"/>
          <p:cNvSpPr txBox="1">
            <a:spLocks noChangeArrowheads="1"/>
          </p:cNvSpPr>
          <p:nvPr/>
        </p:nvSpPr>
        <p:spPr bwMode="auto">
          <a:xfrm>
            <a:off x="7448472" y="2626818"/>
            <a:ext cx="34650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6375876" y="3468671"/>
            <a:ext cx="763677" cy="763678"/>
          </a:xfrm>
          <a:prstGeom prst="ellipse">
            <a:avLst/>
          </a:prstGeom>
          <a:solidFill>
            <a:srgbClr val="EAD2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1"/>
          <p:cNvSpPr txBox="1">
            <a:spLocks noChangeArrowheads="1"/>
          </p:cNvSpPr>
          <p:nvPr/>
        </p:nvSpPr>
        <p:spPr bwMode="auto">
          <a:xfrm>
            <a:off x="7448472" y="3502537"/>
            <a:ext cx="880142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7" name="1"/>
          <p:cNvSpPr txBox="1">
            <a:spLocks noChangeArrowheads="1"/>
          </p:cNvSpPr>
          <p:nvPr/>
        </p:nvSpPr>
        <p:spPr bwMode="auto">
          <a:xfrm>
            <a:off x="7448472" y="3760224"/>
            <a:ext cx="34650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6375876" y="4642925"/>
            <a:ext cx="763677" cy="763678"/>
          </a:xfrm>
          <a:prstGeom prst="ellipse">
            <a:avLst/>
          </a:prstGeom>
          <a:solidFill>
            <a:srgbClr val="EAD2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1"/>
          <p:cNvSpPr txBox="1">
            <a:spLocks noChangeArrowheads="1"/>
          </p:cNvSpPr>
          <p:nvPr/>
        </p:nvSpPr>
        <p:spPr bwMode="auto">
          <a:xfrm>
            <a:off x="7448472" y="4688513"/>
            <a:ext cx="880142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1"/>
          <p:cNvSpPr txBox="1">
            <a:spLocks noChangeArrowheads="1"/>
          </p:cNvSpPr>
          <p:nvPr/>
        </p:nvSpPr>
        <p:spPr bwMode="auto">
          <a:xfrm>
            <a:off x="7448472" y="4946200"/>
            <a:ext cx="34650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Freeform 100"/>
          <p:cNvSpPr>
            <a:spLocks noEditPoints="1"/>
          </p:cNvSpPr>
          <p:nvPr/>
        </p:nvSpPr>
        <p:spPr bwMode="auto">
          <a:xfrm>
            <a:off x="6528364" y="3580523"/>
            <a:ext cx="477542" cy="487239"/>
          </a:xfrm>
          <a:custGeom>
            <a:avLst/>
            <a:gdLst>
              <a:gd name="T0" fmla="*/ 87 w 91"/>
              <a:gd name="T1" fmla="*/ 39 h 93"/>
              <a:gd name="T2" fmla="*/ 91 w 91"/>
              <a:gd name="T3" fmla="*/ 46 h 93"/>
              <a:gd name="T4" fmla="*/ 91 w 91"/>
              <a:gd name="T5" fmla="*/ 83 h 93"/>
              <a:gd name="T6" fmla="*/ 81 w 91"/>
              <a:gd name="T7" fmla="*/ 93 h 93"/>
              <a:gd name="T8" fmla="*/ 10 w 91"/>
              <a:gd name="T9" fmla="*/ 93 h 93"/>
              <a:gd name="T10" fmla="*/ 0 w 91"/>
              <a:gd name="T11" fmla="*/ 83 h 93"/>
              <a:gd name="T12" fmla="*/ 0 w 91"/>
              <a:gd name="T13" fmla="*/ 46 h 93"/>
              <a:gd name="T14" fmla="*/ 3 w 91"/>
              <a:gd name="T15" fmla="*/ 40 h 93"/>
              <a:gd name="T16" fmla="*/ 3 w 91"/>
              <a:gd name="T17" fmla="*/ 40 h 93"/>
              <a:gd name="T18" fmla="*/ 3 w 91"/>
              <a:gd name="T19" fmla="*/ 40 h 93"/>
              <a:gd name="T20" fmla="*/ 3 w 91"/>
              <a:gd name="T21" fmla="*/ 39 h 93"/>
              <a:gd name="T22" fmla="*/ 40 w 91"/>
              <a:gd name="T23" fmla="*/ 3 h 93"/>
              <a:gd name="T24" fmla="*/ 51 w 91"/>
              <a:gd name="T25" fmla="*/ 3 h 93"/>
              <a:gd name="T26" fmla="*/ 87 w 91"/>
              <a:gd name="T27" fmla="*/ 39 h 93"/>
              <a:gd name="T28" fmla="*/ 16 w 91"/>
              <a:gd name="T29" fmla="*/ 30 h 93"/>
              <a:gd name="T30" fmla="*/ 16 w 91"/>
              <a:gd name="T31" fmla="*/ 52 h 93"/>
              <a:gd name="T32" fmla="*/ 46 w 91"/>
              <a:gd name="T33" fmla="*/ 75 h 93"/>
              <a:gd name="T34" fmla="*/ 73 w 91"/>
              <a:gd name="T35" fmla="*/ 54 h 93"/>
              <a:gd name="T36" fmla="*/ 73 w 91"/>
              <a:gd name="T37" fmla="*/ 30 h 93"/>
              <a:gd name="T38" fmla="*/ 16 w 91"/>
              <a:gd name="T39" fmla="*/ 30 h 93"/>
              <a:gd name="T40" fmla="*/ 26 w 91"/>
              <a:gd name="T41" fmla="*/ 35 h 93"/>
              <a:gd name="T42" fmla="*/ 26 w 91"/>
              <a:gd name="T43" fmla="*/ 39 h 93"/>
              <a:gd name="T44" fmla="*/ 64 w 91"/>
              <a:gd name="T45" fmla="*/ 39 h 93"/>
              <a:gd name="T46" fmla="*/ 64 w 91"/>
              <a:gd name="T47" fmla="*/ 35 h 93"/>
              <a:gd name="T48" fmla="*/ 26 w 91"/>
              <a:gd name="T49" fmla="*/ 35 h 93"/>
              <a:gd name="T50" fmla="*/ 26 w 91"/>
              <a:gd name="T51" fmla="*/ 51 h 93"/>
              <a:gd name="T52" fmla="*/ 26 w 91"/>
              <a:gd name="T53" fmla="*/ 55 h 93"/>
              <a:gd name="T54" fmla="*/ 64 w 91"/>
              <a:gd name="T55" fmla="*/ 55 h 93"/>
              <a:gd name="T56" fmla="*/ 64 w 91"/>
              <a:gd name="T57" fmla="*/ 51 h 93"/>
              <a:gd name="T58" fmla="*/ 26 w 91"/>
              <a:gd name="T59" fmla="*/ 51 h 93"/>
              <a:gd name="T60" fmla="*/ 26 w 91"/>
              <a:gd name="T61" fmla="*/ 43 h 93"/>
              <a:gd name="T62" fmla="*/ 26 w 91"/>
              <a:gd name="T63" fmla="*/ 47 h 93"/>
              <a:gd name="T64" fmla="*/ 64 w 91"/>
              <a:gd name="T65" fmla="*/ 47 h 93"/>
              <a:gd name="T66" fmla="*/ 64 w 91"/>
              <a:gd name="T67" fmla="*/ 43 h 93"/>
              <a:gd name="T68" fmla="*/ 26 w 91"/>
              <a:gd name="T69" fmla="*/ 43 h 93"/>
              <a:gd name="T70" fmla="*/ 10 w 91"/>
              <a:gd name="T71" fmla="*/ 87 h 93"/>
              <a:gd name="T72" fmla="*/ 28 w 91"/>
              <a:gd name="T73" fmla="*/ 70 h 93"/>
              <a:gd name="T74" fmla="*/ 28 w 91"/>
              <a:gd name="T75" fmla="*/ 67 h 93"/>
              <a:gd name="T76" fmla="*/ 26 w 91"/>
              <a:gd name="T77" fmla="*/ 67 h 93"/>
              <a:gd name="T78" fmla="*/ 8 w 91"/>
              <a:gd name="T79" fmla="*/ 84 h 93"/>
              <a:gd name="T80" fmla="*/ 8 w 91"/>
              <a:gd name="T81" fmla="*/ 87 h 93"/>
              <a:gd name="T82" fmla="*/ 10 w 91"/>
              <a:gd name="T83" fmla="*/ 87 h 93"/>
              <a:gd name="T84" fmla="*/ 85 w 91"/>
              <a:gd name="T85" fmla="*/ 84 h 93"/>
              <a:gd name="T86" fmla="*/ 67 w 91"/>
              <a:gd name="T87" fmla="*/ 67 h 93"/>
              <a:gd name="T88" fmla="*/ 64 w 91"/>
              <a:gd name="T89" fmla="*/ 67 h 93"/>
              <a:gd name="T90" fmla="*/ 64 w 91"/>
              <a:gd name="T91" fmla="*/ 70 h 93"/>
              <a:gd name="T92" fmla="*/ 82 w 91"/>
              <a:gd name="T93" fmla="*/ 87 h 93"/>
              <a:gd name="T94" fmla="*/ 85 w 91"/>
              <a:gd name="T95" fmla="*/ 87 h 93"/>
              <a:gd name="T96" fmla="*/ 85 w 91"/>
              <a:gd name="T97" fmla="*/ 84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91" h="93">
                <a:moveTo>
                  <a:pt x="87" y="39"/>
                </a:moveTo>
                <a:cubicBezTo>
                  <a:pt x="89" y="40"/>
                  <a:pt x="91" y="43"/>
                  <a:pt x="91" y="46"/>
                </a:cubicBezTo>
                <a:cubicBezTo>
                  <a:pt x="91" y="83"/>
                  <a:pt x="91" y="83"/>
                  <a:pt x="91" y="83"/>
                </a:cubicBezTo>
                <a:cubicBezTo>
                  <a:pt x="91" y="89"/>
                  <a:pt x="86" y="93"/>
                  <a:pt x="81" y="93"/>
                </a:cubicBezTo>
                <a:cubicBezTo>
                  <a:pt x="10" y="93"/>
                  <a:pt x="10" y="93"/>
                  <a:pt x="10" y="93"/>
                </a:cubicBezTo>
                <a:cubicBezTo>
                  <a:pt x="5" y="93"/>
                  <a:pt x="0" y="89"/>
                  <a:pt x="0" y="83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4"/>
                  <a:pt x="1" y="41"/>
                  <a:pt x="3" y="40"/>
                </a:cubicBezTo>
                <a:cubicBezTo>
                  <a:pt x="3" y="40"/>
                  <a:pt x="3" y="40"/>
                  <a:pt x="3" y="40"/>
                </a:cubicBezTo>
                <a:cubicBezTo>
                  <a:pt x="3" y="40"/>
                  <a:pt x="3" y="40"/>
                  <a:pt x="3" y="40"/>
                </a:cubicBezTo>
                <a:cubicBezTo>
                  <a:pt x="3" y="40"/>
                  <a:pt x="3" y="40"/>
                  <a:pt x="3" y="39"/>
                </a:cubicBezTo>
                <a:cubicBezTo>
                  <a:pt x="40" y="3"/>
                  <a:pt x="40" y="3"/>
                  <a:pt x="40" y="3"/>
                </a:cubicBezTo>
                <a:cubicBezTo>
                  <a:pt x="43" y="0"/>
                  <a:pt x="47" y="0"/>
                  <a:pt x="51" y="3"/>
                </a:cubicBezTo>
                <a:cubicBezTo>
                  <a:pt x="87" y="39"/>
                  <a:pt x="87" y="39"/>
                  <a:pt x="87" y="39"/>
                </a:cubicBezTo>
                <a:close/>
                <a:moveTo>
                  <a:pt x="16" y="30"/>
                </a:moveTo>
                <a:cubicBezTo>
                  <a:pt x="16" y="52"/>
                  <a:pt x="16" y="52"/>
                  <a:pt x="16" y="52"/>
                </a:cubicBezTo>
                <a:cubicBezTo>
                  <a:pt x="46" y="75"/>
                  <a:pt x="46" y="75"/>
                  <a:pt x="46" y="75"/>
                </a:cubicBezTo>
                <a:cubicBezTo>
                  <a:pt x="73" y="54"/>
                  <a:pt x="73" y="54"/>
                  <a:pt x="73" y="54"/>
                </a:cubicBezTo>
                <a:cubicBezTo>
                  <a:pt x="73" y="30"/>
                  <a:pt x="73" y="30"/>
                  <a:pt x="73" y="30"/>
                </a:cubicBezTo>
                <a:cubicBezTo>
                  <a:pt x="16" y="30"/>
                  <a:pt x="16" y="30"/>
                  <a:pt x="16" y="30"/>
                </a:cubicBezTo>
                <a:close/>
                <a:moveTo>
                  <a:pt x="26" y="35"/>
                </a:moveTo>
                <a:cubicBezTo>
                  <a:pt x="26" y="39"/>
                  <a:pt x="26" y="39"/>
                  <a:pt x="26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35"/>
                  <a:pt x="64" y="35"/>
                  <a:pt x="64" y="35"/>
                </a:cubicBezTo>
                <a:cubicBezTo>
                  <a:pt x="26" y="35"/>
                  <a:pt x="26" y="35"/>
                  <a:pt x="26" y="35"/>
                </a:cubicBezTo>
                <a:close/>
                <a:moveTo>
                  <a:pt x="26" y="51"/>
                </a:moveTo>
                <a:cubicBezTo>
                  <a:pt x="26" y="55"/>
                  <a:pt x="26" y="55"/>
                  <a:pt x="26" y="55"/>
                </a:cubicBezTo>
                <a:cubicBezTo>
                  <a:pt x="64" y="55"/>
                  <a:pt x="64" y="55"/>
                  <a:pt x="64" y="55"/>
                </a:cubicBezTo>
                <a:cubicBezTo>
                  <a:pt x="64" y="51"/>
                  <a:pt x="64" y="51"/>
                  <a:pt x="64" y="51"/>
                </a:cubicBezTo>
                <a:cubicBezTo>
                  <a:pt x="26" y="51"/>
                  <a:pt x="26" y="51"/>
                  <a:pt x="26" y="51"/>
                </a:cubicBezTo>
                <a:close/>
                <a:moveTo>
                  <a:pt x="26" y="43"/>
                </a:moveTo>
                <a:cubicBezTo>
                  <a:pt x="26" y="47"/>
                  <a:pt x="26" y="47"/>
                  <a:pt x="26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43"/>
                  <a:pt x="64" y="43"/>
                  <a:pt x="64" y="43"/>
                </a:cubicBezTo>
                <a:cubicBezTo>
                  <a:pt x="26" y="43"/>
                  <a:pt x="26" y="43"/>
                  <a:pt x="26" y="43"/>
                </a:cubicBezTo>
                <a:close/>
                <a:moveTo>
                  <a:pt x="10" y="87"/>
                </a:moveTo>
                <a:cubicBezTo>
                  <a:pt x="28" y="70"/>
                  <a:pt x="28" y="70"/>
                  <a:pt x="28" y="70"/>
                </a:cubicBezTo>
                <a:cubicBezTo>
                  <a:pt x="29" y="69"/>
                  <a:pt x="29" y="68"/>
                  <a:pt x="28" y="67"/>
                </a:cubicBezTo>
                <a:cubicBezTo>
                  <a:pt x="28" y="66"/>
                  <a:pt x="27" y="66"/>
                  <a:pt x="26" y="67"/>
                </a:cubicBezTo>
                <a:cubicBezTo>
                  <a:pt x="8" y="84"/>
                  <a:pt x="8" y="84"/>
                  <a:pt x="8" y="84"/>
                </a:cubicBezTo>
                <a:cubicBezTo>
                  <a:pt x="7" y="85"/>
                  <a:pt x="7" y="86"/>
                  <a:pt x="8" y="87"/>
                </a:cubicBezTo>
                <a:cubicBezTo>
                  <a:pt x="8" y="88"/>
                  <a:pt x="10" y="88"/>
                  <a:pt x="10" y="87"/>
                </a:cubicBezTo>
                <a:close/>
                <a:moveTo>
                  <a:pt x="85" y="84"/>
                </a:moveTo>
                <a:cubicBezTo>
                  <a:pt x="67" y="67"/>
                  <a:pt x="67" y="67"/>
                  <a:pt x="67" y="67"/>
                </a:cubicBezTo>
                <a:cubicBezTo>
                  <a:pt x="66" y="66"/>
                  <a:pt x="65" y="66"/>
                  <a:pt x="64" y="67"/>
                </a:cubicBezTo>
                <a:cubicBezTo>
                  <a:pt x="63" y="68"/>
                  <a:pt x="63" y="69"/>
                  <a:pt x="64" y="70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8"/>
                  <a:pt x="84" y="88"/>
                  <a:pt x="85" y="87"/>
                </a:cubicBezTo>
                <a:cubicBezTo>
                  <a:pt x="85" y="86"/>
                  <a:pt x="85" y="85"/>
                  <a:pt x="85" y="84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sp>
        <p:nvSpPr>
          <p:cNvPr id="22" name="Freeform 101"/>
          <p:cNvSpPr>
            <a:spLocks noEditPoints="1"/>
          </p:cNvSpPr>
          <p:nvPr/>
        </p:nvSpPr>
        <p:spPr bwMode="auto">
          <a:xfrm>
            <a:off x="6535510" y="2531505"/>
            <a:ext cx="429061" cy="419365"/>
          </a:xfrm>
          <a:custGeom>
            <a:avLst/>
            <a:gdLst>
              <a:gd name="T0" fmla="*/ 74 w 82"/>
              <a:gd name="T1" fmla="*/ 6 h 80"/>
              <a:gd name="T2" fmla="*/ 67 w 82"/>
              <a:gd name="T3" fmla="*/ 27 h 80"/>
              <a:gd name="T4" fmla="*/ 65 w 82"/>
              <a:gd name="T5" fmla="*/ 30 h 80"/>
              <a:gd name="T6" fmla="*/ 75 w 82"/>
              <a:gd name="T7" fmla="*/ 71 h 80"/>
              <a:gd name="T8" fmla="*/ 66 w 82"/>
              <a:gd name="T9" fmla="*/ 80 h 80"/>
              <a:gd name="T10" fmla="*/ 44 w 82"/>
              <a:gd name="T11" fmla="*/ 50 h 80"/>
              <a:gd name="T12" fmla="*/ 36 w 82"/>
              <a:gd name="T13" fmla="*/ 57 h 80"/>
              <a:gd name="T14" fmla="*/ 39 w 82"/>
              <a:gd name="T15" fmla="*/ 70 h 80"/>
              <a:gd name="T16" fmla="*/ 34 w 82"/>
              <a:gd name="T17" fmla="*/ 75 h 80"/>
              <a:gd name="T18" fmla="*/ 26 w 82"/>
              <a:gd name="T19" fmla="*/ 61 h 80"/>
              <a:gd name="T20" fmla="*/ 21 w 82"/>
              <a:gd name="T21" fmla="*/ 67 h 80"/>
              <a:gd name="T22" fmla="*/ 16 w 82"/>
              <a:gd name="T23" fmla="*/ 62 h 80"/>
              <a:gd name="T24" fmla="*/ 21 w 82"/>
              <a:gd name="T25" fmla="*/ 57 h 80"/>
              <a:gd name="T26" fmla="*/ 7 w 82"/>
              <a:gd name="T27" fmla="*/ 50 h 80"/>
              <a:gd name="T28" fmla="*/ 12 w 82"/>
              <a:gd name="T29" fmla="*/ 44 h 80"/>
              <a:gd name="T30" fmla="*/ 25 w 82"/>
              <a:gd name="T31" fmla="*/ 47 h 80"/>
              <a:gd name="T32" fmla="*/ 32 w 82"/>
              <a:gd name="T33" fmla="*/ 39 h 80"/>
              <a:gd name="T34" fmla="*/ 0 w 82"/>
              <a:gd name="T35" fmla="*/ 18 h 80"/>
              <a:gd name="T36" fmla="*/ 9 w 82"/>
              <a:gd name="T37" fmla="*/ 8 h 80"/>
              <a:gd name="T38" fmla="*/ 51 w 82"/>
              <a:gd name="T39" fmla="*/ 16 h 80"/>
              <a:gd name="T40" fmla="*/ 53 w 82"/>
              <a:gd name="T41" fmla="*/ 13 h 80"/>
              <a:gd name="T42" fmla="*/ 74 w 82"/>
              <a:gd name="T43" fmla="*/ 6 h 80"/>
              <a:gd name="T44" fmla="*/ 82 w 82"/>
              <a:gd name="T45" fmla="*/ 50 h 80"/>
              <a:gd name="T46" fmla="*/ 74 w 82"/>
              <a:gd name="T47" fmla="*/ 42 h 80"/>
              <a:gd name="T48" fmla="*/ 72 w 82"/>
              <a:gd name="T49" fmla="*/ 44 h 80"/>
              <a:gd name="T50" fmla="*/ 76 w 82"/>
              <a:gd name="T51" fmla="*/ 57 h 80"/>
              <a:gd name="T52" fmla="*/ 82 w 82"/>
              <a:gd name="T53" fmla="*/ 50 h 80"/>
              <a:gd name="T54" fmla="*/ 29 w 82"/>
              <a:gd name="T55" fmla="*/ 0 h 80"/>
              <a:gd name="T56" fmla="*/ 23 w 82"/>
              <a:gd name="T57" fmla="*/ 7 h 80"/>
              <a:gd name="T58" fmla="*/ 36 w 82"/>
              <a:gd name="T59" fmla="*/ 10 h 80"/>
              <a:gd name="T60" fmla="*/ 37 w 82"/>
              <a:gd name="T61" fmla="*/ 8 h 80"/>
              <a:gd name="T62" fmla="*/ 29 w 82"/>
              <a:gd name="T63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2" h="80">
                <a:moveTo>
                  <a:pt x="74" y="6"/>
                </a:moveTo>
                <a:cubicBezTo>
                  <a:pt x="76" y="15"/>
                  <a:pt x="74" y="21"/>
                  <a:pt x="67" y="27"/>
                </a:cubicBezTo>
                <a:cubicBezTo>
                  <a:pt x="65" y="30"/>
                  <a:pt x="65" y="30"/>
                  <a:pt x="65" y="30"/>
                </a:cubicBezTo>
                <a:cubicBezTo>
                  <a:pt x="75" y="71"/>
                  <a:pt x="75" y="71"/>
                  <a:pt x="75" y="71"/>
                </a:cubicBezTo>
                <a:cubicBezTo>
                  <a:pt x="66" y="80"/>
                  <a:pt x="66" y="80"/>
                  <a:pt x="66" y="80"/>
                </a:cubicBezTo>
                <a:cubicBezTo>
                  <a:pt x="44" y="50"/>
                  <a:pt x="44" y="50"/>
                  <a:pt x="44" y="50"/>
                </a:cubicBezTo>
                <a:cubicBezTo>
                  <a:pt x="36" y="57"/>
                  <a:pt x="36" y="57"/>
                  <a:pt x="36" y="57"/>
                </a:cubicBezTo>
                <a:cubicBezTo>
                  <a:pt x="39" y="70"/>
                  <a:pt x="39" y="70"/>
                  <a:pt x="39" y="70"/>
                </a:cubicBezTo>
                <a:cubicBezTo>
                  <a:pt x="34" y="75"/>
                  <a:pt x="34" y="75"/>
                  <a:pt x="34" y="75"/>
                </a:cubicBezTo>
                <a:cubicBezTo>
                  <a:pt x="26" y="61"/>
                  <a:pt x="26" y="61"/>
                  <a:pt x="26" y="61"/>
                </a:cubicBezTo>
                <a:cubicBezTo>
                  <a:pt x="21" y="67"/>
                  <a:pt x="21" y="67"/>
                  <a:pt x="21" y="67"/>
                </a:cubicBezTo>
                <a:cubicBezTo>
                  <a:pt x="16" y="62"/>
                  <a:pt x="16" y="62"/>
                  <a:pt x="16" y="62"/>
                </a:cubicBezTo>
                <a:cubicBezTo>
                  <a:pt x="21" y="57"/>
                  <a:pt x="21" y="57"/>
                  <a:pt x="21" y="57"/>
                </a:cubicBezTo>
                <a:cubicBezTo>
                  <a:pt x="7" y="50"/>
                  <a:pt x="7" y="50"/>
                  <a:pt x="7" y="50"/>
                </a:cubicBezTo>
                <a:cubicBezTo>
                  <a:pt x="12" y="44"/>
                  <a:pt x="12" y="44"/>
                  <a:pt x="12" y="44"/>
                </a:cubicBezTo>
                <a:cubicBezTo>
                  <a:pt x="25" y="47"/>
                  <a:pt x="25" y="47"/>
                  <a:pt x="25" y="47"/>
                </a:cubicBezTo>
                <a:cubicBezTo>
                  <a:pt x="32" y="39"/>
                  <a:pt x="32" y="39"/>
                  <a:pt x="32" y="39"/>
                </a:cubicBezTo>
                <a:cubicBezTo>
                  <a:pt x="0" y="18"/>
                  <a:pt x="0" y="18"/>
                  <a:pt x="0" y="18"/>
                </a:cubicBezTo>
                <a:cubicBezTo>
                  <a:pt x="9" y="8"/>
                  <a:pt x="9" y="8"/>
                  <a:pt x="9" y="8"/>
                </a:cubicBezTo>
                <a:cubicBezTo>
                  <a:pt x="51" y="16"/>
                  <a:pt x="51" y="16"/>
                  <a:pt x="51" y="16"/>
                </a:cubicBezTo>
                <a:cubicBezTo>
                  <a:pt x="53" y="13"/>
                  <a:pt x="53" y="13"/>
                  <a:pt x="53" y="13"/>
                </a:cubicBezTo>
                <a:cubicBezTo>
                  <a:pt x="60" y="5"/>
                  <a:pt x="67" y="4"/>
                  <a:pt x="74" y="6"/>
                </a:cubicBezTo>
                <a:close/>
                <a:moveTo>
                  <a:pt x="82" y="50"/>
                </a:moveTo>
                <a:cubicBezTo>
                  <a:pt x="74" y="42"/>
                  <a:pt x="74" y="42"/>
                  <a:pt x="74" y="42"/>
                </a:cubicBezTo>
                <a:cubicBezTo>
                  <a:pt x="72" y="44"/>
                  <a:pt x="72" y="44"/>
                  <a:pt x="72" y="44"/>
                </a:cubicBezTo>
                <a:cubicBezTo>
                  <a:pt x="76" y="57"/>
                  <a:pt x="76" y="57"/>
                  <a:pt x="76" y="57"/>
                </a:cubicBezTo>
                <a:cubicBezTo>
                  <a:pt x="82" y="50"/>
                  <a:pt x="82" y="50"/>
                  <a:pt x="82" y="50"/>
                </a:cubicBezTo>
                <a:close/>
                <a:moveTo>
                  <a:pt x="29" y="0"/>
                </a:moveTo>
                <a:cubicBezTo>
                  <a:pt x="23" y="7"/>
                  <a:pt x="23" y="7"/>
                  <a:pt x="23" y="7"/>
                </a:cubicBezTo>
                <a:cubicBezTo>
                  <a:pt x="36" y="10"/>
                  <a:pt x="36" y="10"/>
                  <a:pt x="36" y="10"/>
                </a:cubicBezTo>
                <a:cubicBezTo>
                  <a:pt x="37" y="8"/>
                  <a:pt x="37" y="8"/>
                  <a:pt x="37" y="8"/>
                </a:cubicBezTo>
                <a:lnTo>
                  <a:pt x="29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sp>
        <p:nvSpPr>
          <p:cNvPr id="23" name="Freeform 102"/>
          <p:cNvSpPr>
            <a:spLocks noEditPoints="1"/>
          </p:cNvSpPr>
          <p:nvPr/>
        </p:nvSpPr>
        <p:spPr bwMode="auto">
          <a:xfrm>
            <a:off x="6562174" y="4769254"/>
            <a:ext cx="402398" cy="487241"/>
          </a:xfrm>
          <a:custGeom>
            <a:avLst/>
            <a:gdLst>
              <a:gd name="T0" fmla="*/ 0 w 77"/>
              <a:gd name="T1" fmla="*/ 85 h 93"/>
              <a:gd name="T2" fmla="*/ 30 w 77"/>
              <a:gd name="T3" fmla="*/ 20 h 93"/>
              <a:gd name="T4" fmla="*/ 38 w 77"/>
              <a:gd name="T5" fmla="*/ 26 h 93"/>
              <a:gd name="T6" fmla="*/ 39 w 77"/>
              <a:gd name="T7" fmla="*/ 27 h 93"/>
              <a:gd name="T8" fmla="*/ 39 w 77"/>
              <a:gd name="T9" fmla="*/ 27 h 93"/>
              <a:gd name="T10" fmla="*/ 40 w 77"/>
              <a:gd name="T11" fmla="*/ 27 h 93"/>
              <a:gd name="T12" fmla="*/ 40 w 77"/>
              <a:gd name="T13" fmla="*/ 28 h 93"/>
              <a:gd name="T14" fmla="*/ 40 w 77"/>
              <a:gd name="T15" fmla="*/ 28 h 93"/>
              <a:gd name="T16" fmla="*/ 41 w 77"/>
              <a:gd name="T17" fmla="*/ 28 h 93"/>
              <a:gd name="T18" fmla="*/ 41 w 77"/>
              <a:gd name="T19" fmla="*/ 29 h 93"/>
              <a:gd name="T20" fmla="*/ 42 w 77"/>
              <a:gd name="T21" fmla="*/ 29 h 93"/>
              <a:gd name="T22" fmla="*/ 42 w 77"/>
              <a:gd name="T23" fmla="*/ 29 h 93"/>
              <a:gd name="T24" fmla="*/ 43 w 77"/>
              <a:gd name="T25" fmla="*/ 29 h 93"/>
              <a:gd name="T26" fmla="*/ 43 w 77"/>
              <a:gd name="T27" fmla="*/ 30 h 93"/>
              <a:gd name="T28" fmla="*/ 43 w 77"/>
              <a:gd name="T29" fmla="*/ 30 h 93"/>
              <a:gd name="T30" fmla="*/ 48 w 77"/>
              <a:gd name="T31" fmla="*/ 33 h 93"/>
              <a:gd name="T32" fmla="*/ 48 w 77"/>
              <a:gd name="T33" fmla="*/ 33 h 93"/>
              <a:gd name="T34" fmla="*/ 49 w 77"/>
              <a:gd name="T35" fmla="*/ 34 h 93"/>
              <a:gd name="T36" fmla="*/ 49 w 77"/>
              <a:gd name="T37" fmla="*/ 34 h 93"/>
              <a:gd name="T38" fmla="*/ 50 w 77"/>
              <a:gd name="T39" fmla="*/ 34 h 93"/>
              <a:gd name="T40" fmla="*/ 50 w 77"/>
              <a:gd name="T41" fmla="*/ 35 h 93"/>
              <a:gd name="T42" fmla="*/ 50 w 77"/>
              <a:gd name="T43" fmla="*/ 35 h 93"/>
              <a:gd name="T44" fmla="*/ 51 w 77"/>
              <a:gd name="T45" fmla="*/ 35 h 93"/>
              <a:gd name="T46" fmla="*/ 51 w 77"/>
              <a:gd name="T47" fmla="*/ 36 h 93"/>
              <a:gd name="T48" fmla="*/ 52 w 77"/>
              <a:gd name="T49" fmla="*/ 36 h 93"/>
              <a:gd name="T50" fmla="*/ 52 w 77"/>
              <a:gd name="T51" fmla="*/ 36 h 93"/>
              <a:gd name="T52" fmla="*/ 53 w 77"/>
              <a:gd name="T53" fmla="*/ 37 h 93"/>
              <a:gd name="T54" fmla="*/ 53 w 77"/>
              <a:gd name="T55" fmla="*/ 37 h 93"/>
              <a:gd name="T56" fmla="*/ 48 w 77"/>
              <a:gd name="T57" fmla="*/ 79 h 93"/>
              <a:gd name="T58" fmla="*/ 7 w 77"/>
              <a:gd name="T59" fmla="*/ 91 h 93"/>
              <a:gd name="T60" fmla="*/ 35 w 77"/>
              <a:gd name="T61" fmla="*/ 64 h 93"/>
              <a:gd name="T62" fmla="*/ 19 w 77"/>
              <a:gd name="T63" fmla="*/ 53 h 93"/>
              <a:gd name="T64" fmla="*/ 3 w 77"/>
              <a:gd name="T65" fmla="*/ 88 h 93"/>
              <a:gd name="T66" fmla="*/ 73 w 77"/>
              <a:gd name="T67" fmla="*/ 93 h 93"/>
              <a:gd name="T68" fmla="*/ 54 w 77"/>
              <a:gd name="T69" fmla="*/ 83 h 93"/>
              <a:gd name="T70" fmla="*/ 69 w 77"/>
              <a:gd name="T71" fmla="*/ 42 h 93"/>
              <a:gd name="T72" fmla="*/ 34 w 77"/>
              <a:gd name="T73" fmla="*/ 0 h 93"/>
              <a:gd name="T74" fmla="*/ 69 w 77"/>
              <a:gd name="T75" fmla="*/ 4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7" h="93">
                <a:moveTo>
                  <a:pt x="3" y="88"/>
                </a:moveTo>
                <a:cubicBezTo>
                  <a:pt x="2" y="87"/>
                  <a:pt x="1" y="86"/>
                  <a:pt x="0" y="85"/>
                </a:cubicBezTo>
                <a:cubicBezTo>
                  <a:pt x="0" y="72"/>
                  <a:pt x="0" y="58"/>
                  <a:pt x="0" y="45"/>
                </a:cubicBezTo>
                <a:cubicBezTo>
                  <a:pt x="12" y="40"/>
                  <a:pt x="21" y="32"/>
                  <a:pt x="30" y="20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7"/>
                  <a:pt x="38" y="27"/>
                  <a:pt x="38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9"/>
                  <a:pt x="41" y="29"/>
                  <a:pt x="41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4" y="30"/>
                  <a:pt x="44" y="30"/>
                  <a:pt x="44" y="30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4"/>
                  <a:pt x="48" y="34"/>
                  <a:pt x="48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6"/>
                  <a:pt x="51" y="36"/>
                  <a:pt x="51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3" y="37"/>
                  <a:pt x="53" y="37"/>
                  <a:pt x="53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62" y="43"/>
                  <a:pt x="62" y="43"/>
                  <a:pt x="62" y="43"/>
                </a:cubicBezTo>
                <a:cubicBezTo>
                  <a:pt x="53" y="55"/>
                  <a:pt x="49" y="67"/>
                  <a:pt x="48" y="79"/>
                </a:cubicBezTo>
                <a:cubicBezTo>
                  <a:pt x="36" y="84"/>
                  <a:pt x="23" y="88"/>
                  <a:pt x="11" y="93"/>
                </a:cubicBezTo>
                <a:cubicBezTo>
                  <a:pt x="9" y="92"/>
                  <a:pt x="8" y="91"/>
                  <a:pt x="7" y="91"/>
                </a:cubicBezTo>
                <a:cubicBezTo>
                  <a:pt x="23" y="68"/>
                  <a:pt x="23" y="68"/>
                  <a:pt x="23" y="68"/>
                </a:cubicBezTo>
                <a:cubicBezTo>
                  <a:pt x="27" y="69"/>
                  <a:pt x="32" y="68"/>
                  <a:pt x="35" y="64"/>
                </a:cubicBezTo>
                <a:cubicBezTo>
                  <a:pt x="38" y="60"/>
                  <a:pt x="37" y="54"/>
                  <a:pt x="32" y="51"/>
                </a:cubicBezTo>
                <a:cubicBezTo>
                  <a:pt x="28" y="47"/>
                  <a:pt x="22" y="49"/>
                  <a:pt x="19" y="53"/>
                </a:cubicBezTo>
                <a:cubicBezTo>
                  <a:pt x="16" y="57"/>
                  <a:pt x="16" y="62"/>
                  <a:pt x="19" y="65"/>
                </a:cubicBezTo>
                <a:cubicBezTo>
                  <a:pt x="3" y="88"/>
                  <a:pt x="3" y="88"/>
                  <a:pt x="3" y="88"/>
                </a:cubicBezTo>
                <a:close/>
                <a:moveTo>
                  <a:pt x="27" y="93"/>
                </a:moveTo>
                <a:cubicBezTo>
                  <a:pt x="73" y="93"/>
                  <a:pt x="73" y="93"/>
                  <a:pt x="73" y="93"/>
                </a:cubicBezTo>
                <a:cubicBezTo>
                  <a:pt x="73" y="83"/>
                  <a:pt x="73" y="83"/>
                  <a:pt x="73" y="83"/>
                </a:cubicBezTo>
                <a:cubicBezTo>
                  <a:pt x="54" y="83"/>
                  <a:pt x="54" y="83"/>
                  <a:pt x="54" y="83"/>
                </a:cubicBezTo>
                <a:cubicBezTo>
                  <a:pt x="27" y="93"/>
                  <a:pt x="27" y="93"/>
                  <a:pt x="27" y="93"/>
                </a:cubicBezTo>
                <a:close/>
                <a:moveTo>
                  <a:pt x="69" y="42"/>
                </a:moveTo>
                <a:cubicBezTo>
                  <a:pt x="77" y="31"/>
                  <a:pt x="77" y="31"/>
                  <a:pt x="77" y="31"/>
                </a:cubicBezTo>
                <a:cubicBezTo>
                  <a:pt x="34" y="0"/>
                  <a:pt x="34" y="0"/>
                  <a:pt x="34" y="0"/>
                </a:cubicBezTo>
                <a:cubicBezTo>
                  <a:pt x="26" y="12"/>
                  <a:pt x="26" y="12"/>
                  <a:pt x="26" y="12"/>
                </a:cubicBezTo>
                <a:lnTo>
                  <a:pt x="69" y="42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80645" y="3628158"/>
            <a:ext cx="7388990" cy="613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srgbClr val="9375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 designer can use default text to simulate what text would look like. If it is not real text. A designer can use default text to simulate what text would look like.</a:t>
            </a:r>
            <a:endParaRPr lang="en-US" altLang="zh-CN" sz="1200" dirty="0">
              <a:solidFill>
                <a:srgbClr val="9375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PA_文本框 2"/>
          <p:cNvSpPr txBox="1"/>
          <p:nvPr>
            <p:custDataLst>
              <p:tags r:id="rId2"/>
            </p:custDataLst>
          </p:nvPr>
        </p:nvSpPr>
        <p:spPr>
          <a:xfrm>
            <a:off x="3973037" y="2327041"/>
            <a:ext cx="4203034" cy="90360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 sz="4400" b="0" noProof="0" dirty="0">
                <a:solidFill>
                  <a:srgbClr val="93756A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请输入标题文字</a:t>
            </a:r>
            <a:endParaRPr lang="zh-CN" altLang="en-US" sz="4400" b="0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110234" y="4639179"/>
            <a:ext cx="1993211" cy="394635"/>
          </a:xfrm>
          <a:prstGeom prst="roundRect">
            <a:avLst>
              <a:gd name="adj" fmla="val 50000"/>
            </a:avLst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PART.02</a:t>
            </a:r>
            <a:endParaRPr lang="zh-CN" altLang="en-US" sz="16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3756A"/>
              </a:solidFill>
              <a:effectLst/>
              <a:uLnTx/>
              <a:uFillTx/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90888" y="1810071"/>
            <a:ext cx="11210224" cy="40576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095999" y="1810071"/>
            <a:ext cx="5130721" cy="4057614"/>
          </a:xfrm>
          <a:prstGeom prst="rect">
            <a:avLst/>
          </a:prstGeom>
          <a:blipFill dpi="0" rotWithShape="1">
            <a:blip r:embed="rId2"/>
            <a:srcRect/>
            <a:stretch>
              <a:fillRect r="-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226721" y="1810071"/>
            <a:ext cx="474391" cy="4057614"/>
          </a:xfrm>
          <a:prstGeom prst="rect">
            <a:avLst/>
          </a:prstGeom>
          <a:solidFill>
            <a:srgbClr val="937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162178" y="2353759"/>
            <a:ext cx="717374" cy="717374"/>
          </a:xfrm>
          <a:prstGeom prst="ellipse">
            <a:avLst/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1"/>
          <p:cNvSpPr txBox="1">
            <a:spLocks noChangeArrowheads="1"/>
          </p:cNvSpPr>
          <p:nvPr/>
        </p:nvSpPr>
        <p:spPr bwMode="auto">
          <a:xfrm>
            <a:off x="2169740" y="2385572"/>
            <a:ext cx="826777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1"/>
          <p:cNvSpPr txBox="1">
            <a:spLocks noChangeArrowheads="1"/>
          </p:cNvSpPr>
          <p:nvPr/>
        </p:nvSpPr>
        <p:spPr bwMode="auto">
          <a:xfrm>
            <a:off x="2169740" y="2604280"/>
            <a:ext cx="3254968" cy="521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1162178" y="3418445"/>
            <a:ext cx="717374" cy="717374"/>
          </a:xfrm>
          <a:prstGeom prst="ellipse">
            <a:avLst/>
          </a:prstGeom>
          <a:solidFill>
            <a:srgbClr val="EBD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1"/>
          <p:cNvSpPr txBox="1">
            <a:spLocks noChangeArrowheads="1"/>
          </p:cNvSpPr>
          <p:nvPr/>
        </p:nvSpPr>
        <p:spPr bwMode="auto">
          <a:xfrm>
            <a:off x="2169740" y="3450258"/>
            <a:ext cx="826777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1"/>
          <p:cNvSpPr txBox="1">
            <a:spLocks noChangeArrowheads="1"/>
          </p:cNvSpPr>
          <p:nvPr/>
        </p:nvSpPr>
        <p:spPr bwMode="auto">
          <a:xfrm>
            <a:off x="2169740" y="3668966"/>
            <a:ext cx="32549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1162178" y="4521502"/>
            <a:ext cx="717374" cy="717374"/>
          </a:xfrm>
          <a:prstGeom prst="ellipse">
            <a:avLst/>
          </a:prstGeom>
          <a:solidFill>
            <a:srgbClr val="DBCE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8" name="Group 58"/>
          <p:cNvGrpSpPr/>
          <p:nvPr/>
        </p:nvGrpSpPr>
        <p:grpSpPr>
          <a:xfrm>
            <a:off x="1386082" y="4677931"/>
            <a:ext cx="280187" cy="412124"/>
            <a:chOff x="9209088" y="5059363"/>
            <a:chExt cx="300038" cy="44132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9" name="Freeform 412"/>
            <p:cNvSpPr/>
            <p:nvPr/>
          </p:nvSpPr>
          <p:spPr bwMode="auto">
            <a:xfrm>
              <a:off x="9313863" y="5059363"/>
              <a:ext cx="90488" cy="90487"/>
            </a:xfrm>
            <a:custGeom>
              <a:avLst/>
              <a:gdLst>
                <a:gd name="T0" fmla="*/ 343 w 686"/>
                <a:gd name="T1" fmla="*/ 0 h 686"/>
                <a:gd name="T2" fmla="*/ 390 w 686"/>
                <a:gd name="T3" fmla="*/ 3 h 686"/>
                <a:gd name="T4" fmla="*/ 435 w 686"/>
                <a:gd name="T5" fmla="*/ 12 h 686"/>
                <a:gd name="T6" fmla="*/ 477 w 686"/>
                <a:gd name="T7" fmla="*/ 27 h 686"/>
                <a:gd name="T8" fmla="*/ 517 w 686"/>
                <a:gd name="T9" fmla="*/ 46 h 686"/>
                <a:gd name="T10" fmla="*/ 553 w 686"/>
                <a:gd name="T11" fmla="*/ 71 h 686"/>
                <a:gd name="T12" fmla="*/ 586 w 686"/>
                <a:gd name="T13" fmla="*/ 100 h 686"/>
                <a:gd name="T14" fmla="*/ 615 w 686"/>
                <a:gd name="T15" fmla="*/ 133 h 686"/>
                <a:gd name="T16" fmla="*/ 640 w 686"/>
                <a:gd name="T17" fmla="*/ 169 h 686"/>
                <a:gd name="T18" fmla="*/ 659 w 686"/>
                <a:gd name="T19" fmla="*/ 209 h 686"/>
                <a:gd name="T20" fmla="*/ 674 w 686"/>
                <a:gd name="T21" fmla="*/ 251 h 686"/>
                <a:gd name="T22" fmla="*/ 683 w 686"/>
                <a:gd name="T23" fmla="*/ 296 h 686"/>
                <a:gd name="T24" fmla="*/ 686 w 686"/>
                <a:gd name="T25" fmla="*/ 342 h 686"/>
                <a:gd name="T26" fmla="*/ 683 w 686"/>
                <a:gd name="T27" fmla="*/ 389 h 686"/>
                <a:gd name="T28" fmla="*/ 674 w 686"/>
                <a:gd name="T29" fmla="*/ 434 h 686"/>
                <a:gd name="T30" fmla="*/ 659 w 686"/>
                <a:gd name="T31" fmla="*/ 476 h 686"/>
                <a:gd name="T32" fmla="*/ 640 w 686"/>
                <a:gd name="T33" fmla="*/ 516 h 686"/>
                <a:gd name="T34" fmla="*/ 615 w 686"/>
                <a:gd name="T35" fmla="*/ 552 h 686"/>
                <a:gd name="T36" fmla="*/ 586 w 686"/>
                <a:gd name="T37" fmla="*/ 585 h 686"/>
                <a:gd name="T38" fmla="*/ 553 w 686"/>
                <a:gd name="T39" fmla="*/ 614 h 686"/>
                <a:gd name="T40" fmla="*/ 517 w 686"/>
                <a:gd name="T41" fmla="*/ 639 h 686"/>
                <a:gd name="T42" fmla="*/ 477 w 686"/>
                <a:gd name="T43" fmla="*/ 659 h 686"/>
                <a:gd name="T44" fmla="*/ 435 w 686"/>
                <a:gd name="T45" fmla="*/ 674 h 686"/>
                <a:gd name="T46" fmla="*/ 390 w 686"/>
                <a:gd name="T47" fmla="*/ 682 h 686"/>
                <a:gd name="T48" fmla="*/ 343 w 686"/>
                <a:gd name="T49" fmla="*/ 686 h 686"/>
                <a:gd name="T50" fmla="*/ 296 w 686"/>
                <a:gd name="T51" fmla="*/ 682 h 686"/>
                <a:gd name="T52" fmla="*/ 252 w 686"/>
                <a:gd name="T53" fmla="*/ 674 h 686"/>
                <a:gd name="T54" fmla="*/ 210 w 686"/>
                <a:gd name="T55" fmla="*/ 659 h 686"/>
                <a:gd name="T56" fmla="*/ 170 w 686"/>
                <a:gd name="T57" fmla="*/ 639 h 686"/>
                <a:gd name="T58" fmla="*/ 134 w 686"/>
                <a:gd name="T59" fmla="*/ 614 h 686"/>
                <a:gd name="T60" fmla="*/ 101 w 686"/>
                <a:gd name="T61" fmla="*/ 585 h 686"/>
                <a:gd name="T62" fmla="*/ 72 w 686"/>
                <a:gd name="T63" fmla="*/ 552 h 686"/>
                <a:gd name="T64" fmla="*/ 48 w 686"/>
                <a:gd name="T65" fmla="*/ 516 h 686"/>
                <a:gd name="T66" fmla="*/ 27 w 686"/>
                <a:gd name="T67" fmla="*/ 476 h 686"/>
                <a:gd name="T68" fmla="*/ 13 w 686"/>
                <a:gd name="T69" fmla="*/ 434 h 686"/>
                <a:gd name="T70" fmla="*/ 4 w 686"/>
                <a:gd name="T71" fmla="*/ 389 h 686"/>
                <a:gd name="T72" fmla="*/ 0 w 686"/>
                <a:gd name="T73" fmla="*/ 342 h 686"/>
                <a:gd name="T74" fmla="*/ 4 w 686"/>
                <a:gd name="T75" fmla="*/ 296 h 686"/>
                <a:gd name="T76" fmla="*/ 13 w 686"/>
                <a:gd name="T77" fmla="*/ 251 h 686"/>
                <a:gd name="T78" fmla="*/ 27 w 686"/>
                <a:gd name="T79" fmla="*/ 209 h 686"/>
                <a:gd name="T80" fmla="*/ 48 w 686"/>
                <a:gd name="T81" fmla="*/ 169 h 686"/>
                <a:gd name="T82" fmla="*/ 72 w 686"/>
                <a:gd name="T83" fmla="*/ 133 h 686"/>
                <a:gd name="T84" fmla="*/ 101 w 686"/>
                <a:gd name="T85" fmla="*/ 100 h 686"/>
                <a:gd name="T86" fmla="*/ 134 w 686"/>
                <a:gd name="T87" fmla="*/ 71 h 686"/>
                <a:gd name="T88" fmla="*/ 170 w 686"/>
                <a:gd name="T89" fmla="*/ 46 h 686"/>
                <a:gd name="T90" fmla="*/ 210 w 686"/>
                <a:gd name="T91" fmla="*/ 27 h 686"/>
                <a:gd name="T92" fmla="*/ 252 w 686"/>
                <a:gd name="T93" fmla="*/ 12 h 686"/>
                <a:gd name="T94" fmla="*/ 296 w 686"/>
                <a:gd name="T95" fmla="*/ 3 h 686"/>
                <a:gd name="T96" fmla="*/ 343 w 686"/>
                <a:gd name="T97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86" h="686">
                  <a:moveTo>
                    <a:pt x="343" y="0"/>
                  </a:moveTo>
                  <a:lnTo>
                    <a:pt x="390" y="3"/>
                  </a:lnTo>
                  <a:lnTo>
                    <a:pt x="435" y="12"/>
                  </a:lnTo>
                  <a:lnTo>
                    <a:pt x="477" y="27"/>
                  </a:lnTo>
                  <a:lnTo>
                    <a:pt x="517" y="46"/>
                  </a:lnTo>
                  <a:lnTo>
                    <a:pt x="553" y="71"/>
                  </a:lnTo>
                  <a:lnTo>
                    <a:pt x="586" y="100"/>
                  </a:lnTo>
                  <a:lnTo>
                    <a:pt x="615" y="133"/>
                  </a:lnTo>
                  <a:lnTo>
                    <a:pt x="640" y="169"/>
                  </a:lnTo>
                  <a:lnTo>
                    <a:pt x="659" y="209"/>
                  </a:lnTo>
                  <a:lnTo>
                    <a:pt x="674" y="251"/>
                  </a:lnTo>
                  <a:lnTo>
                    <a:pt x="683" y="296"/>
                  </a:lnTo>
                  <a:lnTo>
                    <a:pt x="686" y="342"/>
                  </a:lnTo>
                  <a:lnTo>
                    <a:pt x="683" y="389"/>
                  </a:lnTo>
                  <a:lnTo>
                    <a:pt x="674" y="434"/>
                  </a:lnTo>
                  <a:lnTo>
                    <a:pt x="659" y="476"/>
                  </a:lnTo>
                  <a:lnTo>
                    <a:pt x="640" y="516"/>
                  </a:lnTo>
                  <a:lnTo>
                    <a:pt x="615" y="552"/>
                  </a:lnTo>
                  <a:lnTo>
                    <a:pt x="586" y="585"/>
                  </a:lnTo>
                  <a:lnTo>
                    <a:pt x="553" y="614"/>
                  </a:lnTo>
                  <a:lnTo>
                    <a:pt x="517" y="639"/>
                  </a:lnTo>
                  <a:lnTo>
                    <a:pt x="477" y="659"/>
                  </a:lnTo>
                  <a:lnTo>
                    <a:pt x="435" y="674"/>
                  </a:lnTo>
                  <a:lnTo>
                    <a:pt x="390" y="682"/>
                  </a:lnTo>
                  <a:lnTo>
                    <a:pt x="343" y="686"/>
                  </a:lnTo>
                  <a:lnTo>
                    <a:pt x="296" y="682"/>
                  </a:lnTo>
                  <a:lnTo>
                    <a:pt x="252" y="674"/>
                  </a:lnTo>
                  <a:lnTo>
                    <a:pt x="210" y="659"/>
                  </a:lnTo>
                  <a:lnTo>
                    <a:pt x="170" y="639"/>
                  </a:lnTo>
                  <a:lnTo>
                    <a:pt x="134" y="614"/>
                  </a:lnTo>
                  <a:lnTo>
                    <a:pt x="101" y="585"/>
                  </a:lnTo>
                  <a:lnTo>
                    <a:pt x="72" y="552"/>
                  </a:lnTo>
                  <a:lnTo>
                    <a:pt x="48" y="516"/>
                  </a:lnTo>
                  <a:lnTo>
                    <a:pt x="27" y="476"/>
                  </a:lnTo>
                  <a:lnTo>
                    <a:pt x="13" y="434"/>
                  </a:lnTo>
                  <a:lnTo>
                    <a:pt x="4" y="389"/>
                  </a:lnTo>
                  <a:lnTo>
                    <a:pt x="0" y="342"/>
                  </a:lnTo>
                  <a:lnTo>
                    <a:pt x="4" y="296"/>
                  </a:lnTo>
                  <a:lnTo>
                    <a:pt x="13" y="251"/>
                  </a:lnTo>
                  <a:lnTo>
                    <a:pt x="27" y="209"/>
                  </a:lnTo>
                  <a:lnTo>
                    <a:pt x="48" y="169"/>
                  </a:lnTo>
                  <a:lnTo>
                    <a:pt x="72" y="133"/>
                  </a:lnTo>
                  <a:lnTo>
                    <a:pt x="101" y="100"/>
                  </a:lnTo>
                  <a:lnTo>
                    <a:pt x="134" y="71"/>
                  </a:lnTo>
                  <a:lnTo>
                    <a:pt x="170" y="46"/>
                  </a:lnTo>
                  <a:lnTo>
                    <a:pt x="210" y="27"/>
                  </a:lnTo>
                  <a:lnTo>
                    <a:pt x="252" y="12"/>
                  </a:lnTo>
                  <a:lnTo>
                    <a:pt x="296" y="3"/>
                  </a:lnTo>
                  <a:lnTo>
                    <a:pt x="3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" name="Freeform 413"/>
            <p:cNvSpPr/>
            <p:nvPr/>
          </p:nvSpPr>
          <p:spPr bwMode="auto">
            <a:xfrm>
              <a:off x="9288463" y="5156200"/>
              <a:ext cx="141288" cy="344487"/>
            </a:xfrm>
            <a:custGeom>
              <a:avLst/>
              <a:gdLst>
                <a:gd name="T0" fmla="*/ 925 w 1073"/>
                <a:gd name="T1" fmla="*/ 1 h 2605"/>
                <a:gd name="T2" fmla="*/ 982 w 1073"/>
                <a:gd name="T3" fmla="*/ 12 h 2605"/>
                <a:gd name="T4" fmla="*/ 1029 w 1073"/>
                <a:gd name="T5" fmla="*/ 45 h 2605"/>
                <a:gd name="T6" fmla="*/ 1061 w 1073"/>
                <a:gd name="T7" fmla="*/ 91 h 2605"/>
                <a:gd name="T8" fmla="*/ 1073 w 1073"/>
                <a:gd name="T9" fmla="*/ 149 h 2605"/>
                <a:gd name="T10" fmla="*/ 1069 w 1073"/>
                <a:gd name="T11" fmla="*/ 1419 h 2605"/>
                <a:gd name="T12" fmla="*/ 1048 w 1073"/>
                <a:gd name="T13" fmla="*/ 1472 h 2605"/>
                <a:gd name="T14" fmla="*/ 1007 w 1073"/>
                <a:gd name="T15" fmla="*/ 1512 h 2605"/>
                <a:gd name="T16" fmla="*/ 954 w 1073"/>
                <a:gd name="T17" fmla="*/ 1535 h 2605"/>
                <a:gd name="T18" fmla="*/ 900 w 1073"/>
                <a:gd name="T19" fmla="*/ 1536 h 2605"/>
                <a:gd name="T20" fmla="*/ 854 w 1073"/>
                <a:gd name="T21" fmla="*/ 1520 h 2605"/>
                <a:gd name="T22" fmla="*/ 835 w 1073"/>
                <a:gd name="T23" fmla="*/ 2456 h 2605"/>
                <a:gd name="T24" fmla="*/ 824 w 1073"/>
                <a:gd name="T25" fmla="*/ 2515 h 2605"/>
                <a:gd name="T26" fmla="*/ 792 w 1073"/>
                <a:gd name="T27" fmla="*/ 2561 h 2605"/>
                <a:gd name="T28" fmla="*/ 744 w 1073"/>
                <a:gd name="T29" fmla="*/ 2593 h 2605"/>
                <a:gd name="T30" fmla="*/ 687 w 1073"/>
                <a:gd name="T31" fmla="*/ 2605 h 2605"/>
                <a:gd name="T32" fmla="*/ 629 w 1073"/>
                <a:gd name="T33" fmla="*/ 2593 h 2605"/>
                <a:gd name="T34" fmla="*/ 582 w 1073"/>
                <a:gd name="T35" fmla="*/ 2561 h 2605"/>
                <a:gd name="T36" fmla="*/ 551 w 1073"/>
                <a:gd name="T37" fmla="*/ 2515 h 2605"/>
                <a:gd name="T38" fmla="*/ 539 w 1073"/>
                <a:gd name="T39" fmla="*/ 2456 h 2605"/>
                <a:gd name="T40" fmla="*/ 532 w 1073"/>
                <a:gd name="T41" fmla="*/ 2486 h 2605"/>
                <a:gd name="T42" fmla="*/ 509 w 1073"/>
                <a:gd name="T43" fmla="*/ 2539 h 2605"/>
                <a:gd name="T44" fmla="*/ 469 w 1073"/>
                <a:gd name="T45" fmla="*/ 2579 h 2605"/>
                <a:gd name="T46" fmla="*/ 416 w 1073"/>
                <a:gd name="T47" fmla="*/ 2602 h 2605"/>
                <a:gd name="T48" fmla="*/ 357 w 1073"/>
                <a:gd name="T49" fmla="*/ 2602 h 2605"/>
                <a:gd name="T50" fmla="*/ 304 w 1073"/>
                <a:gd name="T51" fmla="*/ 2579 h 2605"/>
                <a:gd name="T52" fmla="*/ 263 w 1073"/>
                <a:gd name="T53" fmla="*/ 2539 h 2605"/>
                <a:gd name="T54" fmla="*/ 241 w 1073"/>
                <a:gd name="T55" fmla="*/ 2486 h 2605"/>
                <a:gd name="T56" fmla="*/ 238 w 1073"/>
                <a:gd name="T57" fmla="*/ 1507 h 2605"/>
                <a:gd name="T58" fmla="*/ 197 w 1073"/>
                <a:gd name="T59" fmla="*/ 1530 h 2605"/>
                <a:gd name="T60" fmla="*/ 148 w 1073"/>
                <a:gd name="T61" fmla="*/ 1538 h 2605"/>
                <a:gd name="T62" fmla="*/ 91 w 1073"/>
                <a:gd name="T63" fmla="*/ 1526 h 2605"/>
                <a:gd name="T64" fmla="*/ 43 w 1073"/>
                <a:gd name="T65" fmla="*/ 1495 h 2605"/>
                <a:gd name="T66" fmla="*/ 12 w 1073"/>
                <a:gd name="T67" fmla="*/ 1447 h 2605"/>
                <a:gd name="T68" fmla="*/ 0 w 1073"/>
                <a:gd name="T69" fmla="*/ 1389 h 2605"/>
                <a:gd name="T70" fmla="*/ 3 w 1073"/>
                <a:gd name="T71" fmla="*/ 119 h 2605"/>
                <a:gd name="T72" fmla="*/ 25 w 1073"/>
                <a:gd name="T73" fmla="*/ 67 h 2605"/>
                <a:gd name="T74" fmla="*/ 64 w 1073"/>
                <a:gd name="T75" fmla="*/ 27 h 2605"/>
                <a:gd name="T76" fmla="*/ 116 w 1073"/>
                <a:gd name="T77" fmla="*/ 5 h 2605"/>
                <a:gd name="T78" fmla="*/ 145 w 1073"/>
                <a:gd name="T79" fmla="*/ 0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3" h="2605">
                  <a:moveTo>
                    <a:pt x="145" y="0"/>
                  </a:moveTo>
                  <a:lnTo>
                    <a:pt x="925" y="1"/>
                  </a:lnTo>
                  <a:lnTo>
                    <a:pt x="954" y="4"/>
                  </a:lnTo>
                  <a:lnTo>
                    <a:pt x="982" y="12"/>
                  </a:lnTo>
                  <a:lnTo>
                    <a:pt x="1007" y="26"/>
                  </a:lnTo>
                  <a:lnTo>
                    <a:pt x="1029" y="45"/>
                  </a:lnTo>
                  <a:lnTo>
                    <a:pt x="1048" y="66"/>
                  </a:lnTo>
                  <a:lnTo>
                    <a:pt x="1061" y="91"/>
                  </a:lnTo>
                  <a:lnTo>
                    <a:pt x="1069" y="119"/>
                  </a:lnTo>
                  <a:lnTo>
                    <a:pt x="1073" y="149"/>
                  </a:lnTo>
                  <a:lnTo>
                    <a:pt x="1073" y="1389"/>
                  </a:lnTo>
                  <a:lnTo>
                    <a:pt x="1069" y="1419"/>
                  </a:lnTo>
                  <a:lnTo>
                    <a:pt x="1061" y="1447"/>
                  </a:lnTo>
                  <a:lnTo>
                    <a:pt x="1048" y="1472"/>
                  </a:lnTo>
                  <a:lnTo>
                    <a:pt x="1029" y="1495"/>
                  </a:lnTo>
                  <a:lnTo>
                    <a:pt x="1007" y="1512"/>
                  </a:lnTo>
                  <a:lnTo>
                    <a:pt x="982" y="1526"/>
                  </a:lnTo>
                  <a:lnTo>
                    <a:pt x="954" y="1535"/>
                  </a:lnTo>
                  <a:lnTo>
                    <a:pt x="925" y="1538"/>
                  </a:lnTo>
                  <a:lnTo>
                    <a:pt x="900" y="1536"/>
                  </a:lnTo>
                  <a:lnTo>
                    <a:pt x="876" y="1530"/>
                  </a:lnTo>
                  <a:lnTo>
                    <a:pt x="854" y="1520"/>
                  </a:lnTo>
                  <a:lnTo>
                    <a:pt x="835" y="1508"/>
                  </a:lnTo>
                  <a:lnTo>
                    <a:pt x="835" y="2456"/>
                  </a:lnTo>
                  <a:lnTo>
                    <a:pt x="833" y="2486"/>
                  </a:lnTo>
                  <a:lnTo>
                    <a:pt x="824" y="2515"/>
                  </a:lnTo>
                  <a:lnTo>
                    <a:pt x="810" y="2539"/>
                  </a:lnTo>
                  <a:lnTo>
                    <a:pt x="792" y="2561"/>
                  </a:lnTo>
                  <a:lnTo>
                    <a:pt x="770" y="2579"/>
                  </a:lnTo>
                  <a:lnTo>
                    <a:pt x="744" y="2593"/>
                  </a:lnTo>
                  <a:lnTo>
                    <a:pt x="717" y="2602"/>
                  </a:lnTo>
                  <a:lnTo>
                    <a:pt x="687" y="2605"/>
                  </a:lnTo>
                  <a:lnTo>
                    <a:pt x="657" y="2602"/>
                  </a:lnTo>
                  <a:lnTo>
                    <a:pt x="629" y="2593"/>
                  </a:lnTo>
                  <a:lnTo>
                    <a:pt x="604" y="2579"/>
                  </a:lnTo>
                  <a:lnTo>
                    <a:pt x="582" y="2561"/>
                  </a:lnTo>
                  <a:lnTo>
                    <a:pt x="564" y="2539"/>
                  </a:lnTo>
                  <a:lnTo>
                    <a:pt x="551" y="2515"/>
                  </a:lnTo>
                  <a:lnTo>
                    <a:pt x="542" y="2486"/>
                  </a:lnTo>
                  <a:lnTo>
                    <a:pt x="539" y="2456"/>
                  </a:lnTo>
                  <a:lnTo>
                    <a:pt x="535" y="2456"/>
                  </a:lnTo>
                  <a:lnTo>
                    <a:pt x="532" y="2486"/>
                  </a:lnTo>
                  <a:lnTo>
                    <a:pt x="523" y="2515"/>
                  </a:lnTo>
                  <a:lnTo>
                    <a:pt x="509" y="2539"/>
                  </a:lnTo>
                  <a:lnTo>
                    <a:pt x="492" y="2561"/>
                  </a:lnTo>
                  <a:lnTo>
                    <a:pt x="469" y="2579"/>
                  </a:lnTo>
                  <a:lnTo>
                    <a:pt x="444" y="2593"/>
                  </a:lnTo>
                  <a:lnTo>
                    <a:pt x="416" y="2602"/>
                  </a:lnTo>
                  <a:lnTo>
                    <a:pt x="386" y="2605"/>
                  </a:lnTo>
                  <a:lnTo>
                    <a:pt x="357" y="2602"/>
                  </a:lnTo>
                  <a:lnTo>
                    <a:pt x="328" y="2593"/>
                  </a:lnTo>
                  <a:lnTo>
                    <a:pt x="304" y="2579"/>
                  </a:lnTo>
                  <a:lnTo>
                    <a:pt x="281" y="2561"/>
                  </a:lnTo>
                  <a:lnTo>
                    <a:pt x="263" y="2539"/>
                  </a:lnTo>
                  <a:lnTo>
                    <a:pt x="250" y="2515"/>
                  </a:lnTo>
                  <a:lnTo>
                    <a:pt x="241" y="2486"/>
                  </a:lnTo>
                  <a:lnTo>
                    <a:pt x="238" y="2456"/>
                  </a:lnTo>
                  <a:lnTo>
                    <a:pt x="238" y="1507"/>
                  </a:lnTo>
                  <a:lnTo>
                    <a:pt x="218" y="1520"/>
                  </a:lnTo>
                  <a:lnTo>
                    <a:pt x="197" y="1530"/>
                  </a:lnTo>
                  <a:lnTo>
                    <a:pt x="173" y="1536"/>
                  </a:lnTo>
                  <a:lnTo>
                    <a:pt x="148" y="1538"/>
                  </a:lnTo>
                  <a:lnTo>
                    <a:pt x="119" y="1535"/>
                  </a:lnTo>
                  <a:lnTo>
                    <a:pt x="91" y="1526"/>
                  </a:lnTo>
                  <a:lnTo>
                    <a:pt x="66" y="1512"/>
                  </a:lnTo>
                  <a:lnTo>
                    <a:pt x="43" y="1495"/>
                  </a:lnTo>
                  <a:lnTo>
                    <a:pt x="25" y="1472"/>
                  </a:lnTo>
                  <a:lnTo>
                    <a:pt x="12" y="1447"/>
                  </a:lnTo>
                  <a:lnTo>
                    <a:pt x="3" y="1419"/>
                  </a:lnTo>
                  <a:lnTo>
                    <a:pt x="0" y="138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2"/>
                  </a:lnTo>
                  <a:lnTo>
                    <a:pt x="25" y="67"/>
                  </a:lnTo>
                  <a:lnTo>
                    <a:pt x="42" y="46"/>
                  </a:lnTo>
                  <a:lnTo>
                    <a:pt x="64" y="27"/>
                  </a:lnTo>
                  <a:lnTo>
                    <a:pt x="89" y="13"/>
                  </a:lnTo>
                  <a:lnTo>
                    <a:pt x="116" y="5"/>
                  </a:lnTo>
                  <a:lnTo>
                    <a:pt x="145" y="1"/>
                  </a:lnTo>
                  <a:lnTo>
                    <a:pt x="1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Freeform 414"/>
            <p:cNvSpPr/>
            <p:nvPr/>
          </p:nvSpPr>
          <p:spPr bwMode="auto">
            <a:xfrm>
              <a:off x="9232901" y="5059363"/>
              <a:ext cx="74613" cy="82550"/>
            </a:xfrm>
            <a:custGeom>
              <a:avLst/>
              <a:gdLst>
                <a:gd name="T0" fmla="*/ 314 w 565"/>
                <a:gd name="T1" fmla="*/ 0 h 629"/>
                <a:gd name="T2" fmla="*/ 358 w 565"/>
                <a:gd name="T3" fmla="*/ 3 h 629"/>
                <a:gd name="T4" fmla="*/ 400 w 565"/>
                <a:gd name="T5" fmla="*/ 12 h 629"/>
                <a:gd name="T6" fmla="*/ 439 w 565"/>
                <a:gd name="T7" fmla="*/ 25 h 629"/>
                <a:gd name="T8" fmla="*/ 474 w 565"/>
                <a:gd name="T9" fmla="*/ 44 h 629"/>
                <a:gd name="T10" fmla="*/ 508 w 565"/>
                <a:gd name="T11" fmla="*/ 67 h 629"/>
                <a:gd name="T12" fmla="*/ 538 w 565"/>
                <a:gd name="T13" fmla="*/ 94 h 629"/>
                <a:gd name="T14" fmla="*/ 565 w 565"/>
                <a:gd name="T15" fmla="*/ 125 h 629"/>
                <a:gd name="T16" fmla="*/ 545 w 565"/>
                <a:gd name="T17" fmla="*/ 165 h 629"/>
                <a:gd name="T18" fmla="*/ 528 w 565"/>
                <a:gd name="T19" fmla="*/ 206 h 629"/>
                <a:gd name="T20" fmla="*/ 516 w 565"/>
                <a:gd name="T21" fmla="*/ 250 h 629"/>
                <a:gd name="T22" fmla="*/ 509 w 565"/>
                <a:gd name="T23" fmla="*/ 296 h 629"/>
                <a:gd name="T24" fmla="*/ 507 w 565"/>
                <a:gd name="T25" fmla="*/ 342 h 629"/>
                <a:gd name="T26" fmla="*/ 509 w 565"/>
                <a:gd name="T27" fmla="*/ 391 h 629"/>
                <a:gd name="T28" fmla="*/ 518 w 565"/>
                <a:gd name="T29" fmla="*/ 437 h 629"/>
                <a:gd name="T30" fmla="*/ 530 w 565"/>
                <a:gd name="T31" fmla="*/ 483 h 629"/>
                <a:gd name="T32" fmla="*/ 548 w 565"/>
                <a:gd name="T33" fmla="*/ 525 h 629"/>
                <a:gd name="T34" fmla="*/ 518 w 565"/>
                <a:gd name="T35" fmla="*/ 555 h 629"/>
                <a:gd name="T36" fmla="*/ 483 w 565"/>
                <a:gd name="T37" fmla="*/ 581 h 629"/>
                <a:gd name="T38" fmla="*/ 445 w 565"/>
                <a:gd name="T39" fmla="*/ 601 h 629"/>
                <a:gd name="T40" fmla="*/ 404 w 565"/>
                <a:gd name="T41" fmla="*/ 616 h 629"/>
                <a:gd name="T42" fmla="*/ 361 w 565"/>
                <a:gd name="T43" fmla="*/ 626 h 629"/>
                <a:gd name="T44" fmla="*/ 314 w 565"/>
                <a:gd name="T45" fmla="*/ 629 h 629"/>
                <a:gd name="T46" fmla="*/ 272 w 565"/>
                <a:gd name="T47" fmla="*/ 627 h 629"/>
                <a:gd name="T48" fmla="*/ 231 w 565"/>
                <a:gd name="T49" fmla="*/ 619 h 629"/>
                <a:gd name="T50" fmla="*/ 192 w 565"/>
                <a:gd name="T51" fmla="*/ 605 h 629"/>
                <a:gd name="T52" fmla="*/ 156 w 565"/>
                <a:gd name="T53" fmla="*/ 587 h 629"/>
                <a:gd name="T54" fmla="*/ 122 w 565"/>
                <a:gd name="T55" fmla="*/ 565 h 629"/>
                <a:gd name="T56" fmla="*/ 92 w 565"/>
                <a:gd name="T57" fmla="*/ 538 h 629"/>
                <a:gd name="T58" fmla="*/ 66 w 565"/>
                <a:gd name="T59" fmla="*/ 507 h 629"/>
                <a:gd name="T60" fmla="*/ 43 w 565"/>
                <a:gd name="T61" fmla="*/ 474 h 629"/>
                <a:gd name="T62" fmla="*/ 25 w 565"/>
                <a:gd name="T63" fmla="*/ 437 h 629"/>
                <a:gd name="T64" fmla="*/ 11 w 565"/>
                <a:gd name="T65" fmla="*/ 398 h 629"/>
                <a:gd name="T66" fmla="*/ 2 w 565"/>
                <a:gd name="T67" fmla="*/ 357 h 629"/>
                <a:gd name="T68" fmla="*/ 0 w 565"/>
                <a:gd name="T69" fmla="*/ 315 h 629"/>
                <a:gd name="T70" fmla="*/ 3 w 565"/>
                <a:gd name="T71" fmla="*/ 269 h 629"/>
                <a:gd name="T72" fmla="*/ 13 w 565"/>
                <a:gd name="T73" fmla="*/ 223 h 629"/>
                <a:gd name="T74" fmla="*/ 29 w 565"/>
                <a:gd name="T75" fmla="*/ 182 h 629"/>
                <a:gd name="T76" fmla="*/ 51 w 565"/>
                <a:gd name="T77" fmla="*/ 143 h 629"/>
                <a:gd name="T78" fmla="*/ 77 w 565"/>
                <a:gd name="T79" fmla="*/ 108 h 629"/>
                <a:gd name="T80" fmla="*/ 108 w 565"/>
                <a:gd name="T81" fmla="*/ 76 h 629"/>
                <a:gd name="T82" fmla="*/ 144 w 565"/>
                <a:gd name="T83" fmla="*/ 51 h 629"/>
                <a:gd name="T84" fmla="*/ 183 w 565"/>
                <a:gd name="T85" fmla="*/ 29 h 629"/>
                <a:gd name="T86" fmla="*/ 224 w 565"/>
                <a:gd name="T87" fmla="*/ 13 h 629"/>
                <a:gd name="T88" fmla="*/ 268 w 565"/>
                <a:gd name="T89" fmla="*/ 3 h 629"/>
                <a:gd name="T90" fmla="*/ 314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314" y="0"/>
                  </a:moveTo>
                  <a:lnTo>
                    <a:pt x="358" y="3"/>
                  </a:lnTo>
                  <a:lnTo>
                    <a:pt x="400" y="12"/>
                  </a:lnTo>
                  <a:lnTo>
                    <a:pt x="439" y="25"/>
                  </a:lnTo>
                  <a:lnTo>
                    <a:pt x="474" y="44"/>
                  </a:lnTo>
                  <a:lnTo>
                    <a:pt x="508" y="67"/>
                  </a:lnTo>
                  <a:lnTo>
                    <a:pt x="538" y="94"/>
                  </a:lnTo>
                  <a:lnTo>
                    <a:pt x="565" y="125"/>
                  </a:lnTo>
                  <a:lnTo>
                    <a:pt x="545" y="165"/>
                  </a:lnTo>
                  <a:lnTo>
                    <a:pt x="528" y="206"/>
                  </a:lnTo>
                  <a:lnTo>
                    <a:pt x="516" y="250"/>
                  </a:lnTo>
                  <a:lnTo>
                    <a:pt x="509" y="296"/>
                  </a:lnTo>
                  <a:lnTo>
                    <a:pt x="507" y="342"/>
                  </a:lnTo>
                  <a:lnTo>
                    <a:pt x="509" y="391"/>
                  </a:lnTo>
                  <a:lnTo>
                    <a:pt x="518" y="437"/>
                  </a:lnTo>
                  <a:lnTo>
                    <a:pt x="530" y="483"/>
                  </a:lnTo>
                  <a:lnTo>
                    <a:pt x="548" y="525"/>
                  </a:lnTo>
                  <a:lnTo>
                    <a:pt x="518" y="555"/>
                  </a:lnTo>
                  <a:lnTo>
                    <a:pt x="483" y="581"/>
                  </a:lnTo>
                  <a:lnTo>
                    <a:pt x="445" y="601"/>
                  </a:lnTo>
                  <a:lnTo>
                    <a:pt x="404" y="616"/>
                  </a:lnTo>
                  <a:lnTo>
                    <a:pt x="361" y="626"/>
                  </a:lnTo>
                  <a:lnTo>
                    <a:pt x="314" y="629"/>
                  </a:lnTo>
                  <a:lnTo>
                    <a:pt x="272" y="627"/>
                  </a:lnTo>
                  <a:lnTo>
                    <a:pt x="231" y="619"/>
                  </a:lnTo>
                  <a:lnTo>
                    <a:pt x="192" y="605"/>
                  </a:lnTo>
                  <a:lnTo>
                    <a:pt x="156" y="587"/>
                  </a:lnTo>
                  <a:lnTo>
                    <a:pt x="122" y="565"/>
                  </a:lnTo>
                  <a:lnTo>
                    <a:pt x="92" y="538"/>
                  </a:lnTo>
                  <a:lnTo>
                    <a:pt x="66" y="507"/>
                  </a:lnTo>
                  <a:lnTo>
                    <a:pt x="43" y="474"/>
                  </a:lnTo>
                  <a:lnTo>
                    <a:pt x="25" y="437"/>
                  </a:lnTo>
                  <a:lnTo>
                    <a:pt x="11" y="398"/>
                  </a:lnTo>
                  <a:lnTo>
                    <a:pt x="2" y="357"/>
                  </a:lnTo>
                  <a:lnTo>
                    <a:pt x="0" y="315"/>
                  </a:lnTo>
                  <a:lnTo>
                    <a:pt x="3" y="269"/>
                  </a:lnTo>
                  <a:lnTo>
                    <a:pt x="13" y="223"/>
                  </a:lnTo>
                  <a:lnTo>
                    <a:pt x="29" y="182"/>
                  </a:lnTo>
                  <a:lnTo>
                    <a:pt x="51" y="143"/>
                  </a:lnTo>
                  <a:lnTo>
                    <a:pt x="77" y="108"/>
                  </a:lnTo>
                  <a:lnTo>
                    <a:pt x="108" y="76"/>
                  </a:lnTo>
                  <a:lnTo>
                    <a:pt x="144" y="51"/>
                  </a:lnTo>
                  <a:lnTo>
                    <a:pt x="183" y="29"/>
                  </a:lnTo>
                  <a:lnTo>
                    <a:pt x="224" y="13"/>
                  </a:lnTo>
                  <a:lnTo>
                    <a:pt x="268" y="3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2" name="Freeform 415"/>
            <p:cNvSpPr/>
            <p:nvPr/>
          </p:nvSpPr>
          <p:spPr bwMode="auto">
            <a:xfrm>
              <a:off x="9209088" y="5148263"/>
              <a:ext cx="96838" cy="317500"/>
            </a:xfrm>
            <a:custGeom>
              <a:avLst/>
              <a:gdLst>
                <a:gd name="T0" fmla="*/ 373 w 729"/>
                <a:gd name="T1" fmla="*/ 0 h 2394"/>
                <a:gd name="T2" fmla="*/ 510 w 729"/>
                <a:gd name="T3" fmla="*/ 0 h 2394"/>
                <a:gd name="T4" fmla="*/ 600 w 729"/>
                <a:gd name="T5" fmla="*/ 0 h 2394"/>
                <a:gd name="T6" fmla="*/ 550 w 729"/>
                <a:gd name="T7" fmla="*/ 46 h 2394"/>
                <a:gd name="T8" fmla="*/ 513 w 729"/>
                <a:gd name="T9" fmla="*/ 105 h 2394"/>
                <a:gd name="T10" fmla="*/ 494 w 729"/>
                <a:gd name="T11" fmla="*/ 172 h 2394"/>
                <a:gd name="T12" fmla="*/ 490 w 729"/>
                <a:gd name="T13" fmla="*/ 1448 h 2394"/>
                <a:gd name="T14" fmla="*/ 502 w 729"/>
                <a:gd name="T15" fmla="*/ 1526 h 2394"/>
                <a:gd name="T16" fmla="*/ 536 w 729"/>
                <a:gd name="T17" fmla="*/ 1594 h 2394"/>
                <a:gd name="T18" fmla="*/ 588 w 729"/>
                <a:gd name="T19" fmla="*/ 1648 h 2394"/>
                <a:gd name="T20" fmla="*/ 652 w 729"/>
                <a:gd name="T21" fmla="*/ 1685 h 2394"/>
                <a:gd name="T22" fmla="*/ 729 w 729"/>
                <a:gd name="T23" fmla="*/ 1702 h 2394"/>
                <a:gd name="T24" fmla="*/ 708 w 729"/>
                <a:gd name="T25" fmla="*/ 2370 h 2394"/>
                <a:gd name="T26" fmla="*/ 659 w 729"/>
                <a:gd name="T27" fmla="*/ 2392 h 2394"/>
                <a:gd name="T28" fmla="*/ 604 w 729"/>
                <a:gd name="T29" fmla="*/ 2392 h 2394"/>
                <a:gd name="T30" fmla="*/ 555 w 729"/>
                <a:gd name="T31" fmla="*/ 2372 h 2394"/>
                <a:gd name="T32" fmla="*/ 518 w 729"/>
                <a:gd name="T33" fmla="*/ 2335 h 2394"/>
                <a:gd name="T34" fmla="*/ 498 w 729"/>
                <a:gd name="T35" fmla="*/ 2285 h 2394"/>
                <a:gd name="T36" fmla="*/ 491 w 729"/>
                <a:gd name="T37" fmla="*/ 2258 h 2394"/>
                <a:gd name="T38" fmla="*/ 481 w 729"/>
                <a:gd name="T39" fmla="*/ 2311 h 2394"/>
                <a:gd name="T40" fmla="*/ 451 w 729"/>
                <a:gd name="T41" fmla="*/ 2354 h 2394"/>
                <a:gd name="T42" fmla="*/ 408 w 729"/>
                <a:gd name="T43" fmla="*/ 2383 h 2394"/>
                <a:gd name="T44" fmla="*/ 355 w 729"/>
                <a:gd name="T45" fmla="*/ 2394 h 2394"/>
                <a:gd name="T46" fmla="*/ 301 w 729"/>
                <a:gd name="T47" fmla="*/ 2383 h 2394"/>
                <a:gd name="T48" fmla="*/ 258 w 729"/>
                <a:gd name="T49" fmla="*/ 2354 h 2394"/>
                <a:gd name="T50" fmla="*/ 229 w 729"/>
                <a:gd name="T51" fmla="*/ 2311 h 2394"/>
                <a:gd name="T52" fmla="*/ 218 w 729"/>
                <a:gd name="T53" fmla="*/ 2258 h 2394"/>
                <a:gd name="T54" fmla="*/ 201 w 729"/>
                <a:gd name="T55" fmla="*/ 1397 h 2394"/>
                <a:gd name="T56" fmla="*/ 159 w 729"/>
                <a:gd name="T57" fmla="*/ 1411 h 2394"/>
                <a:gd name="T58" fmla="*/ 109 w 729"/>
                <a:gd name="T59" fmla="*/ 1410 h 2394"/>
                <a:gd name="T60" fmla="*/ 60 w 729"/>
                <a:gd name="T61" fmla="*/ 1390 h 2394"/>
                <a:gd name="T62" fmla="*/ 24 w 729"/>
                <a:gd name="T63" fmla="*/ 1353 h 2394"/>
                <a:gd name="T64" fmla="*/ 3 w 729"/>
                <a:gd name="T65" fmla="*/ 1305 h 2394"/>
                <a:gd name="T66" fmla="*/ 0 w 729"/>
                <a:gd name="T67" fmla="*/ 137 h 2394"/>
                <a:gd name="T68" fmla="*/ 11 w 729"/>
                <a:gd name="T69" fmla="*/ 84 h 2394"/>
                <a:gd name="T70" fmla="*/ 39 w 729"/>
                <a:gd name="T71" fmla="*/ 42 h 2394"/>
                <a:gd name="T72" fmla="*/ 81 w 729"/>
                <a:gd name="T73" fmla="*/ 12 h 2394"/>
                <a:gd name="T74" fmla="*/ 133 w 729"/>
                <a:gd name="T75" fmla="*/ 1 h 2394"/>
                <a:gd name="T76" fmla="*/ 289 w 729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9" h="2394">
                  <a:moveTo>
                    <a:pt x="329" y="0"/>
                  </a:moveTo>
                  <a:lnTo>
                    <a:pt x="373" y="0"/>
                  </a:lnTo>
                  <a:lnTo>
                    <a:pt x="463" y="0"/>
                  </a:lnTo>
                  <a:lnTo>
                    <a:pt x="510" y="0"/>
                  </a:lnTo>
                  <a:lnTo>
                    <a:pt x="556" y="0"/>
                  </a:lnTo>
                  <a:lnTo>
                    <a:pt x="600" y="0"/>
                  </a:lnTo>
                  <a:lnTo>
                    <a:pt x="573" y="21"/>
                  </a:lnTo>
                  <a:lnTo>
                    <a:pt x="550" y="46"/>
                  </a:lnTo>
                  <a:lnTo>
                    <a:pt x="529" y="74"/>
                  </a:lnTo>
                  <a:lnTo>
                    <a:pt x="513" y="105"/>
                  </a:lnTo>
                  <a:lnTo>
                    <a:pt x="501" y="137"/>
                  </a:lnTo>
                  <a:lnTo>
                    <a:pt x="494" y="172"/>
                  </a:lnTo>
                  <a:lnTo>
                    <a:pt x="490" y="208"/>
                  </a:lnTo>
                  <a:lnTo>
                    <a:pt x="490" y="1448"/>
                  </a:lnTo>
                  <a:lnTo>
                    <a:pt x="494" y="1488"/>
                  </a:lnTo>
                  <a:lnTo>
                    <a:pt x="502" y="1526"/>
                  </a:lnTo>
                  <a:lnTo>
                    <a:pt x="516" y="1562"/>
                  </a:lnTo>
                  <a:lnTo>
                    <a:pt x="536" y="1594"/>
                  </a:lnTo>
                  <a:lnTo>
                    <a:pt x="559" y="1622"/>
                  </a:lnTo>
                  <a:lnTo>
                    <a:pt x="588" y="1648"/>
                  </a:lnTo>
                  <a:lnTo>
                    <a:pt x="619" y="1668"/>
                  </a:lnTo>
                  <a:lnTo>
                    <a:pt x="652" y="1685"/>
                  </a:lnTo>
                  <a:lnTo>
                    <a:pt x="690" y="1697"/>
                  </a:lnTo>
                  <a:lnTo>
                    <a:pt x="729" y="1702"/>
                  </a:lnTo>
                  <a:lnTo>
                    <a:pt x="729" y="2354"/>
                  </a:lnTo>
                  <a:lnTo>
                    <a:pt x="708" y="2370"/>
                  </a:lnTo>
                  <a:lnTo>
                    <a:pt x="685" y="2383"/>
                  </a:lnTo>
                  <a:lnTo>
                    <a:pt x="659" y="2392"/>
                  </a:lnTo>
                  <a:lnTo>
                    <a:pt x="632" y="2394"/>
                  </a:lnTo>
                  <a:lnTo>
                    <a:pt x="604" y="2392"/>
                  </a:lnTo>
                  <a:lnTo>
                    <a:pt x="579" y="2383"/>
                  </a:lnTo>
                  <a:lnTo>
                    <a:pt x="555" y="2372"/>
                  </a:lnTo>
                  <a:lnTo>
                    <a:pt x="535" y="2354"/>
                  </a:lnTo>
                  <a:lnTo>
                    <a:pt x="518" y="2335"/>
                  </a:lnTo>
                  <a:lnTo>
                    <a:pt x="505" y="2311"/>
                  </a:lnTo>
                  <a:lnTo>
                    <a:pt x="498" y="2285"/>
                  </a:lnTo>
                  <a:lnTo>
                    <a:pt x="495" y="2258"/>
                  </a:lnTo>
                  <a:lnTo>
                    <a:pt x="491" y="2258"/>
                  </a:lnTo>
                  <a:lnTo>
                    <a:pt x="488" y="2285"/>
                  </a:lnTo>
                  <a:lnTo>
                    <a:pt x="481" y="2311"/>
                  </a:lnTo>
                  <a:lnTo>
                    <a:pt x="469" y="2335"/>
                  </a:lnTo>
                  <a:lnTo>
                    <a:pt x="451" y="2354"/>
                  </a:lnTo>
                  <a:lnTo>
                    <a:pt x="431" y="2372"/>
                  </a:lnTo>
                  <a:lnTo>
                    <a:pt x="408" y="2383"/>
                  </a:lnTo>
                  <a:lnTo>
                    <a:pt x="382" y="2392"/>
                  </a:lnTo>
                  <a:lnTo>
                    <a:pt x="355" y="2394"/>
                  </a:lnTo>
                  <a:lnTo>
                    <a:pt x="327" y="2392"/>
                  </a:lnTo>
                  <a:lnTo>
                    <a:pt x="301" y="2383"/>
                  </a:lnTo>
                  <a:lnTo>
                    <a:pt x="279" y="2372"/>
                  </a:lnTo>
                  <a:lnTo>
                    <a:pt x="258" y="2354"/>
                  </a:lnTo>
                  <a:lnTo>
                    <a:pt x="242" y="2335"/>
                  </a:lnTo>
                  <a:lnTo>
                    <a:pt x="229" y="2311"/>
                  </a:lnTo>
                  <a:lnTo>
                    <a:pt x="221" y="2285"/>
                  </a:lnTo>
                  <a:lnTo>
                    <a:pt x="218" y="2258"/>
                  </a:lnTo>
                  <a:lnTo>
                    <a:pt x="218" y="1386"/>
                  </a:lnTo>
                  <a:lnTo>
                    <a:pt x="201" y="1397"/>
                  </a:lnTo>
                  <a:lnTo>
                    <a:pt x="180" y="1406"/>
                  </a:lnTo>
                  <a:lnTo>
                    <a:pt x="159" y="1411"/>
                  </a:lnTo>
                  <a:lnTo>
                    <a:pt x="137" y="1414"/>
                  </a:lnTo>
                  <a:lnTo>
                    <a:pt x="109" y="1410"/>
                  </a:lnTo>
                  <a:lnTo>
                    <a:pt x="83" y="1403"/>
                  </a:lnTo>
                  <a:lnTo>
                    <a:pt x="60" y="1390"/>
                  </a:lnTo>
                  <a:lnTo>
                    <a:pt x="40" y="1374"/>
                  </a:lnTo>
                  <a:lnTo>
                    <a:pt x="24" y="1353"/>
                  </a:lnTo>
                  <a:lnTo>
                    <a:pt x="11" y="1330"/>
                  </a:lnTo>
                  <a:lnTo>
                    <a:pt x="3" y="1305"/>
                  </a:lnTo>
                  <a:lnTo>
                    <a:pt x="0" y="1276"/>
                  </a:lnTo>
                  <a:lnTo>
                    <a:pt x="0" y="137"/>
                  </a:lnTo>
                  <a:lnTo>
                    <a:pt x="2" y="110"/>
                  </a:lnTo>
                  <a:lnTo>
                    <a:pt x="11" y="84"/>
                  </a:lnTo>
                  <a:lnTo>
                    <a:pt x="23" y="61"/>
                  </a:lnTo>
                  <a:lnTo>
                    <a:pt x="39" y="42"/>
                  </a:lnTo>
                  <a:lnTo>
                    <a:pt x="58" y="25"/>
                  </a:lnTo>
                  <a:lnTo>
                    <a:pt x="81" y="12"/>
                  </a:lnTo>
                  <a:lnTo>
                    <a:pt x="106" y="4"/>
                  </a:lnTo>
                  <a:lnTo>
                    <a:pt x="133" y="1"/>
                  </a:lnTo>
                  <a:lnTo>
                    <a:pt x="133" y="0"/>
                  </a:lnTo>
                  <a:lnTo>
                    <a:pt x="289" y="0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3" name="Freeform 416"/>
            <p:cNvSpPr/>
            <p:nvPr/>
          </p:nvSpPr>
          <p:spPr bwMode="auto">
            <a:xfrm>
              <a:off x="9410701" y="5059363"/>
              <a:ext cx="74613" cy="82550"/>
            </a:xfrm>
            <a:custGeom>
              <a:avLst/>
              <a:gdLst>
                <a:gd name="T0" fmla="*/ 249 w 565"/>
                <a:gd name="T1" fmla="*/ 0 h 629"/>
                <a:gd name="T2" fmla="*/ 297 w 565"/>
                <a:gd name="T3" fmla="*/ 3 h 629"/>
                <a:gd name="T4" fmla="*/ 341 w 565"/>
                <a:gd name="T5" fmla="*/ 13 h 629"/>
                <a:gd name="T6" fmla="*/ 382 w 565"/>
                <a:gd name="T7" fmla="*/ 29 h 629"/>
                <a:gd name="T8" fmla="*/ 421 w 565"/>
                <a:gd name="T9" fmla="*/ 51 h 629"/>
                <a:gd name="T10" fmla="*/ 457 w 565"/>
                <a:gd name="T11" fmla="*/ 76 h 629"/>
                <a:gd name="T12" fmla="*/ 488 w 565"/>
                <a:gd name="T13" fmla="*/ 108 h 629"/>
                <a:gd name="T14" fmla="*/ 514 w 565"/>
                <a:gd name="T15" fmla="*/ 143 h 629"/>
                <a:gd name="T16" fmla="*/ 535 w 565"/>
                <a:gd name="T17" fmla="*/ 182 h 629"/>
                <a:gd name="T18" fmla="*/ 552 w 565"/>
                <a:gd name="T19" fmla="*/ 223 h 629"/>
                <a:gd name="T20" fmla="*/ 561 w 565"/>
                <a:gd name="T21" fmla="*/ 269 h 629"/>
                <a:gd name="T22" fmla="*/ 565 w 565"/>
                <a:gd name="T23" fmla="*/ 315 h 629"/>
                <a:gd name="T24" fmla="*/ 562 w 565"/>
                <a:gd name="T25" fmla="*/ 357 h 629"/>
                <a:gd name="T26" fmla="*/ 554 w 565"/>
                <a:gd name="T27" fmla="*/ 398 h 629"/>
                <a:gd name="T28" fmla="*/ 540 w 565"/>
                <a:gd name="T29" fmla="*/ 437 h 629"/>
                <a:gd name="T30" fmla="*/ 521 w 565"/>
                <a:gd name="T31" fmla="*/ 474 h 629"/>
                <a:gd name="T32" fmla="*/ 499 w 565"/>
                <a:gd name="T33" fmla="*/ 507 h 629"/>
                <a:gd name="T34" fmla="*/ 473 w 565"/>
                <a:gd name="T35" fmla="*/ 538 h 629"/>
                <a:gd name="T36" fmla="*/ 443 w 565"/>
                <a:gd name="T37" fmla="*/ 565 h 629"/>
                <a:gd name="T38" fmla="*/ 409 w 565"/>
                <a:gd name="T39" fmla="*/ 587 h 629"/>
                <a:gd name="T40" fmla="*/ 372 w 565"/>
                <a:gd name="T41" fmla="*/ 605 h 629"/>
                <a:gd name="T42" fmla="*/ 333 w 565"/>
                <a:gd name="T43" fmla="*/ 619 h 629"/>
                <a:gd name="T44" fmla="*/ 292 w 565"/>
                <a:gd name="T45" fmla="*/ 627 h 629"/>
                <a:gd name="T46" fmla="*/ 249 w 565"/>
                <a:gd name="T47" fmla="*/ 629 h 629"/>
                <a:gd name="T48" fmla="*/ 204 w 565"/>
                <a:gd name="T49" fmla="*/ 626 h 629"/>
                <a:gd name="T50" fmla="*/ 161 w 565"/>
                <a:gd name="T51" fmla="*/ 616 h 629"/>
                <a:gd name="T52" fmla="*/ 120 w 565"/>
                <a:gd name="T53" fmla="*/ 601 h 629"/>
                <a:gd name="T54" fmla="*/ 82 w 565"/>
                <a:gd name="T55" fmla="*/ 581 h 629"/>
                <a:gd name="T56" fmla="*/ 47 w 565"/>
                <a:gd name="T57" fmla="*/ 555 h 629"/>
                <a:gd name="T58" fmla="*/ 17 w 565"/>
                <a:gd name="T59" fmla="*/ 526 h 629"/>
                <a:gd name="T60" fmla="*/ 34 w 565"/>
                <a:gd name="T61" fmla="*/ 483 h 629"/>
                <a:gd name="T62" fmla="*/ 47 w 565"/>
                <a:gd name="T63" fmla="*/ 438 h 629"/>
                <a:gd name="T64" fmla="*/ 56 w 565"/>
                <a:gd name="T65" fmla="*/ 391 h 629"/>
                <a:gd name="T66" fmla="*/ 59 w 565"/>
                <a:gd name="T67" fmla="*/ 342 h 629"/>
                <a:gd name="T68" fmla="*/ 56 w 565"/>
                <a:gd name="T69" fmla="*/ 296 h 629"/>
                <a:gd name="T70" fmla="*/ 48 w 565"/>
                <a:gd name="T71" fmla="*/ 250 h 629"/>
                <a:gd name="T72" fmla="*/ 36 w 565"/>
                <a:gd name="T73" fmla="*/ 206 h 629"/>
                <a:gd name="T74" fmla="*/ 20 w 565"/>
                <a:gd name="T75" fmla="*/ 164 h 629"/>
                <a:gd name="T76" fmla="*/ 0 w 565"/>
                <a:gd name="T77" fmla="*/ 124 h 629"/>
                <a:gd name="T78" fmla="*/ 27 w 565"/>
                <a:gd name="T79" fmla="*/ 94 h 629"/>
                <a:gd name="T80" fmla="*/ 57 w 565"/>
                <a:gd name="T81" fmla="*/ 67 h 629"/>
                <a:gd name="T82" fmla="*/ 90 w 565"/>
                <a:gd name="T83" fmla="*/ 44 h 629"/>
                <a:gd name="T84" fmla="*/ 126 w 565"/>
                <a:gd name="T85" fmla="*/ 25 h 629"/>
                <a:gd name="T86" fmla="*/ 165 w 565"/>
                <a:gd name="T87" fmla="*/ 12 h 629"/>
                <a:gd name="T88" fmla="*/ 207 w 565"/>
                <a:gd name="T89" fmla="*/ 3 h 629"/>
                <a:gd name="T90" fmla="*/ 249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249" y="0"/>
                  </a:moveTo>
                  <a:lnTo>
                    <a:pt x="297" y="3"/>
                  </a:lnTo>
                  <a:lnTo>
                    <a:pt x="341" y="13"/>
                  </a:lnTo>
                  <a:lnTo>
                    <a:pt x="382" y="29"/>
                  </a:lnTo>
                  <a:lnTo>
                    <a:pt x="421" y="51"/>
                  </a:lnTo>
                  <a:lnTo>
                    <a:pt x="457" y="76"/>
                  </a:lnTo>
                  <a:lnTo>
                    <a:pt x="488" y="108"/>
                  </a:lnTo>
                  <a:lnTo>
                    <a:pt x="514" y="143"/>
                  </a:lnTo>
                  <a:lnTo>
                    <a:pt x="535" y="182"/>
                  </a:lnTo>
                  <a:lnTo>
                    <a:pt x="552" y="223"/>
                  </a:lnTo>
                  <a:lnTo>
                    <a:pt x="561" y="269"/>
                  </a:lnTo>
                  <a:lnTo>
                    <a:pt x="565" y="315"/>
                  </a:lnTo>
                  <a:lnTo>
                    <a:pt x="562" y="357"/>
                  </a:lnTo>
                  <a:lnTo>
                    <a:pt x="554" y="398"/>
                  </a:lnTo>
                  <a:lnTo>
                    <a:pt x="540" y="437"/>
                  </a:lnTo>
                  <a:lnTo>
                    <a:pt x="521" y="474"/>
                  </a:lnTo>
                  <a:lnTo>
                    <a:pt x="499" y="507"/>
                  </a:lnTo>
                  <a:lnTo>
                    <a:pt x="473" y="538"/>
                  </a:lnTo>
                  <a:lnTo>
                    <a:pt x="443" y="565"/>
                  </a:lnTo>
                  <a:lnTo>
                    <a:pt x="409" y="587"/>
                  </a:lnTo>
                  <a:lnTo>
                    <a:pt x="372" y="605"/>
                  </a:lnTo>
                  <a:lnTo>
                    <a:pt x="333" y="619"/>
                  </a:lnTo>
                  <a:lnTo>
                    <a:pt x="292" y="627"/>
                  </a:lnTo>
                  <a:lnTo>
                    <a:pt x="249" y="629"/>
                  </a:lnTo>
                  <a:lnTo>
                    <a:pt x="204" y="626"/>
                  </a:lnTo>
                  <a:lnTo>
                    <a:pt x="161" y="616"/>
                  </a:lnTo>
                  <a:lnTo>
                    <a:pt x="120" y="601"/>
                  </a:lnTo>
                  <a:lnTo>
                    <a:pt x="82" y="581"/>
                  </a:lnTo>
                  <a:lnTo>
                    <a:pt x="47" y="555"/>
                  </a:lnTo>
                  <a:lnTo>
                    <a:pt x="17" y="526"/>
                  </a:lnTo>
                  <a:lnTo>
                    <a:pt x="34" y="483"/>
                  </a:lnTo>
                  <a:lnTo>
                    <a:pt x="47" y="438"/>
                  </a:lnTo>
                  <a:lnTo>
                    <a:pt x="56" y="391"/>
                  </a:lnTo>
                  <a:lnTo>
                    <a:pt x="59" y="342"/>
                  </a:lnTo>
                  <a:lnTo>
                    <a:pt x="56" y="296"/>
                  </a:lnTo>
                  <a:lnTo>
                    <a:pt x="48" y="250"/>
                  </a:lnTo>
                  <a:lnTo>
                    <a:pt x="36" y="206"/>
                  </a:lnTo>
                  <a:lnTo>
                    <a:pt x="20" y="164"/>
                  </a:lnTo>
                  <a:lnTo>
                    <a:pt x="0" y="124"/>
                  </a:lnTo>
                  <a:lnTo>
                    <a:pt x="27" y="94"/>
                  </a:lnTo>
                  <a:lnTo>
                    <a:pt x="57" y="67"/>
                  </a:lnTo>
                  <a:lnTo>
                    <a:pt x="90" y="44"/>
                  </a:lnTo>
                  <a:lnTo>
                    <a:pt x="126" y="25"/>
                  </a:lnTo>
                  <a:lnTo>
                    <a:pt x="165" y="12"/>
                  </a:lnTo>
                  <a:lnTo>
                    <a:pt x="207" y="3"/>
                  </a:lnTo>
                  <a:lnTo>
                    <a:pt x="2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4" name="Freeform 417"/>
            <p:cNvSpPr/>
            <p:nvPr/>
          </p:nvSpPr>
          <p:spPr bwMode="auto">
            <a:xfrm>
              <a:off x="9412288" y="5148263"/>
              <a:ext cx="96838" cy="317500"/>
            </a:xfrm>
            <a:custGeom>
              <a:avLst/>
              <a:gdLst>
                <a:gd name="T0" fmla="*/ 510 w 728"/>
                <a:gd name="T1" fmla="*/ 0 h 2394"/>
                <a:gd name="T2" fmla="*/ 579 w 728"/>
                <a:gd name="T3" fmla="*/ 0 h 2394"/>
                <a:gd name="T4" fmla="*/ 594 w 728"/>
                <a:gd name="T5" fmla="*/ 0 h 2394"/>
                <a:gd name="T6" fmla="*/ 621 w 728"/>
                <a:gd name="T7" fmla="*/ 4 h 2394"/>
                <a:gd name="T8" fmla="*/ 669 w 728"/>
                <a:gd name="T9" fmla="*/ 25 h 2394"/>
                <a:gd name="T10" fmla="*/ 705 w 728"/>
                <a:gd name="T11" fmla="*/ 61 h 2394"/>
                <a:gd name="T12" fmla="*/ 725 w 728"/>
                <a:gd name="T13" fmla="*/ 110 h 2394"/>
                <a:gd name="T14" fmla="*/ 728 w 728"/>
                <a:gd name="T15" fmla="*/ 1276 h 2394"/>
                <a:gd name="T16" fmla="*/ 717 w 728"/>
                <a:gd name="T17" fmla="*/ 1330 h 2394"/>
                <a:gd name="T18" fmla="*/ 688 w 728"/>
                <a:gd name="T19" fmla="*/ 1374 h 2394"/>
                <a:gd name="T20" fmla="*/ 645 w 728"/>
                <a:gd name="T21" fmla="*/ 1403 h 2394"/>
                <a:gd name="T22" fmla="*/ 592 w 728"/>
                <a:gd name="T23" fmla="*/ 1414 h 2394"/>
                <a:gd name="T24" fmla="*/ 547 w 728"/>
                <a:gd name="T25" fmla="*/ 1406 h 2394"/>
                <a:gd name="T26" fmla="*/ 509 w 728"/>
                <a:gd name="T27" fmla="*/ 1386 h 2394"/>
                <a:gd name="T28" fmla="*/ 506 w 728"/>
                <a:gd name="T29" fmla="*/ 2285 h 2394"/>
                <a:gd name="T30" fmla="*/ 486 w 728"/>
                <a:gd name="T31" fmla="*/ 2335 h 2394"/>
                <a:gd name="T32" fmla="*/ 449 w 728"/>
                <a:gd name="T33" fmla="*/ 2372 h 2394"/>
                <a:gd name="T34" fmla="*/ 401 w 728"/>
                <a:gd name="T35" fmla="*/ 2392 h 2394"/>
                <a:gd name="T36" fmla="*/ 345 w 728"/>
                <a:gd name="T37" fmla="*/ 2392 h 2394"/>
                <a:gd name="T38" fmla="*/ 297 w 728"/>
                <a:gd name="T39" fmla="*/ 2372 h 2394"/>
                <a:gd name="T40" fmla="*/ 260 w 728"/>
                <a:gd name="T41" fmla="*/ 2335 h 2394"/>
                <a:gd name="T42" fmla="*/ 240 w 728"/>
                <a:gd name="T43" fmla="*/ 2285 h 2394"/>
                <a:gd name="T44" fmla="*/ 233 w 728"/>
                <a:gd name="T45" fmla="*/ 2258 h 2394"/>
                <a:gd name="T46" fmla="*/ 222 w 728"/>
                <a:gd name="T47" fmla="*/ 2311 h 2394"/>
                <a:gd name="T48" fmla="*/ 192 w 728"/>
                <a:gd name="T49" fmla="*/ 2354 h 2394"/>
                <a:gd name="T50" fmla="*/ 149 w 728"/>
                <a:gd name="T51" fmla="*/ 2383 h 2394"/>
                <a:gd name="T52" fmla="*/ 96 w 728"/>
                <a:gd name="T53" fmla="*/ 2394 h 2394"/>
                <a:gd name="T54" fmla="*/ 43 w 728"/>
                <a:gd name="T55" fmla="*/ 2383 h 2394"/>
                <a:gd name="T56" fmla="*/ 0 w 728"/>
                <a:gd name="T57" fmla="*/ 2354 h 2394"/>
                <a:gd name="T58" fmla="*/ 39 w 728"/>
                <a:gd name="T59" fmla="*/ 1697 h 2394"/>
                <a:gd name="T60" fmla="*/ 109 w 728"/>
                <a:gd name="T61" fmla="*/ 1668 h 2394"/>
                <a:gd name="T62" fmla="*/ 168 w 728"/>
                <a:gd name="T63" fmla="*/ 1622 h 2394"/>
                <a:gd name="T64" fmla="*/ 210 w 728"/>
                <a:gd name="T65" fmla="*/ 1560 h 2394"/>
                <a:gd name="T66" fmla="*/ 234 w 728"/>
                <a:gd name="T67" fmla="*/ 1488 h 2394"/>
                <a:gd name="T68" fmla="*/ 236 w 728"/>
                <a:gd name="T69" fmla="*/ 208 h 2394"/>
                <a:gd name="T70" fmla="*/ 227 w 728"/>
                <a:gd name="T71" fmla="*/ 137 h 2394"/>
                <a:gd name="T72" fmla="*/ 199 w 728"/>
                <a:gd name="T73" fmla="*/ 74 h 2394"/>
                <a:gd name="T74" fmla="*/ 155 w 728"/>
                <a:gd name="T75" fmla="*/ 21 h 2394"/>
                <a:gd name="T76" fmla="*/ 438 w 728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8" h="2394">
                  <a:moveTo>
                    <a:pt x="476" y="0"/>
                  </a:moveTo>
                  <a:lnTo>
                    <a:pt x="510" y="0"/>
                  </a:lnTo>
                  <a:lnTo>
                    <a:pt x="561" y="0"/>
                  </a:lnTo>
                  <a:lnTo>
                    <a:pt x="579" y="0"/>
                  </a:lnTo>
                  <a:lnTo>
                    <a:pt x="591" y="0"/>
                  </a:lnTo>
                  <a:lnTo>
                    <a:pt x="594" y="0"/>
                  </a:lnTo>
                  <a:lnTo>
                    <a:pt x="594" y="1"/>
                  </a:lnTo>
                  <a:lnTo>
                    <a:pt x="621" y="4"/>
                  </a:lnTo>
                  <a:lnTo>
                    <a:pt x="647" y="12"/>
                  </a:lnTo>
                  <a:lnTo>
                    <a:pt x="669" y="25"/>
                  </a:lnTo>
                  <a:lnTo>
                    <a:pt x="689" y="42"/>
                  </a:lnTo>
                  <a:lnTo>
                    <a:pt x="705" y="61"/>
                  </a:lnTo>
                  <a:lnTo>
                    <a:pt x="717" y="84"/>
                  </a:lnTo>
                  <a:lnTo>
                    <a:pt x="725" y="110"/>
                  </a:lnTo>
                  <a:lnTo>
                    <a:pt x="728" y="137"/>
                  </a:lnTo>
                  <a:lnTo>
                    <a:pt x="728" y="1276"/>
                  </a:lnTo>
                  <a:lnTo>
                    <a:pt x="725" y="1305"/>
                  </a:lnTo>
                  <a:lnTo>
                    <a:pt x="717" y="1330"/>
                  </a:lnTo>
                  <a:lnTo>
                    <a:pt x="704" y="1353"/>
                  </a:lnTo>
                  <a:lnTo>
                    <a:pt x="688" y="1374"/>
                  </a:lnTo>
                  <a:lnTo>
                    <a:pt x="667" y="1390"/>
                  </a:lnTo>
                  <a:lnTo>
                    <a:pt x="645" y="1403"/>
                  </a:lnTo>
                  <a:lnTo>
                    <a:pt x="619" y="1410"/>
                  </a:lnTo>
                  <a:lnTo>
                    <a:pt x="592" y="1414"/>
                  </a:lnTo>
                  <a:lnTo>
                    <a:pt x="569" y="1411"/>
                  </a:lnTo>
                  <a:lnTo>
                    <a:pt x="547" y="1406"/>
                  </a:lnTo>
                  <a:lnTo>
                    <a:pt x="527" y="1397"/>
                  </a:lnTo>
                  <a:lnTo>
                    <a:pt x="509" y="1386"/>
                  </a:lnTo>
                  <a:lnTo>
                    <a:pt x="509" y="2258"/>
                  </a:lnTo>
                  <a:lnTo>
                    <a:pt x="506" y="2285"/>
                  </a:lnTo>
                  <a:lnTo>
                    <a:pt x="499" y="2311"/>
                  </a:lnTo>
                  <a:lnTo>
                    <a:pt x="486" y="2335"/>
                  </a:lnTo>
                  <a:lnTo>
                    <a:pt x="470" y="2354"/>
                  </a:lnTo>
                  <a:lnTo>
                    <a:pt x="449" y="2372"/>
                  </a:lnTo>
                  <a:lnTo>
                    <a:pt x="426" y="2383"/>
                  </a:lnTo>
                  <a:lnTo>
                    <a:pt x="401" y="2392"/>
                  </a:lnTo>
                  <a:lnTo>
                    <a:pt x="372" y="2394"/>
                  </a:lnTo>
                  <a:lnTo>
                    <a:pt x="345" y="2392"/>
                  </a:lnTo>
                  <a:lnTo>
                    <a:pt x="320" y="2383"/>
                  </a:lnTo>
                  <a:lnTo>
                    <a:pt x="297" y="2372"/>
                  </a:lnTo>
                  <a:lnTo>
                    <a:pt x="276" y="2354"/>
                  </a:lnTo>
                  <a:lnTo>
                    <a:pt x="260" y="2335"/>
                  </a:lnTo>
                  <a:lnTo>
                    <a:pt x="247" y="2311"/>
                  </a:lnTo>
                  <a:lnTo>
                    <a:pt x="240" y="2285"/>
                  </a:lnTo>
                  <a:lnTo>
                    <a:pt x="236" y="2258"/>
                  </a:lnTo>
                  <a:lnTo>
                    <a:pt x="233" y="2258"/>
                  </a:lnTo>
                  <a:lnTo>
                    <a:pt x="230" y="2285"/>
                  </a:lnTo>
                  <a:lnTo>
                    <a:pt x="222" y="2311"/>
                  </a:lnTo>
                  <a:lnTo>
                    <a:pt x="209" y="2335"/>
                  </a:lnTo>
                  <a:lnTo>
                    <a:pt x="192" y="2354"/>
                  </a:lnTo>
                  <a:lnTo>
                    <a:pt x="173" y="2372"/>
                  </a:lnTo>
                  <a:lnTo>
                    <a:pt x="149" y="2383"/>
                  </a:lnTo>
                  <a:lnTo>
                    <a:pt x="123" y="2392"/>
                  </a:lnTo>
                  <a:lnTo>
                    <a:pt x="96" y="2394"/>
                  </a:lnTo>
                  <a:lnTo>
                    <a:pt x="69" y="2392"/>
                  </a:lnTo>
                  <a:lnTo>
                    <a:pt x="43" y="2383"/>
                  </a:lnTo>
                  <a:lnTo>
                    <a:pt x="19" y="2372"/>
                  </a:lnTo>
                  <a:lnTo>
                    <a:pt x="0" y="2354"/>
                  </a:lnTo>
                  <a:lnTo>
                    <a:pt x="0" y="1702"/>
                  </a:lnTo>
                  <a:lnTo>
                    <a:pt x="39" y="1697"/>
                  </a:lnTo>
                  <a:lnTo>
                    <a:pt x="75" y="1685"/>
                  </a:lnTo>
                  <a:lnTo>
                    <a:pt x="109" y="1668"/>
                  </a:lnTo>
                  <a:lnTo>
                    <a:pt x="140" y="1648"/>
                  </a:lnTo>
                  <a:lnTo>
                    <a:pt x="168" y="1622"/>
                  </a:lnTo>
                  <a:lnTo>
                    <a:pt x="191" y="1593"/>
                  </a:lnTo>
                  <a:lnTo>
                    <a:pt x="210" y="1560"/>
                  </a:lnTo>
                  <a:lnTo>
                    <a:pt x="224" y="1526"/>
                  </a:lnTo>
                  <a:lnTo>
                    <a:pt x="234" y="1488"/>
                  </a:lnTo>
                  <a:lnTo>
                    <a:pt x="236" y="1448"/>
                  </a:lnTo>
                  <a:lnTo>
                    <a:pt x="236" y="208"/>
                  </a:lnTo>
                  <a:lnTo>
                    <a:pt x="234" y="172"/>
                  </a:lnTo>
                  <a:lnTo>
                    <a:pt x="227" y="137"/>
                  </a:lnTo>
                  <a:lnTo>
                    <a:pt x="215" y="105"/>
                  </a:lnTo>
                  <a:lnTo>
                    <a:pt x="199" y="74"/>
                  </a:lnTo>
                  <a:lnTo>
                    <a:pt x="178" y="46"/>
                  </a:lnTo>
                  <a:lnTo>
                    <a:pt x="155" y="21"/>
                  </a:lnTo>
                  <a:lnTo>
                    <a:pt x="128" y="0"/>
                  </a:lnTo>
                  <a:lnTo>
                    <a:pt x="438" y="0"/>
                  </a:lnTo>
                  <a:lnTo>
                    <a:pt x="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5" name="placeholder_286118"/>
          <p:cNvSpPr>
            <a:spLocks noChangeAspect="1"/>
          </p:cNvSpPr>
          <p:nvPr/>
        </p:nvSpPr>
        <p:spPr bwMode="auto">
          <a:xfrm>
            <a:off x="1360197" y="2531786"/>
            <a:ext cx="312595" cy="366721"/>
          </a:xfrm>
          <a:custGeom>
            <a:avLst/>
            <a:gdLst>
              <a:gd name="T0" fmla="*/ 4448 w 5811"/>
              <a:gd name="T1" fmla="*/ 4374 h 6827"/>
              <a:gd name="T2" fmla="*/ 4640 w 5811"/>
              <a:gd name="T3" fmla="*/ 4074 h 6827"/>
              <a:gd name="T4" fmla="*/ 5160 w 5811"/>
              <a:gd name="T5" fmla="*/ 2255 h 6827"/>
              <a:gd name="T6" fmla="*/ 2905 w 5811"/>
              <a:gd name="T7" fmla="*/ 0 h 6827"/>
              <a:gd name="T8" fmla="*/ 650 w 5811"/>
              <a:gd name="T9" fmla="*/ 2255 h 6827"/>
              <a:gd name="T10" fmla="*/ 1363 w 5811"/>
              <a:gd name="T11" fmla="*/ 4373 h 6827"/>
              <a:gd name="T12" fmla="*/ 0 w 5811"/>
              <a:gd name="T13" fmla="*/ 5506 h 6827"/>
              <a:gd name="T14" fmla="*/ 939 w 5811"/>
              <a:gd name="T15" fmla="*/ 6498 h 6827"/>
              <a:gd name="T16" fmla="*/ 2905 w 5811"/>
              <a:gd name="T17" fmla="*/ 6827 h 6827"/>
              <a:gd name="T18" fmla="*/ 4871 w 5811"/>
              <a:gd name="T19" fmla="*/ 6498 h 6827"/>
              <a:gd name="T20" fmla="*/ 5811 w 5811"/>
              <a:gd name="T21" fmla="*/ 5506 h 6827"/>
              <a:gd name="T22" fmla="*/ 4448 w 5811"/>
              <a:gd name="T23" fmla="*/ 4374 h 6827"/>
              <a:gd name="T24" fmla="*/ 2905 w 5811"/>
              <a:gd name="T25" fmla="*/ 1551 h 6827"/>
              <a:gd name="T26" fmla="*/ 3610 w 5811"/>
              <a:gd name="T27" fmla="*/ 2255 h 6827"/>
              <a:gd name="T28" fmla="*/ 2905 w 5811"/>
              <a:gd name="T29" fmla="*/ 2960 h 6827"/>
              <a:gd name="T30" fmla="*/ 2201 w 5811"/>
              <a:gd name="T31" fmla="*/ 2255 h 6827"/>
              <a:gd name="T32" fmla="*/ 2905 w 5811"/>
              <a:gd name="T33" fmla="*/ 1551 h 6827"/>
              <a:gd name="T34" fmla="*/ 4675 w 5811"/>
              <a:gd name="T35" fmla="*/ 6008 h 6827"/>
              <a:gd name="T36" fmla="*/ 2905 w 5811"/>
              <a:gd name="T37" fmla="*/ 6298 h 6827"/>
              <a:gd name="T38" fmla="*/ 1136 w 5811"/>
              <a:gd name="T39" fmla="*/ 6008 h 6827"/>
              <a:gd name="T40" fmla="*/ 528 w 5811"/>
              <a:gd name="T41" fmla="*/ 5506 h 6827"/>
              <a:gd name="T42" fmla="*/ 1719 w 5811"/>
              <a:gd name="T43" fmla="*/ 4831 h 6827"/>
              <a:gd name="T44" fmla="*/ 2761 w 5811"/>
              <a:gd name="T45" fmla="*/ 5768 h 6827"/>
              <a:gd name="T46" fmla="*/ 2905 w 5811"/>
              <a:gd name="T47" fmla="*/ 5812 h 6827"/>
              <a:gd name="T48" fmla="*/ 3050 w 5811"/>
              <a:gd name="T49" fmla="*/ 5768 h 6827"/>
              <a:gd name="T50" fmla="*/ 3666 w 5811"/>
              <a:gd name="T51" fmla="*/ 5270 h 6827"/>
              <a:gd name="T52" fmla="*/ 4092 w 5811"/>
              <a:gd name="T53" fmla="*/ 4831 h 6827"/>
              <a:gd name="T54" fmla="*/ 5283 w 5811"/>
              <a:gd name="T55" fmla="*/ 5506 h 6827"/>
              <a:gd name="T56" fmla="*/ 4675 w 5811"/>
              <a:gd name="T57" fmla="*/ 6008 h 6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811" h="6827">
                <a:moveTo>
                  <a:pt x="4448" y="4374"/>
                </a:moveTo>
                <a:cubicBezTo>
                  <a:pt x="4517" y="4275"/>
                  <a:pt x="4581" y="4175"/>
                  <a:pt x="4640" y="4074"/>
                </a:cubicBezTo>
                <a:cubicBezTo>
                  <a:pt x="4985" y="3483"/>
                  <a:pt x="5160" y="2871"/>
                  <a:pt x="5160" y="2255"/>
                </a:cubicBezTo>
                <a:cubicBezTo>
                  <a:pt x="5160" y="1012"/>
                  <a:pt x="4149" y="0"/>
                  <a:pt x="2905" y="0"/>
                </a:cubicBezTo>
                <a:cubicBezTo>
                  <a:pt x="1662" y="0"/>
                  <a:pt x="650" y="1012"/>
                  <a:pt x="650" y="2255"/>
                </a:cubicBezTo>
                <a:cubicBezTo>
                  <a:pt x="650" y="2973"/>
                  <a:pt x="895" y="3696"/>
                  <a:pt x="1363" y="4373"/>
                </a:cubicBezTo>
                <a:cubicBezTo>
                  <a:pt x="501" y="4604"/>
                  <a:pt x="0" y="5014"/>
                  <a:pt x="0" y="5506"/>
                </a:cubicBezTo>
                <a:cubicBezTo>
                  <a:pt x="0" y="5903"/>
                  <a:pt x="333" y="6256"/>
                  <a:pt x="939" y="6498"/>
                </a:cubicBezTo>
                <a:cubicBezTo>
                  <a:pt x="1469" y="6710"/>
                  <a:pt x="2167" y="6827"/>
                  <a:pt x="2905" y="6827"/>
                </a:cubicBezTo>
                <a:cubicBezTo>
                  <a:pt x="3644" y="6827"/>
                  <a:pt x="4342" y="6710"/>
                  <a:pt x="4871" y="6498"/>
                </a:cubicBezTo>
                <a:cubicBezTo>
                  <a:pt x="5477" y="6256"/>
                  <a:pt x="5811" y="5903"/>
                  <a:pt x="5811" y="5506"/>
                </a:cubicBezTo>
                <a:cubicBezTo>
                  <a:pt x="5811" y="5014"/>
                  <a:pt x="5310" y="4604"/>
                  <a:pt x="4448" y="4374"/>
                </a:cubicBezTo>
                <a:close/>
                <a:moveTo>
                  <a:pt x="2905" y="1551"/>
                </a:moveTo>
                <a:cubicBezTo>
                  <a:pt x="3294" y="1551"/>
                  <a:pt x="3610" y="1866"/>
                  <a:pt x="3610" y="2255"/>
                </a:cubicBezTo>
                <a:cubicBezTo>
                  <a:pt x="3610" y="2644"/>
                  <a:pt x="3294" y="2960"/>
                  <a:pt x="2905" y="2960"/>
                </a:cubicBezTo>
                <a:cubicBezTo>
                  <a:pt x="2516" y="2960"/>
                  <a:pt x="2201" y="2644"/>
                  <a:pt x="2201" y="2255"/>
                </a:cubicBezTo>
                <a:cubicBezTo>
                  <a:pt x="2201" y="1866"/>
                  <a:pt x="2516" y="1551"/>
                  <a:pt x="2905" y="1551"/>
                </a:cubicBezTo>
                <a:close/>
                <a:moveTo>
                  <a:pt x="4675" y="6008"/>
                </a:moveTo>
                <a:cubicBezTo>
                  <a:pt x="4207" y="6195"/>
                  <a:pt x="3578" y="6298"/>
                  <a:pt x="2905" y="6298"/>
                </a:cubicBezTo>
                <a:cubicBezTo>
                  <a:pt x="2233" y="6298"/>
                  <a:pt x="1604" y="6195"/>
                  <a:pt x="1136" y="6008"/>
                </a:cubicBezTo>
                <a:cubicBezTo>
                  <a:pt x="766" y="5860"/>
                  <a:pt x="528" y="5663"/>
                  <a:pt x="528" y="5506"/>
                </a:cubicBezTo>
                <a:cubicBezTo>
                  <a:pt x="528" y="5295"/>
                  <a:pt x="944" y="4996"/>
                  <a:pt x="1719" y="4831"/>
                </a:cubicBezTo>
                <a:cubicBezTo>
                  <a:pt x="2232" y="5420"/>
                  <a:pt x="2739" y="5754"/>
                  <a:pt x="2761" y="5768"/>
                </a:cubicBezTo>
                <a:cubicBezTo>
                  <a:pt x="2805" y="5797"/>
                  <a:pt x="2855" y="5812"/>
                  <a:pt x="2905" y="5812"/>
                </a:cubicBezTo>
                <a:cubicBezTo>
                  <a:pt x="2956" y="5812"/>
                  <a:pt x="3006" y="5797"/>
                  <a:pt x="3050" y="5768"/>
                </a:cubicBezTo>
                <a:cubicBezTo>
                  <a:pt x="3061" y="5761"/>
                  <a:pt x="3327" y="5586"/>
                  <a:pt x="3666" y="5270"/>
                </a:cubicBezTo>
                <a:cubicBezTo>
                  <a:pt x="3819" y="5128"/>
                  <a:pt x="3961" y="4982"/>
                  <a:pt x="4092" y="4831"/>
                </a:cubicBezTo>
                <a:cubicBezTo>
                  <a:pt x="4866" y="4997"/>
                  <a:pt x="5283" y="5295"/>
                  <a:pt x="5283" y="5506"/>
                </a:cubicBezTo>
                <a:cubicBezTo>
                  <a:pt x="5283" y="5663"/>
                  <a:pt x="5044" y="5860"/>
                  <a:pt x="4675" y="600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</p:sp>
      <p:grpSp>
        <p:nvGrpSpPr>
          <p:cNvPr id="26" name="Group 51"/>
          <p:cNvGrpSpPr/>
          <p:nvPr/>
        </p:nvGrpSpPr>
        <p:grpSpPr>
          <a:xfrm>
            <a:off x="1359529" y="3623743"/>
            <a:ext cx="341971" cy="295758"/>
            <a:chOff x="2084388" y="3051175"/>
            <a:chExt cx="293688" cy="25400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7" name="Freeform 154"/>
            <p:cNvSpPr/>
            <p:nvPr/>
          </p:nvSpPr>
          <p:spPr bwMode="auto">
            <a:xfrm>
              <a:off x="2084388" y="3106738"/>
              <a:ext cx="36513" cy="198438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65"/>
                </a:cxn>
                <a:cxn ang="0">
                  <a:pos x="14" y="79"/>
                </a:cxn>
                <a:cxn ang="0">
                  <a:pos x="14" y="0"/>
                </a:cxn>
                <a:cxn ang="0">
                  <a:pos x="0" y="14"/>
                </a:cxn>
              </a:cxnLst>
              <a:rect l="0" t="0" r="r" b="b"/>
              <a:pathLst>
                <a:path w="14" h="79">
                  <a:moveTo>
                    <a:pt x="0" y="14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73"/>
                    <a:pt x="6" y="79"/>
                    <a:pt x="14" y="79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8" name="Freeform 155"/>
            <p:cNvSpPr>
              <a:spLocks noEditPoints="1"/>
            </p:cNvSpPr>
            <p:nvPr/>
          </p:nvSpPr>
          <p:spPr bwMode="auto">
            <a:xfrm>
              <a:off x="2139951" y="3051175"/>
              <a:ext cx="182563" cy="254000"/>
            </a:xfrm>
            <a:custGeom>
              <a:avLst/>
              <a:gdLst/>
              <a:ahLst/>
              <a:cxnLst>
                <a:cxn ang="0">
                  <a:pos x="58" y="7"/>
                </a:cxn>
                <a:cxn ang="0">
                  <a:pos x="50" y="0"/>
                </a:cxn>
                <a:cxn ang="0">
                  <a:pos x="21" y="0"/>
                </a:cxn>
                <a:cxn ang="0">
                  <a:pos x="14" y="7"/>
                </a:cxn>
                <a:cxn ang="0">
                  <a:pos x="14" y="22"/>
                </a:cxn>
                <a:cxn ang="0">
                  <a:pos x="0" y="22"/>
                </a:cxn>
                <a:cxn ang="0">
                  <a:pos x="0" y="101"/>
                </a:cxn>
                <a:cxn ang="0">
                  <a:pos x="72" y="101"/>
                </a:cxn>
                <a:cxn ang="0">
                  <a:pos x="72" y="22"/>
                </a:cxn>
                <a:cxn ang="0">
                  <a:pos x="58" y="22"/>
                </a:cxn>
                <a:cxn ang="0">
                  <a:pos x="58" y="7"/>
                </a:cxn>
                <a:cxn ang="0">
                  <a:pos x="50" y="22"/>
                </a:cxn>
                <a:cxn ang="0">
                  <a:pos x="21" y="22"/>
                </a:cxn>
                <a:cxn ang="0">
                  <a:pos x="21" y="7"/>
                </a:cxn>
                <a:cxn ang="0">
                  <a:pos x="50" y="7"/>
                </a:cxn>
                <a:cxn ang="0">
                  <a:pos x="50" y="22"/>
                </a:cxn>
              </a:cxnLst>
              <a:rect l="0" t="0" r="r" b="b"/>
              <a:pathLst>
                <a:path w="72" h="101">
                  <a:moveTo>
                    <a:pt x="58" y="7"/>
                  </a:moveTo>
                  <a:cubicBezTo>
                    <a:pt x="58" y="3"/>
                    <a:pt x="54" y="0"/>
                    <a:pt x="5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7" y="0"/>
                    <a:pt x="14" y="3"/>
                    <a:pt x="14" y="7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58" y="22"/>
                    <a:pt x="58" y="22"/>
                    <a:pt x="58" y="22"/>
                  </a:cubicBezTo>
                  <a:lnTo>
                    <a:pt x="58" y="7"/>
                  </a:lnTo>
                  <a:close/>
                  <a:moveTo>
                    <a:pt x="50" y="22"/>
                  </a:moveTo>
                  <a:cubicBezTo>
                    <a:pt x="21" y="22"/>
                    <a:pt x="21" y="22"/>
                    <a:pt x="21" y="22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50" y="7"/>
                    <a:pt x="50" y="7"/>
                    <a:pt x="50" y="7"/>
                  </a:cubicBezTo>
                  <a:lnTo>
                    <a:pt x="50" y="2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9" name="Freeform 156"/>
            <p:cNvSpPr/>
            <p:nvPr/>
          </p:nvSpPr>
          <p:spPr bwMode="auto">
            <a:xfrm>
              <a:off x="2339976" y="3106738"/>
              <a:ext cx="38100" cy="198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9"/>
                </a:cxn>
                <a:cxn ang="0">
                  <a:pos x="15" y="65"/>
                </a:cxn>
                <a:cxn ang="0">
                  <a:pos x="15" y="14"/>
                </a:cxn>
                <a:cxn ang="0">
                  <a:pos x="0" y="0"/>
                </a:cxn>
              </a:cxnLst>
              <a:rect l="0" t="0" r="r" b="b"/>
              <a:pathLst>
                <a:path w="15" h="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8" y="79"/>
                    <a:pt x="15" y="73"/>
                    <a:pt x="15" y="6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6"/>
                    <a:pt x="8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30" name="1"/>
          <p:cNvSpPr txBox="1">
            <a:spLocks noChangeArrowheads="1"/>
          </p:cNvSpPr>
          <p:nvPr/>
        </p:nvSpPr>
        <p:spPr bwMode="auto">
          <a:xfrm>
            <a:off x="2169740" y="4564327"/>
            <a:ext cx="826777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1"/>
          <p:cNvSpPr txBox="1">
            <a:spLocks noChangeArrowheads="1"/>
          </p:cNvSpPr>
          <p:nvPr/>
        </p:nvSpPr>
        <p:spPr bwMode="auto">
          <a:xfrm>
            <a:off x="2169740" y="4783034"/>
            <a:ext cx="3254968" cy="521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0888" y="482200"/>
            <a:ext cx="11210224" cy="588491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330200" y="954805"/>
            <a:ext cx="2023533" cy="558799"/>
          </a:xfrm>
          <a:prstGeom prst="roundRect">
            <a:avLst>
              <a:gd name="adj" fmla="val 16668"/>
            </a:avLst>
          </a:prstGeom>
          <a:solidFill>
            <a:srgbClr val="F3D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579" y="1008156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93756A"/>
                </a:solidFill>
                <a:effectLst/>
                <a:uLnTx/>
                <a:uFillTx/>
                <a:latin typeface="思源宋体 Heavy" panose="02020900000000000000" pitchFamily="18" charset="-122"/>
                <a:ea typeface="思源宋体 Heavy" panose="02020900000000000000" pitchFamily="18" charset="-122"/>
                <a:sym typeface="+mn-ea"/>
              </a:rPr>
              <a:t>标题文字</a:t>
            </a:r>
            <a:endParaRPr lang="zh-CN" altLang="en-US" sz="2400" b="1" dirty="0">
              <a:solidFill>
                <a:srgbClr val="93756A"/>
              </a:solidFill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7796194" y="1830737"/>
            <a:ext cx="3027942" cy="3977397"/>
          </a:xfrm>
          <a:prstGeom prst="roundRect">
            <a:avLst>
              <a:gd name="adj" fmla="val 44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4577255" y="1830737"/>
            <a:ext cx="3027942" cy="3977397"/>
          </a:xfrm>
          <a:prstGeom prst="roundRect">
            <a:avLst>
              <a:gd name="adj" fmla="val 44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1256738" y="1830738"/>
            <a:ext cx="3027942" cy="3977397"/>
          </a:xfrm>
          <a:prstGeom prst="roundRect">
            <a:avLst>
              <a:gd name="adj" fmla="val 44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aphicFrame>
        <p:nvGraphicFramePr>
          <p:cNvPr id="18" name="图表 17"/>
          <p:cNvGraphicFramePr/>
          <p:nvPr/>
        </p:nvGraphicFramePr>
        <p:xfrm>
          <a:off x="1065742" y="2041757"/>
          <a:ext cx="3409937" cy="204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9" name="图表 18"/>
          <p:cNvGraphicFramePr/>
          <p:nvPr/>
        </p:nvGraphicFramePr>
        <p:xfrm>
          <a:off x="4386257" y="2041757"/>
          <a:ext cx="3409937" cy="204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图表 19"/>
          <p:cNvGraphicFramePr/>
          <p:nvPr/>
        </p:nvGraphicFramePr>
        <p:xfrm>
          <a:off x="7605197" y="2041757"/>
          <a:ext cx="3409937" cy="204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1"/>
          <p:cNvSpPr txBox="1">
            <a:spLocks noChangeArrowheads="1"/>
          </p:cNvSpPr>
          <p:nvPr/>
        </p:nvSpPr>
        <p:spPr bwMode="auto">
          <a:xfrm>
            <a:off x="2319087" y="4262406"/>
            <a:ext cx="909579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2" name="1"/>
          <p:cNvSpPr txBox="1">
            <a:spLocks noChangeArrowheads="1"/>
          </p:cNvSpPr>
          <p:nvPr/>
        </p:nvSpPr>
        <p:spPr bwMode="auto">
          <a:xfrm>
            <a:off x="1657760" y="4622105"/>
            <a:ext cx="22322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3" name="1"/>
          <p:cNvSpPr txBox="1">
            <a:spLocks noChangeArrowheads="1"/>
          </p:cNvSpPr>
          <p:nvPr/>
        </p:nvSpPr>
        <p:spPr bwMode="auto">
          <a:xfrm>
            <a:off x="5636437" y="4262406"/>
            <a:ext cx="909579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1"/>
          <p:cNvSpPr txBox="1">
            <a:spLocks noChangeArrowheads="1"/>
          </p:cNvSpPr>
          <p:nvPr/>
        </p:nvSpPr>
        <p:spPr bwMode="auto">
          <a:xfrm>
            <a:off x="4975109" y="4622105"/>
            <a:ext cx="22322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5" name="1"/>
          <p:cNvSpPr txBox="1">
            <a:spLocks noChangeArrowheads="1"/>
          </p:cNvSpPr>
          <p:nvPr/>
        </p:nvSpPr>
        <p:spPr bwMode="auto">
          <a:xfrm>
            <a:off x="8893940" y="4262406"/>
            <a:ext cx="909579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cs typeface="+mn-ea"/>
                <a:sym typeface="+mn-lt"/>
              </a:rPr>
              <a:t>小标题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" name="1"/>
          <p:cNvSpPr txBox="1">
            <a:spLocks noChangeArrowheads="1"/>
          </p:cNvSpPr>
          <p:nvPr/>
        </p:nvSpPr>
        <p:spPr bwMode="auto">
          <a:xfrm>
            <a:off x="8232613" y="4622105"/>
            <a:ext cx="22322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ags/tag1.xml><?xml version="1.0" encoding="utf-8"?>
<p:tagLst xmlns:p="http://schemas.openxmlformats.org/presentationml/2006/main">
  <p:tag name="PA" val="v4.1.3"/>
</p:tagLst>
</file>

<file path=ppt/tags/tag2.xml><?xml version="1.0" encoding="utf-8"?>
<p:tagLst xmlns:p="http://schemas.openxmlformats.org/presentationml/2006/main">
  <p:tag name="PA" val="v4.1.3"/>
</p:tagLst>
</file>

<file path=ppt/tags/tag3.xml><?xml version="1.0" encoding="utf-8"?>
<p:tagLst xmlns:p="http://schemas.openxmlformats.org/presentationml/2006/main">
  <p:tag name="PA" val="v4.1.3"/>
</p:tagLst>
</file>

<file path=ppt/tags/tag4.xml><?xml version="1.0" encoding="utf-8"?>
<p:tagLst xmlns:p="http://schemas.openxmlformats.org/presentationml/2006/main">
  <p:tag name="PA" val="v4.1.3"/>
</p:tagLst>
</file>

<file path=ppt/tags/tag5.xml><?xml version="1.0" encoding="utf-8"?>
<p:tagLst xmlns:p="http://schemas.openxmlformats.org/presentationml/2006/main">
  <p:tag name="commondata" val="eyJoZGlkIjoiZjdjNzRmMmQ2MTMxYjk3ZTMzZTEwYjY0NjA3NDU5OTA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2566</Words>
  <Application>WPS 演示</Application>
  <PresentationFormat>宽屏</PresentationFormat>
  <Paragraphs>239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Arial</vt:lpstr>
      <vt:lpstr>宋体</vt:lpstr>
      <vt:lpstr>Wingdings</vt:lpstr>
      <vt:lpstr>思源黑体 CN Light</vt:lpstr>
      <vt:lpstr>思源宋体 Heavy</vt:lpstr>
      <vt:lpstr>微软雅黑</vt:lpstr>
      <vt:lpstr>Arial</vt:lpstr>
      <vt:lpstr>等线</vt:lpstr>
      <vt:lpstr>inpin heiti</vt:lpstr>
      <vt:lpstr>Arial Unicode MS</vt:lpstr>
      <vt:lpstr>等线 Light</vt:lpstr>
      <vt:lpstr>黑体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BMI</dc:creator>
  <cp:lastModifiedBy>H</cp:lastModifiedBy>
  <cp:revision>143</cp:revision>
  <dcterms:created xsi:type="dcterms:W3CDTF">2020-07-01T08:13:00Z</dcterms:created>
  <dcterms:modified xsi:type="dcterms:W3CDTF">2024-10-08T01:53:47Z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2052-12.1.0.18276</vt:lpwstr>
  </property>
  <property fmtid="{D5CDD505-2E9C-101B-9397-08002B2CF9AE}" pid="3" name="ICV">
    <vt:lpwstr>EABFBAA444784AD58B3CAF1551EA167B_13</vt:lpwstr>
  </property>
</Properties>
</file>