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7" r:id="rId5"/>
    <p:sldId id="259" r:id="rId6"/>
    <p:sldId id="261" r:id="rId7"/>
    <p:sldId id="278" r:id="rId8"/>
    <p:sldId id="263" r:id="rId9"/>
    <p:sldId id="262" r:id="rId10"/>
    <p:sldId id="279" r:id="rId11"/>
    <p:sldId id="274" r:id="rId12"/>
    <p:sldId id="265" r:id="rId13"/>
    <p:sldId id="266" r:id="rId14"/>
    <p:sldId id="269" r:id="rId15"/>
    <p:sldId id="277" r:id="rId16"/>
    <p:sldId id="267" r:id="rId17"/>
    <p:sldId id="280" r:id="rId18"/>
    <p:sldId id="268" r:id="rId19"/>
    <p:sldId id="270" r:id="rId20"/>
    <p:sldId id="260" r:id="rId21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869E"/>
    <a:srgbClr val="4A6583"/>
    <a:srgbClr val="E4B366"/>
    <a:srgbClr val="B6643C"/>
    <a:srgbClr val="F3EAE1"/>
    <a:srgbClr val="F4F4EB"/>
    <a:srgbClr val="4D7483"/>
    <a:srgbClr val="ACC4CE"/>
    <a:srgbClr val="E4DFCC"/>
    <a:srgbClr val="D5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684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gs" Target="tags/tag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explosion val="0"/>
          <c:dPt>
            <c:idx val="0"/>
            <c:bubble3D val="0"/>
            <c:spPr>
              <a:solidFill>
                <a:srgbClr val="E4B366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B6643C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F4F4EB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solidFill>
                <a:srgbClr val="ACC4CE"/>
              </a:solidFill>
              <a:ln>
                <a:noFill/>
              </a:ln>
              <a:effectLst/>
            </c:spPr>
          </c:dPt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40</c:v>
                </c:pt>
                <c:pt idx="2">
                  <c:v>15</c:v>
                </c:pt>
                <c:pt idx="3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7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 sz="1800"/>
      </a:pPr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/>
          <a:srcRect t="10305" b="1030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63524" y="330667"/>
            <a:ext cx="11464953" cy="6196668"/>
          </a:xfrm>
          <a:prstGeom prst="rect">
            <a:avLst/>
          </a:prstGeom>
          <a:solidFill>
            <a:schemeClr val="bg1"/>
          </a:solidFill>
          <a:ln w="28575">
            <a:solidFill>
              <a:srgbClr val="D3B4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" name="矩形 3"/>
          <p:cNvSpPr/>
          <p:nvPr userDrawn="1"/>
        </p:nvSpPr>
        <p:spPr>
          <a:xfrm>
            <a:off x="390617" y="1645328"/>
            <a:ext cx="11413724" cy="2805344"/>
          </a:xfrm>
          <a:prstGeom prst="rect">
            <a:avLst/>
          </a:prstGeom>
          <a:solidFill>
            <a:srgbClr val="616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" name="图片占位符 3"/>
          <p:cNvSpPr>
            <a:spLocks noGrp="1"/>
          </p:cNvSpPr>
          <p:nvPr>
            <p:ph type="pic" sz="quarter" idx="10"/>
          </p:nvPr>
        </p:nvSpPr>
        <p:spPr>
          <a:xfrm>
            <a:off x="571140" y="1651356"/>
            <a:ext cx="5311796" cy="2793289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/>
          <a:srcRect t="10305" b="1030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63524" y="330667"/>
            <a:ext cx="11464953" cy="6196668"/>
          </a:xfrm>
          <a:prstGeom prst="rect">
            <a:avLst/>
          </a:prstGeom>
          <a:solidFill>
            <a:schemeClr val="bg1"/>
          </a:solidFill>
          <a:ln w="28575">
            <a:solidFill>
              <a:srgbClr val="D3B4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635" y="-635"/>
            <a:ext cx="12202160" cy="6858000"/>
          </a:xfrm>
          <a:prstGeom prst="rect">
            <a:avLst/>
          </a:prstGeom>
          <a:solidFill>
            <a:srgbClr val="F3EA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1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511b645a7445b5cc714ca913cf44f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144326" y="2829841"/>
            <a:ext cx="3903345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Morandi</a:t>
            </a:r>
            <a:endParaRPr lang="zh-CN" altLang="en-US" sz="72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61435" y="4065270"/>
            <a:ext cx="495173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Work summary and work plan template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.This template is suitable for the new year, year-end summary plan, report, work report and other business scene. 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59510" y="2045970"/>
            <a:ext cx="6863080" cy="3114675"/>
          </a:xfrm>
          <a:prstGeom prst="rect">
            <a:avLst/>
          </a:prstGeom>
          <a:solidFill>
            <a:srgbClr val="B6643C"/>
          </a:solidFill>
          <a:ln>
            <a:solidFill>
              <a:srgbClr val="B664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48090" y="3803015"/>
            <a:ext cx="3343910" cy="30549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40775" y="3182825"/>
            <a:ext cx="6118354" cy="1489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sym typeface="+mn-ea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US" sz="14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40775" y="2503529"/>
            <a:ext cx="15036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Eras Demi ITC" panose="020B0805030504020804" pitchFamily="34" charset="0"/>
              </a:rPr>
              <a:t>小标题</a:t>
            </a:r>
            <a:r>
              <a:rPr lang="en-US" altLang="zh-CN" sz="3200" dirty="0">
                <a:solidFill>
                  <a:schemeClr val="bg1"/>
                </a:solidFill>
                <a:latin typeface="Eras Demi ITC" panose="020B0805030504020804" pitchFamily="34" charset="0"/>
              </a:rPr>
              <a:t> </a:t>
            </a:r>
            <a:endParaRPr lang="en-US" altLang="zh-CN" sz="32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159213" y="5456985"/>
            <a:ext cx="1892730" cy="543548"/>
            <a:chOff x="8299844" y="4876310"/>
            <a:chExt cx="2369664" cy="680512"/>
          </a:xfrm>
        </p:grpSpPr>
        <p:sp>
          <p:nvSpPr>
            <p:cNvPr id="9" name="椭圆 8"/>
            <p:cNvSpPr/>
            <p:nvPr/>
          </p:nvSpPr>
          <p:spPr>
            <a:xfrm>
              <a:off x="8299844" y="4876310"/>
              <a:ext cx="680512" cy="680512"/>
            </a:xfrm>
            <a:prstGeom prst="ellipse">
              <a:avLst/>
            </a:prstGeom>
            <a:solidFill>
              <a:srgbClr val="E4D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light-bulb_115069"/>
            <p:cNvSpPr>
              <a:spLocks noChangeAspect="1"/>
            </p:cNvSpPr>
            <p:nvPr/>
          </p:nvSpPr>
          <p:spPr bwMode="auto">
            <a:xfrm>
              <a:off x="8463908" y="5019293"/>
              <a:ext cx="352383" cy="394546"/>
            </a:xfrm>
            <a:custGeom>
              <a:avLst/>
              <a:gdLst>
                <a:gd name="connsiteX0" fmla="*/ 489651 w 540813"/>
                <a:gd name="connsiteY0" fmla="*/ 253612 h 605522"/>
                <a:gd name="connsiteX1" fmla="*/ 524527 w 540813"/>
                <a:gd name="connsiteY1" fmla="*/ 253612 h 605522"/>
                <a:gd name="connsiteX2" fmla="*/ 540813 w 540813"/>
                <a:gd name="connsiteY2" fmla="*/ 270019 h 605522"/>
                <a:gd name="connsiteX3" fmla="*/ 524527 w 540813"/>
                <a:gd name="connsiteY3" fmla="*/ 286425 h 605522"/>
                <a:gd name="connsiteX4" fmla="*/ 489651 w 540813"/>
                <a:gd name="connsiteY4" fmla="*/ 286425 h 605522"/>
                <a:gd name="connsiteX5" fmla="*/ 473211 w 540813"/>
                <a:gd name="connsiteY5" fmla="*/ 270019 h 605522"/>
                <a:gd name="connsiteX6" fmla="*/ 489651 w 540813"/>
                <a:gd name="connsiteY6" fmla="*/ 253612 h 605522"/>
                <a:gd name="connsiteX7" fmla="*/ 16440 w 540813"/>
                <a:gd name="connsiteY7" fmla="*/ 253612 h 605522"/>
                <a:gd name="connsiteX8" fmla="*/ 51316 w 540813"/>
                <a:gd name="connsiteY8" fmla="*/ 253612 h 605522"/>
                <a:gd name="connsiteX9" fmla="*/ 67602 w 540813"/>
                <a:gd name="connsiteY9" fmla="*/ 270019 h 605522"/>
                <a:gd name="connsiteX10" fmla="*/ 51316 w 540813"/>
                <a:gd name="connsiteY10" fmla="*/ 286425 h 605522"/>
                <a:gd name="connsiteX11" fmla="*/ 16440 w 540813"/>
                <a:gd name="connsiteY11" fmla="*/ 286425 h 605522"/>
                <a:gd name="connsiteX12" fmla="*/ 0 w 540813"/>
                <a:gd name="connsiteY12" fmla="*/ 270019 h 605522"/>
                <a:gd name="connsiteX13" fmla="*/ 16440 w 540813"/>
                <a:gd name="connsiteY13" fmla="*/ 253612 h 605522"/>
                <a:gd name="connsiteX14" fmla="*/ 202792 w 540813"/>
                <a:gd name="connsiteY14" fmla="*/ 253583 h 605522"/>
                <a:gd name="connsiteX15" fmla="*/ 253336 w 540813"/>
                <a:gd name="connsiteY15" fmla="*/ 342412 h 605522"/>
                <a:gd name="connsiteX16" fmla="*/ 253336 w 540813"/>
                <a:gd name="connsiteY16" fmla="*/ 505187 h 605522"/>
                <a:gd name="connsiteX17" fmla="*/ 286212 w 540813"/>
                <a:gd name="connsiteY17" fmla="*/ 505187 h 605522"/>
                <a:gd name="connsiteX18" fmla="*/ 286212 w 540813"/>
                <a:gd name="connsiteY18" fmla="*/ 342412 h 605522"/>
                <a:gd name="connsiteX19" fmla="*/ 338138 w 540813"/>
                <a:gd name="connsiteY19" fmla="*/ 253583 h 605522"/>
                <a:gd name="connsiteX20" fmla="*/ 45888 w 540813"/>
                <a:gd name="connsiteY20" fmla="*/ 127247 h 605522"/>
                <a:gd name="connsiteX21" fmla="*/ 58372 w 540813"/>
                <a:gd name="connsiteY21" fmla="*/ 128859 h 605522"/>
                <a:gd name="connsiteX22" fmla="*/ 88485 w 540813"/>
                <a:gd name="connsiteY22" fmla="*/ 146359 h 605522"/>
                <a:gd name="connsiteX23" fmla="*/ 94477 w 540813"/>
                <a:gd name="connsiteY23" fmla="*/ 168618 h 605522"/>
                <a:gd name="connsiteX24" fmla="*/ 80189 w 540813"/>
                <a:gd name="connsiteY24" fmla="*/ 176908 h 605522"/>
                <a:gd name="connsiteX25" fmla="*/ 72046 w 540813"/>
                <a:gd name="connsiteY25" fmla="*/ 174605 h 605522"/>
                <a:gd name="connsiteX26" fmla="*/ 41932 w 540813"/>
                <a:gd name="connsiteY26" fmla="*/ 157259 h 605522"/>
                <a:gd name="connsiteX27" fmla="*/ 35940 w 540813"/>
                <a:gd name="connsiteY27" fmla="*/ 134846 h 605522"/>
                <a:gd name="connsiteX28" fmla="*/ 45888 w 540813"/>
                <a:gd name="connsiteY28" fmla="*/ 127247 h 605522"/>
                <a:gd name="connsiteX29" fmla="*/ 494104 w 540813"/>
                <a:gd name="connsiteY29" fmla="*/ 127057 h 605522"/>
                <a:gd name="connsiteX30" fmla="*/ 504109 w 540813"/>
                <a:gd name="connsiteY30" fmla="*/ 134703 h 605522"/>
                <a:gd name="connsiteX31" fmla="*/ 498117 w 540813"/>
                <a:gd name="connsiteY31" fmla="*/ 156932 h 605522"/>
                <a:gd name="connsiteX32" fmla="*/ 467850 w 540813"/>
                <a:gd name="connsiteY32" fmla="*/ 174409 h 605522"/>
                <a:gd name="connsiteX33" fmla="*/ 459707 w 540813"/>
                <a:gd name="connsiteY33" fmla="*/ 176555 h 605522"/>
                <a:gd name="connsiteX34" fmla="*/ 445572 w 540813"/>
                <a:gd name="connsiteY34" fmla="*/ 168430 h 605522"/>
                <a:gd name="connsiteX35" fmla="*/ 451564 w 540813"/>
                <a:gd name="connsiteY35" fmla="*/ 146048 h 605522"/>
                <a:gd name="connsiteX36" fmla="*/ 481678 w 540813"/>
                <a:gd name="connsiteY36" fmla="*/ 128724 h 605522"/>
                <a:gd name="connsiteX37" fmla="*/ 494104 w 540813"/>
                <a:gd name="connsiteY37" fmla="*/ 127057 h 605522"/>
                <a:gd name="connsiteX38" fmla="*/ 270542 w 540813"/>
                <a:gd name="connsiteY38" fmla="*/ 100626 h 605522"/>
                <a:gd name="connsiteX39" fmla="*/ 438917 w 540813"/>
                <a:gd name="connsiteY39" fmla="*/ 268925 h 605522"/>
                <a:gd name="connsiteX40" fmla="*/ 372243 w 540813"/>
                <a:gd name="connsiteY40" fmla="*/ 403011 h 605522"/>
                <a:gd name="connsiteX41" fmla="*/ 372243 w 540813"/>
                <a:gd name="connsiteY41" fmla="*/ 422342 h 605522"/>
                <a:gd name="connsiteX42" fmla="*/ 337370 w 540813"/>
                <a:gd name="connsiteY42" fmla="*/ 498897 h 605522"/>
                <a:gd name="connsiteX43" fmla="*/ 337370 w 540813"/>
                <a:gd name="connsiteY43" fmla="*/ 572691 h 605522"/>
                <a:gd name="connsiteX44" fmla="*/ 303264 w 540813"/>
                <a:gd name="connsiteY44" fmla="*/ 572691 h 605522"/>
                <a:gd name="connsiteX45" fmla="*/ 270388 w 540813"/>
                <a:gd name="connsiteY45" fmla="*/ 605522 h 605522"/>
                <a:gd name="connsiteX46" fmla="*/ 237666 w 540813"/>
                <a:gd name="connsiteY46" fmla="*/ 572691 h 605522"/>
                <a:gd name="connsiteX47" fmla="*/ 202178 w 540813"/>
                <a:gd name="connsiteY47" fmla="*/ 572691 h 605522"/>
                <a:gd name="connsiteX48" fmla="*/ 202178 w 540813"/>
                <a:gd name="connsiteY48" fmla="*/ 497056 h 605522"/>
                <a:gd name="connsiteX49" fmla="*/ 204789 w 540813"/>
                <a:gd name="connsiteY49" fmla="*/ 497056 h 605522"/>
                <a:gd name="connsiteX50" fmla="*/ 171452 w 540813"/>
                <a:gd name="connsiteY50" fmla="*/ 422342 h 605522"/>
                <a:gd name="connsiteX51" fmla="*/ 171452 w 540813"/>
                <a:gd name="connsiteY51" fmla="*/ 404546 h 605522"/>
                <a:gd name="connsiteX52" fmla="*/ 102320 w 540813"/>
                <a:gd name="connsiteY52" fmla="*/ 268925 h 605522"/>
                <a:gd name="connsiteX53" fmla="*/ 270542 w 540813"/>
                <a:gd name="connsiteY53" fmla="*/ 100626 h 605522"/>
                <a:gd name="connsiteX54" fmla="*/ 392894 w 540813"/>
                <a:gd name="connsiteY54" fmla="*/ 34451 h 605522"/>
                <a:gd name="connsiteX55" fmla="*/ 405315 w 540813"/>
                <a:gd name="connsiteY55" fmla="*/ 36062 h 605522"/>
                <a:gd name="connsiteX56" fmla="*/ 411305 w 540813"/>
                <a:gd name="connsiteY56" fmla="*/ 58461 h 605522"/>
                <a:gd name="connsiteX57" fmla="*/ 393950 w 540813"/>
                <a:gd name="connsiteY57" fmla="*/ 88530 h 605522"/>
                <a:gd name="connsiteX58" fmla="*/ 379667 w 540813"/>
                <a:gd name="connsiteY58" fmla="*/ 96815 h 605522"/>
                <a:gd name="connsiteX59" fmla="*/ 371527 w 540813"/>
                <a:gd name="connsiteY59" fmla="*/ 94514 h 605522"/>
                <a:gd name="connsiteX60" fmla="*/ 365537 w 540813"/>
                <a:gd name="connsiteY60" fmla="*/ 72268 h 605522"/>
                <a:gd name="connsiteX61" fmla="*/ 382892 w 540813"/>
                <a:gd name="connsiteY61" fmla="*/ 42045 h 605522"/>
                <a:gd name="connsiteX62" fmla="*/ 392894 w 540813"/>
                <a:gd name="connsiteY62" fmla="*/ 34451 h 605522"/>
                <a:gd name="connsiteX63" fmla="*/ 147104 w 540813"/>
                <a:gd name="connsiteY63" fmla="*/ 34265 h 605522"/>
                <a:gd name="connsiteX64" fmla="*/ 156991 w 540813"/>
                <a:gd name="connsiteY64" fmla="*/ 41917 h 605522"/>
                <a:gd name="connsiteX65" fmla="*/ 174499 w 540813"/>
                <a:gd name="connsiteY65" fmla="*/ 71986 h 605522"/>
                <a:gd name="connsiteX66" fmla="*/ 168356 w 540813"/>
                <a:gd name="connsiteY66" fmla="*/ 94385 h 605522"/>
                <a:gd name="connsiteX67" fmla="*/ 160216 w 540813"/>
                <a:gd name="connsiteY67" fmla="*/ 96533 h 605522"/>
                <a:gd name="connsiteX68" fmla="*/ 146086 w 540813"/>
                <a:gd name="connsiteY68" fmla="*/ 88402 h 605522"/>
                <a:gd name="connsiteX69" fmla="*/ 128578 w 540813"/>
                <a:gd name="connsiteY69" fmla="*/ 58179 h 605522"/>
                <a:gd name="connsiteX70" fmla="*/ 134568 w 540813"/>
                <a:gd name="connsiteY70" fmla="*/ 35933 h 605522"/>
                <a:gd name="connsiteX71" fmla="*/ 147104 w 540813"/>
                <a:gd name="connsiteY71" fmla="*/ 34265 h 605522"/>
                <a:gd name="connsiteX72" fmla="*/ 269772 w 540813"/>
                <a:gd name="connsiteY72" fmla="*/ 0 h 605522"/>
                <a:gd name="connsiteX73" fmla="*/ 286213 w 540813"/>
                <a:gd name="connsiteY73" fmla="*/ 16422 h 605522"/>
                <a:gd name="connsiteX74" fmla="*/ 286213 w 540813"/>
                <a:gd name="connsiteY74" fmla="*/ 51109 h 605522"/>
                <a:gd name="connsiteX75" fmla="*/ 269772 w 540813"/>
                <a:gd name="connsiteY75" fmla="*/ 67531 h 605522"/>
                <a:gd name="connsiteX76" fmla="*/ 253330 w 540813"/>
                <a:gd name="connsiteY76" fmla="*/ 51109 h 605522"/>
                <a:gd name="connsiteX77" fmla="*/ 253330 w 540813"/>
                <a:gd name="connsiteY77" fmla="*/ 16422 h 605522"/>
                <a:gd name="connsiteX78" fmla="*/ 269772 w 540813"/>
                <a:gd name="connsiteY78" fmla="*/ 0 h 60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40813" h="605522">
                  <a:moveTo>
                    <a:pt x="489651" y="253612"/>
                  </a:moveTo>
                  <a:lnTo>
                    <a:pt x="524527" y="253612"/>
                  </a:lnTo>
                  <a:cubicBezTo>
                    <a:pt x="533592" y="253612"/>
                    <a:pt x="540813" y="260972"/>
                    <a:pt x="540813" y="270019"/>
                  </a:cubicBezTo>
                  <a:cubicBezTo>
                    <a:pt x="540813" y="279065"/>
                    <a:pt x="533592" y="286425"/>
                    <a:pt x="524527" y="286425"/>
                  </a:cubicBezTo>
                  <a:lnTo>
                    <a:pt x="489651" y="286425"/>
                  </a:lnTo>
                  <a:cubicBezTo>
                    <a:pt x="480586" y="286425"/>
                    <a:pt x="473211" y="279065"/>
                    <a:pt x="473211" y="270019"/>
                  </a:cubicBezTo>
                  <a:cubicBezTo>
                    <a:pt x="473211" y="260972"/>
                    <a:pt x="480586" y="253612"/>
                    <a:pt x="489651" y="253612"/>
                  </a:cubicBezTo>
                  <a:close/>
                  <a:moveTo>
                    <a:pt x="16440" y="253612"/>
                  </a:moveTo>
                  <a:lnTo>
                    <a:pt x="51316" y="253612"/>
                  </a:lnTo>
                  <a:cubicBezTo>
                    <a:pt x="60381" y="253612"/>
                    <a:pt x="67602" y="260972"/>
                    <a:pt x="67602" y="270019"/>
                  </a:cubicBezTo>
                  <a:cubicBezTo>
                    <a:pt x="67602" y="279065"/>
                    <a:pt x="60381" y="286425"/>
                    <a:pt x="51316" y="286425"/>
                  </a:cubicBezTo>
                  <a:lnTo>
                    <a:pt x="16440" y="286425"/>
                  </a:lnTo>
                  <a:cubicBezTo>
                    <a:pt x="7375" y="286425"/>
                    <a:pt x="0" y="279065"/>
                    <a:pt x="0" y="270019"/>
                  </a:cubicBezTo>
                  <a:cubicBezTo>
                    <a:pt x="0" y="260972"/>
                    <a:pt x="7375" y="253612"/>
                    <a:pt x="16440" y="253612"/>
                  </a:cubicBezTo>
                  <a:close/>
                  <a:moveTo>
                    <a:pt x="202792" y="253583"/>
                  </a:moveTo>
                  <a:lnTo>
                    <a:pt x="253336" y="342412"/>
                  </a:lnTo>
                  <a:lnTo>
                    <a:pt x="253336" y="505187"/>
                  </a:lnTo>
                  <a:lnTo>
                    <a:pt x="286212" y="505187"/>
                  </a:lnTo>
                  <a:lnTo>
                    <a:pt x="286212" y="342412"/>
                  </a:lnTo>
                  <a:lnTo>
                    <a:pt x="338138" y="253583"/>
                  </a:lnTo>
                  <a:close/>
                  <a:moveTo>
                    <a:pt x="45888" y="127247"/>
                  </a:moveTo>
                  <a:cubicBezTo>
                    <a:pt x="49960" y="126172"/>
                    <a:pt x="54454" y="126633"/>
                    <a:pt x="58372" y="128859"/>
                  </a:cubicBezTo>
                  <a:lnTo>
                    <a:pt x="88485" y="146359"/>
                  </a:lnTo>
                  <a:cubicBezTo>
                    <a:pt x="96321" y="150811"/>
                    <a:pt x="98933" y="160789"/>
                    <a:pt x="94477" y="168618"/>
                  </a:cubicBezTo>
                  <a:cubicBezTo>
                    <a:pt x="91405" y="173991"/>
                    <a:pt x="85873" y="176908"/>
                    <a:pt x="80189" y="176908"/>
                  </a:cubicBezTo>
                  <a:cubicBezTo>
                    <a:pt x="77423" y="176908"/>
                    <a:pt x="74658" y="176141"/>
                    <a:pt x="72046" y="174605"/>
                  </a:cubicBezTo>
                  <a:lnTo>
                    <a:pt x="41932" y="157259"/>
                  </a:lnTo>
                  <a:cubicBezTo>
                    <a:pt x="34096" y="152807"/>
                    <a:pt x="31331" y="142675"/>
                    <a:pt x="35940" y="134846"/>
                  </a:cubicBezTo>
                  <a:cubicBezTo>
                    <a:pt x="38168" y="130931"/>
                    <a:pt x="41817" y="128322"/>
                    <a:pt x="45888" y="127247"/>
                  </a:cubicBezTo>
                  <a:close/>
                  <a:moveTo>
                    <a:pt x="494104" y="127057"/>
                  </a:moveTo>
                  <a:cubicBezTo>
                    <a:pt x="498156" y="128149"/>
                    <a:pt x="501805" y="130794"/>
                    <a:pt x="504109" y="134703"/>
                  </a:cubicBezTo>
                  <a:cubicBezTo>
                    <a:pt x="508565" y="142522"/>
                    <a:pt x="505953" y="152486"/>
                    <a:pt x="498117" y="156932"/>
                  </a:cubicBezTo>
                  <a:lnTo>
                    <a:pt x="467850" y="174409"/>
                  </a:lnTo>
                  <a:cubicBezTo>
                    <a:pt x="465392" y="175789"/>
                    <a:pt x="462473" y="176555"/>
                    <a:pt x="459707" y="176555"/>
                  </a:cubicBezTo>
                  <a:cubicBezTo>
                    <a:pt x="454023" y="176555"/>
                    <a:pt x="448491" y="173642"/>
                    <a:pt x="445572" y="168430"/>
                  </a:cubicBezTo>
                  <a:cubicBezTo>
                    <a:pt x="440963" y="160611"/>
                    <a:pt x="443729" y="150647"/>
                    <a:pt x="451564" y="146048"/>
                  </a:cubicBezTo>
                  <a:lnTo>
                    <a:pt x="481678" y="128724"/>
                  </a:lnTo>
                  <a:cubicBezTo>
                    <a:pt x="485596" y="126425"/>
                    <a:pt x="490051" y="125965"/>
                    <a:pt x="494104" y="127057"/>
                  </a:cubicBezTo>
                  <a:close/>
                  <a:moveTo>
                    <a:pt x="270542" y="100626"/>
                  </a:moveTo>
                  <a:cubicBezTo>
                    <a:pt x="363640" y="100626"/>
                    <a:pt x="438917" y="175954"/>
                    <a:pt x="438917" y="268925"/>
                  </a:cubicBezTo>
                  <a:cubicBezTo>
                    <a:pt x="438917" y="323695"/>
                    <a:pt x="413108" y="372175"/>
                    <a:pt x="372243" y="403011"/>
                  </a:cubicBezTo>
                  <a:lnTo>
                    <a:pt x="372243" y="422342"/>
                  </a:lnTo>
                  <a:cubicBezTo>
                    <a:pt x="372243" y="453025"/>
                    <a:pt x="359953" y="480334"/>
                    <a:pt x="337370" y="498897"/>
                  </a:cubicBezTo>
                  <a:lnTo>
                    <a:pt x="337370" y="572691"/>
                  </a:lnTo>
                  <a:lnTo>
                    <a:pt x="303264" y="572691"/>
                  </a:lnTo>
                  <a:cubicBezTo>
                    <a:pt x="303264" y="590794"/>
                    <a:pt x="288516" y="605522"/>
                    <a:pt x="270388" y="605522"/>
                  </a:cubicBezTo>
                  <a:cubicBezTo>
                    <a:pt x="252414" y="605522"/>
                    <a:pt x="237666" y="590794"/>
                    <a:pt x="237666" y="572691"/>
                  </a:cubicBezTo>
                  <a:lnTo>
                    <a:pt x="202178" y="572691"/>
                  </a:lnTo>
                  <a:lnTo>
                    <a:pt x="202178" y="497056"/>
                  </a:lnTo>
                  <a:lnTo>
                    <a:pt x="204789" y="497056"/>
                  </a:lnTo>
                  <a:cubicBezTo>
                    <a:pt x="184664" y="478646"/>
                    <a:pt x="171452" y="451951"/>
                    <a:pt x="171452" y="422342"/>
                  </a:cubicBezTo>
                  <a:lnTo>
                    <a:pt x="171452" y="404546"/>
                  </a:lnTo>
                  <a:cubicBezTo>
                    <a:pt x="128437" y="373862"/>
                    <a:pt x="102320" y="324615"/>
                    <a:pt x="102320" y="268925"/>
                  </a:cubicBezTo>
                  <a:cubicBezTo>
                    <a:pt x="102320" y="175954"/>
                    <a:pt x="177444" y="100626"/>
                    <a:pt x="270542" y="100626"/>
                  </a:cubicBezTo>
                  <a:close/>
                  <a:moveTo>
                    <a:pt x="392894" y="34451"/>
                  </a:moveTo>
                  <a:cubicBezTo>
                    <a:pt x="396945" y="33377"/>
                    <a:pt x="401398" y="33838"/>
                    <a:pt x="405315" y="36062"/>
                  </a:cubicBezTo>
                  <a:cubicBezTo>
                    <a:pt x="413148" y="40665"/>
                    <a:pt x="415912" y="50637"/>
                    <a:pt x="411305" y="58461"/>
                  </a:cubicBezTo>
                  <a:lnTo>
                    <a:pt x="393950" y="88530"/>
                  </a:lnTo>
                  <a:cubicBezTo>
                    <a:pt x="390878" y="93747"/>
                    <a:pt x="385349" y="96815"/>
                    <a:pt x="379667" y="96815"/>
                  </a:cubicBezTo>
                  <a:cubicBezTo>
                    <a:pt x="376902" y="96815"/>
                    <a:pt x="374138" y="96048"/>
                    <a:pt x="371527" y="94514"/>
                  </a:cubicBezTo>
                  <a:cubicBezTo>
                    <a:pt x="363694" y="90065"/>
                    <a:pt x="361083" y="80093"/>
                    <a:pt x="365537" y="72268"/>
                  </a:cubicBezTo>
                  <a:lnTo>
                    <a:pt x="382892" y="42045"/>
                  </a:lnTo>
                  <a:cubicBezTo>
                    <a:pt x="385196" y="38133"/>
                    <a:pt x="388843" y="35525"/>
                    <a:pt x="392894" y="34451"/>
                  </a:cubicBezTo>
                  <a:close/>
                  <a:moveTo>
                    <a:pt x="147104" y="34265"/>
                  </a:moveTo>
                  <a:cubicBezTo>
                    <a:pt x="151155" y="35358"/>
                    <a:pt x="154764" y="38005"/>
                    <a:pt x="156991" y="41917"/>
                  </a:cubicBezTo>
                  <a:lnTo>
                    <a:pt x="174499" y="71986"/>
                  </a:lnTo>
                  <a:cubicBezTo>
                    <a:pt x="178953" y="79811"/>
                    <a:pt x="176342" y="89783"/>
                    <a:pt x="168356" y="94385"/>
                  </a:cubicBezTo>
                  <a:cubicBezTo>
                    <a:pt x="165899" y="95766"/>
                    <a:pt x="162980" y="96533"/>
                    <a:pt x="160216" y="96533"/>
                  </a:cubicBezTo>
                  <a:cubicBezTo>
                    <a:pt x="154533" y="96533"/>
                    <a:pt x="149158" y="93618"/>
                    <a:pt x="146086" y="88402"/>
                  </a:cubicBezTo>
                  <a:lnTo>
                    <a:pt x="128578" y="58179"/>
                  </a:lnTo>
                  <a:cubicBezTo>
                    <a:pt x="124124" y="50355"/>
                    <a:pt x="126735" y="40383"/>
                    <a:pt x="134568" y="35933"/>
                  </a:cubicBezTo>
                  <a:cubicBezTo>
                    <a:pt x="138561" y="33632"/>
                    <a:pt x="143053" y="33172"/>
                    <a:pt x="147104" y="34265"/>
                  </a:cubicBezTo>
                  <a:close/>
                  <a:moveTo>
                    <a:pt x="269772" y="0"/>
                  </a:moveTo>
                  <a:cubicBezTo>
                    <a:pt x="278837" y="0"/>
                    <a:pt x="286213" y="7367"/>
                    <a:pt x="286213" y="16422"/>
                  </a:cubicBezTo>
                  <a:lnTo>
                    <a:pt x="286213" y="51109"/>
                  </a:lnTo>
                  <a:cubicBezTo>
                    <a:pt x="286213" y="60164"/>
                    <a:pt x="278837" y="67531"/>
                    <a:pt x="269772" y="67531"/>
                  </a:cubicBezTo>
                  <a:cubicBezTo>
                    <a:pt x="260706" y="67531"/>
                    <a:pt x="253330" y="60164"/>
                    <a:pt x="253330" y="51109"/>
                  </a:cubicBezTo>
                  <a:lnTo>
                    <a:pt x="253330" y="16422"/>
                  </a:lnTo>
                  <a:cubicBezTo>
                    <a:pt x="253330" y="7367"/>
                    <a:pt x="260706" y="0"/>
                    <a:pt x="2697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椭圆 10"/>
            <p:cNvSpPr/>
            <p:nvPr/>
          </p:nvSpPr>
          <p:spPr>
            <a:xfrm>
              <a:off x="9144420" y="4876310"/>
              <a:ext cx="680512" cy="680512"/>
            </a:xfrm>
            <a:prstGeom prst="ellipse">
              <a:avLst/>
            </a:prstGeom>
            <a:solidFill>
              <a:srgbClr val="E4D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light-bulb_115069"/>
            <p:cNvSpPr>
              <a:spLocks noChangeAspect="1"/>
            </p:cNvSpPr>
            <p:nvPr/>
          </p:nvSpPr>
          <p:spPr bwMode="auto">
            <a:xfrm>
              <a:off x="9299391" y="5019293"/>
              <a:ext cx="370570" cy="394546"/>
            </a:xfrm>
            <a:custGeom>
              <a:avLst/>
              <a:gdLst>
                <a:gd name="T0" fmla="*/ 352 w 391"/>
                <a:gd name="T1" fmla="*/ 50 h 417"/>
                <a:gd name="T2" fmla="*/ 281 w 391"/>
                <a:gd name="T3" fmla="*/ 345 h 417"/>
                <a:gd name="T4" fmla="*/ 165 w 391"/>
                <a:gd name="T5" fmla="*/ 272 h 417"/>
                <a:gd name="T6" fmla="*/ 295 w 391"/>
                <a:gd name="T7" fmla="*/ 114 h 417"/>
                <a:gd name="T8" fmla="*/ 113 w 391"/>
                <a:gd name="T9" fmla="*/ 237 h 417"/>
                <a:gd name="T10" fmla="*/ 54 w 391"/>
                <a:gd name="T11" fmla="*/ 199 h 417"/>
                <a:gd name="T12" fmla="*/ 352 w 391"/>
                <a:gd name="T13" fmla="*/ 50 h 417"/>
                <a:gd name="T14" fmla="*/ 391 w 391"/>
                <a:gd name="T15" fmla="*/ 0 h 417"/>
                <a:gd name="T16" fmla="*/ 0 w 391"/>
                <a:gd name="T17" fmla="*/ 196 h 417"/>
                <a:gd name="T18" fmla="*/ 109 w 391"/>
                <a:gd name="T19" fmla="*/ 264 h 417"/>
                <a:gd name="T20" fmla="*/ 159 w 391"/>
                <a:gd name="T21" fmla="*/ 417 h 417"/>
                <a:gd name="T22" fmla="*/ 223 w 391"/>
                <a:gd name="T23" fmla="*/ 340 h 417"/>
                <a:gd name="T24" fmla="*/ 298 w 391"/>
                <a:gd name="T25" fmla="*/ 388 h 417"/>
                <a:gd name="T26" fmla="*/ 391 w 391"/>
                <a:gd name="T27" fmla="*/ 0 h 417"/>
                <a:gd name="T28" fmla="*/ 391 w 391"/>
                <a:gd name="T2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417">
                  <a:moveTo>
                    <a:pt x="352" y="50"/>
                  </a:moveTo>
                  <a:lnTo>
                    <a:pt x="281" y="345"/>
                  </a:lnTo>
                  <a:lnTo>
                    <a:pt x="165" y="272"/>
                  </a:lnTo>
                  <a:lnTo>
                    <a:pt x="295" y="114"/>
                  </a:lnTo>
                  <a:lnTo>
                    <a:pt x="113" y="237"/>
                  </a:lnTo>
                  <a:lnTo>
                    <a:pt x="54" y="199"/>
                  </a:lnTo>
                  <a:lnTo>
                    <a:pt x="352" y="50"/>
                  </a:lnTo>
                  <a:moveTo>
                    <a:pt x="391" y="0"/>
                  </a:moveTo>
                  <a:lnTo>
                    <a:pt x="0" y="196"/>
                  </a:lnTo>
                  <a:lnTo>
                    <a:pt x="109" y="264"/>
                  </a:lnTo>
                  <a:lnTo>
                    <a:pt x="159" y="417"/>
                  </a:lnTo>
                  <a:lnTo>
                    <a:pt x="223" y="340"/>
                  </a:lnTo>
                  <a:lnTo>
                    <a:pt x="298" y="388"/>
                  </a:lnTo>
                  <a:lnTo>
                    <a:pt x="391" y="0"/>
                  </a:lnTo>
                  <a:lnTo>
                    <a:pt x="39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9988996" y="4876310"/>
              <a:ext cx="680512" cy="680512"/>
            </a:xfrm>
            <a:prstGeom prst="ellipse">
              <a:avLst/>
            </a:prstGeom>
            <a:solidFill>
              <a:srgbClr val="E4D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light-bulb_115069"/>
            <p:cNvSpPr>
              <a:spLocks noChangeAspect="1"/>
            </p:cNvSpPr>
            <p:nvPr/>
          </p:nvSpPr>
          <p:spPr bwMode="auto">
            <a:xfrm>
              <a:off x="10134564" y="5019293"/>
              <a:ext cx="389375" cy="394546"/>
            </a:xfrm>
            <a:custGeom>
              <a:avLst/>
              <a:gdLst>
                <a:gd name="T0" fmla="*/ 3621 w 6468"/>
                <a:gd name="T1" fmla="*/ 3299 h 6564"/>
                <a:gd name="T2" fmla="*/ 4214 w 6468"/>
                <a:gd name="T3" fmla="*/ 4727 h 6564"/>
                <a:gd name="T4" fmla="*/ 6337 w 6468"/>
                <a:gd name="T5" fmla="*/ 4571 h 6564"/>
                <a:gd name="T6" fmla="*/ 5974 w 6468"/>
                <a:gd name="T7" fmla="*/ 3603 h 6564"/>
                <a:gd name="T8" fmla="*/ 6429 w 6468"/>
                <a:gd name="T9" fmla="*/ 3225 h 6564"/>
                <a:gd name="T10" fmla="*/ 6022 w 6468"/>
                <a:gd name="T11" fmla="*/ 2697 h 6564"/>
                <a:gd name="T12" fmla="*/ 5080 w 6468"/>
                <a:gd name="T13" fmla="*/ 2269 h 6564"/>
                <a:gd name="T14" fmla="*/ 5136 w 6468"/>
                <a:gd name="T15" fmla="*/ 1681 h 6564"/>
                <a:gd name="T16" fmla="*/ 4477 w 6468"/>
                <a:gd name="T17" fmla="*/ 1593 h 6564"/>
                <a:gd name="T18" fmla="*/ 3837 w 6468"/>
                <a:gd name="T19" fmla="*/ 1917 h 6564"/>
                <a:gd name="T20" fmla="*/ 3357 w 6468"/>
                <a:gd name="T21" fmla="*/ 2412 h 6564"/>
                <a:gd name="T22" fmla="*/ 3445 w 6468"/>
                <a:gd name="T23" fmla="*/ 2889 h 6564"/>
                <a:gd name="T24" fmla="*/ 5048 w 6468"/>
                <a:gd name="T25" fmla="*/ 3547 h 6564"/>
                <a:gd name="T26" fmla="*/ 2792 w 6468"/>
                <a:gd name="T27" fmla="*/ 4483 h 6564"/>
                <a:gd name="T28" fmla="*/ 2397 w 6468"/>
                <a:gd name="T29" fmla="*/ 3364 h 6564"/>
                <a:gd name="T30" fmla="*/ 1830 w 6468"/>
                <a:gd name="T31" fmla="*/ 3843 h 6564"/>
                <a:gd name="T32" fmla="*/ 1502 w 6468"/>
                <a:gd name="T33" fmla="*/ 4577 h 6564"/>
                <a:gd name="T34" fmla="*/ 1589 w 6468"/>
                <a:gd name="T35" fmla="*/ 5239 h 6564"/>
                <a:gd name="T36" fmla="*/ 2178 w 6468"/>
                <a:gd name="T37" fmla="*/ 5181 h 6564"/>
                <a:gd name="T38" fmla="*/ 2609 w 6468"/>
                <a:gd name="T39" fmla="*/ 6123 h 6564"/>
                <a:gd name="T40" fmla="*/ 3138 w 6468"/>
                <a:gd name="T41" fmla="*/ 6528 h 6564"/>
                <a:gd name="T42" fmla="*/ 3513 w 6468"/>
                <a:gd name="T43" fmla="*/ 6072 h 6564"/>
                <a:gd name="T44" fmla="*/ 4484 w 6468"/>
                <a:gd name="T45" fmla="*/ 6433 h 6564"/>
                <a:gd name="T46" fmla="*/ 5145 w 6468"/>
                <a:gd name="T47" fmla="*/ 6347 h 6564"/>
                <a:gd name="T48" fmla="*/ 5088 w 6468"/>
                <a:gd name="T49" fmla="*/ 5759 h 6564"/>
                <a:gd name="T50" fmla="*/ 6029 w 6468"/>
                <a:gd name="T51" fmla="*/ 5328 h 6564"/>
                <a:gd name="T52" fmla="*/ 6434 w 6468"/>
                <a:gd name="T53" fmla="*/ 4799 h 6564"/>
                <a:gd name="T54" fmla="*/ 370 w 6468"/>
                <a:gd name="T55" fmla="*/ 1975 h 6564"/>
                <a:gd name="T56" fmla="*/ 0 w 6468"/>
                <a:gd name="T57" fmla="*/ 1827 h 6564"/>
                <a:gd name="T58" fmla="*/ 148 w 6468"/>
                <a:gd name="T59" fmla="*/ 1436 h 6564"/>
                <a:gd name="T60" fmla="*/ 580 w 6468"/>
                <a:gd name="T61" fmla="*/ 947 h 6564"/>
                <a:gd name="T62" fmla="*/ 424 w 6468"/>
                <a:gd name="T63" fmla="*/ 583 h 6564"/>
                <a:gd name="T64" fmla="*/ 802 w 6468"/>
                <a:gd name="T65" fmla="*/ 412 h 6564"/>
                <a:gd name="T66" fmla="*/ 1454 w 6468"/>
                <a:gd name="T67" fmla="*/ 371 h 6564"/>
                <a:gd name="T68" fmla="*/ 1602 w 6468"/>
                <a:gd name="T69" fmla="*/ 0 h 6564"/>
                <a:gd name="T70" fmla="*/ 1993 w 6468"/>
                <a:gd name="T71" fmla="*/ 148 h 6564"/>
                <a:gd name="T72" fmla="*/ 2482 w 6468"/>
                <a:gd name="T73" fmla="*/ 580 h 6564"/>
                <a:gd name="T74" fmla="*/ 2848 w 6468"/>
                <a:gd name="T75" fmla="*/ 423 h 6564"/>
                <a:gd name="T76" fmla="*/ 3018 w 6468"/>
                <a:gd name="T77" fmla="*/ 801 h 6564"/>
                <a:gd name="T78" fmla="*/ 3060 w 6468"/>
                <a:gd name="T79" fmla="*/ 1453 h 6564"/>
                <a:gd name="T80" fmla="*/ 3430 w 6468"/>
                <a:gd name="T81" fmla="*/ 1601 h 6564"/>
                <a:gd name="T82" fmla="*/ 3282 w 6468"/>
                <a:gd name="T83" fmla="*/ 1992 h 6564"/>
                <a:gd name="T84" fmla="*/ 2850 w 6468"/>
                <a:gd name="T85" fmla="*/ 2481 h 6564"/>
                <a:gd name="T86" fmla="*/ 3008 w 6468"/>
                <a:gd name="T87" fmla="*/ 2847 h 6564"/>
                <a:gd name="T88" fmla="*/ 2629 w 6468"/>
                <a:gd name="T89" fmla="*/ 3017 h 6564"/>
                <a:gd name="T90" fmla="*/ 1977 w 6468"/>
                <a:gd name="T91" fmla="*/ 3059 h 6564"/>
                <a:gd name="T92" fmla="*/ 1829 w 6468"/>
                <a:gd name="T93" fmla="*/ 3429 h 6564"/>
                <a:gd name="T94" fmla="*/ 1438 w 6468"/>
                <a:gd name="T95" fmla="*/ 3281 h 6564"/>
                <a:gd name="T96" fmla="*/ 949 w 6468"/>
                <a:gd name="T97" fmla="*/ 2849 h 6564"/>
                <a:gd name="T98" fmla="*/ 584 w 6468"/>
                <a:gd name="T99" fmla="*/ 3007 h 6564"/>
                <a:gd name="T100" fmla="*/ 413 w 6468"/>
                <a:gd name="T101" fmla="*/ 2628 h 6564"/>
                <a:gd name="T102" fmla="*/ 370 w 6468"/>
                <a:gd name="T103" fmla="*/ 1975 h 6564"/>
                <a:gd name="T104" fmla="*/ 2173 w 6468"/>
                <a:gd name="T105" fmla="*/ 2177 h 6564"/>
                <a:gd name="T106" fmla="*/ 1257 w 6468"/>
                <a:gd name="T107" fmla="*/ 1251 h 6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468" h="6564">
                  <a:moveTo>
                    <a:pt x="3204" y="4309"/>
                  </a:moveTo>
                  <a:cubicBezTo>
                    <a:pt x="3040" y="3916"/>
                    <a:pt x="3228" y="3463"/>
                    <a:pt x="3621" y="3299"/>
                  </a:cubicBezTo>
                  <a:cubicBezTo>
                    <a:pt x="4014" y="3135"/>
                    <a:pt x="4468" y="3323"/>
                    <a:pt x="4632" y="3716"/>
                  </a:cubicBezTo>
                  <a:cubicBezTo>
                    <a:pt x="4796" y="4109"/>
                    <a:pt x="4608" y="4563"/>
                    <a:pt x="4214" y="4727"/>
                  </a:cubicBezTo>
                  <a:cubicBezTo>
                    <a:pt x="3821" y="4891"/>
                    <a:pt x="3368" y="4703"/>
                    <a:pt x="3204" y="4309"/>
                  </a:cubicBezTo>
                  <a:close/>
                  <a:moveTo>
                    <a:pt x="6337" y="4571"/>
                  </a:moveTo>
                  <a:lnTo>
                    <a:pt x="5974" y="4421"/>
                  </a:lnTo>
                  <a:cubicBezTo>
                    <a:pt x="6028" y="4156"/>
                    <a:pt x="6029" y="3877"/>
                    <a:pt x="5974" y="3603"/>
                  </a:cubicBezTo>
                  <a:lnTo>
                    <a:pt x="6336" y="3452"/>
                  </a:lnTo>
                  <a:cubicBezTo>
                    <a:pt x="6424" y="3416"/>
                    <a:pt x="6466" y="3315"/>
                    <a:pt x="6429" y="3225"/>
                  </a:cubicBezTo>
                  <a:lnTo>
                    <a:pt x="6249" y="2791"/>
                  </a:lnTo>
                  <a:cubicBezTo>
                    <a:pt x="6213" y="2703"/>
                    <a:pt x="6112" y="2660"/>
                    <a:pt x="6022" y="2697"/>
                  </a:cubicBezTo>
                  <a:lnTo>
                    <a:pt x="5660" y="2848"/>
                  </a:lnTo>
                  <a:cubicBezTo>
                    <a:pt x="5504" y="2615"/>
                    <a:pt x="5305" y="2419"/>
                    <a:pt x="5080" y="2269"/>
                  </a:cubicBezTo>
                  <a:lnTo>
                    <a:pt x="5229" y="1907"/>
                  </a:lnTo>
                  <a:cubicBezTo>
                    <a:pt x="5265" y="1819"/>
                    <a:pt x="5224" y="1717"/>
                    <a:pt x="5136" y="1681"/>
                  </a:cubicBezTo>
                  <a:lnTo>
                    <a:pt x="4702" y="1500"/>
                  </a:lnTo>
                  <a:cubicBezTo>
                    <a:pt x="4614" y="1464"/>
                    <a:pt x="4513" y="1505"/>
                    <a:pt x="4477" y="1593"/>
                  </a:cubicBezTo>
                  <a:lnTo>
                    <a:pt x="4328" y="1956"/>
                  </a:lnTo>
                  <a:cubicBezTo>
                    <a:pt x="4168" y="1924"/>
                    <a:pt x="4002" y="1911"/>
                    <a:pt x="3837" y="1917"/>
                  </a:cubicBezTo>
                  <a:cubicBezTo>
                    <a:pt x="3804" y="2165"/>
                    <a:pt x="3609" y="2361"/>
                    <a:pt x="3364" y="2397"/>
                  </a:cubicBezTo>
                  <a:cubicBezTo>
                    <a:pt x="3361" y="2403"/>
                    <a:pt x="3360" y="2407"/>
                    <a:pt x="3357" y="2412"/>
                  </a:cubicBezTo>
                  <a:cubicBezTo>
                    <a:pt x="3426" y="2507"/>
                    <a:pt x="3465" y="2621"/>
                    <a:pt x="3465" y="2743"/>
                  </a:cubicBezTo>
                  <a:cubicBezTo>
                    <a:pt x="3465" y="2793"/>
                    <a:pt x="3458" y="2841"/>
                    <a:pt x="3445" y="2889"/>
                  </a:cubicBezTo>
                  <a:cubicBezTo>
                    <a:pt x="3448" y="2888"/>
                    <a:pt x="3449" y="2887"/>
                    <a:pt x="3452" y="2887"/>
                  </a:cubicBezTo>
                  <a:cubicBezTo>
                    <a:pt x="4073" y="2628"/>
                    <a:pt x="4789" y="2924"/>
                    <a:pt x="5048" y="3547"/>
                  </a:cubicBezTo>
                  <a:cubicBezTo>
                    <a:pt x="5306" y="4168"/>
                    <a:pt x="5010" y="4884"/>
                    <a:pt x="4388" y="5143"/>
                  </a:cubicBezTo>
                  <a:cubicBezTo>
                    <a:pt x="3766" y="5401"/>
                    <a:pt x="3050" y="5105"/>
                    <a:pt x="2792" y="4483"/>
                  </a:cubicBezTo>
                  <a:cubicBezTo>
                    <a:pt x="2650" y="4140"/>
                    <a:pt x="2676" y="3771"/>
                    <a:pt x="2832" y="3464"/>
                  </a:cubicBezTo>
                  <a:cubicBezTo>
                    <a:pt x="2682" y="3491"/>
                    <a:pt x="2524" y="3459"/>
                    <a:pt x="2397" y="3364"/>
                  </a:cubicBezTo>
                  <a:cubicBezTo>
                    <a:pt x="2392" y="3367"/>
                    <a:pt x="2388" y="3368"/>
                    <a:pt x="2382" y="3369"/>
                  </a:cubicBezTo>
                  <a:cubicBezTo>
                    <a:pt x="2341" y="3637"/>
                    <a:pt x="2109" y="3843"/>
                    <a:pt x="1830" y="3843"/>
                  </a:cubicBezTo>
                  <a:cubicBezTo>
                    <a:pt x="1814" y="4035"/>
                    <a:pt x="1824" y="4231"/>
                    <a:pt x="1864" y="4427"/>
                  </a:cubicBezTo>
                  <a:lnTo>
                    <a:pt x="1502" y="4577"/>
                  </a:lnTo>
                  <a:cubicBezTo>
                    <a:pt x="1414" y="4613"/>
                    <a:pt x="1372" y="4715"/>
                    <a:pt x="1409" y="4804"/>
                  </a:cubicBezTo>
                  <a:lnTo>
                    <a:pt x="1589" y="5239"/>
                  </a:lnTo>
                  <a:cubicBezTo>
                    <a:pt x="1625" y="5327"/>
                    <a:pt x="1726" y="5369"/>
                    <a:pt x="1816" y="5332"/>
                  </a:cubicBezTo>
                  <a:lnTo>
                    <a:pt x="2178" y="5181"/>
                  </a:lnTo>
                  <a:cubicBezTo>
                    <a:pt x="2334" y="5415"/>
                    <a:pt x="2533" y="5611"/>
                    <a:pt x="2758" y="5760"/>
                  </a:cubicBezTo>
                  <a:lnTo>
                    <a:pt x="2609" y="6123"/>
                  </a:lnTo>
                  <a:cubicBezTo>
                    <a:pt x="2573" y="6211"/>
                    <a:pt x="2614" y="6312"/>
                    <a:pt x="2702" y="6348"/>
                  </a:cubicBezTo>
                  <a:lnTo>
                    <a:pt x="3138" y="6528"/>
                  </a:lnTo>
                  <a:cubicBezTo>
                    <a:pt x="3226" y="6564"/>
                    <a:pt x="3328" y="6523"/>
                    <a:pt x="3364" y="6435"/>
                  </a:cubicBezTo>
                  <a:lnTo>
                    <a:pt x="3513" y="6072"/>
                  </a:lnTo>
                  <a:cubicBezTo>
                    <a:pt x="3778" y="6125"/>
                    <a:pt x="4057" y="6127"/>
                    <a:pt x="4333" y="6072"/>
                  </a:cubicBezTo>
                  <a:lnTo>
                    <a:pt x="4484" y="6433"/>
                  </a:lnTo>
                  <a:cubicBezTo>
                    <a:pt x="4520" y="6521"/>
                    <a:pt x="4621" y="6564"/>
                    <a:pt x="4710" y="6527"/>
                  </a:cubicBezTo>
                  <a:lnTo>
                    <a:pt x="5145" y="6347"/>
                  </a:lnTo>
                  <a:cubicBezTo>
                    <a:pt x="5233" y="6311"/>
                    <a:pt x="5276" y="6209"/>
                    <a:pt x="5238" y="6120"/>
                  </a:cubicBezTo>
                  <a:lnTo>
                    <a:pt x="5088" y="5759"/>
                  </a:lnTo>
                  <a:cubicBezTo>
                    <a:pt x="5321" y="5603"/>
                    <a:pt x="5517" y="5404"/>
                    <a:pt x="5666" y="5179"/>
                  </a:cubicBezTo>
                  <a:lnTo>
                    <a:pt x="6029" y="5328"/>
                  </a:lnTo>
                  <a:cubicBezTo>
                    <a:pt x="6117" y="5364"/>
                    <a:pt x="6218" y="5323"/>
                    <a:pt x="6254" y="5235"/>
                  </a:cubicBezTo>
                  <a:lnTo>
                    <a:pt x="6434" y="4799"/>
                  </a:lnTo>
                  <a:cubicBezTo>
                    <a:pt x="6468" y="4708"/>
                    <a:pt x="6425" y="4608"/>
                    <a:pt x="6337" y="4571"/>
                  </a:cubicBezTo>
                  <a:close/>
                  <a:moveTo>
                    <a:pt x="370" y="1975"/>
                  </a:moveTo>
                  <a:lnTo>
                    <a:pt x="145" y="1973"/>
                  </a:lnTo>
                  <a:cubicBezTo>
                    <a:pt x="65" y="1973"/>
                    <a:pt x="0" y="1908"/>
                    <a:pt x="0" y="1827"/>
                  </a:cubicBezTo>
                  <a:lnTo>
                    <a:pt x="1" y="1581"/>
                  </a:lnTo>
                  <a:cubicBezTo>
                    <a:pt x="1" y="1501"/>
                    <a:pt x="66" y="1436"/>
                    <a:pt x="148" y="1436"/>
                  </a:cubicBezTo>
                  <a:lnTo>
                    <a:pt x="373" y="1437"/>
                  </a:lnTo>
                  <a:cubicBezTo>
                    <a:pt x="408" y="1264"/>
                    <a:pt x="477" y="1097"/>
                    <a:pt x="580" y="947"/>
                  </a:cubicBezTo>
                  <a:lnTo>
                    <a:pt x="422" y="788"/>
                  </a:lnTo>
                  <a:cubicBezTo>
                    <a:pt x="366" y="731"/>
                    <a:pt x="366" y="639"/>
                    <a:pt x="424" y="583"/>
                  </a:cubicBezTo>
                  <a:lnTo>
                    <a:pt x="597" y="411"/>
                  </a:lnTo>
                  <a:cubicBezTo>
                    <a:pt x="654" y="355"/>
                    <a:pt x="746" y="355"/>
                    <a:pt x="802" y="412"/>
                  </a:cubicBezTo>
                  <a:lnTo>
                    <a:pt x="961" y="572"/>
                  </a:lnTo>
                  <a:cubicBezTo>
                    <a:pt x="1113" y="471"/>
                    <a:pt x="1281" y="404"/>
                    <a:pt x="1454" y="371"/>
                  </a:cubicBezTo>
                  <a:lnTo>
                    <a:pt x="1456" y="145"/>
                  </a:lnTo>
                  <a:cubicBezTo>
                    <a:pt x="1456" y="65"/>
                    <a:pt x="1521" y="0"/>
                    <a:pt x="1602" y="0"/>
                  </a:cubicBezTo>
                  <a:lnTo>
                    <a:pt x="1848" y="1"/>
                  </a:lnTo>
                  <a:cubicBezTo>
                    <a:pt x="1928" y="1"/>
                    <a:pt x="1993" y="67"/>
                    <a:pt x="1993" y="148"/>
                  </a:cubicBezTo>
                  <a:lnTo>
                    <a:pt x="1992" y="373"/>
                  </a:lnTo>
                  <a:cubicBezTo>
                    <a:pt x="2165" y="408"/>
                    <a:pt x="2332" y="477"/>
                    <a:pt x="2482" y="580"/>
                  </a:cubicBezTo>
                  <a:lnTo>
                    <a:pt x="2642" y="421"/>
                  </a:lnTo>
                  <a:cubicBezTo>
                    <a:pt x="2700" y="365"/>
                    <a:pt x="2792" y="365"/>
                    <a:pt x="2848" y="423"/>
                  </a:cubicBezTo>
                  <a:lnTo>
                    <a:pt x="3020" y="596"/>
                  </a:lnTo>
                  <a:cubicBezTo>
                    <a:pt x="3076" y="653"/>
                    <a:pt x="3076" y="745"/>
                    <a:pt x="3018" y="801"/>
                  </a:cubicBezTo>
                  <a:lnTo>
                    <a:pt x="2858" y="960"/>
                  </a:lnTo>
                  <a:cubicBezTo>
                    <a:pt x="2960" y="1112"/>
                    <a:pt x="3026" y="1280"/>
                    <a:pt x="3060" y="1453"/>
                  </a:cubicBezTo>
                  <a:lnTo>
                    <a:pt x="3285" y="1455"/>
                  </a:lnTo>
                  <a:cubicBezTo>
                    <a:pt x="3365" y="1455"/>
                    <a:pt x="3430" y="1520"/>
                    <a:pt x="3430" y="1601"/>
                  </a:cubicBezTo>
                  <a:lnTo>
                    <a:pt x="3429" y="1847"/>
                  </a:lnTo>
                  <a:cubicBezTo>
                    <a:pt x="3429" y="1927"/>
                    <a:pt x="3364" y="1992"/>
                    <a:pt x="3282" y="1992"/>
                  </a:cubicBezTo>
                  <a:lnTo>
                    <a:pt x="3057" y="1991"/>
                  </a:lnTo>
                  <a:cubicBezTo>
                    <a:pt x="3022" y="2164"/>
                    <a:pt x="2953" y="2331"/>
                    <a:pt x="2850" y="2481"/>
                  </a:cubicBezTo>
                  <a:lnTo>
                    <a:pt x="3009" y="2641"/>
                  </a:lnTo>
                  <a:cubicBezTo>
                    <a:pt x="3065" y="2699"/>
                    <a:pt x="3065" y="2791"/>
                    <a:pt x="3008" y="2847"/>
                  </a:cubicBezTo>
                  <a:lnTo>
                    <a:pt x="2834" y="3019"/>
                  </a:lnTo>
                  <a:cubicBezTo>
                    <a:pt x="2777" y="3075"/>
                    <a:pt x="2685" y="3075"/>
                    <a:pt x="2629" y="3017"/>
                  </a:cubicBezTo>
                  <a:lnTo>
                    <a:pt x="2470" y="2857"/>
                  </a:lnTo>
                  <a:cubicBezTo>
                    <a:pt x="2318" y="2959"/>
                    <a:pt x="2150" y="3025"/>
                    <a:pt x="1977" y="3059"/>
                  </a:cubicBezTo>
                  <a:lnTo>
                    <a:pt x="1976" y="3284"/>
                  </a:lnTo>
                  <a:cubicBezTo>
                    <a:pt x="1976" y="3364"/>
                    <a:pt x="1910" y="3429"/>
                    <a:pt x="1829" y="3429"/>
                  </a:cubicBezTo>
                  <a:lnTo>
                    <a:pt x="1584" y="3428"/>
                  </a:lnTo>
                  <a:cubicBezTo>
                    <a:pt x="1504" y="3428"/>
                    <a:pt x="1438" y="3363"/>
                    <a:pt x="1438" y="3281"/>
                  </a:cubicBezTo>
                  <a:lnTo>
                    <a:pt x="1440" y="3056"/>
                  </a:lnTo>
                  <a:cubicBezTo>
                    <a:pt x="1266" y="3021"/>
                    <a:pt x="1100" y="2952"/>
                    <a:pt x="949" y="2849"/>
                  </a:cubicBezTo>
                  <a:lnTo>
                    <a:pt x="789" y="3008"/>
                  </a:lnTo>
                  <a:cubicBezTo>
                    <a:pt x="732" y="3064"/>
                    <a:pt x="640" y="3064"/>
                    <a:pt x="584" y="3007"/>
                  </a:cubicBezTo>
                  <a:lnTo>
                    <a:pt x="412" y="2833"/>
                  </a:lnTo>
                  <a:cubicBezTo>
                    <a:pt x="356" y="2776"/>
                    <a:pt x="356" y="2684"/>
                    <a:pt x="413" y="2628"/>
                  </a:cubicBezTo>
                  <a:lnTo>
                    <a:pt x="573" y="2469"/>
                  </a:lnTo>
                  <a:cubicBezTo>
                    <a:pt x="470" y="2316"/>
                    <a:pt x="404" y="2148"/>
                    <a:pt x="370" y="1975"/>
                  </a:cubicBezTo>
                  <a:close/>
                  <a:moveTo>
                    <a:pt x="1252" y="2172"/>
                  </a:moveTo>
                  <a:cubicBezTo>
                    <a:pt x="1505" y="2428"/>
                    <a:pt x="1917" y="2431"/>
                    <a:pt x="2173" y="2177"/>
                  </a:cubicBezTo>
                  <a:cubicBezTo>
                    <a:pt x="2429" y="1924"/>
                    <a:pt x="2432" y="1512"/>
                    <a:pt x="2178" y="1256"/>
                  </a:cubicBezTo>
                  <a:cubicBezTo>
                    <a:pt x="1925" y="1000"/>
                    <a:pt x="1513" y="997"/>
                    <a:pt x="1257" y="1251"/>
                  </a:cubicBezTo>
                  <a:cubicBezTo>
                    <a:pt x="1000" y="1504"/>
                    <a:pt x="998" y="1916"/>
                    <a:pt x="1252" y="217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ab11c2ae4328158908fcc1a4e8641c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918464" y="3403435"/>
            <a:ext cx="63550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第三部分：</a:t>
            </a:r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54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32236" y="4446544"/>
            <a:ext cx="7127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Work summary and work plan template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.This template is suitable for the new year, year-end summary plan, report, work report and other business scene. 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93689" y="1995961"/>
            <a:ext cx="40046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dirty="0">
                <a:solidFill>
                  <a:srgbClr val="4A6583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Part 03</a:t>
            </a:r>
            <a:endParaRPr lang="en-US" altLang="zh-CN" sz="8800" dirty="0">
              <a:solidFill>
                <a:srgbClr val="4A6583"/>
              </a:solidFill>
              <a:latin typeface="Eras Demi ITC" panose="020B08050305040208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形 1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9798" y="1675485"/>
            <a:ext cx="5672202" cy="518251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251201"/>
            <a:ext cx="5410199" cy="36068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73720" y="2663395"/>
            <a:ext cx="6118354" cy="1489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en-US" altLang="zh-CN" sz="1400" dirty="0"/>
          </a:p>
        </p:txBody>
      </p:sp>
      <p:sp>
        <p:nvSpPr>
          <p:cNvPr id="7" name="矩形 6"/>
          <p:cNvSpPr/>
          <p:nvPr/>
        </p:nvSpPr>
        <p:spPr>
          <a:xfrm>
            <a:off x="873720" y="1964414"/>
            <a:ext cx="15036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4D7483"/>
                </a:solidFill>
                <a:latin typeface="Eras Demi ITC" panose="020B0805030504020804" pitchFamily="34" charset="0"/>
              </a:rPr>
              <a:t>小标题</a:t>
            </a:r>
            <a:r>
              <a:rPr lang="en-US" altLang="zh-CN" sz="3200" dirty="0">
                <a:solidFill>
                  <a:srgbClr val="4D7483"/>
                </a:solidFill>
                <a:latin typeface="Eras Demi ITC" panose="020B0805030504020804" pitchFamily="34" charset="0"/>
              </a:rPr>
              <a:t> </a:t>
            </a:r>
            <a:endParaRPr lang="en-US" altLang="zh-CN" sz="3200" dirty="0">
              <a:solidFill>
                <a:srgbClr val="4D7483"/>
              </a:solidFill>
              <a:latin typeface="Eras Demi ITC" panose="020B08050305040208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54743" y="4860720"/>
            <a:ext cx="1892730" cy="543548"/>
            <a:chOff x="8299844" y="4876310"/>
            <a:chExt cx="2369664" cy="680512"/>
          </a:xfrm>
        </p:grpSpPr>
        <p:sp>
          <p:nvSpPr>
            <p:cNvPr id="9" name="椭圆 8"/>
            <p:cNvSpPr/>
            <p:nvPr/>
          </p:nvSpPr>
          <p:spPr>
            <a:xfrm>
              <a:off x="8299844" y="4876310"/>
              <a:ext cx="680512" cy="680512"/>
            </a:xfrm>
            <a:prstGeom prst="ellipse">
              <a:avLst/>
            </a:prstGeom>
            <a:solidFill>
              <a:srgbClr val="E4D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light-bulb_115069"/>
            <p:cNvSpPr>
              <a:spLocks noChangeAspect="1"/>
            </p:cNvSpPr>
            <p:nvPr/>
          </p:nvSpPr>
          <p:spPr bwMode="auto">
            <a:xfrm>
              <a:off x="8463908" y="5019293"/>
              <a:ext cx="352383" cy="394546"/>
            </a:xfrm>
            <a:custGeom>
              <a:avLst/>
              <a:gdLst>
                <a:gd name="connsiteX0" fmla="*/ 489651 w 540813"/>
                <a:gd name="connsiteY0" fmla="*/ 253612 h 605522"/>
                <a:gd name="connsiteX1" fmla="*/ 524527 w 540813"/>
                <a:gd name="connsiteY1" fmla="*/ 253612 h 605522"/>
                <a:gd name="connsiteX2" fmla="*/ 540813 w 540813"/>
                <a:gd name="connsiteY2" fmla="*/ 270019 h 605522"/>
                <a:gd name="connsiteX3" fmla="*/ 524527 w 540813"/>
                <a:gd name="connsiteY3" fmla="*/ 286425 h 605522"/>
                <a:gd name="connsiteX4" fmla="*/ 489651 w 540813"/>
                <a:gd name="connsiteY4" fmla="*/ 286425 h 605522"/>
                <a:gd name="connsiteX5" fmla="*/ 473211 w 540813"/>
                <a:gd name="connsiteY5" fmla="*/ 270019 h 605522"/>
                <a:gd name="connsiteX6" fmla="*/ 489651 w 540813"/>
                <a:gd name="connsiteY6" fmla="*/ 253612 h 605522"/>
                <a:gd name="connsiteX7" fmla="*/ 16440 w 540813"/>
                <a:gd name="connsiteY7" fmla="*/ 253612 h 605522"/>
                <a:gd name="connsiteX8" fmla="*/ 51316 w 540813"/>
                <a:gd name="connsiteY8" fmla="*/ 253612 h 605522"/>
                <a:gd name="connsiteX9" fmla="*/ 67602 w 540813"/>
                <a:gd name="connsiteY9" fmla="*/ 270019 h 605522"/>
                <a:gd name="connsiteX10" fmla="*/ 51316 w 540813"/>
                <a:gd name="connsiteY10" fmla="*/ 286425 h 605522"/>
                <a:gd name="connsiteX11" fmla="*/ 16440 w 540813"/>
                <a:gd name="connsiteY11" fmla="*/ 286425 h 605522"/>
                <a:gd name="connsiteX12" fmla="*/ 0 w 540813"/>
                <a:gd name="connsiteY12" fmla="*/ 270019 h 605522"/>
                <a:gd name="connsiteX13" fmla="*/ 16440 w 540813"/>
                <a:gd name="connsiteY13" fmla="*/ 253612 h 605522"/>
                <a:gd name="connsiteX14" fmla="*/ 202792 w 540813"/>
                <a:gd name="connsiteY14" fmla="*/ 253583 h 605522"/>
                <a:gd name="connsiteX15" fmla="*/ 253336 w 540813"/>
                <a:gd name="connsiteY15" fmla="*/ 342412 h 605522"/>
                <a:gd name="connsiteX16" fmla="*/ 253336 w 540813"/>
                <a:gd name="connsiteY16" fmla="*/ 505187 h 605522"/>
                <a:gd name="connsiteX17" fmla="*/ 286212 w 540813"/>
                <a:gd name="connsiteY17" fmla="*/ 505187 h 605522"/>
                <a:gd name="connsiteX18" fmla="*/ 286212 w 540813"/>
                <a:gd name="connsiteY18" fmla="*/ 342412 h 605522"/>
                <a:gd name="connsiteX19" fmla="*/ 338138 w 540813"/>
                <a:gd name="connsiteY19" fmla="*/ 253583 h 605522"/>
                <a:gd name="connsiteX20" fmla="*/ 45888 w 540813"/>
                <a:gd name="connsiteY20" fmla="*/ 127247 h 605522"/>
                <a:gd name="connsiteX21" fmla="*/ 58372 w 540813"/>
                <a:gd name="connsiteY21" fmla="*/ 128859 h 605522"/>
                <a:gd name="connsiteX22" fmla="*/ 88485 w 540813"/>
                <a:gd name="connsiteY22" fmla="*/ 146359 h 605522"/>
                <a:gd name="connsiteX23" fmla="*/ 94477 w 540813"/>
                <a:gd name="connsiteY23" fmla="*/ 168618 h 605522"/>
                <a:gd name="connsiteX24" fmla="*/ 80189 w 540813"/>
                <a:gd name="connsiteY24" fmla="*/ 176908 h 605522"/>
                <a:gd name="connsiteX25" fmla="*/ 72046 w 540813"/>
                <a:gd name="connsiteY25" fmla="*/ 174605 h 605522"/>
                <a:gd name="connsiteX26" fmla="*/ 41932 w 540813"/>
                <a:gd name="connsiteY26" fmla="*/ 157259 h 605522"/>
                <a:gd name="connsiteX27" fmla="*/ 35940 w 540813"/>
                <a:gd name="connsiteY27" fmla="*/ 134846 h 605522"/>
                <a:gd name="connsiteX28" fmla="*/ 45888 w 540813"/>
                <a:gd name="connsiteY28" fmla="*/ 127247 h 605522"/>
                <a:gd name="connsiteX29" fmla="*/ 494104 w 540813"/>
                <a:gd name="connsiteY29" fmla="*/ 127057 h 605522"/>
                <a:gd name="connsiteX30" fmla="*/ 504109 w 540813"/>
                <a:gd name="connsiteY30" fmla="*/ 134703 h 605522"/>
                <a:gd name="connsiteX31" fmla="*/ 498117 w 540813"/>
                <a:gd name="connsiteY31" fmla="*/ 156932 h 605522"/>
                <a:gd name="connsiteX32" fmla="*/ 467850 w 540813"/>
                <a:gd name="connsiteY32" fmla="*/ 174409 h 605522"/>
                <a:gd name="connsiteX33" fmla="*/ 459707 w 540813"/>
                <a:gd name="connsiteY33" fmla="*/ 176555 h 605522"/>
                <a:gd name="connsiteX34" fmla="*/ 445572 w 540813"/>
                <a:gd name="connsiteY34" fmla="*/ 168430 h 605522"/>
                <a:gd name="connsiteX35" fmla="*/ 451564 w 540813"/>
                <a:gd name="connsiteY35" fmla="*/ 146048 h 605522"/>
                <a:gd name="connsiteX36" fmla="*/ 481678 w 540813"/>
                <a:gd name="connsiteY36" fmla="*/ 128724 h 605522"/>
                <a:gd name="connsiteX37" fmla="*/ 494104 w 540813"/>
                <a:gd name="connsiteY37" fmla="*/ 127057 h 605522"/>
                <a:gd name="connsiteX38" fmla="*/ 270542 w 540813"/>
                <a:gd name="connsiteY38" fmla="*/ 100626 h 605522"/>
                <a:gd name="connsiteX39" fmla="*/ 438917 w 540813"/>
                <a:gd name="connsiteY39" fmla="*/ 268925 h 605522"/>
                <a:gd name="connsiteX40" fmla="*/ 372243 w 540813"/>
                <a:gd name="connsiteY40" fmla="*/ 403011 h 605522"/>
                <a:gd name="connsiteX41" fmla="*/ 372243 w 540813"/>
                <a:gd name="connsiteY41" fmla="*/ 422342 h 605522"/>
                <a:gd name="connsiteX42" fmla="*/ 337370 w 540813"/>
                <a:gd name="connsiteY42" fmla="*/ 498897 h 605522"/>
                <a:gd name="connsiteX43" fmla="*/ 337370 w 540813"/>
                <a:gd name="connsiteY43" fmla="*/ 572691 h 605522"/>
                <a:gd name="connsiteX44" fmla="*/ 303264 w 540813"/>
                <a:gd name="connsiteY44" fmla="*/ 572691 h 605522"/>
                <a:gd name="connsiteX45" fmla="*/ 270388 w 540813"/>
                <a:gd name="connsiteY45" fmla="*/ 605522 h 605522"/>
                <a:gd name="connsiteX46" fmla="*/ 237666 w 540813"/>
                <a:gd name="connsiteY46" fmla="*/ 572691 h 605522"/>
                <a:gd name="connsiteX47" fmla="*/ 202178 w 540813"/>
                <a:gd name="connsiteY47" fmla="*/ 572691 h 605522"/>
                <a:gd name="connsiteX48" fmla="*/ 202178 w 540813"/>
                <a:gd name="connsiteY48" fmla="*/ 497056 h 605522"/>
                <a:gd name="connsiteX49" fmla="*/ 204789 w 540813"/>
                <a:gd name="connsiteY49" fmla="*/ 497056 h 605522"/>
                <a:gd name="connsiteX50" fmla="*/ 171452 w 540813"/>
                <a:gd name="connsiteY50" fmla="*/ 422342 h 605522"/>
                <a:gd name="connsiteX51" fmla="*/ 171452 w 540813"/>
                <a:gd name="connsiteY51" fmla="*/ 404546 h 605522"/>
                <a:gd name="connsiteX52" fmla="*/ 102320 w 540813"/>
                <a:gd name="connsiteY52" fmla="*/ 268925 h 605522"/>
                <a:gd name="connsiteX53" fmla="*/ 270542 w 540813"/>
                <a:gd name="connsiteY53" fmla="*/ 100626 h 605522"/>
                <a:gd name="connsiteX54" fmla="*/ 392894 w 540813"/>
                <a:gd name="connsiteY54" fmla="*/ 34451 h 605522"/>
                <a:gd name="connsiteX55" fmla="*/ 405315 w 540813"/>
                <a:gd name="connsiteY55" fmla="*/ 36062 h 605522"/>
                <a:gd name="connsiteX56" fmla="*/ 411305 w 540813"/>
                <a:gd name="connsiteY56" fmla="*/ 58461 h 605522"/>
                <a:gd name="connsiteX57" fmla="*/ 393950 w 540813"/>
                <a:gd name="connsiteY57" fmla="*/ 88530 h 605522"/>
                <a:gd name="connsiteX58" fmla="*/ 379667 w 540813"/>
                <a:gd name="connsiteY58" fmla="*/ 96815 h 605522"/>
                <a:gd name="connsiteX59" fmla="*/ 371527 w 540813"/>
                <a:gd name="connsiteY59" fmla="*/ 94514 h 605522"/>
                <a:gd name="connsiteX60" fmla="*/ 365537 w 540813"/>
                <a:gd name="connsiteY60" fmla="*/ 72268 h 605522"/>
                <a:gd name="connsiteX61" fmla="*/ 382892 w 540813"/>
                <a:gd name="connsiteY61" fmla="*/ 42045 h 605522"/>
                <a:gd name="connsiteX62" fmla="*/ 392894 w 540813"/>
                <a:gd name="connsiteY62" fmla="*/ 34451 h 605522"/>
                <a:gd name="connsiteX63" fmla="*/ 147104 w 540813"/>
                <a:gd name="connsiteY63" fmla="*/ 34265 h 605522"/>
                <a:gd name="connsiteX64" fmla="*/ 156991 w 540813"/>
                <a:gd name="connsiteY64" fmla="*/ 41917 h 605522"/>
                <a:gd name="connsiteX65" fmla="*/ 174499 w 540813"/>
                <a:gd name="connsiteY65" fmla="*/ 71986 h 605522"/>
                <a:gd name="connsiteX66" fmla="*/ 168356 w 540813"/>
                <a:gd name="connsiteY66" fmla="*/ 94385 h 605522"/>
                <a:gd name="connsiteX67" fmla="*/ 160216 w 540813"/>
                <a:gd name="connsiteY67" fmla="*/ 96533 h 605522"/>
                <a:gd name="connsiteX68" fmla="*/ 146086 w 540813"/>
                <a:gd name="connsiteY68" fmla="*/ 88402 h 605522"/>
                <a:gd name="connsiteX69" fmla="*/ 128578 w 540813"/>
                <a:gd name="connsiteY69" fmla="*/ 58179 h 605522"/>
                <a:gd name="connsiteX70" fmla="*/ 134568 w 540813"/>
                <a:gd name="connsiteY70" fmla="*/ 35933 h 605522"/>
                <a:gd name="connsiteX71" fmla="*/ 147104 w 540813"/>
                <a:gd name="connsiteY71" fmla="*/ 34265 h 605522"/>
                <a:gd name="connsiteX72" fmla="*/ 269772 w 540813"/>
                <a:gd name="connsiteY72" fmla="*/ 0 h 605522"/>
                <a:gd name="connsiteX73" fmla="*/ 286213 w 540813"/>
                <a:gd name="connsiteY73" fmla="*/ 16422 h 605522"/>
                <a:gd name="connsiteX74" fmla="*/ 286213 w 540813"/>
                <a:gd name="connsiteY74" fmla="*/ 51109 h 605522"/>
                <a:gd name="connsiteX75" fmla="*/ 269772 w 540813"/>
                <a:gd name="connsiteY75" fmla="*/ 67531 h 605522"/>
                <a:gd name="connsiteX76" fmla="*/ 253330 w 540813"/>
                <a:gd name="connsiteY76" fmla="*/ 51109 h 605522"/>
                <a:gd name="connsiteX77" fmla="*/ 253330 w 540813"/>
                <a:gd name="connsiteY77" fmla="*/ 16422 h 605522"/>
                <a:gd name="connsiteX78" fmla="*/ 269772 w 540813"/>
                <a:gd name="connsiteY78" fmla="*/ 0 h 60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40813" h="605522">
                  <a:moveTo>
                    <a:pt x="489651" y="253612"/>
                  </a:moveTo>
                  <a:lnTo>
                    <a:pt x="524527" y="253612"/>
                  </a:lnTo>
                  <a:cubicBezTo>
                    <a:pt x="533592" y="253612"/>
                    <a:pt x="540813" y="260972"/>
                    <a:pt x="540813" y="270019"/>
                  </a:cubicBezTo>
                  <a:cubicBezTo>
                    <a:pt x="540813" y="279065"/>
                    <a:pt x="533592" y="286425"/>
                    <a:pt x="524527" y="286425"/>
                  </a:cubicBezTo>
                  <a:lnTo>
                    <a:pt x="489651" y="286425"/>
                  </a:lnTo>
                  <a:cubicBezTo>
                    <a:pt x="480586" y="286425"/>
                    <a:pt x="473211" y="279065"/>
                    <a:pt x="473211" y="270019"/>
                  </a:cubicBezTo>
                  <a:cubicBezTo>
                    <a:pt x="473211" y="260972"/>
                    <a:pt x="480586" y="253612"/>
                    <a:pt x="489651" y="253612"/>
                  </a:cubicBezTo>
                  <a:close/>
                  <a:moveTo>
                    <a:pt x="16440" y="253612"/>
                  </a:moveTo>
                  <a:lnTo>
                    <a:pt x="51316" y="253612"/>
                  </a:lnTo>
                  <a:cubicBezTo>
                    <a:pt x="60381" y="253612"/>
                    <a:pt x="67602" y="260972"/>
                    <a:pt x="67602" y="270019"/>
                  </a:cubicBezTo>
                  <a:cubicBezTo>
                    <a:pt x="67602" y="279065"/>
                    <a:pt x="60381" y="286425"/>
                    <a:pt x="51316" y="286425"/>
                  </a:cubicBezTo>
                  <a:lnTo>
                    <a:pt x="16440" y="286425"/>
                  </a:lnTo>
                  <a:cubicBezTo>
                    <a:pt x="7375" y="286425"/>
                    <a:pt x="0" y="279065"/>
                    <a:pt x="0" y="270019"/>
                  </a:cubicBezTo>
                  <a:cubicBezTo>
                    <a:pt x="0" y="260972"/>
                    <a:pt x="7375" y="253612"/>
                    <a:pt x="16440" y="253612"/>
                  </a:cubicBezTo>
                  <a:close/>
                  <a:moveTo>
                    <a:pt x="202792" y="253583"/>
                  </a:moveTo>
                  <a:lnTo>
                    <a:pt x="253336" y="342412"/>
                  </a:lnTo>
                  <a:lnTo>
                    <a:pt x="253336" y="505187"/>
                  </a:lnTo>
                  <a:lnTo>
                    <a:pt x="286212" y="505187"/>
                  </a:lnTo>
                  <a:lnTo>
                    <a:pt x="286212" y="342412"/>
                  </a:lnTo>
                  <a:lnTo>
                    <a:pt x="338138" y="253583"/>
                  </a:lnTo>
                  <a:close/>
                  <a:moveTo>
                    <a:pt x="45888" y="127247"/>
                  </a:moveTo>
                  <a:cubicBezTo>
                    <a:pt x="49960" y="126172"/>
                    <a:pt x="54454" y="126633"/>
                    <a:pt x="58372" y="128859"/>
                  </a:cubicBezTo>
                  <a:lnTo>
                    <a:pt x="88485" y="146359"/>
                  </a:lnTo>
                  <a:cubicBezTo>
                    <a:pt x="96321" y="150811"/>
                    <a:pt x="98933" y="160789"/>
                    <a:pt x="94477" y="168618"/>
                  </a:cubicBezTo>
                  <a:cubicBezTo>
                    <a:pt x="91405" y="173991"/>
                    <a:pt x="85873" y="176908"/>
                    <a:pt x="80189" y="176908"/>
                  </a:cubicBezTo>
                  <a:cubicBezTo>
                    <a:pt x="77423" y="176908"/>
                    <a:pt x="74658" y="176141"/>
                    <a:pt x="72046" y="174605"/>
                  </a:cubicBezTo>
                  <a:lnTo>
                    <a:pt x="41932" y="157259"/>
                  </a:lnTo>
                  <a:cubicBezTo>
                    <a:pt x="34096" y="152807"/>
                    <a:pt x="31331" y="142675"/>
                    <a:pt x="35940" y="134846"/>
                  </a:cubicBezTo>
                  <a:cubicBezTo>
                    <a:pt x="38168" y="130931"/>
                    <a:pt x="41817" y="128322"/>
                    <a:pt x="45888" y="127247"/>
                  </a:cubicBezTo>
                  <a:close/>
                  <a:moveTo>
                    <a:pt x="494104" y="127057"/>
                  </a:moveTo>
                  <a:cubicBezTo>
                    <a:pt x="498156" y="128149"/>
                    <a:pt x="501805" y="130794"/>
                    <a:pt x="504109" y="134703"/>
                  </a:cubicBezTo>
                  <a:cubicBezTo>
                    <a:pt x="508565" y="142522"/>
                    <a:pt x="505953" y="152486"/>
                    <a:pt x="498117" y="156932"/>
                  </a:cubicBezTo>
                  <a:lnTo>
                    <a:pt x="467850" y="174409"/>
                  </a:lnTo>
                  <a:cubicBezTo>
                    <a:pt x="465392" y="175789"/>
                    <a:pt x="462473" y="176555"/>
                    <a:pt x="459707" y="176555"/>
                  </a:cubicBezTo>
                  <a:cubicBezTo>
                    <a:pt x="454023" y="176555"/>
                    <a:pt x="448491" y="173642"/>
                    <a:pt x="445572" y="168430"/>
                  </a:cubicBezTo>
                  <a:cubicBezTo>
                    <a:pt x="440963" y="160611"/>
                    <a:pt x="443729" y="150647"/>
                    <a:pt x="451564" y="146048"/>
                  </a:cubicBezTo>
                  <a:lnTo>
                    <a:pt x="481678" y="128724"/>
                  </a:lnTo>
                  <a:cubicBezTo>
                    <a:pt x="485596" y="126425"/>
                    <a:pt x="490051" y="125965"/>
                    <a:pt x="494104" y="127057"/>
                  </a:cubicBezTo>
                  <a:close/>
                  <a:moveTo>
                    <a:pt x="270542" y="100626"/>
                  </a:moveTo>
                  <a:cubicBezTo>
                    <a:pt x="363640" y="100626"/>
                    <a:pt x="438917" y="175954"/>
                    <a:pt x="438917" y="268925"/>
                  </a:cubicBezTo>
                  <a:cubicBezTo>
                    <a:pt x="438917" y="323695"/>
                    <a:pt x="413108" y="372175"/>
                    <a:pt x="372243" y="403011"/>
                  </a:cubicBezTo>
                  <a:lnTo>
                    <a:pt x="372243" y="422342"/>
                  </a:lnTo>
                  <a:cubicBezTo>
                    <a:pt x="372243" y="453025"/>
                    <a:pt x="359953" y="480334"/>
                    <a:pt x="337370" y="498897"/>
                  </a:cubicBezTo>
                  <a:lnTo>
                    <a:pt x="337370" y="572691"/>
                  </a:lnTo>
                  <a:lnTo>
                    <a:pt x="303264" y="572691"/>
                  </a:lnTo>
                  <a:cubicBezTo>
                    <a:pt x="303264" y="590794"/>
                    <a:pt x="288516" y="605522"/>
                    <a:pt x="270388" y="605522"/>
                  </a:cubicBezTo>
                  <a:cubicBezTo>
                    <a:pt x="252414" y="605522"/>
                    <a:pt x="237666" y="590794"/>
                    <a:pt x="237666" y="572691"/>
                  </a:cubicBezTo>
                  <a:lnTo>
                    <a:pt x="202178" y="572691"/>
                  </a:lnTo>
                  <a:lnTo>
                    <a:pt x="202178" y="497056"/>
                  </a:lnTo>
                  <a:lnTo>
                    <a:pt x="204789" y="497056"/>
                  </a:lnTo>
                  <a:cubicBezTo>
                    <a:pt x="184664" y="478646"/>
                    <a:pt x="171452" y="451951"/>
                    <a:pt x="171452" y="422342"/>
                  </a:cubicBezTo>
                  <a:lnTo>
                    <a:pt x="171452" y="404546"/>
                  </a:lnTo>
                  <a:cubicBezTo>
                    <a:pt x="128437" y="373862"/>
                    <a:pt x="102320" y="324615"/>
                    <a:pt x="102320" y="268925"/>
                  </a:cubicBezTo>
                  <a:cubicBezTo>
                    <a:pt x="102320" y="175954"/>
                    <a:pt x="177444" y="100626"/>
                    <a:pt x="270542" y="100626"/>
                  </a:cubicBezTo>
                  <a:close/>
                  <a:moveTo>
                    <a:pt x="392894" y="34451"/>
                  </a:moveTo>
                  <a:cubicBezTo>
                    <a:pt x="396945" y="33377"/>
                    <a:pt x="401398" y="33838"/>
                    <a:pt x="405315" y="36062"/>
                  </a:cubicBezTo>
                  <a:cubicBezTo>
                    <a:pt x="413148" y="40665"/>
                    <a:pt x="415912" y="50637"/>
                    <a:pt x="411305" y="58461"/>
                  </a:cubicBezTo>
                  <a:lnTo>
                    <a:pt x="393950" y="88530"/>
                  </a:lnTo>
                  <a:cubicBezTo>
                    <a:pt x="390878" y="93747"/>
                    <a:pt x="385349" y="96815"/>
                    <a:pt x="379667" y="96815"/>
                  </a:cubicBezTo>
                  <a:cubicBezTo>
                    <a:pt x="376902" y="96815"/>
                    <a:pt x="374138" y="96048"/>
                    <a:pt x="371527" y="94514"/>
                  </a:cubicBezTo>
                  <a:cubicBezTo>
                    <a:pt x="363694" y="90065"/>
                    <a:pt x="361083" y="80093"/>
                    <a:pt x="365537" y="72268"/>
                  </a:cubicBezTo>
                  <a:lnTo>
                    <a:pt x="382892" y="42045"/>
                  </a:lnTo>
                  <a:cubicBezTo>
                    <a:pt x="385196" y="38133"/>
                    <a:pt x="388843" y="35525"/>
                    <a:pt x="392894" y="34451"/>
                  </a:cubicBezTo>
                  <a:close/>
                  <a:moveTo>
                    <a:pt x="147104" y="34265"/>
                  </a:moveTo>
                  <a:cubicBezTo>
                    <a:pt x="151155" y="35358"/>
                    <a:pt x="154764" y="38005"/>
                    <a:pt x="156991" y="41917"/>
                  </a:cubicBezTo>
                  <a:lnTo>
                    <a:pt x="174499" y="71986"/>
                  </a:lnTo>
                  <a:cubicBezTo>
                    <a:pt x="178953" y="79811"/>
                    <a:pt x="176342" y="89783"/>
                    <a:pt x="168356" y="94385"/>
                  </a:cubicBezTo>
                  <a:cubicBezTo>
                    <a:pt x="165899" y="95766"/>
                    <a:pt x="162980" y="96533"/>
                    <a:pt x="160216" y="96533"/>
                  </a:cubicBezTo>
                  <a:cubicBezTo>
                    <a:pt x="154533" y="96533"/>
                    <a:pt x="149158" y="93618"/>
                    <a:pt x="146086" y="88402"/>
                  </a:cubicBezTo>
                  <a:lnTo>
                    <a:pt x="128578" y="58179"/>
                  </a:lnTo>
                  <a:cubicBezTo>
                    <a:pt x="124124" y="50355"/>
                    <a:pt x="126735" y="40383"/>
                    <a:pt x="134568" y="35933"/>
                  </a:cubicBezTo>
                  <a:cubicBezTo>
                    <a:pt x="138561" y="33632"/>
                    <a:pt x="143053" y="33172"/>
                    <a:pt x="147104" y="34265"/>
                  </a:cubicBezTo>
                  <a:close/>
                  <a:moveTo>
                    <a:pt x="269772" y="0"/>
                  </a:moveTo>
                  <a:cubicBezTo>
                    <a:pt x="278837" y="0"/>
                    <a:pt x="286213" y="7367"/>
                    <a:pt x="286213" y="16422"/>
                  </a:cubicBezTo>
                  <a:lnTo>
                    <a:pt x="286213" y="51109"/>
                  </a:lnTo>
                  <a:cubicBezTo>
                    <a:pt x="286213" y="60164"/>
                    <a:pt x="278837" y="67531"/>
                    <a:pt x="269772" y="67531"/>
                  </a:cubicBezTo>
                  <a:cubicBezTo>
                    <a:pt x="260706" y="67531"/>
                    <a:pt x="253330" y="60164"/>
                    <a:pt x="253330" y="51109"/>
                  </a:cubicBezTo>
                  <a:lnTo>
                    <a:pt x="253330" y="16422"/>
                  </a:lnTo>
                  <a:cubicBezTo>
                    <a:pt x="253330" y="7367"/>
                    <a:pt x="260706" y="0"/>
                    <a:pt x="2697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椭圆 10"/>
            <p:cNvSpPr/>
            <p:nvPr/>
          </p:nvSpPr>
          <p:spPr>
            <a:xfrm>
              <a:off x="9144420" y="4876310"/>
              <a:ext cx="680512" cy="680512"/>
            </a:xfrm>
            <a:prstGeom prst="ellipse">
              <a:avLst/>
            </a:prstGeom>
            <a:solidFill>
              <a:srgbClr val="E4D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light-bulb_115069"/>
            <p:cNvSpPr>
              <a:spLocks noChangeAspect="1"/>
            </p:cNvSpPr>
            <p:nvPr/>
          </p:nvSpPr>
          <p:spPr bwMode="auto">
            <a:xfrm>
              <a:off x="9299391" y="5019293"/>
              <a:ext cx="370570" cy="394546"/>
            </a:xfrm>
            <a:custGeom>
              <a:avLst/>
              <a:gdLst>
                <a:gd name="T0" fmla="*/ 352 w 391"/>
                <a:gd name="T1" fmla="*/ 50 h 417"/>
                <a:gd name="T2" fmla="*/ 281 w 391"/>
                <a:gd name="T3" fmla="*/ 345 h 417"/>
                <a:gd name="T4" fmla="*/ 165 w 391"/>
                <a:gd name="T5" fmla="*/ 272 h 417"/>
                <a:gd name="T6" fmla="*/ 295 w 391"/>
                <a:gd name="T7" fmla="*/ 114 h 417"/>
                <a:gd name="T8" fmla="*/ 113 w 391"/>
                <a:gd name="T9" fmla="*/ 237 h 417"/>
                <a:gd name="T10" fmla="*/ 54 w 391"/>
                <a:gd name="T11" fmla="*/ 199 h 417"/>
                <a:gd name="T12" fmla="*/ 352 w 391"/>
                <a:gd name="T13" fmla="*/ 50 h 417"/>
                <a:gd name="T14" fmla="*/ 391 w 391"/>
                <a:gd name="T15" fmla="*/ 0 h 417"/>
                <a:gd name="T16" fmla="*/ 0 w 391"/>
                <a:gd name="T17" fmla="*/ 196 h 417"/>
                <a:gd name="T18" fmla="*/ 109 w 391"/>
                <a:gd name="T19" fmla="*/ 264 h 417"/>
                <a:gd name="T20" fmla="*/ 159 w 391"/>
                <a:gd name="T21" fmla="*/ 417 h 417"/>
                <a:gd name="T22" fmla="*/ 223 w 391"/>
                <a:gd name="T23" fmla="*/ 340 h 417"/>
                <a:gd name="T24" fmla="*/ 298 w 391"/>
                <a:gd name="T25" fmla="*/ 388 h 417"/>
                <a:gd name="T26" fmla="*/ 391 w 391"/>
                <a:gd name="T27" fmla="*/ 0 h 417"/>
                <a:gd name="T28" fmla="*/ 391 w 391"/>
                <a:gd name="T2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417">
                  <a:moveTo>
                    <a:pt x="352" y="50"/>
                  </a:moveTo>
                  <a:lnTo>
                    <a:pt x="281" y="345"/>
                  </a:lnTo>
                  <a:lnTo>
                    <a:pt x="165" y="272"/>
                  </a:lnTo>
                  <a:lnTo>
                    <a:pt x="295" y="114"/>
                  </a:lnTo>
                  <a:lnTo>
                    <a:pt x="113" y="237"/>
                  </a:lnTo>
                  <a:lnTo>
                    <a:pt x="54" y="199"/>
                  </a:lnTo>
                  <a:lnTo>
                    <a:pt x="352" y="50"/>
                  </a:lnTo>
                  <a:moveTo>
                    <a:pt x="391" y="0"/>
                  </a:moveTo>
                  <a:lnTo>
                    <a:pt x="0" y="196"/>
                  </a:lnTo>
                  <a:lnTo>
                    <a:pt x="109" y="264"/>
                  </a:lnTo>
                  <a:lnTo>
                    <a:pt x="159" y="417"/>
                  </a:lnTo>
                  <a:lnTo>
                    <a:pt x="223" y="340"/>
                  </a:lnTo>
                  <a:lnTo>
                    <a:pt x="298" y="388"/>
                  </a:lnTo>
                  <a:lnTo>
                    <a:pt x="391" y="0"/>
                  </a:lnTo>
                  <a:lnTo>
                    <a:pt x="39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9988996" y="4876310"/>
              <a:ext cx="680512" cy="680512"/>
            </a:xfrm>
            <a:prstGeom prst="ellipse">
              <a:avLst/>
            </a:prstGeom>
            <a:solidFill>
              <a:srgbClr val="E4D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light-bulb_115069"/>
            <p:cNvSpPr>
              <a:spLocks noChangeAspect="1"/>
            </p:cNvSpPr>
            <p:nvPr/>
          </p:nvSpPr>
          <p:spPr bwMode="auto">
            <a:xfrm>
              <a:off x="10134564" y="5019293"/>
              <a:ext cx="389375" cy="394546"/>
            </a:xfrm>
            <a:custGeom>
              <a:avLst/>
              <a:gdLst>
                <a:gd name="T0" fmla="*/ 3621 w 6468"/>
                <a:gd name="T1" fmla="*/ 3299 h 6564"/>
                <a:gd name="T2" fmla="*/ 4214 w 6468"/>
                <a:gd name="T3" fmla="*/ 4727 h 6564"/>
                <a:gd name="T4" fmla="*/ 6337 w 6468"/>
                <a:gd name="T5" fmla="*/ 4571 h 6564"/>
                <a:gd name="T6" fmla="*/ 5974 w 6468"/>
                <a:gd name="T7" fmla="*/ 3603 h 6564"/>
                <a:gd name="T8" fmla="*/ 6429 w 6468"/>
                <a:gd name="T9" fmla="*/ 3225 h 6564"/>
                <a:gd name="T10" fmla="*/ 6022 w 6468"/>
                <a:gd name="T11" fmla="*/ 2697 h 6564"/>
                <a:gd name="T12" fmla="*/ 5080 w 6468"/>
                <a:gd name="T13" fmla="*/ 2269 h 6564"/>
                <a:gd name="T14" fmla="*/ 5136 w 6468"/>
                <a:gd name="T15" fmla="*/ 1681 h 6564"/>
                <a:gd name="T16" fmla="*/ 4477 w 6468"/>
                <a:gd name="T17" fmla="*/ 1593 h 6564"/>
                <a:gd name="T18" fmla="*/ 3837 w 6468"/>
                <a:gd name="T19" fmla="*/ 1917 h 6564"/>
                <a:gd name="T20" fmla="*/ 3357 w 6468"/>
                <a:gd name="T21" fmla="*/ 2412 h 6564"/>
                <a:gd name="T22" fmla="*/ 3445 w 6468"/>
                <a:gd name="T23" fmla="*/ 2889 h 6564"/>
                <a:gd name="T24" fmla="*/ 5048 w 6468"/>
                <a:gd name="T25" fmla="*/ 3547 h 6564"/>
                <a:gd name="T26" fmla="*/ 2792 w 6468"/>
                <a:gd name="T27" fmla="*/ 4483 h 6564"/>
                <a:gd name="T28" fmla="*/ 2397 w 6468"/>
                <a:gd name="T29" fmla="*/ 3364 h 6564"/>
                <a:gd name="T30" fmla="*/ 1830 w 6468"/>
                <a:gd name="T31" fmla="*/ 3843 h 6564"/>
                <a:gd name="T32" fmla="*/ 1502 w 6468"/>
                <a:gd name="T33" fmla="*/ 4577 h 6564"/>
                <a:gd name="T34" fmla="*/ 1589 w 6468"/>
                <a:gd name="T35" fmla="*/ 5239 h 6564"/>
                <a:gd name="T36" fmla="*/ 2178 w 6468"/>
                <a:gd name="T37" fmla="*/ 5181 h 6564"/>
                <a:gd name="T38" fmla="*/ 2609 w 6468"/>
                <a:gd name="T39" fmla="*/ 6123 h 6564"/>
                <a:gd name="T40" fmla="*/ 3138 w 6468"/>
                <a:gd name="T41" fmla="*/ 6528 h 6564"/>
                <a:gd name="T42" fmla="*/ 3513 w 6468"/>
                <a:gd name="T43" fmla="*/ 6072 h 6564"/>
                <a:gd name="T44" fmla="*/ 4484 w 6468"/>
                <a:gd name="T45" fmla="*/ 6433 h 6564"/>
                <a:gd name="T46" fmla="*/ 5145 w 6468"/>
                <a:gd name="T47" fmla="*/ 6347 h 6564"/>
                <a:gd name="T48" fmla="*/ 5088 w 6468"/>
                <a:gd name="T49" fmla="*/ 5759 h 6564"/>
                <a:gd name="T50" fmla="*/ 6029 w 6468"/>
                <a:gd name="T51" fmla="*/ 5328 h 6564"/>
                <a:gd name="T52" fmla="*/ 6434 w 6468"/>
                <a:gd name="T53" fmla="*/ 4799 h 6564"/>
                <a:gd name="T54" fmla="*/ 370 w 6468"/>
                <a:gd name="T55" fmla="*/ 1975 h 6564"/>
                <a:gd name="T56" fmla="*/ 0 w 6468"/>
                <a:gd name="T57" fmla="*/ 1827 h 6564"/>
                <a:gd name="T58" fmla="*/ 148 w 6468"/>
                <a:gd name="T59" fmla="*/ 1436 h 6564"/>
                <a:gd name="T60" fmla="*/ 580 w 6468"/>
                <a:gd name="T61" fmla="*/ 947 h 6564"/>
                <a:gd name="T62" fmla="*/ 424 w 6468"/>
                <a:gd name="T63" fmla="*/ 583 h 6564"/>
                <a:gd name="T64" fmla="*/ 802 w 6468"/>
                <a:gd name="T65" fmla="*/ 412 h 6564"/>
                <a:gd name="T66" fmla="*/ 1454 w 6468"/>
                <a:gd name="T67" fmla="*/ 371 h 6564"/>
                <a:gd name="T68" fmla="*/ 1602 w 6468"/>
                <a:gd name="T69" fmla="*/ 0 h 6564"/>
                <a:gd name="T70" fmla="*/ 1993 w 6468"/>
                <a:gd name="T71" fmla="*/ 148 h 6564"/>
                <a:gd name="T72" fmla="*/ 2482 w 6468"/>
                <a:gd name="T73" fmla="*/ 580 h 6564"/>
                <a:gd name="T74" fmla="*/ 2848 w 6468"/>
                <a:gd name="T75" fmla="*/ 423 h 6564"/>
                <a:gd name="T76" fmla="*/ 3018 w 6468"/>
                <a:gd name="T77" fmla="*/ 801 h 6564"/>
                <a:gd name="T78" fmla="*/ 3060 w 6468"/>
                <a:gd name="T79" fmla="*/ 1453 h 6564"/>
                <a:gd name="T80" fmla="*/ 3430 w 6468"/>
                <a:gd name="T81" fmla="*/ 1601 h 6564"/>
                <a:gd name="T82" fmla="*/ 3282 w 6468"/>
                <a:gd name="T83" fmla="*/ 1992 h 6564"/>
                <a:gd name="T84" fmla="*/ 2850 w 6468"/>
                <a:gd name="T85" fmla="*/ 2481 h 6564"/>
                <a:gd name="T86" fmla="*/ 3008 w 6468"/>
                <a:gd name="T87" fmla="*/ 2847 h 6564"/>
                <a:gd name="T88" fmla="*/ 2629 w 6468"/>
                <a:gd name="T89" fmla="*/ 3017 h 6564"/>
                <a:gd name="T90" fmla="*/ 1977 w 6468"/>
                <a:gd name="T91" fmla="*/ 3059 h 6564"/>
                <a:gd name="T92" fmla="*/ 1829 w 6468"/>
                <a:gd name="T93" fmla="*/ 3429 h 6564"/>
                <a:gd name="T94" fmla="*/ 1438 w 6468"/>
                <a:gd name="T95" fmla="*/ 3281 h 6564"/>
                <a:gd name="T96" fmla="*/ 949 w 6468"/>
                <a:gd name="T97" fmla="*/ 2849 h 6564"/>
                <a:gd name="T98" fmla="*/ 584 w 6468"/>
                <a:gd name="T99" fmla="*/ 3007 h 6564"/>
                <a:gd name="T100" fmla="*/ 413 w 6468"/>
                <a:gd name="T101" fmla="*/ 2628 h 6564"/>
                <a:gd name="T102" fmla="*/ 370 w 6468"/>
                <a:gd name="T103" fmla="*/ 1975 h 6564"/>
                <a:gd name="T104" fmla="*/ 2173 w 6468"/>
                <a:gd name="T105" fmla="*/ 2177 h 6564"/>
                <a:gd name="T106" fmla="*/ 1257 w 6468"/>
                <a:gd name="T107" fmla="*/ 1251 h 6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468" h="6564">
                  <a:moveTo>
                    <a:pt x="3204" y="4309"/>
                  </a:moveTo>
                  <a:cubicBezTo>
                    <a:pt x="3040" y="3916"/>
                    <a:pt x="3228" y="3463"/>
                    <a:pt x="3621" y="3299"/>
                  </a:cubicBezTo>
                  <a:cubicBezTo>
                    <a:pt x="4014" y="3135"/>
                    <a:pt x="4468" y="3323"/>
                    <a:pt x="4632" y="3716"/>
                  </a:cubicBezTo>
                  <a:cubicBezTo>
                    <a:pt x="4796" y="4109"/>
                    <a:pt x="4608" y="4563"/>
                    <a:pt x="4214" y="4727"/>
                  </a:cubicBezTo>
                  <a:cubicBezTo>
                    <a:pt x="3821" y="4891"/>
                    <a:pt x="3368" y="4703"/>
                    <a:pt x="3204" y="4309"/>
                  </a:cubicBezTo>
                  <a:close/>
                  <a:moveTo>
                    <a:pt x="6337" y="4571"/>
                  </a:moveTo>
                  <a:lnTo>
                    <a:pt x="5974" y="4421"/>
                  </a:lnTo>
                  <a:cubicBezTo>
                    <a:pt x="6028" y="4156"/>
                    <a:pt x="6029" y="3877"/>
                    <a:pt x="5974" y="3603"/>
                  </a:cubicBezTo>
                  <a:lnTo>
                    <a:pt x="6336" y="3452"/>
                  </a:lnTo>
                  <a:cubicBezTo>
                    <a:pt x="6424" y="3416"/>
                    <a:pt x="6466" y="3315"/>
                    <a:pt x="6429" y="3225"/>
                  </a:cubicBezTo>
                  <a:lnTo>
                    <a:pt x="6249" y="2791"/>
                  </a:lnTo>
                  <a:cubicBezTo>
                    <a:pt x="6213" y="2703"/>
                    <a:pt x="6112" y="2660"/>
                    <a:pt x="6022" y="2697"/>
                  </a:cubicBezTo>
                  <a:lnTo>
                    <a:pt x="5660" y="2848"/>
                  </a:lnTo>
                  <a:cubicBezTo>
                    <a:pt x="5504" y="2615"/>
                    <a:pt x="5305" y="2419"/>
                    <a:pt x="5080" y="2269"/>
                  </a:cubicBezTo>
                  <a:lnTo>
                    <a:pt x="5229" y="1907"/>
                  </a:lnTo>
                  <a:cubicBezTo>
                    <a:pt x="5265" y="1819"/>
                    <a:pt x="5224" y="1717"/>
                    <a:pt x="5136" y="1681"/>
                  </a:cubicBezTo>
                  <a:lnTo>
                    <a:pt x="4702" y="1500"/>
                  </a:lnTo>
                  <a:cubicBezTo>
                    <a:pt x="4614" y="1464"/>
                    <a:pt x="4513" y="1505"/>
                    <a:pt x="4477" y="1593"/>
                  </a:cubicBezTo>
                  <a:lnTo>
                    <a:pt x="4328" y="1956"/>
                  </a:lnTo>
                  <a:cubicBezTo>
                    <a:pt x="4168" y="1924"/>
                    <a:pt x="4002" y="1911"/>
                    <a:pt x="3837" y="1917"/>
                  </a:cubicBezTo>
                  <a:cubicBezTo>
                    <a:pt x="3804" y="2165"/>
                    <a:pt x="3609" y="2361"/>
                    <a:pt x="3364" y="2397"/>
                  </a:cubicBezTo>
                  <a:cubicBezTo>
                    <a:pt x="3361" y="2403"/>
                    <a:pt x="3360" y="2407"/>
                    <a:pt x="3357" y="2412"/>
                  </a:cubicBezTo>
                  <a:cubicBezTo>
                    <a:pt x="3426" y="2507"/>
                    <a:pt x="3465" y="2621"/>
                    <a:pt x="3465" y="2743"/>
                  </a:cubicBezTo>
                  <a:cubicBezTo>
                    <a:pt x="3465" y="2793"/>
                    <a:pt x="3458" y="2841"/>
                    <a:pt x="3445" y="2889"/>
                  </a:cubicBezTo>
                  <a:cubicBezTo>
                    <a:pt x="3448" y="2888"/>
                    <a:pt x="3449" y="2887"/>
                    <a:pt x="3452" y="2887"/>
                  </a:cubicBezTo>
                  <a:cubicBezTo>
                    <a:pt x="4073" y="2628"/>
                    <a:pt x="4789" y="2924"/>
                    <a:pt x="5048" y="3547"/>
                  </a:cubicBezTo>
                  <a:cubicBezTo>
                    <a:pt x="5306" y="4168"/>
                    <a:pt x="5010" y="4884"/>
                    <a:pt x="4388" y="5143"/>
                  </a:cubicBezTo>
                  <a:cubicBezTo>
                    <a:pt x="3766" y="5401"/>
                    <a:pt x="3050" y="5105"/>
                    <a:pt x="2792" y="4483"/>
                  </a:cubicBezTo>
                  <a:cubicBezTo>
                    <a:pt x="2650" y="4140"/>
                    <a:pt x="2676" y="3771"/>
                    <a:pt x="2832" y="3464"/>
                  </a:cubicBezTo>
                  <a:cubicBezTo>
                    <a:pt x="2682" y="3491"/>
                    <a:pt x="2524" y="3459"/>
                    <a:pt x="2397" y="3364"/>
                  </a:cubicBezTo>
                  <a:cubicBezTo>
                    <a:pt x="2392" y="3367"/>
                    <a:pt x="2388" y="3368"/>
                    <a:pt x="2382" y="3369"/>
                  </a:cubicBezTo>
                  <a:cubicBezTo>
                    <a:pt x="2341" y="3637"/>
                    <a:pt x="2109" y="3843"/>
                    <a:pt x="1830" y="3843"/>
                  </a:cubicBezTo>
                  <a:cubicBezTo>
                    <a:pt x="1814" y="4035"/>
                    <a:pt x="1824" y="4231"/>
                    <a:pt x="1864" y="4427"/>
                  </a:cubicBezTo>
                  <a:lnTo>
                    <a:pt x="1502" y="4577"/>
                  </a:lnTo>
                  <a:cubicBezTo>
                    <a:pt x="1414" y="4613"/>
                    <a:pt x="1372" y="4715"/>
                    <a:pt x="1409" y="4804"/>
                  </a:cubicBezTo>
                  <a:lnTo>
                    <a:pt x="1589" y="5239"/>
                  </a:lnTo>
                  <a:cubicBezTo>
                    <a:pt x="1625" y="5327"/>
                    <a:pt x="1726" y="5369"/>
                    <a:pt x="1816" y="5332"/>
                  </a:cubicBezTo>
                  <a:lnTo>
                    <a:pt x="2178" y="5181"/>
                  </a:lnTo>
                  <a:cubicBezTo>
                    <a:pt x="2334" y="5415"/>
                    <a:pt x="2533" y="5611"/>
                    <a:pt x="2758" y="5760"/>
                  </a:cubicBezTo>
                  <a:lnTo>
                    <a:pt x="2609" y="6123"/>
                  </a:lnTo>
                  <a:cubicBezTo>
                    <a:pt x="2573" y="6211"/>
                    <a:pt x="2614" y="6312"/>
                    <a:pt x="2702" y="6348"/>
                  </a:cubicBezTo>
                  <a:lnTo>
                    <a:pt x="3138" y="6528"/>
                  </a:lnTo>
                  <a:cubicBezTo>
                    <a:pt x="3226" y="6564"/>
                    <a:pt x="3328" y="6523"/>
                    <a:pt x="3364" y="6435"/>
                  </a:cubicBezTo>
                  <a:lnTo>
                    <a:pt x="3513" y="6072"/>
                  </a:lnTo>
                  <a:cubicBezTo>
                    <a:pt x="3778" y="6125"/>
                    <a:pt x="4057" y="6127"/>
                    <a:pt x="4333" y="6072"/>
                  </a:cubicBezTo>
                  <a:lnTo>
                    <a:pt x="4484" y="6433"/>
                  </a:lnTo>
                  <a:cubicBezTo>
                    <a:pt x="4520" y="6521"/>
                    <a:pt x="4621" y="6564"/>
                    <a:pt x="4710" y="6527"/>
                  </a:cubicBezTo>
                  <a:lnTo>
                    <a:pt x="5145" y="6347"/>
                  </a:lnTo>
                  <a:cubicBezTo>
                    <a:pt x="5233" y="6311"/>
                    <a:pt x="5276" y="6209"/>
                    <a:pt x="5238" y="6120"/>
                  </a:cubicBezTo>
                  <a:lnTo>
                    <a:pt x="5088" y="5759"/>
                  </a:lnTo>
                  <a:cubicBezTo>
                    <a:pt x="5321" y="5603"/>
                    <a:pt x="5517" y="5404"/>
                    <a:pt x="5666" y="5179"/>
                  </a:cubicBezTo>
                  <a:lnTo>
                    <a:pt x="6029" y="5328"/>
                  </a:lnTo>
                  <a:cubicBezTo>
                    <a:pt x="6117" y="5364"/>
                    <a:pt x="6218" y="5323"/>
                    <a:pt x="6254" y="5235"/>
                  </a:cubicBezTo>
                  <a:lnTo>
                    <a:pt x="6434" y="4799"/>
                  </a:lnTo>
                  <a:cubicBezTo>
                    <a:pt x="6468" y="4708"/>
                    <a:pt x="6425" y="4608"/>
                    <a:pt x="6337" y="4571"/>
                  </a:cubicBezTo>
                  <a:close/>
                  <a:moveTo>
                    <a:pt x="370" y="1975"/>
                  </a:moveTo>
                  <a:lnTo>
                    <a:pt x="145" y="1973"/>
                  </a:lnTo>
                  <a:cubicBezTo>
                    <a:pt x="65" y="1973"/>
                    <a:pt x="0" y="1908"/>
                    <a:pt x="0" y="1827"/>
                  </a:cubicBezTo>
                  <a:lnTo>
                    <a:pt x="1" y="1581"/>
                  </a:lnTo>
                  <a:cubicBezTo>
                    <a:pt x="1" y="1501"/>
                    <a:pt x="66" y="1436"/>
                    <a:pt x="148" y="1436"/>
                  </a:cubicBezTo>
                  <a:lnTo>
                    <a:pt x="373" y="1437"/>
                  </a:lnTo>
                  <a:cubicBezTo>
                    <a:pt x="408" y="1264"/>
                    <a:pt x="477" y="1097"/>
                    <a:pt x="580" y="947"/>
                  </a:cubicBezTo>
                  <a:lnTo>
                    <a:pt x="422" y="788"/>
                  </a:lnTo>
                  <a:cubicBezTo>
                    <a:pt x="366" y="731"/>
                    <a:pt x="366" y="639"/>
                    <a:pt x="424" y="583"/>
                  </a:cubicBezTo>
                  <a:lnTo>
                    <a:pt x="597" y="411"/>
                  </a:lnTo>
                  <a:cubicBezTo>
                    <a:pt x="654" y="355"/>
                    <a:pt x="746" y="355"/>
                    <a:pt x="802" y="412"/>
                  </a:cubicBezTo>
                  <a:lnTo>
                    <a:pt x="961" y="572"/>
                  </a:lnTo>
                  <a:cubicBezTo>
                    <a:pt x="1113" y="471"/>
                    <a:pt x="1281" y="404"/>
                    <a:pt x="1454" y="371"/>
                  </a:cubicBezTo>
                  <a:lnTo>
                    <a:pt x="1456" y="145"/>
                  </a:lnTo>
                  <a:cubicBezTo>
                    <a:pt x="1456" y="65"/>
                    <a:pt x="1521" y="0"/>
                    <a:pt x="1602" y="0"/>
                  </a:cubicBezTo>
                  <a:lnTo>
                    <a:pt x="1848" y="1"/>
                  </a:lnTo>
                  <a:cubicBezTo>
                    <a:pt x="1928" y="1"/>
                    <a:pt x="1993" y="67"/>
                    <a:pt x="1993" y="148"/>
                  </a:cubicBezTo>
                  <a:lnTo>
                    <a:pt x="1992" y="373"/>
                  </a:lnTo>
                  <a:cubicBezTo>
                    <a:pt x="2165" y="408"/>
                    <a:pt x="2332" y="477"/>
                    <a:pt x="2482" y="580"/>
                  </a:cubicBezTo>
                  <a:lnTo>
                    <a:pt x="2642" y="421"/>
                  </a:lnTo>
                  <a:cubicBezTo>
                    <a:pt x="2700" y="365"/>
                    <a:pt x="2792" y="365"/>
                    <a:pt x="2848" y="423"/>
                  </a:cubicBezTo>
                  <a:lnTo>
                    <a:pt x="3020" y="596"/>
                  </a:lnTo>
                  <a:cubicBezTo>
                    <a:pt x="3076" y="653"/>
                    <a:pt x="3076" y="745"/>
                    <a:pt x="3018" y="801"/>
                  </a:cubicBezTo>
                  <a:lnTo>
                    <a:pt x="2858" y="960"/>
                  </a:lnTo>
                  <a:cubicBezTo>
                    <a:pt x="2960" y="1112"/>
                    <a:pt x="3026" y="1280"/>
                    <a:pt x="3060" y="1453"/>
                  </a:cubicBezTo>
                  <a:lnTo>
                    <a:pt x="3285" y="1455"/>
                  </a:lnTo>
                  <a:cubicBezTo>
                    <a:pt x="3365" y="1455"/>
                    <a:pt x="3430" y="1520"/>
                    <a:pt x="3430" y="1601"/>
                  </a:cubicBezTo>
                  <a:lnTo>
                    <a:pt x="3429" y="1847"/>
                  </a:lnTo>
                  <a:cubicBezTo>
                    <a:pt x="3429" y="1927"/>
                    <a:pt x="3364" y="1992"/>
                    <a:pt x="3282" y="1992"/>
                  </a:cubicBezTo>
                  <a:lnTo>
                    <a:pt x="3057" y="1991"/>
                  </a:lnTo>
                  <a:cubicBezTo>
                    <a:pt x="3022" y="2164"/>
                    <a:pt x="2953" y="2331"/>
                    <a:pt x="2850" y="2481"/>
                  </a:cubicBezTo>
                  <a:lnTo>
                    <a:pt x="3009" y="2641"/>
                  </a:lnTo>
                  <a:cubicBezTo>
                    <a:pt x="3065" y="2699"/>
                    <a:pt x="3065" y="2791"/>
                    <a:pt x="3008" y="2847"/>
                  </a:cubicBezTo>
                  <a:lnTo>
                    <a:pt x="2834" y="3019"/>
                  </a:lnTo>
                  <a:cubicBezTo>
                    <a:pt x="2777" y="3075"/>
                    <a:pt x="2685" y="3075"/>
                    <a:pt x="2629" y="3017"/>
                  </a:cubicBezTo>
                  <a:lnTo>
                    <a:pt x="2470" y="2857"/>
                  </a:lnTo>
                  <a:cubicBezTo>
                    <a:pt x="2318" y="2959"/>
                    <a:pt x="2150" y="3025"/>
                    <a:pt x="1977" y="3059"/>
                  </a:cubicBezTo>
                  <a:lnTo>
                    <a:pt x="1976" y="3284"/>
                  </a:lnTo>
                  <a:cubicBezTo>
                    <a:pt x="1976" y="3364"/>
                    <a:pt x="1910" y="3429"/>
                    <a:pt x="1829" y="3429"/>
                  </a:cubicBezTo>
                  <a:lnTo>
                    <a:pt x="1584" y="3428"/>
                  </a:lnTo>
                  <a:cubicBezTo>
                    <a:pt x="1504" y="3428"/>
                    <a:pt x="1438" y="3363"/>
                    <a:pt x="1438" y="3281"/>
                  </a:cubicBezTo>
                  <a:lnTo>
                    <a:pt x="1440" y="3056"/>
                  </a:lnTo>
                  <a:cubicBezTo>
                    <a:pt x="1266" y="3021"/>
                    <a:pt x="1100" y="2952"/>
                    <a:pt x="949" y="2849"/>
                  </a:cubicBezTo>
                  <a:lnTo>
                    <a:pt x="789" y="3008"/>
                  </a:lnTo>
                  <a:cubicBezTo>
                    <a:pt x="732" y="3064"/>
                    <a:pt x="640" y="3064"/>
                    <a:pt x="584" y="3007"/>
                  </a:cubicBezTo>
                  <a:lnTo>
                    <a:pt x="412" y="2833"/>
                  </a:lnTo>
                  <a:cubicBezTo>
                    <a:pt x="356" y="2776"/>
                    <a:pt x="356" y="2684"/>
                    <a:pt x="413" y="2628"/>
                  </a:cubicBezTo>
                  <a:lnTo>
                    <a:pt x="573" y="2469"/>
                  </a:lnTo>
                  <a:cubicBezTo>
                    <a:pt x="470" y="2316"/>
                    <a:pt x="404" y="2148"/>
                    <a:pt x="370" y="1975"/>
                  </a:cubicBezTo>
                  <a:close/>
                  <a:moveTo>
                    <a:pt x="1252" y="2172"/>
                  </a:moveTo>
                  <a:cubicBezTo>
                    <a:pt x="1505" y="2428"/>
                    <a:pt x="1917" y="2431"/>
                    <a:pt x="2173" y="2177"/>
                  </a:cubicBezTo>
                  <a:cubicBezTo>
                    <a:pt x="2429" y="1924"/>
                    <a:pt x="2432" y="1512"/>
                    <a:pt x="2178" y="1256"/>
                  </a:cubicBezTo>
                  <a:cubicBezTo>
                    <a:pt x="1925" y="1000"/>
                    <a:pt x="1513" y="997"/>
                    <a:pt x="1257" y="1251"/>
                  </a:cubicBezTo>
                  <a:cubicBezTo>
                    <a:pt x="1000" y="1504"/>
                    <a:pt x="998" y="1916"/>
                    <a:pt x="1252" y="217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569753" y="1185055"/>
            <a:ext cx="4628950" cy="5011420"/>
            <a:chOff x="3253409" y="1206449"/>
            <a:chExt cx="3017247" cy="3266549"/>
          </a:xfrm>
        </p:grpSpPr>
        <p:graphicFrame>
          <p:nvGraphicFramePr>
            <p:cNvPr id="5" name="图表 4"/>
            <p:cNvGraphicFramePr/>
            <p:nvPr/>
          </p:nvGraphicFramePr>
          <p:xfrm>
            <a:off x="3253409" y="1206449"/>
            <a:ext cx="2637182" cy="27113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grpSp>
          <p:nvGrpSpPr>
            <p:cNvPr id="6" name="组合 5"/>
            <p:cNvGrpSpPr/>
            <p:nvPr/>
          </p:nvGrpSpPr>
          <p:grpSpPr>
            <a:xfrm>
              <a:off x="3442514" y="1644856"/>
              <a:ext cx="2828142" cy="2828142"/>
              <a:chOff x="3491329" y="1261482"/>
              <a:chExt cx="3006725" cy="3006726"/>
            </a:xfrm>
          </p:grpSpPr>
          <p:grpSp>
            <p:nvGrpSpPr>
              <p:cNvPr id="7" name="组合 6"/>
              <p:cNvGrpSpPr/>
              <p:nvPr/>
            </p:nvGrpSpPr>
            <p:grpSpPr>
              <a:xfrm rot="900000">
                <a:off x="3491329" y="1261482"/>
                <a:ext cx="3006725" cy="3006726"/>
                <a:chOff x="3491329" y="1261482"/>
                <a:chExt cx="3006725" cy="3006726"/>
              </a:xfrm>
            </p:grpSpPr>
            <p:grpSp>
              <p:nvGrpSpPr>
                <p:cNvPr id="9" name="组合 8"/>
                <p:cNvGrpSpPr/>
                <p:nvPr/>
              </p:nvGrpSpPr>
              <p:grpSpPr>
                <a:xfrm>
                  <a:off x="5015329" y="2787070"/>
                  <a:ext cx="1482725" cy="1481138"/>
                  <a:chOff x="4549776" y="2547938"/>
                  <a:chExt cx="1482725" cy="1481138"/>
                </a:xfrm>
              </p:grpSpPr>
              <p:sp>
                <p:nvSpPr>
                  <p:cNvPr id="11" name="Freeform 5"/>
                  <p:cNvSpPr/>
                  <p:nvPr/>
                </p:nvSpPr>
                <p:spPr bwMode="auto">
                  <a:xfrm>
                    <a:off x="4735513" y="2732088"/>
                    <a:ext cx="538163" cy="538163"/>
                  </a:xfrm>
                  <a:custGeom>
                    <a:avLst/>
                    <a:gdLst>
                      <a:gd name="T0" fmla="*/ 339 w 339"/>
                      <a:gd name="T1" fmla="*/ 270 h 339"/>
                      <a:gd name="T2" fmla="*/ 270 w 339"/>
                      <a:gd name="T3" fmla="*/ 339 h 339"/>
                      <a:gd name="T4" fmla="*/ 0 w 339"/>
                      <a:gd name="T5" fmla="*/ 71 h 339"/>
                      <a:gd name="T6" fmla="*/ 70 w 339"/>
                      <a:gd name="T7" fmla="*/ 0 h 339"/>
                      <a:gd name="T8" fmla="*/ 339 w 339"/>
                      <a:gd name="T9" fmla="*/ 270 h 3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39" h="339">
                        <a:moveTo>
                          <a:pt x="339" y="270"/>
                        </a:moveTo>
                        <a:lnTo>
                          <a:pt x="270" y="339"/>
                        </a:lnTo>
                        <a:lnTo>
                          <a:pt x="0" y="71"/>
                        </a:lnTo>
                        <a:lnTo>
                          <a:pt x="70" y="0"/>
                        </a:lnTo>
                        <a:lnTo>
                          <a:pt x="339" y="270"/>
                        </a:lnTo>
                        <a:close/>
                      </a:path>
                    </a:pathLst>
                  </a:custGeom>
                  <a:solidFill>
                    <a:srgbClr val="9494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" name="Freeform 6"/>
                  <p:cNvSpPr/>
                  <p:nvPr/>
                </p:nvSpPr>
                <p:spPr bwMode="auto">
                  <a:xfrm>
                    <a:off x="4549776" y="2547938"/>
                    <a:ext cx="388938" cy="388938"/>
                  </a:xfrm>
                  <a:custGeom>
                    <a:avLst/>
                    <a:gdLst>
                      <a:gd name="T0" fmla="*/ 188 w 197"/>
                      <a:gd name="T1" fmla="*/ 77 h 197"/>
                      <a:gd name="T2" fmla="*/ 188 w 197"/>
                      <a:gd name="T3" fmla="*/ 111 h 197"/>
                      <a:gd name="T4" fmla="*/ 112 w 197"/>
                      <a:gd name="T5" fmla="*/ 187 h 197"/>
                      <a:gd name="T6" fmla="*/ 78 w 197"/>
                      <a:gd name="T7" fmla="*/ 187 h 197"/>
                      <a:gd name="T8" fmla="*/ 10 w 197"/>
                      <a:gd name="T9" fmla="*/ 120 h 197"/>
                      <a:gd name="T10" fmla="*/ 10 w 197"/>
                      <a:gd name="T11" fmla="*/ 86 h 197"/>
                      <a:gd name="T12" fmla="*/ 86 w 197"/>
                      <a:gd name="T13" fmla="*/ 9 h 197"/>
                      <a:gd name="T14" fmla="*/ 120 w 197"/>
                      <a:gd name="T15" fmla="*/ 9 h 197"/>
                      <a:gd name="T16" fmla="*/ 188 w 197"/>
                      <a:gd name="T17" fmla="*/ 77 h 1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97" h="197">
                        <a:moveTo>
                          <a:pt x="188" y="77"/>
                        </a:moveTo>
                        <a:cubicBezTo>
                          <a:pt x="197" y="87"/>
                          <a:pt x="197" y="102"/>
                          <a:pt x="188" y="111"/>
                        </a:cubicBezTo>
                        <a:cubicBezTo>
                          <a:pt x="112" y="187"/>
                          <a:pt x="112" y="187"/>
                          <a:pt x="112" y="187"/>
                        </a:cubicBezTo>
                        <a:cubicBezTo>
                          <a:pt x="102" y="197"/>
                          <a:pt x="87" y="197"/>
                          <a:pt x="78" y="187"/>
                        </a:cubicBezTo>
                        <a:cubicBezTo>
                          <a:pt x="10" y="120"/>
                          <a:pt x="10" y="120"/>
                          <a:pt x="10" y="120"/>
                        </a:cubicBezTo>
                        <a:cubicBezTo>
                          <a:pt x="0" y="110"/>
                          <a:pt x="0" y="95"/>
                          <a:pt x="10" y="86"/>
                        </a:cubicBezTo>
                        <a:cubicBezTo>
                          <a:pt x="86" y="9"/>
                          <a:pt x="86" y="9"/>
                          <a:pt x="86" y="9"/>
                        </a:cubicBezTo>
                        <a:cubicBezTo>
                          <a:pt x="95" y="0"/>
                          <a:pt x="111" y="0"/>
                          <a:pt x="120" y="9"/>
                        </a:cubicBezTo>
                        <a:lnTo>
                          <a:pt x="188" y="77"/>
                        </a:lnTo>
                        <a:close/>
                      </a:path>
                    </a:pathLst>
                  </a:custGeom>
                  <a:solidFill>
                    <a:srgbClr val="CCCC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" name="Freeform 7"/>
                  <p:cNvSpPr/>
                  <p:nvPr/>
                </p:nvSpPr>
                <p:spPr bwMode="auto">
                  <a:xfrm>
                    <a:off x="5057776" y="3052763"/>
                    <a:ext cx="974725" cy="976313"/>
                  </a:xfrm>
                  <a:custGeom>
                    <a:avLst/>
                    <a:gdLst>
                      <a:gd name="T0" fmla="*/ 86 w 494"/>
                      <a:gd name="T1" fmla="*/ 10 h 495"/>
                      <a:gd name="T2" fmla="*/ 41 w 494"/>
                      <a:gd name="T3" fmla="*/ 55 h 495"/>
                      <a:gd name="T4" fmla="*/ 31 w 494"/>
                      <a:gd name="T5" fmla="*/ 64 h 495"/>
                      <a:gd name="T6" fmla="*/ 26 w 494"/>
                      <a:gd name="T7" fmla="*/ 70 h 495"/>
                      <a:gd name="T8" fmla="*/ 9 w 494"/>
                      <a:gd name="T9" fmla="*/ 86 h 495"/>
                      <a:gd name="T10" fmla="*/ 9 w 494"/>
                      <a:gd name="T11" fmla="*/ 120 h 495"/>
                      <a:gd name="T12" fmla="*/ 374 w 494"/>
                      <a:gd name="T13" fmla="*/ 485 h 495"/>
                      <a:gd name="T14" fmla="*/ 408 w 494"/>
                      <a:gd name="T15" fmla="*/ 485 h 495"/>
                      <a:gd name="T16" fmla="*/ 425 w 494"/>
                      <a:gd name="T17" fmla="*/ 469 h 495"/>
                      <a:gd name="T18" fmla="*/ 430 w 494"/>
                      <a:gd name="T19" fmla="*/ 463 h 495"/>
                      <a:gd name="T20" fmla="*/ 440 w 494"/>
                      <a:gd name="T21" fmla="*/ 454 h 495"/>
                      <a:gd name="T22" fmla="*/ 485 w 494"/>
                      <a:gd name="T23" fmla="*/ 409 h 495"/>
                      <a:gd name="T24" fmla="*/ 485 w 494"/>
                      <a:gd name="T25" fmla="*/ 375 h 495"/>
                      <a:gd name="T26" fmla="*/ 119 w 494"/>
                      <a:gd name="T27" fmla="*/ 10 h 495"/>
                      <a:gd name="T28" fmla="*/ 86 w 494"/>
                      <a:gd name="T29" fmla="*/ 10 h 4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494" h="495">
                        <a:moveTo>
                          <a:pt x="86" y="10"/>
                        </a:moveTo>
                        <a:cubicBezTo>
                          <a:pt x="41" y="55"/>
                          <a:pt x="41" y="55"/>
                          <a:pt x="41" y="55"/>
                        </a:cubicBezTo>
                        <a:cubicBezTo>
                          <a:pt x="31" y="64"/>
                          <a:pt x="31" y="64"/>
                          <a:pt x="31" y="64"/>
                        </a:cubicBezTo>
                        <a:cubicBezTo>
                          <a:pt x="26" y="70"/>
                          <a:pt x="26" y="70"/>
                          <a:pt x="26" y="70"/>
                        </a:cubicBezTo>
                        <a:cubicBezTo>
                          <a:pt x="9" y="86"/>
                          <a:pt x="9" y="86"/>
                          <a:pt x="9" y="86"/>
                        </a:cubicBezTo>
                        <a:cubicBezTo>
                          <a:pt x="0" y="95"/>
                          <a:pt x="0" y="111"/>
                          <a:pt x="9" y="120"/>
                        </a:cubicBezTo>
                        <a:cubicBezTo>
                          <a:pt x="374" y="485"/>
                          <a:pt x="374" y="485"/>
                          <a:pt x="374" y="485"/>
                        </a:cubicBezTo>
                        <a:cubicBezTo>
                          <a:pt x="384" y="495"/>
                          <a:pt x="399" y="495"/>
                          <a:pt x="408" y="485"/>
                        </a:cubicBezTo>
                        <a:cubicBezTo>
                          <a:pt x="425" y="469"/>
                          <a:pt x="425" y="469"/>
                          <a:pt x="425" y="469"/>
                        </a:cubicBezTo>
                        <a:cubicBezTo>
                          <a:pt x="430" y="463"/>
                          <a:pt x="430" y="463"/>
                          <a:pt x="430" y="463"/>
                        </a:cubicBezTo>
                        <a:cubicBezTo>
                          <a:pt x="440" y="454"/>
                          <a:pt x="440" y="454"/>
                          <a:pt x="440" y="454"/>
                        </a:cubicBezTo>
                        <a:cubicBezTo>
                          <a:pt x="485" y="409"/>
                          <a:pt x="485" y="409"/>
                          <a:pt x="485" y="409"/>
                        </a:cubicBezTo>
                        <a:cubicBezTo>
                          <a:pt x="494" y="399"/>
                          <a:pt x="494" y="384"/>
                          <a:pt x="485" y="375"/>
                        </a:cubicBezTo>
                        <a:cubicBezTo>
                          <a:pt x="119" y="10"/>
                          <a:pt x="119" y="10"/>
                          <a:pt x="119" y="10"/>
                        </a:cubicBezTo>
                        <a:cubicBezTo>
                          <a:pt x="110" y="0"/>
                          <a:pt x="95" y="0"/>
                          <a:pt x="86" y="10"/>
                        </a:cubicBezTo>
                        <a:close/>
                      </a:path>
                    </a:pathLst>
                  </a:custGeom>
                  <a:solidFill>
                    <a:srgbClr val="76767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" name="Freeform 8"/>
                  <p:cNvSpPr/>
                  <p:nvPr/>
                </p:nvSpPr>
                <p:spPr bwMode="auto">
                  <a:xfrm>
                    <a:off x="5057776" y="3190875"/>
                    <a:ext cx="838200" cy="838200"/>
                  </a:xfrm>
                  <a:custGeom>
                    <a:avLst/>
                    <a:gdLst>
                      <a:gd name="T0" fmla="*/ 9 w 425"/>
                      <a:gd name="T1" fmla="*/ 16 h 425"/>
                      <a:gd name="T2" fmla="*/ 9 w 425"/>
                      <a:gd name="T3" fmla="*/ 50 h 425"/>
                      <a:gd name="T4" fmla="*/ 374 w 425"/>
                      <a:gd name="T5" fmla="*/ 415 h 425"/>
                      <a:gd name="T6" fmla="*/ 408 w 425"/>
                      <a:gd name="T7" fmla="*/ 415 h 425"/>
                      <a:gd name="T8" fmla="*/ 425 w 425"/>
                      <a:gd name="T9" fmla="*/ 399 h 425"/>
                      <a:gd name="T10" fmla="*/ 26 w 425"/>
                      <a:gd name="T11" fmla="*/ 0 h 425"/>
                      <a:gd name="T12" fmla="*/ 9 w 425"/>
                      <a:gd name="T13" fmla="*/ 16 h 4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25" h="425">
                        <a:moveTo>
                          <a:pt x="9" y="16"/>
                        </a:moveTo>
                        <a:cubicBezTo>
                          <a:pt x="0" y="25"/>
                          <a:pt x="0" y="41"/>
                          <a:pt x="9" y="50"/>
                        </a:cubicBezTo>
                        <a:cubicBezTo>
                          <a:pt x="374" y="415"/>
                          <a:pt x="374" y="415"/>
                          <a:pt x="374" y="415"/>
                        </a:cubicBezTo>
                        <a:cubicBezTo>
                          <a:pt x="384" y="425"/>
                          <a:pt x="399" y="425"/>
                          <a:pt x="408" y="415"/>
                        </a:cubicBezTo>
                        <a:cubicBezTo>
                          <a:pt x="425" y="399"/>
                          <a:pt x="425" y="399"/>
                          <a:pt x="425" y="399"/>
                        </a:cubicBezTo>
                        <a:cubicBezTo>
                          <a:pt x="26" y="0"/>
                          <a:pt x="26" y="0"/>
                          <a:pt x="26" y="0"/>
                        </a:cubicBezTo>
                        <a:lnTo>
                          <a:pt x="9" y="16"/>
                        </a:lnTo>
                        <a:close/>
                      </a:path>
                    </a:pathLst>
                  </a:custGeom>
                  <a:solidFill>
                    <a:srgbClr val="5A5A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" name="Freeform 9"/>
                  <p:cNvSpPr/>
                  <p:nvPr/>
                </p:nvSpPr>
                <p:spPr bwMode="auto">
                  <a:xfrm>
                    <a:off x="5118101" y="3162300"/>
                    <a:ext cx="806450" cy="804863"/>
                  </a:xfrm>
                  <a:custGeom>
                    <a:avLst/>
                    <a:gdLst>
                      <a:gd name="T0" fmla="*/ 0 w 508"/>
                      <a:gd name="T1" fmla="*/ 11 h 507"/>
                      <a:gd name="T2" fmla="*/ 496 w 508"/>
                      <a:gd name="T3" fmla="*/ 507 h 507"/>
                      <a:gd name="T4" fmla="*/ 508 w 508"/>
                      <a:gd name="T5" fmla="*/ 496 h 507"/>
                      <a:gd name="T6" fmla="*/ 13 w 508"/>
                      <a:gd name="T7" fmla="*/ 0 h 507"/>
                      <a:gd name="T8" fmla="*/ 0 w 508"/>
                      <a:gd name="T9" fmla="*/ 11 h 5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08" h="507">
                        <a:moveTo>
                          <a:pt x="0" y="11"/>
                        </a:moveTo>
                        <a:lnTo>
                          <a:pt x="496" y="507"/>
                        </a:lnTo>
                        <a:lnTo>
                          <a:pt x="508" y="496"/>
                        </a:lnTo>
                        <a:lnTo>
                          <a:pt x="13" y="0"/>
                        </a:lnTo>
                        <a:lnTo>
                          <a:pt x="0" y="11"/>
                        </a:lnTo>
                        <a:close/>
                      </a:path>
                    </a:pathLst>
                  </a:custGeom>
                  <a:solidFill>
                    <a:srgbClr val="5A5A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" name="Freeform 10"/>
                  <p:cNvSpPr/>
                  <p:nvPr/>
                </p:nvSpPr>
                <p:spPr bwMode="auto">
                  <a:xfrm>
                    <a:off x="4619626" y="2768600"/>
                    <a:ext cx="182563" cy="168275"/>
                  </a:xfrm>
                  <a:custGeom>
                    <a:avLst/>
                    <a:gdLst>
                      <a:gd name="T0" fmla="*/ 0 w 93"/>
                      <a:gd name="T1" fmla="*/ 33 h 85"/>
                      <a:gd name="T2" fmla="*/ 43 w 93"/>
                      <a:gd name="T3" fmla="*/ 75 h 85"/>
                      <a:gd name="T4" fmla="*/ 77 w 93"/>
                      <a:gd name="T5" fmla="*/ 75 h 85"/>
                      <a:gd name="T6" fmla="*/ 93 w 93"/>
                      <a:gd name="T7" fmla="*/ 59 h 85"/>
                      <a:gd name="T8" fmla="*/ 34 w 93"/>
                      <a:gd name="T9" fmla="*/ 0 h 85"/>
                      <a:gd name="T10" fmla="*/ 0 w 93"/>
                      <a:gd name="T11" fmla="*/ 33 h 8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93" h="85">
                        <a:moveTo>
                          <a:pt x="0" y="33"/>
                        </a:moveTo>
                        <a:cubicBezTo>
                          <a:pt x="43" y="75"/>
                          <a:pt x="43" y="75"/>
                          <a:pt x="43" y="75"/>
                        </a:cubicBezTo>
                        <a:cubicBezTo>
                          <a:pt x="52" y="85"/>
                          <a:pt x="67" y="85"/>
                          <a:pt x="77" y="75"/>
                        </a:cubicBezTo>
                        <a:cubicBezTo>
                          <a:pt x="93" y="59"/>
                          <a:pt x="93" y="59"/>
                          <a:pt x="93" y="59"/>
                        </a:cubicBezTo>
                        <a:cubicBezTo>
                          <a:pt x="34" y="0"/>
                          <a:pt x="34" y="0"/>
                          <a:pt x="34" y="0"/>
                        </a:cubicBezTo>
                        <a:lnTo>
                          <a:pt x="0" y="33"/>
                        </a:lnTo>
                        <a:close/>
                      </a:path>
                    </a:pathLst>
                  </a:custGeom>
                  <a:solidFill>
                    <a:srgbClr val="B8B8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" name="Freeform 11"/>
                  <p:cNvSpPr/>
                  <p:nvPr/>
                </p:nvSpPr>
                <p:spPr bwMode="auto">
                  <a:xfrm>
                    <a:off x="4699001" y="2740025"/>
                    <a:ext cx="133350" cy="133350"/>
                  </a:xfrm>
                  <a:custGeom>
                    <a:avLst/>
                    <a:gdLst>
                      <a:gd name="T0" fmla="*/ 0 w 84"/>
                      <a:gd name="T1" fmla="*/ 11 h 84"/>
                      <a:gd name="T2" fmla="*/ 73 w 84"/>
                      <a:gd name="T3" fmla="*/ 84 h 84"/>
                      <a:gd name="T4" fmla="*/ 84 w 84"/>
                      <a:gd name="T5" fmla="*/ 73 h 84"/>
                      <a:gd name="T6" fmla="*/ 11 w 84"/>
                      <a:gd name="T7" fmla="*/ 0 h 84"/>
                      <a:gd name="T8" fmla="*/ 0 w 84"/>
                      <a:gd name="T9" fmla="*/ 11 h 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84">
                        <a:moveTo>
                          <a:pt x="0" y="11"/>
                        </a:moveTo>
                        <a:lnTo>
                          <a:pt x="73" y="84"/>
                        </a:lnTo>
                        <a:lnTo>
                          <a:pt x="84" y="73"/>
                        </a:lnTo>
                        <a:lnTo>
                          <a:pt x="11" y="0"/>
                        </a:lnTo>
                        <a:lnTo>
                          <a:pt x="0" y="11"/>
                        </a:lnTo>
                        <a:close/>
                      </a:path>
                    </a:pathLst>
                  </a:custGeom>
                  <a:solidFill>
                    <a:srgbClr val="B8B8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0" name="Freeform 12"/>
                <p:cNvSpPr/>
                <p:nvPr/>
              </p:nvSpPr>
              <p:spPr bwMode="auto">
                <a:xfrm>
                  <a:off x="3491329" y="1261482"/>
                  <a:ext cx="2147888" cy="2147888"/>
                </a:xfrm>
                <a:custGeom>
                  <a:avLst/>
                  <a:gdLst>
                    <a:gd name="T0" fmla="*/ 895 w 1089"/>
                    <a:gd name="T1" fmla="*/ 194 h 1089"/>
                    <a:gd name="T2" fmla="*/ 895 w 1089"/>
                    <a:gd name="T3" fmla="*/ 895 h 1089"/>
                    <a:gd name="T4" fmla="*/ 193 w 1089"/>
                    <a:gd name="T5" fmla="*/ 895 h 1089"/>
                    <a:gd name="T6" fmla="*/ 193 w 1089"/>
                    <a:gd name="T7" fmla="*/ 194 h 1089"/>
                    <a:gd name="T8" fmla="*/ 895 w 1089"/>
                    <a:gd name="T9" fmla="*/ 194 h 10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89" h="1089">
                      <a:moveTo>
                        <a:pt x="895" y="194"/>
                      </a:moveTo>
                      <a:cubicBezTo>
                        <a:pt x="1089" y="388"/>
                        <a:pt x="1089" y="702"/>
                        <a:pt x="895" y="895"/>
                      </a:cubicBezTo>
                      <a:cubicBezTo>
                        <a:pt x="701" y="1089"/>
                        <a:pt x="387" y="1089"/>
                        <a:pt x="193" y="895"/>
                      </a:cubicBezTo>
                      <a:cubicBezTo>
                        <a:pt x="0" y="702"/>
                        <a:pt x="0" y="388"/>
                        <a:pt x="193" y="194"/>
                      </a:cubicBezTo>
                      <a:cubicBezTo>
                        <a:pt x="387" y="0"/>
                        <a:pt x="701" y="0"/>
                        <a:pt x="895" y="194"/>
                      </a:cubicBezTo>
                      <a:close/>
                    </a:path>
                  </a:pathLst>
                </a:custGeom>
                <a:solidFill>
                  <a:srgbClr val="E9E9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</p:grpSp>
          <p:sp>
            <p:nvSpPr>
              <p:cNvPr id="8" name="Freeform 14"/>
              <p:cNvSpPr/>
              <p:nvPr/>
            </p:nvSpPr>
            <p:spPr bwMode="auto">
              <a:xfrm rot="900000">
                <a:off x="3761175" y="1308636"/>
                <a:ext cx="1858620" cy="1858618"/>
              </a:xfrm>
              <a:custGeom>
                <a:avLst/>
                <a:gdLst>
                  <a:gd name="T0" fmla="*/ 809 w 984"/>
                  <a:gd name="T1" fmla="*/ 175 h 983"/>
                  <a:gd name="T2" fmla="*/ 809 w 984"/>
                  <a:gd name="T3" fmla="*/ 809 h 983"/>
                  <a:gd name="T4" fmla="*/ 175 w 984"/>
                  <a:gd name="T5" fmla="*/ 809 h 983"/>
                  <a:gd name="T6" fmla="*/ 175 w 984"/>
                  <a:gd name="T7" fmla="*/ 175 h 983"/>
                  <a:gd name="T8" fmla="*/ 809 w 984"/>
                  <a:gd name="T9" fmla="*/ 175 h 9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84" h="983">
                    <a:moveTo>
                      <a:pt x="809" y="175"/>
                    </a:moveTo>
                    <a:cubicBezTo>
                      <a:pt x="984" y="350"/>
                      <a:pt x="984" y="634"/>
                      <a:pt x="809" y="809"/>
                    </a:cubicBezTo>
                    <a:cubicBezTo>
                      <a:pt x="634" y="983"/>
                      <a:pt x="350" y="983"/>
                      <a:pt x="175" y="809"/>
                    </a:cubicBezTo>
                    <a:cubicBezTo>
                      <a:pt x="0" y="634"/>
                      <a:pt x="0" y="350"/>
                      <a:pt x="175" y="175"/>
                    </a:cubicBezTo>
                    <a:cubicBezTo>
                      <a:pt x="350" y="0"/>
                      <a:pt x="634" y="0"/>
                      <a:pt x="809" y="1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18" name="矩形 17"/>
          <p:cNvSpPr/>
          <p:nvPr/>
        </p:nvSpPr>
        <p:spPr>
          <a:xfrm>
            <a:off x="7675314" y="1553810"/>
            <a:ext cx="20104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rgbClr val="7E8961"/>
                </a:solidFill>
                <a:latin typeface="Eras Demi ITC" panose="020B0805030504020804" pitchFamily="34" charset="0"/>
              </a:rPr>
              <a:t>Deficiencies </a:t>
            </a:r>
            <a:r>
              <a:rPr lang="en-US" altLang="zh-CN" sz="2000" dirty="0">
                <a:solidFill>
                  <a:srgbClr val="7E8961"/>
                </a:solidFill>
                <a:latin typeface="Eras Demi ITC" panose="020B0805030504020804" pitchFamily="34" charset="0"/>
              </a:rPr>
              <a:t>02</a:t>
            </a:r>
            <a:endParaRPr lang="zh-CN" altLang="en-US" sz="2000" dirty="0">
              <a:solidFill>
                <a:srgbClr val="7E8961"/>
              </a:solidFill>
              <a:latin typeface="Eras Demi ITC" panose="020B08050305040208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675314" y="1953920"/>
            <a:ext cx="36652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请点击此处编辑您的文字内容。请点击此处编辑您的文字内容。请点击此处编辑您的文字内容。请点击此处编辑您的文字内容。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675314" y="4048083"/>
            <a:ext cx="20104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rgbClr val="A7B090"/>
                </a:solidFill>
                <a:latin typeface="Eras Demi ITC" panose="020B0805030504020804" pitchFamily="34" charset="0"/>
              </a:rPr>
              <a:t>Deficiencies </a:t>
            </a:r>
            <a:r>
              <a:rPr lang="en-US" altLang="zh-CN" sz="2000" dirty="0">
                <a:solidFill>
                  <a:srgbClr val="A7B090"/>
                </a:solidFill>
                <a:latin typeface="Eras Demi ITC" panose="020B0805030504020804" pitchFamily="34" charset="0"/>
              </a:rPr>
              <a:t>03</a:t>
            </a:r>
            <a:endParaRPr lang="zh-CN" altLang="en-US" sz="2000" dirty="0">
              <a:solidFill>
                <a:srgbClr val="A7B090"/>
              </a:solidFill>
              <a:latin typeface="Eras Demi ITC" panose="020B08050305040208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675314" y="4448193"/>
            <a:ext cx="36652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请点击此处编辑您的文字内容。请点击此处编辑您的文字内容。请点击此处编辑您的文字内容。请点击此处编辑您的文字内容。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740428" y="4302038"/>
            <a:ext cx="20104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Eras Demi ITC" panose="020B0805030504020804" pitchFamily="34" charset="0"/>
              </a:rPr>
              <a:t>Deficiencies 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Eras Demi ITC" panose="020B0805030504020804" pitchFamily="34" charset="0"/>
              </a:rPr>
              <a:t>01</a:t>
            </a:r>
            <a:endParaRPr lang="zh-CN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Eras Demi ITC" panose="020B08050305040208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16108" y="4702148"/>
            <a:ext cx="2734806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123" y="1747905"/>
            <a:ext cx="2564232" cy="2833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37513" y="5204884"/>
            <a:ext cx="3304135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06089" y="4761549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443932" y="5204884"/>
            <a:ext cx="3304135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012508" y="4761549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045605" y="5204884"/>
            <a:ext cx="3304135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8614181" y="4761549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pic>
        <p:nvPicPr>
          <p:cNvPr id="15" name="图片占位符 14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" r="4782"/>
          <a:stretch>
            <a:fillRect/>
          </a:stretch>
        </p:blipFill>
        <p:spPr>
          <a:xfrm>
            <a:off x="0" y="1651635"/>
            <a:ext cx="5311775" cy="2792730"/>
          </a:xfrm>
        </p:spPr>
      </p:pic>
      <p:sp>
        <p:nvSpPr>
          <p:cNvPr id="2" name="矩形 1"/>
          <p:cNvSpPr/>
          <p:nvPr/>
        </p:nvSpPr>
        <p:spPr>
          <a:xfrm>
            <a:off x="6227533" y="2899409"/>
            <a:ext cx="5100372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buClr>
                <a:srgbClr val="E7E6E6">
                  <a:lumMod val="10000"/>
                </a:srgbClr>
              </a:buClr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92024" y="2252500"/>
            <a:ext cx="301707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defRPr/>
            </a:pPr>
            <a:r>
              <a:rPr lang="zh-CN" altLang="en-US" sz="2800">
                <a:solidFill>
                  <a:srgbClr val="4A6583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8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ab11c2ae4328158908fcc1a4e8641c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918463" y="3403435"/>
            <a:ext cx="63550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第四部分：</a:t>
            </a:r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54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32236" y="4446544"/>
            <a:ext cx="7127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Work summary and work plan template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.This template is suitable for the new year, year-end summary plan, report, work report and other business scene. 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93689" y="1995961"/>
            <a:ext cx="40046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dirty="0">
                <a:solidFill>
                  <a:srgbClr val="4A6583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Part 04</a:t>
            </a:r>
            <a:endParaRPr lang="en-US" altLang="zh-CN" sz="8800" dirty="0">
              <a:solidFill>
                <a:srgbClr val="4A6583"/>
              </a:solidFill>
              <a:latin typeface="Eras Demi ITC" panose="020B08050305040208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>
            <a:off x="941871" y="2293164"/>
            <a:ext cx="2938585" cy="2167467"/>
          </a:xfrm>
          <a:prstGeom prst="roundRect">
            <a:avLst>
              <a:gd name="adj" fmla="val 11379"/>
            </a:avLst>
          </a:prstGeom>
          <a:noFill/>
          <a:ln>
            <a:solidFill>
              <a:srgbClr val="4A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椭圆 1"/>
          <p:cNvSpPr/>
          <p:nvPr/>
        </p:nvSpPr>
        <p:spPr>
          <a:xfrm>
            <a:off x="2051656" y="1959708"/>
            <a:ext cx="719015" cy="719015"/>
          </a:xfrm>
          <a:prstGeom prst="ellipse">
            <a:avLst/>
          </a:prstGeom>
          <a:solidFill>
            <a:srgbClr val="72869E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" name="矩形 3" descr="e7d195523061f1c09e9d68d7cf438b91ef959ecb14fc25d26BBA7F7DBC18E55DFF4014AF651F0BF2569D4B6C1DA7F1A4683A481403BD872FC687266AD13265C1DE7C373772FD8728ABDD69ADD03BFF5BE2862BC891DBB79EC884C45A5F465464F4471A44E2E9B6024498CDCB4F20168DAB66C7FAB51F4DF2191988BC51E8947C5543912A7B2AB33F8B6FFDD33C59E19B"/>
          <p:cNvSpPr/>
          <p:nvPr/>
        </p:nvSpPr>
        <p:spPr>
          <a:xfrm>
            <a:off x="1368351" y="2783344"/>
            <a:ext cx="20856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616983"/>
                </a:solidFill>
                <a:effectLst/>
                <a:uLnTx/>
                <a:uFillTx/>
                <a:latin typeface="经典行书简"/>
                <a:ea typeface="经典行书简"/>
                <a:cs typeface="+mn-ea"/>
                <a:sym typeface="Calibri" panose="020F0502020204030204" charset="0"/>
              </a:rPr>
              <a:t>小标题</a:t>
            </a:r>
            <a:endParaRPr kumimoji="1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616983"/>
              </a:solidFill>
              <a:effectLst/>
              <a:uLnTx/>
              <a:uFillTx/>
              <a:latin typeface="经典行书简"/>
              <a:ea typeface="经典行书简"/>
              <a:cs typeface="+mn-ea"/>
              <a:sym typeface="Calibri" panose="020F0502020204030204" charset="0"/>
            </a:endParaRPr>
          </a:p>
        </p:txBody>
      </p:sp>
      <p:sp>
        <p:nvSpPr>
          <p:cNvPr id="5" name="矩形 4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/>
          <p:nvPr/>
        </p:nvSpPr>
        <p:spPr>
          <a:xfrm>
            <a:off x="992789" y="3160573"/>
            <a:ext cx="2836748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40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  <a:cs typeface="Arial" panose="020B0604020202020204" pitchFamily="34" charset="0"/>
              <a:sym typeface="Calibri" panose="020F0502020204030204" charset="0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4644351" y="2293164"/>
            <a:ext cx="2938585" cy="2167467"/>
          </a:xfrm>
          <a:prstGeom prst="roundRect">
            <a:avLst>
              <a:gd name="adj" fmla="val 11379"/>
            </a:avLst>
          </a:prstGeom>
          <a:noFill/>
          <a:ln>
            <a:solidFill>
              <a:srgbClr val="E4B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9" name="椭圆 18"/>
          <p:cNvSpPr/>
          <p:nvPr/>
        </p:nvSpPr>
        <p:spPr>
          <a:xfrm>
            <a:off x="5754136" y="1959708"/>
            <a:ext cx="719015" cy="719015"/>
          </a:xfrm>
          <a:prstGeom prst="ellipse">
            <a:avLst/>
          </a:prstGeom>
          <a:solidFill>
            <a:srgbClr val="E4B3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矩形 19" descr="e7d195523061f1c09e9d68d7cf438b91ef959ecb14fc25d26BBA7F7DBC18E55DFF4014AF651F0BF2569D4B6C1DA7F1A4683A481403BD872FC687266AD13265C1DE7C373772FD8728ABDD69ADD03BFF5BE2862BC891DBB79EC884C45A5F465464F4471A44E2E9B6024498CDCB4F20168DAB66C7FAB51F4DF2191988BC51E8947C5543912A7B2AB33F8B6FFDD33C59E19B"/>
          <p:cNvSpPr/>
          <p:nvPr/>
        </p:nvSpPr>
        <p:spPr>
          <a:xfrm>
            <a:off x="5053187" y="2799663"/>
            <a:ext cx="20856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616983"/>
                </a:solidFill>
                <a:effectLst/>
                <a:uLnTx/>
                <a:uFillTx/>
                <a:latin typeface="经典行书简"/>
                <a:ea typeface="经典行书简"/>
                <a:cs typeface="+mn-ea"/>
                <a:sym typeface="Calibri" panose="020F0502020204030204" charset="0"/>
              </a:rPr>
              <a:t>小标题</a:t>
            </a:r>
            <a:endParaRPr kumimoji="1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616983"/>
              </a:solidFill>
              <a:effectLst/>
              <a:uLnTx/>
              <a:uFillTx/>
              <a:latin typeface="经典行书简"/>
              <a:ea typeface="经典行书简"/>
              <a:cs typeface="+mn-ea"/>
              <a:sym typeface="Calibri" panose="020F0502020204030204" charset="0"/>
            </a:endParaRPr>
          </a:p>
        </p:txBody>
      </p:sp>
      <p:sp>
        <p:nvSpPr>
          <p:cNvPr id="22" name="矩形 21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/>
          <p:nvPr/>
        </p:nvSpPr>
        <p:spPr>
          <a:xfrm>
            <a:off x="4677625" y="3176892"/>
            <a:ext cx="2836748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40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  <a:cs typeface="Arial" panose="020B0604020202020204" pitchFamily="34" charset="0"/>
              <a:sym typeface="Calibri" panose="020F0502020204030204" charset="0"/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8346829" y="2293164"/>
            <a:ext cx="2938585" cy="2167467"/>
          </a:xfrm>
          <a:prstGeom prst="roundRect">
            <a:avLst>
              <a:gd name="adj" fmla="val 11379"/>
            </a:avLst>
          </a:prstGeom>
          <a:noFill/>
          <a:ln>
            <a:solidFill>
              <a:srgbClr val="4A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5" name="椭圆 34"/>
          <p:cNvSpPr/>
          <p:nvPr/>
        </p:nvSpPr>
        <p:spPr>
          <a:xfrm>
            <a:off x="9498297" y="1959708"/>
            <a:ext cx="719015" cy="719015"/>
          </a:xfrm>
          <a:prstGeom prst="ellipse">
            <a:avLst/>
          </a:prstGeom>
          <a:solidFill>
            <a:srgbClr val="72869E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6" name="矩形 35" descr="e7d195523061f1c09e9d68d7cf438b91ef959ecb14fc25d26BBA7F7DBC18E55DFF4014AF651F0BF2569D4B6C1DA7F1A4683A481403BD872FC687266AD13265C1DE7C373772FD8728ABDD69ADD03BFF5BE2862BC891DBB79EC884C45A5F465464F4471A44E2E9B6024498CDCB4F20168DAB66C7FAB51F4DF2191988BC51E8947C5543912A7B2AB33F8B6FFDD33C59E19B"/>
          <p:cNvSpPr/>
          <p:nvPr/>
        </p:nvSpPr>
        <p:spPr>
          <a:xfrm>
            <a:off x="8814992" y="2783344"/>
            <a:ext cx="20856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616983"/>
                </a:solidFill>
                <a:effectLst/>
                <a:uLnTx/>
                <a:uFillTx/>
                <a:latin typeface="经典行书简"/>
                <a:ea typeface="经典行书简"/>
                <a:cs typeface="+mn-ea"/>
                <a:sym typeface="Calibri" panose="020F0502020204030204" charset="0"/>
              </a:rPr>
              <a:t>小标题</a:t>
            </a:r>
            <a:endParaRPr kumimoji="1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616983"/>
              </a:solidFill>
              <a:effectLst/>
              <a:uLnTx/>
              <a:uFillTx/>
              <a:latin typeface="经典行书简"/>
              <a:ea typeface="经典行书简"/>
              <a:cs typeface="+mn-ea"/>
              <a:sym typeface="Calibri" panose="020F0502020204030204" charset="0"/>
            </a:endParaRPr>
          </a:p>
        </p:txBody>
      </p:sp>
      <p:sp>
        <p:nvSpPr>
          <p:cNvPr id="37" name="矩形 36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/>
          <p:nvPr/>
        </p:nvSpPr>
        <p:spPr>
          <a:xfrm>
            <a:off x="8439431" y="3160573"/>
            <a:ext cx="2836748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40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  <a:cs typeface="Arial" panose="020B0604020202020204" pitchFamily="34" charset="0"/>
              <a:sym typeface="Calibri" panose="020F050202020403020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20389" y="5060951"/>
            <a:ext cx="8951220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50000"/>
              </a:lnSpc>
              <a:buClr>
                <a:srgbClr val="E7E6E6">
                  <a:lumMod val="10000"/>
                </a:srgbClr>
              </a:buClr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Freeform 5" descr="e7d195523061f1c09e9d68d7cf438b91ef959ecb14fc25d26BBA7F7DBC18E55DFF4014AF651F0BF2569D4B6C1DA7F1A4683A481403BD872FC687266AD13265C1DE7C373772FD8728ABDD69ADD03BFF5BE2862BC891DBB79E8C77DB9F81EA0053539D41D50664315879CF6697605FEBBB6C490CE8797437DDE478C096EDB5D7F628DC21DB53EEF33FBB758B9C20194E31"/>
          <p:cNvSpPr>
            <a:spLocks noEditPoints="1"/>
          </p:cNvSpPr>
          <p:nvPr/>
        </p:nvSpPr>
        <p:spPr bwMode="auto">
          <a:xfrm>
            <a:off x="2159000" y="2119672"/>
            <a:ext cx="428065" cy="365100"/>
          </a:xfrm>
          <a:custGeom>
            <a:avLst/>
            <a:gdLst>
              <a:gd name="T0" fmla="*/ 689 w 746"/>
              <a:gd name="T1" fmla="*/ 125 h 638"/>
              <a:gd name="T2" fmla="*/ 552 w 746"/>
              <a:gd name="T3" fmla="*/ 125 h 638"/>
              <a:gd name="T4" fmla="*/ 552 w 746"/>
              <a:gd name="T5" fmla="*/ 57 h 638"/>
              <a:gd name="T6" fmla="*/ 495 w 746"/>
              <a:gd name="T7" fmla="*/ 0 h 638"/>
              <a:gd name="T8" fmla="*/ 253 w 746"/>
              <a:gd name="T9" fmla="*/ 0 h 638"/>
              <a:gd name="T10" fmla="*/ 196 w 746"/>
              <a:gd name="T11" fmla="*/ 57 h 638"/>
              <a:gd name="T12" fmla="*/ 196 w 746"/>
              <a:gd name="T13" fmla="*/ 125 h 638"/>
              <a:gd name="T14" fmla="*/ 57 w 746"/>
              <a:gd name="T15" fmla="*/ 125 h 638"/>
              <a:gd name="T16" fmla="*/ 0 w 746"/>
              <a:gd name="T17" fmla="*/ 182 h 638"/>
              <a:gd name="T18" fmla="*/ 0 w 746"/>
              <a:gd name="T19" fmla="*/ 581 h 638"/>
              <a:gd name="T20" fmla="*/ 57 w 746"/>
              <a:gd name="T21" fmla="*/ 638 h 638"/>
              <a:gd name="T22" fmla="*/ 689 w 746"/>
              <a:gd name="T23" fmla="*/ 638 h 638"/>
              <a:gd name="T24" fmla="*/ 746 w 746"/>
              <a:gd name="T25" fmla="*/ 581 h 638"/>
              <a:gd name="T26" fmla="*/ 746 w 746"/>
              <a:gd name="T27" fmla="*/ 182 h 638"/>
              <a:gd name="T28" fmla="*/ 689 w 746"/>
              <a:gd name="T29" fmla="*/ 125 h 638"/>
              <a:gd name="T30" fmla="*/ 239 w 746"/>
              <a:gd name="T31" fmla="*/ 57 h 638"/>
              <a:gd name="T32" fmla="*/ 253 w 746"/>
              <a:gd name="T33" fmla="*/ 44 h 638"/>
              <a:gd name="T34" fmla="*/ 495 w 746"/>
              <a:gd name="T35" fmla="*/ 44 h 638"/>
              <a:gd name="T36" fmla="*/ 508 w 746"/>
              <a:gd name="T37" fmla="*/ 57 h 638"/>
              <a:gd name="T38" fmla="*/ 508 w 746"/>
              <a:gd name="T39" fmla="*/ 125 h 638"/>
              <a:gd name="T40" fmla="*/ 239 w 746"/>
              <a:gd name="T41" fmla="*/ 125 h 638"/>
              <a:gd name="T42" fmla="*/ 239 w 746"/>
              <a:gd name="T43" fmla="*/ 57 h 638"/>
              <a:gd name="T44" fmla="*/ 57 w 746"/>
              <a:gd name="T45" fmla="*/ 169 h 638"/>
              <a:gd name="T46" fmla="*/ 689 w 746"/>
              <a:gd name="T47" fmla="*/ 169 h 638"/>
              <a:gd name="T48" fmla="*/ 703 w 746"/>
              <a:gd name="T49" fmla="*/ 182 h 638"/>
              <a:gd name="T50" fmla="*/ 703 w 746"/>
              <a:gd name="T51" fmla="*/ 295 h 638"/>
              <a:gd name="T52" fmla="*/ 545 w 746"/>
              <a:gd name="T53" fmla="*/ 295 h 638"/>
              <a:gd name="T54" fmla="*/ 545 w 746"/>
              <a:gd name="T55" fmla="*/ 267 h 638"/>
              <a:gd name="T56" fmla="*/ 501 w 746"/>
              <a:gd name="T57" fmla="*/ 267 h 638"/>
              <a:gd name="T58" fmla="*/ 501 w 746"/>
              <a:gd name="T59" fmla="*/ 295 h 638"/>
              <a:gd name="T60" fmla="*/ 245 w 746"/>
              <a:gd name="T61" fmla="*/ 295 h 638"/>
              <a:gd name="T62" fmla="*/ 245 w 746"/>
              <a:gd name="T63" fmla="*/ 266 h 638"/>
              <a:gd name="T64" fmla="*/ 201 w 746"/>
              <a:gd name="T65" fmla="*/ 266 h 638"/>
              <a:gd name="T66" fmla="*/ 201 w 746"/>
              <a:gd name="T67" fmla="*/ 295 h 638"/>
              <a:gd name="T68" fmla="*/ 43 w 746"/>
              <a:gd name="T69" fmla="*/ 295 h 638"/>
              <a:gd name="T70" fmla="*/ 43 w 746"/>
              <a:gd name="T71" fmla="*/ 182 h 638"/>
              <a:gd name="T72" fmla="*/ 57 w 746"/>
              <a:gd name="T73" fmla="*/ 169 h 638"/>
              <a:gd name="T74" fmla="*/ 689 w 746"/>
              <a:gd name="T75" fmla="*/ 594 h 638"/>
              <a:gd name="T76" fmla="*/ 57 w 746"/>
              <a:gd name="T77" fmla="*/ 594 h 638"/>
              <a:gd name="T78" fmla="*/ 43 w 746"/>
              <a:gd name="T79" fmla="*/ 581 h 638"/>
              <a:gd name="T80" fmla="*/ 43 w 746"/>
              <a:gd name="T81" fmla="*/ 338 h 638"/>
              <a:gd name="T82" fmla="*/ 201 w 746"/>
              <a:gd name="T83" fmla="*/ 338 h 638"/>
              <a:gd name="T84" fmla="*/ 201 w 746"/>
              <a:gd name="T85" fmla="*/ 368 h 638"/>
              <a:gd name="T86" fmla="*/ 245 w 746"/>
              <a:gd name="T87" fmla="*/ 368 h 638"/>
              <a:gd name="T88" fmla="*/ 245 w 746"/>
              <a:gd name="T89" fmla="*/ 338 h 638"/>
              <a:gd name="T90" fmla="*/ 501 w 746"/>
              <a:gd name="T91" fmla="*/ 338 h 638"/>
              <a:gd name="T92" fmla="*/ 501 w 746"/>
              <a:gd name="T93" fmla="*/ 369 h 638"/>
              <a:gd name="T94" fmla="*/ 545 w 746"/>
              <a:gd name="T95" fmla="*/ 369 h 638"/>
              <a:gd name="T96" fmla="*/ 545 w 746"/>
              <a:gd name="T97" fmla="*/ 338 h 638"/>
              <a:gd name="T98" fmla="*/ 703 w 746"/>
              <a:gd name="T99" fmla="*/ 338 h 638"/>
              <a:gd name="T100" fmla="*/ 703 w 746"/>
              <a:gd name="T101" fmla="*/ 581 h 638"/>
              <a:gd name="T102" fmla="*/ 689 w 746"/>
              <a:gd name="T103" fmla="*/ 594 h 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46" h="638">
                <a:moveTo>
                  <a:pt x="689" y="125"/>
                </a:moveTo>
                <a:cubicBezTo>
                  <a:pt x="552" y="125"/>
                  <a:pt x="552" y="125"/>
                  <a:pt x="552" y="125"/>
                </a:cubicBezTo>
                <a:cubicBezTo>
                  <a:pt x="552" y="57"/>
                  <a:pt x="552" y="57"/>
                  <a:pt x="552" y="57"/>
                </a:cubicBezTo>
                <a:cubicBezTo>
                  <a:pt x="552" y="26"/>
                  <a:pt x="526" y="0"/>
                  <a:pt x="495" y="0"/>
                </a:cubicBezTo>
                <a:cubicBezTo>
                  <a:pt x="253" y="0"/>
                  <a:pt x="253" y="0"/>
                  <a:pt x="253" y="0"/>
                </a:cubicBezTo>
                <a:cubicBezTo>
                  <a:pt x="221" y="0"/>
                  <a:pt x="196" y="26"/>
                  <a:pt x="196" y="57"/>
                </a:cubicBezTo>
                <a:cubicBezTo>
                  <a:pt x="196" y="125"/>
                  <a:pt x="196" y="125"/>
                  <a:pt x="196" y="125"/>
                </a:cubicBezTo>
                <a:cubicBezTo>
                  <a:pt x="57" y="125"/>
                  <a:pt x="57" y="125"/>
                  <a:pt x="57" y="125"/>
                </a:cubicBezTo>
                <a:cubicBezTo>
                  <a:pt x="25" y="125"/>
                  <a:pt x="0" y="151"/>
                  <a:pt x="0" y="182"/>
                </a:cubicBezTo>
                <a:cubicBezTo>
                  <a:pt x="0" y="581"/>
                  <a:pt x="0" y="581"/>
                  <a:pt x="0" y="581"/>
                </a:cubicBezTo>
                <a:cubicBezTo>
                  <a:pt x="0" y="612"/>
                  <a:pt x="25" y="638"/>
                  <a:pt x="57" y="638"/>
                </a:cubicBezTo>
                <a:cubicBezTo>
                  <a:pt x="689" y="638"/>
                  <a:pt x="689" y="638"/>
                  <a:pt x="689" y="638"/>
                </a:cubicBezTo>
                <a:cubicBezTo>
                  <a:pt x="721" y="638"/>
                  <a:pt x="746" y="612"/>
                  <a:pt x="746" y="581"/>
                </a:cubicBezTo>
                <a:cubicBezTo>
                  <a:pt x="746" y="182"/>
                  <a:pt x="746" y="182"/>
                  <a:pt x="746" y="182"/>
                </a:cubicBezTo>
                <a:cubicBezTo>
                  <a:pt x="746" y="151"/>
                  <a:pt x="721" y="125"/>
                  <a:pt x="689" y="125"/>
                </a:cubicBezTo>
                <a:close/>
                <a:moveTo>
                  <a:pt x="239" y="57"/>
                </a:moveTo>
                <a:cubicBezTo>
                  <a:pt x="239" y="50"/>
                  <a:pt x="245" y="44"/>
                  <a:pt x="253" y="44"/>
                </a:cubicBezTo>
                <a:cubicBezTo>
                  <a:pt x="495" y="44"/>
                  <a:pt x="495" y="44"/>
                  <a:pt x="495" y="44"/>
                </a:cubicBezTo>
                <a:cubicBezTo>
                  <a:pt x="502" y="44"/>
                  <a:pt x="508" y="50"/>
                  <a:pt x="508" y="57"/>
                </a:cubicBezTo>
                <a:cubicBezTo>
                  <a:pt x="508" y="125"/>
                  <a:pt x="508" y="125"/>
                  <a:pt x="508" y="125"/>
                </a:cubicBezTo>
                <a:cubicBezTo>
                  <a:pt x="239" y="125"/>
                  <a:pt x="239" y="125"/>
                  <a:pt x="239" y="125"/>
                </a:cubicBezTo>
                <a:lnTo>
                  <a:pt x="239" y="57"/>
                </a:lnTo>
                <a:close/>
                <a:moveTo>
                  <a:pt x="57" y="169"/>
                </a:moveTo>
                <a:cubicBezTo>
                  <a:pt x="689" y="169"/>
                  <a:pt x="689" y="169"/>
                  <a:pt x="689" y="169"/>
                </a:cubicBezTo>
                <a:cubicBezTo>
                  <a:pt x="697" y="169"/>
                  <a:pt x="703" y="175"/>
                  <a:pt x="703" y="182"/>
                </a:cubicBezTo>
                <a:cubicBezTo>
                  <a:pt x="703" y="295"/>
                  <a:pt x="703" y="295"/>
                  <a:pt x="703" y="295"/>
                </a:cubicBezTo>
                <a:cubicBezTo>
                  <a:pt x="545" y="295"/>
                  <a:pt x="545" y="295"/>
                  <a:pt x="545" y="295"/>
                </a:cubicBezTo>
                <a:cubicBezTo>
                  <a:pt x="545" y="267"/>
                  <a:pt x="545" y="267"/>
                  <a:pt x="545" y="267"/>
                </a:cubicBezTo>
                <a:cubicBezTo>
                  <a:pt x="501" y="267"/>
                  <a:pt x="501" y="267"/>
                  <a:pt x="501" y="267"/>
                </a:cubicBezTo>
                <a:cubicBezTo>
                  <a:pt x="501" y="295"/>
                  <a:pt x="501" y="295"/>
                  <a:pt x="501" y="295"/>
                </a:cubicBezTo>
                <a:cubicBezTo>
                  <a:pt x="245" y="295"/>
                  <a:pt x="245" y="295"/>
                  <a:pt x="245" y="295"/>
                </a:cubicBezTo>
                <a:cubicBezTo>
                  <a:pt x="245" y="266"/>
                  <a:pt x="245" y="266"/>
                  <a:pt x="245" y="266"/>
                </a:cubicBezTo>
                <a:cubicBezTo>
                  <a:pt x="201" y="266"/>
                  <a:pt x="201" y="266"/>
                  <a:pt x="201" y="266"/>
                </a:cubicBezTo>
                <a:cubicBezTo>
                  <a:pt x="201" y="295"/>
                  <a:pt x="201" y="295"/>
                  <a:pt x="201" y="295"/>
                </a:cubicBezTo>
                <a:cubicBezTo>
                  <a:pt x="43" y="295"/>
                  <a:pt x="43" y="295"/>
                  <a:pt x="43" y="295"/>
                </a:cubicBezTo>
                <a:cubicBezTo>
                  <a:pt x="43" y="182"/>
                  <a:pt x="43" y="182"/>
                  <a:pt x="43" y="182"/>
                </a:cubicBezTo>
                <a:cubicBezTo>
                  <a:pt x="43" y="175"/>
                  <a:pt x="49" y="169"/>
                  <a:pt x="57" y="169"/>
                </a:cubicBezTo>
                <a:close/>
                <a:moveTo>
                  <a:pt x="689" y="594"/>
                </a:moveTo>
                <a:cubicBezTo>
                  <a:pt x="57" y="594"/>
                  <a:pt x="57" y="594"/>
                  <a:pt x="57" y="594"/>
                </a:cubicBezTo>
                <a:cubicBezTo>
                  <a:pt x="49" y="594"/>
                  <a:pt x="43" y="588"/>
                  <a:pt x="43" y="581"/>
                </a:cubicBezTo>
                <a:cubicBezTo>
                  <a:pt x="43" y="338"/>
                  <a:pt x="43" y="338"/>
                  <a:pt x="43" y="338"/>
                </a:cubicBezTo>
                <a:cubicBezTo>
                  <a:pt x="201" y="338"/>
                  <a:pt x="201" y="338"/>
                  <a:pt x="201" y="338"/>
                </a:cubicBezTo>
                <a:cubicBezTo>
                  <a:pt x="201" y="368"/>
                  <a:pt x="201" y="368"/>
                  <a:pt x="201" y="368"/>
                </a:cubicBezTo>
                <a:cubicBezTo>
                  <a:pt x="245" y="368"/>
                  <a:pt x="245" y="368"/>
                  <a:pt x="245" y="368"/>
                </a:cubicBezTo>
                <a:cubicBezTo>
                  <a:pt x="245" y="338"/>
                  <a:pt x="245" y="338"/>
                  <a:pt x="245" y="338"/>
                </a:cubicBezTo>
                <a:cubicBezTo>
                  <a:pt x="501" y="338"/>
                  <a:pt x="501" y="338"/>
                  <a:pt x="501" y="338"/>
                </a:cubicBezTo>
                <a:cubicBezTo>
                  <a:pt x="501" y="369"/>
                  <a:pt x="501" y="369"/>
                  <a:pt x="501" y="369"/>
                </a:cubicBezTo>
                <a:cubicBezTo>
                  <a:pt x="545" y="369"/>
                  <a:pt x="545" y="369"/>
                  <a:pt x="545" y="369"/>
                </a:cubicBezTo>
                <a:cubicBezTo>
                  <a:pt x="545" y="338"/>
                  <a:pt x="545" y="338"/>
                  <a:pt x="545" y="338"/>
                </a:cubicBezTo>
                <a:cubicBezTo>
                  <a:pt x="703" y="338"/>
                  <a:pt x="703" y="338"/>
                  <a:pt x="703" y="338"/>
                </a:cubicBezTo>
                <a:cubicBezTo>
                  <a:pt x="703" y="581"/>
                  <a:pt x="703" y="581"/>
                  <a:pt x="703" y="581"/>
                </a:cubicBezTo>
                <a:cubicBezTo>
                  <a:pt x="703" y="588"/>
                  <a:pt x="697" y="594"/>
                  <a:pt x="689" y="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grpSp>
        <p:nvGrpSpPr>
          <p:cNvPr id="23" name="Group 8" descr="e7d195523061f1c09e9d68d7cf438b91ef959ecb14fc25d26BBA7F7DBC18E55DFF4014AF651F0BF2569D4B6C1DA7F1A4683A481403BD872FC687266AD13265C1DE7C373772FD8728ABDD69ADD03BFF5BE2862BC891DBB79E8C77DB9F81EA0053539D41D50664315879CF6697605FEBBB6C490CE8797437DDE478C096EDB5D7F628DC21DB53EEF33FBB758B9C20194E31"/>
          <p:cNvGrpSpPr>
            <a:grpSpLocks noChangeAspect="1"/>
          </p:cNvGrpSpPr>
          <p:nvPr/>
        </p:nvGrpSpPr>
        <p:grpSpPr bwMode="auto">
          <a:xfrm>
            <a:off x="5912340" y="2075245"/>
            <a:ext cx="367319" cy="428223"/>
            <a:chOff x="2492" y="1167"/>
            <a:chExt cx="778" cy="907"/>
          </a:xfrm>
          <a:solidFill>
            <a:schemeClr val="bg1"/>
          </a:solidFill>
        </p:grpSpPr>
        <p:sp>
          <p:nvSpPr>
            <p:cNvPr id="24" name="Freeform 9"/>
            <p:cNvSpPr>
              <a:spLocks noEditPoints="1"/>
            </p:cNvSpPr>
            <p:nvPr/>
          </p:nvSpPr>
          <p:spPr bwMode="auto">
            <a:xfrm>
              <a:off x="2492" y="1167"/>
              <a:ext cx="778" cy="907"/>
            </a:xfrm>
            <a:custGeom>
              <a:avLst/>
              <a:gdLst>
                <a:gd name="T0" fmla="*/ 579 w 636"/>
                <a:gd name="T1" fmla="*/ 0 h 746"/>
                <a:gd name="T2" fmla="*/ 57 w 636"/>
                <a:gd name="T3" fmla="*/ 0 h 746"/>
                <a:gd name="T4" fmla="*/ 0 w 636"/>
                <a:gd name="T5" fmla="*/ 57 h 746"/>
                <a:gd name="T6" fmla="*/ 0 w 636"/>
                <a:gd name="T7" fmla="*/ 689 h 746"/>
                <a:gd name="T8" fmla="*/ 57 w 636"/>
                <a:gd name="T9" fmla="*/ 746 h 746"/>
                <a:gd name="T10" fmla="*/ 579 w 636"/>
                <a:gd name="T11" fmla="*/ 746 h 746"/>
                <a:gd name="T12" fmla="*/ 636 w 636"/>
                <a:gd name="T13" fmla="*/ 689 h 746"/>
                <a:gd name="T14" fmla="*/ 636 w 636"/>
                <a:gd name="T15" fmla="*/ 57 h 746"/>
                <a:gd name="T16" fmla="*/ 579 w 636"/>
                <a:gd name="T17" fmla="*/ 0 h 746"/>
                <a:gd name="T18" fmla="*/ 43 w 636"/>
                <a:gd name="T19" fmla="*/ 689 h 746"/>
                <a:gd name="T20" fmla="*/ 43 w 636"/>
                <a:gd name="T21" fmla="*/ 57 h 746"/>
                <a:gd name="T22" fmla="*/ 57 w 636"/>
                <a:gd name="T23" fmla="*/ 43 h 746"/>
                <a:gd name="T24" fmla="*/ 94 w 636"/>
                <a:gd name="T25" fmla="*/ 43 h 746"/>
                <a:gd name="T26" fmla="*/ 94 w 636"/>
                <a:gd name="T27" fmla="*/ 703 h 746"/>
                <a:gd name="T28" fmla="*/ 57 w 636"/>
                <a:gd name="T29" fmla="*/ 703 h 746"/>
                <a:gd name="T30" fmla="*/ 43 w 636"/>
                <a:gd name="T31" fmla="*/ 689 h 746"/>
                <a:gd name="T32" fmla="*/ 593 w 636"/>
                <a:gd name="T33" fmla="*/ 689 h 746"/>
                <a:gd name="T34" fmla="*/ 579 w 636"/>
                <a:gd name="T35" fmla="*/ 703 h 746"/>
                <a:gd name="T36" fmla="*/ 138 w 636"/>
                <a:gd name="T37" fmla="*/ 703 h 746"/>
                <a:gd name="T38" fmla="*/ 138 w 636"/>
                <a:gd name="T39" fmla="*/ 43 h 746"/>
                <a:gd name="T40" fmla="*/ 579 w 636"/>
                <a:gd name="T41" fmla="*/ 43 h 746"/>
                <a:gd name="T42" fmla="*/ 593 w 636"/>
                <a:gd name="T43" fmla="*/ 57 h 746"/>
                <a:gd name="T44" fmla="*/ 593 w 636"/>
                <a:gd name="T45" fmla="*/ 689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6" h="746">
                  <a:moveTo>
                    <a:pt x="579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25" y="0"/>
                    <a:pt x="0" y="25"/>
                    <a:pt x="0" y="57"/>
                  </a:cubicBezTo>
                  <a:cubicBezTo>
                    <a:pt x="0" y="689"/>
                    <a:pt x="0" y="689"/>
                    <a:pt x="0" y="689"/>
                  </a:cubicBezTo>
                  <a:cubicBezTo>
                    <a:pt x="0" y="721"/>
                    <a:pt x="25" y="746"/>
                    <a:pt x="57" y="746"/>
                  </a:cubicBezTo>
                  <a:cubicBezTo>
                    <a:pt x="579" y="746"/>
                    <a:pt x="579" y="746"/>
                    <a:pt x="579" y="746"/>
                  </a:cubicBezTo>
                  <a:cubicBezTo>
                    <a:pt x="611" y="746"/>
                    <a:pt x="636" y="721"/>
                    <a:pt x="636" y="689"/>
                  </a:cubicBezTo>
                  <a:cubicBezTo>
                    <a:pt x="636" y="57"/>
                    <a:pt x="636" y="57"/>
                    <a:pt x="636" y="57"/>
                  </a:cubicBezTo>
                  <a:cubicBezTo>
                    <a:pt x="636" y="25"/>
                    <a:pt x="611" y="0"/>
                    <a:pt x="579" y="0"/>
                  </a:cubicBezTo>
                  <a:close/>
                  <a:moveTo>
                    <a:pt x="43" y="689"/>
                  </a:moveTo>
                  <a:cubicBezTo>
                    <a:pt x="43" y="57"/>
                    <a:pt x="43" y="57"/>
                    <a:pt x="43" y="57"/>
                  </a:cubicBezTo>
                  <a:cubicBezTo>
                    <a:pt x="43" y="49"/>
                    <a:pt x="49" y="43"/>
                    <a:pt x="57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4" y="703"/>
                    <a:pt x="94" y="703"/>
                    <a:pt x="94" y="703"/>
                  </a:cubicBezTo>
                  <a:cubicBezTo>
                    <a:pt x="57" y="703"/>
                    <a:pt x="57" y="703"/>
                    <a:pt x="57" y="703"/>
                  </a:cubicBezTo>
                  <a:cubicBezTo>
                    <a:pt x="49" y="703"/>
                    <a:pt x="43" y="697"/>
                    <a:pt x="43" y="689"/>
                  </a:cubicBezTo>
                  <a:close/>
                  <a:moveTo>
                    <a:pt x="593" y="689"/>
                  </a:moveTo>
                  <a:cubicBezTo>
                    <a:pt x="593" y="697"/>
                    <a:pt x="587" y="703"/>
                    <a:pt x="579" y="703"/>
                  </a:cubicBezTo>
                  <a:cubicBezTo>
                    <a:pt x="138" y="703"/>
                    <a:pt x="138" y="703"/>
                    <a:pt x="138" y="703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579" y="43"/>
                    <a:pt x="579" y="43"/>
                    <a:pt x="579" y="43"/>
                  </a:cubicBezTo>
                  <a:cubicBezTo>
                    <a:pt x="587" y="43"/>
                    <a:pt x="593" y="49"/>
                    <a:pt x="593" y="57"/>
                  </a:cubicBezTo>
                  <a:lnTo>
                    <a:pt x="593" y="6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" name="Rectangle 10"/>
            <p:cNvSpPr>
              <a:spLocks noChangeArrowheads="1"/>
            </p:cNvSpPr>
            <p:nvPr/>
          </p:nvSpPr>
          <p:spPr bwMode="auto">
            <a:xfrm>
              <a:off x="2694" y="1474"/>
              <a:ext cx="184" cy="5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" name="Rectangle 11"/>
            <p:cNvSpPr>
              <a:spLocks noChangeArrowheads="1"/>
            </p:cNvSpPr>
            <p:nvPr/>
          </p:nvSpPr>
          <p:spPr bwMode="auto">
            <a:xfrm>
              <a:off x="2694" y="1352"/>
              <a:ext cx="245" cy="5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" name="Freeform 12"/>
            <p:cNvSpPr>
              <a:spLocks noEditPoints="1"/>
            </p:cNvSpPr>
            <p:nvPr/>
          </p:nvSpPr>
          <p:spPr bwMode="auto">
            <a:xfrm>
              <a:off x="2968" y="1381"/>
              <a:ext cx="187" cy="606"/>
            </a:xfrm>
            <a:custGeom>
              <a:avLst/>
              <a:gdLst>
                <a:gd name="T0" fmla="*/ 0 w 153"/>
                <a:gd name="T1" fmla="*/ 76 h 498"/>
                <a:gd name="T2" fmla="*/ 0 w 153"/>
                <a:gd name="T3" fmla="*/ 441 h 498"/>
                <a:gd name="T4" fmla="*/ 57 w 153"/>
                <a:gd name="T5" fmla="*/ 498 h 498"/>
                <a:gd name="T6" fmla="*/ 96 w 153"/>
                <a:gd name="T7" fmla="*/ 498 h 498"/>
                <a:gd name="T8" fmla="*/ 153 w 153"/>
                <a:gd name="T9" fmla="*/ 441 h 498"/>
                <a:gd name="T10" fmla="*/ 153 w 153"/>
                <a:gd name="T11" fmla="*/ 76 h 498"/>
                <a:gd name="T12" fmla="*/ 77 w 153"/>
                <a:gd name="T13" fmla="*/ 0 h 498"/>
                <a:gd name="T14" fmla="*/ 0 w 153"/>
                <a:gd name="T15" fmla="*/ 76 h 498"/>
                <a:gd name="T16" fmla="*/ 109 w 153"/>
                <a:gd name="T17" fmla="*/ 441 h 498"/>
                <a:gd name="T18" fmla="*/ 96 w 153"/>
                <a:gd name="T19" fmla="*/ 454 h 498"/>
                <a:gd name="T20" fmla="*/ 57 w 153"/>
                <a:gd name="T21" fmla="*/ 454 h 498"/>
                <a:gd name="T22" fmla="*/ 44 w 153"/>
                <a:gd name="T23" fmla="*/ 441 h 498"/>
                <a:gd name="T24" fmla="*/ 44 w 153"/>
                <a:gd name="T25" fmla="*/ 94 h 498"/>
                <a:gd name="T26" fmla="*/ 77 w 153"/>
                <a:gd name="T27" fmla="*/ 62 h 498"/>
                <a:gd name="T28" fmla="*/ 109 w 153"/>
                <a:gd name="T29" fmla="*/ 94 h 498"/>
                <a:gd name="T30" fmla="*/ 109 w 153"/>
                <a:gd name="T31" fmla="*/ 441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3" h="498">
                  <a:moveTo>
                    <a:pt x="0" y="76"/>
                  </a:moveTo>
                  <a:cubicBezTo>
                    <a:pt x="0" y="441"/>
                    <a:pt x="0" y="441"/>
                    <a:pt x="0" y="441"/>
                  </a:cubicBezTo>
                  <a:cubicBezTo>
                    <a:pt x="0" y="472"/>
                    <a:pt x="26" y="498"/>
                    <a:pt x="57" y="498"/>
                  </a:cubicBezTo>
                  <a:cubicBezTo>
                    <a:pt x="96" y="498"/>
                    <a:pt x="96" y="498"/>
                    <a:pt x="96" y="498"/>
                  </a:cubicBezTo>
                  <a:cubicBezTo>
                    <a:pt x="128" y="498"/>
                    <a:pt x="153" y="472"/>
                    <a:pt x="153" y="441"/>
                  </a:cubicBezTo>
                  <a:cubicBezTo>
                    <a:pt x="153" y="76"/>
                    <a:pt x="153" y="76"/>
                    <a:pt x="153" y="76"/>
                  </a:cubicBezTo>
                  <a:cubicBezTo>
                    <a:pt x="77" y="0"/>
                    <a:pt x="77" y="0"/>
                    <a:pt x="77" y="0"/>
                  </a:cubicBezTo>
                  <a:lnTo>
                    <a:pt x="0" y="76"/>
                  </a:lnTo>
                  <a:close/>
                  <a:moveTo>
                    <a:pt x="109" y="441"/>
                  </a:moveTo>
                  <a:cubicBezTo>
                    <a:pt x="109" y="448"/>
                    <a:pt x="104" y="454"/>
                    <a:pt x="96" y="454"/>
                  </a:cubicBezTo>
                  <a:cubicBezTo>
                    <a:pt x="57" y="454"/>
                    <a:pt x="57" y="454"/>
                    <a:pt x="57" y="454"/>
                  </a:cubicBezTo>
                  <a:cubicBezTo>
                    <a:pt x="50" y="454"/>
                    <a:pt x="44" y="448"/>
                    <a:pt x="44" y="441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109" y="94"/>
                    <a:pt x="109" y="94"/>
                    <a:pt x="109" y="94"/>
                  </a:cubicBezTo>
                  <a:lnTo>
                    <a:pt x="109" y="4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31" name="Group 20" descr="e7d195523061f1c09e9d68d7cf438b91ef959ecb14fc25d26BBA7F7DBC18E55DFF4014AF651F0BF2569D4B6C1DA7F1A4683A481403BD872FC687266AD13265C1DE7C373772FD8728ABDD69ADD03BFF5BE2862BC891DBB79E8C77DB9F81EA0053539D41D50664315879CF6697605FEBBB6C490CE8797437DDE478C096EDB5D7F628DC21DB53EEF33FBB758B9C20194E31"/>
          <p:cNvGrpSpPr>
            <a:grpSpLocks noChangeAspect="1"/>
          </p:cNvGrpSpPr>
          <p:nvPr/>
        </p:nvGrpSpPr>
        <p:grpSpPr bwMode="auto">
          <a:xfrm>
            <a:off x="9580883" y="2085944"/>
            <a:ext cx="549328" cy="411395"/>
            <a:chOff x="2423" y="1278"/>
            <a:chExt cx="912" cy="683"/>
          </a:xfrm>
          <a:solidFill>
            <a:schemeClr val="bg1"/>
          </a:solidFill>
        </p:grpSpPr>
        <p:sp>
          <p:nvSpPr>
            <p:cNvPr id="32" name="Freeform 21"/>
            <p:cNvSpPr/>
            <p:nvPr/>
          </p:nvSpPr>
          <p:spPr bwMode="auto">
            <a:xfrm>
              <a:off x="2746" y="1582"/>
              <a:ext cx="265" cy="281"/>
            </a:xfrm>
            <a:custGeom>
              <a:avLst/>
              <a:gdLst>
                <a:gd name="T0" fmla="*/ 0 w 265"/>
                <a:gd name="T1" fmla="*/ 131 h 281"/>
                <a:gd name="T2" fmla="*/ 38 w 265"/>
                <a:gd name="T3" fmla="*/ 169 h 281"/>
                <a:gd name="T4" fmla="*/ 107 w 265"/>
                <a:gd name="T5" fmla="*/ 102 h 281"/>
                <a:gd name="T6" fmla="*/ 105 w 265"/>
                <a:gd name="T7" fmla="*/ 281 h 281"/>
                <a:gd name="T8" fmla="*/ 159 w 265"/>
                <a:gd name="T9" fmla="*/ 281 h 281"/>
                <a:gd name="T10" fmla="*/ 159 w 265"/>
                <a:gd name="T11" fmla="*/ 102 h 281"/>
                <a:gd name="T12" fmla="*/ 227 w 265"/>
                <a:gd name="T13" fmla="*/ 169 h 281"/>
                <a:gd name="T14" fmla="*/ 265 w 265"/>
                <a:gd name="T15" fmla="*/ 131 h 281"/>
                <a:gd name="T16" fmla="*/ 132 w 265"/>
                <a:gd name="T17" fmla="*/ 0 h 281"/>
                <a:gd name="T18" fmla="*/ 0 w 265"/>
                <a:gd name="T19" fmla="*/ 1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5" h="281">
                  <a:moveTo>
                    <a:pt x="0" y="131"/>
                  </a:moveTo>
                  <a:lnTo>
                    <a:pt x="38" y="169"/>
                  </a:lnTo>
                  <a:lnTo>
                    <a:pt x="107" y="102"/>
                  </a:lnTo>
                  <a:lnTo>
                    <a:pt x="105" y="281"/>
                  </a:lnTo>
                  <a:lnTo>
                    <a:pt x="159" y="281"/>
                  </a:lnTo>
                  <a:lnTo>
                    <a:pt x="159" y="102"/>
                  </a:lnTo>
                  <a:lnTo>
                    <a:pt x="227" y="169"/>
                  </a:lnTo>
                  <a:lnTo>
                    <a:pt x="265" y="131"/>
                  </a:lnTo>
                  <a:lnTo>
                    <a:pt x="132" y="0"/>
                  </a:lnTo>
                  <a:lnTo>
                    <a:pt x="0" y="1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8" name="Freeform 22"/>
            <p:cNvSpPr>
              <a:spLocks noEditPoints="1"/>
            </p:cNvSpPr>
            <p:nvPr/>
          </p:nvSpPr>
          <p:spPr bwMode="auto">
            <a:xfrm>
              <a:off x="2423" y="1278"/>
              <a:ext cx="912" cy="683"/>
            </a:xfrm>
            <a:custGeom>
              <a:avLst/>
              <a:gdLst>
                <a:gd name="T0" fmla="*/ 692 w 747"/>
                <a:gd name="T1" fmla="*/ 240 h 562"/>
                <a:gd name="T2" fmla="*/ 579 w 747"/>
                <a:gd name="T3" fmla="*/ 186 h 562"/>
                <a:gd name="T4" fmla="*/ 520 w 747"/>
                <a:gd name="T5" fmla="*/ 61 h 562"/>
                <a:gd name="T6" fmla="*/ 374 w 747"/>
                <a:gd name="T7" fmla="*/ 0 h 562"/>
                <a:gd name="T8" fmla="*/ 228 w 747"/>
                <a:gd name="T9" fmla="*/ 61 h 562"/>
                <a:gd name="T10" fmla="*/ 168 w 747"/>
                <a:gd name="T11" fmla="*/ 186 h 562"/>
                <a:gd name="T12" fmla="*/ 55 w 747"/>
                <a:gd name="T13" fmla="*/ 240 h 562"/>
                <a:gd name="T14" fmla="*/ 0 w 747"/>
                <a:gd name="T15" fmla="*/ 374 h 562"/>
                <a:gd name="T16" fmla="*/ 55 w 747"/>
                <a:gd name="T17" fmla="*/ 507 h 562"/>
                <a:gd name="T18" fmla="*/ 189 w 747"/>
                <a:gd name="T19" fmla="*/ 562 h 562"/>
                <a:gd name="T20" fmla="*/ 559 w 747"/>
                <a:gd name="T21" fmla="*/ 562 h 562"/>
                <a:gd name="T22" fmla="*/ 692 w 747"/>
                <a:gd name="T23" fmla="*/ 507 h 562"/>
                <a:gd name="T24" fmla="*/ 747 w 747"/>
                <a:gd name="T25" fmla="*/ 374 h 562"/>
                <a:gd name="T26" fmla="*/ 692 w 747"/>
                <a:gd name="T27" fmla="*/ 240 h 562"/>
                <a:gd name="T28" fmla="*/ 559 w 747"/>
                <a:gd name="T29" fmla="*/ 518 h 562"/>
                <a:gd name="T30" fmla="*/ 189 w 747"/>
                <a:gd name="T31" fmla="*/ 518 h 562"/>
                <a:gd name="T32" fmla="*/ 44 w 747"/>
                <a:gd name="T33" fmla="*/ 374 h 562"/>
                <a:gd name="T34" fmla="*/ 188 w 747"/>
                <a:gd name="T35" fmla="*/ 229 h 562"/>
                <a:gd name="T36" fmla="*/ 211 w 747"/>
                <a:gd name="T37" fmla="*/ 229 h 562"/>
                <a:gd name="T38" fmla="*/ 211 w 747"/>
                <a:gd name="T39" fmla="*/ 207 h 562"/>
                <a:gd name="T40" fmla="*/ 211 w 747"/>
                <a:gd name="T41" fmla="*/ 207 h 562"/>
                <a:gd name="T42" fmla="*/ 374 w 747"/>
                <a:gd name="T43" fmla="*/ 44 h 562"/>
                <a:gd name="T44" fmla="*/ 536 w 747"/>
                <a:gd name="T45" fmla="*/ 206 h 562"/>
                <a:gd name="T46" fmla="*/ 536 w 747"/>
                <a:gd name="T47" fmla="*/ 207 h 562"/>
                <a:gd name="T48" fmla="*/ 536 w 747"/>
                <a:gd name="T49" fmla="*/ 229 h 562"/>
                <a:gd name="T50" fmla="*/ 558 w 747"/>
                <a:gd name="T51" fmla="*/ 229 h 562"/>
                <a:gd name="T52" fmla="*/ 559 w 747"/>
                <a:gd name="T53" fmla="*/ 229 h 562"/>
                <a:gd name="T54" fmla="*/ 704 w 747"/>
                <a:gd name="T55" fmla="*/ 374 h 562"/>
                <a:gd name="T56" fmla="*/ 559 w 747"/>
                <a:gd name="T57" fmla="*/ 518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47" h="562">
                  <a:moveTo>
                    <a:pt x="692" y="240"/>
                  </a:moveTo>
                  <a:cubicBezTo>
                    <a:pt x="661" y="210"/>
                    <a:pt x="622" y="191"/>
                    <a:pt x="579" y="186"/>
                  </a:cubicBezTo>
                  <a:cubicBezTo>
                    <a:pt x="574" y="139"/>
                    <a:pt x="554" y="95"/>
                    <a:pt x="520" y="61"/>
                  </a:cubicBezTo>
                  <a:cubicBezTo>
                    <a:pt x="481" y="22"/>
                    <a:pt x="429" y="0"/>
                    <a:pt x="374" y="0"/>
                  </a:cubicBezTo>
                  <a:cubicBezTo>
                    <a:pt x="318" y="0"/>
                    <a:pt x="267" y="22"/>
                    <a:pt x="228" y="61"/>
                  </a:cubicBezTo>
                  <a:cubicBezTo>
                    <a:pt x="193" y="95"/>
                    <a:pt x="173" y="139"/>
                    <a:pt x="168" y="186"/>
                  </a:cubicBezTo>
                  <a:cubicBezTo>
                    <a:pt x="125" y="191"/>
                    <a:pt x="86" y="210"/>
                    <a:pt x="55" y="240"/>
                  </a:cubicBezTo>
                  <a:cubicBezTo>
                    <a:pt x="20" y="276"/>
                    <a:pt x="0" y="323"/>
                    <a:pt x="0" y="374"/>
                  </a:cubicBezTo>
                  <a:cubicBezTo>
                    <a:pt x="0" y="424"/>
                    <a:pt x="20" y="471"/>
                    <a:pt x="55" y="507"/>
                  </a:cubicBezTo>
                  <a:cubicBezTo>
                    <a:pt x="91" y="542"/>
                    <a:pt x="138" y="562"/>
                    <a:pt x="189" y="562"/>
                  </a:cubicBezTo>
                  <a:cubicBezTo>
                    <a:pt x="559" y="562"/>
                    <a:pt x="559" y="562"/>
                    <a:pt x="559" y="562"/>
                  </a:cubicBezTo>
                  <a:cubicBezTo>
                    <a:pt x="609" y="562"/>
                    <a:pt x="657" y="542"/>
                    <a:pt x="692" y="507"/>
                  </a:cubicBezTo>
                  <a:cubicBezTo>
                    <a:pt x="728" y="471"/>
                    <a:pt x="747" y="424"/>
                    <a:pt x="747" y="374"/>
                  </a:cubicBezTo>
                  <a:cubicBezTo>
                    <a:pt x="747" y="323"/>
                    <a:pt x="728" y="276"/>
                    <a:pt x="692" y="240"/>
                  </a:cubicBezTo>
                  <a:close/>
                  <a:moveTo>
                    <a:pt x="559" y="518"/>
                  </a:moveTo>
                  <a:cubicBezTo>
                    <a:pt x="189" y="518"/>
                    <a:pt x="189" y="518"/>
                    <a:pt x="189" y="518"/>
                  </a:cubicBezTo>
                  <a:cubicBezTo>
                    <a:pt x="109" y="518"/>
                    <a:pt x="44" y="453"/>
                    <a:pt x="44" y="374"/>
                  </a:cubicBezTo>
                  <a:cubicBezTo>
                    <a:pt x="44" y="294"/>
                    <a:pt x="109" y="229"/>
                    <a:pt x="188" y="229"/>
                  </a:cubicBezTo>
                  <a:cubicBezTo>
                    <a:pt x="211" y="229"/>
                    <a:pt x="211" y="229"/>
                    <a:pt x="211" y="229"/>
                  </a:cubicBezTo>
                  <a:cubicBezTo>
                    <a:pt x="211" y="207"/>
                    <a:pt x="211" y="207"/>
                    <a:pt x="211" y="207"/>
                  </a:cubicBezTo>
                  <a:cubicBezTo>
                    <a:pt x="211" y="207"/>
                    <a:pt x="211" y="207"/>
                    <a:pt x="211" y="207"/>
                  </a:cubicBezTo>
                  <a:cubicBezTo>
                    <a:pt x="211" y="117"/>
                    <a:pt x="284" y="44"/>
                    <a:pt x="374" y="44"/>
                  </a:cubicBezTo>
                  <a:cubicBezTo>
                    <a:pt x="463" y="44"/>
                    <a:pt x="536" y="117"/>
                    <a:pt x="536" y="206"/>
                  </a:cubicBezTo>
                  <a:cubicBezTo>
                    <a:pt x="536" y="207"/>
                    <a:pt x="536" y="207"/>
                    <a:pt x="536" y="207"/>
                  </a:cubicBezTo>
                  <a:cubicBezTo>
                    <a:pt x="536" y="229"/>
                    <a:pt x="536" y="229"/>
                    <a:pt x="536" y="229"/>
                  </a:cubicBezTo>
                  <a:cubicBezTo>
                    <a:pt x="558" y="229"/>
                    <a:pt x="558" y="229"/>
                    <a:pt x="558" y="229"/>
                  </a:cubicBezTo>
                  <a:cubicBezTo>
                    <a:pt x="559" y="229"/>
                    <a:pt x="559" y="229"/>
                    <a:pt x="559" y="229"/>
                  </a:cubicBezTo>
                  <a:cubicBezTo>
                    <a:pt x="639" y="229"/>
                    <a:pt x="704" y="294"/>
                    <a:pt x="704" y="374"/>
                  </a:cubicBezTo>
                  <a:cubicBezTo>
                    <a:pt x="704" y="453"/>
                    <a:pt x="639" y="518"/>
                    <a:pt x="559" y="5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752383" y="2628396"/>
            <a:ext cx="6687234" cy="3407802"/>
            <a:chOff x="1762285" y="2441093"/>
            <a:chExt cx="8667430" cy="4416907"/>
          </a:xfrm>
        </p:grpSpPr>
        <p:sp>
          <p:nvSpPr>
            <p:cNvPr id="5" name="任意多边形: 形状 4"/>
            <p:cNvSpPr/>
            <p:nvPr/>
          </p:nvSpPr>
          <p:spPr>
            <a:xfrm>
              <a:off x="1762285" y="2441093"/>
              <a:ext cx="8667430" cy="4416907"/>
            </a:xfrm>
            <a:custGeom>
              <a:avLst/>
              <a:gdLst>
                <a:gd name="connsiteX0" fmla="*/ 4333716 w 8667430"/>
                <a:gd name="connsiteY0" fmla="*/ 0 h 4416907"/>
                <a:gd name="connsiteX1" fmla="*/ 8667430 w 8667430"/>
                <a:gd name="connsiteY1" fmla="*/ 4333715 h 4416907"/>
                <a:gd name="connsiteX2" fmla="*/ 8665327 w 8667430"/>
                <a:gd name="connsiteY2" fmla="*/ 4416907 h 4416907"/>
                <a:gd name="connsiteX3" fmla="*/ 2104 w 8667430"/>
                <a:gd name="connsiteY3" fmla="*/ 4416907 h 4416907"/>
                <a:gd name="connsiteX4" fmla="*/ 0 w 8667430"/>
                <a:gd name="connsiteY4" fmla="*/ 4333715 h 4416907"/>
                <a:gd name="connsiteX5" fmla="*/ 4333716 w 8667430"/>
                <a:gd name="connsiteY5" fmla="*/ 0 h 4416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67430" h="4416907">
                  <a:moveTo>
                    <a:pt x="4333716" y="0"/>
                  </a:moveTo>
                  <a:cubicBezTo>
                    <a:pt x="6727160" y="0"/>
                    <a:pt x="8667430" y="1940270"/>
                    <a:pt x="8667430" y="4333715"/>
                  </a:cubicBezTo>
                  <a:lnTo>
                    <a:pt x="8665327" y="4416907"/>
                  </a:lnTo>
                  <a:lnTo>
                    <a:pt x="2104" y="4416907"/>
                  </a:lnTo>
                  <a:lnTo>
                    <a:pt x="0" y="4333715"/>
                  </a:lnTo>
                  <a:cubicBezTo>
                    <a:pt x="0" y="1940270"/>
                    <a:pt x="1940270" y="0"/>
                    <a:pt x="4333716" y="0"/>
                  </a:cubicBezTo>
                  <a:close/>
                </a:path>
              </a:pathLst>
            </a:custGeom>
            <a:solidFill>
              <a:srgbClr val="E4B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: 形状 5"/>
            <p:cNvSpPr/>
            <p:nvPr/>
          </p:nvSpPr>
          <p:spPr>
            <a:xfrm>
              <a:off x="2230799" y="3341076"/>
              <a:ext cx="7730402" cy="3516924"/>
            </a:xfrm>
            <a:custGeom>
              <a:avLst/>
              <a:gdLst>
                <a:gd name="connsiteX0" fmla="*/ 3865202 w 7730402"/>
                <a:gd name="connsiteY0" fmla="*/ 0 h 3516924"/>
                <a:gd name="connsiteX1" fmla="*/ 7728873 w 7730402"/>
                <a:gd name="connsiteY1" fmla="*/ 3486635 h 3516924"/>
                <a:gd name="connsiteX2" fmla="*/ 7730402 w 7730402"/>
                <a:gd name="connsiteY2" fmla="*/ 3516924 h 3516924"/>
                <a:gd name="connsiteX3" fmla="*/ 0 w 7730402"/>
                <a:gd name="connsiteY3" fmla="*/ 3516924 h 3516924"/>
                <a:gd name="connsiteX4" fmla="*/ 1529 w 7730402"/>
                <a:gd name="connsiteY4" fmla="*/ 3486635 h 3516924"/>
                <a:gd name="connsiteX5" fmla="*/ 3865202 w 7730402"/>
                <a:gd name="connsiteY5" fmla="*/ 0 h 351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30402" h="3516924">
                  <a:moveTo>
                    <a:pt x="3865202" y="0"/>
                  </a:moveTo>
                  <a:cubicBezTo>
                    <a:pt x="5876065" y="0"/>
                    <a:pt x="7529987" y="1528244"/>
                    <a:pt x="7728873" y="3486635"/>
                  </a:cubicBezTo>
                  <a:lnTo>
                    <a:pt x="7730402" y="3516924"/>
                  </a:lnTo>
                  <a:lnTo>
                    <a:pt x="0" y="3516924"/>
                  </a:lnTo>
                  <a:lnTo>
                    <a:pt x="1529" y="3486635"/>
                  </a:lnTo>
                  <a:cubicBezTo>
                    <a:pt x="200415" y="1528244"/>
                    <a:pt x="1854338" y="0"/>
                    <a:pt x="3865202" y="0"/>
                  </a:cubicBezTo>
                  <a:close/>
                </a:path>
              </a:pathLst>
            </a:custGeom>
            <a:solidFill>
              <a:srgbClr val="7286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2067727" y="5151120"/>
              <a:ext cx="794658" cy="794658"/>
            </a:xfrm>
            <a:prstGeom prst="ellipse">
              <a:avLst/>
            </a:prstGeom>
            <a:solidFill>
              <a:srgbClr val="E4DF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4185450" y="3374732"/>
              <a:ext cx="794658" cy="794658"/>
            </a:xfrm>
            <a:prstGeom prst="ellipse">
              <a:avLst/>
            </a:prstGeom>
            <a:solidFill>
              <a:srgbClr val="E4DF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7215720" y="3374732"/>
              <a:ext cx="794658" cy="794658"/>
            </a:xfrm>
            <a:prstGeom prst="ellipse">
              <a:avLst/>
            </a:prstGeom>
            <a:solidFill>
              <a:srgbClr val="E4DF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9329615" y="5151120"/>
              <a:ext cx="794658" cy="794658"/>
            </a:xfrm>
            <a:prstGeom prst="ellipse">
              <a:avLst/>
            </a:prstGeom>
            <a:solidFill>
              <a:srgbClr val="E4DF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chef_296689"/>
            <p:cNvSpPr>
              <a:spLocks noChangeAspect="1"/>
            </p:cNvSpPr>
            <p:nvPr/>
          </p:nvSpPr>
          <p:spPr bwMode="auto">
            <a:xfrm>
              <a:off x="2230799" y="5328336"/>
              <a:ext cx="467824" cy="440225"/>
            </a:xfrm>
            <a:custGeom>
              <a:avLst/>
              <a:gdLst>
                <a:gd name="T0" fmla="*/ 5045 w 6827"/>
                <a:gd name="T1" fmla="*/ 1418 h 6434"/>
                <a:gd name="T2" fmla="*/ 3413 w 6827"/>
                <a:gd name="T3" fmla="*/ 0 h 6434"/>
                <a:gd name="T4" fmla="*/ 1782 w 6827"/>
                <a:gd name="T5" fmla="*/ 1419 h 6434"/>
                <a:gd name="T6" fmla="*/ 0 w 6827"/>
                <a:gd name="T7" fmla="*/ 3063 h 6434"/>
                <a:gd name="T8" fmla="*/ 1412 w 6827"/>
                <a:gd name="T9" fmla="*/ 4695 h 6434"/>
                <a:gd name="T10" fmla="*/ 1412 w 6827"/>
                <a:gd name="T11" fmla="*/ 6199 h 6434"/>
                <a:gd name="T12" fmla="*/ 1648 w 6827"/>
                <a:gd name="T13" fmla="*/ 6434 h 6434"/>
                <a:gd name="T14" fmla="*/ 2511 w 6827"/>
                <a:gd name="T15" fmla="*/ 6434 h 6434"/>
                <a:gd name="T16" fmla="*/ 2589 w 6827"/>
                <a:gd name="T17" fmla="*/ 6356 h 6434"/>
                <a:gd name="T18" fmla="*/ 2589 w 6827"/>
                <a:gd name="T19" fmla="*/ 4479 h 6434"/>
                <a:gd name="T20" fmla="*/ 2813 w 6827"/>
                <a:gd name="T21" fmla="*/ 4238 h 6434"/>
                <a:gd name="T22" fmla="*/ 3060 w 6827"/>
                <a:gd name="T23" fmla="*/ 4473 h 6434"/>
                <a:gd name="T24" fmla="*/ 3060 w 6827"/>
                <a:gd name="T25" fmla="*/ 6356 h 6434"/>
                <a:gd name="T26" fmla="*/ 3139 w 6827"/>
                <a:gd name="T27" fmla="*/ 6434 h 6434"/>
                <a:gd name="T28" fmla="*/ 3704 w 6827"/>
                <a:gd name="T29" fmla="*/ 6434 h 6434"/>
                <a:gd name="T30" fmla="*/ 3782 w 6827"/>
                <a:gd name="T31" fmla="*/ 6356 h 6434"/>
                <a:gd name="T32" fmla="*/ 3782 w 6827"/>
                <a:gd name="T33" fmla="*/ 4479 h 6434"/>
                <a:gd name="T34" fmla="*/ 4006 w 6827"/>
                <a:gd name="T35" fmla="*/ 4238 h 6434"/>
                <a:gd name="T36" fmla="*/ 4253 w 6827"/>
                <a:gd name="T37" fmla="*/ 4473 h 6434"/>
                <a:gd name="T38" fmla="*/ 4253 w 6827"/>
                <a:gd name="T39" fmla="*/ 6356 h 6434"/>
                <a:gd name="T40" fmla="*/ 4331 w 6827"/>
                <a:gd name="T41" fmla="*/ 6434 h 6434"/>
                <a:gd name="T42" fmla="*/ 5179 w 6827"/>
                <a:gd name="T43" fmla="*/ 6434 h 6434"/>
                <a:gd name="T44" fmla="*/ 5414 w 6827"/>
                <a:gd name="T45" fmla="*/ 6199 h 6434"/>
                <a:gd name="T46" fmla="*/ 5414 w 6827"/>
                <a:gd name="T47" fmla="*/ 4695 h 6434"/>
                <a:gd name="T48" fmla="*/ 6827 w 6827"/>
                <a:gd name="T49" fmla="*/ 3063 h 6434"/>
                <a:gd name="T50" fmla="*/ 5045 w 6827"/>
                <a:gd name="T51" fmla="*/ 1418 h 6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27" h="6434">
                  <a:moveTo>
                    <a:pt x="5045" y="1418"/>
                  </a:moveTo>
                  <a:cubicBezTo>
                    <a:pt x="4937" y="633"/>
                    <a:pt x="4261" y="0"/>
                    <a:pt x="3413" y="0"/>
                  </a:cubicBezTo>
                  <a:cubicBezTo>
                    <a:pt x="2565" y="0"/>
                    <a:pt x="1890" y="633"/>
                    <a:pt x="1782" y="1419"/>
                  </a:cubicBezTo>
                  <a:cubicBezTo>
                    <a:pt x="841" y="1340"/>
                    <a:pt x="0" y="2082"/>
                    <a:pt x="0" y="3063"/>
                  </a:cubicBezTo>
                  <a:cubicBezTo>
                    <a:pt x="0" y="3892"/>
                    <a:pt x="615" y="4580"/>
                    <a:pt x="1412" y="4695"/>
                  </a:cubicBezTo>
                  <a:lnTo>
                    <a:pt x="1412" y="6199"/>
                  </a:lnTo>
                  <a:cubicBezTo>
                    <a:pt x="1412" y="6329"/>
                    <a:pt x="1518" y="6434"/>
                    <a:pt x="1648" y="6434"/>
                  </a:cubicBezTo>
                  <a:lnTo>
                    <a:pt x="2511" y="6434"/>
                  </a:lnTo>
                  <a:cubicBezTo>
                    <a:pt x="2554" y="6434"/>
                    <a:pt x="2589" y="6399"/>
                    <a:pt x="2589" y="6356"/>
                  </a:cubicBezTo>
                  <a:lnTo>
                    <a:pt x="2589" y="4479"/>
                  </a:lnTo>
                  <a:cubicBezTo>
                    <a:pt x="2589" y="4353"/>
                    <a:pt x="2687" y="4244"/>
                    <a:pt x="2813" y="4238"/>
                  </a:cubicBezTo>
                  <a:cubicBezTo>
                    <a:pt x="2949" y="4231"/>
                    <a:pt x="3060" y="4339"/>
                    <a:pt x="3060" y="4473"/>
                  </a:cubicBezTo>
                  <a:lnTo>
                    <a:pt x="3060" y="6356"/>
                  </a:lnTo>
                  <a:cubicBezTo>
                    <a:pt x="3060" y="6399"/>
                    <a:pt x="3095" y="6434"/>
                    <a:pt x="3139" y="6434"/>
                  </a:cubicBezTo>
                  <a:lnTo>
                    <a:pt x="3704" y="6434"/>
                  </a:lnTo>
                  <a:cubicBezTo>
                    <a:pt x="3747" y="6434"/>
                    <a:pt x="3782" y="6399"/>
                    <a:pt x="3782" y="6356"/>
                  </a:cubicBezTo>
                  <a:lnTo>
                    <a:pt x="3782" y="4479"/>
                  </a:lnTo>
                  <a:cubicBezTo>
                    <a:pt x="3782" y="4353"/>
                    <a:pt x="3880" y="4244"/>
                    <a:pt x="4006" y="4238"/>
                  </a:cubicBezTo>
                  <a:cubicBezTo>
                    <a:pt x="4141" y="4231"/>
                    <a:pt x="4253" y="4339"/>
                    <a:pt x="4253" y="4473"/>
                  </a:cubicBezTo>
                  <a:lnTo>
                    <a:pt x="4253" y="6356"/>
                  </a:lnTo>
                  <a:cubicBezTo>
                    <a:pt x="4253" y="6399"/>
                    <a:pt x="4288" y="6434"/>
                    <a:pt x="4331" y="6434"/>
                  </a:cubicBezTo>
                  <a:lnTo>
                    <a:pt x="5179" y="6434"/>
                  </a:lnTo>
                  <a:cubicBezTo>
                    <a:pt x="5309" y="6434"/>
                    <a:pt x="5414" y="6329"/>
                    <a:pt x="5414" y="6199"/>
                  </a:cubicBezTo>
                  <a:lnTo>
                    <a:pt x="5414" y="4695"/>
                  </a:lnTo>
                  <a:cubicBezTo>
                    <a:pt x="6212" y="4580"/>
                    <a:pt x="6827" y="3892"/>
                    <a:pt x="6827" y="3063"/>
                  </a:cubicBezTo>
                  <a:cubicBezTo>
                    <a:pt x="6827" y="2083"/>
                    <a:pt x="5986" y="1340"/>
                    <a:pt x="5045" y="14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chef_296689"/>
            <p:cNvSpPr>
              <a:spLocks noChangeAspect="1"/>
            </p:cNvSpPr>
            <p:nvPr/>
          </p:nvSpPr>
          <p:spPr bwMode="auto">
            <a:xfrm>
              <a:off x="4389392" y="3543017"/>
              <a:ext cx="380711" cy="467824"/>
            </a:xfrm>
            <a:custGeom>
              <a:avLst/>
              <a:gdLst>
                <a:gd name="connsiteX0" fmla="*/ 373273 h 605239"/>
                <a:gd name="connsiteY0" fmla="*/ 373273 h 605239"/>
                <a:gd name="connsiteX1" fmla="*/ 373273 h 605239"/>
                <a:gd name="connsiteY1" fmla="*/ 373273 h 605239"/>
                <a:gd name="connsiteX2" fmla="*/ 373273 h 605239"/>
                <a:gd name="connsiteY2" fmla="*/ 373273 h 605239"/>
                <a:gd name="connsiteX3" fmla="*/ 373273 h 605239"/>
                <a:gd name="connsiteY3" fmla="*/ 373273 h 605239"/>
                <a:gd name="connsiteX4" fmla="*/ 373273 h 605239"/>
                <a:gd name="connsiteY4" fmla="*/ 373273 h 605239"/>
                <a:gd name="connsiteX5" fmla="*/ 373273 h 605239"/>
                <a:gd name="connsiteY5" fmla="*/ 373273 h 605239"/>
                <a:gd name="connsiteX6" fmla="*/ 373273 h 605239"/>
                <a:gd name="connsiteY6" fmla="*/ 373273 h 605239"/>
                <a:gd name="connsiteX7" fmla="*/ 373273 h 605239"/>
                <a:gd name="connsiteY7" fmla="*/ 373273 h 605239"/>
                <a:gd name="connsiteX8" fmla="*/ 373273 h 605239"/>
                <a:gd name="connsiteY8" fmla="*/ 373273 h 605239"/>
                <a:gd name="connsiteX9" fmla="*/ 373273 h 605239"/>
                <a:gd name="connsiteY9" fmla="*/ 373273 h 605239"/>
                <a:gd name="connsiteX10" fmla="*/ 373273 h 605239"/>
                <a:gd name="connsiteY10" fmla="*/ 373273 h 605239"/>
                <a:gd name="connsiteX11" fmla="*/ 373273 h 605239"/>
                <a:gd name="connsiteY11" fmla="*/ 373273 h 605239"/>
                <a:gd name="connsiteX12" fmla="*/ 373273 h 605239"/>
                <a:gd name="connsiteY12" fmla="*/ 373273 h 605239"/>
                <a:gd name="connsiteX13" fmla="*/ 373273 h 605239"/>
                <a:gd name="connsiteY13" fmla="*/ 373273 h 605239"/>
                <a:gd name="connsiteX14" fmla="*/ 373273 h 605239"/>
                <a:gd name="connsiteY14" fmla="*/ 373273 h 605239"/>
                <a:gd name="connsiteX15" fmla="*/ 373273 h 605239"/>
                <a:gd name="connsiteY15" fmla="*/ 373273 h 605239"/>
                <a:gd name="connsiteX16" fmla="*/ 373273 h 605239"/>
                <a:gd name="connsiteY16" fmla="*/ 373273 h 605239"/>
                <a:gd name="connsiteX17" fmla="*/ 373273 h 605239"/>
                <a:gd name="connsiteY17" fmla="*/ 373273 h 605239"/>
                <a:gd name="connsiteX18" fmla="*/ 373273 h 605239"/>
                <a:gd name="connsiteY18" fmla="*/ 373273 h 605239"/>
                <a:gd name="connsiteX19" fmla="*/ 373273 h 605239"/>
                <a:gd name="connsiteY19" fmla="*/ 373273 h 605239"/>
                <a:gd name="connsiteX20" fmla="*/ 373273 h 605239"/>
                <a:gd name="connsiteY20" fmla="*/ 373273 h 605239"/>
                <a:gd name="connsiteX21" fmla="*/ 373273 h 605239"/>
                <a:gd name="connsiteY21" fmla="*/ 373273 h 605239"/>
                <a:gd name="connsiteX22" fmla="*/ 373273 h 605239"/>
                <a:gd name="connsiteY22" fmla="*/ 373273 h 60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93746" h="606722">
                  <a:moveTo>
                    <a:pt x="170909" y="511882"/>
                  </a:moveTo>
                  <a:lnTo>
                    <a:pt x="322836" y="511882"/>
                  </a:lnTo>
                  <a:lnTo>
                    <a:pt x="322836" y="530814"/>
                  </a:lnTo>
                  <a:cubicBezTo>
                    <a:pt x="322836" y="572768"/>
                    <a:pt x="288837" y="606722"/>
                    <a:pt x="246828" y="606722"/>
                  </a:cubicBezTo>
                  <a:cubicBezTo>
                    <a:pt x="204908" y="606722"/>
                    <a:pt x="170909" y="572768"/>
                    <a:pt x="170909" y="530814"/>
                  </a:cubicBezTo>
                  <a:close/>
                  <a:moveTo>
                    <a:pt x="246829" y="0"/>
                  </a:moveTo>
                  <a:cubicBezTo>
                    <a:pt x="267835" y="0"/>
                    <a:pt x="284836" y="16976"/>
                    <a:pt x="284836" y="37951"/>
                  </a:cubicBezTo>
                  <a:cubicBezTo>
                    <a:pt x="284836" y="39462"/>
                    <a:pt x="284569" y="40884"/>
                    <a:pt x="284391" y="42306"/>
                  </a:cubicBezTo>
                  <a:cubicBezTo>
                    <a:pt x="361920" y="60171"/>
                    <a:pt x="417730" y="132518"/>
                    <a:pt x="417730" y="214374"/>
                  </a:cubicBezTo>
                  <a:lnTo>
                    <a:pt x="417730" y="309919"/>
                  </a:lnTo>
                  <a:cubicBezTo>
                    <a:pt x="417730" y="330005"/>
                    <a:pt x="425741" y="349292"/>
                    <a:pt x="439983" y="363512"/>
                  </a:cubicBezTo>
                  <a:lnTo>
                    <a:pt x="482620" y="405996"/>
                  </a:lnTo>
                  <a:cubicBezTo>
                    <a:pt x="489741" y="413106"/>
                    <a:pt x="493746" y="422794"/>
                    <a:pt x="493746" y="432837"/>
                  </a:cubicBezTo>
                  <a:lnTo>
                    <a:pt x="493746" y="473988"/>
                  </a:lnTo>
                  <a:lnTo>
                    <a:pt x="0" y="473988"/>
                  </a:lnTo>
                  <a:lnTo>
                    <a:pt x="0" y="432837"/>
                  </a:lnTo>
                  <a:cubicBezTo>
                    <a:pt x="0" y="422794"/>
                    <a:pt x="4006" y="413106"/>
                    <a:pt x="11126" y="405996"/>
                  </a:cubicBezTo>
                  <a:lnTo>
                    <a:pt x="53674" y="363512"/>
                  </a:lnTo>
                  <a:cubicBezTo>
                    <a:pt x="67916" y="349292"/>
                    <a:pt x="75927" y="330005"/>
                    <a:pt x="75927" y="309919"/>
                  </a:cubicBezTo>
                  <a:lnTo>
                    <a:pt x="75927" y="208597"/>
                  </a:lnTo>
                  <a:cubicBezTo>
                    <a:pt x="75927" y="127185"/>
                    <a:pt x="132983" y="59371"/>
                    <a:pt x="209355" y="42217"/>
                  </a:cubicBezTo>
                  <a:cubicBezTo>
                    <a:pt x="209177" y="40795"/>
                    <a:pt x="208910" y="39373"/>
                    <a:pt x="208910" y="37951"/>
                  </a:cubicBezTo>
                  <a:cubicBezTo>
                    <a:pt x="208910" y="16976"/>
                    <a:pt x="225911" y="0"/>
                    <a:pt x="2468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chef_296689"/>
            <p:cNvSpPr>
              <a:spLocks noChangeAspect="1"/>
            </p:cNvSpPr>
            <p:nvPr/>
          </p:nvSpPr>
          <p:spPr bwMode="auto">
            <a:xfrm>
              <a:off x="7379137" y="3604792"/>
              <a:ext cx="467824" cy="356852"/>
            </a:xfrm>
            <a:custGeom>
              <a:avLst/>
              <a:gdLst>
                <a:gd name="connsiteX0" fmla="*/ 281260 w 609544"/>
                <a:gd name="connsiteY0" fmla="*/ 125395 h 464956"/>
                <a:gd name="connsiteX1" fmla="*/ 397407 w 609544"/>
                <a:gd name="connsiteY1" fmla="*/ 198669 h 464956"/>
                <a:gd name="connsiteX2" fmla="*/ 449688 w 609544"/>
                <a:gd name="connsiteY2" fmla="*/ 182490 h 464956"/>
                <a:gd name="connsiteX3" fmla="*/ 542380 w 609544"/>
                <a:gd name="connsiteY3" fmla="*/ 275140 h 464956"/>
                <a:gd name="connsiteX4" fmla="*/ 540025 w 609544"/>
                <a:gd name="connsiteY4" fmla="*/ 295458 h 464956"/>
                <a:gd name="connsiteX5" fmla="*/ 609544 w 609544"/>
                <a:gd name="connsiteY5" fmla="*/ 379360 h 464956"/>
                <a:gd name="connsiteX6" fmla="*/ 523917 w 609544"/>
                <a:gd name="connsiteY6" fmla="*/ 464956 h 464956"/>
                <a:gd name="connsiteX7" fmla="*/ 180749 w 609544"/>
                <a:gd name="connsiteY7" fmla="*/ 464956 h 464956"/>
                <a:gd name="connsiteX8" fmla="*/ 95122 w 609544"/>
                <a:gd name="connsiteY8" fmla="*/ 379360 h 464956"/>
                <a:gd name="connsiteX9" fmla="*/ 159649 w 609544"/>
                <a:gd name="connsiteY9" fmla="*/ 296775 h 464956"/>
                <a:gd name="connsiteX10" fmla="*/ 152207 w 609544"/>
                <a:gd name="connsiteY10" fmla="*/ 254259 h 464956"/>
                <a:gd name="connsiteX11" fmla="*/ 281260 w 609544"/>
                <a:gd name="connsiteY11" fmla="*/ 125395 h 464956"/>
                <a:gd name="connsiteX12" fmla="*/ 161359 w 609544"/>
                <a:gd name="connsiteY12" fmla="*/ 0 h 464956"/>
                <a:gd name="connsiteX13" fmla="*/ 304066 w 609544"/>
                <a:gd name="connsiteY13" fmla="*/ 86258 h 464956"/>
                <a:gd name="connsiteX14" fmla="*/ 281271 w 609544"/>
                <a:gd name="connsiteY14" fmla="*/ 84471 h 464956"/>
                <a:gd name="connsiteX15" fmla="*/ 255649 w 609544"/>
                <a:gd name="connsiteY15" fmla="*/ 86634 h 464956"/>
                <a:gd name="connsiteX16" fmla="*/ 161359 w 609544"/>
                <a:gd name="connsiteY16" fmla="*/ 40918 h 464956"/>
                <a:gd name="connsiteX17" fmla="*/ 40975 w 609544"/>
                <a:gd name="connsiteY17" fmla="*/ 161134 h 464956"/>
                <a:gd name="connsiteX18" fmla="*/ 112188 w 609544"/>
                <a:gd name="connsiteY18" fmla="*/ 270814 h 464956"/>
                <a:gd name="connsiteX19" fmla="*/ 112376 w 609544"/>
                <a:gd name="connsiteY19" fmla="*/ 273166 h 464956"/>
                <a:gd name="connsiteX20" fmla="*/ 81762 w 609544"/>
                <a:gd name="connsiteY20" fmla="*/ 301103 h 464956"/>
                <a:gd name="connsiteX21" fmla="*/ 0 w 609544"/>
                <a:gd name="connsiteY21" fmla="*/ 161134 h 464956"/>
                <a:gd name="connsiteX22" fmla="*/ 161359 w 609544"/>
                <a:gd name="connsiteY22" fmla="*/ 0 h 464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9544" h="464956">
                  <a:moveTo>
                    <a:pt x="281260" y="125395"/>
                  </a:moveTo>
                  <a:cubicBezTo>
                    <a:pt x="332504" y="125395"/>
                    <a:pt x="376684" y="155401"/>
                    <a:pt x="397407" y="198669"/>
                  </a:cubicBezTo>
                  <a:cubicBezTo>
                    <a:pt x="412291" y="188510"/>
                    <a:pt x="430283" y="182490"/>
                    <a:pt x="449688" y="182490"/>
                  </a:cubicBezTo>
                  <a:cubicBezTo>
                    <a:pt x="500838" y="182490"/>
                    <a:pt x="542380" y="223971"/>
                    <a:pt x="542380" y="275140"/>
                  </a:cubicBezTo>
                  <a:cubicBezTo>
                    <a:pt x="542380" y="282101"/>
                    <a:pt x="541438" y="288873"/>
                    <a:pt x="540025" y="295458"/>
                  </a:cubicBezTo>
                  <a:cubicBezTo>
                    <a:pt x="579589" y="302983"/>
                    <a:pt x="609544" y="337691"/>
                    <a:pt x="609544" y="379360"/>
                  </a:cubicBezTo>
                  <a:cubicBezTo>
                    <a:pt x="609544" y="426673"/>
                    <a:pt x="571205" y="464956"/>
                    <a:pt x="523917" y="464956"/>
                  </a:cubicBezTo>
                  <a:lnTo>
                    <a:pt x="180749" y="464956"/>
                  </a:lnTo>
                  <a:cubicBezTo>
                    <a:pt x="133461" y="464956"/>
                    <a:pt x="95122" y="426673"/>
                    <a:pt x="95122" y="379360"/>
                  </a:cubicBezTo>
                  <a:cubicBezTo>
                    <a:pt x="95122" y="339478"/>
                    <a:pt x="122534" y="306181"/>
                    <a:pt x="159649" y="296775"/>
                  </a:cubicBezTo>
                  <a:cubicBezTo>
                    <a:pt x="154939" y="283418"/>
                    <a:pt x="152207" y="269121"/>
                    <a:pt x="152207" y="254259"/>
                  </a:cubicBezTo>
                  <a:cubicBezTo>
                    <a:pt x="152207" y="183055"/>
                    <a:pt x="209951" y="125395"/>
                    <a:pt x="281260" y="125395"/>
                  </a:cubicBezTo>
                  <a:close/>
                  <a:moveTo>
                    <a:pt x="161359" y="0"/>
                  </a:moveTo>
                  <a:cubicBezTo>
                    <a:pt x="223246" y="0"/>
                    <a:pt x="277032" y="35086"/>
                    <a:pt x="304066" y="86258"/>
                  </a:cubicBezTo>
                  <a:cubicBezTo>
                    <a:pt x="296530" y="85223"/>
                    <a:pt x="288995" y="84471"/>
                    <a:pt x="281271" y="84471"/>
                  </a:cubicBezTo>
                  <a:cubicBezTo>
                    <a:pt x="272510" y="84471"/>
                    <a:pt x="264033" y="85411"/>
                    <a:pt x="255649" y="86634"/>
                  </a:cubicBezTo>
                  <a:cubicBezTo>
                    <a:pt x="233607" y="58885"/>
                    <a:pt x="199508" y="40918"/>
                    <a:pt x="161359" y="40918"/>
                  </a:cubicBezTo>
                  <a:cubicBezTo>
                    <a:pt x="94950" y="40918"/>
                    <a:pt x="40975" y="94912"/>
                    <a:pt x="40975" y="161134"/>
                  </a:cubicBezTo>
                  <a:cubicBezTo>
                    <a:pt x="40975" y="209954"/>
                    <a:pt x="70270" y="252001"/>
                    <a:pt x="112188" y="270814"/>
                  </a:cubicBezTo>
                  <a:cubicBezTo>
                    <a:pt x="112282" y="271567"/>
                    <a:pt x="112282" y="272413"/>
                    <a:pt x="112376" y="273166"/>
                  </a:cubicBezTo>
                  <a:cubicBezTo>
                    <a:pt x="100602" y="280785"/>
                    <a:pt x="90334" y="290285"/>
                    <a:pt x="81762" y="301103"/>
                  </a:cubicBezTo>
                  <a:cubicBezTo>
                    <a:pt x="32969" y="273354"/>
                    <a:pt x="0" y="221053"/>
                    <a:pt x="0" y="161134"/>
                  </a:cubicBezTo>
                  <a:cubicBezTo>
                    <a:pt x="0" y="72336"/>
                    <a:pt x="72343" y="0"/>
                    <a:pt x="16135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chef_296689"/>
            <p:cNvSpPr>
              <a:spLocks noChangeAspect="1"/>
            </p:cNvSpPr>
            <p:nvPr/>
          </p:nvSpPr>
          <p:spPr bwMode="auto">
            <a:xfrm>
              <a:off x="9519855" y="5314536"/>
              <a:ext cx="414869" cy="467824"/>
            </a:xfrm>
            <a:custGeom>
              <a:avLst/>
              <a:gdLst>
                <a:gd name="T0" fmla="*/ 2361 w 2361"/>
                <a:gd name="T1" fmla="*/ 0 h 2667"/>
                <a:gd name="T2" fmla="*/ 1180 w 2361"/>
                <a:gd name="T3" fmla="*/ 131 h 2667"/>
                <a:gd name="T4" fmla="*/ 0 w 2361"/>
                <a:gd name="T5" fmla="*/ 0 h 2667"/>
                <a:gd name="T6" fmla="*/ 147 w 2361"/>
                <a:gd name="T7" fmla="*/ 1882 h 2667"/>
                <a:gd name="T8" fmla="*/ 1180 w 2361"/>
                <a:gd name="T9" fmla="*/ 2667 h 2667"/>
                <a:gd name="T10" fmla="*/ 2213 w 2361"/>
                <a:gd name="T11" fmla="*/ 1882 h 2667"/>
                <a:gd name="T12" fmla="*/ 2361 w 2361"/>
                <a:gd name="T13" fmla="*/ 0 h 2667"/>
                <a:gd name="T14" fmla="*/ 1058 w 2361"/>
                <a:gd name="T15" fmla="*/ 1668 h 2667"/>
                <a:gd name="T16" fmla="*/ 568 w 2361"/>
                <a:gd name="T17" fmla="*/ 1179 h 2667"/>
                <a:gd name="T18" fmla="*/ 757 w 2361"/>
                <a:gd name="T19" fmla="*/ 990 h 2667"/>
                <a:gd name="T20" fmla="*/ 1058 w 2361"/>
                <a:gd name="T21" fmla="*/ 1291 h 2667"/>
                <a:gd name="T22" fmla="*/ 1630 w 2361"/>
                <a:gd name="T23" fmla="*/ 719 h 2667"/>
                <a:gd name="T24" fmla="*/ 1819 w 2361"/>
                <a:gd name="T25" fmla="*/ 907 h 2667"/>
                <a:gd name="T26" fmla="*/ 1058 w 2361"/>
                <a:gd name="T27" fmla="*/ 1668 h 2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61" h="2667">
                  <a:moveTo>
                    <a:pt x="2361" y="0"/>
                  </a:moveTo>
                  <a:cubicBezTo>
                    <a:pt x="2361" y="0"/>
                    <a:pt x="1896" y="131"/>
                    <a:pt x="1180" y="131"/>
                  </a:cubicBezTo>
                  <a:cubicBezTo>
                    <a:pt x="465" y="131"/>
                    <a:pt x="0" y="0"/>
                    <a:pt x="0" y="0"/>
                  </a:cubicBezTo>
                  <a:lnTo>
                    <a:pt x="147" y="1882"/>
                  </a:lnTo>
                  <a:lnTo>
                    <a:pt x="1180" y="2667"/>
                  </a:lnTo>
                  <a:lnTo>
                    <a:pt x="2213" y="1882"/>
                  </a:lnTo>
                  <a:lnTo>
                    <a:pt x="2361" y="0"/>
                  </a:lnTo>
                  <a:close/>
                  <a:moveTo>
                    <a:pt x="1058" y="1668"/>
                  </a:moveTo>
                  <a:lnTo>
                    <a:pt x="568" y="1179"/>
                  </a:lnTo>
                  <a:lnTo>
                    <a:pt x="757" y="990"/>
                  </a:lnTo>
                  <a:lnTo>
                    <a:pt x="1058" y="1291"/>
                  </a:lnTo>
                  <a:lnTo>
                    <a:pt x="1630" y="719"/>
                  </a:lnTo>
                  <a:lnTo>
                    <a:pt x="1819" y="907"/>
                  </a:lnTo>
                  <a:lnTo>
                    <a:pt x="1058" y="16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1157084" y="3983313"/>
            <a:ext cx="1726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Work plan 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01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 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Eras Demi ITC" panose="020B0805030504020804" pitchFamily="34" charset="0"/>
            </a:endParaRPr>
          </a:p>
        </p:txBody>
      </p:sp>
      <p:sp>
        <p:nvSpPr>
          <p:cNvPr id="17" name="文本框 17"/>
          <p:cNvSpPr txBox="1"/>
          <p:nvPr/>
        </p:nvSpPr>
        <p:spPr>
          <a:xfrm>
            <a:off x="-5979" y="4316293"/>
            <a:ext cx="288981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611422" y="1970985"/>
            <a:ext cx="1726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Work plan 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02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 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Eras Demi ITC" panose="020B0805030504020804" pitchFamily="34" charset="0"/>
            </a:endParaRPr>
          </a:p>
        </p:txBody>
      </p:sp>
      <p:sp>
        <p:nvSpPr>
          <p:cNvPr id="19" name="文本框 17"/>
          <p:cNvSpPr txBox="1"/>
          <p:nvPr/>
        </p:nvSpPr>
        <p:spPr>
          <a:xfrm>
            <a:off x="1448360" y="2303965"/>
            <a:ext cx="288981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853822" y="1970985"/>
            <a:ext cx="1726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Work plan 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03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 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Eras Demi ITC" panose="020B0805030504020804" pitchFamily="34" charset="0"/>
            </a:endParaRPr>
          </a:p>
        </p:txBody>
      </p:sp>
      <p:sp>
        <p:nvSpPr>
          <p:cNvPr id="21" name="文本框 17"/>
          <p:cNvSpPr txBox="1"/>
          <p:nvPr/>
        </p:nvSpPr>
        <p:spPr>
          <a:xfrm>
            <a:off x="7853822" y="2303965"/>
            <a:ext cx="288981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308161" y="3980031"/>
            <a:ext cx="1726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Work plan 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04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rPr>
              <a:t> 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Eras Demi ITC" panose="020B0805030504020804" pitchFamily="34" charset="0"/>
            </a:endParaRPr>
          </a:p>
        </p:txBody>
      </p:sp>
      <p:sp>
        <p:nvSpPr>
          <p:cNvPr id="23" name="文本框 17"/>
          <p:cNvSpPr txBox="1"/>
          <p:nvPr/>
        </p:nvSpPr>
        <p:spPr>
          <a:xfrm>
            <a:off x="9308161" y="4313011"/>
            <a:ext cx="288981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09509" y="2680082"/>
            <a:ext cx="477261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E4DFCC"/>
              </a:buClr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5709509" y="1993453"/>
            <a:ext cx="3553188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4A6583"/>
                </a:solidFill>
                <a:latin typeface="Eras Demi ITC" panose="020B0805030504020804" pitchFamily="34" charset="0"/>
              </a:rPr>
              <a:t>小标题</a:t>
            </a:r>
            <a:endParaRPr lang="zh-CN" altLang="en-US" sz="3200" b="1" dirty="0">
              <a:solidFill>
                <a:srgbClr val="4A6583"/>
              </a:solidFill>
              <a:latin typeface="Eras Demi ITC" panose="020B08050305040208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09509" y="3556035"/>
            <a:ext cx="477261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E4DFCC"/>
              </a:buClr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709509" y="4431987"/>
            <a:ext cx="477261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E4DFCC"/>
              </a:buClr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709509" y="5307940"/>
            <a:ext cx="477261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E4DFCC"/>
              </a:buClr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2" name="图片占位符 91"/>
          <p:cNvPicPr>
            <a:picLocks noGrp="1" noChangeAspect="1"/>
          </p:cNvPicPr>
          <p:nvPr>
            <p:ph type="pic" sz="quarter" idx="1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7" b="11057"/>
          <a:stretch>
            <a:fillRect/>
          </a:stretch>
        </p:blipFill>
        <p:spPr>
          <a:xfrm>
            <a:off x="523875" y="2468880"/>
            <a:ext cx="4871085" cy="320675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a511b645a7445b5cc714ca913cf44f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131088" y="3512293"/>
            <a:ext cx="5929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汇报完毕 感谢聆听</a:t>
            </a:r>
            <a:endParaRPr lang="zh-CN" altLang="en-US" sz="54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32236" y="4555402"/>
            <a:ext cx="7127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Work summary and work plan template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.This template is suitable for the new year, year-end summary plan, report, work report and other business scene. 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03359" y="2104819"/>
            <a:ext cx="478528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dirty="0">
                <a:solidFill>
                  <a:srgbClr val="4A6583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THANKS</a:t>
            </a:r>
            <a:endParaRPr lang="en-US" altLang="zh-CN" sz="8800" dirty="0">
              <a:solidFill>
                <a:srgbClr val="4A6583"/>
              </a:solidFill>
              <a:latin typeface="Eras Demi ITC" panose="020B08050305040208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69"/>
          <p:cNvSpPr txBox="1"/>
          <p:nvPr/>
        </p:nvSpPr>
        <p:spPr>
          <a:xfrm>
            <a:off x="2874188" y="3421724"/>
            <a:ext cx="2793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083445" y="3381466"/>
            <a:ext cx="3217761" cy="5421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083445" y="3381466"/>
            <a:ext cx="701277" cy="542182"/>
          </a:xfrm>
          <a:prstGeom prst="rect">
            <a:avLst/>
          </a:prstGeom>
          <a:solidFill>
            <a:srgbClr val="B66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69"/>
          <p:cNvSpPr txBox="1"/>
          <p:nvPr/>
        </p:nvSpPr>
        <p:spPr>
          <a:xfrm>
            <a:off x="2851037" y="4867672"/>
            <a:ext cx="2793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请输入标题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060294" y="4827414"/>
            <a:ext cx="3217761" cy="542182"/>
          </a:xfrm>
          <a:prstGeom prst="rect">
            <a:avLst/>
          </a:prstGeom>
          <a:noFill/>
          <a:ln>
            <a:solidFill>
              <a:srgbClr val="4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2060294" y="4827414"/>
            <a:ext cx="701277" cy="542182"/>
          </a:xfrm>
          <a:prstGeom prst="rect">
            <a:avLst/>
          </a:prstGeom>
          <a:solidFill>
            <a:srgbClr val="E4B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69"/>
          <p:cNvSpPr txBox="1"/>
          <p:nvPr/>
        </p:nvSpPr>
        <p:spPr>
          <a:xfrm>
            <a:off x="7650527" y="3392938"/>
            <a:ext cx="2793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请输入标题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6859784" y="3352680"/>
            <a:ext cx="3217761" cy="542182"/>
          </a:xfrm>
          <a:prstGeom prst="rect">
            <a:avLst/>
          </a:prstGeom>
          <a:noFill/>
          <a:ln>
            <a:solidFill>
              <a:srgbClr val="4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859784" y="3352680"/>
            <a:ext cx="701277" cy="542182"/>
          </a:xfrm>
          <a:prstGeom prst="rect">
            <a:avLst/>
          </a:prstGeom>
          <a:solidFill>
            <a:srgbClr val="E4B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69"/>
          <p:cNvSpPr txBox="1"/>
          <p:nvPr/>
        </p:nvSpPr>
        <p:spPr>
          <a:xfrm>
            <a:off x="7650528" y="4862291"/>
            <a:ext cx="2793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请输入标题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6859785" y="4822033"/>
            <a:ext cx="3217761" cy="5421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859785" y="4822033"/>
            <a:ext cx="701277" cy="542182"/>
          </a:xfrm>
          <a:prstGeom prst="rect">
            <a:avLst/>
          </a:prstGeom>
          <a:solidFill>
            <a:srgbClr val="B66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5244456" y="1074838"/>
            <a:ext cx="1703088" cy="1703088"/>
          </a:xfrm>
          <a:prstGeom prst="ellipse">
            <a:avLst/>
          </a:prstGeom>
          <a:solidFill>
            <a:srgbClr val="4A65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5311170" y="1317906"/>
            <a:ext cx="1569660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5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378370" y="2153112"/>
            <a:ext cx="1435260" cy="368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dist"/>
            <a:r>
              <a:rPr lang="en-US" altLang="zh-CN" dirty="0">
                <a:solidFill>
                  <a:schemeClr val="bg1"/>
                </a:solidFill>
              </a:rPr>
              <a:t>Contents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53" name="椭圆 52"/>
          <p:cNvSpPr/>
          <p:nvPr/>
        </p:nvSpPr>
        <p:spPr>
          <a:xfrm>
            <a:off x="5168256" y="998638"/>
            <a:ext cx="1855488" cy="1855488"/>
          </a:xfrm>
          <a:prstGeom prst="ellipse">
            <a:avLst/>
          </a:prstGeom>
          <a:noFill/>
          <a:ln>
            <a:solidFill>
              <a:srgbClr val="4D748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bldLvl="0" animBg="1"/>
      <p:bldP spid="36" grpId="0" bldLvl="0" animBg="1"/>
      <p:bldP spid="38" grpId="0"/>
      <p:bldP spid="39" grpId="0" animBg="1"/>
      <p:bldP spid="40" grpId="0" bldLvl="0" animBg="1"/>
      <p:bldP spid="42" grpId="0"/>
      <p:bldP spid="43" grpId="0" animBg="1"/>
      <p:bldP spid="44" grpId="0" bldLvl="0" animBg="1"/>
      <p:bldP spid="46" grpId="0"/>
      <p:bldP spid="47" grpId="0" bldLvl="0" animBg="1"/>
      <p:bldP spid="48" grpId="0" bldLvl="0" animBg="1"/>
      <p:bldP spid="50" grpId="0" bldLvl="0" animBg="1"/>
      <p:bldP spid="51" grpId="0"/>
      <p:bldP spid="52" grpId="0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ab11c2ae4328158908fcc1a4e8641c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918464" y="3403435"/>
            <a:ext cx="63550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第一部分：</a:t>
            </a:r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标题文字</a:t>
            </a:r>
            <a:endParaRPr lang="zh-CN" altLang="en-US" sz="54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32236" y="4446544"/>
            <a:ext cx="7127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Work summary and work plan template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.This template is suitable for the new year, year-end summary plan, report, work report and other business scene. 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93689" y="1995961"/>
            <a:ext cx="40046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dirty="0">
                <a:solidFill>
                  <a:srgbClr val="4A6583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Part 01</a:t>
            </a:r>
            <a:endParaRPr lang="en-US" altLang="zh-CN" sz="8800" dirty="0">
              <a:solidFill>
                <a:srgbClr val="4A6583"/>
              </a:solidFill>
              <a:latin typeface="Eras Demi ITC" panose="020B08050305040208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" y="1383247"/>
            <a:ext cx="7662441" cy="2656318"/>
          </a:xfrm>
          <a:prstGeom prst="rect">
            <a:avLst/>
          </a:prstGeom>
          <a:solidFill>
            <a:srgbClr val="D5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4"/>
          <a:stretch>
            <a:fillRect/>
          </a:stretch>
        </p:blipFill>
        <p:spPr>
          <a:xfrm>
            <a:off x="7662441" y="1383247"/>
            <a:ext cx="4529559" cy="2656318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7141579" y="2190545"/>
            <a:ext cx="1041722" cy="1041722"/>
          </a:xfrm>
          <a:prstGeom prst="ellipse">
            <a:avLst/>
          </a:prstGeom>
          <a:solidFill>
            <a:srgbClr val="4A65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write_51768"/>
          <p:cNvSpPr>
            <a:spLocks noChangeAspect="1"/>
          </p:cNvSpPr>
          <p:nvPr/>
        </p:nvSpPr>
        <p:spPr bwMode="auto">
          <a:xfrm>
            <a:off x="7407441" y="2467690"/>
            <a:ext cx="509998" cy="497101"/>
          </a:xfrm>
          <a:custGeom>
            <a:avLst/>
            <a:gdLst>
              <a:gd name="T0" fmla="*/ 472622 w 604011"/>
              <a:gd name="T1" fmla="*/ 472622 w 604011"/>
              <a:gd name="T2" fmla="*/ 472622 w 604011"/>
              <a:gd name="T3" fmla="*/ 472622 w 604011"/>
              <a:gd name="T4" fmla="*/ 472622 w 604011"/>
              <a:gd name="T5" fmla="*/ 472622 w 604011"/>
              <a:gd name="T6" fmla="*/ 472622 w 604011"/>
              <a:gd name="T7" fmla="*/ 472622 w 604011"/>
              <a:gd name="T8" fmla="*/ 472622 w 604011"/>
              <a:gd name="T9" fmla="*/ 472622 w 604011"/>
              <a:gd name="T10" fmla="*/ 472622 w 604011"/>
              <a:gd name="T11" fmla="*/ 472622 w 604011"/>
              <a:gd name="T12" fmla="*/ 472622 w 604011"/>
              <a:gd name="T13" fmla="*/ 472622 w 604011"/>
              <a:gd name="T14" fmla="*/ 472622 w 604011"/>
              <a:gd name="T15" fmla="*/ 472622 w 604011"/>
              <a:gd name="T16" fmla="*/ 472622 w 604011"/>
              <a:gd name="T17" fmla="*/ 472622 w 604011"/>
              <a:gd name="T18" fmla="*/ 472622 w 604011"/>
              <a:gd name="T19" fmla="*/ 472622 w 604011"/>
              <a:gd name="T20" fmla="*/ 472622 w 604011"/>
              <a:gd name="T21" fmla="*/ 472622 w 604011"/>
              <a:gd name="T22" fmla="*/ 472622 w 604011"/>
              <a:gd name="T23" fmla="*/ 472622 w 604011"/>
              <a:gd name="T24" fmla="*/ 472622 w 604011"/>
              <a:gd name="T25" fmla="*/ 472622 w 604011"/>
              <a:gd name="T26" fmla="*/ 472622 w 604011"/>
              <a:gd name="T27" fmla="*/ 472622 w 604011"/>
              <a:gd name="T28" fmla="*/ 472622 w 604011"/>
              <a:gd name="T29" fmla="*/ 472622 w 604011"/>
              <a:gd name="T30" fmla="*/ 472622 w 604011"/>
              <a:gd name="T31" fmla="*/ 472622 w 604011"/>
              <a:gd name="T32" fmla="*/ 472622 w 604011"/>
              <a:gd name="T33" fmla="*/ 472622 w 604011"/>
              <a:gd name="T34" fmla="*/ 472622 w 604011"/>
              <a:gd name="T35" fmla="*/ 472622 w 604011"/>
              <a:gd name="T36" fmla="*/ 472622 w 604011"/>
              <a:gd name="T37" fmla="*/ 472622 w 604011"/>
              <a:gd name="T38" fmla="*/ 472622 w 604011"/>
              <a:gd name="T39" fmla="*/ 472622 w 604011"/>
              <a:gd name="T40" fmla="*/ 472622 w 604011"/>
              <a:gd name="T41" fmla="*/ 472622 w 604011"/>
              <a:gd name="T42" fmla="*/ 472622 w 604011"/>
              <a:gd name="T43" fmla="*/ 472622 w 604011"/>
              <a:gd name="T44" fmla="*/ 472622 w 604011"/>
              <a:gd name="T45" fmla="*/ 472622 w 604011"/>
              <a:gd name="T46" fmla="*/ 472622 w 604011"/>
              <a:gd name="T47" fmla="*/ 472622 w 604011"/>
              <a:gd name="T48" fmla="*/ 472622 w 604011"/>
              <a:gd name="T49" fmla="*/ 472622 w 604011"/>
              <a:gd name="T50" fmla="*/ 472622 w 604011"/>
              <a:gd name="T51" fmla="*/ 472622 w 604011"/>
              <a:gd name="T52" fmla="*/ 472622 w 604011"/>
              <a:gd name="T53" fmla="*/ 472622 w 604011"/>
              <a:gd name="T54" fmla="*/ 472622 w 604011"/>
              <a:gd name="T55" fmla="*/ 472622 w 604011"/>
              <a:gd name="T56" fmla="*/ 472622 w 604011"/>
              <a:gd name="T57" fmla="*/ 472622 w 604011"/>
              <a:gd name="T58" fmla="*/ 472622 w 604011"/>
              <a:gd name="T59" fmla="*/ 472622 w 604011"/>
              <a:gd name="T60" fmla="*/ 472622 w 604011"/>
              <a:gd name="T61" fmla="*/ 472622 w 604011"/>
              <a:gd name="T62" fmla="*/ 472622 w 604011"/>
              <a:gd name="T63" fmla="*/ 472622 w 604011"/>
              <a:gd name="T64" fmla="*/ 472622 w 604011"/>
              <a:gd name="T65" fmla="*/ 472622 w 604011"/>
              <a:gd name="T66" fmla="*/ 472622 w 604011"/>
              <a:gd name="T67" fmla="*/ 472622 w 604011"/>
              <a:gd name="T68" fmla="*/ 472622 w 604011"/>
              <a:gd name="T69" fmla="*/ 472622 w 604011"/>
              <a:gd name="T70" fmla="*/ 472622 w 604011"/>
              <a:gd name="T71" fmla="*/ 472622 w 604011"/>
              <a:gd name="T72" fmla="*/ 472622 w 604011"/>
              <a:gd name="T73" fmla="*/ 472622 w 604011"/>
              <a:gd name="T74" fmla="*/ 472622 w 604011"/>
              <a:gd name="T75" fmla="*/ 472622 w 604011"/>
              <a:gd name="T76" fmla="*/ 472622 w 604011"/>
              <a:gd name="T77" fmla="*/ 472622 w 604011"/>
              <a:gd name="T78" fmla="*/ 472622 w 604011"/>
              <a:gd name="T79" fmla="*/ 472622 w 604011"/>
              <a:gd name="T80" fmla="*/ 472622 w 604011"/>
              <a:gd name="T81" fmla="*/ 472622 w 604011"/>
              <a:gd name="T82" fmla="*/ 472622 w 604011"/>
              <a:gd name="T83" fmla="*/ 472622 w 604011"/>
              <a:gd name="T84" fmla="*/ 472622 w 604011"/>
              <a:gd name="T85" fmla="*/ 472622 w 604011"/>
              <a:gd name="T86" fmla="*/ 472622 w 604011"/>
              <a:gd name="T87" fmla="*/ 472622 w 604011"/>
              <a:gd name="T88" fmla="*/ 472622 w 604011"/>
              <a:gd name="T89" fmla="*/ 472622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18" h="408">
                <a:moveTo>
                  <a:pt x="246" y="243"/>
                </a:moveTo>
                <a:lnTo>
                  <a:pt x="362" y="127"/>
                </a:lnTo>
                <a:lnTo>
                  <a:pt x="418" y="183"/>
                </a:lnTo>
                <a:lnTo>
                  <a:pt x="302" y="299"/>
                </a:lnTo>
                <a:lnTo>
                  <a:pt x="246" y="243"/>
                </a:lnTo>
                <a:close/>
                <a:moveTo>
                  <a:pt x="235" y="283"/>
                </a:moveTo>
                <a:lnTo>
                  <a:pt x="227" y="318"/>
                </a:lnTo>
                <a:lnTo>
                  <a:pt x="261" y="309"/>
                </a:lnTo>
                <a:lnTo>
                  <a:pt x="235" y="283"/>
                </a:lnTo>
                <a:close/>
                <a:moveTo>
                  <a:pt x="304" y="316"/>
                </a:moveTo>
                <a:lnTo>
                  <a:pt x="330" y="290"/>
                </a:lnTo>
                <a:lnTo>
                  <a:pt x="330" y="408"/>
                </a:lnTo>
                <a:lnTo>
                  <a:pt x="0" y="408"/>
                </a:lnTo>
                <a:lnTo>
                  <a:pt x="0" y="112"/>
                </a:lnTo>
                <a:lnTo>
                  <a:pt x="106" y="0"/>
                </a:lnTo>
                <a:lnTo>
                  <a:pt x="330" y="0"/>
                </a:lnTo>
                <a:lnTo>
                  <a:pt x="330" y="140"/>
                </a:lnTo>
                <a:lnTo>
                  <a:pt x="304" y="165"/>
                </a:lnTo>
                <a:lnTo>
                  <a:pt x="304" y="26"/>
                </a:lnTo>
                <a:lnTo>
                  <a:pt x="122" y="26"/>
                </a:lnTo>
                <a:lnTo>
                  <a:pt x="122" y="122"/>
                </a:lnTo>
                <a:lnTo>
                  <a:pt x="25" y="122"/>
                </a:lnTo>
                <a:lnTo>
                  <a:pt x="25" y="382"/>
                </a:lnTo>
                <a:lnTo>
                  <a:pt x="304" y="382"/>
                </a:lnTo>
                <a:lnTo>
                  <a:pt x="304" y="316"/>
                </a:lnTo>
                <a:close/>
                <a:moveTo>
                  <a:pt x="49" y="96"/>
                </a:moveTo>
                <a:lnTo>
                  <a:pt x="96" y="96"/>
                </a:lnTo>
                <a:lnTo>
                  <a:pt x="96" y="47"/>
                </a:lnTo>
                <a:lnTo>
                  <a:pt x="49" y="96"/>
                </a:lnTo>
                <a:close/>
                <a:moveTo>
                  <a:pt x="272" y="197"/>
                </a:moveTo>
                <a:lnTo>
                  <a:pt x="272" y="194"/>
                </a:lnTo>
                <a:lnTo>
                  <a:pt x="56" y="194"/>
                </a:lnTo>
                <a:lnTo>
                  <a:pt x="56" y="222"/>
                </a:lnTo>
                <a:lnTo>
                  <a:pt x="247" y="222"/>
                </a:lnTo>
                <a:lnTo>
                  <a:pt x="272" y="197"/>
                </a:lnTo>
                <a:close/>
                <a:moveTo>
                  <a:pt x="230" y="250"/>
                </a:moveTo>
                <a:lnTo>
                  <a:pt x="56" y="250"/>
                </a:lnTo>
                <a:lnTo>
                  <a:pt x="56" y="279"/>
                </a:lnTo>
                <a:lnTo>
                  <a:pt x="222" y="279"/>
                </a:lnTo>
                <a:lnTo>
                  <a:pt x="230" y="250"/>
                </a:lnTo>
                <a:close/>
                <a:moveTo>
                  <a:pt x="56" y="338"/>
                </a:moveTo>
                <a:lnTo>
                  <a:pt x="208" y="338"/>
                </a:lnTo>
                <a:lnTo>
                  <a:pt x="215" y="310"/>
                </a:lnTo>
                <a:lnTo>
                  <a:pt x="56" y="310"/>
                </a:lnTo>
                <a:lnTo>
                  <a:pt x="56" y="3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pSp>
        <p:nvGrpSpPr>
          <p:cNvPr id="9" name="组合 8"/>
          <p:cNvGrpSpPr/>
          <p:nvPr/>
        </p:nvGrpSpPr>
        <p:grpSpPr>
          <a:xfrm>
            <a:off x="688838" y="1546575"/>
            <a:ext cx="6284762" cy="1671340"/>
            <a:chOff x="1342665" y="5197870"/>
            <a:chExt cx="6284762" cy="1671340"/>
          </a:xfrm>
        </p:grpSpPr>
        <p:sp>
          <p:nvSpPr>
            <p:cNvPr id="10" name="矩形 9"/>
            <p:cNvSpPr/>
            <p:nvPr/>
          </p:nvSpPr>
          <p:spPr>
            <a:xfrm>
              <a:off x="1342665" y="5197870"/>
              <a:ext cx="3066730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Eras Demi ITC" panose="020B0805030504020804" pitchFamily="34" charset="0"/>
                </a:rPr>
                <a:t>小标题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342665" y="5659535"/>
              <a:ext cx="6284762" cy="1209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请点击此处编辑您的文字内容。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+mn-ea"/>
                </a:rPr>
                <a:t>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: 圆角 11"/>
          <p:cNvSpPr/>
          <p:nvPr/>
        </p:nvSpPr>
        <p:spPr>
          <a:xfrm>
            <a:off x="866029" y="5474753"/>
            <a:ext cx="2169382" cy="425952"/>
          </a:xfrm>
          <a:prstGeom prst="roundRect">
            <a:avLst>
              <a:gd name="adj" fmla="val 19744"/>
            </a:avLst>
          </a:prstGeom>
          <a:solidFill>
            <a:srgbClr val="4A65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Eras Demi ITC" panose="020B0805030504020804" pitchFamily="34" charset="0"/>
              </a:rPr>
              <a:t>Project 01</a:t>
            </a:r>
            <a:endParaRPr lang="en-US" altLang="zh-CN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13" name="windows_154872"/>
          <p:cNvSpPr>
            <a:spLocks noChangeAspect="1"/>
          </p:cNvSpPr>
          <p:nvPr/>
        </p:nvSpPr>
        <p:spPr bwMode="auto">
          <a:xfrm>
            <a:off x="1564597" y="4631083"/>
            <a:ext cx="775746" cy="514887"/>
          </a:xfrm>
          <a:custGeom>
            <a:avLst/>
            <a:gdLst>
              <a:gd name="T0" fmla="*/ 278945 h 440259"/>
              <a:gd name="T1" fmla="*/ 278945 h 440259"/>
              <a:gd name="T2" fmla="*/ 278945 h 440259"/>
              <a:gd name="T3" fmla="*/ 278945 h 440259"/>
              <a:gd name="T4" fmla="*/ 278945 h 440259"/>
              <a:gd name="T5" fmla="*/ 278945 h 440259"/>
              <a:gd name="T6" fmla="*/ 278945 h 440259"/>
              <a:gd name="T7" fmla="*/ 278945 h 440259"/>
              <a:gd name="T8" fmla="*/ 278945 h 440259"/>
              <a:gd name="T9" fmla="*/ 278945 h 440259"/>
              <a:gd name="T10" fmla="*/ 278945 h 440259"/>
              <a:gd name="T11" fmla="*/ 278945 h 440259"/>
              <a:gd name="T12" fmla="*/ 278945 h 440259"/>
              <a:gd name="T13" fmla="*/ 278945 h 440259"/>
              <a:gd name="T14" fmla="*/ 278945 h 440259"/>
              <a:gd name="T15" fmla="*/ 278945 h 440259"/>
              <a:gd name="T16" fmla="*/ 278945 h 440259"/>
              <a:gd name="T17" fmla="*/ 278945 h 440259"/>
              <a:gd name="T18" fmla="*/ 278945 h 440259"/>
              <a:gd name="T19" fmla="*/ 278945 h 440259"/>
              <a:gd name="T20" fmla="*/ 278945 h 440259"/>
              <a:gd name="T21" fmla="*/ 278945 h 440259"/>
              <a:gd name="T22" fmla="*/ 278945 h 440259"/>
              <a:gd name="T23" fmla="*/ 278945 h 440259"/>
              <a:gd name="T24" fmla="*/ 278945 h 440259"/>
              <a:gd name="T25" fmla="*/ 278945 h 440259"/>
              <a:gd name="T26" fmla="*/ 278945 h 440259"/>
              <a:gd name="T27" fmla="*/ 278945 h 440259"/>
              <a:gd name="T28" fmla="*/ 278945 h 440259"/>
              <a:gd name="T29" fmla="*/ 278945 h 440259"/>
              <a:gd name="T30" fmla="*/ 278945 h 440259"/>
              <a:gd name="T31" fmla="*/ 278945 h 440259"/>
              <a:gd name="T32" fmla="*/ 278945 h 440259"/>
              <a:gd name="T33" fmla="*/ 278945 h 440259"/>
              <a:gd name="T34" fmla="*/ 278945 h 440259"/>
              <a:gd name="T35" fmla="*/ 278945 h 440259"/>
              <a:gd name="T36" fmla="*/ 278945 h 440259"/>
              <a:gd name="T37" fmla="*/ 278945 h 440259"/>
              <a:gd name="T38" fmla="*/ 278945 h 440259"/>
              <a:gd name="T39" fmla="*/ 278945 h 440259"/>
              <a:gd name="T40" fmla="*/ 278945 h 440259"/>
              <a:gd name="T41" fmla="*/ 278945 h 440259"/>
              <a:gd name="T42" fmla="*/ 278945 h 440259"/>
              <a:gd name="T43" fmla="*/ 278945 h 440259"/>
              <a:gd name="T44" fmla="*/ 278945 h 440259"/>
              <a:gd name="T45" fmla="*/ 278945 h 440259"/>
              <a:gd name="T46" fmla="*/ 88862 h 440259"/>
              <a:gd name="T47" fmla="*/ 88862 h 440259"/>
              <a:gd name="T48" fmla="*/ 278945 h 440259"/>
              <a:gd name="T49" fmla="*/ 278945 h 440259"/>
              <a:gd name="T50" fmla="*/ 278945 h 440259"/>
              <a:gd name="T51" fmla="*/ 278945 h 440259"/>
              <a:gd name="T52" fmla="*/ 278945 h 440259"/>
              <a:gd name="T53" fmla="*/ 278945 h 440259"/>
              <a:gd name="T54" fmla="*/ 278945 h 440259"/>
              <a:gd name="T55" fmla="*/ 278945 h 440259"/>
              <a:gd name="T56" fmla="*/ 278945 h 440259"/>
              <a:gd name="T57" fmla="*/ 278945 h 440259"/>
              <a:gd name="T58" fmla="*/ 88862 h 440259"/>
              <a:gd name="T59" fmla="*/ 88862 h 440259"/>
              <a:gd name="T60" fmla="*/ 278945 h 440259"/>
              <a:gd name="T61" fmla="*/ 278945 h 440259"/>
              <a:gd name="T62" fmla="*/ 278945 h 440259"/>
              <a:gd name="T63" fmla="*/ 278945 h 440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02" h="533">
                <a:moveTo>
                  <a:pt x="802" y="11"/>
                </a:moveTo>
                <a:cubicBezTo>
                  <a:pt x="802" y="11"/>
                  <a:pt x="802" y="11"/>
                  <a:pt x="802" y="11"/>
                </a:cubicBezTo>
                <a:cubicBezTo>
                  <a:pt x="801" y="9"/>
                  <a:pt x="801" y="8"/>
                  <a:pt x="800" y="6"/>
                </a:cubicBezTo>
                <a:cubicBezTo>
                  <a:pt x="800" y="6"/>
                  <a:pt x="800" y="6"/>
                  <a:pt x="800" y="6"/>
                </a:cubicBezTo>
                <a:cubicBezTo>
                  <a:pt x="800" y="6"/>
                  <a:pt x="800" y="6"/>
                  <a:pt x="800" y="6"/>
                </a:cubicBezTo>
                <a:cubicBezTo>
                  <a:pt x="799" y="5"/>
                  <a:pt x="798" y="4"/>
                  <a:pt x="797" y="3"/>
                </a:cubicBezTo>
                <a:cubicBezTo>
                  <a:pt x="796" y="3"/>
                  <a:pt x="796" y="2"/>
                  <a:pt x="796" y="2"/>
                </a:cubicBezTo>
                <a:cubicBezTo>
                  <a:pt x="795" y="2"/>
                  <a:pt x="794" y="1"/>
                  <a:pt x="793" y="1"/>
                </a:cubicBezTo>
                <a:cubicBezTo>
                  <a:pt x="792" y="0"/>
                  <a:pt x="791" y="0"/>
                  <a:pt x="791" y="0"/>
                </a:cubicBezTo>
                <a:cubicBezTo>
                  <a:pt x="790" y="0"/>
                  <a:pt x="789" y="0"/>
                  <a:pt x="789" y="0"/>
                </a:cubicBezTo>
                <a:lnTo>
                  <a:pt x="789" y="0"/>
                </a:lnTo>
                <a:cubicBezTo>
                  <a:pt x="788" y="0"/>
                  <a:pt x="788" y="0"/>
                  <a:pt x="787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6" y="0"/>
                  <a:pt x="786" y="0"/>
                  <a:pt x="786" y="0"/>
                </a:cubicBezTo>
                <a:lnTo>
                  <a:pt x="12" y="160"/>
                </a:lnTo>
                <a:cubicBezTo>
                  <a:pt x="6" y="161"/>
                  <a:pt x="2" y="166"/>
                  <a:pt x="1" y="171"/>
                </a:cubicBezTo>
                <a:cubicBezTo>
                  <a:pt x="0" y="177"/>
                  <a:pt x="3" y="182"/>
                  <a:pt x="8" y="185"/>
                </a:cubicBezTo>
                <a:lnTo>
                  <a:pt x="230" y="302"/>
                </a:lnTo>
                <a:lnTo>
                  <a:pt x="269" y="518"/>
                </a:lnTo>
                <a:cubicBezTo>
                  <a:pt x="269" y="518"/>
                  <a:pt x="269" y="518"/>
                  <a:pt x="269" y="518"/>
                </a:cubicBezTo>
                <a:cubicBezTo>
                  <a:pt x="269" y="519"/>
                  <a:pt x="269" y="520"/>
                  <a:pt x="269" y="521"/>
                </a:cubicBezTo>
                <a:cubicBezTo>
                  <a:pt x="269" y="522"/>
                  <a:pt x="269" y="523"/>
                  <a:pt x="269" y="523"/>
                </a:cubicBezTo>
                <a:cubicBezTo>
                  <a:pt x="269" y="524"/>
                  <a:pt x="270" y="525"/>
                  <a:pt x="270" y="527"/>
                </a:cubicBezTo>
                <a:cubicBezTo>
                  <a:pt x="271" y="527"/>
                  <a:pt x="271" y="527"/>
                  <a:pt x="271" y="527"/>
                </a:cubicBezTo>
                <a:cubicBezTo>
                  <a:pt x="271" y="527"/>
                  <a:pt x="271" y="527"/>
                  <a:pt x="271" y="527"/>
                </a:cubicBezTo>
                <a:cubicBezTo>
                  <a:pt x="271" y="528"/>
                  <a:pt x="271" y="528"/>
                  <a:pt x="272" y="528"/>
                </a:cubicBezTo>
                <a:cubicBezTo>
                  <a:pt x="272" y="529"/>
                  <a:pt x="273" y="530"/>
                  <a:pt x="274" y="530"/>
                </a:cubicBezTo>
                <a:cubicBezTo>
                  <a:pt x="274" y="530"/>
                  <a:pt x="274" y="530"/>
                  <a:pt x="274" y="531"/>
                </a:cubicBezTo>
                <a:cubicBezTo>
                  <a:pt x="274" y="531"/>
                  <a:pt x="274" y="531"/>
                  <a:pt x="275" y="531"/>
                </a:cubicBezTo>
                <a:cubicBezTo>
                  <a:pt x="275" y="531"/>
                  <a:pt x="276" y="532"/>
                  <a:pt x="277" y="532"/>
                </a:cubicBezTo>
                <a:cubicBezTo>
                  <a:pt x="277" y="532"/>
                  <a:pt x="278" y="533"/>
                  <a:pt x="278" y="533"/>
                </a:cubicBezTo>
                <a:cubicBezTo>
                  <a:pt x="279" y="533"/>
                  <a:pt x="281" y="533"/>
                  <a:pt x="282" y="533"/>
                </a:cubicBezTo>
                <a:lnTo>
                  <a:pt x="282" y="533"/>
                </a:lnTo>
                <a:lnTo>
                  <a:pt x="282" y="533"/>
                </a:lnTo>
                <a:lnTo>
                  <a:pt x="282" y="533"/>
                </a:lnTo>
                <a:cubicBezTo>
                  <a:pt x="282" y="533"/>
                  <a:pt x="282" y="533"/>
                  <a:pt x="282" y="533"/>
                </a:cubicBezTo>
                <a:cubicBezTo>
                  <a:pt x="282" y="533"/>
                  <a:pt x="282" y="533"/>
                  <a:pt x="283" y="533"/>
                </a:cubicBezTo>
                <a:cubicBezTo>
                  <a:pt x="286" y="533"/>
                  <a:pt x="290" y="532"/>
                  <a:pt x="292" y="529"/>
                </a:cubicBezTo>
                <a:lnTo>
                  <a:pt x="440" y="431"/>
                </a:lnTo>
                <a:lnTo>
                  <a:pt x="595" y="531"/>
                </a:lnTo>
                <a:cubicBezTo>
                  <a:pt x="597" y="532"/>
                  <a:pt x="599" y="533"/>
                  <a:pt x="602" y="533"/>
                </a:cubicBezTo>
                <a:cubicBezTo>
                  <a:pt x="603" y="533"/>
                  <a:pt x="605" y="533"/>
                  <a:pt x="606" y="533"/>
                </a:cubicBezTo>
                <a:cubicBezTo>
                  <a:pt x="610" y="531"/>
                  <a:pt x="613" y="528"/>
                  <a:pt x="614" y="524"/>
                </a:cubicBezTo>
                <a:lnTo>
                  <a:pt x="800" y="20"/>
                </a:lnTo>
                <a:cubicBezTo>
                  <a:pt x="801" y="18"/>
                  <a:pt x="802" y="16"/>
                  <a:pt x="802" y="13"/>
                </a:cubicBezTo>
                <a:cubicBezTo>
                  <a:pt x="802" y="12"/>
                  <a:pt x="802" y="12"/>
                  <a:pt x="802" y="11"/>
                </a:cubicBezTo>
                <a:close/>
                <a:moveTo>
                  <a:pt x="647" y="101"/>
                </a:moveTo>
                <a:lnTo>
                  <a:pt x="327" y="336"/>
                </a:lnTo>
                <a:cubicBezTo>
                  <a:pt x="327" y="336"/>
                  <a:pt x="326" y="337"/>
                  <a:pt x="326" y="337"/>
                </a:cubicBezTo>
                <a:cubicBezTo>
                  <a:pt x="326" y="337"/>
                  <a:pt x="326" y="337"/>
                  <a:pt x="325" y="338"/>
                </a:cubicBezTo>
                <a:cubicBezTo>
                  <a:pt x="325" y="338"/>
                  <a:pt x="325" y="338"/>
                  <a:pt x="325" y="339"/>
                </a:cubicBezTo>
                <a:cubicBezTo>
                  <a:pt x="324" y="339"/>
                  <a:pt x="324" y="339"/>
                  <a:pt x="324" y="340"/>
                </a:cubicBezTo>
                <a:cubicBezTo>
                  <a:pt x="323" y="340"/>
                  <a:pt x="323" y="341"/>
                  <a:pt x="323" y="342"/>
                </a:cubicBezTo>
                <a:cubicBezTo>
                  <a:pt x="323" y="342"/>
                  <a:pt x="323" y="342"/>
                  <a:pt x="323" y="343"/>
                </a:cubicBezTo>
                <a:cubicBezTo>
                  <a:pt x="323" y="343"/>
                  <a:pt x="322" y="343"/>
                  <a:pt x="322" y="343"/>
                </a:cubicBezTo>
                <a:lnTo>
                  <a:pt x="286" y="462"/>
                </a:lnTo>
                <a:lnTo>
                  <a:pt x="257" y="301"/>
                </a:lnTo>
                <a:lnTo>
                  <a:pt x="647" y="101"/>
                </a:lnTo>
                <a:close/>
                <a:moveTo>
                  <a:pt x="306" y="487"/>
                </a:moveTo>
                <a:lnTo>
                  <a:pt x="343" y="367"/>
                </a:lnTo>
                <a:lnTo>
                  <a:pt x="399" y="404"/>
                </a:lnTo>
                <a:lnTo>
                  <a:pt x="416" y="415"/>
                </a:lnTo>
                <a:lnTo>
                  <a:pt x="361" y="451"/>
                </a:lnTo>
                <a:lnTo>
                  <a:pt x="306" y="487"/>
                </a:lnTo>
                <a:close/>
              </a:path>
            </a:pathLst>
          </a:custGeom>
          <a:solidFill>
            <a:srgbClr val="72869E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: 圆角 13"/>
          <p:cNvSpPr/>
          <p:nvPr/>
        </p:nvSpPr>
        <p:spPr>
          <a:xfrm>
            <a:off x="3629549" y="5474753"/>
            <a:ext cx="2169382" cy="425952"/>
          </a:xfrm>
          <a:prstGeom prst="roundRect">
            <a:avLst>
              <a:gd name="adj" fmla="val 19744"/>
            </a:avLst>
          </a:prstGeom>
          <a:solidFill>
            <a:srgbClr val="4A65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Eras Demi ITC" panose="020B0805030504020804" pitchFamily="34" charset="0"/>
              </a:rPr>
              <a:t>Project 02</a:t>
            </a:r>
            <a:endParaRPr lang="en-US" altLang="zh-CN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15" name="windows_154872"/>
          <p:cNvSpPr>
            <a:spLocks noChangeAspect="1"/>
          </p:cNvSpPr>
          <p:nvPr/>
        </p:nvSpPr>
        <p:spPr bwMode="auto">
          <a:xfrm>
            <a:off x="4328117" y="4501375"/>
            <a:ext cx="775746" cy="774302"/>
          </a:xfrm>
          <a:custGeom>
            <a:avLst/>
            <a:gdLst>
              <a:gd name="T0" fmla="*/ 5889 w 6533"/>
              <a:gd name="T1" fmla="*/ 2621 h 6531"/>
              <a:gd name="T2" fmla="*/ 5284 w 6533"/>
              <a:gd name="T3" fmla="*/ 3048 h 6531"/>
              <a:gd name="T4" fmla="*/ 4349 w 6533"/>
              <a:gd name="T5" fmla="*/ 3048 h 6531"/>
              <a:gd name="T6" fmla="*/ 4187 w 6533"/>
              <a:gd name="T7" fmla="*/ 2655 h 6531"/>
              <a:gd name="T8" fmla="*/ 4848 w 6533"/>
              <a:gd name="T9" fmla="*/ 1993 h 6531"/>
              <a:gd name="T10" fmla="*/ 5577 w 6533"/>
              <a:gd name="T11" fmla="*/ 1867 h 6531"/>
              <a:gd name="T12" fmla="*/ 5577 w 6533"/>
              <a:gd name="T13" fmla="*/ 956 h 6531"/>
              <a:gd name="T14" fmla="*/ 4667 w 6533"/>
              <a:gd name="T15" fmla="*/ 956 h 6531"/>
              <a:gd name="T16" fmla="*/ 4540 w 6533"/>
              <a:gd name="T17" fmla="*/ 1685 h 6531"/>
              <a:gd name="T18" fmla="*/ 3879 w 6533"/>
              <a:gd name="T19" fmla="*/ 2347 h 6531"/>
              <a:gd name="T20" fmla="*/ 3485 w 6533"/>
              <a:gd name="T21" fmla="*/ 2184 h 6531"/>
              <a:gd name="T22" fmla="*/ 3485 w 6533"/>
              <a:gd name="T23" fmla="*/ 1249 h 6531"/>
              <a:gd name="T24" fmla="*/ 3912 w 6533"/>
              <a:gd name="T25" fmla="*/ 644 h 6531"/>
              <a:gd name="T26" fmla="*/ 3268 w 6533"/>
              <a:gd name="T27" fmla="*/ 0 h 6531"/>
              <a:gd name="T28" fmla="*/ 2624 w 6533"/>
              <a:gd name="T29" fmla="*/ 644 h 6531"/>
              <a:gd name="T30" fmla="*/ 3051 w 6533"/>
              <a:gd name="T31" fmla="*/ 1249 h 6531"/>
              <a:gd name="T32" fmla="*/ 3051 w 6533"/>
              <a:gd name="T33" fmla="*/ 2184 h 6531"/>
              <a:gd name="T34" fmla="*/ 2657 w 6533"/>
              <a:gd name="T35" fmla="*/ 2347 h 6531"/>
              <a:gd name="T36" fmla="*/ 1996 w 6533"/>
              <a:gd name="T37" fmla="*/ 1685 h 6531"/>
              <a:gd name="T38" fmla="*/ 1869 w 6533"/>
              <a:gd name="T39" fmla="*/ 956 h 6531"/>
              <a:gd name="T40" fmla="*/ 959 w 6533"/>
              <a:gd name="T41" fmla="*/ 956 h 6531"/>
              <a:gd name="T42" fmla="*/ 959 w 6533"/>
              <a:gd name="T43" fmla="*/ 1867 h 6531"/>
              <a:gd name="T44" fmla="*/ 1688 w 6533"/>
              <a:gd name="T45" fmla="*/ 1993 h 6531"/>
              <a:gd name="T46" fmla="*/ 2349 w 6533"/>
              <a:gd name="T47" fmla="*/ 2655 h 6531"/>
              <a:gd name="T48" fmla="*/ 2187 w 6533"/>
              <a:gd name="T49" fmla="*/ 3048 h 6531"/>
              <a:gd name="T50" fmla="*/ 1252 w 6533"/>
              <a:gd name="T51" fmla="*/ 3048 h 6531"/>
              <a:gd name="T52" fmla="*/ 647 w 6533"/>
              <a:gd name="T53" fmla="*/ 2621 h 6531"/>
              <a:gd name="T54" fmla="*/ 0 w 6533"/>
              <a:gd name="T55" fmla="*/ 3265 h 6531"/>
              <a:gd name="T56" fmla="*/ 644 w 6533"/>
              <a:gd name="T57" fmla="*/ 3909 h 6531"/>
              <a:gd name="T58" fmla="*/ 1249 w 6533"/>
              <a:gd name="T59" fmla="*/ 3483 h 6531"/>
              <a:gd name="T60" fmla="*/ 2184 w 6533"/>
              <a:gd name="T61" fmla="*/ 3483 h 6531"/>
              <a:gd name="T62" fmla="*/ 2347 w 6533"/>
              <a:gd name="T63" fmla="*/ 3876 h 6531"/>
              <a:gd name="T64" fmla="*/ 1685 w 6533"/>
              <a:gd name="T65" fmla="*/ 4537 h 6531"/>
              <a:gd name="T66" fmla="*/ 956 w 6533"/>
              <a:gd name="T67" fmla="*/ 4664 h 6531"/>
              <a:gd name="T68" fmla="*/ 956 w 6533"/>
              <a:gd name="T69" fmla="*/ 5575 h 6531"/>
              <a:gd name="T70" fmla="*/ 1867 w 6533"/>
              <a:gd name="T71" fmla="*/ 5575 h 6531"/>
              <a:gd name="T72" fmla="*/ 1993 w 6533"/>
              <a:gd name="T73" fmla="*/ 4845 h 6531"/>
              <a:gd name="T74" fmla="*/ 2655 w 6533"/>
              <a:gd name="T75" fmla="*/ 4184 h 6531"/>
              <a:gd name="T76" fmla="*/ 3048 w 6533"/>
              <a:gd name="T77" fmla="*/ 4347 h 6531"/>
              <a:gd name="T78" fmla="*/ 3048 w 6533"/>
              <a:gd name="T79" fmla="*/ 5281 h 6531"/>
              <a:gd name="T80" fmla="*/ 2621 w 6533"/>
              <a:gd name="T81" fmla="*/ 5887 h 6531"/>
              <a:gd name="T82" fmla="*/ 3265 w 6533"/>
              <a:gd name="T83" fmla="*/ 6531 h 6531"/>
              <a:gd name="T84" fmla="*/ 3909 w 6533"/>
              <a:gd name="T85" fmla="*/ 5887 h 6531"/>
              <a:gd name="T86" fmla="*/ 3483 w 6533"/>
              <a:gd name="T87" fmla="*/ 5281 h 6531"/>
              <a:gd name="T88" fmla="*/ 3483 w 6533"/>
              <a:gd name="T89" fmla="*/ 4347 h 6531"/>
              <a:gd name="T90" fmla="*/ 3876 w 6533"/>
              <a:gd name="T91" fmla="*/ 4184 h 6531"/>
              <a:gd name="T92" fmla="*/ 4537 w 6533"/>
              <a:gd name="T93" fmla="*/ 4845 h 6531"/>
              <a:gd name="T94" fmla="*/ 4664 w 6533"/>
              <a:gd name="T95" fmla="*/ 5575 h 6531"/>
              <a:gd name="T96" fmla="*/ 5575 w 6533"/>
              <a:gd name="T97" fmla="*/ 5575 h 6531"/>
              <a:gd name="T98" fmla="*/ 5575 w 6533"/>
              <a:gd name="T99" fmla="*/ 4664 h 6531"/>
              <a:gd name="T100" fmla="*/ 4845 w 6533"/>
              <a:gd name="T101" fmla="*/ 4537 h 6531"/>
              <a:gd name="T102" fmla="*/ 4184 w 6533"/>
              <a:gd name="T103" fmla="*/ 3876 h 6531"/>
              <a:gd name="T104" fmla="*/ 4347 w 6533"/>
              <a:gd name="T105" fmla="*/ 3483 h 6531"/>
              <a:gd name="T106" fmla="*/ 5281 w 6533"/>
              <a:gd name="T107" fmla="*/ 3483 h 6531"/>
              <a:gd name="T108" fmla="*/ 5887 w 6533"/>
              <a:gd name="T109" fmla="*/ 3909 h 6531"/>
              <a:gd name="T110" fmla="*/ 6531 w 6533"/>
              <a:gd name="T111" fmla="*/ 3265 h 6531"/>
              <a:gd name="T112" fmla="*/ 5889 w 6533"/>
              <a:gd name="T113" fmla="*/ 2621 h 6531"/>
              <a:gd name="T114" fmla="*/ 3267 w 6533"/>
              <a:gd name="T115" fmla="*/ 3893 h 6531"/>
              <a:gd name="T116" fmla="*/ 2639 w 6533"/>
              <a:gd name="T117" fmla="*/ 3265 h 6531"/>
              <a:gd name="T118" fmla="*/ 3267 w 6533"/>
              <a:gd name="T119" fmla="*/ 2637 h 6531"/>
              <a:gd name="T120" fmla="*/ 3895 w 6533"/>
              <a:gd name="T121" fmla="*/ 3265 h 6531"/>
              <a:gd name="T122" fmla="*/ 3267 w 6533"/>
              <a:gd name="T123" fmla="*/ 3893 h 6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533" h="6531">
                <a:moveTo>
                  <a:pt x="5889" y="2621"/>
                </a:moveTo>
                <a:cubicBezTo>
                  <a:pt x="5611" y="2621"/>
                  <a:pt x="5373" y="2800"/>
                  <a:pt x="5284" y="3048"/>
                </a:cubicBezTo>
                <a:lnTo>
                  <a:pt x="4349" y="3048"/>
                </a:lnTo>
                <a:cubicBezTo>
                  <a:pt x="4321" y="2905"/>
                  <a:pt x="4264" y="2772"/>
                  <a:pt x="4187" y="2655"/>
                </a:cubicBezTo>
                <a:lnTo>
                  <a:pt x="4848" y="1993"/>
                </a:lnTo>
                <a:cubicBezTo>
                  <a:pt x="5087" y="2105"/>
                  <a:pt x="5380" y="2064"/>
                  <a:pt x="5577" y="1867"/>
                </a:cubicBezTo>
                <a:cubicBezTo>
                  <a:pt x="5829" y="1615"/>
                  <a:pt x="5829" y="1207"/>
                  <a:pt x="5577" y="956"/>
                </a:cubicBezTo>
                <a:cubicBezTo>
                  <a:pt x="5325" y="704"/>
                  <a:pt x="4917" y="704"/>
                  <a:pt x="4667" y="956"/>
                </a:cubicBezTo>
                <a:cubicBezTo>
                  <a:pt x="4469" y="1153"/>
                  <a:pt x="4428" y="1447"/>
                  <a:pt x="4540" y="1685"/>
                </a:cubicBezTo>
                <a:lnTo>
                  <a:pt x="3879" y="2347"/>
                </a:lnTo>
                <a:cubicBezTo>
                  <a:pt x="3761" y="2268"/>
                  <a:pt x="3628" y="2212"/>
                  <a:pt x="3485" y="2184"/>
                </a:cubicBezTo>
                <a:lnTo>
                  <a:pt x="3485" y="1249"/>
                </a:lnTo>
                <a:cubicBezTo>
                  <a:pt x="3733" y="1160"/>
                  <a:pt x="3912" y="923"/>
                  <a:pt x="3912" y="644"/>
                </a:cubicBezTo>
                <a:cubicBezTo>
                  <a:pt x="3912" y="288"/>
                  <a:pt x="3624" y="0"/>
                  <a:pt x="3268" y="0"/>
                </a:cubicBezTo>
                <a:cubicBezTo>
                  <a:pt x="2912" y="0"/>
                  <a:pt x="2624" y="288"/>
                  <a:pt x="2624" y="644"/>
                </a:cubicBezTo>
                <a:cubicBezTo>
                  <a:pt x="2624" y="923"/>
                  <a:pt x="2803" y="1160"/>
                  <a:pt x="3051" y="1249"/>
                </a:cubicBezTo>
                <a:lnTo>
                  <a:pt x="3051" y="2184"/>
                </a:lnTo>
                <a:cubicBezTo>
                  <a:pt x="2908" y="2212"/>
                  <a:pt x="2775" y="2269"/>
                  <a:pt x="2657" y="2347"/>
                </a:cubicBezTo>
                <a:lnTo>
                  <a:pt x="1996" y="1685"/>
                </a:lnTo>
                <a:cubicBezTo>
                  <a:pt x="2108" y="1447"/>
                  <a:pt x="2067" y="1153"/>
                  <a:pt x="1869" y="956"/>
                </a:cubicBezTo>
                <a:cubicBezTo>
                  <a:pt x="1617" y="704"/>
                  <a:pt x="1209" y="704"/>
                  <a:pt x="959" y="956"/>
                </a:cubicBezTo>
                <a:cubicBezTo>
                  <a:pt x="707" y="1208"/>
                  <a:pt x="707" y="1616"/>
                  <a:pt x="959" y="1867"/>
                </a:cubicBezTo>
                <a:cubicBezTo>
                  <a:pt x="1156" y="2064"/>
                  <a:pt x="1449" y="2105"/>
                  <a:pt x="1688" y="1993"/>
                </a:cubicBezTo>
                <a:lnTo>
                  <a:pt x="2349" y="2655"/>
                </a:lnTo>
                <a:cubicBezTo>
                  <a:pt x="2271" y="2772"/>
                  <a:pt x="2215" y="2905"/>
                  <a:pt x="2187" y="3048"/>
                </a:cubicBezTo>
                <a:lnTo>
                  <a:pt x="1252" y="3048"/>
                </a:lnTo>
                <a:cubicBezTo>
                  <a:pt x="1163" y="2800"/>
                  <a:pt x="925" y="2621"/>
                  <a:pt x="647" y="2621"/>
                </a:cubicBezTo>
                <a:cubicBezTo>
                  <a:pt x="288" y="2621"/>
                  <a:pt x="0" y="2909"/>
                  <a:pt x="0" y="3265"/>
                </a:cubicBezTo>
                <a:cubicBezTo>
                  <a:pt x="0" y="3621"/>
                  <a:pt x="288" y="3909"/>
                  <a:pt x="644" y="3909"/>
                </a:cubicBezTo>
                <a:cubicBezTo>
                  <a:pt x="923" y="3909"/>
                  <a:pt x="1160" y="3731"/>
                  <a:pt x="1249" y="3483"/>
                </a:cubicBezTo>
                <a:lnTo>
                  <a:pt x="2184" y="3483"/>
                </a:lnTo>
                <a:cubicBezTo>
                  <a:pt x="2212" y="3625"/>
                  <a:pt x="2269" y="3759"/>
                  <a:pt x="2347" y="3876"/>
                </a:cubicBezTo>
                <a:lnTo>
                  <a:pt x="1685" y="4537"/>
                </a:lnTo>
                <a:cubicBezTo>
                  <a:pt x="1447" y="4425"/>
                  <a:pt x="1153" y="4467"/>
                  <a:pt x="956" y="4664"/>
                </a:cubicBezTo>
                <a:cubicBezTo>
                  <a:pt x="704" y="4916"/>
                  <a:pt x="704" y="5324"/>
                  <a:pt x="956" y="5575"/>
                </a:cubicBezTo>
                <a:cubicBezTo>
                  <a:pt x="1208" y="5827"/>
                  <a:pt x="1616" y="5827"/>
                  <a:pt x="1867" y="5575"/>
                </a:cubicBezTo>
                <a:cubicBezTo>
                  <a:pt x="2064" y="5377"/>
                  <a:pt x="2105" y="5084"/>
                  <a:pt x="1993" y="4845"/>
                </a:cubicBezTo>
                <a:lnTo>
                  <a:pt x="2655" y="4184"/>
                </a:lnTo>
                <a:cubicBezTo>
                  <a:pt x="2772" y="4263"/>
                  <a:pt x="2905" y="4319"/>
                  <a:pt x="3048" y="4347"/>
                </a:cubicBezTo>
                <a:lnTo>
                  <a:pt x="3048" y="5281"/>
                </a:lnTo>
                <a:cubicBezTo>
                  <a:pt x="2800" y="5371"/>
                  <a:pt x="2621" y="5608"/>
                  <a:pt x="2621" y="5887"/>
                </a:cubicBezTo>
                <a:cubicBezTo>
                  <a:pt x="2621" y="6243"/>
                  <a:pt x="2909" y="6531"/>
                  <a:pt x="3265" y="6531"/>
                </a:cubicBezTo>
                <a:cubicBezTo>
                  <a:pt x="3621" y="6531"/>
                  <a:pt x="3909" y="6243"/>
                  <a:pt x="3909" y="5887"/>
                </a:cubicBezTo>
                <a:cubicBezTo>
                  <a:pt x="3909" y="5608"/>
                  <a:pt x="3731" y="5371"/>
                  <a:pt x="3483" y="5281"/>
                </a:cubicBezTo>
                <a:lnTo>
                  <a:pt x="3483" y="4347"/>
                </a:lnTo>
                <a:cubicBezTo>
                  <a:pt x="3625" y="4319"/>
                  <a:pt x="3759" y="4261"/>
                  <a:pt x="3876" y="4184"/>
                </a:cubicBezTo>
                <a:lnTo>
                  <a:pt x="4537" y="4845"/>
                </a:lnTo>
                <a:cubicBezTo>
                  <a:pt x="4425" y="5084"/>
                  <a:pt x="4467" y="5377"/>
                  <a:pt x="4664" y="5575"/>
                </a:cubicBezTo>
                <a:cubicBezTo>
                  <a:pt x="4916" y="5827"/>
                  <a:pt x="5324" y="5827"/>
                  <a:pt x="5575" y="5575"/>
                </a:cubicBezTo>
                <a:cubicBezTo>
                  <a:pt x="5827" y="5323"/>
                  <a:pt x="5827" y="4915"/>
                  <a:pt x="5575" y="4664"/>
                </a:cubicBezTo>
                <a:cubicBezTo>
                  <a:pt x="5377" y="4467"/>
                  <a:pt x="5084" y="4425"/>
                  <a:pt x="4845" y="4537"/>
                </a:cubicBezTo>
                <a:lnTo>
                  <a:pt x="4184" y="3876"/>
                </a:lnTo>
                <a:cubicBezTo>
                  <a:pt x="4263" y="3759"/>
                  <a:pt x="4319" y="3625"/>
                  <a:pt x="4347" y="3483"/>
                </a:cubicBezTo>
                <a:lnTo>
                  <a:pt x="5281" y="3483"/>
                </a:lnTo>
                <a:cubicBezTo>
                  <a:pt x="5371" y="3731"/>
                  <a:pt x="5608" y="3909"/>
                  <a:pt x="5887" y="3909"/>
                </a:cubicBezTo>
                <a:cubicBezTo>
                  <a:pt x="6243" y="3909"/>
                  <a:pt x="6531" y="3621"/>
                  <a:pt x="6531" y="3265"/>
                </a:cubicBezTo>
                <a:cubicBezTo>
                  <a:pt x="6533" y="2909"/>
                  <a:pt x="6245" y="2621"/>
                  <a:pt x="5889" y="2621"/>
                </a:cubicBezTo>
                <a:close/>
                <a:moveTo>
                  <a:pt x="3267" y="3893"/>
                </a:moveTo>
                <a:cubicBezTo>
                  <a:pt x="2920" y="3893"/>
                  <a:pt x="2639" y="3612"/>
                  <a:pt x="2639" y="3265"/>
                </a:cubicBezTo>
                <a:cubicBezTo>
                  <a:pt x="2639" y="2919"/>
                  <a:pt x="2920" y="2637"/>
                  <a:pt x="3267" y="2637"/>
                </a:cubicBezTo>
                <a:cubicBezTo>
                  <a:pt x="3613" y="2637"/>
                  <a:pt x="3895" y="2919"/>
                  <a:pt x="3895" y="3265"/>
                </a:cubicBezTo>
                <a:cubicBezTo>
                  <a:pt x="3895" y="3612"/>
                  <a:pt x="3613" y="3893"/>
                  <a:pt x="3267" y="3893"/>
                </a:cubicBezTo>
                <a:close/>
              </a:path>
            </a:pathLst>
          </a:custGeom>
          <a:solidFill>
            <a:srgbClr val="72869E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矩形: 圆角 15"/>
          <p:cNvSpPr/>
          <p:nvPr/>
        </p:nvSpPr>
        <p:spPr>
          <a:xfrm>
            <a:off x="6393069" y="5474753"/>
            <a:ext cx="2169382" cy="425952"/>
          </a:xfrm>
          <a:prstGeom prst="roundRect">
            <a:avLst>
              <a:gd name="adj" fmla="val 19744"/>
            </a:avLst>
          </a:prstGeom>
          <a:solidFill>
            <a:srgbClr val="4A65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Eras Demi ITC" panose="020B0805030504020804" pitchFamily="34" charset="0"/>
              </a:rPr>
              <a:t>Project 03</a:t>
            </a:r>
            <a:endParaRPr lang="en-US" altLang="zh-CN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17" name="windows_154872"/>
          <p:cNvSpPr>
            <a:spLocks noChangeAspect="1"/>
          </p:cNvSpPr>
          <p:nvPr/>
        </p:nvSpPr>
        <p:spPr bwMode="auto">
          <a:xfrm>
            <a:off x="7091637" y="4553878"/>
            <a:ext cx="775746" cy="669298"/>
          </a:xfrm>
          <a:custGeom>
            <a:avLst/>
            <a:gdLst>
              <a:gd name="connsiteX0" fmla="*/ 470014 w 606298"/>
              <a:gd name="connsiteY0" fmla="*/ 471938 h 523102"/>
              <a:gd name="connsiteX1" fmla="*/ 453448 w 606298"/>
              <a:gd name="connsiteY1" fmla="*/ 488480 h 523102"/>
              <a:gd name="connsiteX2" fmla="*/ 455470 w 606298"/>
              <a:gd name="connsiteY2" fmla="*/ 495885 h 523102"/>
              <a:gd name="connsiteX3" fmla="*/ 470014 w 606298"/>
              <a:gd name="connsiteY3" fmla="*/ 504925 h 523102"/>
              <a:gd name="connsiteX4" fmla="*/ 484557 w 606298"/>
              <a:gd name="connsiteY4" fmla="*/ 495885 h 523102"/>
              <a:gd name="connsiteX5" fmla="*/ 486483 w 606298"/>
              <a:gd name="connsiteY5" fmla="*/ 488480 h 523102"/>
              <a:gd name="connsiteX6" fmla="*/ 470014 w 606298"/>
              <a:gd name="connsiteY6" fmla="*/ 471938 h 523102"/>
              <a:gd name="connsiteX7" fmla="*/ 381212 w 606298"/>
              <a:gd name="connsiteY7" fmla="*/ 203804 h 523102"/>
              <a:gd name="connsiteX8" fmla="*/ 374278 w 606298"/>
              <a:gd name="connsiteY8" fmla="*/ 210728 h 523102"/>
              <a:gd name="connsiteX9" fmla="*/ 374278 w 606298"/>
              <a:gd name="connsiteY9" fmla="*/ 456646 h 523102"/>
              <a:gd name="connsiteX10" fmla="*/ 565653 w 606298"/>
              <a:gd name="connsiteY10" fmla="*/ 456646 h 523102"/>
              <a:gd name="connsiteX11" fmla="*/ 565653 w 606298"/>
              <a:gd name="connsiteY11" fmla="*/ 210728 h 523102"/>
              <a:gd name="connsiteX12" fmla="*/ 558719 w 606298"/>
              <a:gd name="connsiteY12" fmla="*/ 203804 h 523102"/>
              <a:gd name="connsiteX13" fmla="*/ 381212 w 606298"/>
              <a:gd name="connsiteY13" fmla="*/ 163218 h 523102"/>
              <a:gd name="connsiteX14" fmla="*/ 558719 w 606298"/>
              <a:gd name="connsiteY14" fmla="*/ 163218 h 523102"/>
              <a:gd name="connsiteX15" fmla="*/ 606298 w 606298"/>
              <a:gd name="connsiteY15" fmla="*/ 210728 h 523102"/>
              <a:gd name="connsiteX16" fmla="*/ 606298 w 606298"/>
              <a:gd name="connsiteY16" fmla="*/ 475592 h 523102"/>
              <a:gd name="connsiteX17" fmla="*/ 558719 w 606298"/>
              <a:gd name="connsiteY17" fmla="*/ 523102 h 523102"/>
              <a:gd name="connsiteX18" fmla="*/ 381212 w 606298"/>
              <a:gd name="connsiteY18" fmla="*/ 523102 h 523102"/>
              <a:gd name="connsiteX19" fmla="*/ 333633 w 606298"/>
              <a:gd name="connsiteY19" fmla="*/ 475592 h 523102"/>
              <a:gd name="connsiteX20" fmla="*/ 333633 w 606298"/>
              <a:gd name="connsiteY20" fmla="*/ 210728 h 523102"/>
              <a:gd name="connsiteX21" fmla="*/ 381212 w 606298"/>
              <a:gd name="connsiteY21" fmla="*/ 163218 h 523102"/>
              <a:gd name="connsiteX22" fmla="*/ 43821 w 606298"/>
              <a:gd name="connsiteY22" fmla="*/ 0 h 523102"/>
              <a:gd name="connsiteX23" fmla="*/ 452369 w 606298"/>
              <a:gd name="connsiteY23" fmla="*/ 0 h 523102"/>
              <a:gd name="connsiteX24" fmla="*/ 496287 w 606298"/>
              <a:gd name="connsiteY24" fmla="*/ 43855 h 523102"/>
              <a:gd name="connsiteX25" fmla="*/ 496287 w 606298"/>
              <a:gd name="connsiteY25" fmla="*/ 122621 h 523102"/>
              <a:gd name="connsiteX26" fmla="*/ 455644 w 606298"/>
              <a:gd name="connsiteY26" fmla="*/ 122621 h 523102"/>
              <a:gd name="connsiteX27" fmla="*/ 455644 w 606298"/>
              <a:gd name="connsiteY27" fmla="*/ 43855 h 523102"/>
              <a:gd name="connsiteX28" fmla="*/ 452369 w 606298"/>
              <a:gd name="connsiteY28" fmla="*/ 40585 h 523102"/>
              <a:gd name="connsiteX29" fmla="*/ 43821 w 606298"/>
              <a:gd name="connsiteY29" fmla="*/ 40585 h 523102"/>
              <a:gd name="connsiteX30" fmla="*/ 40643 w 606298"/>
              <a:gd name="connsiteY30" fmla="*/ 43855 h 523102"/>
              <a:gd name="connsiteX31" fmla="*/ 40643 w 606298"/>
              <a:gd name="connsiteY31" fmla="*/ 320738 h 523102"/>
              <a:gd name="connsiteX32" fmla="*/ 43821 w 606298"/>
              <a:gd name="connsiteY32" fmla="*/ 323911 h 523102"/>
              <a:gd name="connsiteX33" fmla="*/ 292976 w 606298"/>
              <a:gd name="connsiteY33" fmla="*/ 323911 h 523102"/>
              <a:gd name="connsiteX34" fmla="*/ 292976 w 606298"/>
              <a:gd name="connsiteY34" fmla="*/ 344204 h 523102"/>
              <a:gd name="connsiteX35" fmla="*/ 292976 w 606298"/>
              <a:gd name="connsiteY35" fmla="*/ 418161 h 523102"/>
              <a:gd name="connsiteX36" fmla="*/ 292976 w 606298"/>
              <a:gd name="connsiteY36" fmla="*/ 458746 h 523102"/>
              <a:gd name="connsiteX37" fmla="*/ 159201 w 606298"/>
              <a:gd name="connsiteY37" fmla="*/ 458746 h 523102"/>
              <a:gd name="connsiteX38" fmla="*/ 138879 w 606298"/>
              <a:gd name="connsiteY38" fmla="*/ 438454 h 523102"/>
              <a:gd name="connsiteX39" fmla="*/ 159201 w 606298"/>
              <a:gd name="connsiteY39" fmla="*/ 418161 h 523102"/>
              <a:gd name="connsiteX40" fmla="*/ 180774 w 606298"/>
              <a:gd name="connsiteY40" fmla="*/ 418161 h 523102"/>
              <a:gd name="connsiteX41" fmla="*/ 180774 w 606298"/>
              <a:gd name="connsiteY41" fmla="*/ 364497 h 523102"/>
              <a:gd name="connsiteX42" fmla="*/ 43821 w 606298"/>
              <a:gd name="connsiteY42" fmla="*/ 364497 h 523102"/>
              <a:gd name="connsiteX43" fmla="*/ 0 w 606298"/>
              <a:gd name="connsiteY43" fmla="*/ 320738 h 523102"/>
              <a:gd name="connsiteX44" fmla="*/ 0 w 606298"/>
              <a:gd name="connsiteY44" fmla="*/ 43855 h 523102"/>
              <a:gd name="connsiteX45" fmla="*/ 43821 w 606298"/>
              <a:gd name="connsiteY45" fmla="*/ 0 h 523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606298" h="523102">
                <a:moveTo>
                  <a:pt x="470014" y="471938"/>
                </a:moveTo>
                <a:cubicBezTo>
                  <a:pt x="460864" y="471938"/>
                  <a:pt x="453448" y="479343"/>
                  <a:pt x="453448" y="488480"/>
                </a:cubicBezTo>
                <a:cubicBezTo>
                  <a:pt x="453448" y="491172"/>
                  <a:pt x="454314" y="493577"/>
                  <a:pt x="455470" y="495885"/>
                </a:cubicBezTo>
                <a:cubicBezTo>
                  <a:pt x="458167" y="501175"/>
                  <a:pt x="463561" y="504925"/>
                  <a:pt x="470014" y="504925"/>
                </a:cubicBezTo>
                <a:cubicBezTo>
                  <a:pt x="476370" y="504925"/>
                  <a:pt x="481764" y="501175"/>
                  <a:pt x="484557" y="495885"/>
                </a:cubicBezTo>
                <a:cubicBezTo>
                  <a:pt x="485713" y="493577"/>
                  <a:pt x="486483" y="491172"/>
                  <a:pt x="486483" y="488480"/>
                </a:cubicBezTo>
                <a:cubicBezTo>
                  <a:pt x="486483" y="479343"/>
                  <a:pt x="479067" y="471938"/>
                  <a:pt x="470014" y="471938"/>
                </a:cubicBezTo>
                <a:close/>
                <a:moveTo>
                  <a:pt x="381212" y="203804"/>
                </a:moveTo>
                <a:cubicBezTo>
                  <a:pt x="377456" y="203804"/>
                  <a:pt x="374278" y="206881"/>
                  <a:pt x="374278" y="210728"/>
                </a:cubicBezTo>
                <a:lnTo>
                  <a:pt x="374278" y="456646"/>
                </a:lnTo>
                <a:lnTo>
                  <a:pt x="565653" y="456646"/>
                </a:lnTo>
                <a:lnTo>
                  <a:pt x="565653" y="210728"/>
                </a:lnTo>
                <a:cubicBezTo>
                  <a:pt x="565653" y="206881"/>
                  <a:pt x="562571" y="203804"/>
                  <a:pt x="558719" y="203804"/>
                </a:cubicBezTo>
                <a:close/>
                <a:moveTo>
                  <a:pt x="381212" y="163218"/>
                </a:moveTo>
                <a:lnTo>
                  <a:pt x="558719" y="163218"/>
                </a:lnTo>
                <a:cubicBezTo>
                  <a:pt x="585013" y="163218"/>
                  <a:pt x="606298" y="184473"/>
                  <a:pt x="606298" y="210728"/>
                </a:cubicBezTo>
                <a:lnTo>
                  <a:pt x="606298" y="475592"/>
                </a:lnTo>
                <a:cubicBezTo>
                  <a:pt x="606298" y="501752"/>
                  <a:pt x="585013" y="523102"/>
                  <a:pt x="558719" y="523102"/>
                </a:cubicBezTo>
                <a:lnTo>
                  <a:pt x="381212" y="523102"/>
                </a:lnTo>
                <a:cubicBezTo>
                  <a:pt x="355015" y="523102"/>
                  <a:pt x="333633" y="501752"/>
                  <a:pt x="333633" y="475592"/>
                </a:cubicBezTo>
                <a:lnTo>
                  <a:pt x="333633" y="210728"/>
                </a:lnTo>
                <a:cubicBezTo>
                  <a:pt x="333633" y="184473"/>
                  <a:pt x="355015" y="163218"/>
                  <a:pt x="381212" y="163218"/>
                </a:cubicBezTo>
                <a:close/>
                <a:moveTo>
                  <a:pt x="43821" y="0"/>
                </a:moveTo>
                <a:lnTo>
                  <a:pt x="452369" y="0"/>
                </a:lnTo>
                <a:cubicBezTo>
                  <a:pt x="476543" y="0"/>
                  <a:pt x="496287" y="19715"/>
                  <a:pt x="496287" y="43855"/>
                </a:cubicBezTo>
                <a:lnTo>
                  <a:pt x="496287" y="122621"/>
                </a:lnTo>
                <a:lnTo>
                  <a:pt x="455644" y="122621"/>
                </a:lnTo>
                <a:lnTo>
                  <a:pt x="455644" y="43855"/>
                </a:lnTo>
                <a:cubicBezTo>
                  <a:pt x="455644" y="42027"/>
                  <a:pt x="454199" y="40585"/>
                  <a:pt x="452369" y="40585"/>
                </a:cubicBezTo>
                <a:lnTo>
                  <a:pt x="43821" y="40585"/>
                </a:lnTo>
                <a:cubicBezTo>
                  <a:pt x="42088" y="40585"/>
                  <a:pt x="40643" y="42027"/>
                  <a:pt x="40643" y="43855"/>
                </a:cubicBezTo>
                <a:lnTo>
                  <a:pt x="40643" y="320738"/>
                </a:lnTo>
                <a:cubicBezTo>
                  <a:pt x="40643" y="322469"/>
                  <a:pt x="42088" y="323911"/>
                  <a:pt x="43821" y="323911"/>
                </a:cubicBezTo>
                <a:lnTo>
                  <a:pt x="292976" y="323911"/>
                </a:lnTo>
                <a:lnTo>
                  <a:pt x="292976" y="344204"/>
                </a:lnTo>
                <a:lnTo>
                  <a:pt x="292976" y="418161"/>
                </a:lnTo>
                <a:lnTo>
                  <a:pt x="292976" y="458746"/>
                </a:lnTo>
                <a:lnTo>
                  <a:pt x="159201" y="458746"/>
                </a:lnTo>
                <a:cubicBezTo>
                  <a:pt x="148029" y="458746"/>
                  <a:pt x="138879" y="449610"/>
                  <a:pt x="138879" y="438454"/>
                </a:cubicBezTo>
                <a:cubicBezTo>
                  <a:pt x="138879" y="427201"/>
                  <a:pt x="148029" y="418161"/>
                  <a:pt x="159201" y="418161"/>
                </a:cubicBezTo>
                <a:lnTo>
                  <a:pt x="180774" y="418161"/>
                </a:lnTo>
                <a:lnTo>
                  <a:pt x="180774" y="364497"/>
                </a:lnTo>
                <a:lnTo>
                  <a:pt x="43821" y="364497"/>
                </a:lnTo>
                <a:cubicBezTo>
                  <a:pt x="19647" y="364497"/>
                  <a:pt x="0" y="344877"/>
                  <a:pt x="0" y="320738"/>
                </a:cubicBezTo>
                <a:lnTo>
                  <a:pt x="0" y="43855"/>
                </a:lnTo>
                <a:cubicBezTo>
                  <a:pt x="0" y="19715"/>
                  <a:pt x="19647" y="0"/>
                  <a:pt x="43821" y="0"/>
                </a:cubicBezTo>
                <a:close/>
              </a:path>
            </a:pathLst>
          </a:custGeom>
          <a:solidFill>
            <a:srgbClr val="72869E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8" name="矩形: 圆角 17"/>
          <p:cNvSpPr/>
          <p:nvPr/>
        </p:nvSpPr>
        <p:spPr>
          <a:xfrm>
            <a:off x="9158494" y="5474753"/>
            <a:ext cx="2169382" cy="425952"/>
          </a:xfrm>
          <a:prstGeom prst="roundRect">
            <a:avLst>
              <a:gd name="adj" fmla="val 19744"/>
            </a:avLst>
          </a:prstGeom>
          <a:solidFill>
            <a:srgbClr val="4A65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Eras Demi ITC" panose="020B0805030504020804" pitchFamily="34" charset="0"/>
              </a:rPr>
              <a:t>Project 04</a:t>
            </a:r>
            <a:endParaRPr lang="en-US" altLang="zh-CN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19" name="windows_154872"/>
          <p:cNvSpPr>
            <a:spLocks noChangeAspect="1"/>
          </p:cNvSpPr>
          <p:nvPr/>
        </p:nvSpPr>
        <p:spPr bwMode="auto">
          <a:xfrm>
            <a:off x="9855157" y="4501230"/>
            <a:ext cx="775746" cy="774593"/>
          </a:xfrm>
          <a:custGeom>
            <a:avLst/>
            <a:gdLst>
              <a:gd name="connsiteX0" fmla="*/ 281864 w 603334"/>
              <a:gd name="connsiteY0" fmla="*/ 316013 h 602438"/>
              <a:gd name="connsiteX1" fmla="*/ 598290 w 603334"/>
              <a:gd name="connsiteY1" fmla="*/ 316013 h 602438"/>
              <a:gd name="connsiteX2" fmla="*/ 601851 w 603334"/>
              <a:gd name="connsiteY2" fmla="*/ 317494 h 602438"/>
              <a:gd name="connsiteX3" fmla="*/ 603334 w 603334"/>
              <a:gd name="connsiteY3" fmla="*/ 321048 h 602438"/>
              <a:gd name="connsiteX4" fmla="*/ 603186 w 603334"/>
              <a:gd name="connsiteY4" fmla="*/ 597403 h 602438"/>
              <a:gd name="connsiteX5" fmla="*/ 601554 w 603334"/>
              <a:gd name="connsiteY5" fmla="*/ 601105 h 602438"/>
              <a:gd name="connsiteX6" fmla="*/ 598290 w 603334"/>
              <a:gd name="connsiteY6" fmla="*/ 602438 h 602438"/>
              <a:gd name="connsiteX7" fmla="*/ 597548 w 603334"/>
              <a:gd name="connsiteY7" fmla="*/ 602290 h 602438"/>
              <a:gd name="connsiteX8" fmla="*/ 281123 w 603334"/>
              <a:gd name="connsiteY8" fmla="*/ 557860 h 602438"/>
              <a:gd name="connsiteX9" fmla="*/ 276969 w 603334"/>
              <a:gd name="connsiteY9" fmla="*/ 552973 h 602438"/>
              <a:gd name="connsiteX10" fmla="*/ 276969 w 603334"/>
              <a:gd name="connsiteY10" fmla="*/ 321048 h 602438"/>
              <a:gd name="connsiteX11" fmla="*/ 281864 w 603334"/>
              <a:gd name="connsiteY11" fmla="*/ 316013 h 602438"/>
              <a:gd name="connsiteX12" fmla="*/ 5184 w 603334"/>
              <a:gd name="connsiteY12" fmla="*/ 316013 h 602438"/>
              <a:gd name="connsiteX13" fmla="*/ 242218 w 603334"/>
              <a:gd name="connsiteY13" fmla="*/ 316013 h 602438"/>
              <a:gd name="connsiteX14" fmla="*/ 247261 w 603334"/>
              <a:gd name="connsiteY14" fmla="*/ 321048 h 602438"/>
              <a:gd name="connsiteX15" fmla="*/ 247261 w 603334"/>
              <a:gd name="connsiteY15" fmla="*/ 547937 h 602438"/>
              <a:gd name="connsiteX16" fmla="*/ 245481 w 603334"/>
              <a:gd name="connsiteY16" fmla="*/ 551639 h 602438"/>
              <a:gd name="connsiteX17" fmla="*/ 242218 w 603334"/>
              <a:gd name="connsiteY17" fmla="*/ 552972 h 602438"/>
              <a:gd name="connsiteX18" fmla="*/ 241624 w 603334"/>
              <a:gd name="connsiteY18" fmla="*/ 552824 h 602438"/>
              <a:gd name="connsiteX19" fmla="*/ 4443 w 603334"/>
              <a:gd name="connsiteY19" fmla="*/ 520390 h 602438"/>
              <a:gd name="connsiteX20" fmla="*/ 141 w 603334"/>
              <a:gd name="connsiteY20" fmla="*/ 515503 h 602438"/>
              <a:gd name="connsiteX21" fmla="*/ 141 w 603334"/>
              <a:gd name="connsiteY21" fmla="*/ 321048 h 602438"/>
              <a:gd name="connsiteX22" fmla="*/ 1624 w 603334"/>
              <a:gd name="connsiteY22" fmla="*/ 317494 h 602438"/>
              <a:gd name="connsiteX23" fmla="*/ 5184 w 603334"/>
              <a:gd name="connsiteY23" fmla="*/ 316013 h 602438"/>
              <a:gd name="connsiteX24" fmla="*/ 241625 w 603334"/>
              <a:gd name="connsiteY24" fmla="*/ 51752 h 602438"/>
              <a:gd name="connsiteX25" fmla="*/ 245481 w 603334"/>
              <a:gd name="connsiteY25" fmla="*/ 52937 h 602438"/>
              <a:gd name="connsiteX26" fmla="*/ 247261 w 603334"/>
              <a:gd name="connsiteY26" fmla="*/ 56640 h 602438"/>
              <a:gd name="connsiteX27" fmla="*/ 247261 w 603334"/>
              <a:gd name="connsiteY27" fmla="*/ 281487 h 602438"/>
              <a:gd name="connsiteX28" fmla="*/ 242218 w 603334"/>
              <a:gd name="connsiteY28" fmla="*/ 286375 h 602438"/>
              <a:gd name="connsiteX29" fmla="*/ 5191 w 603334"/>
              <a:gd name="connsiteY29" fmla="*/ 286375 h 602438"/>
              <a:gd name="connsiteX30" fmla="*/ 148 w 603334"/>
              <a:gd name="connsiteY30" fmla="*/ 281487 h 602438"/>
              <a:gd name="connsiteX31" fmla="*/ 0 w 603334"/>
              <a:gd name="connsiteY31" fmla="*/ 88930 h 602438"/>
              <a:gd name="connsiteX32" fmla="*/ 4301 w 603334"/>
              <a:gd name="connsiteY32" fmla="*/ 84042 h 602438"/>
              <a:gd name="connsiteX33" fmla="*/ 597556 w 603334"/>
              <a:gd name="connsiteY33" fmla="*/ 28 h 602438"/>
              <a:gd name="connsiteX34" fmla="*/ 601561 w 603334"/>
              <a:gd name="connsiteY34" fmla="*/ 1213 h 602438"/>
              <a:gd name="connsiteX35" fmla="*/ 603193 w 603334"/>
              <a:gd name="connsiteY35" fmla="*/ 4917 h 602438"/>
              <a:gd name="connsiteX36" fmla="*/ 603193 w 603334"/>
              <a:gd name="connsiteY36" fmla="*/ 281487 h 602438"/>
              <a:gd name="connsiteX37" fmla="*/ 598297 w 603334"/>
              <a:gd name="connsiteY37" fmla="*/ 286376 h 602438"/>
              <a:gd name="connsiteX38" fmla="*/ 281865 w 603334"/>
              <a:gd name="connsiteY38" fmla="*/ 286376 h 602438"/>
              <a:gd name="connsiteX39" fmla="*/ 276969 w 603334"/>
              <a:gd name="connsiteY39" fmla="*/ 281487 h 602438"/>
              <a:gd name="connsiteX40" fmla="*/ 276969 w 603334"/>
              <a:gd name="connsiteY40" fmla="*/ 50987 h 602438"/>
              <a:gd name="connsiteX41" fmla="*/ 281123 w 603334"/>
              <a:gd name="connsiteY41" fmla="*/ 46099 h 602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03334" h="602438">
                <a:moveTo>
                  <a:pt x="281864" y="316013"/>
                </a:moveTo>
                <a:lnTo>
                  <a:pt x="598290" y="316013"/>
                </a:lnTo>
                <a:cubicBezTo>
                  <a:pt x="599625" y="316013"/>
                  <a:pt x="600960" y="316605"/>
                  <a:pt x="601851" y="317494"/>
                </a:cubicBezTo>
                <a:cubicBezTo>
                  <a:pt x="602741" y="318383"/>
                  <a:pt x="603334" y="319716"/>
                  <a:pt x="603334" y="321048"/>
                </a:cubicBezTo>
                <a:lnTo>
                  <a:pt x="603186" y="597403"/>
                </a:lnTo>
                <a:cubicBezTo>
                  <a:pt x="603186" y="598884"/>
                  <a:pt x="602592" y="600217"/>
                  <a:pt x="601554" y="601105"/>
                </a:cubicBezTo>
                <a:cubicBezTo>
                  <a:pt x="600664" y="601994"/>
                  <a:pt x="599477" y="602438"/>
                  <a:pt x="598290" y="602438"/>
                </a:cubicBezTo>
                <a:cubicBezTo>
                  <a:pt x="597993" y="602438"/>
                  <a:pt x="597845" y="602438"/>
                  <a:pt x="597548" y="602290"/>
                </a:cubicBezTo>
                <a:lnTo>
                  <a:pt x="281123" y="557860"/>
                </a:lnTo>
                <a:cubicBezTo>
                  <a:pt x="278749" y="557564"/>
                  <a:pt x="276969" y="555490"/>
                  <a:pt x="276969" y="552973"/>
                </a:cubicBezTo>
                <a:lnTo>
                  <a:pt x="276969" y="321048"/>
                </a:lnTo>
                <a:cubicBezTo>
                  <a:pt x="276969" y="318235"/>
                  <a:pt x="279194" y="316013"/>
                  <a:pt x="281864" y="316013"/>
                </a:cubicBezTo>
                <a:close/>
                <a:moveTo>
                  <a:pt x="5184" y="316013"/>
                </a:moveTo>
                <a:lnTo>
                  <a:pt x="242218" y="316013"/>
                </a:lnTo>
                <a:cubicBezTo>
                  <a:pt x="245036" y="316013"/>
                  <a:pt x="247261" y="318235"/>
                  <a:pt x="247261" y="321048"/>
                </a:cubicBezTo>
                <a:lnTo>
                  <a:pt x="247261" y="547937"/>
                </a:lnTo>
                <a:cubicBezTo>
                  <a:pt x="247261" y="549418"/>
                  <a:pt x="246668" y="550751"/>
                  <a:pt x="245481" y="551639"/>
                </a:cubicBezTo>
                <a:cubicBezTo>
                  <a:pt x="244591" y="552528"/>
                  <a:pt x="243404" y="552972"/>
                  <a:pt x="242218" y="552972"/>
                </a:cubicBezTo>
                <a:cubicBezTo>
                  <a:pt x="242069" y="552972"/>
                  <a:pt x="241773" y="552972"/>
                  <a:pt x="241624" y="552824"/>
                </a:cubicBezTo>
                <a:lnTo>
                  <a:pt x="4443" y="520390"/>
                </a:lnTo>
                <a:cubicBezTo>
                  <a:pt x="2069" y="520094"/>
                  <a:pt x="141" y="518021"/>
                  <a:pt x="141" y="515503"/>
                </a:cubicBezTo>
                <a:lnTo>
                  <a:pt x="141" y="321048"/>
                </a:lnTo>
                <a:cubicBezTo>
                  <a:pt x="141" y="319716"/>
                  <a:pt x="734" y="318383"/>
                  <a:pt x="1624" y="317494"/>
                </a:cubicBezTo>
                <a:cubicBezTo>
                  <a:pt x="2514" y="316605"/>
                  <a:pt x="3849" y="316013"/>
                  <a:pt x="5184" y="316013"/>
                </a:cubicBezTo>
                <a:close/>
                <a:moveTo>
                  <a:pt x="241625" y="51752"/>
                </a:moveTo>
                <a:cubicBezTo>
                  <a:pt x="242960" y="51604"/>
                  <a:pt x="244443" y="52048"/>
                  <a:pt x="245481" y="52937"/>
                </a:cubicBezTo>
                <a:cubicBezTo>
                  <a:pt x="246668" y="53974"/>
                  <a:pt x="247261" y="55307"/>
                  <a:pt x="247261" y="56640"/>
                </a:cubicBezTo>
                <a:lnTo>
                  <a:pt x="247261" y="281487"/>
                </a:lnTo>
                <a:cubicBezTo>
                  <a:pt x="247261" y="284153"/>
                  <a:pt x="245036" y="286375"/>
                  <a:pt x="242218" y="286375"/>
                </a:cubicBezTo>
                <a:lnTo>
                  <a:pt x="5191" y="286375"/>
                </a:lnTo>
                <a:cubicBezTo>
                  <a:pt x="2373" y="286375"/>
                  <a:pt x="148" y="284153"/>
                  <a:pt x="148" y="281487"/>
                </a:cubicBezTo>
                <a:lnTo>
                  <a:pt x="0" y="88930"/>
                </a:lnTo>
                <a:cubicBezTo>
                  <a:pt x="0" y="86412"/>
                  <a:pt x="1780" y="84339"/>
                  <a:pt x="4301" y="84042"/>
                </a:cubicBezTo>
                <a:close/>
                <a:moveTo>
                  <a:pt x="597556" y="28"/>
                </a:moveTo>
                <a:cubicBezTo>
                  <a:pt x="599039" y="-120"/>
                  <a:pt x="600374" y="324"/>
                  <a:pt x="601561" y="1213"/>
                </a:cubicBezTo>
                <a:cubicBezTo>
                  <a:pt x="602600" y="2102"/>
                  <a:pt x="603193" y="3583"/>
                  <a:pt x="603193" y="4917"/>
                </a:cubicBezTo>
                <a:lnTo>
                  <a:pt x="603193" y="281487"/>
                </a:lnTo>
                <a:cubicBezTo>
                  <a:pt x="603193" y="284154"/>
                  <a:pt x="600968" y="286376"/>
                  <a:pt x="598297" y="286376"/>
                </a:cubicBezTo>
                <a:lnTo>
                  <a:pt x="281865" y="286376"/>
                </a:lnTo>
                <a:cubicBezTo>
                  <a:pt x="279194" y="286376"/>
                  <a:pt x="276969" y="284154"/>
                  <a:pt x="276969" y="281487"/>
                </a:cubicBezTo>
                <a:lnTo>
                  <a:pt x="276969" y="50987"/>
                </a:lnTo>
                <a:cubicBezTo>
                  <a:pt x="276969" y="48469"/>
                  <a:pt x="278749" y="46395"/>
                  <a:pt x="281123" y="46099"/>
                </a:cubicBezTo>
                <a:close/>
              </a:path>
            </a:pathLst>
          </a:custGeom>
          <a:solidFill>
            <a:srgbClr val="72869E"/>
          </a:solidFill>
          <a:ln>
            <a:noFill/>
          </a:ln>
        </p:spPr>
      </p:sp>
      <p:sp>
        <p:nvSpPr>
          <p:cNvPr id="20" name="文本框 19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7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520831" y="1982661"/>
            <a:ext cx="3150339" cy="3156838"/>
            <a:chOff x="4036550" y="1481049"/>
            <a:chExt cx="4118899" cy="4127396"/>
          </a:xfrm>
        </p:grpSpPr>
        <p:sp>
          <p:nvSpPr>
            <p:cNvPr id="7" name="Freeform 9"/>
            <p:cNvSpPr/>
            <p:nvPr/>
          </p:nvSpPr>
          <p:spPr bwMode="auto">
            <a:xfrm>
              <a:off x="5067692" y="3543331"/>
              <a:ext cx="2058033" cy="2065114"/>
            </a:xfrm>
            <a:custGeom>
              <a:avLst/>
              <a:gdLst>
                <a:gd name="T0" fmla="*/ 362 w 725"/>
                <a:gd name="T1" fmla="*/ 0 h 726"/>
                <a:gd name="T2" fmla="*/ 0 w 725"/>
                <a:gd name="T3" fmla="*/ 363 h 726"/>
                <a:gd name="T4" fmla="*/ 362 w 725"/>
                <a:gd name="T5" fmla="*/ 726 h 726"/>
                <a:gd name="T6" fmla="*/ 725 w 725"/>
                <a:gd name="T7" fmla="*/ 363 h 726"/>
                <a:gd name="T8" fmla="*/ 362 w 725"/>
                <a:gd name="T9" fmla="*/ 0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726">
                  <a:moveTo>
                    <a:pt x="362" y="0"/>
                  </a:moveTo>
                  <a:cubicBezTo>
                    <a:pt x="162" y="0"/>
                    <a:pt x="0" y="163"/>
                    <a:pt x="0" y="363"/>
                  </a:cubicBezTo>
                  <a:cubicBezTo>
                    <a:pt x="0" y="563"/>
                    <a:pt x="162" y="726"/>
                    <a:pt x="362" y="726"/>
                  </a:cubicBezTo>
                  <a:cubicBezTo>
                    <a:pt x="563" y="726"/>
                    <a:pt x="725" y="563"/>
                    <a:pt x="725" y="363"/>
                  </a:cubicBezTo>
                  <a:cubicBezTo>
                    <a:pt x="525" y="363"/>
                    <a:pt x="362" y="200"/>
                    <a:pt x="362" y="0"/>
                  </a:cubicBezTo>
                  <a:close/>
                </a:path>
              </a:pathLst>
            </a:custGeom>
            <a:solidFill>
              <a:srgbClr val="B6643C"/>
            </a:solidFill>
            <a:ln w="254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6094583" y="2525229"/>
              <a:ext cx="2060866" cy="2062282"/>
            </a:xfrm>
            <a:custGeom>
              <a:avLst/>
              <a:gdLst>
                <a:gd name="T0" fmla="*/ 363 w 726"/>
                <a:gd name="T1" fmla="*/ 0 h 725"/>
                <a:gd name="T2" fmla="*/ 0 w 726"/>
                <a:gd name="T3" fmla="*/ 362 h 725"/>
                <a:gd name="T4" fmla="*/ 363 w 726"/>
                <a:gd name="T5" fmla="*/ 725 h 725"/>
                <a:gd name="T6" fmla="*/ 726 w 726"/>
                <a:gd name="T7" fmla="*/ 362 h 725"/>
                <a:gd name="T8" fmla="*/ 363 w 726"/>
                <a:gd name="T9" fmla="*/ 0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6" h="725">
                  <a:moveTo>
                    <a:pt x="363" y="0"/>
                  </a:moveTo>
                  <a:cubicBezTo>
                    <a:pt x="363" y="200"/>
                    <a:pt x="201" y="362"/>
                    <a:pt x="0" y="362"/>
                  </a:cubicBezTo>
                  <a:cubicBezTo>
                    <a:pt x="0" y="562"/>
                    <a:pt x="163" y="725"/>
                    <a:pt x="363" y="725"/>
                  </a:cubicBezTo>
                  <a:cubicBezTo>
                    <a:pt x="563" y="725"/>
                    <a:pt x="726" y="562"/>
                    <a:pt x="726" y="362"/>
                  </a:cubicBezTo>
                  <a:cubicBezTo>
                    <a:pt x="726" y="162"/>
                    <a:pt x="563" y="0"/>
                    <a:pt x="363" y="0"/>
                  </a:cubicBezTo>
                  <a:close/>
                </a:path>
              </a:pathLst>
            </a:custGeom>
            <a:solidFill>
              <a:srgbClr val="E4B366"/>
            </a:solidFill>
            <a:ln w="254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6"/>
            <p:cNvSpPr/>
            <p:nvPr/>
          </p:nvSpPr>
          <p:spPr bwMode="auto">
            <a:xfrm>
              <a:off x="5067692" y="1481049"/>
              <a:ext cx="2058033" cy="2062282"/>
            </a:xfrm>
            <a:custGeom>
              <a:avLst/>
              <a:gdLst>
                <a:gd name="T0" fmla="*/ 362 w 725"/>
                <a:gd name="T1" fmla="*/ 0 h 725"/>
                <a:gd name="T2" fmla="*/ 0 w 725"/>
                <a:gd name="T3" fmla="*/ 363 h 725"/>
                <a:gd name="T4" fmla="*/ 362 w 725"/>
                <a:gd name="T5" fmla="*/ 725 h 725"/>
                <a:gd name="T6" fmla="*/ 725 w 725"/>
                <a:gd name="T7" fmla="*/ 363 h 725"/>
                <a:gd name="T8" fmla="*/ 362 w 725"/>
                <a:gd name="T9" fmla="*/ 0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725">
                  <a:moveTo>
                    <a:pt x="362" y="0"/>
                  </a:moveTo>
                  <a:cubicBezTo>
                    <a:pt x="162" y="0"/>
                    <a:pt x="0" y="162"/>
                    <a:pt x="0" y="363"/>
                  </a:cubicBezTo>
                  <a:cubicBezTo>
                    <a:pt x="200" y="363"/>
                    <a:pt x="362" y="525"/>
                    <a:pt x="362" y="725"/>
                  </a:cubicBezTo>
                  <a:cubicBezTo>
                    <a:pt x="563" y="725"/>
                    <a:pt x="725" y="563"/>
                    <a:pt x="725" y="363"/>
                  </a:cubicBezTo>
                  <a:cubicBezTo>
                    <a:pt x="725" y="162"/>
                    <a:pt x="563" y="0"/>
                    <a:pt x="362" y="0"/>
                  </a:cubicBezTo>
                  <a:close/>
                </a:path>
              </a:pathLst>
            </a:custGeom>
            <a:solidFill>
              <a:srgbClr val="B6643C"/>
            </a:solidFill>
            <a:ln w="254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Eras Demi ITC" panose="020B0805030504020804" pitchFamily="34" charset="0"/>
              </a:endParaRPr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4036550" y="2513606"/>
              <a:ext cx="2058033" cy="2062282"/>
            </a:xfrm>
            <a:custGeom>
              <a:avLst/>
              <a:gdLst>
                <a:gd name="T0" fmla="*/ 363 w 725"/>
                <a:gd name="T1" fmla="*/ 0 h 725"/>
                <a:gd name="T2" fmla="*/ 0 w 725"/>
                <a:gd name="T3" fmla="*/ 362 h 725"/>
                <a:gd name="T4" fmla="*/ 363 w 725"/>
                <a:gd name="T5" fmla="*/ 725 h 725"/>
                <a:gd name="T6" fmla="*/ 725 w 725"/>
                <a:gd name="T7" fmla="*/ 362 h 725"/>
                <a:gd name="T8" fmla="*/ 363 w 725"/>
                <a:gd name="T9" fmla="*/ 0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725">
                  <a:moveTo>
                    <a:pt x="363" y="0"/>
                  </a:moveTo>
                  <a:cubicBezTo>
                    <a:pt x="162" y="0"/>
                    <a:pt x="0" y="162"/>
                    <a:pt x="0" y="362"/>
                  </a:cubicBezTo>
                  <a:cubicBezTo>
                    <a:pt x="0" y="562"/>
                    <a:pt x="162" y="725"/>
                    <a:pt x="363" y="725"/>
                  </a:cubicBezTo>
                  <a:cubicBezTo>
                    <a:pt x="363" y="525"/>
                    <a:pt x="525" y="362"/>
                    <a:pt x="725" y="362"/>
                  </a:cubicBezTo>
                  <a:cubicBezTo>
                    <a:pt x="725" y="162"/>
                    <a:pt x="563" y="0"/>
                    <a:pt x="363" y="0"/>
                  </a:cubicBezTo>
                  <a:close/>
                </a:path>
              </a:pathLst>
            </a:custGeom>
            <a:solidFill>
              <a:srgbClr val="E4B366"/>
            </a:solidFill>
            <a:ln w="254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Eras Demi ITC" panose="020B08050305040208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5135529" y="2895571"/>
              <a:ext cx="5597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CN" sz="2400" b="1" dirty="0">
                  <a:solidFill>
                    <a:srgbClr val="FFFFFF"/>
                  </a:solidFill>
                  <a:latin typeface="Eras Demi ITC" panose="020B0805030504020804" pitchFamily="34" charset="0"/>
                </a:rPr>
                <a:t>01</a:t>
              </a:r>
              <a:endParaRPr lang="en-US" altLang="zh-CN" sz="2400" b="1" dirty="0">
                <a:solidFill>
                  <a:srgbClr val="FFFFFF"/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6160136" y="2636554"/>
              <a:ext cx="5597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CN" sz="2400" b="1" dirty="0">
                  <a:solidFill>
                    <a:srgbClr val="FFFFFF"/>
                  </a:solidFill>
                  <a:latin typeface="Eras Demi ITC" panose="020B0805030504020804" pitchFamily="34" charset="0"/>
                </a:rPr>
                <a:t>02</a:t>
              </a:r>
              <a:endParaRPr lang="en-US" altLang="zh-CN" sz="2400" b="1" dirty="0">
                <a:solidFill>
                  <a:srgbClr val="FFFFFF"/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6497409" y="3544748"/>
              <a:ext cx="5597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CN" sz="2400" b="1" dirty="0">
                  <a:solidFill>
                    <a:srgbClr val="FFFFFF"/>
                  </a:solidFill>
                  <a:latin typeface="Eras Demi ITC" panose="020B0805030504020804" pitchFamily="34" charset="0"/>
                </a:rPr>
                <a:t>03</a:t>
              </a:r>
              <a:endParaRPr lang="en-US" altLang="zh-CN" sz="2400" b="1" dirty="0">
                <a:solidFill>
                  <a:srgbClr val="FFFFFF"/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489131" y="3868627"/>
              <a:ext cx="5597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CN" sz="2400" b="1" dirty="0">
                  <a:solidFill>
                    <a:srgbClr val="FFFFFF"/>
                  </a:solidFill>
                  <a:latin typeface="Eras Demi ITC" panose="020B0805030504020804" pitchFamily="34" charset="0"/>
                </a:rPr>
                <a:t>04</a:t>
              </a:r>
              <a:endParaRPr lang="en-US" altLang="zh-CN" sz="2400" b="1" dirty="0">
                <a:solidFill>
                  <a:srgbClr val="FFFFFF"/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15" name="windows_154872"/>
            <p:cNvSpPr>
              <a:spLocks noChangeAspect="1"/>
            </p:cNvSpPr>
            <p:nvPr/>
          </p:nvSpPr>
          <p:spPr bwMode="auto">
            <a:xfrm>
              <a:off x="5916310" y="1999549"/>
              <a:ext cx="510455" cy="338805"/>
            </a:xfrm>
            <a:custGeom>
              <a:avLst/>
              <a:gdLst>
                <a:gd name="T0" fmla="*/ 278945 h 440259"/>
                <a:gd name="T1" fmla="*/ 278945 h 440259"/>
                <a:gd name="T2" fmla="*/ 278945 h 440259"/>
                <a:gd name="T3" fmla="*/ 278945 h 440259"/>
                <a:gd name="T4" fmla="*/ 278945 h 440259"/>
                <a:gd name="T5" fmla="*/ 278945 h 440259"/>
                <a:gd name="T6" fmla="*/ 278945 h 440259"/>
                <a:gd name="T7" fmla="*/ 278945 h 440259"/>
                <a:gd name="T8" fmla="*/ 278945 h 440259"/>
                <a:gd name="T9" fmla="*/ 278945 h 440259"/>
                <a:gd name="T10" fmla="*/ 278945 h 440259"/>
                <a:gd name="T11" fmla="*/ 278945 h 440259"/>
                <a:gd name="T12" fmla="*/ 278945 h 440259"/>
                <a:gd name="T13" fmla="*/ 278945 h 440259"/>
                <a:gd name="T14" fmla="*/ 278945 h 440259"/>
                <a:gd name="T15" fmla="*/ 278945 h 440259"/>
                <a:gd name="T16" fmla="*/ 278945 h 440259"/>
                <a:gd name="T17" fmla="*/ 278945 h 440259"/>
                <a:gd name="T18" fmla="*/ 278945 h 440259"/>
                <a:gd name="T19" fmla="*/ 278945 h 440259"/>
                <a:gd name="T20" fmla="*/ 278945 h 440259"/>
                <a:gd name="T21" fmla="*/ 278945 h 440259"/>
                <a:gd name="T22" fmla="*/ 278945 h 440259"/>
                <a:gd name="T23" fmla="*/ 278945 h 440259"/>
                <a:gd name="T24" fmla="*/ 278945 h 440259"/>
                <a:gd name="T25" fmla="*/ 278945 h 440259"/>
                <a:gd name="T26" fmla="*/ 278945 h 440259"/>
                <a:gd name="T27" fmla="*/ 278945 h 440259"/>
                <a:gd name="T28" fmla="*/ 278945 h 440259"/>
                <a:gd name="T29" fmla="*/ 278945 h 440259"/>
                <a:gd name="T30" fmla="*/ 278945 h 440259"/>
                <a:gd name="T31" fmla="*/ 278945 h 440259"/>
                <a:gd name="T32" fmla="*/ 278945 h 440259"/>
                <a:gd name="T33" fmla="*/ 278945 h 440259"/>
                <a:gd name="T34" fmla="*/ 278945 h 440259"/>
                <a:gd name="T35" fmla="*/ 278945 h 440259"/>
                <a:gd name="T36" fmla="*/ 278945 h 440259"/>
                <a:gd name="T37" fmla="*/ 278945 h 440259"/>
                <a:gd name="T38" fmla="*/ 278945 h 440259"/>
                <a:gd name="T39" fmla="*/ 278945 h 440259"/>
                <a:gd name="T40" fmla="*/ 278945 h 440259"/>
                <a:gd name="T41" fmla="*/ 278945 h 440259"/>
                <a:gd name="T42" fmla="*/ 278945 h 440259"/>
                <a:gd name="T43" fmla="*/ 278945 h 440259"/>
                <a:gd name="T44" fmla="*/ 278945 h 440259"/>
                <a:gd name="T45" fmla="*/ 278945 h 440259"/>
                <a:gd name="T46" fmla="*/ 88862 h 440259"/>
                <a:gd name="T47" fmla="*/ 88862 h 440259"/>
                <a:gd name="T48" fmla="*/ 278945 h 440259"/>
                <a:gd name="T49" fmla="*/ 278945 h 440259"/>
                <a:gd name="T50" fmla="*/ 278945 h 440259"/>
                <a:gd name="T51" fmla="*/ 278945 h 440259"/>
                <a:gd name="T52" fmla="*/ 278945 h 440259"/>
                <a:gd name="T53" fmla="*/ 278945 h 440259"/>
                <a:gd name="T54" fmla="*/ 278945 h 440259"/>
                <a:gd name="T55" fmla="*/ 278945 h 440259"/>
                <a:gd name="T56" fmla="*/ 278945 h 440259"/>
                <a:gd name="T57" fmla="*/ 278945 h 440259"/>
                <a:gd name="T58" fmla="*/ 88862 h 440259"/>
                <a:gd name="T59" fmla="*/ 88862 h 440259"/>
                <a:gd name="T60" fmla="*/ 278945 h 440259"/>
                <a:gd name="T61" fmla="*/ 278945 h 440259"/>
                <a:gd name="T62" fmla="*/ 278945 h 440259"/>
                <a:gd name="T63" fmla="*/ 278945 h 440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2" h="533">
                  <a:moveTo>
                    <a:pt x="802" y="11"/>
                  </a:moveTo>
                  <a:cubicBezTo>
                    <a:pt x="802" y="11"/>
                    <a:pt x="802" y="11"/>
                    <a:pt x="802" y="11"/>
                  </a:cubicBezTo>
                  <a:cubicBezTo>
                    <a:pt x="801" y="9"/>
                    <a:pt x="801" y="8"/>
                    <a:pt x="800" y="6"/>
                  </a:cubicBezTo>
                  <a:cubicBezTo>
                    <a:pt x="800" y="6"/>
                    <a:pt x="800" y="6"/>
                    <a:pt x="800" y="6"/>
                  </a:cubicBezTo>
                  <a:cubicBezTo>
                    <a:pt x="800" y="6"/>
                    <a:pt x="800" y="6"/>
                    <a:pt x="800" y="6"/>
                  </a:cubicBezTo>
                  <a:cubicBezTo>
                    <a:pt x="799" y="5"/>
                    <a:pt x="798" y="4"/>
                    <a:pt x="797" y="3"/>
                  </a:cubicBezTo>
                  <a:cubicBezTo>
                    <a:pt x="796" y="3"/>
                    <a:pt x="796" y="2"/>
                    <a:pt x="796" y="2"/>
                  </a:cubicBezTo>
                  <a:cubicBezTo>
                    <a:pt x="795" y="2"/>
                    <a:pt x="794" y="1"/>
                    <a:pt x="793" y="1"/>
                  </a:cubicBezTo>
                  <a:cubicBezTo>
                    <a:pt x="792" y="0"/>
                    <a:pt x="791" y="0"/>
                    <a:pt x="791" y="0"/>
                  </a:cubicBezTo>
                  <a:cubicBezTo>
                    <a:pt x="790" y="0"/>
                    <a:pt x="789" y="0"/>
                    <a:pt x="789" y="0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ubicBezTo>
                    <a:pt x="787" y="0"/>
                    <a:pt x="787" y="0"/>
                    <a:pt x="787" y="0"/>
                  </a:cubicBezTo>
                  <a:cubicBezTo>
                    <a:pt x="787" y="0"/>
                    <a:pt x="787" y="0"/>
                    <a:pt x="787" y="0"/>
                  </a:cubicBezTo>
                  <a:cubicBezTo>
                    <a:pt x="786" y="0"/>
                    <a:pt x="786" y="0"/>
                    <a:pt x="786" y="0"/>
                  </a:cubicBezTo>
                  <a:lnTo>
                    <a:pt x="12" y="160"/>
                  </a:lnTo>
                  <a:cubicBezTo>
                    <a:pt x="6" y="161"/>
                    <a:pt x="2" y="166"/>
                    <a:pt x="1" y="171"/>
                  </a:cubicBezTo>
                  <a:cubicBezTo>
                    <a:pt x="0" y="177"/>
                    <a:pt x="3" y="182"/>
                    <a:pt x="8" y="185"/>
                  </a:cubicBezTo>
                  <a:lnTo>
                    <a:pt x="230" y="302"/>
                  </a:lnTo>
                  <a:lnTo>
                    <a:pt x="269" y="518"/>
                  </a:lnTo>
                  <a:cubicBezTo>
                    <a:pt x="269" y="518"/>
                    <a:pt x="269" y="518"/>
                    <a:pt x="269" y="518"/>
                  </a:cubicBezTo>
                  <a:cubicBezTo>
                    <a:pt x="269" y="519"/>
                    <a:pt x="269" y="520"/>
                    <a:pt x="269" y="521"/>
                  </a:cubicBezTo>
                  <a:cubicBezTo>
                    <a:pt x="269" y="522"/>
                    <a:pt x="269" y="523"/>
                    <a:pt x="269" y="523"/>
                  </a:cubicBezTo>
                  <a:cubicBezTo>
                    <a:pt x="269" y="524"/>
                    <a:pt x="270" y="525"/>
                    <a:pt x="270" y="527"/>
                  </a:cubicBezTo>
                  <a:cubicBezTo>
                    <a:pt x="271" y="527"/>
                    <a:pt x="271" y="527"/>
                    <a:pt x="271" y="527"/>
                  </a:cubicBezTo>
                  <a:cubicBezTo>
                    <a:pt x="271" y="527"/>
                    <a:pt x="271" y="527"/>
                    <a:pt x="271" y="527"/>
                  </a:cubicBezTo>
                  <a:cubicBezTo>
                    <a:pt x="271" y="528"/>
                    <a:pt x="271" y="528"/>
                    <a:pt x="272" y="528"/>
                  </a:cubicBezTo>
                  <a:cubicBezTo>
                    <a:pt x="272" y="529"/>
                    <a:pt x="273" y="530"/>
                    <a:pt x="274" y="530"/>
                  </a:cubicBezTo>
                  <a:cubicBezTo>
                    <a:pt x="274" y="530"/>
                    <a:pt x="274" y="530"/>
                    <a:pt x="274" y="531"/>
                  </a:cubicBezTo>
                  <a:cubicBezTo>
                    <a:pt x="274" y="531"/>
                    <a:pt x="274" y="531"/>
                    <a:pt x="275" y="531"/>
                  </a:cubicBezTo>
                  <a:cubicBezTo>
                    <a:pt x="275" y="531"/>
                    <a:pt x="276" y="532"/>
                    <a:pt x="277" y="532"/>
                  </a:cubicBezTo>
                  <a:cubicBezTo>
                    <a:pt x="277" y="532"/>
                    <a:pt x="278" y="533"/>
                    <a:pt x="278" y="533"/>
                  </a:cubicBezTo>
                  <a:cubicBezTo>
                    <a:pt x="279" y="533"/>
                    <a:pt x="281" y="533"/>
                    <a:pt x="282" y="533"/>
                  </a:cubicBezTo>
                  <a:lnTo>
                    <a:pt x="282" y="533"/>
                  </a:lnTo>
                  <a:lnTo>
                    <a:pt x="282" y="533"/>
                  </a:lnTo>
                  <a:lnTo>
                    <a:pt x="282" y="533"/>
                  </a:lnTo>
                  <a:cubicBezTo>
                    <a:pt x="282" y="533"/>
                    <a:pt x="282" y="533"/>
                    <a:pt x="282" y="533"/>
                  </a:cubicBezTo>
                  <a:cubicBezTo>
                    <a:pt x="282" y="533"/>
                    <a:pt x="282" y="533"/>
                    <a:pt x="283" y="533"/>
                  </a:cubicBezTo>
                  <a:cubicBezTo>
                    <a:pt x="286" y="533"/>
                    <a:pt x="290" y="532"/>
                    <a:pt x="292" y="529"/>
                  </a:cubicBezTo>
                  <a:lnTo>
                    <a:pt x="440" y="431"/>
                  </a:lnTo>
                  <a:lnTo>
                    <a:pt x="595" y="531"/>
                  </a:lnTo>
                  <a:cubicBezTo>
                    <a:pt x="597" y="532"/>
                    <a:pt x="599" y="533"/>
                    <a:pt x="602" y="533"/>
                  </a:cubicBezTo>
                  <a:cubicBezTo>
                    <a:pt x="603" y="533"/>
                    <a:pt x="605" y="533"/>
                    <a:pt x="606" y="533"/>
                  </a:cubicBezTo>
                  <a:cubicBezTo>
                    <a:pt x="610" y="531"/>
                    <a:pt x="613" y="528"/>
                    <a:pt x="614" y="524"/>
                  </a:cubicBezTo>
                  <a:lnTo>
                    <a:pt x="800" y="20"/>
                  </a:lnTo>
                  <a:cubicBezTo>
                    <a:pt x="801" y="18"/>
                    <a:pt x="802" y="16"/>
                    <a:pt x="802" y="13"/>
                  </a:cubicBezTo>
                  <a:cubicBezTo>
                    <a:pt x="802" y="12"/>
                    <a:pt x="802" y="12"/>
                    <a:pt x="802" y="11"/>
                  </a:cubicBezTo>
                  <a:close/>
                  <a:moveTo>
                    <a:pt x="647" y="101"/>
                  </a:moveTo>
                  <a:lnTo>
                    <a:pt x="327" y="336"/>
                  </a:lnTo>
                  <a:cubicBezTo>
                    <a:pt x="327" y="336"/>
                    <a:pt x="326" y="337"/>
                    <a:pt x="326" y="337"/>
                  </a:cubicBezTo>
                  <a:cubicBezTo>
                    <a:pt x="326" y="337"/>
                    <a:pt x="326" y="337"/>
                    <a:pt x="325" y="338"/>
                  </a:cubicBezTo>
                  <a:cubicBezTo>
                    <a:pt x="325" y="338"/>
                    <a:pt x="325" y="338"/>
                    <a:pt x="325" y="339"/>
                  </a:cubicBezTo>
                  <a:cubicBezTo>
                    <a:pt x="324" y="339"/>
                    <a:pt x="324" y="339"/>
                    <a:pt x="324" y="340"/>
                  </a:cubicBezTo>
                  <a:cubicBezTo>
                    <a:pt x="323" y="340"/>
                    <a:pt x="323" y="341"/>
                    <a:pt x="323" y="342"/>
                  </a:cubicBezTo>
                  <a:cubicBezTo>
                    <a:pt x="323" y="342"/>
                    <a:pt x="323" y="342"/>
                    <a:pt x="323" y="343"/>
                  </a:cubicBezTo>
                  <a:cubicBezTo>
                    <a:pt x="323" y="343"/>
                    <a:pt x="322" y="343"/>
                    <a:pt x="322" y="343"/>
                  </a:cubicBezTo>
                  <a:lnTo>
                    <a:pt x="286" y="462"/>
                  </a:lnTo>
                  <a:lnTo>
                    <a:pt x="257" y="301"/>
                  </a:lnTo>
                  <a:lnTo>
                    <a:pt x="647" y="101"/>
                  </a:lnTo>
                  <a:close/>
                  <a:moveTo>
                    <a:pt x="306" y="487"/>
                  </a:moveTo>
                  <a:lnTo>
                    <a:pt x="343" y="367"/>
                  </a:lnTo>
                  <a:lnTo>
                    <a:pt x="399" y="404"/>
                  </a:lnTo>
                  <a:lnTo>
                    <a:pt x="416" y="415"/>
                  </a:lnTo>
                  <a:lnTo>
                    <a:pt x="361" y="451"/>
                  </a:lnTo>
                  <a:lnTo>
                    <a:pt x="306" y="4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windows_154872"/>
            <p:cNvSpPr>
              <a:spLocks noChangeAspect="1"/>
            </p:cNvSpPr>
            <p:nvPr/>
          </p:nvSpPr>
          <p:spPr bwMode="auto">
            <a:xfrm>
              <a:off x="4457989" y="3377089"/>
              <a:ext cx="510455" cy="509505"/>
            </a:xfrm>
            <a:custGeom>
              <a:avLst/>
              <a:gdLst>
                <a:gd name="T0" fmla="*/ 5889 w 6533"/>
                <a:gd name="T1" fmla="*/ 2621 h 6531"/>
                <a:gd name="T2" fmla="*/ 5284 w 6533"/>
                <a:gd name="T3" fmla="*/ 3048 h 6531"/>
                <a:gd name="T4" fmla="*/ 4349 w 6533"/>
                <a:gd name="T5" fmla="*/ 3048 h 6531"/>
                <a:gd name="T6" fmla="*/ 4187 w 6533"/>
                <a:gd name="T7" fmla="*/ 2655 h 6531"/>
                <a:gd name="T8" fmla="*/ 4848 w 6533"/>
                <a:gd name="T9" fmla="*/ 1993 h 6531"/>
                <a:gd name="T10" fmla="*/ 5577 w 6533"/>
                <a:gd name="T11" fmla="*/ 1867 h 6531"/>
                <a:gd name="T12" fmla="*/ 5577 w 6533"/>
                <a:gd name="T13" fmla="*/ 956 h 6531"/>
                <a:gd name="T14" fmla="*/ 4667 w 6533"/>
                <a:gd name="T15" fmla="*/ 956 h 6531"/>
                <a:gd name="T16" fmla="*/ 4540 w 6533"/>
                <a:gd name="T17" fmla="*/ 1685 h 6531"/>
                <a:gd name="T18" fmla="*/ 3879 w 6533"/>
                <a:gd name="T19" fmla="*/ 2347 h 6531"/>
                <a:gd name="T20" fmla="*/ 3485 w 6533"/>
                <a:gd name="T21" fmla="*/ 2184 h 6531"/>
                <a:gd name="T22" fmla="*/ 3485 w 6533"/>
                <a:gd name="T23" fmla="*/ 1249 h 6531"/>
                <a:gd name="T24" fmla="*/ 3912 w 6533"/>
                <a:gd name="T25" fmla="*/ 644 h 6531"/>
                <a:gd name="T26" fmla="*/ 3268 w 6533"/>
                <a:gd name="T27" fmla="*/ 0 h 6531"/>
                <a:gd name="T28" fmla="*/ 2624 w 6533"/>
                <a:gd name="T29" fmla="*/ 644 h 6531"/>
                <a:gd name="T30" fmla="*/ 3051 w 6533"/>
                <a:gd name="T31" fmla="*/ 1249 h 6531"/>
                <a:gd name="T32" fmla="*/ 3051 w 6533"/>
                <a:gd name="T33" fmla="*/ 2184 h 6531"/>
                <a:gd name="T34" fmla="*/ 2657 w 6533"/>
                <a:gd name="T35" fmla="*/ 2347 h 6531"/>
                <a:gd name="T36" fmla="*/ 1996 w 6533"/>
                <a:gd name="T37" fmla="*/ 1685 h 6531"/>
                <a:gd name="T38" fmla="*/ 1869 w 6533"/>
                <a:gd name="T39" fmla="*/ 956 h 6531"/>
                <a:gd name="T40" fmla="*/ 959 w 6533"/>
                <a:gd name="T41" fmla="*/ 956 h 6531"/>
                <a:gd name="T42" fmla="*/ 959 w 6533"/>
                <a:gd name="T43" fmla="*/ 1867 h 6531"/>
                <a:gd name="T44" fmla="*/ 1688 w 6533"/>
                <a:gd name="T45" fmla="*/ 1993 h 6531"/>
                <a:gd name="T46" fmla="*/ 2349 w 6533"/>
                <a:gd name="T47" fmla="*/ 2655 h 6531"/>
                <a:gd name="T48" fmla="*/ 2187 w 6533"/>
                <a:gd name="T49" fmla="*/ 3048 h 6531"/>
                <a:gd name="T50" fmla="*/ 1252 w 6533"/>
                <a:gd name="T51" fmla="*/ 3048 h 6531"/>
                <a:gd name="T52" fmla="*/ 647 w 6533"/>
                <a:gd name="T53" fmla="*/ 2621 h 6531"/>
                <a:gd name="T54" fmla="*/ 0 w 6533"/>
                <a:gd name="T55" fmla="*/ 3265 h 6531"/>
                <a:gd name="T56" fmla="*/ 644 w 6533"/>
                <a:gd name="T57" fmla="*/ 3909 h 6531"/>
                <a:gd name="T58" fmla="*/ 1249 w 6533"/>
                <a:gd name="T59" fmla="*/ 3483 h 6531"/>
                <a:gd name="T60" fmla="*/ 2184 w 6533"/>
                <a:gd name="T61" fmla="*/ 3483 h 6531"/>
                <a:gd name="T62" fmla="*/ 2347 w 6533"/>
                <a:gd name="T63" fmla="*/ 3876 h 6531"/>
                <a:gd name="T64" fmla="*/ 1685 w 6533"/>
                <a:gd name="T65" fmla="*/ 4537 h 6531"/>
                <a:gd name="T66" fmla="*/ 956 w 6533"/>
                <a:gd name="T67" fmla="*/ 4664 h 6531"/>
                <a:gd name="T68" fmla="*/ 956 w 6533"/>
                <a:gd name="T69" fmla="*/ 5575 h 6531"/>
                <a:gd name="T70" fmla="*/ 1867 w 6533"/>
                <a:gd name="T71" fmla="*/ 5575 h 6531"/>
                <a:gd name="T72" fmla="*/ 1993 w 6533"/>
                <a:gd name="T73" fmla="*/ 4845 h 6531"/>
                <a:gd name="T74" fmla="*/ 2655 w 6533"/>
                <a:gd name="T75" fmla="*/ 4184 h 6531"/>
                <a:gd name="T76" fmla="*/ 3048 w 6533"/>
                <a:gd name="T77" fmla="*/ 4347 h 6531"/>
                <a:gd name="T78" fmla="*/ 3048 w 6533"/>
                <a:gd name="T79" fmla="*/ 5281 h 6531"/>
                <a:gd name="T80" fmla="*/ 2621 w 6533"/>
                <a:gd name="T81" fmla="*/ 5887 h 6531"/>
                <a:gd name="T82" fmla="*/ 3265 w 6533"/>
                <a:gd name="T83" fmla="*/ 6531 h 6531"/>
                <a:gd name="T84" fmla="*/ 3909 w 6533"/>
                <a:gd name="T85" fmla="*/ 5887 h 6531"/>
                <a:gd name="T86" fmla="*/ 3483 w 6533"/>
                <a:gd name="T87" fmla="*/ 5281 h 6531"/>
                <a:gd name="T88" fmla="*/ 3483 w 6533"/>
                <a:gd name="T89" fmla="*/ 4347 h 6531"/>
                <a:gd name="T90" fmla="*/ 3876 w 6533"/>
                <a:gd name="T91" fmla="*/ 4184 h 6531"/>
                <a:gd name="T92" fmla="*/ 4537 w 6533"/>
                <a:gd name="T93" fmla="*/ 4845 h 6531"/>
                <a:gd name="T94" fmla="*/ 4664 w 6533"/>
                <a:gd name="T95" fmla="*/ 5575 h 6531"/>
                <a:gd name="T96" fmla="*/ 5575 w 6533"/>
                <a:gd name="T97" fmla="*/ 5575 h 6531"/>
                <a:gd name="T98" fmla="*/ 5575 w 6533"/>
                <a:gd name="T99" fmla="*/ 4664 h 6531"/>
                <a:gd name="T100" fmla="*/ 4845 w 6533"/>
                <a:gd name="T101" fmla="*/ 4537 h 6531"/>
                <a:gd name="T102" fmla="*/ 4184 w 6533"/>
                <a:gd name="T103" fmla="*/ 3876 h 6531"/>
                <a:gd name="T104" fmla="*/ 4347 w 6533"/>
                <a:gd name="T105" fmla="*/ 3483 h 6531"/>
                <a:gd name="T106" fmla="*/ 5281 w 6533"/>
                <a:gd name="T107" fmla="*/ 3483 h 6531"/>
                <a:gd name="T108" fmla="*/ 5887 w 6533"/>
                <a:gd name="T109" fmla="*/ 3909 h 6531"/>
                <a:gd name="T110" fmla="*/ 6531 w 6533"/>
                <a:gd name="T111" fmla="*/ 3265 h 6531"/>
                <a:gd name="T112" fmla="*/ 5889 w 6533"/>
                <a:gd name="T113" fmla="*/ 2621 h 6531"/>
                <a:gd name="T114" fmla="*/ 3267 w 6533"/>
                <a:gd name="T115" fmla="*/ 3893 h 6531"/>
                <a:gd name="T116" fmla="*/ 2639 w 6533"/>
                <a:gd name="T117" fmla="*/ 3265 h 6531"/>
                <a:gd name="T118" fmla="*/ 3267 w 6533"/>
                <a:gd name="T119" fmla="*/ 2637 h 6531"/>
                <a:gd name="T120" fmla="*/ 3895 w 6533"/>
                <a:gd name="T121" fmla="*/ 3265 h 6531"/>
                <a:gd name="T122" fmla="*/ 3267 w 6533"/>
                <a:gd name="T123" fmla="*/ 3893 h 6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33" h="6531">
                  <a:moveTo>
                    <a:pt x="5889" y="2621"/>
                  </a:moveTo>
                  <a:cubicBezTo>
                    <a:pt x="5611" y="2621"/>
                    <a:pt x="5373" y="2800"/>
                    <a:pt x="5284" y="3048"/>
                  </a:cubicBezTo>
                  <a:lnTo>
                    <a:pt x="4349" y="3048"/>
                  </a:lnTo>
                  <a:cubicBezTo>
                    <a:pt x="4321" y="2905"/>
                    <a:pt x="4264" y="2772"/>
                    <a:pt x="4187" y="2655"/>
                  </a:cubicBezTo>
                  <a:lnTo>
                    <a:pt x="4848" y="1993"/>
                  </a:lnTo>
                  <a:cubicBezTo>
                    <a:pt x="5087" y="2105"/>
                    <a:pt x="5380" y="2064"/>
                    <a:pt x="5577" y="1867"/>
                  </a:cubicBezTo>
                  <a:cubicBezTo>
                    <a:pt x="5829" y="1615"/>
                    <a:pt x="5829" y="1207"/>
                    <a:pt x="5577" y="956"/>
                  </a:cubicBezTo>
                  <a:cubicBezTo>
                    <a:pt x="5325" y="704"/>
                    <a:pt x="4917" y="704"/>
                    <a:pt x="4667" y="956"/>
                  </a:cubicBezTo>
                  <a:cubicBezTo>
                    <a:pt x="4469" y="1153"/>
                    <a:pt x="4428" y="1447"/>
                    <a:pt x="4540" y="1685"/>
                  </a:cubicBezTo>
                  <a:lnTo>
                    <a:pt x="3879" y="2347"/>
                  </a:lnTo>
                  <a:cubicBezTo>
                    <a:pt x="3761" y="2268"/>
                    <a:pt x="3628" y="2212"/>
                    <a:pt x="3485" y="2184"/>
                  </a:cubicBezTo>
                  <a:lnTo>
                    <a:pt x="3485" y="1249"/>
                  </a:lnTo>
                  <a:cubicBezTo>
                    <a:pt x="3733" y="1160"/>
                    <a:pt x="3912" y="923"/>
                    <a:pt x="3912" y="644"/>
                  </a:cubicBezTo>
                  <a:cubicBezTo>
                    <a:pt x="3912" y="288"/>
                    <a:pt x="3624" y="0"/>
                    <a:pt x="3268" y="0"/>
                  </a:cubicBezTo>
                  <a:cubicBezTo>
                    <a:pt x="2912" y="0"/>
                    <a:pt x="2624" y="288"/>
                    <a:pt x="2624" y="644"/>
                  </a:cubicBezTo>
                  <a:cubicBezTo>
                    <a:pt x="2624" y="923"/>
                    <a:pt x="2803" y="1160"/>
                    <a:pt x="3051" y="1249"/>
                  </a:cubicBezTo>
                  <a:lnTo>
                    <a:pt x="3051" y="2184"/>
                  </a:lnTo>
                  <a:cubicBezTo>
                    <a:pt x="2908" y="2212"/>
                    <a:pt x="2775" y="2269"/>
                    <a:pt x="2657" y="2347"/>
                  </a:cubicBezTo>
                  <a:lnTo>
                    <a:pt x="1996" y="1685"/>
                  </a:lnTo>
                  <a:cubicBezTo>
                    <a:pt x="2108" y="1447"/>
                    <a:pt x="2067" y="1153"/>
                    <a:pt x="1869" y="956"/>
                  </a:cubicBezTo>
                  <a:cubicBezTo>
                    <a:pt x="1617" y="704"/>
                    <a:pt x="1209" y="704"/>
                    <a:pt x="959" y="956"/>
                  </a:cubicBezTo>
                  <a:cubicBezTo>
                    <a:pt x="707" y="1208"/>
                    <a:pt x="707" y="1616"/>
                    <a:pt x="959" y="1867"/>
                  </a:cubicBezTo>
                  <a:cubicBezTo>
                    <a:pt x="1156" y="2064"/>
                    <a:pt x="1449" y="2105"/>
                    <a:pt x="1688" y="1993"/>
                  </a:cubicBezTo>
                  <a:lnTo>
                    <a:pt x="2349" y="2655"/>
                  </a:lnTo>
                  <a:cubicBezTo>
                    <a:pt x="2271" y="2772"/>
                    <a:pt x="2215" y="2905"/>
                    <a:pt x="2187" y="3048"/>
                  </a:cubicBezTo>
                  <a:lnTo>
                    <a:pt x="1252" y="3048"/>
                  </a:lnTo>
                  <a:cubicBezTo>
                    <a:pt x="1163" y="2800"/>
                    <a:pt x="925" y="2621"/>
                    <a:pt x="647" y="2621"/>
                  </a:cubicBezTo>
                  <a:cubicBezTo>
                    <a:pt x="288" y="2621"/>
                    <a:pt x="0" y="2909"/>
                    <a:pt x="0" y="3265"/>
                  </a:cubicBezTo>
                  <a:cubicBezTo>
                    <a:pt x="0" y="3621"/>
                    <a:pt x="288" y="3909"/>
                    <a:pt x="644" y="3909"/>
                  </a:cubicBezTo>
                  <a:cubicBezTo>
                    <a:pt x="923" y="3909"/>
                    <a:pt x="1160" y="3731"/>
                    <a:pt x="1249" y="3483"/>
                  </a:cubicBezTo>
                  <a:lnTo>
                    <a:pt x="2184" y="3483"/>
                  </a:lnTo>
                  <a:cubicBezTo>
                    <a:pt x="2212" y="3625"/>
                    <a:pt x="2269" y="3759"/>
                    <a:pt x="2347" y="3876"/>
                  </a:cubicBezTo>
                  <a:lnTo>
                    <a:pt x="1685" y="4537"/>
                  </a:lnTo>
                  <a:cubicBezTo>
                    <a:pt x="1447" y="4425"/>
                    <a:pt x="1153" y="4467"/>
                    <a:pt x="956" y="4664"/>
                  </a:cubicBezTo>
                  <a:cubicBezTo>
                    <a:pt x="704" y="4916"/>
                    <a:pt x="704" y="5324"/>
                    <a:pt x="956" y="5575"/>
                  </a:cubicBezTo>
                  <a:cubicBezTo>
                    <a:pt x="1208" y="5827"/>
                    <a:pt x="1616" y="5827"/>
                    <a:pt x="1867" y="5575"/>
                  </a:cubicBezTo>
                  <a:cubicBezTo>
                    <a:pt x="2064" y="5377"/>
                    <a:pt x="2105" y="5084"/>
                    <a:pt x="1993" y="4845"/>
                  </a:cubicBezTo>
                  <a:lnTo>
                    <a:pt x="2655" y="4184"/>
                  </a:lnTo>
                  <a:cubicBezTo>
                    <a:pt x="2772" y="4263"/>
                    <a:pt x="2905" y="4319"/>
                    <a:pt x="3048" y="4347"/>
                  </a:cubicBezTo>
                  <a:lnTo>
                    <a:pt x="3048" y="5281"/>
                  </a:lnTo>
                  <a:cubicBezTo>
                    <a:pt x="2800" y="5371"/>
                    <a:pt x="2621" y="5608"/>
                    <a:pt x="2621" y="5887"/>
                  </a:cubicBezTo>
                  <a:cubicBezTo>
                    <a:pt x="2621" y="6243"/>
                    <a:pt x="2909" y="6531"/>
                    <a:pt x="3265" y="6531"/>
                  </a:cubicBezTo>
                  <a:cubicBezTo>
                    <a:pt x="3621" y="6531"/>
                    <a:pt x="3909" y="6243"/>
                    <a:pt x="3909" y="5887"/>
                  </a:cubicBezTo>
                  <a:cubicBezTo>
                    <a:pt x="3909" y="5608"/>
                    <a:pt x="3731" y="5371"/>
                    <a:pt x="3483" y="5281"/>
                  </a:cubicBezTo>
                  <a:lnTo>
                    <a:pt x="3483" y="4347"/>
                  </a:lnTo>
                  <a:cubicBezTo>
                    <a:pt x="3625" y="4319"/>
                    <a:pt x="3759" y="4261"/>
                    <a:pt x="3876" y="4184"/>
                  </a:cubicBezTo>
                  <a:lnTo>
                    <a:pt x="4537" y="4845"/>
                  </a:lnTo>
                  <a:cubicBezTo>
                    <a:pt x="4425" y="5084"/>
                    <a:pt x="4467" y="5377"/>
                    <a:pt x="4664" y="5575"/>
                  </a:cubicBezTo>
                  <a:cubicBezTo>
                    <a:pt x="4916" y="5827"/>
                    <a:pt x="5324" y="5827"/>
                    <a:pt x="5575" y="5575"/>
                  </a:cubicBezTo>
                  <a:cubicBezTo>
                    <a:pt x="5827" y="5323"/>
                    <a:pt x="5827" y="4915"/>
                    <a:pt x="5575" y="4664"/>
                  </a:cubicBezTo>
                  <a:cubicBezTo>
                    <a:pt x="5377" y="4467"/>
                    <a:pt x="5084" y="4425"/>
                    <a:pt x="4845" y="4537"/>
                  </a:cubicBezTo>
                  <a:lnTo>
                    <a:pt x="4184" y="3876"/>
                  </a:lnTo>
                  <a:cubicBezTo>
                    <a:pt x="4263" y="3759"/>
                    <a:pt x="4319" y="3625"/>
                    <a:pt x="4347" y="3483"/>
                  </a:cubicBezTo>
                  <a:lnTo>
                    <a:pt x="5281" y="3483"/>
                  </a:lnTo>
                  <a:cubicBezTo>
                    <a:pt x="5371" y="3731"/>
                    <a:pt x="5608" y="3909"/>
                    <a:pt x="5887" y="3909"/>
                  </a:cubicBezTo>
                  <a:cubicBezTo>
                    <a:pt x="6243" y="3909"/>
                    <a:pt x="6531" y="3621"/>
                    <a:pt x="6531" y="3265"/>
                  </a:cubicBezTo>
                  <a:cubicBezTo>
                    <a:pt x="6533" y="2909"/>
                    <a:pt x="6245" y="2621"/>
                    <a:pt x="5889" y="2621"/>
                  </a:cubicBezTo>
                  <a:close/>
                  <a:moveTo>
                    <a:pt x="3267" y="3893"/>
                  </a:moveTo>
                  <a:cubicBezTo>
                    <a:pt x="2920" y="3893"/>
                    <a:pt x="2639" y="3612"/>
                    <a:pt x="2639" y="3265"/>
                  </a:cubicBezTo>
                  <a:cubicBezTo>
                    <a:pt x="2639" y="2919"/>
                    <a:pt x="2920" y="2637"/>
                    <a:pt x="3267" y="2637"/>
                  </a:cubicBezTo>
                  <a:cubicBezTo>
                    <a:pt x="3613" y="2637"/>
                    <a:pt x="3895" y="2919"/>
                    <a:pt x="3895" y="3265"/>
                  </a:cubicBezTo>
                  <a:cubicBezTo>
                    <a:pt x="3895" y="3612"/>
                    <a:pt x="3613" y="3893"/>
                    <a:pt x="3267" y="38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windows_154872"/>
            <p:cNvSpPr>
              <a:spLocks noChangeAspect="1"/>
            </p:cNvSpPr>
            <p:nvPr/>
          </p:nvSpPr>
          <p:spPr bwMode="auto">
            <a:xfrm>
              <a:off x="5839355" y="4587588"/>
              <a:ext cx="510455" cy="440410"/>
            </a:xfrm>
            <a:custGeom>
              <a:avLst/>
              <a:gdLst>
                <a:gd name="connsiteX0" fmla="*/ 470014 w 606298"/>
                <a:gd name="connsiteY0" fmla="*/ 471938 h 523102"/>
                <a:gd name="connsiteX1" fmla="*/ 453448 w 606298"/>
                <a:gd name="connsiteY1" fmla="*/ 488480 h 523102"/>
                <a:gd name="connsiteX2" fmla="*/ 455470 w 606298"/>
                <a:gd name="connsiteY2" fmla="*/ 495885 h 523102"/>
                <a:gd name="connsiteX3" fmla="*/ 470014 w 606298"/>
                <a:gd name="connsiteY3" fmla="*/ 504925 h 523102"/>
                <a:gd name="connsiteX4" fmla="*/ 484557 w 606298"/>
                <a:gd name="connsiteY4" fmla="*/ 495885 h 523102"/>
                <a:gd name="connsiteX5" fmla="*/ 486483 w 606298"/>
                <a:gd name="connsiteY5" fmla="*/ 488480 h 523102"/>
                <a:gd name="connsiteX6" fmla="*/ 470014 w 606298"/>
                <a:gd name="connsiteY6" fmla="*/ 471938 h 523102"/>
                <a:gd name="connsiteX7" fmla="*/ 381212 w 606298"/>
                <a:gd name="connsiteY7" fmla="*/ 203804 h 523102"/>
                <a:gd name="connsiteX8" fmla="*/ 374278 w 606298"/>
                <a:gd name="connsiteY8" fmla="*/ 210728 h 523102"/>
                <a:gd name="connsiteX9" fmla="*/ 374278 w 606298"/>
                <a:gd name="connsiteY9" fmla="*/ 456646 h 523102"/>
                <a:gd name="connsiteX10" fmla="*/ 565653 w 606298"/>
                <a:gd name="connsiteY10" fmla="*/ 456646 h 523102"/>
                <a:gd name="connsiteX11" fmla="*/ 565653 w 606298"/>
                <a:gd name="connsiteY11" fmla="*/ 210728 h 523102"/>
                <a:gd name="connsiteX12" fmla="*/ 558719 w 606298"/>
                <a:gd name="connsiteY12" fmla="*/ 203804 h 523102"/>
                <a:gd name="connsiteX13" fmla="*/ 381212 w 606298"/>
                <a:gd name="connsiteY13" fmla="*/ 163218 h 523102"/>
                <a:gd name="connsiteX14" fmla="*/ 558719 w 606298"/>
                <a:gd name="connsiteY14" fmla="*/ 163218 h 523102"/>
                <a:gd name="connsiteX15" fmla="*/ 606298 w 606298"/>
                <a:gd name="connsiteY15" fmla="*/ 210728 h 523102"/>
                <a:gd name="connsiteX16" fmla="*/ 606298 w 606298"/>
                <a:gd name="connsiteY16" fmla="*/ 475592 h 523102"/>
                <a:gd name="connsiteX17" fmla="*/ 558719 w 606298"/>
                <a:gd name="connsiteY17" fmla="*/ 523102 h 523102"/>
                <a:gd name="connsiteX18" fmla="*/ 381212 w 606298"/>
                <a:gd name="connsiteY18" fmla="*/ 523102 h 523102"/>
                <a:gd name="connsiteX19" fmla="*/ 333633 w 606298"/>
                <a:gd name="connsiteY19" fmla="*/ 475592 h 523102"/>
                <a:gd name="connsiteX20" fmla="*/ 333633 w 606298"/>
                <a:gd name="connsiteY20" fmla="*/ 210728 h 523102"/>
                <a:gd name="connsiteX21" fmla="*/ 381212 w 606298"/>
                <a:gd name="connsiteY21" fmla="*/ 163218 h 523102"/>
                <a:gd name="connsiteX22" fmla="*/ 43821 w 606298"/>
                <a:gd name="connsiteY22" fmla="*/ 0 h 523102"/>
                <a:gd name="connsiteX23" fmla="*/ 452369 w 606298"/>
                <a:gd name="connsiteY23" fmla="*/ 0 h 523102"/>
                <a:gd name="connsiteX24" fmla="*/ 496287 w 606298"/>
                <a:gd name="connsiteY24" fmla="*/ 43855 h 523102"/>
                <a:gd name="connsiteX25" fmla="*/ 496287 w 606298"/>
                <a:gd name="connsiteY25" fmla="*/ 122621 h 523102"/>
                <a:gd name="connsiteX26" fmla="*/ 455644 w 606298"/>
                <a:gd name="connsiteY26" fmla="*/ 122621 h 523102"/>
                <a:gd name="connsiteX27" fmla="*/ 455644 w 606298"/>
                <a:gd name="connsiteY27" fmla="*/ 43855 h 523102"/>
                <a:gd name="connsiteX28" fmla="*/ 452369 w 606298"/>
                <a:gd name="connsiteY28" fmla="*/ 40585 h 523102"/>
                <a:gd name="connsiteX29" fmla="*/ 43821 w 606298"/>
                <a:gd name="connsiteY29" fmla="*/ 40585 h 523102"/>
                <a:gd name="connsiteX30" fmla="*/ 40643 w 606298"/>
                <a:gd name="connsiteY30" fmla="*/ 43855 h 523102"/>
                <a:gd name="connsiteX31" fmla="*/ 40643 w 606298"/>
                <a:gd name="connsiteY31" fmla="*/ 320738 h 523102"/>
                <a:gd name="connsiteX32" fmla="*/ 43821 w 606298"/>
                <a:gd name="connsiteY32" fmla="*/ 323911 h 523102"/>
                <a:gd name="connsiteX33" fmla="*/ 292976 w 606298"/>
                <a:gd name="connsiteY33" fmla="*/ 323911 h 523102"/>
                <a:gd name="connsiteX34" fmla="*/ 292976 w 606298"/>
                <a:gd name="connsiteY34" fmla="*/ 344204 h 523102"/>
                <a:gd name="connsiteX35" fmla="*/ 292976 w 606298"/>
                <a:gd name="connsiteY35" fmla="*/ 418161 h 523102"/>
                <a:gd name="connsiteX36" fmla="*/ 292976 w 606298"/>
                <a:gd name="connsiteY36" fmla="*/ 458746 h 523102"/>
                <a:gd name="connsiteX37" fmla="*/ 159201 w 606298"/>
                <a:gd name="connsiteY37" fmla="*/ 458746 h 523102"/>
                <a:gd name="connsiteX38" fmla="*/ 138879 w 606298"/>
                <a:gd name="connsiteY38" fmla="*/ 438454 h 523102"/>
                <a:gd name="connsiteX39" fmla="*/ 159201 w 606298"/>
                <a:gd name="connsiteY39" fmla="*/ 418161 h 523102"/>
                <a:gd name="connsiteX40" fmla="*/ 180774 w 606298"/>
                <a:gd name="connsiteY40" fmla="*/ 418161 h 523102"/>
                <a:gd name="connsiteX41" fmla="*/ 180774 w 606298"/>
                <a:gd name="connsiteY41" fmla="*/ 364497 h 523102"/>
                <a:gd name="connsiteX42" fmla="*/ 43821 w 606298"/>
                <a:gd name="connsiteY42" fmla="*/ 364497 h 523102"/>
                <a:gd name="connsiteX43" fmla="*/ 0 w 606298"/>
                <a:gd name="connsiteY43" fmla="*/ 320738 h 523102"/>
                <a:gd name="connsiteX44" fmla="*/ 0 w 606298"/>
                <a:gd name="connsiteY44" fmla="*/ 43855 h 523102"/>
                <a:gd name="connsiteX45" fmla="*/ 43821 w 606298"/>
                <a:gd name="connsiteY45" fmla="*/ 0 h 52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606298" h="523102">
                  <a:moveTo>
                    <a:pt x="470014" y="471938"/>
                  </a:moveTo>
                  <a:cubicBezTo>
                    <a:pt x="460864" y="471938"/>
                    <a:pt x="453448" y="479343"/>
                    <a:pt x="453448" y="488480"/>
                  </a:cubicBezTo>
                  <a:cubicBezTo>
                    <a:pt x="453448" y="491172"/>
                    <a:pt x="454314" y="493577"/>
                    <a:pt x="455470" y="495885"/>
                  </a:cubicBezTo>
                  <a:cubicBezTo>
                    <a:pt x="458167" y="501175"/>
                    <a:pt x="463561" y="504925"/>
                    <a:pt x="470014" y="504925"/>
                  </a:cubicBezTo>
                  <a:cubicBezTo>
                    <a:pt x="476370" y="504925"/>
                    <a:pt x="481764" y="501175"/>
                    <a:pt x="484557" y="495885"/>
                  </a:cubicBezTo>
                  <a:cubicBezTo>
                    <a:pt x="485713" y="493577"/>
                    <a:pt x="486483" y="491172"/>
                    <a:pt x="486483" y="488480"/>
                  </a:cubicBezTo>
                  <a:cubicBezTo>
                    <a:pt x="486483" y="479343"/>
                    <a:pt x="479067" y="471938"/>
                    <a:pt x="470014" y="471938"/>
                  </a:cubicBezTo>
                  <a:close/>
                  <a:moveTo>
                    <a:pt x="381212" y="203804"/>
                  </a:moveTo>
                  <a:cubicBezTo>
                    <a:pt x="377456" y="203804"/>
                    <a:pt x="374278" y="206881"/>
                    <a:pt x="374278" y="210728"/>
                  </a:cubicBezTo>
                  <a:lnTo>
                    <a:pt x="374278" y="456646"/>
                  </a:lnTo>
                  <a:lnTo>
                    <a:pt x="565653" y="456646"/>
                  </a:lnTo>
                  <a:lnTo>
                    <a:pt x="565653" y="210728"/>
                  </a:lnTo>
                  <a:cubicBezTo>
                    <a:pt x="565653" y="206881"/>
                    <a:pt x="562571" y="203804"/>
                    <a:pt x="558719" y="203804"/>
                  </a:cubicBezTo>
                  <a:close/>
                  <a:moveTo>
                    <a:pt x="381212" y="163218"/>
                  </a:moveTo>
                  <a:lnTo>
                    <a:pt x="558719" y="163218"/>
                  </a:lnTo>
                  <a:cubicBezTo>
                    <a:pt x="585013" y="163218"/>
                    <a:pt x="606298" y="184473"/>
                    <a:pt x="606298" y="210728"/>
                  </a:cubicBezTo>
                  <a:lnTo>
                    <a:pt x="606298" y="475592"/>
                  </a:lnTo>
                  <a:cubicBezTo>
                    <a:pt x="606298" y="501752"/>
                    <a:pt x="585013" y="523102"/>
                    <a:pt x="558719" y="523102"/>
                  </a:cubicBezTo>
                  <a:lnTo>
                    <a:pt x="381212" y="523102"/>
                  </a:lnTo>
                  <a:cubicBezTo>
                    <a:pt x="355015" y="523102"/>
                    <a:pt x="333633" y="501752"/>
                    <a:pt x="333633" y="475592"/>
                  </a:cubicBezTo>
                  <a:lnTo>
                    <a:pt x="333633" y="210728"/>
                  </a:lnTo>
                  <a:cubicBezTo>
                    <a:pt x="333633" y="184473"/>
                    <a:pt x="355015" y="163218"/>
                    <a:pt x="381212" y="163218"/>
                  </a:cubicBezTo>
                  <a:close/>
                  <a:moveTo>
                    <a:pt x="43821" y="0"/>
                  </a:moveTo>
                  <a:lnTo>
                    <a:pt x="452369" y="0"/>
                  </a:lnTo>
                  <a:cubicBezTo>
                    <a:pt x="476543" y="0"/>
                    <a:pt x="496287" y="19715"/>
                    <a:pt x="496287" y="43855"/>
                  </a:cubicBezTo>
                  <a:lnTo>
                    <a:pt x="496287" y="122621"/>
                  </a:lnTo>
                  <a:lnTo>
                    <a:pt x="455644" y="122621"/>
                  </a:lnTo>
                  <a:lnTo>
                    <a:pt x="455644" y="43855"/>
                  </a:lnTo>
                  <a:cubicBezTo>
                    <a:pt x="455644" y="42027"/>
                    <a:pt x="454199" y="40585"/>
                    <a:pt x="452369" y="40585"/>
                  </a:cubicBezTo>
                  <a:lnTo>
                    <a:pt x="43821" y="40585"/>
                  </a:lnTo>
                  <a:cubicBezTo>
                    <a:pt x="42088" y="40585"/>
                    <a:pt x="40643" y="42027"/>
                    <a:pt x="40643" y="43855"/>
                  </a:cubicBezTo>
                  <a:lnTo>
                    <a:pt x="40643" y="320738"/>
                  </a:lnTo>
                  <a:cubicBezTo>
                    <a:pt x="40643" y="322469"/>
                    <a:pt x="42088" y="323911"/>
                    <a:pt x="43821" y="323911"/>
                  </a:cubicBezTo>
                  <a:lnTo>
                    <a:pt x="292976" y="323911"/>
                  </a:lnTo>
                  <a:lnTo>
                    <a:pt x="292976" y="344204"/>
                  </a:lnTo>
                  <a:lnTo>
                    <a:pt x="292976" y="418161"/>
                  </a:lnTo>
                  <a:lnTo>
                    <a:pt x="292976" y="458746"/>
                  </a:lnTo>
                  <a:lnTo>
                    <a:pt x="159201" y="458746"/>
                  </a:lnTo>
                  <a:cubicBezTo>
                    <a:pt x="148029" y="458746"/>
                    <a:pt x="138879" y="449610"/>
                    <a:pt x="138879" y="438454"/>
                  </a:cubicBezTo>
                  <a:cubicBezTo>
                    <a:pt x="138879" y="427201"/>
                    <a:pt x="148029" y="418161"/>
                    <a:pt x="159201" y="418161"/>
                  </a:cubicBezTo>
                  <a:lnTo>
                    <a:pt x="180774" y="418161"/>
                  </a:lnTo>
                  <a:lnTo>
                    <a:pt x="180774" y="364497"/>
                  </a:lnTo>
                  <a:lnTo>
                    <a:pt x="43821" y="364497"/>
                  </a:lnTo>
                  <a:cubicBezTo>
                    <a:pt x="19647" y="364497"/>
                    <a:pt x="0" y="344877"/>
                    <a:pt x="0" y="320738"/>
                  </a:cubicBezTo>
                  <a:lnTo>
                    <a:pt x="0" y="43855"/>
                  </a:lnTo>
                  <a:cubicBezTo>
                    <a:pt x="0" y="19715"/>
                    <a:pt x="19647" y="0"/>
                    <a:pt x="438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/>
            </a:p>
          </p:txBody>
        </p:sp>
        <p:sp>
          <p:nvSpPr>
            <p:cNvPr id="18" name="windows_154872"/>
            <p:cNvSpPr>
              <a:spLocks noChangeAspect="1"/>
            </p:cNvSpPr>
            <p:nvPr/>
          </p:nvSpPr>
          <p:spPr bwMode="auto">
            <a:xfrm>
              <a:off x="7171408" y="3376898"/>
              <a:ext cx="510455" cy="509696"/>
            </a:xfrm>
            <a:custGeom>
              <a:avLst/>
              <a:gdLst>
                <a:gd name="connsiteX0" fmla="*/ 281864 w 603334"/>
                <a:gd name="connsiteY0" fmla="*/ 316013 h 602438"/>
                <a:gd name="connsiteX1" fmla="*/ 598290 w 603334"/>
                <a:gd name="connsiteY1" fmla="*/ 316013 h 602438"/>
                <a:gd name="connsiteX2" fmla="*/ 601851 w 603334"/>
                <a:gd name="connsiteY2" fmla="*/ 317494 h 602438"/>
                <a:gd name="connsiteX3" fmla="*/ 603334 w 603334"/>
                <a:gd name="connsiteY3" fmla="*/ 321048 h 602438"/>
                <a:gd name="connsiteX4" fmla="*/ 603186 w 603334"/>
                <a:gd name="connsiteY4" fmla="*/ 597403 h 602438"/>
                <a:gd name="connsiteX5" fmla="*/ 601554 w 603334"/>
                <a:gd name="connsiteY5" fmla="*/ 601105 h 602438"/>
                <a:gd name="connsiteX6" fmla="*/ 598290 w 603334"/>
                <a:gd name="connsiteY6" fmla="*/ 602438 h 602438"/>
                <a:gd name="connsiteX7" fmla="*/ 597548 w 603334"/>
                <a:gd name="connsiteY7" fmla="*/ 602290 h 602438"/>
                <a:gd name="connsiteX8" fmla="*/ 281123 w 603334"/>
                <a:gd name="connsiteY8" fmla="*/ 557860 h 602438"/>
                <a:gd name="connsiteX9" fmla="*/ 276969 w 603334"/>
                <a:gd name="connsiteY9" fmla="*/ 552973 h 602438"/>
                <a:gd name="connsiteX10" fmla="*/ 276969 w 603334"/>
                <a:gd name="connsiteY10" fmla="*/ 321048 h 602438"/>
                <a:gd name="connsiteX11" fmla="*/ 281864 w 603334"/>
                <a:gd name="connsiteY11" fmla="*/ 316013 h 602438"/>
                <a:gd name="connsiteX12" fmla="*/ 5184 w 603334"/>
                <a:gd name="connsiteY12" fmla="*/ 316013 h 602438"/>
                <a:gd name="connsiteX13" fmla="*/ 242218 w 603334"/>
                <a:gd name="connsiteY13" fmla="*/ 316013 h 602438"/>
                <a:gd name="connsiteX14" fmla="*/ 247261 w 603334"/>
                <a:gd name="connsiteY14" fmla="*/ 321048 h 602438"/>
                <a:gd name="connsiteX15" fmla="*/ 247261 w 603334"/>
                <a:gd name="connsiteY15" fmla="*/ 547937 h 602438"/>
                <a:gd name="connsiteX16" fmla="*/ 245481 w 603334"/>
                <a:gd name="connsiteY16" fmla="*/ 551639 h 602438"/>
                <a:gd name="connsiteX17" fmla="*/ 242218 w 603334"/>
                <a:gd name="connsiteY17" fmla="*/ 552972 h 602438"/>
                <a:gd name="connsiteX18" fmla="*/ 241624 w 603334"/>
                <a:gd name="connsiteY18" fmla="*/ 552824 h 602438"/>
                <a:gd name="connsiteX19" fmla="*/ 4443 w 603334"/>
                <a:gd name="connsiteY19" fmla="*/ 520390 h 602438"/>
                <a:gd name="connsiteX20" fmla="*/ 141 w 603334"/>
                <a:gd name="connsiteY20" fmla="*/ 515503 h 602438"/>
                <a:gd name="connsiteX21" fmla="*/ 141 w 603334"/>
                <a:gd name="connsiteY21" fmla="*/ 321048 h 602438"/>
                <a:gd name="connsiteX22" fmla="*/ 1624 w 603334"/>
                <a:gd name="connsiteY22" fmla="*/ 317494 h 602438"/>
                <a:gd name="connsiteX23" fmla="*/ 5184 w 603334"/>
                <a:gd name="connsiteY23" fmla="*/ 316013 h 602438"/>
                <a:gd name="connsiteX24" fmla="*/ 241625 w 603334"/>
                <a:gd name="connsiteY24" fmla="*/ 51752 h 602438"/>
                <a:gd name="connsiteX25" fmla="*/ 245481 w 603334"/>
                <a:gd name="connsiteY25" fmla="*/ 52937 h 602438"/>
                <a:gd name="connsiteX26" fmla="*/ 247261 w 603334"/>
                <a:gd name="connsiteY26" fmla="*/ 56640 h 602438"/>
                <a:gd name="connsiteX27" fmla="*/ 247261 w 603334"/>
                <a:gd name="connsiteY27" fmla="*/ 281487 h 602438"/>
                <a:gd name="connsiteX28" fmla="*/ 242218 w 603334"/>
                <a:gd name="connsiteY28" fmla="*/ 286375 h 602438"/>
                <a:gd name="connsiteX29" fmla="*/ 5191 w 603334"/>
                <a:gd name="connsiteY29" fmla="*/ 286375 h 602438"/>
                <a:gd name="connsiteX30" fmla="*/ 148 w 603334"/>
                <a:gd name="connsiteY30" fmla="*/ 281487 h 602438"/>
                <a:gd name="connsiteX31" fmla="*/ 0 w 603334"/>
                <a:gd name="connsiteY31" fmla="*/ 88930 h 602438"/>
                <a:gd name="connsiteX32" fmla="*/ 4301 w 603334"/>
                <a:gd name="connsiteY32" fmla="*/ 84042 h 602438"/>
                <a:gd name="connsiteX33" fmla="*/ 597556 w 603334"/>
                <a:gd name="connsiteY33" fmla="*/ 28 h 602438"/>
                <a:gd name="connsiteX34" fmla="*/ 601561 w 603334"/>
                <a:gd name="connsiteY34" fmla="*/ 1213 h 602438"/>
                <a:gd name="connsiteX35" fmla="*/ 603193 w 603334"/>
                <a:gd name="connsiteY35" fmla="*/ 4917 h 602438"/>
                <a:gd name="connsiteX36" fmla="*/ 603193 w 603334"/>
                <a:gd name="connsiteY36" fmla="*/ 281487 h 602438"/>
                <a:gd name="connsiteX37" fmla="*/ 598297 w 603334"/>
                <a:gd name="connsiteY37" fmla="*/ 286376 h 602438"/>
                <a:gd name="connsiteX38" fmla="*/ 281865 w 603334"/>
                <a:gd name="connsiteY38" fmla="*/ 286376 h 602438"/>
                <a:gd name="connsiteX39" fmla="*/ 276969 w 603334"/>
                <a:gd name="connsiteY39" fmla="*/ 281487 h 602438"/>
                <a:gd name="connsiteX40" fmla="*/ 276969 w 603334"/>
                <a:gd name="connsiteY40" fmla="*/ 50987 h 602438"/>
                <a:gd name="connsiteX41" fmla="*/ 281123 w 603334"/>
                <a:gd name="connsiteY41" fmla="*/ 46099 h 60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03334" h="602438">
                  <a:moveTo>
                    <a:pt x="281864" y="316013"/>
                  </a:moveTo>
                  <a:lnTo>
                    <a:pt x="598290" y="316013"/>
                  </a:lnTo>
                  <a:cubicBezTo>
                    <a:pt x="599625" y="316013"/>
                    <a:pt x="600960" y="316605"/>
                    <a:pt x="601851" y="317494"/>
                  </a:cubicBezTo>
                  <a:cubicBezTo>
                    <a:pt x="602741" y="318383"/>
                    <a:pt x="603334" y="319716"/>
                    <a:pt x="603334" y="321048"/>
                  </a:cubicBezTo>
                  <a:lnTo>
                    <a:pt x="603186" y="597403"/>
                  </a:lnTo>
                  <a:cubicBezTo>
                    <a:pt x="603186" y="598884"/>
                    <a:pt x="602592" y="600217"/>
                    <a:pt x="601554" y="601105"/>
                  </a:cubicBezTo>
                  <a:cubicBezTo>
                    <a:pt x="600664" y="601994"/>
                    <a:pt x="599477" y="602438"/>
                    <a:pt x="598290" y="602438"/>
                  </a:cubicBezTo>
                  <a:cubicBezTo>
                    <a:pt x="597993" y="602438"/>
                    <a:pt x="597845" y="602438"/>
                    <a:pt x="597548" y="602290"/>
                  </a:cubicBezTo>
                  <a:lnTo>
                    <a:pt x="281123" y="557860"/>
                  </a:lnTo>
                  <a:cubicBezTo>
                    <a:pt x="278749" y="557564"/>
                    <a:pt x="276969" y="555490"/>
                    <a:pt x="276969" y="552973"/>
                  </a:cubicBezTo>
                  <a:lnTo>
                    <a:pt x="276969" y="321048"/>
                  </a:lnTo>
                  <a:cubicBezTo>
                    <a:pt x="276969" y="318235"/>
                    <a:pt x="279194" y="316013"/>
                    <a:pt x="281864" y="316013"/>
                  </a:cubicBezTo>
                  <a:close/>
                  <a:moveTo>
                    <a:pt x="5184" y="316013"/>
                  </a:moveTo>
                  <a:lnTo>
                    <a:pt x="242218" y="316013"/>
                  </a:lnTo>
                  <a:cubicBezTo>
                    <a:pt x="245036" y="316013"/>
                    <a:pt x="247261" y="318235"/>
                    <a:pt x="247261" y="321048"/>
                  </a:cubicBezTo>
                  <a:lnTo>
                    <a:pt x="247261" y="547937"/>
                  </a:lnTo>
                  <a:cubicBezTo>
                    <a:pt x="247261" y="549418"/>
                    <a:pt x="246668" y="550751"/>
                    <a:pt x="245481" y="551639"/>
                  </a:cubicBezTo>
                  <a:cubicBezTo>
                    <a:pt x="244591" y="552528"/>
                    <a:pt x="243404" y="552972"/>
                    <a:pt x="242218" y="552972"/>
                  </a:cubicBezTo>
                  <a:cubicBezTo>
                    <a:pt x="242069" y="552972"/>
                    <a:pt x="241773" y="552972"/>
                    <a:pt x="241624" y="552824"/>
                  </a:cubicBezTo>
                  <a:lnTo>
                    <a:pt x="4443" y="520390"/>
                  </a:lnTo>
                  <a:cubicBezTo>
                    <a:pt x="2069" y="520094"/>
                    <a:pt x="141" y="518021"/>
                    <a:pt x="141" y="515503"/>
                  </a:cubicBezTo>
                  <a:lnTo>
                    <a:pt x="141" y="321048"/>
                  </a:lnTo>
                  <a:cubicBezTo>
                    <a:pt x="141" y="319716"/>
                    <a:pt x="734" y="318383"/>
                    <a:pt x="1624" y="317494"/>
                  </a:cubicBezTo>
                  <a:cubicBezTo>
                    <a:pt x="2514" y="316605"/>
                    <a:pt x="3849" y="316013"/>
                    <a:pt x="5184" y="316013"/>
                  </a:cubicBezTo>
                  <a:close/>
                  <a:moveTo>
                    <a:pt x="241625" y="51752"/>
                  </a:moveTo>
                  <a:cubicBezTo>
                    <a:pt x="242960" y="51604"/>
                    <a:pt x="244443" y="52048"/>
                    <a:pt x="245481" y="52937"/>
                  </a:cubicBezTo>
                  <a:cubicBezTo>
                    <a:pt x="246668" y="53974"/>
                    <a:pt x="247261" y="55307"/>
                    <a:pt x="247261" y="56640"/>
                  </a:cubicBezTo>
                  <a:lnTo>
                    <a:pt x="247261" y="281487"/>
                  </a:lnTo>
                  <a:cubicBezTo>
                    <a:pt x="247261" y="284153"/>
                    <a:pt x="245036" y="286375"/>
                    <a:pt x="242218" y="286375"/>
                  </a:cubicBezTo>
                  <a:lnTo>
                    <a:pt x="5191" y="286375"/>
                  </a:lnTo>
                  <a:cubicBezTo>
                    <a:pt x="2373" y="286375"/>
                    <a:pt x="148" y="284153"/>
                    <a:pt x="148" y="281487"/>
                  </a:cubicBezTo>
                  <a:lnTo>
                    <a:pt x="0" y="88930"/>
                  </a:lnTo>
                  <a:cubicBezTo>
                    <a:pt x="0" y="86412"/>
                    <a:pt x="1780" y="84339"/>
                    <a:pt x="4301" y="84042"/>
                  </a:cubicBezTo>
                  <a:close/>
                  <a:moveTo>
                    <a:pt x="597556" y="28"/>
                  </a:moveTo>
                  <a:cubicBezTo>
                    <a:pt x="599039" y="-120"/>
                    <a:pt x="600374" y="324"/>
                    <a:pt x="601561" y="1213"/>
                  </a:cubicBezTo>
                  <a:cubicBezTo>
                    <a:pt x="602600" y="2102"/>
                    <a:pt x="603193" y="3583"/>
                    <a:pt x="603193" y="4917"/>
                  </a:cubicBezTo>
                  <a:lnTo>
                    <a:pt x="603193" y="281487"/>
                  </a:lnTo>
                  <a:cubicBezTo>
                    <a:pt x="603193" y="284154"/>
                    <a:pt x="600968" y="286376"/>
                    <a:pt x="598297" y="286376"/>
                  </a:cubicBezTo>
                  <a:lnTo>
                    <a:pt x="281865" y="286376"/>
                  </a:lnTo>
                  <a:cubicBezTo>
                    <a:pt x="279194" y="286376"/>
                    <a:pt x="276969" y="284154"/>
                    <a:pt x="276969" y="281487"/>
                  </a:cubicBezTo>
                  <a:lnTo>
                    <a:pt x="276969" y="50987"/>
                  </a:lnTo>
                  <a:cubicBezTo>
                    <a:pt x="276969" y="48469"/>
                    <a:pt x="278749" y="46395"/>
                    <a:pt x="281123" y="460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grpSp>
        <p:nvGrpSpPr>
          <p:cNvPr id="19" name="组合 18"/>
          <p:cNvGrpSpPr/>
          <p:nvPr/>
        </p:nvGrpSpPr>
        <p:grpSpPr>
          <a:xfrm>
            <a:off x="1096107" y="4098935"/>
            <a:ext cx="3066730" cy="1007380"/>
            <a:chOff x="1342665" y="5197870"/>
            <a:chExt cx="3066730" cy="1007380"/>
          </a:xfrm>
        </p:grpSpPr>
        <p:sp>
          <p:nvSpPr>
            <p:cNvPr id="20" name="矩形 19"/>
            <p:cNvSpPr/>
            <p:nvPr/>
          </p:nvSpPr>
          <p:spPr>
            <a:xfrm>
              <a:off x="1342665" y="5197870"/>
              <a:ext cx="3066730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Eras Demi ITC" panose="020B0805030504020804" pitchFamily="34" charset="0"/>
                </a:rPr>
                <a:t>小标题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533212" y="5560090"/>
              <a:ext cx="268563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+mn-ea"/>
                </a:rPr>
                <a:t>请点击此处编辑您的文字内容。请点击此处编辑您的文字内容。请点击此处编辑您的文字内容。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096107" y="2174720"/>
            <a:ext cx="3066730" cy="1007380"/>
            <a:chOff x="1342665" y="5197870"/>
            <a:chExt cx="3066730" cy="1007380"/>
          </a:xfrm>
        </p:grpSpPr>
        <p:sp>
          <p:nvSpPr>
            <p:cNvPr id="23" name="矩形 22"/>
            <p:cNvSpPr/>
            <p:nvPr/>
          </p:nvSpPr>
          <p:spPr>
            <a:xfrm>
              <a:off x="1342665" y="5197870"/>
              <a:ext cx="3066730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Eras Demi ITC" panose="020B0805030504020804" pitchFamily="34" charset="0"/>
                </a:rPr>
                <a:t>小标题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533212" y="5560090"/>
              <a:ext cx="268563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+mn-ea"/>
                </a:rPr>
                <a:t>请点击此处编辑您的文字内容。请点击此处编辑您的文字内容。请点击此处编辑您的文字内容。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8030249" y="4098935"/>
            <a:ext cx="3066730" cy="1007380"/>
            <a:chOff x="1342665" y="5197870"/>
            <a:chExt cx="3066730" cy="1007380"/>
          </a:xfrm>
        </p:grpSpPr>
        <p:sp>
          <p:nvSpPr>
            <p:cNvPr id="26" name="矩形 25"/>
            <p:cNvSpPr/>
            <p:nvPr/>
          </p:nvSpPr>
          <p:spPr>
            <a:xfrm>
              <a:off x="1342665" y="5197870"/>
              <a:ext cx="3066730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Eras Demi ITC" panose="020B0805030504020804" pitchFamily="34" charset="0"/>
                </a:rPr>
                <a:t>小标题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533212" y="5560090"/>
              <a:ext cx="268563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+mn-ea"/>
                </a:rPr>
                <a:t>请点击此处编辑您的文字内容。请点击此处编辑您的文字内容。请点击此处编辑您的文字内容。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8030249" y="2174720"/>
            <a:ext cx="3066730" cy="1007380"/>
            <a:chOff x="1342665" y="5197870"/>
            <a:chExt cx="3066730" cy="1007380"/>
          </a:xfrm>
        </p:grpSpPr>
        <p:sp>
          <p:nvSpPr>
            <p:cNvPr id="29" name="矩形 28"/>
            <p:cNvSpPr/>
            <p:nvPr/>
          </p:nvSpPr>
          <p:spPr>
            <a:xfrm>
              <a:off x="1342665" y="5197870"/>
              <a:ext cx="3066730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Eras Demi ITC" panose="020B0805030504020804" pitchFamily="34" charset="0"/>
                </a:rPr>
                <a:t>小标题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533212" y="5560090"/>
              <a:ext cx="268563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+mn-ea"/>
                </a:rPr>
                <a:t>请点击此处编辑您的文字内容。请点击此处编辑您的文字内容。请点击此处编辑您的文字内容。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809088" y="1954987"/>
            <a:ext cx="2282093" cy="3391715"/>
          </a:xfrm>
          <a:prstGeom prst="roundRect">
            <a:avLst>
              <a:gd name="adj" fmla="val 11644"/>
            </a:avLst>
          </a:prstGeom>
          <a:solidFill>
            <a:srgbClr val="E4B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椭圆 2"/>
          <p:cNvSpPr/>
          <p:nvPr/>
        </p:nvSpPr>
        <p:spPr>
          <a:xfrm>
            <a:off x="1434319" y="4759892"/>
            <a:ext cx="1135836" cy="1135836"/>
          </a:xfrm>
          <a:prstGeom prst="ellipse">
            <a:avLst/>
          </a:prstGeom>
          <a:solidFill>
            <a:srgbClr val="E4B366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" name="矩形 8"/>
          <p:cNvSpPr/>
          <p:nvPr/>
        </p:nvSpPr>
        <p:spPr>
          <a:xfrm>
            <a:off x="859790" y="3098165"/>
            <a:ext cx="2176780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sym typeface="+mn-ea"/>
              </a:rPr>
              <a:t>请点击此处编辑您的文字内容。请点击此处编辑您的文字内容。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62896" y="2687868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zh-CN" altLang="en-US" sz="2400">
                <a:solidFill>
                  <a:schemeClr val="bg1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chemeClr val="bg1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46" name="矩形: 圆角 45"/>
          <p:cNvSpPr/>
          <p:nvPr/>
        </p:nvSpPr>
        <p:spPr>
          <a:xfrm>
            <a:off x="3556629" y="1954987"/>
            <a:ext cx="2282093" cy="3391715"/>
          </a:xfrm>
          <a:prstGeom prst="roundRect">
            <a:avLst>
              <a:gd name="adj" fmla="val 11644"/>
            </a:avLst>
          </a:prstGeom>
          <a:solidFill>
            <a:srgbClr val="D3B4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7" name="椭圆 46"/>
          <p:cNvSpPr/>
          <p:nvPr/>
        </p:nvSpPr>
        <p:spPr>
          <a:xfrm>
            <a:off x="4181860" y="4759892"/>
            <a:ext cx="1135836" cy="1135836"/>
          </a:xfrm>
          <a:prstGeom prst="ellipse">
            <a:avLst/>
          </a:prstGeom>
          <a:solidFill>
            <a:srgbClr val="D3B497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8" name="矩形 47"/>
          <p:cNvSpPr/>
          <p:nvPr/>
        </p:nvSpPr>
        <p:spPr>
          <a:xfrm>
            <a:off x="3645535" y="3098165"/>
            <a:ext cx="2140585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sym typeface="+mn-ea"/>
              </a:rPr>
              <a:t>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3610437" y="2687868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zh-CN" altLang="en-US" sz="2400">
                <a:solidFill>
                  <a:schemeClr val="bg1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chemeClr val="bg1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54" name="矩形: 圆角 53"/>
          <p:cNvSpPr/>
          <p:nvPr/>
        </p:nvSpPr>
        <p:spPr>
          <a:xfrm>
            <a:off x="6304171" y="1954987"/>
            <a:ext cx="2282093" cy="3391715"/>
          </a:xfrm>
          <a:prstGeom prst="roundRect">
            <a:avLst>
              <a:gd name="adj" fmla="val 11644"/>
            </a:avLst>
          </a:prstGeom>
          <a:solidFill>
            <a:srgbClr val="E4B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5" name="椭圆 54"/>
          <p:cNvSpPr/>
          <p:nvPr/>
        </p:nvSpPr>
        <p:spPr>
          <a:xfrm>
            <a:off x="6929401" y="4759892"/>
            <a:ext cx="1135836" cy="1135836"/>
          </a:xfrm>
          <a:prstGeom prst="ellipse">
            <a:avLst/>
          </a:prstGeom>
          <a:solidFill>
            <a:srgbClr val="E4B366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2" name="矩形 51"/>
          <p:cNvSpPr/>
          <p:nvPr/>
        </p:nvSpPr>
        <p:spPr>
          <a:xfrm>
            <a:off x="6395085" y="3098165"/>
            <a:ext cx="2205990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sym typeface="+mn-ea"/>
              </a:rPr>
              <a:t>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6357979" y="2687868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zh-CN" altLang="en-US" sz="2400">
                <a:solidFill>
                  <a:schemeClr val="bg1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chemeClr val="bg1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60" name="矩形: 圆角 59"/>
          <p:cNvSpPr/>
          <p:nvPr/>
        </p:nvSpPr>
        <p:spPr>
          <a:xfrm>
            <a:off x="9051713" y="1954987"/>
            <a:ext cx="2282093" cy="3391715"/>
          </a:xfrm>
          <a:prstGeom prst="roundRect">
            <a:avLst>
              <a:gd name="adj" fmla="val 11644"/>
            </a:avLst>
          </a:prstGeom>
          <a:solidFill>
            <a:srgbClr val="D3B4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1" name="椭圆 60"/>
          <p:cNvSpPr/>
          <p:nvPr/>
        </p:nvSpPr>
        <p:spPr>
          <a:xfrm>
            <a:off x="9676944" y="4759892"/>
            <a:ext cx="1135836" cy="1135836"/>
          </a:xfrm>
          <a:prstGeom prst="ellipse">
            <a:avLst/>
          </a:prstGeom>
          <a:solidFill>
            <a:srgbClr val="D3B497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8" name="矩形 57"/>
          <p:cNvSpPr/>
          <p:nvPr/>
        </p:nvSpPr>
        <p:spPr>
          <a:xfrm>
            <a:off x="9105900" y="3098165"/>
            <a:ext cx="2205990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sym typeface="+mn-ea"/>
              </a:rPr>
              <a:t>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9105521" y="2687868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zh-CN" altLang="en-US" sz="2400">
                <a:solidFill>
                  <a:schemeClr val="bg1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chemeClr val="bg1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21" name="Freeform 5" descr="e7d195523061f1c09e9d68d7cf438b91ef959ecb14fc25d26BBA7F7DBC18E55DFF4014AF651F0BF2569D4B6C1DA7F1A4683A481403BD872FC687266AD13265C1DE7C373772FD8728ABDD69ADD03BFF5BE2862BC891DBB79E8C77DB9F81EA0053539D41D50664315879CF6697605FEBBB6C490CE8797437DDE478C096EDB5D7F628DC21DB53EEF33FBB758B9C20194E31"/>
          <p:cNvSpPr>
            <a:spLocks noEditPoints="1"/>
          </p:cNvSpPr>
          <p:nvPr/>
        </p:nvSpPr>
        <p:spPr bwMode="auto">
          <a:xfrm>
            <a:off x="4516696" y="5129012"/>
            <a:ext cx="466164" cy="397595"/>
          </a:xfrm>
          <a:custGeom>
            <a:avLst/>
            <a:gdLst>
              <a:gd name="T0" fmla="*/ 689 w 746"/>
              <a:gd name="T1" fmla="*/ 125 h 638"/>
              <a:gd name="T2" fmla="*/ 552 w 746"/>
              <a:gd name="T3" fmla="*/ 125 h 638"/>
              <a:gd name="T4" fmla="*/ 552 w 746"/>
              <a:gd name="T5" fmla="*/ 57 h 638"/>
              <a:gd name="T6" fmla="*/ 495 w 746"/>
              <a:gd name="T7" fmla="*/ 0 h 638"/>
              <a:gd name="T8" fmla="*/ 253 w 746"/>
              <a:gd name="T9" fmla="*/ 0 h 638"/>
              <a:gd name="T10" fmla="*/ 196 w 746"/>
              <a:gd name="T11" fmla="*/ 57 h 638"/>
              <a:gd name="T12" fmla="*/ 196 w 746"/>
              <a:gd name="T13" fmla="*/ 125 h 638"/>
              <a:gd name="T14" fmla="*/ 57 w 746"/>
              <a:gd name="T15" fmla="*/ 125 h 638"/>
              <a:gd name="T16" fmla="*/ 0 w 746"/>
              <a:gd name="T17" fmla="*/ 182 h 638"/>
              <a:gd name="T18" fmla="*/ 0 w 746"/>
              <a:gd name="T19" fmla="*/ 581 h 638"/>
              <a:gd name="T20" fmla="*/ 57 w 746"/>
              <a:gd name="T21" fmla="*/ 638 h 638"/>
              <a:gd name="T22" fmla="*/ 689 w 746"/>
              <a:gd name="T23" fmla="*/ 638 h 638"/>
              <a:gd name="T24" fmla="*/ 746 w 746"/>
              <a:gd name="T25" fmla="*/ 581 h 638"/>
              <a:gd name="T26" fmla="*/ 746 w 746"/>
              <a:gd name="T27" fmla="*/ 182 h 638"/>
              <a:gd name="T28" fmla="*/ 689 w 746"/>
              <a:gd name="T29" fmla="*/ 125 h 638"/>
              <a:gd name="T30" fmla="*/ 239 w 746"/>
              <a:gd name="T31" fmla="*/ 57 h 638"/>
              <a:gd name="T32" fmla="*/ 253 w 746"/>
              <a:gd name="T33" fmla="*/ 44 h 638"/>
              <a:gd name="T34" fmla="*/ 495 w 746"/>
              <a:gd name="T35" fmla="*/ 44 h 638"/>
              <a:gd name="T36" fmla="*/ 508 w 746"/>
              <a:gd name="T37" fmla="*/ 57 h 638"/>
              <a:gd name="T38" fmla="*/ 508 w 746"/>
              <a:gd name="T39" fmla="*/ 125 h 638"/>
              <a:gd name="T40" fmla="*/ 239 w 746"/>
              <a:gd name="T41" fmla="*/ 125 h 638"/>
              <a:gd name="T42" fmla="*/ 239 w 746"/>
              <a:gd name="T43" fmla="*/ 57 h 638"/>
              <a:gd name="T44" fmla="*/ 57 w 746"/>
              <a:gd name="T45" fmla="*/ 169 h 638"/>
              <a:gd name="T46" fmla="*/ 689 w 746"/>
              <a:gd name="T47" fmla="*/ 169 h 638"/>
              <a:gd name="T48" fmla="*/ 703 w 746"/>
              <a:gd name="T49" fmla="*/ 182 h 638"/>
              <a:gd name="T50" fmla="*/ 703 w 746"/>
              <a:gd name="T51" fmla="*/ 295 h 638"/>
              <a:gd name="T52" fmla="*/ 545 w 746"/>
              <a:gd name="T53" fmla="*/ 295 h 638"/>
              <a:gd name="T54" fmla="*/ 545 w 746"/>
              <a:gd name="T55" fmla="*/ 267 h 638"/>
              <a:gd name="T56" fmla="*/ 501 w 746"/>
              <a:gd name="T57" fmla="*/ 267 h 638"/>
              <a:gd name="T58" fmla="*/ 501 w 746"/>
              <a:gd name="T59" fmla="*/ 295 h 638"/>
              <a:gd name="T60" fmla="*/ 245 w 746"/>
              <a:gd name="T61" fmla="*/ 295 h 638"/>
              <a:gd name="T62" fmla="*/ 245 w 746"/>
              <a:gd name="T63" fmla="*/ 266 h 638"/>
              <a:gd name="T64" fmla="*/ 201 w 746"/>
              <a:gd name="T65" fmla="*/ 266 h 638"/>
              <a:gd name="T66" fmla="*/ 201 w 746"/>
              <a:gd name="T67" fmla="*/ 295 h 638"/>
              <a:gd name="T68" fmla="*/ 43 w 746"/>
              <a:gd name="T69" fmla="*/ 295 h 638"/>
              <a:gd name="T70" fmla="*/ 43 w 746"/>
              <a:gd name="T71" fmla="*/ 182 h 638"/>
              <a:gd name="T72" fmla="*/ 57 w 746"/>
              <a:gd name="T73" fmla="*/ 169 h 638"/>
              <a:gd name="T74" fmla="*/ 689 w 746"/>
              <a:gd name="T75" fmla="*/ 594 h 638"/>
              <a:gd name="T76" fmla="*/ 57 w 746"/>
              <a:gd name="T77" fmla="*/ 594 h 638"/>
              <a:gd name="T78" fmla="*/ 43 w 746"/>
              <a:gd name="T79" fmla="*/ 581 h 638"/>
              <a:gd name="T80" fmla="*/ 43 w 746"/>
              <a:gd name="T81" fmla="*/ 338 h 638"/>
              <a:gd name="T82" fmla="*/ 201 w 746"/>
              <a:gd name="T83" fmla="*/ 338 h 638"/>
              <a:gd name="T84" fmla="*/ 201 w 746"/>
              <a:gd name="T85" fmla="*/ 368 h 638"/>
              <a:gd name="T86" fmla="*/ 245 w 746"/>
              <a:gd name="T87" fmla="*/ 368 h 638"/>
              <a:gd name="T88" fmla="*/ 245 w 746"/>
              <a:gd name="T89" fmla="*/ 338 h 638"/>
              <a:gd name="T90" fmla="*/ 501 w 746"/>
              <a:gd name="T91" fmla="*/ 338 h 638"/>
              <a:gd name="T92" fmla="*/ 501 w 746"/>
              <a:gd name="T93" fmla="*/ 369 h 638"/>
              <a:gd name="T94" fmla="*/ 545 w 746"/>
              <a:gd name="T95" fmla="*/ 369 h 638"/>
              <a:gd name="T96" fmla="*/ 545 w 746"/>
              <a:gd name="T97" fmla="*/ 338 h 638"/>
              <a:gd name="T98" fmla="*/ 703 w 746"/>
              <a:gd name="T99" fmla="*/ 338 h 638"/>
              <a:gd name="T100" fmla="*/ 703 w 746"/>
              <a:gd name="T101" fmla="*/ 581 h 638"/>
              <a:gd name="T102" fmla="*/ 689 w 746"/>
              <a:gd name="T103" fmla="*/ 594 h 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46" h="638">
                <a:moveTo>
                  <a:pt x="689" y="125"/>
                </a:moveTo>
                <a:cubicBezTo>
                  <a:pt x="552" y="125"/>
                  <a:pt x="552" y="125"/>
                  <a:pt x="552" y="125"/>
                </a:cubicBezTo>
                <a:cubicBezTo>
                  <a:pt x="552" y="57"/>
                  <a:pt x="552" y="57"/>
                  <a:pt x="552" y="57"/>
                </a:cubicBezTo>
                <a:cubicBezTo>
                  <a:pt x="552" y="26"/>
                  <a:pt x="526" y="0"/>
                  <a:pt x="495" y="0"/>
                </a:cubicBezTo>
                <a:cubicBezTo>
                  <a:pt x="253" y="0"/>
                  <a:pt x="253" y="0"/>
                  <a:pt x="253" y="0"/>
                </a:cubicBezTo>
                <a:cubicBezTo>
                  <a:pt x="221" y="0"/>
                  <a:pt x="196" y="26"/>
                  <a:pt x="196" y="57"/>
                </a:cubicBezTo>
                <a:cubicBezTo>
                  <a:pt x="196" y="125"/>
                  <a:pt x="196" y="125"/>
                  <a:pt x="196" y="125"/>
                </a:cubicBezTo>
                <a:cubicBezTo>
                  <a:pt x="57" y="125"/>
                  <a:pt x="57" y="125"/>
                  <a:pt x="57" y="125"/>
                </a:cubicBezTo>
                <a:cubicBezTo>
                  <a:pt x="25" y="125"/>
                  <a:pt x="0" y="151"/>
                  <a:pt x="0" y="182"/>
                </a:cubicBezTo>
                <a:cubicBezTo>
                  <a:pt x="0" y="581"/>
                  <a:pt x="0" y="581"/>
                  <a:pt x="0" y="581"/>
                </a:cubicBezTo>
                <a:cubicBezTo>
                  <a:pt x="0" y="612"/>
                  <a:pt x="25" y="638"/>
                  <a:pt x="57" y="638"/>
                </a:cubicBezTo>
                <a:cubicBezTo>
                  <a:pt x="689" y="638"/>
                  <a:pt x="689" y="638"/>
                  <a:pt x="689" y="638"/>
                </a:cubicBezTo>
                <a:cubicBezTo>
                  <a:pt x="721" y="638"/>
                  <a:pt x="746" y="612"/>
                  <a:pt x="746" y="581"/>
                </a:cubicBezTo>
                <a:cubicBezTo>
                  <a:pt x="746" y="182"/>
                  <a:pt x="746" y="182"/>
                  <a:pt x="746" y="182"/>
                </a:cubicBezTo>
                <a:cubicBezTo>
                  <a:pt x="746" y="151"/>
                  <a:pt x="721" y="125"/>
                  <a:pt x="689" y="125"/>
                </a:cubicBezTo>
                <a:close/>
                <a:moveTo>
                  <a:pt x="239" y="57"/>
                </a:moveTo>
                <a:cubicBezTo>
                  <a:pt x="239" y="50"/>
                  <a:pt x="245" y="44"/>
                  <a:pt x="253" y="44"/>
                </a:cubicBezTo>
                <a:cubicBezTo>
                  <a:pt x="495" y="44"/>
                  <a:pt x="495" y="44"/>
                  <a:pt x="495" y="44"/>
                </a:cubicBezTo>
                <a:cubicBezTo>
                  <a:pt x="502" y="44"/>
                  <a:pt x="508" y="50"/>
                  <a:pt x="508" y="57"/>
                </a:cubicBezTo>
                <a:cubicBezTo>
                  <a:pt x="508" y="125"/>
                  <a:pt x="508" y="125"/>
                  <a:pt x="508" y="125"/>
                </a:cubicBezTo>
                <a:cubicBezTo>
                  <a:pt x="239" y="125"/>
                  <a:pt x="239" y="125"/>
                  <a:pt x="239" y="125"/>
                </a:cubicBezTo>
                <a:lnTo>
                  <a:pt x="239" y="57"/>
                </a:lnTo>
                <a:close/>
                <a:moveTo>
                  <a:pt x="57" y="169"/>
                </a:moveTo>
                <a:cubicBezTo>
                  <a:pt x="689" y="169"/>
                  <a:pt x="689" y="169"/>
                  <a:pt x="689" y="169"/>
                </a:cubicBezTo>
                <a:cubicBezTo>
                  <a:pt x="697" y="169"/>
                  <a:pt x="703" y="175"/>
                  <a:pt x="703" y="182"/>
                </a:cubicBezTo>
                <a:cubicBezTo>
                  <a:pt x="703" y="295"/>
                  <a:pt x="703" y="295"/>
                  <a:pt x="703" y="295"/>
                </a:cubicBezTo>
                <a:cubicBezTo>
                  <a:pt x="545" y="295"/>
                  <a:pt x="545" y="295"/>
                  <a:pt x="545" y="295"/>
                </a:cubicBezTo>
                <a:cubicBezTo>
                  <a:pt x="545" y="267"/>
                  <a:pt x="545" y="267"/>
                  <a:pt x="545" y="267"/>
                </a:cubicBezTo>
                <a:cubicBezTo>
                  <a:pt x="501" y="267"/>
                  <a:pt x="501" y="267"/>
                  <a:pt x="501" y="267"/>
                </a:cubicBezTo>
                <a:cubicBezTo>
                  <a:pt x="501" y="295"/>
                  <a:pt x="501" y="295"/>
                  <a:pt x="501" y="295"/>
                </a:cubicBezTo>
                <a:cubicBezTo>
                  <a:pt x="245" y="295"/>
                  <a:pt x="245" y="295"/>
                  <a:pt x="245" y="295"/>
                </a:cubicBezTo>
                <a:cubicBezTo>
                  <a:pt x="245" y="266"/>
                  <a:pt x="245" y="266"/>
                  <a:pt x="245" y="266"/>
                </a:cubicBezTo>
                <a:cubicBezTo>
                  <a:pt x="201" y="266"/>
                  <a:pt x="201" y="266"/>
                  <a:pt x="201" y="266"/>
                </a:cubicBezTo>
                <a:cubicBezTo>
                  <a:pt x="201" y="295"/>
                  <a:pt x="201" y="295"/>
                  <a:pt x="201" y="295"/>
                </a:cubicBezTo>
                <a:cubicBezTo>
                  <a:pt x="43" y="295"/>
                  <a:pt x="43" y="295"/>
                  <a:pt x="43" y="295"/>
                </a:cubicBezTo>
                <a:cubicBezTo>
                  <a:pt x="43" y="182"/>
                  <a:pt x="43" y="182"/>
                  <a:pt x="43" y="182"/>
                </a:cubicBezTo>
                <a:cubicBezTo>
                  <a:pt x="43" y="175"/>
                  <a:pt x="49" y="169"/>
                  <a:pt x="57" y="169"/>
                </a:cubicBezTo>
                <a:close/>
                <a:moveTo>
                  <a:pt x="689" y="594"/>
                </a:moveTo>
                <a:cubicBezTo>
                  <a:pt x="57" y="594"/>
                  <a:pt x="57" y="594"/>
                  <a:pt x="57" y="594"/>
                </a:cubicBezTo>
                <a:cubicBezTo>
                  <a:pt x="49" y="594"/>
                  <a:pt x="43" y="588"/>
                  <a:pt x="43" y="581"/>
                </a:cubicBezTo>
                <a:cubicBezTo>
                  <a:pt x="43" y="338"/>
                  <a:pt x="43" y="338"/>
                  <a:pt x="43" y="338"/>
                </a:cubicBezTo>
                <a:cubicBezTo>
                  <a:pt x="201" y="338"/>
                  <a:pt x="201" y="338"/>
                  <a:pt x="201" y="338"/>
                </a:cubicBezTo>
                <a:cubicBezTo>
                  <a:pt x="201" y="368"/>
                  <a:pt x="201" y="368"/>
                  <a:pt x="201" y="368"/>
                </a:cubicBezTo>
                <a:cubicBezTo>
                  <a:pt x="245" y="368"/>
                  <a:pt x="245" y="368"/>
                  <a:pt x="245" y="368"/>
                </a:cubicBezTo>
                <a:cubicBezTo>
                  <a:pt x="245" y="338"/>
                  <a:pt x="245" y="338"/>
                  <a:pt x="245" y="338"/>
                </a:cubicBezTo>
                <a:cubicBezTo>
                  <a:pt x="501" y="338"/>
                  <a:pt x="501" y="338"/>
                  <a:pt x="501" y="338"/>
                </a:cubicBezTo>
                <a:cubicBezTo>
                  <a:pt x="501" y="369"/>
                  <a:pt x="501" y="369"/>
                  <a:pt x="501" y="369"/>
                </a:cubicBezTo>
                <a:cubicBezTo>
                  <a:pt x="545" y="369"/>
                  <a:pt x="545" y="369"/>
                  <a:pt x="545" y="369"/>
                </a:cubicBezTo>
                <a:cubicBezTo>
                  <a:pt x="545" y="338"/>
                  <a:pt x="545" y="338"/>
                  <a:pt x="545" y="338"/>
                </a:cubicBezTo>
                <a:cubicBezTo>
                  <a:pt x="703" y="338"/>
                  <a:pt x="703" y="338"/>
                  <a:pt x="703" y="338"/>
                </a:cubicBezTo>
                <a:cubicBezTo>
                  <a:pt x="703" y="581"/>
                  <a:pt x="703" y="581"/>
                  <a:pt x="703" y="581"/>
                </a:cubicBezTo>
                <a:cubicBezTo>
                  <a:pt x="703" y="588"/>
                  <a:pt x="697" y="594"/>
                  <a:pt x="689" y="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grpSp>
        <p:nvGrpSpPr>
          <p:cNvPr id="22" name="Group 8" descr="e7d195523061f1c09e9d68d7cf438b91ef959ecb14fc25d26BBA7F7DBC18E55DFF4014AF651F0BF2569D4B6C1DA7F1A4683A481403BD872FC687266AD13265C1DE7C373772FD8728ABDD69ADD03BFF5BE2862BC891DBB79E8C77DB9F81EA0053539D41D50664315879CF6697605FEBBB6C490CE8797437DDE478C096EDB5D7F628DC21DB53EEF33FBB758B9C20194E31"/>
          <p:cNvGrpSpPr>
            <a:grpSpLocks noChangeAspect="1"/>
          </p:cNvGrpSpPr>
          <p:nvPr/>
        </p:nvGrpSpPr>
        <p:grpSpPr bwMode="auto">
          <a:xfrm>
            <a:off x="7297313" y="5094641"/>
            <a:ext cx="400011" cy="466336"/>
            <a:chOff x="2492" y="1167"/>
            <a:chExt cx="778" cy="907"/>
          </a:xfrm>
          <a:solidFill>
            <a:schemeClr val="bg1"/>
          </a:solidFill>
        </p:grpSpPr>
        <p:sp>
          <p:nvSpPr>
            <p:cNvPr id="23" name="Freeform 9"/>
            <p:cNvSpPr>
              <a:spLocks noEditPoints="1"/>
            </p:cNvSpPr>
            <p:nvPr/>
          </p:nvSpPr>
          <p:spPr bwMode="auto">
            <a:xfrm>
              <a:off x="2492" y="1167"/>
              <a:ext cx="778" cy="907"/>
            </a:xfrm>
            <a:custGeom>
              <a:avLst/>
              <a:gdLst>
                <a:gd name="T0" fmla="*/ 579 w 636"/>
                <a:gd name="T1" fmla="*/ 0 h 746"/>
                <a:gd name="T2" fmla="*/ 57 w 636"/>
                <a:gd name="T3" fmla="*/ 0 h 746"/>
                <a:gd name="T4" fmla="*/ 0 w 636"/>
                <a:gd name="T5" fmla="*/ 57 h 746"/>
                <a:gd name="T6" fmla="*/ 0 w 636"/>
                <a:gd name="T7" fmla="*/ 689 h 746"/>
                <a:gd name="T8" fmla="*/ 57 w 636"/>
                <a:gd name="T9" fmla="*/ 746 h 746"/>
                <a:gd name="T10" fmla="*/ 579 w 636"/>
                <a:gd name="T11" fmla="*/ 746 h 746"/>
                <a:gd name="T12" fmla="*/ 636 w 636"/>
                <a:gd name="T13" fmla="*/ 689 h 746"/>
                <a:gd name="T14" fmla="*/ 636 w 636"/>
                <a:gd name="T15" fmla="*/ 57 h 746"/>
                <a:gd name="T16" fmla="*/ 579 w 636"/>
                <a:gd name="T17" fmla="*/ 0 h 746"/>
                <a:gd name="T18" fmla="*/ 43 w 636"/>
                <a:gd name="T19" fmla="*/ 689 h 746"/>
                <a:gd name="T20" fmla="*/ 43 w 636"/>
                <a:gd name="T21" fmla="*/ 57 h 746"/>
                <a:gd name="T22" fmla="*/ 57 w 636"/>
                <a:gd name="T23" fmla="*/ 43 h 746"/>
                <a:gd name="T24" fmla="*/ 94 w 636"/>
                <a:gd name="T25" fmla="*/ 43 h 746"/>
                <a:gd name="T26" fmla="*/ 94 w 636"/>
                <a:gd name="T27" fmla="*/ 703 h 746"/>
                <a:gd name="T28" fmla="*/ 57 w 636"/>
                <a:gd name="T29" fmla="*/ 703 h 746"/>
                <a:gd name="T30" fmla="*/ 43 w 636"/>
                <a:gd name="T31" fmla="*/ 689 h 746"/>
                <a:gd name="T32" fmla="*/ 593 w 636"/>
                <a:gd name="T33" fmla="*/ 689 h 746"/>
                <a:gd name="T34" fmla="*/ 579 w 636"/>
                <a:gd name="T35" fmla="*/ 703 h 746"/>
                <a:gd name="T36" fmla="*/ 138 w 636"/>
                <a:gd name="T37" fmla="*/ 703 h 746"/>
                <a:gd name="T38" fmla="*/ 138 w 636"/>
                <a:gd name="T39" fmla="*/ 43 h 746"/>
                <a:gd name="T40" fmla="*/ 579 w 636"/>
                <a:gd name="T41" fmla="*/ 43 h 746"/>
                <a:gd name="T42" fmla="*/ 593 w 636"/>
                <a:gd name="T43" fmla="*/ 57 h 746"/>
                <a:gd name="T44" fmla="*/ 593 w 636"/>
                <a:gd name="T45" fmla="*/ 689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6" h="746">
                  <a:moveTo>
                    <a:pt x="579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25" y="0"/>
                    <a:pt x="0" y="25"/>
                    <a:pt x="0" y="57"/>
                  </a:cubicBezTo>
                  <a:cubicBezTo>
                    <a:pt x="0" y="689"/>
                    <a:pt x="0" y="689"/>
                    <a:pt x="0" y="689"/>
                  </a:cubicBezTo>
                  <a:cubicBezTo>
                    <a:pt x="0" y="721"/>
                    <a:pt x="25" y="746"/>
                    <a:pt x="57" y="746"/>
                  </a:cubicBezTo>
                  <a:cubicBezTo>
                    <a:pt x="579" y="746"/>
                    <a:pt x="579" y="746"/>
                    <a:pt x="579" y="746"/>
                  </a:cubicBezTo>
                  <a:cubicBezTo>
                    <a:pt x="611" y="746"/>
                    <a:pt x="636" y="721"/>
                    <a:pt x="636" y="689"/>
                  </a:cubicBezTo>
                  <a:cubicBezTo>
                    <a:pt x="636" y="57"/>
                    <a:pt x="636" y="57"/>
                    <a:pt x="636" y="57"/>
                  </a:cubicBezTo>
                  <a:cubicBezTo>
                    <a:pt x="636" y="25"/>
                    <a:pt x="611" y="0"/>
                    <a:pt x="579" y="0"/>
                  </a:cubicBezTo>
                  <a:close/>
                  <a:moveTo>
                    <a:pt x="43" y="689"/>
                  </a:moveTo>
                  <a:cubicBezTo>
                    <a:pt x="43" y="57"/>
                    <a:pt x="43" y="57"/>
                    <a:pt x="43" y="57"/>
                  </a:cubicBezTo>
                  <a:cubicBezTo>
                    <a:pt x="43" y="49"/>
                    <a:pt x="49" y="43"/>
                    <a:pt x="57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4" y="703"/>
                    <a:pt x="94" y="703"/>
                    <a:pt x="94" y="703"/>
                  </a:cubicBezTo>
                  <a:cubicBezTo>
                    <a:pt x="57" y="703"/>
                    <a:pt x="57" y="703"/>
                    <a:pt x="57" y="703"/>
                  </a:cubicBezTo>
                  <a:cubicBezTo>
                    <a:pt x="49" y="703"/>
                    <a:pt x="43" y="697"/>
                    <a:pt x="43" y="689"/>
                  </a:cubicBezTo>
                  <a:close/>
                  <a:moveTo>
                    <a:pt x="593" y="689"/>
                  </a:moveTo>
                  <a:cubicBezTo>
                    <a:pt x="593" y="697"/>
                    <a:pt x="587" y="703"/>
                    <a:pt x="579" y="703"/>
                  </a:cubicBezTo>
                  <a:cubicBezTo>
                    <a:pt x="138" y="703"/>
                    <a:pt x="138" y="703"/>
                    <a:pt x="138" y="703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579" y="43"/>
                    <a:pt x="579" y="43"/>
                    <a:pt x="579" y="43"/>
                  </a:cubicBezTo>
                  <a:cubicBezTo>
                    <a:pt x="587" y="43"/>
                    <a:pt x="593" y="49"/>
                    <a:pt x="593" y="57"/>
                  </a:cubicBezTo>
                  <a:lnTo>
                    <a:pt x="593" y="6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2694" y="1474"/>
              <a:ext cx="184" cy="5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" name="Rectangle 11"/>
            <p:cNvSpPr>
              <a:spLocks noChangeArrowheads="1"/>
            </p:cNvSpPr>
            <p:nvPr/>
          </p:nvSpPr>
          <p:spPr bwMode="auto">
            <a:xfrm>
              <a:off x="2694" y="1352"/>
              <a:ext cx="245" cy="5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" name="Freeform 12"/>
            <p:cNvSpPr>
              <a:spLocks noEditPoints="1"/>
            </p:cNvSpPr>
            <p:nvPr/>
          </p:nvSpPr>
          <p:spPr bwMode="auto">
            <a:xfrm>
              <a:off x="2968" y="1381"/>
              <a:ext cx="187" cy="606"/>
            </a:xfrm>
            <a:custGeom>
              <a:avLst/>
              <a:gdLst>
                <a:gd name="T0" fmla="*/ 0 w 153"/>
                <a:gd name="T1" fmla="*/ 76 h 498"/>
                <a:gd name="T2" fmla="*/ 0 w 153"/>
                <a:gd name="T3" fmla="*/ 441 h 498"/>
                <a:gd name="T4" fmla="*/ 57 w 153"/>
                <a:gd name="T5" fmla="*/ 498 h 498"/>
                <a:gd name="T6" fmla="*/ 96 w 153"/>
                <a:gd name="T7" fmla="*/ 498 h 498"/>
                <a:gd name="T8" fmla="*/ 153 w 153"/>
                <a:gd name="T9" fmla="*/ 441 h 498"/>
                <a:gd name="T10" fmla="*/ 153 w 153"/>
                <a:gd name="T11" fmla="*/ 76 h 498"/>
                <a:gd name="T12" fmla="*/ 77 w 153"/>
                <a:gd name="T13" fmla="*/ 0 h 498"/>
                <a:gd name="T14" fmla="*/ 0 w 153"/>
                <a:gd name="T15" fmla="*/ 76 h 498"/>
                <a:gd name="T16" fmla="*/ 109 w 153"/>
                <a:gd name="T17" fmla="*/ 441 h 498"/>
                <a:gd name="T18" fmla="*/ 96 w 153"/>
                <a:gd name="T19" fmla="*/ 454 h 498"/>
                <a:gd name="T20" fmla="*/ 57 w 153"/>
                <a:gd name="T21" fmla="*/ 454 h 498"/>
                <a:gd name="T22" fmla="*/ 44 w 153"/>
                <a:gd name="T23" fmla="*/ 441 h 498"/>
                <a:gd name="T24" fmla="*/ 44 w 153"/>
                <a:gd name="T25" fmla="*/ 94 h 498"/>
                <a:gd name="T26" fmla="*/ 77 w 153"/>
                <a:gd name="T27" fmla="*/ 62 h 498"/>
                <a:gd name="T28" fmla="*/ 109 w 153"/>
                <a:gd name="T29" fmla="*/ 94 h 498"/>
                <a:gd name="T30" fmla="*/ 109 w 153"/>
                <a:gd name="T31" fmla="*/ 441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3" h="498">
                  <a:moveTo>
                    <a:pt x="0" y="76"/>
                  </a:moveTo>
                  <a:cubicBezTo>
                    <a:pt x="0" y="441"/>
                    <a:pt x="0" y="441"/>
                    <a:pt x="0" y="441"/>
                  </a:cubicBezTo>
                  <a:cubicBezTo>
                    <a:pt x="0" y="472"/>
                    <a:pt x="26" y="498"/>
                    <a:pt x="57" y="498"/>
                  </a:cubicBezTo>
                  <a:cubicBezTo>
                    <a:pt x="96" y="498"/>
                    <a:pt x="96" y="498"/>
                    <a:pt x="96" y="498"/>
                  </a:cubicBezTo>
                  <a:cubicBezTo>
                    <a:pt x="128" y="498"/>
                    <a:pt x="153" y="472"/>
                    <a:pt x="153" y="441"/>
                  </a:cubicBezTo>
                  <a:cubicBezTo>
                    <a:pt x="153" y="76"/>
                    <a:pt x="153" y="76"/>
                    <a:pt x="153" y="76"/>
                  </a:cubicBezTo>
                  <a:cubicBezTo>
                    <a:pt x="77" y="0"/>
                    <a:pt x="77" y="0"/>
                    <a:pt x="77" y="0"/>
                  </a:cubicBezTo>
                  <a:lnTo>
                    <a:pt x="0" y="76"/>
                  </a:lnTo>
                  <a:close/>
                  <a:moveTo>
                    <a:pt x="109" y="441"/>
                  </a:moveTo>
                  <a:cubicBezTo>
                    <a:pt x="109" y="448"/>
                    <a:pt x="104" y="454"/>
                    <a:pt x="96" y="454"/>
                  </a:cubicBezTo>
                  <a:cubicBezTo>
                    <a:pt x="57" y="454"/>
                    <a:pt x="57" y="454"/>
                    <a:pt x="57" y="454"/>
                  </a:cubicBezTo>
                  <a:cubicBezTo>
                    <a:pt x="50" y="454"/>
                    <a:pt x="44" y="448"/>
                    <a:pt x="44" y="441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109" y="94"/>
                    <a:pt x="109" y="94"/>
                    <a:pt x="109" y="94"/>
                  </a:cubicBezTo>
                  <a:lnTo>
                    <a:pt x="109" y="4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27" name="Group 15" descr="e7d195523061f1c09e9d68d7cf438b91ef959ecb14fc25d26BBA7F7DBC18E55DFF4014AF651F0BF2569D4B6C1DA7F1A4683A481403BD872FC687266AD13265C1DE7C373772FD8728ABDD69ADD03BFF5BE2862BC891DBB79E8C77DB9F81EA0053539D41D50664315879CF6697605FEBBB6C490CE8797437DDE478C096EDB5D7F628DC21DB53EEF33FBB758B9C20194E31"/>
          <p:cNvGrpSpPr>
            <a:grpSpLocks noChangeAspect="1"/>
          </p:cNvGrpSpPr>
          <p:nvPr/>
        </p:nvGrpSpPr>
        <p:grpSpPr bwMode="auto">
          <a:xfrm>
            <a:off x="9969824" y="5095295"/>
            <a:ext cx="550075" cy="465031"/>
            <a:chOff x="2425" y="1235"/>
            <a:chExt cx="912" cy="771"/>
          </a:xfrm>
          <a:solidFill>
            <a:schemeClr val="bg1"/>
          </a:solidFill>
        </p:grpSpPr>
        <p:sp>
          <p:nvSpPr>
            <p:cNvPr id="28" name="Freeform 16"/>
            <p:cNvSpPr/>
            <p:nvPr/>
          </p:nvSpPr>
          <p:spPr bwMode="auto">
            <a:xfrm>
              <a:off x="2625" y="1422"/>
              <a:ext cx="513" cy="214"/>
            </a:xfrm>
            <a:custGeom>
              <a:avLst/>
              <a:gdLst>
                <a:gd name="T0" fmla="*/ 348 w 513"/>
                <a:gd name="T1" fmla="*/ 0 h 214"/>
                <a:gd name="T2" fmla="*/ 210 w 513"/>
                <a:gd name="T3" fmla="*/ 139 h 214"/>
                <a:gd name="T4" fmla="*/ 119 w 513"/>
                <a:gd name="T5" fmla="*/ 48 h 214"/>
                <a:gd name="T6" fmla="*/ 0 w 513"/>
                <a:gd name="T7" fmla="*/ 166 h 214"/>
                <a:gd name="T8" fmla="*/ 38 w 513"/>
                <a:gd name="T9" fmla="*/ 202 h 214"/>
                <a:gd name="T10" fmla="*/ 119 w 513"/>
                <a:gd name="T11" fmla="*/ 123 h 214"/>
                <a:gd name="T12" fmla="*/ 210 w 513"/>
                <a:gd name="T13" fmla="*/ 214 h 214"/>
                <a:gd name="T14" fmla="*/ 348 w 513"/>
                <a:gd name="T15" fmla="*/ 76 h 214"/>
                <a:gd name="T16" fmla="*/ 475 w 513"/>
                <a:gd name="T17" fmla="*/ 202 h 214"/>
                <a:gd name="T18" fmla="*/ 513 w 513"/>
                <a:gd name="T19" fmla="*/ 165 h 214"/>
                <a:gd name="T20" fmla="*/ 348 w 513"/>
                <a:gd name="T2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3" h="214">
                  <a:moveTo>
                    <a:pt x="348" y="0"/>
                  </a:moveTo>
                  <a:lnTo>
                    <a:pt x="210" y="139"/>
                  </a:lnTo>
                  <a:lnTo>
                    <a:pt x="119" y="48"/>
                  </a:lnTo>
                  <a:lnTo>
                    <a:pt x="0" y="166"/>
                  </a:lnTo>
                  <a:lnTo>
                    <a:pt x="38" y="202"/>
                  </a:lnTo>
                  <a:lnTo>
                    <a:pt x="119" y="123"/>
                  </a:lnTo>
                  <a:lnTo>
                    <a:pt x="210" y="214"/>
                  </a:lnTo>
                  <a:lnTo>
                    <a:pt x="348" y="76"/>
                  </a:lnTo>
                  <a:lnTo>
                    <a:pt x="475" y="202"/>
                  </a:lnTo>
                  <a:lnTo>
                    <a:pt x="513" y="165"/>
                  </a:lnTo>
                  <a:lnTo>
                    <a:pt x="3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" name="Freeform 17"/>
            <p:cNvSpPr>
              <a:spLocks noEditPoints="1"/>
            </p:cNvSpPr>
            <p:nvPr/>
          </p:nvSpPr>
          <p:spPr bwMode="auto">
            <a:xfrm>
              <a:off x="2425" y="1235"/>
              <a:ext cx="912" cy="771"/>
            </a:xfrm>
            <a:custGeom>
              <a:avLst/>
              <a:gdLst>
                <a:gd name="T0" fmla="*/ 912 w 912"/>
                <a:gd name="T1" fmla="*/ 54 h 771"/>
                <a:gd name="T2" fmla="*/ 912 w 912"/>
                <a:gd name="T3" fmla="*/ 0 h 771"/>
                <a:gd name="T4" fmla="*/ 2 w 912"/>
                <a:gd name="T5" fmla="*/ 0 h 771"/>
                <a:gd name="T6" fmla="*/ 2 w 912"/>
                <a:gd name="T7" fmla="*/ 54 h 771"/>
                <a:gd name="T8" fmla="*/ 30 w 912"/>
                <a:gd name="T9" fmla="*/ 54 h 771"/>
                <a:gd name="T10" fmla="*/ 30 w 912"/>
                <a:gd name="T11" fmla="*/ 541 h 771"/>
                <a:gd name="T12" fmla="*/ 0 w 912"/>
                <a:gd name="T13" fmla="*/ 541 h 771"/>
                <a:gd name="T14" fmla="*/ 0 w 912"/>
                <a:gd name="T15" fmla="*/ 594 h 771"/>
                <a:gd name="T16" fmla="*/ 30 w 912"/>
                <a:gd name="T17" fmla="*/ 594 h 771"/>
                <a:gd name="T18" fmla="*/ 30 w 912"/>
                <a:gd name="T19" fmla="*/ 595 h 771"/>
                <a:gd name="T20" fmla="*/ 429 w 912"/>
                <a:gd name="T21" fmla="*/ 595 h 771"/>
                <a:gd name="T22" fmla="*/ 429 w 912"/>
                <a:gd name="T23" fmla="*/ 718 h 771"/>
                <a:gd name="T24" fmla="*/ 367 w 912"/>
                <a:gd name="T25" fmla="*/ 718 h 771"/>
                <a:gd name="T26" fmla="*/ 367 w 912"/>
                <a:gd name="T27" fmla="*/ 771 h 771"/>
                <a:gd name="T28" fmla="*/ 545 w 912"/>
                <a:gd name="T29" fmla="*/ 771 h 771"/>
                <a:gd name="T30" fmla="*/ 545 w 912"/>
                <a:gd name="T31" fmla="*/ 718 h 771"/>
                <a:gd name="T32" fmla="*/ 482 w 912"/>
                <a:gd name="T33" fmla="*/ 718 h 771"/>
                <a:gd name="T34" fmla="*/ 482 w 912"/>
                <a:gd name="T35" fmla="*/ 595 h 771"/>
                <a:gd name="T36" fmla="*/ 885 w 912"/>
                <a:gd name="T37" fmla="*/ 595 h 771"/>
                <a:gd name="T38" fmla="*/ 885 w 912"/>
                <a:gd name="T39" fmla="*/ 594 h 771"/>
                <a:gd name="T40" fmla="*/ 911 w 912"/>
                <a:gd name="T41" fmla="*/ 594 h 771"/>
                <a:gd name="T42" fmla="*/ 911 w 912"/>
                <a:gd name="T43" fmla="*/ 541 h 771"/>
                <a:gd name="T44" fmla="*/ 885 w 912"/>
                <a:gd name="T45" fmla="*/ 541 h 771"/>
                <a:gd name="T46" fmla="*/ 885 w 912"/>
                <a:gd name="T47" fmla="*/ 54 h 771"/>
                <a:gd name="T48" fmla="*/ 912 w 912"/>
                <a:gd name="T49" fmla="*/ 54 h 771"/>
                <a:gd name="T50" fmla="*/ 83 w 912"/>
                <a:gd name="T51" fmla="*/ 541 h 771"/>
                <a:gd name="T52" fmla="*/ 83 w 912"/>
                <a:gd name="T53" fmla="*/ 55 h 771"/>
                <a:gd name="T54" fmla="*/ 832 w 912"/>
                <a:gd name="T55" fmla="*/ 55 h 771"/>
                <a:gd name="T56" fmla="*/ 832 w 912"/>
                <a:gd name="T57" fmla="*/ 541 h 771"/>
                <a:gd name="T58" fmla="*/ 83 w 912"/>
                <a:gd name="T59" fmla="*/ 541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12" h="771">
                  <a:moveTo>
                    <a:pt x="912" y="54"/>
                  </a:moveTo>
                  <a:lnTo>
                    <a:pt x="912" y="0"/>
                  </a:lnTo>
                  <a:lnTo>
                    <a:pt x="2" y="0"/>
                  </a:lnTo>
                  <a:lnTo>
                    <a:pt x="2" y="54"/>
                  </a:lnTo>
                  <a:lnTo>
                    <a:pt x="30" y="54"/>
                  </a:lnTo>
                  <a:lnTo>
                    <a:pt x="30" y="541"/>
                  </a:lnTo>
                  <a:lnTo>
                    <a:pt x="0" y="541"/>
                  </a:lnTo>
                  <a:lnTo>
                    <a:pt x="0" y="594"/>
                  </a:lnTo>
                  <a:lnTo>
                    <a:pt x="30" y="594"/>
                  </a:lnTo>
                  <a:lnTo>
                    <a:pt x="30" y="595"/>
                  </a:lnTo>
                  <a:lnTo>
                    <a:pt x="429" y="595"/>
                  </a:lnTo>
                  <a:lnTo>
                    <a:pt x="429" y="718"/>
                  </a:lnTo>
                  <a:lnTo>
                    <a:pt x="367" y="718"/>
                  </a:lnTo>
                  <a:lnTo>
                    <a:pt x="367" y="771"/>
                  </a:lnTo>
                  <a:lnTo>
                    <a:pt x="545" y="771"/>
                  </a:lnTo>
                  <a:lnTo>
                    <a:pt x="545" y="718"/>
                  </a:lnTo>
                  <a:lnTo>
                    <a:pt x="482" y="718"/>
                  </a:lnTo>
                  <a:lnTo>
                    <a:pt x="482" y="595"/>
                  </a:lnTo>
                  <a:lnTo>
                    <a:pt x="885" y="595"/>
                  </a:lnTo>
                  <a:lnTo>
                    <a:pt x="885" y="594"/>
                  </a:lnTo>
                  <a:lnTo>
                    <a:pt x="911" y="594"/>
                  </a:lnTo>
                  <a:lnTo>
                    <a:pt x="911" y="541"/>
                  </a:lnTo>
                  <a:lnTo>
                    <a:pt x="885" y="541"/>
                  </a:lnTo>
                  <a:lnTo>
                    <a:pt x="885" y="54"/>
                  </a:lnTo>
                  <a:lnTo>
                    <a:pt x="912" y="54"/>
                  </a:lnTo>
                  <a:close/>
                  <a:moveTo>
                    <a:pt x="83" y="541"/>
                  </a:moveTo>
                  <a:lnTo>
                    <a:pt x="83" y="55"/>
                  </a:lnTo>
                  <a:lnTo>
                    <a:pt x="832" y="55"/>
                  </a:lnTo>
                  <a:lnTo>
                    <a:pt x="832" y="541"/>
                  </a:lnTo>
                  <a:lnTo>
                    <a:pt x="83" y="5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30" name="Group 20" descr="e7d195523061f1c09e9d68d7cf438b91ef959ecb14fc25d26BBA7F7DBC18E55DFF4014AF651F0BF2569D4B6C1DA7F1A4683A481403BD872FC687266AD13265C1DE7C373772FD8728ABDD69ADD03BFF5BE2862BC891DBB79E8C77DB9F81EA0053539D41D50664315879CF6697605FEBBB6C490CE8797437DDE478C096EDB5D7F628DC21DB53EEF33FBB758B9C20194E31"/>
          <p:cNvGrpSpPr>
            <a:grpSpLocks noChangeAspect="1"/>
          </p:cNvGrpSpPr>
          <p:nvPr/>
        </p:nvGrpSpPr>
        <p:grpSpPr bwMode="auto">
          <a:xfrm>
            <a:off x="1703127" y="5103804"/>
            <a:ext cx="598220" cy="448011"/>
            <a:chOff x="2423" y="1278"/>
            <a:chExt cx="912" cy="683"/>
          </a:xfrm>
          <a:solidFill>
            <a:schemeClr val="bg1"/>
          </a:solidFill>
        </p:grpSpPr>
        <p:sp>
          <p:nvSpPr>
            <p:cNvPr id="31" name="Freeform 21"/>
            <p:cNvSpPr/>
            <p:nvPr/>
          </p:nvSpPr>
          <p:spPr bwMode="auto">
            <a:xfrm>
              <a:off x="2746" y="1582"/>
              <a:ext cx="265" cy="281"/>
            </a:xfrm>
            <a:custGeom>
              <a:avLst/>
              <a:gdLst>
                <a:gd name="T0" fmla="*/ 0 w 265"/>
                <a:gd name="T1" fmla="*/ 131 h 281"/>
                <a:gd name="T2" fmla="*/ 38 w 265"/>
                <a:gd name="T3" fmla="*/ 169 h 281"/>
                <a:gd name="T4" fmla="*/ 107 w 265"/>
                <a:gd name="T5" fmla="*/ 102 h 281"/>
                <a:gd name="T6" fmla="*/ 105 w 265"/>
                <a:gd name="T7" fmla="*/ 281 h 281"/>
                <a:gd name="T8" fmla="*/ 159 w 265"/>
                <a:gd name="T9" fmla="*/ 281 h 281"/>
                <a:gd name="T10" fmla="*/ 159 w 265"/>
                <a:gd name="T11" fmla="*/ 102 h 281"/>
                <a:gd name="T12" fmla="*/ 227 w 265"/>
                <a:gd name="T13" fmla="*/ 169 h 281"/>
                <a:gd name="T14" fmla="*/ 265 w 265"/>
                <a:gd name="T15" fmla="*/ 131 h 281"/>
                <a:gd name="T16" fmla="*/ 132 w 265"/>
                <a:gd name="T17" fmla="*/ 0 h 281"/>
                <a:gd name="T18" fmla="*/ 0 w 265"/>
                <a:gd name="T19" fmla="*/ 1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5" h="281">
                  <a:moveTo>
                    <a:pt x="0" y="131"/>
                  </a:moveTo>
                  <a:lnTo>
                    <a:pt x="38" y="169"/>
                  </a:lnTo>
                  <a:lnTo>
                    <a:pt x="107" y="102"/>
                  </a:lnTo>
                  <a:lnTo>
                    <a:pt x="105" y="281"/>
                  </a:lnTo>
                  <a:lnTo>
                    <a:pt x="159" y="281"/>
                  </a:lnTo>
                  <a:lnTo>
                    <a:pt x="159" y="102"/>
                  </a:lnTo>
                  <a:lnTo>
                    <a:pt x="227" y="169"/>
                  </a:lnTo>
                  <a:lnTo>
                    <a:pt x="265" y="131"/>
                  </a:lnTo>
                  <a:lnTo>
                    <a:pt x="132" y="0"/>
                  </a:lnTo>
                  <a:lnTo>
                    <a:pt x="0" y="1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2" name="Freeform 22"/>
            <p:cNvSpPr>
              <a:spLocks noEditPoints="1"/>
            </p:cNvSpPr>
            <p:nvPr/>
          </p:nvSpPr>
          <p:spPr bwMode="auto">
            <a:xfrm>
              <a:off x="2423" y="1278"/>
              <a:ext cx="912" cy="683"/>
            </a:xfrm>
            <a:custGeom>
              <a:avLst/>
              <a:gdLst>
                <a:gd name="T0" fmla="*/ 692 w 747"/>
                <a:gd name="T1" fmla="*/ 240 h 562"/>
                <a:gd name="T2" fmla="*/ 579 w 747"/>
                <a:gd name="T3" fmla="*/ 186 h 562"/>
                <a:gd name="T4" fmla="*/ 520 w 747"/>
                <a:gd name="T5" fmla="*/ 61 h 562"/>
                <a:gd name="T6" fmla="*/ 374 w 747"/>
                <a:gd name="T7" fmla="*/ 0 h 562"/>
                <a:gd name="T8" fmla="*/ 228 w 747"/>
                <a:gd name="T9" fmla="*/ 61 h 562"/>
                <a:gd name="T10" fmla="*/ 168 w 747"/>
                <a:gd name="T11" fmla="*/ 186 h 562"/>
                <a:gd name="T12" fmla="*/ 55 w 747"/>
                <a:gd name="T13" fmla="*/ 240 h 562"/>
                <a:gd name="T14" fmla="*/ 0 w 747"/>
                <a:gd name="T15" fmla="*/ 374 h 562"/>
                <a:gd name="T16" fmla="*/ 55 w 747"/>
                <a:gd name="T17" fmla="*/ 507 h 562"/>
                <a:gd name="T18" fmla="*/ 189 w 747"/>
                <a:gd name="T19" fmla="*/ 562 h 562"/>
                <a:gd name="T20" fmla="*/ 559 w 747"/>
                <a:gd name="T21" fmla="*/ 562 h 562"/>
                <a:gd name="T22" fmla="*/ 692 w 747"/>
                <a:gd name="T23" fmla="*/ 507 h 562"/>
                <a:gd name="T24" fmla="*/ 747 w 747"/>
                <a:gd name="T25" fmla="*/ 374 h 562"/>
                <a:gd name="T26" fmla="*/ 692 w 747"/>
                <a:gd name="T27" fmla="*/ 240 h 562"/>
                <a:gd name="T28" fmla="*/ 559 w 747"/>
                <a:gd name="T29" fmla="*/ 518 h 562"/>
                <a:gd name="T30" fmla="*/ 189 w 747"/>
                <a:gd name="T31" fmla="*/ 518 h 562"/>
                <a:gd name="T32" fmla="*/ 44 w 747"/>
                <a:gd name="T33" fmla="*/ 374 h 562"/>
                <a:gd name="T34" fmla="*/ 188 w 747"/>
                <a:gd name="T35" fmla="*/ 229 h 562"/>
                <a:gd name="T36" fmla="*/ 211 w 747"/>
                <a:gd name="T37" fmla="*/ 229 h 562"/>
                <a:gd name="T38" fmla="*/ 211 w 747"/>
                <a:gd name="T39" fmla="*/ 207 h 562"/>
                <a:gd name="T40" fmla="*/ 211 w 747"/>
                <a:gd name="T41" fmla="*/ 207 h 562"/>
                <a:gd name="T42" fmla="*/ 374 w 747"/>
                <a:gd name="T43" fmla="*/ 44 h 562"/>
                <a:gd name="T44" fmla="*/ 536 w 747"/>
                <a:gd name="T45" fmla="*/ 206 h 562"/>
                <a:gd name="T46" fmla="*/ 536 w 747"/>
                <a:gd name="T47" fmla="*/ 207 h 562"/>
                <a:gd name="T48" fmla="*/ 536 w 747"/>
                <a:gd name="T49" fmla="*/ 229 h 562"/>
                <a:gd name="T50" fmla="*/ 558 w 747"/>
                <a:gd name="T51" fmla="*/ 229 h 562"/>
                <a:gd name="T52" fmla="*/ 559 w 747"/>
                <a:gd name="T53" fmla="*/ 229 h 562"/>
                <a:gd name="T54" fmla="*/ 704 w 747"/>
                <a:gd name="T55" fmla="*/ 374 h 562"/>
                <a:gd name="T56" fmla="*/ 559 w 747"/>
                <a:gd name="T57" fmla="*/ 518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47" h="562">
                  <a:moveTo>
                    <a:pt x="692" y="240"/>
                  </a:moveTo>
                  <a:cubicBezTo>
                    <a:pt x="661" y="210"/>
                    <a:pt x="622" y="191"/>
                    <a:pt x="579" y="186"/>
                  </a:cubicBezTo>
                  <a:cubicBezTo>
                    <a:pt x="574" y="139"/>
                    <a:pt x="554" y="95"/>
                    <a:pt x="520" y="61"/>
                  </a:cubicBezTo>
                  <a:cubicBezTo>
                    <a:pt x="481" y="22"/>
                    <a:pt x="429" y="0"/>
                    <a:pt x="374" y="0"/>
                  </a:cubicBezTo>
                  <a:cubicBezTo>
                    <a:pt x="318" y="0"/>
                    <a:pt x="267" y="22"/>
                    <a:pt x="228" y="61"/>
                  </a:cubicBezTo>
                  <a:cubicBezTo>
                    <a:pt x="193" y="95"/>
                    <a:pt x="173" y="139"/>
                    <a:pt x="168" y="186"/>
                  </a:cubicBezTo>
                  <a:cubicBezTo>
                    <a:pt x="125" y="191"/>
                    <a:pt x="86" y="210"/>
                    <a:pt x="55" y="240"/>
                  </a:cubicBezTo>
                  <a:cubicBezTo>
                    <a:pt x="20" y="276"/>
                    <a:pt x="0" y="323"/>
                    <a:pt x="0" y="374"/>
                  </a:cubicBezTo>
                  <a:cubicBezTo>
                    <a:pt x="0" y="424"/>
                    <a:pt x="20" y="471"/>
                    <a:pt x="55" y="507"/>
                  </a:cubicBezTo>
                  <a:cubicBezTo>
                    <a:pt x="91" y="542"/>
                    <a:pt x="138" y="562"/>
                    <a:pt x="189" y="562"/>
                  </a:cubicBezTo>
                  <a:cubicBezTo>
                    <a:pt x="559" y="562"/>
                    <a:pt x="559" y="562"/>
                    <a:pt x="559" y="562"/>
                  </a:cubicBezTo>
                  <a:cubicBezTo>
                    <a:pt x="609" y="562"/>
                    <a:pt x="657" y="542"/>
                    <a:pt x="692" y="507"/>
                  </a:cubicBezTo>
                  <a:cubicBezTo>
                    <a:pt x="728" y="471"/>
                    <a:pt x="747" y="424"/>
                    <a:pt x="747" y="374"/>
                  </a:cubicBezTo>
                  <a:cubicBezTo>
                    <a:pt x="747" y="323"/>
                    <a:pt x="728" y="276"/>
                    <a:pt x="692" y="240"/>
                  </a:cubicBezTo>
                  <a:close/>
                  <a:moveTo>
                    <a:pt x="559" y="518"/>
                  </a:moveTo>
                  <a:cubicBezTo>
                    <a:pt x="189" y="518"/>
                    <a:pt x="189" y="518"/>
                    <a:pt x="189" y="518"/>
                  </a:cubicBezTo>
                  <a:cubicBezTo>
                    <a:pt x="109" y="518"/>
                    <a:pt x="44" y="453"/>
                    <a:pt x="44" y="374"/>
                  </a:cubicBezTo>
                  <a:cubicBezTo>
                    <a:pt x="44" y="294"/>
                    <a:pt x="109" y="229"/>
                    <a:pt x="188" y="229"/>
                  </a:cubicBezTo>
                  <a:cubicBezTo>
                    <a:pt x="211" y="229"/>
                    <a:pt x="211" y="229"/>
                    <a:pt x="211" y="229"/>
                  </a:cubicBezTo>
                  <a:cubicBezTo>
                    <a:pt x="211" y="207"/>
                    <a:pt x="211" y="207"/>
                    <a:pt x="211" y="207"/>
                  </a:cubicBezTo>
                  <a:cubicBezTo>
                    <a:pt x="211" y="207"/>
                    <a:pt x="211" y="207"/>
                    <a:pt x="211" y="207"/>
                  </a:cubicBezTo>
                  <a:cubicBezTo>
                    <a:pt x="211" y="117"/>
                    <a:pt x="284" y="44"/>
                    <a:pt x="374" y="44"/>
                  </a:cubicBezTo>
                  <a:cubicBezTo>
                    <a:pt x="463" y="44"/>
                    <a:pt x="536" y="117"/>
                    <a:pt x="536" y="206"/>
                  </a:cubicBezTo>
                  <a:cubicBezTo>
                    <a:pt x="536" y="207"/>
                    <a:pt x="536" y="207"/>
                    <a:pt x="536" y="207"/>
                  </a:cubicBezTo>
                  <a:cubicBezTo>
                    <a:pt x="536" y="229"/>
                    <a:pt x="536" y="229"/>
                    <a:pt x="536" y="229"/>
                  </a:cubicBezTo>
                  <a:cubicBezTo>
                    <a:pt x="558" y="229"/>
                    <a:pt x="558" y="229"/>
                    <a:pt x="558" y="229"/>
                  </a:cubicBezTo>
                  <a:cubicBezTo>
                    <a:pt x="559" y="229"/>
                    <a:pt x="559" y="229"/>
                    <a:pt x="559" y="229"/>
                  </a:cubicBezTo>
                  <a:cubicBezTo>
                    <a:pt x="639" y="229"/>
                    <a:pt x="704" y="294"/>
                    <a:pt x="704" y="374"/>
                  </a:cubicBezTo>
                  <a:cubicBezTo>
                    <a:pt x="704" y="453"/>
                    <a:pt x="639" y="518"/>
                    <a:pt x="559" y="5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ab11c2ae4328158908fcc1a4e8641c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918464" y="3403435"/>
            <a:ext cx="63550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第二部分：</a:t>
            </a:r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54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32236" y="4446544"/>
            <a:ext cx="7127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Work summary and work plan template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.This template is suitable for the new year, year-end summary plan, report, work report and other business scene. 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93689" y="1995961"/>
            <a:ext cx="40046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dirty="0">
                <a:solidFill>
                  <a:srgbClr val="4A6583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Part 02</a:t>
            </a:r>
            <a:endParaRPr lang="en-US" altLang="zh-CN" sz="8800" dirty="0">
              <a:solidFill>
                <a:srgbClr val="4A6583"/>
              </a:solidFill>
              <a:latin typeface="Eras Demi ITC" panose="020B08050305040208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0" y="2718829"/>
            <a:ext cx="12192000" cy="1757680"/>
          </a:xfrm>
          <a:prstGeom prst="rect">
            <a:avLst/>
          </a:prstGeom>
          <a:solidFill>
            <a:srgbClr val="4A65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0" y="2387600"/>
            <a:ext cx="12192000" cy="1757680"/>
          </a:xfrm>
          <a:prstGeom prst="rect">
            <a:avLst/>
          </a:prstGeom>
          <a:solidFill>
            <a:srgbClr val="7286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9" name="Picture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2203938" y="932206"/>
            <a:ext cx="7784124" cy="4993588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0"/>
          <a:stretch>
            <a:fillRect/>
          </a:stretch>
        </p:blipFill>
        <p:spPr>
          <a:xfrm>
            <a:off x="3708400" y="1798320"/>
            <a:ext cx="4927600" cy="3090926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9363278" y="3172995"/>
            <a:ext cx="2129246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sym typeface="+mn-ea"/>
              </a:rPr>
              <a:t>请点击此处编辑您的文字内容。请点击此处编辑您的文字内容。</a:t>
            </a:r>
            <a:endParaRPr lang="zh-CN" altLang="en-US" sz="12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9363278" y="2754680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小标题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699476" y="3172995"/>
            <a:ext cx="2129246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200" dirty="0">
                <a:solidFill>
                  <a:schemeClr val="bg1"/>
                </a:solidFill>
                <a:sym typeface="+mn-ea"/>
              </a:rPr>
              <a:t>请点击此处编辑您的文字内容。请点击此处编辑您的文字内容。</a:t>
            </a:r>
            <a:endParaRPr lang="zh-CN" altLang="en-US" sz="12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731442" y="2754680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2400" dirty="0">
                <a:solidFill>
                  <a:schemeClr val="bg1"/>
                </a:solidFill>
              </a:rPr>
              <a:t>小标题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176768" y="5437790"/>
            <a:ext cx="5990863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请点击此处编辑您的文字内容。请点击此处编辑您的文字内容。请点击此处编辑您的文字内容。请点击此处编辑您的文字内容。请点击此处编辑您的文字内容。</a:t>
            </a:r>
            <a:endParaRPr lang="en-US" altLang="zh-CN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7" grpId="0" bldLvl="0" animBg="1"/>
      <p:bldP spid="38" grpId="0" bldLvl="0" animBg="1"/>
      <p:bldP spid="41" grpId="0"/>
      <p:bldP spid="42" grpId="0"/>
      <p:bldP spid="43" grpId="0"/>
      <p:bldP spid="44" grpId="0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45892" y="2516293"/>
            <a:ext cx="3781411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252824" y="2116609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5892" y="4275241"/>
            <a:ext cx="3781411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52824" y="3875557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631867" y="2516293"/>
            <a:ext cx="3781411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631867" y="2116609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631867" y="4316923"/>
            <a:ext cx="3781411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请点击此处编辑您的文字内容。请点击此处编辑您的文字内容。请点击此处编辑您的文字内容。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631867" y="3917239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+mj-ea"/>
                <a:ea typeface="+mj-ea"/>
                <a:sym typeface="+mn-lt"/>
              </a:rPr>
              <a:t>小标题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4" name="泪滴形 3"/>
          <p:cNvSpPr/>
          <p:nvPr/>
        </p:nvSpPr>
        <p:spPr>
          <a:xfrm rot="12600000">
            <a:off x="4767384" y="3747693"/>
            <a:ext cx="1266140" cy="1313257"/>
          </a:xfrm>
          <a:prstGeom prst="teardrop">
            <a:avLst/>
          </a:prstGeom>
          <a:solidFill>
            <a:srgbClr val="D3B4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3" name="泪滴形 42"/>
          <p:cNvSpPr/>
          <p:nvPr/>
        </p:nvSpPr>
        <p:spPr>
          <a:xfrm rot="8880000" flipH="1">
            <a:off x="6158475" y="3747693"/>
            <a:ext cx="1266140" cy="1313257"/>
          </a:xfrm>
          <a:prstGeom prst="teardrop">
            <a:avLst/>
          </a:prstGeom>
          <a:solidFill>
            <a:srgbClr val="E4B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4" name="泪滴形 43"/>
          <p:cNvSpPr/>
          <p:nvPr/>
        </p:nvSpPr>
        <p:spPr>
          <a:xfrm rot="9480000" flipV="1">
            <a:off x="4767384" y="2342821"/>
            <a:ext cx="1266140" cy="1313257"/>
          </a:xfrm>
          <a:prstGeom prst="teardrop">
            <a:avLst/>
          </a:prstGeom>
          <a:solidFill>
            <a:srgbClr val="E4B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5" name="泪滴形 44"/>
          <p:cNvSpPr/>
          <p:nvPr/>
        </p:nvSpPr>
        <p:spPr>
          <a:xfrm rot="11820000" flipH="1" flipV="1">
            <a:off x="6158475" y="2342821"/>
            <a:ext cx="1266140" cy="1313257"/>
          </a:xfrm>
          <a:prstGeom prst="teardrop">
            <a:avLst/>
          </a:prstGeom>
          <a:solidFill>
            <a:srgbClr val="D3B4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p="http://schemas.openxmlformats.org/presentationml/2006/main">
  <p:tag name="commondata" val="eyJoZGlkIjoiZjdjNzRmMmQ2MTMxYjk3ZTMzZTEwYjY0NjA3NDU5OTA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3221</Words>
  <Application>WPS 演示</Application>
  <PresentationFormat>宽屏</PresentationFormat>
  <Paragraphs>232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Eras Demi ITC</vt:lpstr>
      <vt:lpstr>Yu Gothic UI Semibold</vt:lpstr>
      <vt:lpstr>Calibri Light</vt:lpstr>
      <vt:lpstr>Calibri</vt:lpstr>
      <vt:lpstr>Arial Unicode MS</vt:lpstr>
      <vt:lpstr>经典行书简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uying</dc:creator>
  <cp:lastModifiedBy>H</cp:lastModifiedBy>
  <cp:revision>38</cp:revision>
  <dcterms:created xsi:type="dcterms:W3CDTF">2019-12-13T05:51:00Z</dcterms:created>
  <dcterms:modified xsi:type="dcterms:W3CDTF">2024-06-28T07:29:49Z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20A453A5C5D246EEB6594CE804CC96E9_13</vt:lpwstr>
  </property>
</Properties>
</file>