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65" r:id="rId7"/>
    <p:sldId id="266" r:id="rId8"/>
    <p:sldId id="267" r:id="rId9"/>
    <p:sldId id="259" r:id="rId10"/>
    <p:sldId id="268" r:id="rId11"/>
    <p:sldId id="269" r:id="rId12"/>
    <p:sldId id="270" r:id="rId13"/>
    <p:sldId id="260" r:id="rId14"/>
    <p:sldId id="271" r:id="rId15"/>
    <p:sldId id="272" r:id="rId16"/>
    <p:sldId id="273" r:id="rId17"/>
    <p:sldId id="261" r:id="rId18"/>
    <p:sldId id="274" r:id="rId19"/>
    <p:sldId id="275" r:id="rId20"/>
    <p:sldId id="276" r:id="rId21"/>
    <p:sldId id="262" r:id="rId22"/>
    <p:sldId id="277" r:id="rId23"/>
    <p:sldId id="278" r:id="rId24"/>
    <p:sldId id="263" r:id="rId25"/>
    <p:sldId id="279" r:id="rId26"/>
    <p:sldId id="280" r:id="rId27"/>
    <p:sldId id="281"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ECE5"/>
    <a:srgbClr val="30D3F7"/>
    <a:srgbClr val="03ECF2"/>
    <a:srgbClr val="75FCD7"/>
    <a:srgbClr val="71FCD6"/>
    <a:srgbClr val="5CFBD1"/>
    <a:srgbClr val="06BAFA"/>
    <a:srgbClr val="0693FE"/>
    <a:srgbClr val="7AC7FF"/>
    <a:srgbClr val="03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071"/>
        <p:guide pos="381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89.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tags" Target="../tags/tag90.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tags" Target="../tags/tag92.xml"/><Relationship Id="rId1" Type="http://schemas.openxmlformats.org/officeDocument/2006/relationships/tags" Target="../tags/tag91.xml"/></Relationships>
</file>

<file path=ppt/slides/_rels/slide13.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6" Type="http://schemas.openxmlformats.org/officeDocument/2006/relationships/notesSlide" Target="../notesSlides/notesSlide13.xml"/><Relationship Id="rId15" Type="http://schemas.openxmlformats.org/officeDocument/2006/relationships/slideLayout" Target="../slideLayouts/slideLayout1.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tags" Target="../tags/tag9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07.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tags" Target="../tags/tag108.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0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1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11.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tags" Target="../tags/tag112.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13.xml"/></Relationships>
</file>

<file path=ppt/slides/_rels/slide21.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6" Type="http://schemas.openxmlformats.org/officeDocument/2006/relationships/notesSlide" Target="../notesSlides/notesSlide21.xml"/><Relationship Id="rId15" Type="http://schemas.openxmlformats.org/officeDocument/2006/relationships/slideLayout" Target="../slideLayouts/slideLayout1.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tags" Target="../tags/tag114.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12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tags" Target="../tags/tag13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0" Type="http://schemas.openxmlformats.org/officeDocument/2006/relationships/notesSlide" Target="../notesSlides/notesSlide4.xml"/><Relationship Id="rId2" Type="http://schemas.openxmlformats.org/officeDocument/2006/relationships/tags" Target="../tags/tag67.xml"/><Relationship Id="rId19" Type="http://schemas.openxmlformats.org/officeDocument/2006/relationships/slideLayout" Target="../slideLayouts/slideLayout1.xml"/><Relationship Id="rId18" Type="http://schemas.openxmlformats.org/officeDocument/2006/relationships/tags" Target="../tags/tag83.xml"/><Relationship Id="rId17" Type="http://schemas.openxmlformats.org/officeDocument/2006/relationships/tags" Target="../tags/tag82.xml"/><Relationship Id="rId16" Type="http://schemas.openxmlformats.org/officeDocument/2006/relationships/tags" Target="../tags/tag81.xml"/><Relationship Id="rId15" Type="http://schemas.openxmlformats.org/officeDocument/2006/relationships/tags" Target="../tags/tag80.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tags" Target="../tags/tag6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8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5.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86.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8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3" name="文本框 92"/>
          <p:cNvSpPr txBox="1"/>
          <p:nvPr/>
        </p:nvSpPr>
        <p:spPr>
          <a:xfrm>
            <a:off x="3296920" y="2846705"/>
            <a:ext cx="5670550" cy="1091565"/>
          </a:xfrm>
          <a:prstGeom prst="rect">
            <a:avLst/>
          </a:prstGeom>
          <a:noFill/>
        </p:spPr>
        <p:txBody>
          <a:bodyPr wrap="square" rtlCol="0">
            <a:spAutoFit/>
          </a:bodyPr>
          <a:p>
            <a:pPr algn="dist"/>
            <a:r>
              <a:rPr lang="zh-CN" altLang="en-US" sz="6500" b="1">
                <a:gradFill>
                  <a:gsLst>
                    <a:gs pos="0">
                      <a:srgbClr val="06BAFA"/>
                    </a:gs>
                    <a:gs pos="100000">
                      <a:srgbClr val="71FCD6"/>
                    </a:gs>
                  </a:gsLst>
                  <a:lin ang="5400000" scaled="0"/>
                </a:gradFill>
                <a:latin typeface="思源黑体 CN Heavy" panose="020B0A00000000000000" charset="-122"/>
                <a:ea typeface="思源黑体 CN Heavy" panose="020B0A00000000000000" charset="-122"/>
                <a:cs typeface="思源黑体 CN Normal" panose="020B0400000000000000" charset="-122"/>
              </a:rPr>
              <a:t>科技新品发布</a:t>
            </a:r>
            <a:endParaRPr lang="zh-CN" altLang="en-US" sz="6500" b="1">
              <a:gradFill>
                <a:gsLst>
                  <a:gs pos="0">
                    <a:srgbClr val="06BAFA"/>
                  </a:gs>
                  <a:gs pos="100000">
                    <a:srgbClr val="71FCD6"/>
                  </a:gs>
                </a:gsLst>
                <a:lin ang="5400000" scaled="0"/>
              </a:gradFill>
              <a:latin typeface="思源黑体 CN Heavy" panose="020B0A00000000000000" charset="-122"/>
              <a:ea typeface="思源黑体 CN Heavy" panose="020B0A00000000000000" charset="-122"/>
              <a:cs typeface="思源黑体 CN Normal" panose="020B0400000000000000" charset="-122"/>
            </a:endParaRPr>
          </a:p>
        </p:txBody>
      </p:sp>
      <p:sp>
        <p:nvSpPr>
          <p:cNvPr id="94" name="文本框 93"/>
          <p:cNvSpPr txBox="1"/>
          <p:nvPr/>
        </p:nvSpPr>
        <p:spPr>
          <a:xfrm>
            <a:off x="4251960" y="1694180"/>
            <a:ext cx="3767455" cy="1322070"/>
          </a:xfrm>
          <a:prstGeom prst="rect">
            <a:avLst/>
          </a:prstGeom>
          <a:noFill/>
        </p:spPr>
        <p:txBody>
          <a:bodyPr wrap="square" rtlCol="0">
            <a:spAutoFit/>
          </a:bodyPr>
          <a:p>
            <a:pPr algn="dist"/>
            <a:r>
              <a:rPr lang="en-US" altLang="zh-CN" sz="8000">
                <a:gradFill>
                  <a:gsLst>
                    <a:gs pos="0">
                      <a:srgbClr val="06BAFA"/>
                    </a:gs>
                    <a:gs pos="100000">
                      <a:srgbClr val="75FCD7"/>
                    </a:gs>
                  </a:gsLst>
                  <a:lin ang="5400000" scaled="0"/>
                </a:gradFill>
                <a:latin typeface="思源黑体 CN Bold" panose="020B0800000000000000" charset="-122"/>
                <a:ea typeface="思源黑体 CN Bold" panose="020B0800000000000000" charset="-122"/>
              </a:rPr>
              <a:t>20NN</a:t>
            </a:r>
            <a:endParaRPr lang="en-US" altLang="zh-CN" sz="8000">
              <a:gradFill>
                <a:gsLst>
                  <a:gs pos="0">
                    <a:srgbClr val="06BAFA"/>
                  </a:gs>
                  <a:gs pos="100000">
                    <a:srgbClr val="75FCD7"/>
                  </a:gs>
                </a:gsLst>
                <a:lin ang="5400000" scaled="0"/>
              </a:gradFill>
              <a:latin typeface="思源黑体 CN Bold" panose="020B0800000000000000" charset="-122"/>
              <a:ea typeface="思源黑体 CN Bold" panose="020B0800000000000000" charset="-122"/>
            </a:endParaRPr>
          </a:p>
        </p:txBody>
      </p:sp>
      <p:sp>
        <p:nvSpPr>
          <p:cNvPr id="100" name="文本框 99"/>
          <p:cNvSpPr txBox="1"/>
          <p:nvPr/>
        </p:nvSpPr>
        <p:spPr>
          <a:xfrm>
            <a:off x="4017645" y="4926330"/>
            <a:ext cx="4222115" cy="337185"/>
          </a:xfrm>
          <a:prstGeom prst="rect">
            <a:avLst/>
          </a:prstGeom>
          <a:noFill/>
        </p:spPr>
        <p:txBody>
          <a:bodyPr wrap="square" rtlCol="0">
            <a:spAutoFit/>
          </a:bodyPr>
          <a:p>
            <a:pPr algn="dist"/>
            <a:r>
              <a:rPr lang="zh-CN" altLang="en-US" sz="1600" cap="all">
                <a:solidFill>
                  <a:schemeClr val="bg1"/>
                </a:solidFill>
                <a:uFillTx/>
                <a:latin typeface="思源黑体 CN Medium" panose="020B0600000000000000" charset="-122"/>
                <a:ea typeface="思源黑体 CN Medium" panose="020B0600000000000000" charset="-122"/>
              </a:rPr>
              <a:t>Technology product conference</a:t>
            </a:r>
            <a:endParaRPr lang="zh-CN" altLang="en-US" sz="1600" cap="all">
              <a:solidFill>
                <a:schemeClr val="bg1"/>
              </a:solidFill>
              <a:uFillTx/>
              <a:latin typeface="思源黑体 CN Medium" panose="020B0600000000000000" charset="-122"/>
              <a:ea typeface="思源黑体 CN Medium" panose="020B0600000000000000" charset="-122"/>
            </a:endParaRPr>
          </a:p>
        </p:txBody>
      </p:sp>
      <p:grpSp>
        <p:nvGrpSpPr>
          <p:cNvPr id="118" name="组合 117"/>
          <p:cNvGrpSpPr/>
          <p:nvPr/>
        </p:nvGrpSpPr>
        <p:grpSpPr>
          <a:xfrm>
            <a:off x="3733165" y="4415790"/>
            <a:ext cx="4749800" cy="398780"/>
            <a:chOff x="5879" y="6744"/>
            <a:chExt cx="7480" cy="628"/>
          </a:xfrm>
        </p:grpSpPr>
        <p:sp>
          <p:nvSpPr>
            <p:cNvPr id="103" name="文本框 102"/>
            <p:cNvSpPr txBox="1"/>
            <p:nvPr/>
          </p:nvSpPr>
          <p:spPr>
            <a:xfrm>
              <a:off x="8108" y="6744"/>
              <a:ext cx="3224" cy="628"/>
            </a:xfrm>
            <a:prstGeom prst="rect">
              <a:avLst/>
            </a:prstGeom>
            <a:noFill/>
          </p:spPr>
          <p:txBody>
            <a:bodyPr wrap="square" rtlCol="0">
              <a:spAutoFit/>
            </a:bodyPr>
            <a:p>
              <a:r>
                <a:rPr lang="zh-CN" altLang="en-US" sz="2000">
                  <a:solidFill>
                    <a:schemeClr val="bg1"/>
                  </a:solidFill>
                  <a:latin typeface="思源黑体 CN Bold" panose="020B0800000000000000" charset="-122"/>
                  <a:ea typeface="思源黑体 CN Bold" panose="020B0800000000000000" charset="-122"/>
                </a:rPr>
                <a:t>汇报人：代用名</a:t>
              </a:r>
              <a:endParaRPr lang="zh-CN" altLang="en-US" sz="2000">
                <a:solidFill>
                  <a:schemeClr val="bg1"/>
                </a:solidFill>
                <a:latin typeface="思源黑体 CN Bold" panose="020B0800000000000000" charset="-122"/>
                <a:ea typeface="思源黑体 CN Bold" panose="020B0800000000000000" charset="-122"/>
              </a:endParaRPr>
            </a:p>
          </p:txBody>
        </p:sp>
        <p:cxnSp>
          <p:nvCxnSpPr>
            <p:cNvPr id="105" name="直接连接符 104"/>
            <p:cNvCxnSpPr/>
            <p:nvPr/>
          </p:nvCxnSpPr>
          <p:spPr>
            <a:xfrm>
              <a:off x="5879" y="7076"/>
              <a:ext cx="2120" cy="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a:off x="11239" y="7076"/>
              <a:ext cx="2120" cy="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2033270" y="541655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 name="椭圆 1"/>
          <p:cNvSpPr/>
          <p:nvPr/>
        </p:nvSpPr>
        <p:spPr>
          <a:xfrm>
            <a:off x="6663690" y="793750"/>
            <a:ext cx="1217295" cy="1217295"/>
          </a:xfrm>
          <a:prstGeom prst="ellipse">
            <a:avLst/>
          </a:prstGeom>
          <a:gradFill>
            <a:gsLst>
              <a:gs pos="0">
                <a:srgbClr val="7AC7FF"/>
              </a:gs>
              <a:gs pos="100000">
                <a:srgbClr val="0693FE"/>
              </a:gs>
            </a:gsLst>
            <a:lin ang="27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Normal" panose="020B0400000000000000" charset="-122"/>
            </a:endParaRPr>
          </a:p>
        </p:txBody>
      </p:sp>
      <p:sp>
        <p:nvSpPr>
          <p:cNvPr id="7" name="椭圆 6"/>
          <p:cNvSpPr/>
          <p:nvPr/>
        </p:nvSpPr>
        <p:spPr>
          <a:xfrm>
            <a:off x="6663690" y="2534285"/>
            <a:ext cx="1217295" cy="1217295"/>
          </a:xfrm>
          <a:prstGeom prst="ellipse">
            <a:avLst/>
          </a:prstGeom>
          <a:gradFill>
            <a:gsLst>
              <a:gs pos="0">
                <a:srgbClr val="7AC7FF"/>
              </a:gs>
              <a:gs pos="100000">
                <a:srgbClr val="0693FE"/>
              </a:gs>
            </a:gsLst>
            <a:lin ang="27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Normal" panose="020B0400000000000000" charset="-122"/>
            </a:endParaRPr>
          </a:p>
        </p:txBody>
      </p:sp>
      <p:sp>
        <p:nvSpPr>
          <p:cNvPr id="3" name="椭圆 2"/>
          <p:cNvSpPr/>
          <p:nvPr/>
        </p:nvSpPr>
        <p:spPr>
          <a:xfrm>
            <a:off x="2117090" y="2534285"/>
            <a:ext cx="1217295" cy="1217295"/>
          </a:xfrm>
          <a:prstGeom prst="ellipse">
            <a:avLst/>
          </a:prstGeom>
          <a:gradFill>
            <a:gsLst>
              <a:gs pos="0">
                <a:srgbClr val="7AC7FF"/>
              </a:gs>
              <a:gs pos="100000">
                <a:srgbClr val="0693FE"/>
              </a:gs>
            </a:gsLst>
            <a:lin ang="27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Normal" panose="020B0400000000000000" charset="-122"/>
            </a:endParaRPr>
          </a:p>
        </p:txBody>
      </p:sp>
      <p:sp>
        <p:nvSpPr>
          <p:cNvPr id="9" name="椭圆 8"/>
          <p:cNvSpPr/>
          <p:nvPr/>
        </p:nvSpPr>
        <p:spPr>
          <a:xfrm>
            <a:off x="2117090" y="793750"/>
            <a:ext cx="1217295" cy="1217295"/>
          </a:xfrm>
          <a:prstGeom prst="ellipse">
            <a:avLst/>
          </a:prstGeom>
          <a:gradFill>
            <a:gsLst>
              <a:gs pos="0">
                <a:srgbClr val="7AC7FF"/>
              </a:gs>
              <a:gs pos="100000">
                <a:srgbClr val="0693FE"/>
              </a:gs>
            </a:gsLst>
            <a:lin ang="27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Normal" panose="020B0400000000000000" charset="-122"/>
            </a:endParaRPr>
          </a:p>
        </p:txBody>
      </p:sp>
      <p:sp>
        <p:nvSpPr>
          <p:cNvPr id="10" name="Freeform 350"/>
          <p:cNvSpPr>
            <a:spLocks noEditPoints="1"/>
          </p:cNvSpPr>
          <p:nvPr/>
        </p:nvSpPr>
        <p:spPr bwMode="auto">
          <a:xfrm>
            <a:off x="2497455" y="1177290"/>
            <a:ext cx="455930" cy="449580"/>
          </a:xfrm>
          <a:custGeom>
            <a:avLst/>
            <a:gdLst>
              <a:gd name="T0" fmla="*/ 59 w 61"/>
              <a:gd name="T1" fmla="*/ 2 h 60"/>
              <a:gd name="T2" fmla="*/ 52 w 61"/>
              <a:gd name="T3" fmla="*/ 0 h 60"/>
              <a:gd name="T4" fmla="*/ 25 w 61"/>
              <a:gd name="T5" fmla="*/ 0 h 60"/>
              <a:gd name="T6" fmla="*/ 10 w 61"/>
              <a:gd name="T7" fmla="*/ 12 h 60"/>
              <a:gd name="T8" fmla="*/ 10 w 61"/>
              <a:gd name="T9" fmla="*/ 40 h 60"/>
              <a:gd name="T10" fmla="*/ 9 w 61"/>
              <a:gd name="T11" fmla="*/ 44 h 60"/>
              <a:gd name="T12" fmla="*/ 8 w 61"/>
              <a:gd name="T13" fmla="*/ 44 h 60"/>
              <a:gd name="T14" fmla="*/ 0 w 61"/>
              <a:gd name="T15" fmla="*/ 52 h 60"/>
              <a:gd name="T16" fmla="*/ 8 w 61"/>
              <a:gd name="T17" fmla="*/ 60 h 60"/>
              <a:gd name="T18" fmla="*/ 38 w 61"/>
              <a:gd name="T19" fmla="*/ 60 h 60"/>
              <a:gd name="T20" fmla="*/ 46 w 61"/>
              <a:gd name="T21" fmla="*/ 40 h 60"/>
              <a:gd name="T22" fmla="*/ 46 w 61"/>
              <a:gd name="T23" fmla="*/ 16 h 60"/>
              <a:gd name="T24" fmla="*/ 52 w 61"/>
              <a:gd name="T25" fmla="*/ 16 h 60"/>
              <a:gd name="T26" fmla="*/ 61 w 61"/>
              <a:gd name="T27" fmla="*/ 8 h 60"/>
              <a:gd name="T28" fmla="*/ 59 w 61"/>
              <a:gd name="T29" fmla="*/ 2 h 60"/>
              <a:gd name="T30" fmla="*/ 42 w 61"/>
              <a:gd name="T31" fmla="*/ 11 h 60"/>
              <a:gd name="T32" fmla="*/ 42 w 61"/>
              <a:gd name="T33" fmla="*/ 12 h 60"/>
              <a:gd name="T34" fmla="*/ 42 w 61"/>
              <a:gd name="T35" fmla="*/ 40 h 60"/>
              <a:gd name="T36" fmla="*/ 38 w 61"/>
              <a:gd name="T37" fmla="*/ 56 h 60"/>
              <a:gd name="T38" fmla="*/ 8 w 61"/>
              <a:gd name="T39" fmla="*/ 56 h 60"/>
              <a:gd name="T40" fmla="*/ 6 w 61"/>
              <a:gd name="T41" fmla="*/ 55 h 60"/>
              <a:gd name="T42" fmla="*/ 4 w 61"/>
              <a:gd name="T43" fmla="*/ 52 h 60"/>
              <a:gd name="T44" fmla="*/ 6 w 61"/>
              <a:gd name="T45" fmla="*/ 48 h 60"/>
              <a:gd name="T46" fmla="*/ 8 w 61"/>
              <a:gd name="T47" fmla="*/ 48 h 60"/>
              <a:gd name="T48" fmla="*/ 34 w 61"/>
              <a:gd name="T49" fmla="*/ 48 h 60"/>
              <a:gd name="T50" fmla="*/ 36 w 61"/>
              <a:gd name="T51" fmla="*/ 46 h 60"/>
              <a:gd name="T52" fmla="*/ 34 w 61"/>
              <a:gd name="T53" fmla="*/ 44 h 60"/>
              <a:gd name="T54" fmla="*/ 13 w 61"/>
              <a:gd name="T55" fmla="*/ 44 h 60"/>
              <a:gd name="T56" fmla="*/ 14 w 61"/>
              <a:gd name="T57" fmla="*/ 40 h 60"/>
              <a:gd name="T58" fmla="*/ 14 w 61"/>
              <a:gd name="T59" fmla="*/ 12 h 60"/>
              <a:gd name="T60" fmla="*/ 25 w 61"/>
              <a:gd name="T61" fmla="*/ 4 h 60"/>
              <a:gd name="T62" fmla="*/ 43 w 61"/>
              <a:gd name="T63" fmla="*/ 4 h 60"/>
              <a:gd name="T64" fmla="*/ 42 w 61"/>
              <a:gd name="T65" fmla="*/ 11 h 60"/>
              <a:gd name="T66" fmla="*/ 56 w 61"/>
              <a:gd name="T67" fmla="*/ 11 h 60"/>
              <a:gd name="T68" fmla="*/ 52 w 61"/>
              <a:gd name="T69" fmla="*/ 12 h 60"/>
              <a:gd name="T70" fmla="*/ 46 w 61"/>
              <a:gd name="T71" fmla="*/ 12 h 60"/>
              <a:gd name="T72" fmla="*/ 46 w 61"/>
              <a:gd name="T73" fmla="*/ 10 h 60"/>
              <a:gd name="T74" fmla="*/ 47 w 61"/>
              <a:gd name="T75" fmla="*/ 5 h 60"/>
              <a:gd name="T76" fmla="*/ 51 w 61"/>
              <a:gd name="T77" fmla="*/ 4 h 60"/>
              <a:gd name="T78" fmla="*/ 52 w 61"/>
              <a:gd name="T79" fmla="*/ 4 h 60"/>
              <a:gd name="T80" fmla="*/ 57 w 61"/>
              <a:gd name="T81" fmla="*/ 8 h 60"/>
              <a:gd name="T82" fmla="*/ 56 w 61"/>
              <a:gd name="T83" fmla="*/ 1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60">
                <a:moveTo>
                  <a:pt x="59" y="2"/>
                </a:moveTo>
                <a:cubicBezTo>
                  <a:pt x="57" y="1"/>
                  <a:pt x="55" y="0"/>
                  <a:pt x="52" y="0"/>
                </a:cubicBezTo>
                <a:cubicBezTo>
                  <a:pt x="25" y="0"/>
                  <a:pt x="25" y="0"/>
                  <a:pt x="25" y="0"/>
                </a:cubicBezTo>
                <a:cubicBezTo>
                  <a:pt x="16" y="0"/>
                  <a:pt x="10" y="7"/>
                  <a:pt x="10" y="12"/>
                </a:cubicBezTo>
                <a:cubicBezTo>
                  <a:pt x="10" y="40"/>
                  <a:pt x="10" y="40"/>
                  <a:pt x="10" y="40"/>
                </a:cubicBezTo>
                <a:cubicBezTo>
                  <a:pt x="10" y="41"/>
                  <a:pt x="9" y="42"/>
                  <a:pt x="9" y="44"/>
                </a:cubicBezTo>
                <a:cubicBezTo>
                  <a:pt x="8" y="44"/>
                  <a:pt x="8" y="44"/>
                  <a:pt x="8" y="44"/>
                </a:cubicBezTo>
                <a:cubicBezTo>
                  <a:pt x="3" y="44"/>
                  <a:pt x="0" y="48"/>
                  <a:pt x="0" y="52"/>
                </a:cubicBezTo>
                <a:cubicBezTo>
                  <a:pt x="0" y="56"/>
                  <a:pt x="3" y="60"/>
                  <a:pt x="8" y="60"/>
                </a:cubicBezTo>
                <a:cubicBezTo>
                  <a:pt x="38" y="60"/>
                  <a:pt x="38" y="60"/>
                  <a:pt x="38" y="60"/>
                </a:cubicBezTo>
                <a:cubicBezTo>
                  <a:pt x="45" y="60"/>
                  <a:pt x="46" y="40"/>
                  <a:pt x="46" y="40"/>
                </a:cubicBezTo>
                <a:cubicBezTo>
                  <a:pt x="46" y="16"/>
                  <a:pt x="46" y="16"/>
                  <a:pt x="46" y="16"/>
                </a:cubicBezTo>
                <a:cubicBezTo>
                  <a:pt x="52" y="16"/>
                  <a:pt x="52" y="16"/>
                  <a:pt x="52" y="16"/>
                </a:cubicBezTo>
                <a:cubicBezTo>
                  <a:pt x="57" y="16"/>
                  <a:pt x="61" y="12"/>
                  <a:pt x="61" y="8"/>
                </a:cubicBezTo>
                <a:cubicBezTo>
                  <a:pt x="61" y="5"/>
                  <a:pt x="60" y="4"/>
                  <a:pt x="59" y="2"/>
                </a:cubicBezTo>
                <a:close/>
                <a:moveTo>
                  <a:pt x="42" y="11"/>
                </a:moveTo>
                <a:cubicBezTo>
                  <a:pt x="42" y="11"/>
                  <a:pt x="42" y="12"/>
                  <a:pt x="42" y="12"/>
                </a:cubicBezTo>
                <a:cubicBezTo>
                  <a:pt x="42" y="40"/>
                  <a:pt x="42" y="40"/>
                  <a:pt x="42" y="40"/>
                </a:cubicBezTo>
                <a:cubicBezTo>
                  <a:pt x="42" y="45"/>
                  <a:pt x="40" y="55"/>
                  <a:pt x="38" y="56"/>
                </a:cubicBezTo>
                <a:cubicBezTo>
                  <a:pt x="8" y="56"/>
                  <a:pt x="8" y="56"/>
                  <a:pt x="8" y="56"/>
                </a:cubicBezTo>
                <a:cubicBezTo>
                  <a:pt x="7" y="56"/>
                  <a:pt x="6" y="56"/>
                  <a:pt x="6" y="55"/>
                </a:cubicBezTo>
                <a:cubicBezTo>
                  <a:pt x="4" y="54"/>
                  <a:pt x="4" y="53"/>
                  <a:pt x="4" y="52"/>
                </a:cubicBezTo>
                <a:cubicBezTo>
                  <a:pt x="4" y="51"/>
                  <a:pt x="5" y="49"/>
                  <a:pt x="6" y="48"/>
                </a:cubicBezTo>
                <a:cubicBezTo>
                  <a:pt x="7" y="48"/>
                  <a:pt x="7" y="48"/>
                  <a:pt x="8" y="48"/>
                </a:cubicBezTo>
                <a:cubicBezTo>
                  <a:pt x="34" y="48"/>
                  <a:pt x="34" y="48"/>
                  <a:pt x="34" y="48"/>
                </a:cubicBezTo>
                <a:cubicBezTo>
                  <a:pt x="35" y="48"/>
                  <a:pt x="36" y="47"/>
                  <a:pt x="36" y="46"/>
                </a:cubicBezTo>
                <a:cubicBezTo>
                  <a:pt x="36" y="45"/>
                  <a:pt x="35" y="44"/>
                  <a:pt x="34" y="44"/>
                </a:cubicBezTo>
                <a:cubicBezTo>
                  <a:pt x="13" y="44"/>
                  <a:pt x="13" y="44"/>
                  <a:pt x="13" y="44"/>
                </a:cubicBezTo>
                <a:cubicBezTo>
                  <a:pt x="14" y="43"/>
                  <a:pt x="14" y="41"/>
                  <a:pt x="14" y="40"/>
                </a:cubicBezTo>
                <a:cubicBezTo>
                  <a:pt x="14" y="12"/>
                  <a:pt x="14" y="12"/>
                  <a:pt x="14" y="12"/>
                </a:cubicBezTo>
                <a:cubicBezTo>
                  <a:pt x="14" y="9"/>
                  <a:pt x="18" y="4"/>
                  <a:pt x="25" y="4"/>
                </a:cubicBezTo>
                <a:cubicBezTo>
                  <a:pt x="43" y="4"/>
                  <a:pt x="43" y="4"/>
                  <a:pt x="43" y="4"/>
                </a:cubicBezTo>
                <a:cubicBezTo>
                  <a:pt x="42" y="6"/>
                  <a:pt x="42" y="9"/>
                  <a:pt x="42" y="11"/>
                </a:cubicBezTo>
                <a:close/>
                <a:moveTo>
                  <a:pt x="56" y="11"/>
                </a:moveTo>
                <a:cubicBezTo>
                  <a:pt x="55" y="11"/>
                  <a:pt x="54" y="12"/>
                  <a:pt x="52" y="12"/>
                </a:cubicBezTo>
                <a:cubicBezTo>
                  <a:pt x="46" y="12"/>
                  <a:pt x="46" y="12"/>
                  <a:pt x="46" y="12"/>
                </a:cubicBezTo>
                <a:cubicBezTo>
                  <a:pt x="46" y="12"/>
                  <a:pt x="46" y="11"/>
                  <a:pt x="46" y="10"/>
                </a:cubicBezTo>
                <a:cubicBezTo>
                  <a:pt x="46" y="8"/>
                  <a:pt x="46" y="6"/>
                  <a:pt x="47" y="5"/>
                </a:cubicBezTo>
                <a:cubicBezTo>
                  <a:pt x="48" y="4"/>
                  <a:pt x="49" y="4"/>
                  <a:pt x="51" y="4"/>
                </a:cubicBezTo>
                <a:cubicBezTo>
                  <a:pt x="52" y="4"/>
                  <a:pt x="52" y="4"/>
                  <a:pt x="52" y="4"/>
                </a:cubicBezTo>
                <a:cubicBezTo>
                  <a:pt x="55" y="4"/>
                  <a:pt x="57" y="5"/>
                  <a:pt x="57" y="8"/>
                </a:cubicBezTo>
                <a:cubicBezTo>
                  <a:pt x="57" y="9"/>
                  <a:pt x="56" y="10"/>
                  <a:pt x="56" y="11"/>
                </a:cubicBezTo>
                <a:close/>
              </a:path>
            </a:pathLst>
          </a:custGeom>
          <a:solidFill>
            <a:schemeClr val="bg1"/>
          </a:solidFill>
          <a:ln>
            <a:noFill/>
          </a:ln>
        </p:spPr>
        <p:txBody>
          <a:bodyPr vert="horz" wrap="square" lIns="91440" tIns="45720" rIns="91440" bIns="45720" numCol="1" anchor="t" anchorCtr="0" compatLnSpc="1"/>
          <a:p>
            <a:endParaRPr lang="id-ID" sz="3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20" name="Freeform 350"/>
          <p:cNvSpPr>
            <a:spLocks noEditPoints="1"/>
          </p:cNvSpPr>
          <p:nvPr/>
        </p:nvSpPr>
        <p:spPr bwMode="auto">
          <a:xfrm>
            <a:off x="7044055" y="1177290"/>
            <a:ext cx="455930" cy="449580"/>
          </a:xfrm>
          <a:custGeom>
            <a:avLst/>
            <a:gdLst>
              <a:gd name="T0" fmla="*/ 59 w 61"/>
              <a:gd name="T1" fmla="*/ 2 h 60"/>
              <a:gd name="T2" fmla="*/ 52 w 61"/>
              <a:gd name="T3" fmla="*/ 0 h 60"/>
              <a:gd name="T4" fmla="*/ 25 w 61"/>
              <a:gd name="T5" fmla="*/ 0 h 60"/>
              <a:gd name="T6" fmla="*/ 10 w 61"/>
              <a:gd name="T7" fmla="*/ 12 h 60"/>
              <a:gd name="T8" fmla="*/ 10 w 61"/>
              <a:gd name="T9" fmla="*/ 40 h 60"/>
              <a:gd name="T10" fmla="*/ 9 w 61"/>
              <a:gd name="T11" fmla="*/ 44 h 60"/>
              <a:gd name="T12" fmla="*/ 8 w 61"/>
              <a:gd name="T13" fmla="*/ 44 h 60"/>
              <a:gd name="T14" fmla="*/ 0 w 61"/>
              <a:gd name="T15" fmla="*/ 52 h 60"/>
              <a:gd name="T16" fmla="*/ 8 w 61"/>
              <a:gd name="T17" fmla="*/ 60 h 60"/>
              <a:gd name="T18" fmla="*/ 38 w 61"/>
              <a:gd name="T19" fmla="*/ 60 h 60"/>
              <a:gd name="T20" fmla="*/ 46 w 61"/>
              <a:gd name="T21" fmla="*/ 40 h 60"/>
              <a:gd name="T22" fmla="*/ 46 w 61"/>
              <a:gd name="T23" fmla="*/ 16 h 60"/>
              <a:gd name="T24" fmla="*/ 52 w 61"/>
              <a:gd name="T25" fmla="*/ 16 h 60"/>
              <a:gd name="T26" fmla="*/ 61 w 61"/>
              <a:gd name="T27" fmla="*/ 8 h 60"/>
              <a:gd name="T28" fmla="*/ 59 w 61"/>
              <a:gd name="T29" fmla="*/ 2 h 60"/>
              <a:gd name="T30" fmla="*/ 42 w 61"/>
              <a:gd name="T31" fmla="*/ 11 h 60"/>
              <a:gd name="T32" fmla="*/ 42 w 61"/>
              <a:gd name="T33" fmla="*/ 12 h 60"/>
              <a:gd name="T34" fmla="*/ 42 w 61"/>
              <a:gd name="T35" fmla="*/ 40 h 60"/>
              <a:gd name="T36" fmla="*/ 38 w 61"/>
              <a:gd name="T37" fmla="*/ 56 h 60"/>
              <a:gd name="T38" fmla="*/ 8 w 61"/>
              <a:gd name="T39" fmla="*/ 56 h 60"/>
              <a:gd name="T40" fmla="*/ 6 w 61"/>
              <a:gd name="T41" fmla="*/ 55 h 60"/>
              <a:gd name="T42" fmla="*/ 4 w 61"/>
              <a:gd name="T43" fmla="*/ 52 h 60"/>
              <a:gd name="T44" fmla="*/ 6 w 61"/>
              <a:gd name="T45" fmla="*/ 48 h 60"/>
              <a:gd name="T46" fmla="*/ 8 w 61"/>
              <a:gd name="T47" fmla="*/ 48 h 60"/>
              <a:gd name="T48" fmla="*/ 34 w 61"/>
              <a:gd name="T49" fmla="*/ 48 h 60"/>
              <a:gd name="T50" fmla="*/ 36 w 61"/>
              <a:gd name="T51" fmla="*/ 46 h 60"/>
              <a:gd name="T52" fmla="*/ 34 w 61"/>
              <a:gd name="T53" fmla="*/ 44 h 60"/>
              <a:gd name="T54" fmla="*/ 13 w 61"/>
              <a:gd name="T55" fmla="*/ 44 h 60"/>
              <a:gd name="T56" fmla="*/ 14 w 61"/>
              <a:gd name="T57" fmla="*/ 40 h 60"/>
              <a:gd name="T58" fmla="*/ 14 w 61"/>
              <a:gd name="T59" fmla="*/ 12 h 60"/>
              <a:gd name="T60" fmla="*/ 25 w 61"/>
              <a:gd name="T61" fmla="*/ 4 h 60"/>
              <a:gd name="T62" fmla="*/ 43 w 61"/>
              <a:gd name="T63" fmla="*/ 4 h 60"/>
              <a:gd name="T64" fmla="*/ 42 w 61"/>
              <a:gd name="T65" fmla="*/ 11 h 60"/>
              <a:gd name="T66" fmla="*/ 56 w 61"/>
              <a:gd name="T67" fmla="*/ 11 h 60"/>
              <a:gd name="T68" fmla="*/ 52 w 61"/>
              <a:gd name="T69" fmla="*/ 12 h 60"/>
              <a:gd name="T70" fmla="*/ 46 w 61"/>
              <a:gd name="T71" fmla="*/ 12 h 60"/>
              <a:gd name="T72" fmla="*/ 46 w 61"/>
              <a:gd name="T73" fmla="*/ 10 h 60"/>
              <a:gd name="T74" fmla="*/ 47 w 61"/>
              <a:gd name="T75" fmla="*/ 5 h 60"/>
              <a:gd name="T76" fmla="*/ 51 w 61"/>
              <a:gd name="T77" fmla="*/ 4 h 60"/>
              <a:gd name="T78" fmla="*/ 52 w 61"/>
              <a:gd name="T79" fmla="*/ 4 h 60"/>
              <a:gd name="T80" fmla="*/ 57 w 61"/>
              <a:gd name="T81" fmla="*/ 8 h 60"/>
              <a:gd name="T82" fmla="*/ 56 w 61"/>
              <a:gd name="T83" fmla="*/ 1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60">
                <a:moveTo>
                  <a:pt x="59" y="2"/>
                </a:moveTo>
                <a:cubicBezTo>
                  <a:pt x="57" y="1"/>
                  <a:pt x="55" y="0"/>
                  <a:pt x="52" y="0"/>
                </a:cubicBezTo>
                <a:cubicBezTo>
                  <a:pt x="25" y="0"/>
                  <a:pt x="25" y="0"/>
                  <a:pt x="25" y="0"/>
                </a:cubicBezTo>
                <a:cubicBezTo>
                  <a:pt x="16" y="0"/>
                  <a:pt x="10" y="7"/>
                  <a:pt x="10" y="12"/>
                </a:cubicBezTo>
                <a:cubicBezTo>
                  <a:pt x="10" y="40"/>
                  <a:pt x="10" y="40"/>
                  <a:pt x="10" y="40"/>
                </a:cubicBezTo>
                <a:cubicBezTo>
                  <a:pt x="10" y="41"/>
                  <a:pt x="9" y="42"/>
                  <a:pt x="9" y="44"/>
                </a:cubicBezTo>
                <a:cubicBezTo>
                  <a:pt x="8" y="44"/>
                  <a:pt x="8" y="44"/>
                  <a:pt x="8" y="44"/>
                </a:cubicBezTo>
                <a:cubicBezTo>
                  <a:pt x="3" y="44"/>
                  <a:pt x="0" y="48"/>
                  <a:pt x="0" y="52"/>
                </a:cubicBezTo>
                <a:cubicBezTo>
                  <a:pt x="0" y="56"/>
                  <a:pt x="3" y="60"/>
                  <a:pt x="8" y="60"/>
                </a:cubicBezTo>
                <a:cubicBezTo>
                  <a:pt x="38" y="60"/>
                  <a:pt x="38" y="60"/>
                  <a:pt x="38" y="60"/>
                </a:cubicBezTo>
                <a:cubicBezTo>
                  <a:pt x="45" y="60"/>
                  <a:pt x="46" y="40"/>
                  <a:pt x="46" y="40"/>
                </a:cubicBezTo>
                <a:cubicBezTo>
                  <a:pt x="46" y="16"/>
                  <a:pt x="46" y="16"/>
                  <a:pt x="46" y="16"/>
                </a:cubicBezTo>
                <a:cubicBezTo>
                  <a:pt x="52" y="16"/>
                  <a:pt x="52" y="16"/>
                  <a:pt x="52" y="16"/>
                </a:cubicBezTo>
                <a:cubicBezTo>
                  <a:pt x="57" y="16"/>
                  <a:pt x="61" y="12"/>
                  <a:pt x="61" y="8"/>
                </a:cubicBezTo>
                <a:cubicBezTo>
                  <a:pt x="61" y="5"/>
                  <a:pt x="60" y="4"/>
                  <a:pt x="59" y="2"/>
                </a:cubicBezTo>
                <a:close/>
                <a:moveTo>
                  <a:pt x="42" y="11"/>
                </a:moveTo>
                <a:cubicBezTo>
                  <a:pt x="42" y="11"/>
                  <a:pt x="42" y="12"/>
                  <a:pt x="42" y="12"/>
                </a:cubicBezTo>
                <a:cubicBezTo>
                  <a:pt x="42" y="40"/>
                  <a:pt x="42" y="40"/>
                  <a:pt x="42" y="40"/>
                </a:cubicBezTo>
                <a:cubicBezTo>
                  <a:pt x="42" y="45"/>
                  <a:pt x="40" y="55"/>
                  <a:pt x="38" y="56"/>
                </a:cubicBezTo>
                <a:cubicBezTo>
                  <a:pt x="8" y="56"/>
                  <a:pt x="8" y="56"/>
                  <a:pt x="8" y="56"/>
                </a:cubicBezTo>
                <a:cubicBezTo>
                  <a:pt x="7" y="56"/>
                  <a:pt x="6" y="56"/>
                  <a:pt x="6" y="55"/>
                </a:cubicBezTo>
                <a:cubicBezTo>
                  <a:pt x="4" y="54"/>
                  <a:pt x="4" y="53"/>
                  <a:pt x="4" y="52"/>
                </a:cubicBezTo>
                <a:cubicBezTo>
                  <a:pt x="4" y="51"/>
                  <a:pt x="5" y="49"/>
                  <a:pt x="6" y="48"/>
                </a:cubicBezTo>
                <a:cubicBezTo>
                  <a:pt x="7" y="48"/>
                  <a:pt x="7" y="48"/>
                  <a:pt x="8" y="48"/>
                </a:cubicBezTo>
                <a:cubicBezTo>
                  <a:pt x="34" y="48"/>
                  <a:pt x="34" y="48"/>
                  <a:pt x="34" y="48"/>
                </a:cubicBezTo>
                <a:cubicBezTo>
                  <a:pt x="35" y="48"/>
                  <a:pt x="36" y="47"/>
                  <a:pt x="36" y="46"/>
                </a:cubicBezTo>
                <a:cubicBezTo>
                  <a:pt x="36" y="45"/>
                  <a:pt x="35" y="44"/>
                  <a:pt x="34" y="44"/>
                </a:cubicBezTo>
                <a:cubicBezTo>
                  <a:pt x="13" y="44"/>
                  <a:pt x="13" y="44"/>
                  <a:pt x="13" y="44"/>
                </a:cubicBezTo>
                <a:cubicBezTo>
                  <a:pt x="14" y="43"/>
                  <a:pt x="14" y="41"/>
                  <a:pt x="14" y="40"/>
                </a:cubicBezTo>
                <a:cubicBezTo>
                  <a:pt x="14" y="12"/>
                  <a:pt x="14" y="12"/>
                  <a:pt x="14" y="12"/>
                </a:cubicBezTo>
                <a:cubicBezTo>
                  <a:pt x="14" y="9"/>
                  <a:pt x="18" y="4"/>
                  <a:pt x="25" y="4"/>
                </a:cubicBezTo>
                <a:cubicBezTo>
                  <a:pt x="43" y="4"/>
                  <a:pt x="43" y="4"/>
                  <a:pt x="43" y="4"/>
                </a:cubicBezTo>
                <a:cubicBezTo>
                  <a:pt x="42" y="6"/>
                  <a:pt x="42" y="9"/>
                  <a:pt x="42" y="11"/>
                </a:cubicBezTo>
                <a:close/>
                <a:moveTo>
                  <a:pt x="56" y="11"/>
                </a:moveTo>
                <a:cubicBezTo>
                  <a:pt x="55" y="11"/>
                  <a:pt x="54" y="12"/>
                  <a:pt x="52" y="12"/>
                </a:cubicBezTo>
                <a:cubicBezTo>
                  <a:pt x="46" y="12"/>
                  <a:pt x="46" y="12"/>
                  <a:pt x="46" y="12"/>
                </a:cubicBezTo>
                <a:cubicBezTo>
                  <a:pt x="46" y="12"/>
                  <a:pt x="46" y="11"/>
                  <a:pt x="46" y="10"/>
                </a:cubicBezTo>
                <a:cubicBezTo>
                  <a:pt x="46" y="8"/>
                  <a:pt x="46" y="6"/>
                  <a:pt x="47" y="5"/>
                </a:cubicBezTo>
                <a:cubicBezTo>
                  <a:pt x="48" y="4"/>
                  <a:pt x="49" y="4"/>
                  <a:pt x="51" y="4"/>
                </a:cubicBezTo>
                <a:cubicBezTo>
                  <a:pt x="52" y="4"/>
                  <a:pt x="52" y="4"/>
                  <a:pt x="52" y="4"/>
                </a:cubicBezTo>
                <a:cubicBezTo>
                  <a:pt x="55" y="4"/>
                  <a:pt x="57" y="5"/>
                  <a:pt x="57" y="8"/>
                </a:cubicBezTo>
                <a:cubicBezTo>
                  <a:pt x="57" y="9"/>
                  <a:pt x="56" y="10"/>
                  <a:pt x="56" y="11"/>
                </a:cubicBezTo>
                <a:close/>
              </a:path>
            </a:pathLst>
          </a:custGeom>
          <a:solidFill>
            <a:schemeClr val="bg1"/>
          </a:solidFill>
          <a:ln>
            <a:noFill/>
          </a:ln>
        </p:spPr>
        <p:txBody>
          <a:bodyPr vert="horz" wrap="square" lIns="91440" tIns="45720" rIns="91440" bIns="45720" numCol="1" anchor="t" anchorCtr="0" compatLnSpc="1"/>
          <a:p>
            <a:endParaRPr lang="id-ID" sz="3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4" name="Freeform 350"/>
          <p:cNvSpPr>
            <a:spLocks noEditPoints="1"/>
          </p:cNvSpPr>
          <p:nvPr/>
        </p:nvSpPr>
        <p:spPr bwMode="auto">
          <a:xfrm>
            <a:off x="2497455" y="2917825"/>
            <a:ext cx="455930" cy="449580"/>
          </a:xfrm>
          <a:custGeom>
            <a:avLst/>
            <a:gdLst>
              <a:gd name="T0" fmla="*/ 59 w 61"/>
              <a:gd name="T1" fmla="*/ 2 h 60"/>
              <a:gd name="T2" fmla="*/ 52 w 61"/>
              <a:gd name="T3" fmla="*/ 0 h 60"/>
              <a:gd name="T4" fmla="*/ 25 w 61"/>
              <a:gd name="T5" fmla="*/ 0 h 60"/>
              <a:gd name="T6" fmla="*/ 10 w 61"/>
              <a:gd name="T7" fmla="*/ 12 h 60"/>
              <a:gd name="T8" fmla="*/ 10 w 61"/>
              <a:gd name="T9" fmla="*/ 40 h 60"/>
              <a:gd name="T10" fmla="*/ 9 w 61"/>
              <a:gd name="T11" fmla="*/ 44 h 60"/>
              <a:gd name="T12" fmla="*/ 8 w 61"/>
              <a:gd name="T13" fmla="*/ 44 h 60"/>
              <a:gd name="T14" fmla="*/ 0 w 61"/>
              <a:gd name="T15" fmla="*/ 52 h 60"/>
              <a:gd name="T16" fmla="*/ 8 w 61"/>
              <a:gd name="T17" fmla="*/ 60 h 60"/>
              <a:gd name="T18" fmla="*/ 38 w 61"/>
              <a:gd name="T19" fmla="*/ 60 h 60"/>
              <a:gd name="T20" fmla="*/ 46 w 61"/>
              <a:gd name="T21" fmla="*/ 40 h 60"/>
              <a:gd name="T22" fmla="*/ 46 w 61"/>
              <a:gd name="T23" fmla="*/ 16 h 60"/>
              <a:gd name="T24" fmla="*/ 52 w 61"/>
              <a:gd name="T25" fmla="*/ 16 h 60"/>
              <a:gd name="T26" fmla="*/ 61 w 61"/>
              <a:gd name="T27" fmla="*/ 8 h 60"/>
              <a:gd name="T28" fmla="*/ 59 w 61"/>
              <a:gd name="T29" fmla="*/ 2 h 60"/>
              <a:gd name="T30" fmla="*/ 42 w 61"/>
              <a:gd name="T31" fmla="*/ 11 h 60"/>
              <a:gd name="T32" fmla="*/ 42 w 61"/>
              <a:gd name="T33" fmla="*/ 12 h 60"/>
              <a:gd name="T34" fmla="*/ 42 w 61"/>
              <a:gd name="T35" fmla="*/ 40 h 60"/>
              <a:gd name="T36" fmla="*/ 38 w 61"/>
              <a:gd name="T37" fmla="*/ 56 h 60"/>
              <a:gd name="T38" fmla="*/ 8 w 61"/>
              <a:gd name="T39" fmla="*/ 56 h 60"/>
              <a:gd name="T40" fmla="*/ 6 w 61"/>
              <a:gd name="T41" fmla="*/ 55 h 60"/>
              <a:gd name="T42" fmla="*/ 4 w 61"/>
              <a:gd name="T43" fmla="*/ 52 h 60"/>
              <a:gd name="T44" fmla="*/ 6 w 61"/>
              <a:gd name="T45" fmla="*/ 48 h 60"/>
              <a:gd name="T46" fmla="*/ 8 w 61"/>
              <a:gd name="T47" fmla="*/ 48 h 60"/>
              <a:gd name="T48" fmla="*/ 34 w 61"/>
              <a:gd name="T49" fmla="*/ 48 h 60"/>
              <a:gd name="T50" fmla="*/ 36 w 61"/>
              <a:gd name="T51" fmla="*/ 46 h 60"/>
              <a:gd name="T52" fmla="*/ 34 w 61"/>
              <a:gd name="T53" fmla="*/ 44 h 60"/>
              <a:gd name="T54" fmla="*/ 13 w 61"/>
              <a:gd name="T55" fmla="*/ 44 h 60"/>
              <a:gd name="T56" fmla="*/ 14 w 61"/>
              <a:gd name="T57" fmla="*/ 40 h 60"/>
              <a:gd name="T58" fmla="*/ 14 w 61"/>
              <a:gd name="T59" fmla="*/ 12 h 60"/>
              <a:gd name="T60" fmla="*/ 25 w 61"/>
              <a:gd name="T61" fmla="*/ 4 h 60"/>
              <a:gd name="T62" fmla="*/ 43 w 61"/>
              <a:gd name="T63" fmla="*/ 4 h 60"/>
              <a:gd name="T64" fmla="*/ 42 w 61"/>
              <a:gd name="T65" fmla="*/ 11 h 60"/>
              <a:gd name="T66" fmla="*/ 56 w 61"/>
              <a:gd name="T67" fmla="*/ 11 h 60"/>
              <a:gd name="T68" fmla="*/ 52 w 61"/>
              <a:gd name="T69" fmla="*/ 12 h 60"/>
              <a:gd name="T70" fmla="*/ 46 w 61"/>
              <a:gd name="T71" fmla="*/ 12 h 60"/>
              <a:gd name="T72" fmla="*/ 46 w 61"/>
              <a:gd name="T73" fmla="*/ 10 h 60"/>
              <a:gd name="T74" fmla="*/ 47 w 61"/>
              <a:gd name="T75" fmla="*/ 5 h 60"/>
              <a:gd name="T76" fmla="*/ 51 w 61"/>
              <a:gd name="T77" fmla="*/ 4 h 60"/>
              <a:gd name="T78" fmla="*/ 52 w 61"/>
              <a:gd name="T79" fmla="*/ 4 h 60"/>
              <a:gd name="T80" fmla="*/ 57 w 61"/>
              <a:gd name="T81" fmla="*/ 8 h 60"/>
              <a:gd name="T82" fmla="*/ 56 w 61"/>
              <a:gd name="T83" fmla="*/ 1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60">
                <a:moveTo>
                  <a:pt x="59" y="2"/>
                </a:moveTo>
                <a:cubicBezTo>
                  <a:pt x="57" y="1"/>
                  <a:pt x="55" y="0"/>
                  <a:pt x="52" y="0"/>
                </a:cubicBezTo>
                <a:cubicBezTo>
                  <a:pt x="25" y="0"/>
                  <a:pt x="25" y="0"/>
                  <a:pt x="25" y="0"/>
                </a:cubicBezTo>
                <a:cubicBezTo>
                  <a:pt x="16" y="0"/>
                  <a:pt x="10" y="7"/>
                  <a:pt x="10" y="12"/>
                </a:cubicBezTo>
                <a:cubicBezTo>
                  <a:pt x="10" y="40"/>
                  <a:pt x="10" y="40"/>
                  <a:pt x="10" y="40"/>
                </a:cubicBezTo>
                <a:cubicBezTo>
                  <a:pt x="10" y="41"/>
                  <a:pt x="9" y="42"/>
                  <a:pt x="9" y="44"/>
                </a:cubicBezTo>
                <a:cubicBezTo>
                  <a:pt x="8" y="44"/>
                  <a:pt x="8" y="44"/>
                  <a:pt x="8" y="44"/>
                </a:cubicBezTo>
                <a:cubicBezTo>
                  <a:pt x="3" y="44"/>
                  <a:pt x="0" y="48"/>
                  <a:pt x="0" y="52"/>
                </a:cubicBezTo>
                <a:cubicBezTo>
                  <a:pt x="0" y="56"/>
                  <a:pt x="3" y="60"/>
                  <a:pt x="8" y="60"/>
                </a:cubicBezTo>
                <a:cubicBezTo>
                  <a:pt x="38" y="60"/>
                  <a:pt x="38" y="60"/>
                  <a:pt x="38" y="60"/>
                </a:cubicBezTo>
                <a:cubicBezTo>
                  <a:pt x="45" y="60"/>
                  <a:pt x="46" y="40"/>
                  <a:pt x="46" y="40"/>
                </a:cubicBezTo>
                <a:cubicBezTo>
                  <a:pt x="46" y="16"/>
                  <a:pt x="46" y="16"/>
                  <a:pt x="46" y="16"/>
                </a:cubicBezTo>
                <a:cubicBezTo>
                  <a:pt x="52" y="16"/>
                  <a:pt x="52" y="16"/>
                  <a:pt x="52" y="16"/>
                </a:cubicBezTo>
                <a:cubicBezTo>
                  <a:pt x="57" y="16"/>
                  <a:pt x="61" y="12"/>
                  <a:pt x="61" y="8"/>
                </a:cubicBezTo>
                <a:cubicBezTo>
                  <a:pt x="61" y="5"/>
                  <a:pt x="60" y="4"/>
                  <a:pt x="59" y="2"/>
                </a:cubicBezTo>
                <a:close/>
                <a:moveTo>
                  <a:pt x="42" y="11"/>
                </a:moveTo>
                <a:cubicBezTo>
                  <a:pt x="42" y="11"/>
                  <a:pt x="42" y="12"/>
                  <a:pt x="42" y="12"/>
                </a:cubicBezTo>
                <a:cubicBezTo>
                  <a:pt x="42" y="40"/>
                  <a:pt x="42" y="40"/>
                  <a:pt x="42" y="40"/>
                </a:cubicBezTo>
                <a:cubicBezTo>
                  <a:pt x="42" y="45"/>
                  <a:pt x="40" y="55"/>
                  <a:pt x="38" y="56"/>
                </a:cubicBezTo>
                <a:cubicBezTo>
                  <a:pt x="8" y="56"/>
                  <a:pt x="8" y="56"/>
                  <a:pt x="8" y="56"/>
                </a:cubicBezTo>
                <a:cubicBezTo>
                  <a:pt x="7" y="56"/>
                  <a:pt x="6" y="56"/>
                  <a:pt x="6" y="55"/>
                </a:cubicBezTo>
                <a:cubicBezTo>
                  <a:pt x="4" y="54"/>
                  <a:pt x="4" y="53"/>
                  <a:pt x="4" y="52"/>
                </a:cubicBezTo>
                <a:cubicBezTo>
                  <a:pt x="4" y="51"/>
                  <a:pt x="5" y="49"/>
                  <a:pt x="6" y="48"/>
                </a:cubicBezTo>
                <a:cubicBezTo>
                  <a:pt x="7" y="48"/>
                  <a:pt x="7" y="48"/>
                  <a:pt x="8" y="48"/>
                </a:cubicBezTo>
                <a:cubicBezTo>
                  <a:pt x="34" y="48"/>
                  <a:pt x="34" y="48"/>
                  <a:pt x="34" y="48"/>
                </a:cubicBezTo>
                <a:cubicBezTo>
                  <a:pt x="35" y="48"/>
                  <a:pt x="36" y="47"/>
                  <a:pt x="36" y="46"/>
                </a:cubicBezTo>
                <a:cubicBezTo>
                  <a:pt x="36" y="45"/>
                  <a:pt x="35" y="44"/>
                  <a:pt x="34" y="44"/>
                </a:cubicBezTo>
                <a:cubicBezTo>
                  <a:pt x="13" y="44"/>
                  <a:pt x="13" y="44"/>
                  <a:pt x="13" y="44"/>
                </a:cubicBezTo>
                <a:cubicBezTo>
                  <a:pt x="14" y="43"/>
                  <a:pt x="14" y="41"/>
                  <a:pt x="14" y="40"/>
                </a:cubicBezTo>
                <a:cubicBezTo>
                  <a:pt x="14" y="12"/>
                  <a:pt x="14" y="12"/>
                  <a:pt x="14" y="12"/>
                </a:cubicBezTo>
                <a:cubicBezTo>
                  <a:pt x="14" y="9"/>
                  <a:pt x="18" y="4"/>
                  <a:pt x="25" y="4"/>
                </a:cubicBezTo>
                <a:cubicBezTo>
                  <a:pt x="43" y="4"/>
                  <a:pt x="43" y="4"/>
                  <a:pt x="43" y="4"/>
                </a:cubicBezTo>
                <a:cubicBezTo>
                  <a:pt x="42" y="6"/>
                  <a:pt x="42" y="9"/>
                  <a:pt x="42" y="11"/>
                </a:cubicBezTo>
                <a:close/>
                <a:moveTo>
                  <a:pt x="56" y="11"/>
                </a:moveTo>
                <a:cubicBezTo>
                  <a:pt x="55" y="11"/>
                  <a:pt x="54" y="12"/>
                  <a:pt x="52" y="12"/>
                </a:cubicBezTo>
                <a:cubicBezTo>
                  <a:pt x="46" y="12"/>
                  <a:pt x="46" y="12"/>
                  <a:pt x="46" y="12"/>
                </a:cubicBezTo>
                <a:cubicBezTo>
                  <a:pt x="46" y="12"/>
                  <a:pt x="46" y="11"/>
                  <a:pt x="46" y="10"/>
                </a:cubicBezTo>
                <a:cubicBezTo>
                  <a:pt x="46" y="8"/>
                  <a:pt x="46" y="6"/>
                  <a:pt x="47" y="5"/>
                </a:cubicBezTo>
                <a:cubicBezTo>
                  <a:pt x="48" y="4"/>
                  <a:pt x="49" y="4"/>
                  <a:pt x="51" y="4"/>
                </a:cubicBezTo>
                <a:cubicBezTo>
                  <a:pt x="52" y="4"/>
                  <a:pt x="52" y="4"/>
                  <a:pt x="52" y="4"/>
                </a:cubicBezTo>
                <a:cubicBezTo>
                  <a:pt x="55" y="4"/>
                  <a:pt x="57" y="5"/>
                  <a:pt x="57" y="8"/>
                </a:cubicBezTo>
                <a:cubicBezTo>
                  <a:pt x="57" y="9"/>
                  <a:pt x="56" y="10"/>
                  <a:pt x="56" y="11"/>
                </a:cubicBezTo>
                <a:close/>
              </a:path>
            </a:pathLst>
          </a:custGeom>
          <a:solidFill>
            <a:schemeClr val="bg1"/>
          </a:solidFill>
          <a:ln>
            <a:noFill/>
          </a:ln>
        </p:spPr>
        <p:txBody>
          <a:bodyPr vert="horz" wrap="square" lIns="91440" tIns="45720" rIns="91440" bIns="45720" numCol="1" anchor="t" anchorCtr="0" compatLnSpc="1"/>
          <a:p>
            <a:endParaRPr lang="id-ID" sz="3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51" name="Freeform 350"/>
          <p:cNvSpPr>
            <a:spLocks noEditPoints="1"/>
          </p:cNvSpPr>
          <p:nvPr/>
        </p:nvSpPr>
        <p:spPr bwMode="auto">
          <a:xfrm>
            <a:off x="7044055" y="2917825"/>
            <a:ext cx="455930" cy="449580"/>
          </a:xfrm>
          <a:custGeom>
            <a:avLst/>
            <a:gdLst>
              <a:gd name="T0" fmla="*/ 59 w 61"/>
              <a:gd name="T1" fmla="*/ 2 h 60"/>
              <a:gd name="T2" fmla="*/ 52 w 61"/>
              <a:gd name="T3" fmla="*/ 0 h 60"/>
              <a:gd name="T4" fmla="*/ 25 w 61"/>
              <a:gd name="T5" fmla="*/ 0 h 60"/>
              <a:gd name="T6" fmla="*/ 10 w 61"/>
              <a:gd name="T7" fmla="*/ 12 h 60"/>
              <a:gd name="T8" fmla="*/ 10 w 61"/>
              <a:gd name="T9" fmla="*/ 40 h 60"/>
              <a:gd name="T10" fmla="*/ 9 w 61"/>
              <a:gd name="T11" fmla="*/ 44 h 60"/>
              <a:gd name="T12" fmla="*/ 8 w 61"/>
              <a:gd name="T13" fmla="*/ 44 h 60"/>
              <a:gd name="T14" fmla="*/ 0 w 61"/>
              <a:gd name="T15" fmla="*/ 52 h 60"/>
              <a:gd name="T16" fmla="*/ 8 w 61"/>
              <a:gd name="T17" fmla="*/ 60 h 60"/>
              <a:gd name="T18" fmla="*/ 38 w 61"/>
              <a:gd name="T19" fmla="*/ 60 h 60"/>
              <a:gd name="T20" fmla="*/ 46 w 61"/>
              <a:gd name="T21" fmla="*/ 40 h 60"/>
              <a:gd name="T22" fmla="*/ 46 w 61"/>
              <a:gd name="T23" fmla="*/ 16 h 60"/>
              <a:gd name="T24" fmla="*/ 52 w 61"/>
              <a:gd name="T25" fmla="*/ 16 h 60"/>
              <a:gd name="T26" fmla="*/ 61 w 61"/>
              <a:gd name="T27" fmla="*/ 8 h 60"/>
              <a:gd name="T28" fmla="*/ 59 w 61"/>
              <a:gd name="T29" fmla="*/ 2 h 60"/>
              <a:gd name="T30" fmla="*/ 42 w 61"/>
              <a:gd name="T31" fmla="*/ 11 h 60"/>
              <a:gd name="T32" fmla="*/ 42 w 61"/>
              <a:gd name="T33" fmla="*/ 12 h 60"/>
              <a:gd name="T34" fmla="*/ 42 w 61"/>
              <a:gd name="T35" fmla="*/ 40 h 60"/>
              <a:gd name="T36" fmla="*/ 38 w 61"/>
              <a:gd name="T37" fmla="*/ 56 h 60"/>
              <a:gd name="T38" fmla="*/ 8 w 61"/>
              <a:gd name="T39" fmla="*/ 56 h 60"/>
              <a:gd name="T40" fmla="*/ 6 w 61"/>
              <a:gd name="T41" fmla="*/ 55 h 60"/>
              <a:gd name="T42" fmla="*/ 4 w 61"/>
              <a:gd name="T43" fmla="*/ 52 h 60"/>
              <a:gd name="T44" fmla="*/ 6 w 61"/>
              <a:gd name="T45" fmla="*/ 48 h 60"/>
              <a:gd name="T46" fmla="*/ 8 w 61"/>
              <a:gd name="T47" fmla="*/ 48 h 60"/>
              <a:gd name="T48" fmla="*/ 34 w 61"/>
              <a:gd name="T49" fmla="*/ 48 h 60"/>
              <a:gd name="T50" fmla="*/ 36 w 61"/>
              <a:gd name="T51" fmla="*/ 46 h 60"/>
              <a:gd name="T52" fmla="*/ 34 w 61"/>
              <a:gd name="T53" fmla="*/ 44 h 60"/>
              <a:gd name="T54" fmla="*/ 13 w 61"/>
              <a:gd name="T55" fmla="*/ 44 h 60"/>
              <a:gd name="T56" fmla="*/ 14 w 61"/>
              <a:gd name="T57" fmla="*/ 40 h 60"/>
              <a:gd name="T58" fmla="*/ 14 w 61"/>
              <a:gd name="T59" fmla="*/ 12 h 60"/>
              <a:gd name="T60" fmla="*/ 25 w 61"/>
              <a:gd name="T61" fmla="*/ 4 h 60"/>
              <a:gd name="T62" fmla="*/ 43 w 61"/>
              <a:gd name="T63" fmla="*/ 4 h 60"/>
              <a:gd name="T64" fmla="*/ 42 w 61"/>
              <a:gd name="T65" fmla="*/ 11 h 60"/>
              <a:gd name="T66" fmla="*/ 56 w 61"/>
              <a:gd name="T67" fmla="*/ 11 h 60"/>
              <a:gd name="T68" fmla="*/ 52 w 61"/>
              <a:gd name="T69" fmla="*/ 12 h 60"/>
              <a:gd name="T70" fmla="*/ 46 w 61"/>
              <a:gd name="T71" fmla="*/ 12 h 60"/>
              <a:gd name="T72" fmla="*/ 46 w 61"/>
              <a:gd name="T73" fmla="*/ 10 h 60"/>
              <a:gd name="T74" fmla="*/ 47 w 61"/>
              <a:gd name="T75" fmla="*/ 5 h 60"/>
              <a:gd name="T76" fmla="*/ 51 w 61"/>
              <a:gd name="T77" fmla="*/ 4 h 60"/>
              <a:gd name="T78" fmla="*/ 52 w 61"/>
              <a:gd name="T79" fmla="*/ 4 h 60"/>
              <a:gd name="T80" fmla="*/ 57 w 61"/>
              <a:gd name="T81" fmla="*/ 8 h 60"/>
              <a:gd name="T82" fmla="*/ 56 w 61"/>
              <a:gd name="T83" fmla="*/ 1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60">
                <a:moveTo>
                  <a:pt x="59" y="2"/>
                </a:moveTo>
                <a:cubicBezTo>
                  <a:pt x="57" y="1"/>
                  <a:pt x="55" y="0"/>
                  <a:pt x="52" y="0"/>
                </a:cubicBezTo>
                <a:cubicBezTo>
                  <a:pt x="25" y="0"/>
                  <a:pt x="25" y="0"/>
                  <a:pt x="25" y="0"/>
                </a:cubicBezTo>
                <a:cubicBezTo>
                  <a:pt x="16" y="0"/>
                  <a:pt x="10" y="7"/>
                  <a:pt x="10" y="12"/>
                </a:cubicBezTo>
                <a:cubicBezTo>
                  <a:pt x="10" y="40"/>
                  <a:pt x="10" y="40"/>
                  <a:pt x="10" y="40"/>
                </a:cubicBezTo>
                <a:cubicBezTo>
                  <a:pt x="10" y="41"/>
                  <a:pt x="9" y="42"/>
                  <a:pt x="9" y="44"/>
                </a:cubicBezTo>
                <a:cubicBezTo>
                  <a:pt x="8" y="44"/>
                  <a:pt x="8" y="44"/>
                  <a:pt x="8" y="44"/>
                </a:cubicBezTo>
                <a:cubicBezTo>
                  <a:pt x="3" y="44"/>
                  <a:pt x="0" y="48"/>
                  <a:pt x="0" y="52"/>
                </a:cubicBezTo>
                <a:cubicBezTo>
                  <a:pt x="0" y="56"/>
                  <a:pt x="3" y="60"/>
                  <a:pt x="8" y="60"/>
                </a:cubicBezTo>
                <a:cubicBezTo>
                  <a:pt x="38" y="60"/>
                  <a:pt x="38" y="60"/>
                  <a:pt x="38" y="60"/>
                </a:cubicBezTo>
                <a:cubicBezTo>
                  <a:pt x="45" y="60"/>
                  <a:pt x="46" y="40"/>
                  <a:pt x="46" y="40"/>
                </a:cubicBezTo>
                <a:cubicBezTo>
                  <a:pt x="46" y="16"/>
                  <a:pt x="46" y="16"/>
                  <a:pt x="46" y="16"/>
                </a:cubicBezTo>
                <a:cubicBezTo>
                  <a:pt x="52" y="16"/>
                  <a:pt x="52" y="16"/>
                  <a:pt x="52" y="16"/>
                </a:cubicBezTo>
                <a:cubicBezTo>
                  <a:pt x="57" y="16"/>
                  <a:pt x="61" y="12"/>
                  <a:pt x="61" y="8"/>
                </a:cubicBezTo>
                <a:cubicBezTo>
                  <a:pt x="61" y="5"/>
                  <a:pt x="60" y="4"/>
                  <a:pt x="59" y="2"/>
                </a:cubicBezTo>
                <a:close/>
                <a:moveTo>
                  <a:pt x="42" y="11"/>
                </a:moveTo>
                <a:cubicBezTo>
                  <a:pt x="42" y="11"/>
                  <a:pt x="42" y="12"/>
                  <a:pt x="42" y="12"/>
                </a:cubicBezTo>
                <a:cubicBezTo>
                  <a:pt x="42" y="40"/>
                  <a:pt x="42" y="40"/>
                  <a:pt x="42" y="40"/>
                </a:cubicBezTo>
                <a:cubicBezTo>
                  <a:pt x="42" y="45"/>
                  <a:pt x="40" y="55"/>
                  <a:pt x="38" y="56"/>
                </a:cubicBezTo>
                <a:cubicBezTo>
                  <a:pt x="8" y="56"/>
                  <a:pt x="8" y="56"/>
                  <a:pt x="8" y="56"/>
                </a:cubicBezTo>
                <a:cubicBezTo>
                  <a:pt x="7" y="56"/>
                  <a:pt x="6" y="56"/>
                  <a:pt x="6" y="55"/>
                </a:cubicBezTo>
                <a:cubicBezTo>
                  <a:pt x="4" y="54"/>
                  <a:pt x="4" y="53"/>
                  <a:pt x="4" y="52"/>
                </a:cubicBezTo>
                <a:cubicBezTo>
                  <a:pt x="4" y="51"/>
                  <a:pt x="5" y="49"/>
                  <a:pt x="6" y="48"/>
                </a:cubicBezTo>
                <a:cubicBezTo>
                  <a:pt x="7" y="48"/>
                  <a:pt x="7" y="48"/>
                  <a:pt x="8" y="48"/>
                </a:cubicBezTo>
                <a:cubicBezTo>
                  <a:pt x="34" y="48"/>
                  <a:pt x="34" y="48"/>
                  <a:pt x="34" y="48"/>
                </a:cubicBezTo>
                <a:cubicBezTo>
                  <a:pt x="35" y="48"/>
                  <a:pt x="36" y="47"/>
                  <a:pt x="36" y="46"/>
                </a:cubicBezTo>
                <a:cubicBezTo>
                  <a:pt x="36" y="45"/>
                  <a:pt x="35" y="44"/>
                  <a:pt x="34" y="44"/>
                </a:cubicBezTo>
                <a:cubicBezTo>
                  <a:pt x="13" y="44"/>
                  <a:pt x="13" y="44"/>
                  <a:pt x="13" y="44"/>
                </a:cubicBezTo>
                <a:cubicBezTo>
                  <a:pt x="14" y="43"/>
                  <a:pt x="14" y="41"/>
                  <a:pt x="14" y="40"/>
                </a:cubicBezTo>
                <a:cubicBezTo>
                  <a:pt x="14" y="12"/>
                  <a:pt x="14" y="12"/>
                  <a:pt x="14" y="12"/>
                </a:cubicBezTo>
                <a:cubicBezTo>
                  <a:pt x="14" y="9"/>
                  <a:pt x="18" y="4"/>
                  <a:pt x="25" y="4"/>
                </a:cubicBezTo>
                <a:cubicBezTo>
                  <a:pt x="43" y="4"/>
                  <a:pt x="43" y="4"/>
                  <a:pt x="43" y="4"/>
                </a:cubicBezTo>
                <a:cubicBezTo>
                  <a:pt x="42" y="6"/>
                  <a:pt x="42" y="9"/>
                  <a:pt x="42" y="11"/>
                </a:cubicBezTo>
                <a:close/>
                <a:moveTo>
                  <a:pt x="56" y="11"/>
                </a:moveTo>
                <a:cubicBezTo>
                  <a:pt x="55" y="11"/>
                  <a:pt x="54" y="12"/>
                  <a:pt x="52" y="12"/>
                </a:cubicBezTo>
                <a:cubicBezTo>
                  <a:pt x="46" y="12"/>
                  <a:pt x="46" y="12"/>
                  <a:pt x="46" y="12"/>
                </a:cubicBezTo>
                <a:cubicBezTo>
                  <a:pt x="46" y="12"/>
                  <a:pt x="46" y="11"/>
                  <a:pt x="46" y="10"/>
                </a:cubicBezTo>
                <a:cubicBezTo>
                  <a:pt x="46" y="8"/>
                  <a:pt x="46" y="6"/>
                  <a:pt x="47" y="5"/>
                </a:cubicBezTo>
                <a:cubicBezTo>
                  <a:pt x="48" y="4"/>
                  <a:pt x="49" y="4"/>
                  <a:pt x="51" y="4"/>
                </a:cubicBezTo>
                <a:cubicBezTo>
                  <a:pt x="52" y="4"/>
                  <a:pt x="52" y="4"/>
                  <a:pt x="52" y="4"/>
                </a:cubicBezTo>
                <a:cubicBezTo>
                  <a:pt x="55" y="4"/>
                  <a:pt x="57" y="5"/>
                  <a:pt x="57" y="8"/>
                </a:cubicBezTo>
                <a:cubicBezTo>
                  <a:pt x="57" y="9"/>
                  <a:pt x="56" y="10"/>
                  <a:pt x="56" y="11"/>
                </a:cubicBezTo>
                <a:close/>
              </a:path>
            </a:pathLst>
          </a:custGeom>
          <a:solidFill>
            <a:schemeClr val="bg1"/>
          </a:solidFill>
          <a:ln>
            <a:noFill/>
          </a:ln>
        </p:spPr>
        <p:txBody>
          <a:bodyPr vert="horz" wrap="square" lIns="91440" tIns="45720" rIns="91440" bIns="45720" numCol="1" anchor="t" anchorCtr="0" compatLnSpc="1"/>
          <a:p>
            <a:endParaRPr lang="id-ID" sz="3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5" name="TextBox 81"/>
          <p:cNvSpPr txBox="1"/>
          <p:nvPr/>
        </p:nvSpPr>
        <p:spPr>
          <a:xfrm>
            <a:off x="3523615" y="953770"/>
            <a:ext cx="1422400" cy="294640"/>
          </a:xfrm>
          <a:prstGeom prst="rect">
            <a:avLst/>
          </a:prstGeom>
          <a:noFill/>
        </p:spPr>
        <p:txBody>
          <a:bodyPr wrap="none" lIns="0" tIns="0" rIns="0" bIns="0" rtlCol="0" anchor="t" anchorCtr="0">
            <a:spAutoFit/>
          </a:bodyPr>
          <a:p>
            <a:pPr algn="l">
              <a:lnSpc>
                <a:spcPct val="120000"/>
              </a:lnSpc>
            </a:pPr>
            <a:r>
              <a:rPr lang="zh-CN" altLang="en-US" sz="160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请替换文字内容</a:t>
            </a:r>
            <a:endParaRPr lang="zh-CN" altLang="en-US" sz="16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13" name="TextBox 82"/>
          <p:cNvSpPr txBox="1"/>
          <p:nvPr/>
        </p:nvSpPr>
        <p:spPr>
          <a:xfrm>
            <a:off x="3523615" y="1278255"/>
            <a:ext cx="2708275" cy="553720"/>
          </a:xfrm>
          <a:prstGeom prst="rect">
            <a:avLst/>
          </a:prstGeom>
          <a:noFill/>
        </p:spPr>
        <p:txBody>
          <a:bodyPr wrap="square" lIns="0" tIns="0" rIns="0" bIns="0" rtlCol="0" anchor="t" anchorCtr="0">
            <a:spAutoFit/>
          </a:bodyPr>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29" name="TextBox 81"/>
          <p:cNvSpPr txBox="1"/>
          <p:nvPr/>
        </p:nvSpPr>
        <p:spPr>
          <a:xfrm>
            <a:off x="3523615" y="2699385"/>
            <a:ext cx="1422400" cy="294640"/>
          </a:xfrm>
          <a:prstGeom prst="rect">
            <a:avLst/>
          </a:prstGeom>
          <a:noFill/>
        </p:spPr>
        <p:txBody>
          <a:bodyPr wrap="none" lIns="0" tIns="0" rIns="0" bIns="0" rtlCol="0" anchor="t" anchorCtr="0">
            <a:spAutoFit/>
          </a:bodyPr>
          <a:p>
            <a:pPr algn="l">
              <a:lnSpc>
                <a:spcPct val="120000"/>
              </a:lnSpc>
            </a:pPr>
            <a:r>
              <a:rPr lang="zh-CN" altLang="en-US" sz="160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请替换文字内容</a:t>
            </a:r>
            <a:endParaRPr lang="zh-CN" altLang="en-US" sz="16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30" name="TextBox 82"/>
          <p:cNvSpPr txBox="1"/>
          <p:nvPr/>
        </p:nvSpPr>
        <p:spPr>
          <a:xfrm>
            <a:off x="3523615" y="3023870"/>
            <a:ext cx="2708275" cy="553720"/>
          </a:xfrm>
          <a:prstGeom prst="rect">
            <a:avLst/>
          </a:prstGeom>
          <a:noFill/>
        </p:spPr>
        <p:txBody>
          <a:bodyPr wrap="square" lIns="0" tIns="0" rIns="0" bIns="0" rtlCol="0" anchor="t" anchorCtr="0">
            <a:spAutoFit/>
          </a:bodyPr>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31" name="TextBox 81"/>
          <p:cNvSpPr txBox="1"/>
          <p:nvPr/>
        </p:nvSpPr>
        <p:spPr>
          <a:xfrm>
            <a:off x="8115935" y="953770"/>
            <a:ext cx="1422400" cy="294640"/>
          </a:xfrm>
          <a:prstGeom prst="rect">
            <a:avLst/>
          </a:prstGeom>
          <a:noFill/>
        </p:spPr>
        <p:txBody>
          <a:bodyPr wrap="none" lIns="0" tIns="0" rIns="0" bIns="0" rtlCol="0" anchor="t" anchorCtr="0">
            <a:spAutoFit/>
          </a:bodyPr>
          <a:p>
            <a:pPr algn="l">
              <a:lnSpc>
                <a:spcPct val="120000"/>
              </a:lnSpc>
            </a:pPr>
            <a:r>
              <a:rPr lang="zh-CN" altLang="en-US" sz="160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请替换文字内容</a:t>
            </a:r>
            <a:endParaRPr lang="zh-CN" altLang="en-US" sz="16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32" name="TextBox 82"/>
          <p:cNvSpPr txBox="1"/>
          <p:nvPr/>
        </p:nvSpPr>
        <p:spPr>
          <a:xfrm>
            <a:off x="8115935" y="1278255"/>
            <a:ext cx="2708275" cy="553720"/>
          </a:xfrm>
          <a:prstGeom prst="rect">
            <a:avLst/>
          </a:prstGeom>
          <a:noFill/>
        </p:spPr>
        <p:txBody>
          <a:bodyPr wrap="square" lIns="0" tIns="0" rIns="0" bIns="0" rtlCol="0" anchor="t" anchorCtr="0">
            <a:spAutoFit/>
          </a:bodyPr>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34" name="TextBox 81"/>
          <p:cNvSpPr txBox="1"/>
          <p:nvPr/>
        </p:nvSpPr>
        <p:spPr>
          <a:xfrm>
            <a:off x="8115935" y="2699385"/>
            <a:ext cx="1422400" cy="294640"/>
          </a:xfrm>
          <a:prstGeom prst="rect">
            <a:avLst/>
          </a:prstGeom>
          <a:noFill/>
        </p:spPr>
        <p:txBody>
          <a:bodyPr wrap="none" lIns="0" tIns="0" rIns="0" bIns="0" rtlCol="0" anchor="t" anchorCtr="0">
            <a:spAutoFit/>
          </a:bodyPr>
          <a:p>
            <a:pPr algn="l">
              <a:lnSpc>
                <a:spcPct val="120000"/>
              </a:lnSpc>
            </a:pPr>
            <a:r>
              <a:rPr lang="zh-CN" altLang="en-US" sz="160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请替换文字内容</a:t>
            </a:r>
            <a:endParaRPr lang="zh-CN" altLang="en-US" sz="16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
        <p:nvSpPr>
          <p:cNvPr id="35" name="TextBox 82"/>
          <p:cNvSpPr txBox="1"/>
          <p:nvPr/>
        </p:nvSpPr>
        <p:spPr>
          <a:xfrm>
            <a:off x="8115935" y="3023870"/>
            <a:ext cx="2708275" cy="553720"/>
          </a:xfrm>
          <a:prstGeom prst="rect">
            <a:avLst/>
          </a:prstGeom>
          <a:noFill/>
        </p:spPr>
        <p:txBody>
          <a:bodyPr wrap="square" lIns="0" tIns="0" rIns="0" bIns="0" rtlCol="0" anchor="t" anchorCtr="0">
            <a:spAutoFit/>
          </a:bodyPr>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a:p>
            <a:pPr algn="l">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rPr>
              <a:t>请双击更改文字内容</a:t>
            </a:r>
            <a:endParaRPr lang="zh-CN" altLang="en-US" sz="1000" dirty="0">
              <a:solidFill>
                <a:schemeClr val="bg1"/>
              </a:solidFill>
              <a:latin typeface="思源黑体 CN Medium" panose="020B0600000000000000" charset="-122"/>
              <a:ea typeface="思源黑体 CN Medium" panose="020B0600000000000000" charset="-122"/>
              <a:cs typeface="思源黑体 CN Normal" panose="020B0400000000000000" charset="-122"/>
              <a:sym typeface="Arial" panose="020B0604020202020204" pitchFamily="34" charset="0"/>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03.</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376680" y="555625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6" name="矩形 25"/>
          <p:cNvSpPr/>
          <p:nvPr/>
        </p:nvSpPr>
        <p:spPr bwMode="auto">
          <a:xfrm>
            <a:off x="1395730" y="1448435"/>
            <a:ext cx="4320540" cy="645160"/>
          </a:xfrm>
          <a:prstGeom prst="rect">
            <a:avLst/>
          </a:prstGeom>
        </p:spPr>
        <p:txBody>
          <a:bodyPr wrap="square">
            <a:spAutoFit/>
            <a:scene3d>
              <a:camera prst="orthographicFront"/>
              <a:lightRig rig="threePt" dir="t"/>
            </a:scene3d>
            <a:sp3d contourW="12700"/>
          </a:bodyPr>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1000">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此文本框内容为替代文字，请双击文本框替换您的文本框内容。此文本框内容为替代文字，请双击文本框替换您的文本框内容。此文本框内容为替代文字，请双击文本框替换您的文本框内容。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endParaRPr>
          </a:p>
        </p:txBody>
      </p:sp>
      <p:sp>
        <p:nvSpPr>
          <p:cNvPr id="27" name="PA-文本框 8"/>
          <p:cNvSpPr txBox="1"/>
          <p:nvPr>
            <p:custDataLst>
              <p:tags r:id="rId1"/>
            </p:custDataLst>
          </p:nvPr>
        </p:nvSpPr>
        <p:spPr>
          <a:xfrm>
            <a:off x="1395730" y="1047115"/>
            <a:ext cx="1783080" cy="368300"/>
          </a:xfrm>
          <a:prstGeom prst="rect">
            <a:avLst/>
          </a:prstGeom>
          <a:noFill/>
        </p:spPr>
        <p:txBody>
          <a:bodyPr wrap="none" rtlCol="0">
            <a:spAutoFit/>
            <a:scene3d>
              <a:camera prst="orthographicFront"/>
              <a:lightRig rig="threePt" dir="t"/>
            </a:scene3d>
            <a:sp3d contourW="12700"/>
          </a:bodyPr>
          <a:p>
            <a:pPr algn="l"/>
            <a:r>
              <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rPr>
              <a:t>请添加你的标题</a:t>
            </a:r>
            <a:endPar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 name="ï$lîḓé"/>
          <p:cNvSpPr/>
          <p:nvPr/>
        </p:nvSpPr>
        <p:spPr>
          <a:xfrm>
            <a:off x="1471930" y="2521585"/>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3" name="íṩľídè"/>
          <p:cNvSpPr/>
          <p:nvPr/>
        </p:nvSpPr>
        <p:spPr>
          <a:xfrm>
            <a:off x="1471930" y="3310890"/>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7" name="íŝ1iḍe"/>
          <p:cNvSpPr/>
          <p:nvPr/>
        </p:nvSpPr>
        <p:spPr>
          <a:xfrm>
            <a:off x="3964940" y="2521585"/>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4" name="îṣlîḓe"/>
          <p:cNvSpPr/>
          <p:nvPr/>
        </p:nvSpPr>
        <p:spPr>
          <a:xfrm>
            <a:off x="3964940" y="3310890"/>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9" name="ïṡḷiḓê"/>
          <p:cNvSpPr/>
          <p:nvPr/>
        </p:nvSpPr>
        <p:spPr>
          <a:xfrm>
            <a:off x="6458585" y="2521585"/>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10" name="íşlíḋe"/>
          <p:cNvSpPr/>
          <p:nvPr/>
        </p:nvSpPr>
        <p:spPr>
          <a:xfrm>
            <a:off x="6458585" y="3310890"/>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28" name="íŝ1iḍe"/>
          <p:cNvSpPr/>
          <p:nvPr/>
        </p:nvSpPr>
        <p:spPr>
          <a:xfrm>
            <a:off x="8943975" y="2521585"/>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30" name="îṣlîḓe"/>
          <p:cNvSpPr/>
          <p:nvPr/>
        </p:nvSpPr>
        <p:spPr>
          <a:xfrm>
            <a:off x="8943975" y="3310890"/>
            <a:ext cx="2291715" cy="608330"/>
          </a:xfrm>
          <a:prstGeom prst="rect">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更</a:t>
            </a:r>
            <a:r>
              <a:rPr lang="zh-CN" b="1">
                <a:solidFill>
                  <a:schemeClr val="bg1"/>
                </a:solidFill>
                <a:latin typeface="思源黑体 CN Medium" panose="020B0600000000000000" charset="-122"/>
                <a:ea typeface="思源黑体 CN Medium" panose="020B0600000000000000" charset="-122"/>
                <a:cs typeface="思源黑体 CN Medium" panose="020B0600000000000000" charset="-122"/>
                <a:sym typeface="+mn-ea"/>
              </a:rPr>
              <a:t>换</a:t>
            </a:r>
            <a:r>
              <a:rPr b="1">
                <a:solidFill>
                  <a:schemeClr val="bg1"/>
                </a:solidFill>
                <a:latin typeface="思源黑体 CN Medium" panose="020B0600000000000000" charset="-122"/>
                <a:ea typeface="思源黑体 CN Medium" panose="020B0600000000000000" charset="-122"/>
                <a:cs typeface="思源黑体 CN Medium" panose="020B0600000000000000" charset="-122"/>
                <a:sym typeface="思源黑体 CN Bold" panose="020B0800000000000000" charset="-122"/>
              </a:rPr>
              <a:t>标题</a:t>
            </a:r>
            <a:r>
              <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rPr>
              <a:t> | 30 %</a:t>
            </a:r>
            <a:endParaRPr lang="en-US" altLang="zh-CN"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4" name="文本框 13"/>
          <p:cNvSpPr txBox="1"/>
          <p:nvPr/>
        </p:nvSpPr>
        <p:spPr>
          <a:xfrm>
            <a:off x="496570" y="554228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grpSp>
        <p:nvGrpSpPr>
          <p:cNvPr id="18" name="组合 17"/>
          <p:cNvGrpSpPr/>
          <p:nvPr/>
        </p:nvGrpSpPr>
        <p:grpSpPr>
          <a:xfrm>
            <a:off x="11672570" y="2304602"/>
            <a:ext cx="113665" cy="632721"/>
            <a:chOff x="10360" y="2120"/>
            <a:chExt cx="1660" cy="9184"/>
          </a:xfrm>
        </p:grpSpPr>
        <p:sp>
          <p:nvSpPr>
            <p:cNvPr id="15" name="椭圆 14"/>
            <p:cNvSpPr/>
            <p:nvPr/>
          </p:nvSpPr>
          <p:spPr>
            <a:xfrm>
              <a:off x="10800" y="2120"/>
              <a:ext cx="780" cy="7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charset="-122"/>
              </a:endParaRPr>
            </a:p>
          </p:txBody>
        </p:sp>
        <p:sp>
          <p:nvSpPr>
            <p:cNvPr id="16" name="椭圆 15"/>
            <p:cNvSpPr/>
            <p:nvPr/>
          </p:nvSpPr>
          <p:spPr>
            <a:xfrm>
              <a:off x="10800" y="6292"/>
              <a:ext cx="780" cy="7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charset="-122"/>
              </a:endParaRPr>
            </a:p>
          </p:txBody>
        </p:sp>
        <p:sp>
          <p:nvSpPr>
            <p:cNvPr id="17" name="椭圆 16"/>
            <p:cNvSpPr/>
            <p:nvPr/>
          </p:nvSpPr>
          <p:spPr>
            <a:xfrm>
              <a:off x="10800" y="10524"/>
              <a:ext cx="780" cy="7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charset="-122"/>
              </a:endParaRPr>
            </a:p>
          </p:txBody>
        </p:sp>
        <p:sp>
          <p:nvSpPr>
            <p:cNvPr id="19" name="椭圆 18"/>
            <p:cNvSpPr/>
            <p:nvPr/>
          </p:nvSpPr>
          <p:spPr>
            <a:xfrm>
              <a:off x="10360" y="5852"/>
              <a:ext cx="1660" cy="1660"/>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思源黑体 CN Bold" panose="020B0800000000000000" charset="-122"/>
              </a:endParaRPr>
            </a:p>
          </p:txBody>
        </p:sp>
      </p:grpSp>
      <p:sp>
        <p:nvSpPr>
          <p:cNvPr id="20" name="矩形 19"/>
          <p:cNvSpPr/>
          <p:nvPr>
            <p:custDataLst>
              <p:tags r:id="rId1"/>
            </p:custDataLst>
          </p:nvPr>
        </p:nvSpPr>
        <p:spPr>
          <a:xfrm>
            <a:off x="532765" y="1475105"/>
            <a:ext cx="11266170" cy="2051685"/>
          </a:xfrm>
          <a:prstGeom prst="rect">
            <a:avLst/>
          </a:prstGeom>
          <a:gradFill>
            <a:gsLst>
              <a:gs pos="0">
                <a:srgbClr val="7AC7FF"/>
              </a:gs>
              <a:gs pos="100000">
                <a:srgbClr val="0693FE"/>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pPr>
            <a:endParaRPr sz="135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21" name="文本框 20"/>
          <p:cNvSpPr txBox="1"/>
          <p:nvPr>
            <p:custDataLst>
              <p:tags r:id="rId2"/>
            </p:custDataLst>
          </p:nvPr>
        </p:nvSpPr>
        <p:spPr>
          <a:xfrm>
            <a:off x="1496695" y="2917825"/>
            <a:ext cx="2035810" cy="555625"/>
          </a:xfrm>
          <a:prstGeom prst="rect">
            <a:avLst/>
          </a:prstGeom>
          <a:noFill/>
        </p:spPr>
        <p:txBody>
          <a:bodyPr wrap="square" tIns="0" bIns="35100" anchor="t" anchorCtr="0"/>
          <a:lstStyle/>
          <a:p>
            <a:pPr algn="ct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a:t>
            </a:r>
            <a:endParaRPr lang="zh-CN" altLang="en-US" sz="1000" spc="100" dirty="0">
              <a:ln w="3175">
                <a:noFill/>
                <a:prstDash val="dash"/>
              </a:ln>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22" name="矩形 21"/>
          <p:cNvSpPr/>
          <p:nvPr>
            <p:custDataLst>
              <p:tags r:id="rId3"/>
            </p:custDataLst>
          </p:nvPr>
        </p:nvSpPr>
        <p:spPr>
          <a:xfrm>
            <a:off x="1496695" y="2539365"/>
            <a:ext cx="2035810" cy="374650"/>
          </a:xfrm>
          <a:prstGeom prst="rect">
            <a:avLst/>
          </a:prstGeom>
        </p:spPr>
        <p:txBody>
          <a:bodyPr wrap="square" tIns="35100" bIns="0" anchor="ctr">
            <a:normAutofit/>
          </a:bodyPr>
          <a:lstStyle/>
          <a:p>
            <a:pPr algn="ctr">
              <a:lnSpc>
                <a:spcPct val="120000"/>
              </a:lnSpc>
            </a:pPr>
            <a:r>
              <a:rPr lang="zh-CN" altLang="en-US" sz="15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rPr>
              <a:t>请添加你的标题</a:t>
            </a:r>
            <a:endParaRPr lang="zh-CN" altLang="en-US" sz="1500" b="1" spc="3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endParaRPr>
          </a:p>
        </p:txBody>
      </p:sp>
      <p:sp>
        <p:nvSpPr>
          <p:cNvPr id="23" name="任意多边形 22"/>
          <p:cNvSpPr/>
          <p:nvPr>
            <p:custDataLst>
              <p:tags r:id="rId4"/>
            </p:custDataLst>
          </p:nvPr>
        </p:nvSpPr>
        <p:spPr bwMode="auto">
          <a:xfrm>
            <a:off x="2286000" y="1866265"/>
            <a:ext cx="441325" cy="605790"/>
          </a:xfrm>
          <a:custGeom>
            <a:avLst/>
            <a:gdLst>
              <a:gd name="T0" fmla="*/ 90 w 293"/>
              <a:gd name="T1" fmla="*/ 383 h 400"/>
              <a:gd name="T2" fmla="*/ 147 w 293"/>
              <a:gd name="T3" fmla="*/ 400 h 400"/>
              <a:gd name="T4" fmla="*/ 203 w 293"/>
              <a:gd name="T5" fmla="*/ 383 h 400"/>
              <a:gd name="T6" fmla="*/ 203 w 293"/>
              <a:gd name="T7" fmla="*/ 342 h 400"/>
              <a:gd name="T8" fmla="*/ 90 w 293"/>
              <a:gd name="T9" fmla="*/ 342 h 400"/>
              <a:gd name="T10" fmla="*/ 90 w 293"/>
              <a:gd name="T11" fmla="*/ 383 h 400"/>
              <a:gd name="T12" fmla="*/ 201 w 293"/>
              <a:gd name="T13" fmla="*/ 318 h 400"/>
              <a:gd name="T14" fmla="*/ 286 w 293"/>
              <a:gd name="T15" fmla="*/ 116 h 400"/>
              <a:gd name="T16" fmla="*/ 147 w 293"/>
              <a:gd name="T17" fmla="*/ 0 h 400"/>
              <a:gd name="T18" fmla="*/ 7 w 293"/>
              <a:gd name="T19" fmla="*/ 116 h 400"/>
              <a:gd name="T20" fmla="*/ 93 w 293"/>
              <a:gd name="T21" fmla="*/ 318 h 400"/>
              <a:gd name="T22" fmla="*/ 201 w 293"/>
              <a:gd name="T23" fmla="*/ 318 h 400"/>
              <a:gd name="T24" fmla="*/ 50 w 293"/>
              <a:gd name="T25" fmla="*/ 119 h 400"/>
              <a:gd name="T26" fmla="*/ 147 w 293"/>
              <a:gd name="T27" fmla="*/ 41 h 400"/>
              <a:gd name="T28" fmla="*/ 244 w 293"/>
              <a:gd name="T29" fmla="*/ 119 h 400"/>
              <a:gd name="T30" fmla="*/ 208 w 293"/>
              <a:gd name="T31" fmla="*/ 198 h 400"/>
              <a:gd name="T32" fmla="*/ 163 w 293"/>
              <a:gd name="T33" fmla="*/ 283 h 400"/>
              <a:gd name="T34" fmla="*/ 130 w 293"/>
              <a:gd name="T35" fmla="*/ 283 h 400"/>
              <a:gd name="T36" fmla="*/ 86 w 293"/>
              <a:gd name="T37" fmla="*/ 198 h 400"/>
              <a:gd name="T38" fmla="*/ 50 w 293"/>
              <a:gd name="T39" fmla="*/ 119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3" h="400">
                <a:moveTo>
                  <a:pt x="90" y="383"/>
                </a:moveTo>
                <a:cubicBezTo>
                  <a:pt x="106" y="393"/>
                  <a:pt x="125" y="400"/>
                  <a:pt x="147" y="400"/>
                </a:cubicBezTo>
                <a:cubicBezTo>
                  <a:pt x="169" y="400"/>
                  <a:pt x="187" y="393"/>
                  <a:pt x="203" y="383"/>
                </a:cubicBezTo>
                <a:cubicBezTo>
                  <a:pt x="203" y="342"/>
                  <a:pt x="203" y="342"/>
                  <a:pt x="203" y="342"/>
                </a:cubicBezTo>
                <a:cubicBezTo>
                  <a:pt x="90" y="342"/>
                  <a:pt x="90" y="342"/>
                  <a:pt x="90" y="342"/>
                </a:cubicBezTo>
                <a:lnTo>
                  <a:pt x="90" y="383"/>
                </a:lnTo>
                <a:close/>
                <a:moveTo>
                  <a:pt x="201" y="318"/>
                </a:moveTo>
                <a:cubicBezTo>
                  <a:pt x="201" y="231"/>
                  <a:pt x="293" y="203"/>
                  <a:pt x="286" y="116"/>
                </a:cubicBezTo>
                <a:cubicBezTo>
                  <a:pt x="282" y="61"/>
                  <a:pt x="245" y="0"/>
                  <a:pt x="147" y="0"/>
                </a:cubicBezTo>
                <a:cubicBezTo>
                  <a:pt x="49" y="0"/>
                  <a:pt x="12" y="61"/>
                  <a:pt x="7" y="116"/>
                </a:cubicBezTo>
                <a:cubicBezTo>
                  <a:pt x="0" y="203"/>
                  <a:pt x="93" y="231"/>
                  <a:pt x="93" y="318"/>
                </a:cubicBezTo>
                <a:lnTo>
                  <a:pt x="201" y="318"/>
                </a:lnTo>
                <a:close/>
                <a:moveTo>
                  <a:pt x="50" y="119"/>
                </a:moveTo>
                <a:cubicBezTo>
                  <a:pt x="54" y="67"/>
                  <a:pt x="89" y="41"/>
                  <a:pt x="147" y="41"/>
                </a:cubicBezTo>
                <a:cubicBezTo>
                  <a:pt x="204" y="41"/>
                  <a:pt x="240" y="67"/>
                  <a:pt x="244" y="119"/>
                </a:cubicBezTo>
                <a:cubicBezTo>
                  <a:pt x="246" y="148"/>
                  <a:pt x="230" y="167"/>
                  <a:pt x="208" y="198"/>
                </a:cubicBezTo>
                <a:cubicBezTo>
                  <a:pt x="192" y="221"/>
                  <a:pt x="172" y="248"/>
                  <a:pt x="163" y="283"/>
                </a:cubicBezTo>
                <a:cubicBezTo>
                  <a:pt x="130" y="283"/>
                  <a:pt x="130" y="283"/>
                  <a:pt x="130" y="283"/>
                </a:cubicBezTo>
                <a:cubicBezTo>
                  <a:pt x="121" y="248"/>
                  <a:pt x="102" y="221"/>
                  <a:pt x="86" y="198"/>
                </a:cubicBezTo>
                <a:cubicBezTo>
                  <a:pt x="64" y="167"/>
                  <a:pt x="47" y="148"/>
                  <a:pt x="50" y="119"/>
                </a:cubicBezTo>
                <a:close/>
              </a:path>
            </a:pathLst>
          </a:custGeom>
          <a:solidFill>
            <a:schemeClr val="bg1"/>
          </a:solidFill>
          <a:ln>
            <a:noFill/>
          </a:ln>
        </p:spPr>
        <p:txBody>
          <a:bodyPr anchor="ctr"/>
          <a:lstStyle/>
          <a:p>
            <a:pPr algn="ctr">
              <a:lnSpc>
                <a:spcPct val="120000"/>
              </a:lnSpc>
            </a:pPr>
            <a:endParaRPr sz="1350" dirty="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24" name="任意多边形 23"/>
          <p:cNvSpPr/>
          <p:nvPr>
            <p:custDataLst>
              <p:tags r:id="rId5"/>
            </p:custDataLst>
          </p:nvPr>
        </p:nvSpPr>
        <p:spPr bwMode="auto">
          <a:xfrm>
            <a:off x="4639310" y="1866265"/>
            <a:ext cx="675640" cy="605790"/>
          </a:xfrm>
          <a:custGeom>
            <a:avLst/>
            <a:gdLst>
              <a:gd name="T0" fmla="*/ 62 w 401"/>
              <a:gd name="T1" fmla="*/ 116 h 357"/>
              <a:gd name="T2" fmla="*/ 117 w 401"/>
              <a:gd name="T3" fmla="*/ 135 h 357"/>
              <a:gd name="T4" fmla="*/ 124 w 401"/>
              <a:gd name="T5" fmla="*/ 133 h 357"/>
              <a:gd name="T6" fmla="*/ 155 w 401"/>
              <a:gd name="T7" fmla="*/ 106 h 357"/>
              <a:gd name="T8" fmla="*/ 156 w 401"/>
              <a:gd name="T9" fmla="*/ 100 h 357"/>
              <a:gd name="T10" fmla="*/ 141 w 401"/>
              <a:gd name="T11" fmla="*/ 81 h 357"/>
              <a:gd name="T12" fmla="*/ 219 w 401"/>
              <a:gd name="T13" fmla="*/ 1 h 357"/>
              <a:gd name="T14" fmla="*/ 160 w 401"/>
              <a:gd name="T15" fmla="*/ 1 h 357"/>
              <a:gd name="T16" fmla="*/ 86 w 401"/>
              <a:gd name="T17" fmla="*/ 39 h 357"/>
              <a:gd name="T18" fmla="*/ 55 w 401"/>
              <a:gd name="T19" fmla="*/ 63 h 357"/>
              <a:gd name="T20" fmla="*/ 43 w 401"/>
              <a:gd name="T21" fmla="*/ 90 h 357"/>
              <a:gd name="T22" fmla="*/ 18 w 401"/>
              <a:gd name="T23" fmla="*/ 98 h 357"/>
              <a:gd name="T24" fmla="*/ 3 w 401"/>
              <a:gd name="T25" fmla="*/ 110 h 357"/>
              <a:gd name="T26" fmla="*/ 2 w 401"/>
              <a:gd name="T27" fmla="*/ 120 h 357"/>
              <a:gd name="T28" fmla="*/ 30 w 401"/>
              <a:gd name="T29" fmla="*/ 150 h 357"/>
              <a:gd name="T30" fmla="*/ 41 w 401"/>
              <a:gd name="T31" fmla="*/ 152 h 357"/>
              <a:gd name="T32" fmla="*/ 55 w 401"/>
              <a:gd name="T33" fmla="*/ 139 h 357"/>
              <a:gd name="T34" fmla="*/ 62 w 401"/>
              <a:gd name="T35" fmla="*/ 116 h 357"/>
              <a:gd name="T36" fmla="*/ 177 w 401"/>
              <a:gd name="T37" fmla="*/ 126 h 357"/>
              <a:gd name="T38" fmla="*/ 169 w 401"/>
              <a:gd name="T39" fmla="*/ 125 h 357"/>
              <a:gd name="T40" fmla="*/ 140 w 401"/>
              <a:gd name="T41" fmla="*/ 150 h 357"/>
              <a:gd name="T42" fmla="*/ 139 w 401"/>
              <a:gd name="T43" fmla="*/ 158 h 357"/>
              <a:gd name="T44" fmla="*/ 305 w 401"/>
              <a:gd name="T45" fmla="*/ 347 h 357"/>
              <a:gd name="T46" fmla="*/ 320 w 401"/>
              <a:gd name="T47" fmla="*/ 348 h 357"/>
              <a:gd name="T48" fmla="*/ 340 w 401"/>
              <a:gd name="T49" fmla="*/ 332 h 357"/>
              <a:gd name="T50" fmla="*/ 341 w 401"/>
              <a:gd name="T51" fmla="*/ 317 h 357"/>
              <a:gd name="T52" fmla="*/ 177 w 401"/>
              <a:gd name="T53" fmla="*/ 126 h 357"/>
              <a:gd name="T54" fmla="*/ 398 w 401"/>
              <a:gd name="T55" fmla="*/ 46 h 357"/>
              <a:gd name="T56" fmla="*/ 389 w 401"/>
              <a:gd name="T57" fmla="*/ 42 h 357"/>
              <a:gd name="T58" fmla="*/ 369 w 401"/>
              <a:gd name="T59" fmla="*/ 72 h 357"/>
              <a:gd name="T60" fmla="*/ 331 w 401"/>
              <a:gd name="T61" fmla="*/ 80 h 357"/>
              <a:gd name="T62" fmla="*/ 320 w 401"/>
              <a:gd name="T63" fmla="*/ 45 h 357"/>
              <a:gd name="T64" fmla="*/ 338 w 401"/>
              <a:gd name="T65" fmla="*/ 13 h 357"/>
              <a:gd name="T66" fmla="*/ 330 w 401"/>
              <a:gd name="T67" fmla="*/ 6 h 357"/>
              <a:gd name="T68" fmla="*/ 274 w 401"/>
              <a:gd name="T69" fmla="*/ 51 h 357"/>
              <a:gd name="T70" fmla="*/ 257 w 401"/>
              <a:gd name="T71" fmla="*/ 121 h 357"/>
              <a:gd name="T72" fmla="*/ 230 w 401"/>
              <a:gd name="T73" fmla="*/ 149 h 357"/>
              <a:gd name="T74" fmla="*/ 257 w 401"/>
              <a:gd name="T75" fmla="*/ 181 h 357"/>
              <a:gd name="T76" fmla="*/ 290 w 401"/>
              <a:gd name="T77" fmla="*/ 149 h 357"/>
              <a:gd name="T78" fmla="*/ 330 w 401"/>
              <a:gd name="T79" fmla="*/ 137 h 357"/>
              <a:gd name="T80" fmla="*/ 391 w 401"/>
              <a:gd name="T81" fmla="*/ 112 h 357"/>
              <a:gd name="T82" fmla="*/ 398 w 401"/>
              <a:gd name="T83" fmla="*/ 46 h 357"/>
              <a:gd name="T84" fmla="*/ 55 w 401"/>
              <a:gd name="T85" fmla="*/ 319 h 357"/>
              <a:gd name="T86" fmla="*/ 55 w 401"/>
              <a:gd name="T87" fmla="*/ 334 h 357"/>
              <a:gd name="T88" fmla="*/ 74 w 401"/>
              <a:gd name="T89" fmla="*/ 353 h 357"/>
              <a:gd name="T90" fmla="*/ 89 w 401"/>
              <a:gd name="T91" fmla="*/ 351 h 357"/>
              <a:gd name="T92" fmla="*/ 187 w 401"/>
              <a:gd name="T93" fmla="*/ 254 h 357"/>
              <a:gd name="T94" fmla="*/ 157 w 401"/>
              <a:gd name="T95" fmla="*/ 220 h 357"/>
              <a:gd name="T96" fmla="*/ 55 w 401"/>
              <a:gd name="T97" fmla="*/ 319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01" h="357">
                <a:moveTo>
                  <a:pt x="62" y="116"/>
                </a:moveTo>
                <a:cubicBezTo>
                  <a:pt x="81" y="101"/>
                  <a:pt x="97" y="111"/>
                  <a:pt x="117" y="135"/>
                </a:cubicBezTo>
                <a:cubicBezTo>
                  <a:pt x="120" y="138"/>
                  <a:pt x="123" y="135"/>
                  <a:pt x="124" y="133"/>
                </a:cubicBezTo>
                <a:cubicBezTo>
                  <a:pt x="126" y="132"/>
                  <a:pt x="154" y="107"/>
                  <a:pt x="155" y="106"/>
                </a:cubicBezTo>
                <a:cubicBezTo>
                  <a:pt x="156" y="105"/>
                  <a:pt x="158" y="102"/>
                  <a:pt x="156" y="100"/>
                </a:cubicBezTo>
                <a:cubicBezTo>
                  <a:pt x="154" y="98"/>
                  <a:pt x="146" y="88"/>
                  <a:pt x="141" y="81"/>
                </a:cubicBezTo>
                <a:cubicBezTo>
                  <a:pt x="105" y="34"/>
                  <a:pt x="240" y="2"/>
                  <a:pt x="219" y="1"/>
                </a:cubicBezTo>
                <a:cubicBezTo>
                  <a:pt x="208" y="1"/>
                  <a:pt x="166" y="0"/>
                  <a:pt x="160" y="1"/>
                </a:cubicBezTo>
                <a:cubicBezTo>
                  <a:pt x="134" y="4"/>
                  <a:pt x="102" y="28"/>
                  <a:pt x="86" y="39"/>
                </a:cubicBezTo>
                <a:cubicBezTo>
                  <a:pt x="64" y="53"/>
                  <a:pt x="57" y="62"/>
                  <a:pt x="55" y="63"/>
                </a:cubicBezTo>
                <a:cubicBezTo>
                  <a:pt x="49" y="68"/>
                  <a:pt x="54" y="80"/>
                  <a:pt x="43" y="90"/>
                </a:cubicBezTo>
                <a:cubicBezTo>
                  <a:pt x="32" y="100"/>
                  <a:pt x="25" y="92"/>
                  <a:pt x="18" y="98"/>
                </a:cubicBezTo>
                <a:cubicBezTo>
                  <a:pt x="15" y="101"/>
                  <a:pt x="5" y="108"/>
                  <a:pt x="3" y="110"/>
                </a:cubicBezTo>
                <a:cubicBezTo>
                  <a:pt x="0" y="113"/>
                  <a:pt x="0" y="117"/>
                  <a:pt x="2" y="120"/>
                </a:cubicBezTo>
                <a:cubicBezTo>
                  <a:pt x="2" y="120"/>
                  <a:pt x="28" y="148"/>
                  <a:pt x="30" y="150"/>
                </a:cubicBezTo>
                <a:cubicBezTo>
                  <a:pt x="32" y="153"/>
                  <a:pt x="38" y="155"/>
                  <a:pt x="41" y="152"/>
                </a:cubicBezTo>
                <a:cubicBezTo>
                  <a:pt x="45" y="149"/>
                  <a:pt x="54" y="141"/>
                  <a:pt x="55" y="139"/>
                </a:cubicBezTo>
                <a:cubicBezTo>
                  <a:pt x="57" y="138"/>
                  <a:pt x="54" y="122"/>
                  <a:pt x="62" y="116"/>
                </a:cubicBezTo>
                <a:close/>
                <a:moveTo>
                  <a:pt x="177" y="126"/>
                </a:moveTo>
                <a:cubicBezTo>
                  <a:pt x="174" y="123"/>
                  <a:pt x="171" y="123"/>
                  <a:pt x="169" y="125"/>
                </a:cubicBezTo>
                <a:cubicBezTo>
                  <a:pt x="140" y="150"/>
                  <a:pt x="140" y="150"/>
                  <a:pt x="140" y="150"/>
                </a:cubicBezTo>
                <a:cubicBezTo>
                  <a:pt x="138" y="152"/>
                  <a:pt x="137" y="156"/>
                  <a:pt x="139" y="158"/>
                </a:cubicBezTo>
                <a:cubicBezTo>
                  <a:pt x="305" y="347"/>
                  <a:pt x="305" y="347"/>
                  <a:pt x="305" y="347"/>
                </a:cubicBezTo>
                <a:cubicBezTo>
                  <a:pt x="309" y="352"/>
                  <a:pt x="316" y="352"/>
                  <a:pt x="320" y="348"/>
                </a:cubicBezTo>
                <a:cubicBezTo>
                  <a:pt x="340" y="332"/>
                  <a:pt x="340" y="332"/>
                  <a:pt x="340" y="332"/>
                </a:cubicBezTo>
                <a:cubicBezTo>
                  <a:pt x="344" y="328"/>
                  <a:pt x="345" y="321"/>
                  <a:pt x="341" y="317"/>
                </a:cubicBezTo>
                <a:lnTo>
                  <a:pt x="177" y="126"/>
                </a:lnTo>
                <a:close/>
                <a:moveTo>
                  <a:pt x="398" y="46"/>
                </a:moveTo>
                <a:cubicBezTo>
                  <a:pt x="396" y="36"/>
                  <a:pt x="391" y="38"/>
                  <a:pt x="389" y="42"/>
                </a:cubicBezTo>
                <a:cubicBezTo>
                  <a:pt x="386" y="46"/>
                  <a:pt x="374" y="64"/>
                  <a:pt x="369" y="72"/>
                </a:cubicBezTo>
                <a:cubicBezTo>
                  <a:pt x="364" y="80"/>
                  <a:pt x="353" y="96"/>
                  <a:pt x="331" y="80"/>
                </a:cubicBezTo>
                <a:cubicBezTo>
                  <a:pt x="308" y="64"/>
                  <a:pt x="316" y="53"/>
                  <a:pt x="320" y="45"/>
                </a:cubicBezTo>
                <a:cubicBezTo>
                  <a:pt x="324" y="38"/>
                  <a:pt x="336" y="16"/>
                  <a:pt x="338" y="13"/>
                </a:cubicBezTo>
                <a:cubicBezTo>
                  <a:pt x="340" y="11"/>
                  <a:pt x="338" y="3"/>
                  <a:pt x="330" y="6"/>
                </a:cubicBezTo>
                <a:cubicBezTo>
                  <a:pt x="323" y="9"/>
                  <a:pt x="280" y="27"/>
                  <a:pt x="274" y="51"/>
                </a:cubicBezTo>
                <a:cubicBezTo>
                  <a:pt x="268" y="76"/>
                  <a:pt x="279" y="99"/>
                  <a:pt x="257" y="121"/>
                </a:cubicBezTo>
                <a:cubicBezTo>
                  <a:pt x="230" y="149"/>
                  <a:pt x="230" y="149"/>
                  <a:pt x="230" y="149"/>
                </a:cubicBezTo>
                <a:cubicBezTo>
                  <a:pt x="257" y="181"/>
                  <a:pt x="257" y="181"/>
                  <a:pt x="257" y="181"/>
                </a:cubicBezTo>
                <a:cubicBezTo>
                  <a:pt x="290" y="149"/>
                  <a:pt x="290" y="149"/>
                  <a:pt x="290" y="149"/>
                </a:cubicBezTo>
                <a:cubicBezTo>
                  <a:pt x="298" y="141"/>
                  <a:pt x="315" y="134"/>
                  <a:pt x="330" y="137"/>
                </a:cubicBezTo>
                <a:cubicBezTo>
                  <a:pt x="363" y="144"/>
                  <a:pt x="381" y="132"/>
                  <a:pt x="391" y="112"/>
                </a:cubicBezTo>
                <a:cubicBezTo>
                  <a:pt x="401" y="94"/>
                  <a:pt x="399" y="56"/>
                  <a:pt x="398" y="46"/>
                </a:cubicBezTo>
                <a:close/>
                <a:moveTo>
                  <a:pt x="55" y="319"/>
                </a:moveTo>
                <a:cubicBezTo>
                  <a:pt x="50" y="323"/>
                  <a:pt x="50" y="330"/>
                  <a:pt x="55" y="334"/>
                </a:cubicBezTo>
                <a:cubicBezTo>
                  <a:pt x="74" y="353"/>
                  <a:pt x="74" y="353"/>
                  <a:pt x="74" y="353"/>
                </a:cubicBezTo>
                <a:cubicBezTo>
                  <a:pt x="78" y="357"/>
                  <a:pt x="84" y="355"/>
                  <a:pt x="89" y="351"/>
                </a:cubicBezTo>
                <a:cubicBezTo>
                  <a:pt x="187" y="254"/>
                  <a:pt x="187" y="254"/>
                  <a:pt x="187" y="254"/>
                </a:cubicBezTo>
                <a:cubicBezTo>
                  <a:pt x="157" y="220"/>
                  <a:pt x="157" y="220"/>
                  <a:pt x="157" y="220"/>
                </a:cubicBezTo>
                <a:lnTo>
                  <a:pt x="55" y="319"/>
                </a:lnTo>
                <a:close/>
              </a:path>
            </a:pathLst>
          </a:custGeom>
          <a:solidFill>
            <a:schemeClr val="bg1"/>
          </a:solidFill>
          <a:ln>
            <a:noFill/>
          </a:ln>
        </p:spPr>
        <p:txBody>
          <a:bodyPr anchor="ctr"/>
          <a:lstStyle/>
          <a:p>
            <a:pPr algn="ctr">
              <a:lnSpc>
                <a:spcPct val="120000"/>
              </a:lnSpc>
            </a:pPr>
            <a:endParaRPr sz="135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25" name="文本框 24"/>
          <p:cNvSpPr txBox="1"/>
          <p:nvPr>
            <p:custDataLst>
              <p:tags r:id="rId6"/>
            </p:custDataLst>
          </p:nvPr>
        </p:nvSpPr>
        <p:spPr>
          <a:xfrm>
            <a:off x="3966210" y="2917825"/>
            <a:ext cx="2035810" cy="555625"/>
          </a:xfrm>
          <a:prstGeom prst="rect">
            <a:avLst/>
          </a:prstGeom>
          <a:noFill/>
        </p:spPr>
        <p:txBody>
          <a:bodyPr wrap="square" tIns="0" bIns="35100" anchor="t" anchorCtr="0"/>
          <a:lstStyle/>
          <a:p>
            <a:pPr algn="ct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a:t>
            </a:r>
            <a:endParaRPr lang="zh-CN" altLang="en-US" sz="1000" spc="100" dirty="0">
              <a:ln w="3175">
                <a:noFill/>
                <a:prstDash val="dash"/>
              </a:ln>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29" name="矩形 28"/>
          <p:cNvSpPr/>
          <p:nvPr>
            <p:custDataLst>
              <p:tags r:id="rId7"/>
            </p:custDataLst>
          </p:nvPr>
        </p:nvSpPr>
        <p:spPr>
          <a:xfrm>
            <a:off x="3966210" y="2539365"/>
            <a:ext cx="2035810" cy="374650"/>
          </a:xfrm>
          <a:prstGeom prst="rect">
            <a:avLst/>
          </a:prstGeom>
        </p:spPr>
        <p:txBody>
          <a:bodyPr wrap="square" tIns="35100" bIns="0" anchor="ctr">
            <a:normAutofit/>
          </a:bodyPr>
          <a:lstStyle/>
          <a:p>
            <a:pPr algn="ctr">
              <a:lnSpc>
                <a:spcPct val="120000"/>
              </a:lnSpc>
            </a:pPr>
            <a:r>
              <a:rPr lang="zh-CN" altLang="en-US" sz="15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rPr>
              <a:t>请添加你的标题</a:t>
            </a:r>
            <a:endParaRPr lang="zh-CN" altLang="en-US" sz="1500" b="1" spc="3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endParaRPr>
          </a:p>
        </p:txBody>
      </p:sp>
      <p:sp>
        <p:nvSpPr>
          <p:cNvPr id="31" name="任意多边形 30"/>
          <p:cNvSpPr/>
          <p:nvPr>
            <p:custDataLst>
              <p:tags r:id="rId8"/>
            </p:custDataLst>
          </p:nvPr>
        </p:nvSpPr>
        <p:spPr bwMode="auto">
          <a:xfrm>
            <a:off x="7205345" y="1866265"/>
            <a:ext cx="480060" cy="605790"/>
          </a:xfrm>
          <a:custGeom>
            <a:avLst/>
            <a:gdLst>
              <a:gd name="T0" fmla="*/ 311 w 321"/>
              <a:gd name="T1" fmla="*/ 99 h 402"/>
              <a:gd name="T2" fmla="*/ 189 w 321"/>
              <a:gd name="T3" fmla="*/ 11 h 402"/>
              <a:gd name="T4" fmla="*/ 94 w 321"/>
              <a:gd name="T5" fmla="*/ 126 h 402"/>
              <a:gd name="T6" fmla="*/ 109 w 321"/>
              <a:gd name="T7" fmla="*/ 174 h 402"/>
              <a:gd name="T8" fmla="*/ 6 w 321"/>
              <a:gd name="T9" fmla="*/ 328 h 402"/>
              <a:gd name="T10" fmla="*/ 1 w 321"/>
              <a:gd name="T11" fmla="*/ 351 h 402"/>
              <a:gd name="T12" fmla="*/ 8 w 321"/>
              <a:gd name="T13" fmla="*/ 390 h 402"/>
              <a:gd name="T14" fmla="*/ 22 w 321"/>
              <a:gd name="T15" fmla="*/ 401 h 402"/>
              <a:gd name="T16" fmla="*/ 52 w 321"/>
              <a:gd name="T17" fmla="*/ 395 h 402"/>
              <a:gd name="T18" fmla="*/ 71 w 321"/>
              <a:gd name="T19" fmla="*/ 382 h 402"/>
              <a:gd name="T20" fmla="*/ 111 w 321"/>
              <a:gd name="T21" fmla="*/ 316 h 402"/>
              <a:gd name="T22" fmla="*/ 112 w 321"/>
              <a:gd name="T23" fmla="*/ 316 h 402"/>
              <a:gd name="T24" fmla="*/ 140 w 321"/>
              <a:gd name="T25" fmla="*/ 311 h 402"/>
              <a:gd name="T26" fmla="*/ 187 w 321"/>
              <a:gd name="T27" fmla="*/ 233 h 402"/>
              <a:gd name="T28" fmla="*/ 239 w 321"/>
              <a:gd name="T29" fmla="*/ 232 h 402"/>
              <a:gd name="T30" fmla="*/ 311 w 321"/>
              <a:gd name="T31" fmla="*/ 99 h 402"/>
              <a:gd name="T32" fmla="*/ 260 w 321"/>
              <a:gd name="T33" fmla="*/ 130 h 402"/>
              <a:gd name="T34" fmla="*/ 206 w 321"/>
              <a:gd name="T35" fmla="*/ 120 h 402"/>
              <a:gd name="T36" fmla="*/ 179 w 321"/>
              <a:gd name="T37" fmla="*/ 71 h 402"/>
              <a:gd name="T38" fmla="*/ 248 w 321"/>
              <a:gd name="T39" fmla="*/ 58 h 402"/>
              <a:gd name="T40" fmla="*/ 260 w 321"/>
              <a:gd name="T41" fmla="*/ 13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402">
                <a:moveTo>
                  <a:pt x="311" y="99"/>
                </a:moveTo>
                <a:cubicBezTo>
                  <a:pt x="301" y="40"/>
                  <a:pt x="246" y="0"/>
                  <a:pt x="189" y="11"/>
                </a:cubicBezTo>
                <a:cubicBezTo>
                  <a:pt x="132" y="21"/>
                  <a:pt x="84" y="67"/>
                  <a:pt x="94" y="126"/>
                </a:cubicBezTo>
                <a:cubicBezTo>
                  <a:pt x="96" y="139"/>
                  <a:pt x="102" y="159"/>
                  <a:pt x="109" y="174"/>
                </a:cubicBezTo>
                <a:cubicBezTo>
                  <a:pt x="6" y="328"/>
                  <a:pt x="6" y="328"/>
                  <a:pt x="6" y="328"/>
                </a:cubicBezTo>
                <a:cubicBezTo>
                  <a:pt x="2" y="334"/>
                  <a:pt x="0" y="344"/>
                  <a:pt x="1" y="351"/>
                </a:cubicBezTo>
                <a:cubicBezTo>
                  <a:pt x="8" y="390"/>
                  <a:pt x="8" y="390"/>
                  <a:pt x="8" y="390"/>
                </a:cubicBezTo>
                <a:cubicBezTo>
                  <a:pt x="9" y="397"/>
                  <a:pt x="15" y="402"/>
                  <a:pt x="22" y="401"/>
                </a:cubicBezTo>
                <a:cubicBezTo>
                  <a:pt x="52" y="395"/>
                  <a:pt x="52" y="395"/>
                  <a:pt x="52" y="395"/>
                </a:cubicBezTo>
                <a:cubicBezTo>
                  <a:pt x="59" y="394"/>
                  <a:pt x="67" y="388"/>
                  <a:pt x="71" y="382"/>
                </a:cubicBezTo>
                <a:cubicBezTo>
                  <a:pt x="111" y="316"/>
                  <a:pt x="111" y="316"/>
                  <a:pt x="111" y="316"/>
                </a:cubicBezTo>
                <a:cubicBezTo>
                  <a:pt x="112" y="316"/>
                  <a:pt x="112" y="316"/>
                  <a:pt x="112" y="316"/>
                </a:cubicBezTo>
                <a:cubicBezTo>
                  <a:pt x="140" y="311"/>
                  <a:pt x="140" y="311"/>
                  <a:pt x="140" y="311"/>
                </a:cubicBezTo>
                <a:cubicBezTo>
                  <a:pt x="187" y="233"/>
                  <a:pt x="187" y="233"/>
                  <a:pt x="187" y="233"/>
                </a:cubicBezTo>
                <a:cubicBezTo>
                  <a:pt x="203" y="236"/>
                  <a:pt x="226" y="235"/>
                  <a:pt x="239" y="232"/>
                </a:cubicBezTo>
                <a:cubicBezTo>
                  <a:pt x="296" y="222"/>
                  <a:pt x="321" y="159"/>
                  <a:pt x="311" y="99"/>
                </a:cubicBezTo>
                <a:close/>
                <a:moveTo>
                  <a:pt x="260" y="130"/>
                </a:moveTo>
                <a:cubicBezTo>
                  <a:pt x="244" y="153"/>
                  <a:pt x="228" y="137"/>
                  <a:pt x="206" y="120"/>
                </a:cubicBezTo>
                <a:cubicBezTo>
                  <a:pt x="184" y="104"/>
                  <a:pt x="163" y="94"/>
                  <a:pt x="179" y="71"/>
                </a:cubicBezTo>
                <a:cubicBezTo>
                  <a:pt x="195" y="47"/>
                  <a:pt x="226" y="42"/>
                  <a:pt x="248" y="58"/>
                </a:cubicBezTo>
                <a:cubicBezTo>
                  <a:pt x="270" y="74"/>
                  <a:pt x="276" y="107"/>
                  <a:pt x="260" y="130"/>
                </a:cubicBezTo>
                <a:close/>
              </a:path>
            </a:pathLst>
          </a:custGeom>
          <a:solidFill>
            <a:schemeClr val="bg1"/>
          </a:solidFill>
          <a:ln>
            <a:noFill/>
          </a:ln>
        </p:spPr>
        <p:txBody>
          <a:bodyPr anchor="ctr"/>
          <a:lstStyle/>
          <a:p>
            <a:pPr algn="ctr">
              <a:lnSpc>
                <a:spcPct val="120000"/>
              </a:lnSpc>
            </a:pPr>
            <a:endParaRPr sz="135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32" name="文本框 31"/>
          <p:cNvSpPr txBox="1"/>
          <p:nvPr>
            <p:custDataLst>
              <p:tags r:id="rId9"/>
            </p:custDataLst>
          </p:nvPr>
        </p:nvSpPr>
        <p:spPr>
          <a:xfrm>
            <a:off x="6435725" y="2917825"/>
            <a:ext cx="2035810" cy="555625"/>
          </a:xfrm>
          <a:prstGeom prst="rect">
            <a:avLst/>
          </a:prstGeom>
          <a:noFill/>
        </p:spPr>
        <p:txBody>
          <a:bodyPr wrap="square" tIns="0" bIns="35100" anchor="t" anchorCtr="0"/>
          <a:lstStyle/>
          <a:p>
            <a:pPr algn="ct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a:t>
            </a:r>
            <a:endParaRPr lang="zh-CN" altLang="en-US" sz="1000" spc="100" dirty="0">
              <a:ln w="3175">
                <a:noFill/>
                <a:prstDash val="dash"/>
              </a:ln>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33" name="矩形 32"/>
          <p:cNvSpPr/>
          <p:nvPr>
            <p:custDataLst>
              <p:tags r:id="rId10"/>
            </p:custDataLst>
          </p:nvPr>
        </p:nvSpPr>
        <p:spPr>
          <a:xfrm>
            <a:off x="6435725" y="2539365"/>
            <a:ext cx="2035810" cy="374650"/>
          </a:xfrm>
          <a:prstGeom prst="rect">
            <a:avLst/>
          </a:prstGeom>
        </p:spPr>
        <p:txBody>
          <a:bodyPr wrap="square" tIns="35100" bIns="0" anchor="ctr">
            <a:normAutofit/>
          </a:bodyPr>
          <a:lstStyle/>
          <a:p>
            <a:pPr algn="ctr">
              <a:lnSpc>
                <a:spcPct val="120000"/>
              </a:lnSpc>
            </a:pPr>
            <a:r>
              <a:rPr lang="zh-CN" altLang="en-US" sz="15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rPr>
              <a:t>请添加你的标题</a:t>
            </a:r>
            <a:endParaRPr lang="zh-CN" altLang="en-US" sz="1500" b="1" spc="3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endParaRPr>
          </a:p>
        </p:txBody>
      </p:sp>
      <p:sp>
        <p:nvSpPr>
          <p:cNvPr id="34" name="文本框 33"/>
          <p:cNvSpPr txBox="1"/>
          <p:nvPr>
            <p:custDataLst>
              <p:tags r:id="rId11"/>
            </p:custDataLst>
          </p:nvPr>
        </p:nvSpPr>
        <p:spPr>
          <a:xfrm>
            <a:off x="8905240" y="2917825"/>
            <a:ext cx="2035810" cy="555625"/>
          </a:xfrm>
          <a:prstGeom prst="rect">
            <a:avLst/>
          </a:prstGeom>
          <a:noFill/>
        </p:spPr>
        <p:txBody>
          <a:bodyPr wrap="square" tIns="0" bIns="35100" anchor="t" anchorCtr="0"/>
          <a:lstStyle/>
          <a:p>
            <a:pPr algn="ct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a:t>
            </a:r>
            <a:endParaRPr lang="zh-CN" altLang="en-US" sz="1000" spc="100" dirty="0">
              <a:ln w="3175">
                <a:noFill/>
                <a:prstDash val="dash"/>
              </a:ln>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35" name="矩形 34"/>
          <p:cNvSpPr/>
          <p:nvPr>
            <p:custDataLst>
              <p:tags r:id="rId12"/>
            </p:custDataLst>
          </p:nvPr>
        </p:nvSpPr>
        <p:spPr>
          <a:xfrm>
            <a:off x="8905240" y="2539365"/>
            <a:ext cx="2035810" cy="374650"/>
          </a:xfrm>
          <a:prstGeom prst="rect">
            <a:avLst/>
          </a:prstGeom>
        </p:spPr>
        <p:txBody>
          <a:bodyPr wrap="square" tIns="35100" bIns="0" anchor="ctr">
            <a:normAutofit/>
          </a:bodyPr>
          <a:lstStyle/>
          <a:p>
            <a:pPr algn="ctr">
              <a:lnSpc>
                <a:spcPct val="120000"/>
              </a:lnSpc>
            </a:pPr>
            <a:r>
              <a:rPr lang="zh-CN" altLang="en-US" sz="15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rPr>
              <a:t>请添加你的标题</a:t>
            </a:r>
            <a:endParaRPr lang="zh-CN" altLang="en-US" sz="1500" b="1" spc="300" dirty="0">
              <a:solidFill>
                <a:schemeClr val="bg1"/>
              </a:solidFill>
              <a:latin typeface="思源黑体 CN Heavy" panose="020B0A00000000000000" charset="-122"/>
              <a:ea typeface="思源黑体 CN Heavy" panose="020B0A00000000000000" charset="-122"/>
              <a:cs typeface="思源黑体 CN Bold" panose="020B0800000000000000" charset="-122"/>
              <a:sym typeface="+mn-ea"/>
            </a:endParaRPr>
          </a:p>
        </p:txBody>
      </p:sp>
      <p:sp>
        <p:nvSpPr>
          <p:cNvPr id="38" name="PA_ImportSvg_636700980923159250"/>
          <p:cNvSpPr/>
          <p:nvPr>
            <p:custDataLst>
              <p:tags r:id="rId13"/>
            </p:custDataLst>
          </p:nvPr>
        </p:nvSpPr>
        <p:spPr>
          <a:xfrm>
            <a:off x="9578340" y="1852930"/>
            <a:ext cx="675640" cy="631825"/>
          </a:xfrm>
          <a:custGeom>
            <a:avLst/>
            <a:gdLst/>
            <a:ahLst/>
            <a:cxnLst/>
            <a:rect l="l" t="t" r="r" b="b"/>
            <a:pathLst>
              <a:path w="11590204" h="10762512">
                <a:moveTo>
                  <a:pt x="10141468" y="1434949"/>
                </a:moveTo>
                <a:lnTo>
                  <a:pt x="7968236" y="1434949"/>
                </a:lnTo>
                <a:lnTo>
                  <a:pt x="7968236" y="717475"/>
                </a:lnTo>
                <a:cubicBezTo>
                  <a:pt x="7968236" y="321088"/>
                  <a:pt x="7644156" y="0"/>
                  <a:pt x="7243868" y="0"/>
                </a:cubicBezTo>
                <a:lnTo>
                  <a:pt x="4346334" y="0"/>
                </a:lnTo>
                <a:cubicBezTo>
                  <a:pt x="3946111" y="0"/>
                  <a:pt x="3621901" y="321088"/>
                  <a:pt x="3621901" y="717475"/>
                </a:cubicBezTo>
                <a:lnTo>
                  <a:pt x="3621901" y="1434949"/>
                </a:lnTo>
                <a:lnTo>
                  <a:pt x="1448800" y="1434949"/>
                </a:lnTo>
                <a:cubicBezTo>
                  <a:pt x="648679" y="1434949"/>
                  <a:pt x="0" y="2077517"/>
                  <a:pt x="0" y="2869964"/>
                </a:cubicBezTo>
                <a:lnTo>
                  <a:pt x="0" y="9327432"/>
                </a:lnTo>
                <a:cubicBezTo>
                  <a:pt x="0" y="10119945"/>
                  <a:pt x="648679" y="10762512"/>
                  <a:pt x="1448800" y="10762512"/>
                </a:cubicBezTo>
                <a:lnTo>
                  <a:pt x="10141468" y="10762512"/>
                </a:lnTo>
                <a:cubicBezTo>
                  <a:pt x="10941523" y="10762512"/>
                  <a:pt x="11590203" y="10119945"/>
                  <a:pt x="11590203" y="9327432"/>
                </a:cubicBezTo>
                <a:lnTo>
                  <a:pt x="11590203" y="2869964"/>
                </a:lnTo>
                <a:cubicBezTo>
                  <a:pt x="11590203" y="2077517"/>
                  <a:pt x="10941523" y="1434949"/>
                  <a:pt x="10141468" y="1434949"/>
                </a:cubicBezTo>
                <a:close/>
                <a:moveTo>
                  <a:pt x="4337816" y="1050918"/>
                </a:moveTo>
                <a:cubicBezTo>
                  <a:pt x="4337816" y="851749"/>
                  <a:pt x="4501026" y="690035"/>
                  <a:pt x="4702145" y="690035"/>
                </a:cubicBezTo>
                <a:lnTo>
                  <a:pt x="6888057" y="690035"/>
                </a:lnTo>
                <a:cubicBezTo>
                  <a:pt x="7089306" y="690035"/>
                  <a:pt x="7252452" y="851684"/>
                  <a:pt x="7252452" y="1050918"/>
                </a:cubicBezTo>
                <a:lnTo>
                  <a:pt x="7252452" y="1411736"/>
                </a:lnTo>
                <a:lnTo>
                  <a:pt x="4337816" y="1411736"/>
                </a:lnTo>
                <a:close/>
                <a:moveTo>
                  <a:pt x="10895747" y="9350581"/>
                </a:moveTo>
                <a:cubicBezTo>
                  <a:pt x="10895747" y="9749373"/>
                  <a:pt x="10569586" y="10072348"/>
                  <a:pt x="10167023" y="10072348"/>
                </a:cubicBezTo>
                <a:lnTo>
                  <a:pt x="1423245" y="10072348"/>
                </a:lnTo>
                <a:cubicBezTo>
                  <a:pt x="1020682" y="10072348"/>
                  <a:pt x="694586" y="9749374"/>
                  <a:pt x="694586" y="9350581"/>
                </a:cubicBezTo>
                <a:lnTo>
                  <a:pt x="694586" y="5381191"/>
                </a:lnTo>
                <a:lnTo>
                  <a:pt x="4389185" y="5381191"/>
                </a:lnTo>
                <a:cubicBezTo>
                  <a:pt x="4358949" y="5497389"/>
                  <a:pt x="4337816" y="5616838"/>
                  <a:pt x="4337816" y="5742074"/>
                </a:cubicBezTo>
                <a:cubicBezTo>
                  <a:pt x="4337816" y="6539139"/>
                  <a:pt x="4990332" y="7185412"/>
                  <a:pt x="5795134" y="7185412"/>
                </a:cubicBezTo>
                <a:cubicBezTo>
                  <a:pt x="6599936" y="7185412"/>
                  <a:pt x="7252452" y="6539138"/>
                  <a:pt x="7252452" y="5742074"/>
                </a:cubicBezTo>
                <a:cubicBezTo>
                  <a:pt x="7252452" y="5616838"/>
                  <a:pt x="7231319" y="5497389"/>
                  <a:pt x="7201148" y="5381191"/>
                </a:cubicBezTo>
                <a:lnTo>
                  <a:pt x="10895746" y="5381191"/>
                </a:lnTo>
                <a:lnTo>
                  <a:pt x="10895746" y="9350581"/>
                </a:lnTo>
                <a:moveTo>
                  <a:pt x="5066475" y="5742074"/>
                </a:moveTo>
                <a:cubicBezTo>
                  <a:pt x="5066475" y="5610010"/>
                  <a:pt x="5105099" y="5487766"/>
                  <a:pt x="5167327" y="5381191"/>
                </a:cubicBezTo>
                <a:lnTo>
                  <a:pt x="6422876" y="5381191"/>
                </a:lnTo>
                <a:cubicBezTo>
                  <a:pt x="6485104" y="5487765"/>
                  <a:pt x="6523728" y="5610010"/>
                  <a:pt x="6523728" y="5742074"/>
                </a:cubicBezTo>
                <a:cubicBezTo>
                  <a:pt x="6523728" y="6140801"/>
                  <a:pt x="6197762" y="6463841"/>
                  <a:pt x="5795069" y="6463841"/>
                </a:cubicBezTo>
                <a:cubicBezTo>
                  <a:pt x="5392570" y="6463776"/>
                  <a:pt x="5066475" y="6140802"/>
                  <a:pt x="5066475" y="5742074"/>
                </a:cubicBezTo>
                <a:close/>
                <a:moveTo>
                  <a:pt x="10895747" y="4596027"/>
                </a:moveTo>
                <a:lnTo>
                  <a:pt x="694586" y="4596027"/>
                </a:lnTo>
                <a:lnTo>
                  <a:pt x="694586" y="2791740"/>
                </a:lnTo>
                <a:cubicBezTo>
                  <a:pt x="694586" y="2393013"/>
                  <a:pt x="1020682" y="2070039"/>
                  <a:pt x="1423245" y="2070039"/>
                </a:cubicBezTo>
                <a:lnTo>
                  <a:pt x="10167022" y="2070039"/>
                </a:lnTo>
                <a:cubicBezTo>
                  <a:pt x="10569586" y="2070039"/>
                  <a:pt x="10895746" y="2393013"/>
                  <a:pt x="10895746" y="2791740"/>
                </a:cubicBezTo>
                <a:lnTo>
                  <a:pt x="10895746" y="4596026"/>
                </a:lnTo>
              </a:path>
            </a:pathLst>
          </a:cu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sz="135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39" name="文本框 129"/>
          <p:cNvSpPr txBox="1"/>
          <p:nvPr/>
        </p:nvSpPr>
        <p:spPr>
          <a:xfrm>
            <a:off x="1944370" y="3853180"/>
            <a:ext cx="8414385" cy="783590"/>
          </a:xfrm>
          <a:prstGeom prst="rect">
            <a:avLst/>
          </a:prstGeom>
          <a:noFill/>
        </p:spPr>
        <p:txBody>
          <a:bodyPr wrap="square" rtlCol="0">
            <a:spAutoFit/>
          </a:bodyPr>
          <a:p>
            <a:pPr algn="ctr">
              <a:lnSpc>
                <a:spcPct val="15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rPr>
              <a:t>此文本框内容为替代文字，请双击文本框替换您的文本框内容。此文本框内容为替代文字，请双击文本框替换您的文本框内容。此文本框内容为替代文字，请双击文本框替换您的文本框内容。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Tree>
    <p:custDataLst>
      <p:tags r:id="rId14"/>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460500" y="565404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199" name="TextBox 98"/>
          <p:cNvSpPr txBox="1"/>
          <p:nvPr/>
        </p:nvSpPr>
        <p:spPr>
          <a:xfrm>
            <a:off x="1792605" y="909320"/>
            <a:ext cx="2134870" cy="553720"/>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请双击</a:t>
            </a:r>
            <a:r>
              <a:rPr lang="zh-CN"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更换</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标题</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a:p>
            <a:pPr algn="l">
              <a:lnSpc>
                <a:spcPct val="100000"/>
              </a:lnSpc>
            </a:pPr>
            <a:r>
              <a:rPr lang="zh-CN"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mn-ea"/>
              </a:rPr>
              <a:t>更换</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标题信息</a:t>
            </a:r>
            <a:endParaRPr lang="en-US"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sp>
        <p:nvSpPr>
          <p:cNvPr id="2" name="椭圆 1"/>
          <p:cNvSpPr/>
          <p:nvPr/>
        </p:nvSpPr>
        <p:spPr>
          <a:xfrm>
            <a:off x="1529080" y="948055"/>
            <a:ext cx="188595" cy="188595"/>
          </a:xfrm>
          <a:prstGeom prst="ellipse">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3" name="TextBox 98"/>
          <p:cNvSpPr txBox="1"/>
          <p:nvPr/>
        </p:nvSpPr>
        <p:spPr>
          <a:xfrm>
            <a:off x="1792605" y="1909445"/>
            <a:ext cx="2134870" cy="553720"/>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请双击</a:t>
            </a:r>
            <a:r>
              <a:rPr lang="zh-CN"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更换</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Medium" panose="020B0600000000000000" charset="-122"/>
              </a:rPr>
              <a:t>标题</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a:p>
            <a:pPr algn="l">
              <a:lnSpc>
                <a:spcPct val="100000"/>
              </a:lnSpc>
            </a:pPr>
            <a:r>
              <a:rPr lang="zh-CN"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mn-ea"/>
              </a:rPr>
              <a:t>更换</a:t>
            </a: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标题信息</a:t>
            </a:r>
            <a:endParaRPr lang="en-US"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sp>
        <p:nvSpPr>
          <p:cNvPr id="7" name="椭圆 6"/>
          <p:cNvSpPr/>
          <p:nvPr/>
        </p:nvSpPr>
        <p:spPr>
          <a:xfrm>
            <a:off x="1529080" y="1948180"/>
            <a:ext cx="188595" cy="188595"/>
          </a:xfrm>
          <a:prstGeom prst="ellipse">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198" name="Footer Text"/>
          <p:cNvSpPr txBox="1"/>
          <p:nvPr/>
        </p:nvSpPr>
        <p:spPr>
          <a:xfrm>
            <a:off x="4370705" y="937260"/>
            <a:ext cx="3820160" cy="497840"/>
          </a:xfrm>
          <a:prstGeom prst="rect">
            <a:avLst/>
          </a:prstGeom>
          <a:ln w="12700">
            <a:miter lim="400000"/>
          </a:ln>
        </p:spPr>
        <p:txBody>
          <a:bodyPr wrap="square" lIns="0" tIns="0" rIns="0" bIns="0">
            <a:spAutoFit/>
          </a:bodyPr>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lang="en-US" sz="900">
                <a:solidFill>
                  <a:schemeClr val="bg1"/>
                </a:solidFill>
                <a:latin typeface="思源黑体 CN Medium" panose="020B0600000000000000" charset="-122"/>
                <a:ea typeface="思源黑体 CN Medium" panose="020B0600000000000000" charset="-122"/>
                <a:sym typeface="思源黑体 CN Bold" panose="020B0800000000000000" charset="-122"/>
              </a:rPr>
              <a:t>/</a:t>
            </a:r>
            <a:endParaRPr sz="900">
              <a:solidFill>
                <a:schemeClr val="bg1"/>
              </a:solidFill>
              <a:latin typeface="思源黑体 CN Medium" panose="020B0600000000000000" charset="-122"/>
              <a:ea typeface="思源黑体 CN Medium" panose="020B0600000000000000" charset="-122"/>
              <a:sym typeface="思源黑体 CN Bold" panose="020B08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请双击更改文字内容请双击更改文字请双击更改文字内容请双击更改文字</a:t>
            </a:r>
            <a:endParaRPr sz="900">
              <a:solidFill>
                <a:schemeClr val="bg1"/>
              </a:solidFill>
              <a:latin typeface="思源黑体 CN Medium" panose="020B0600000000000000" charset="-122"/>
              <a:ea typeface="思源黑体 CN Medium" panose="020B06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sym typeface="思源黑体 CN Bold" panose="020B0800000000000000" charset="-122"/>
            </a:endParaRPr>
          </a:p>
        </p:txBody>
      </p:sp>
      <p:sp>
        <p:nvSpPr>
          <p:cNvPr id="4" name="Footer Text"/>
          <p:cNvSpPr txBox="1"/>
          <p:nvPr/>
        </p:nvSpPr>
        <p:spPr>
          <a:xfrm>
            <a:off x="4370705" y="1965325"/>
            <a:ext cx="3820160" cy="497840"/>
          </a:xfrm>
          <a:prstGeom prst="rect">
            <a:avLst/>
          </a:prstGeom>
          <a:ln w="12700">
            <a:miter lim="400000"/>
          </a:ln>
        </p:spPr>
        <p:txBody>
          <a:bodyPr wrap="square" lIns="0" tIns="0" rIns="0" bIns="0">
            <a:spAutoFit/>
          </a:bodyPr>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lang="en-US" sz="900">
                <a:solidFill>
                  <a:schemeClr val="bg1"/>
                </a:solidFill>
                <a:latin typeface="思源黑体 CN Medium" panose="020B0600000000000000" charset="-122"/>
                <a:ea typeface="思源黑体 CN Medium" panose="020B0600000000000000" charset="-122"/>
                <a:sym typeface="思源黑体 CN Bold" panose="020B0800000000000000" charset="-122"/>
              </a:rPr>
              <a:t>/</a:t>
            </a:r>
            <a:endParaRPr sz="900">
              <a:solidFill>
                <a:schemeClr val="bg1"/>
              </a:solidFill>
              <a:latin typeface="思源黑体 CN Medium" panose="020B0600000000000000" charset="-122"/>
              <a:ea typeface="思源黑体 CN Medium" panose="020B0600000000000000" charset="-122"/>
              <a:sym typeface="思源黑体 CN Bold" panose="020B08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请双击更改文字内容请双击更改文字请双击更改文字内容请双击更改文字</a:t>
            </a:r>
            <a:endParaRPr sz="900">
              <a:solidFill>
                <a:schemeClr val="bg1"/>
              </a:solidFill>
              <a:latin typeface="思源黑体 CN Medium" panose="020B0600000000000000" charset="-122"/>
              <a:ea typeface="思源黑体 CN Medium" panose="020B06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sym typeface="思源黑体 CN Bold" panose="020B0800000000000000" charset="-122"/>
            </a:endParaRPr>
          </a:p>
        </p:txBody>
      </p:sp>
      <p:sp>
        <p:nvSpPr>
          <p:cNvPr id="9" name="TextBox 98"/>
          <p:cNvSpPr txBox="1"/>
          <p:nvPr/>
        </p:nvSpPr>
        <p:spPr>
          <a:xfrm>
            <a:off x="1466850" y="3077845"/>
            <a:ext cx="3159125" cy="1353820"/>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4400" b="1">
                <a:solidFill>
                  <a:schemeClr val="bg1"/>
                </a:solidFill>
                <a:latin typeface="思源黑体 CN Heavy" panose="020B0A00000000000000" charset="-122"/>
                <a:ea typeface="思源黑体 CN Heavy" panose="020B0A00000000000000" charset="-122"/>
                <a:cs typeface="思源黑体 CN Regular" panose="020B0500000000000000" charset="-122"/>
                <a:sym typeface="思源黑体 CN Medium" panose="020B0600000000000000" charset="-122"/>
              </a:rPr>
              <a:t>请双击更标题信息</a:t>
            </a:r>
            <a:endParaRPr sz="4400" b="1">
              <a:solidFill>
                <a:schemeClr val="bg1"/>
              </a:solidFill>
              <a:latin typeface="思源黑体 CN Heavy" panose="020B0A00000000000000" charset="-122"/>
              <a:ea typeface="思源黑体 CN Heavy" panose="020B0A00000000000000" charset="-122"/>
              <a:cs typeface="思源黑体 CN Regular" panose="020B0500000000000000" charset="-122"/>
              <a:sym typeface="思源黑体 CN Medium" panose="020B0600000000000000" charset="-122"/>
            </a:endParaRPr>
          </a:p>
        </p:txBody>
      </p:sp>
      <p:cxnSp>
        <p:nvCxnSpPr>
          <p:cNvPr id="10" name="直接连接符 9"/>
          <p:cNvCxnSpPr/>
          <p:nvPr/>
        </p:nvCxnSpPr>
        <p:spPr>
          <a:xfrm flipH="1">
            <a:off x="1466850" y="2833370"/>
            <a:ext cx="979741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1466850" y="4611370"/>
            <a:ext cx="978471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Footer Text"/>
          <p:cNvSpPr txBox="1"/>
          <p:nvPr/>
        </p:nvSpPr>
        <p:spPr>
          <a:xfrm>
            <a:off x="6267450" y="3077845"/>
            <a:ext cx="3968750" cy="1477010"/>
          </a:xfrm>
          <a:prstGeom prst="rect">
            <a:avLst/>
          </a:prstGeom>
          <a:ln w="12700">
            <a:miter lim="400000"/>
          </a:ln>
        </p:spPr>
        <p:txBody>
          <a:bodyPr wrap="square" lIns="0" tIns="0" rIns="0" bIns="0">
            <a:spAutoFit/>
          </a:bodyPr>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lang="en-US" sz="1000">
                <a:solidFill>
                  <a:schemeClr val="bg1"/>
                </a:solidFill>
                <a:latin typeface="思源黑体 CN Medium" panose="020B0600000000000000" charset="-122"/>
                <a:ea typeface="思源黑体 CN Medium" panose="020B0600000000000000" charset="-122"/>
                <a:sym typeface="思源黑体 CN Bold" panose="020B0800000000000000" charset="-122"/>
              </a:rPr>
              <a:t>/</a:t>
            </a:r>
            <a:endParaRPr sz="1000">
              <a:solidFill>
                <a:schemeClr val="bg1"/>
              </a:solidFill>
              <a:latin typeface="思源黑体 CN Medium" panose="020B0600000000000000" charset="-122"/>
              <a:ea typeface="思源黑体 CN Medium" panose="020B0600000000000000" charset="-122"/>
              <a:sym typeface="思源黑体 CN Bold" panose="020B08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10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请双击更改文字内容请双击更改文字请双击更改文字内容请双击更改文字请双击更改文字内容请双击更改文字</a:t>
            </a:r>
            <a:endParaRPr sz="1000">
              <a:solidFill>
                <a:schemeClr val="bg1"/>
              </a:solidFill>
              <a:latin typeface="思源黑体 CN Medium" panose="020B0600000000000000" charset="-122"/>
              <a:ea typeface="思源黑体 CN Medium" panose="020B0600000000000000" charset="-122"/>
              <a:sym typeface="思源黑体 CN Bold" panose="020B08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endParaRPr sz="1000">
              <a:solidFill>
                <a:schemeClr val="bg1"/>
              </a:solidFill>
              <a:latin typeface="思源黑体 CN Medium" panose="020B0600000000000000" charset="-122"/>
              <a:ea typeface="思源黑体 CN Medium" panose="020B06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lang="en-US" sz="1000">
                <a:solidFill>
                  <a:schemeClr val="bg1"/>
                </a:solidFill>
                <a:latin typeface="思源黑体 CN Medium" panose="020B0600000000000000" charset="-122"/>
                <a:ea typeface="思源黑体 CN Medium" panose="020B0600000000000000" charset="-122"/>
                <a:sym typeface="思源黑体 CN Bold" panose="020B0800000000000000" charset="-122"/>
              </a:rPr>
              <a:t>/</a:t>
            </a:r>
            <a:endParaRPr sz="1000">
              <a:solidFill>
                <a:schemeClr val="bg1"/>
              </a:solidFill>
              <a:latin typeface="思源黑体 CN Medium" panose="020B0600000000000000" charset="-122"/>
              <a:ea typeface="思源黑体 CN Medium" panose="020B0600000000000000" charset="-122"/>
              <a:sym typeface="思源黑体 CN Bold" panose="020B08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1000">
                <a:solidFill>
                  <a:schemeClr val="bg1"/>
                </a:solidFill>
                <a:latin typeface="思源黑体 CN Medium" panose="020B0600000000000000" charset="-122"/>
                <a:ea typeface="思源黑体 CN Medium" panose="020B0600000000000000" charset="-122"/>
                <a:sym typeface="思源黑体 CN Bold" panose="020B0800000000000000" charset="-122"/>
              </a:rPr>
              <a:t>请双击更改文字内容请双击更改文字请双击更改文字内容请双击更改文字请双击更改文字内容请双击更改文字</a:t>
            </a:r>
            <a:endParaRPr sz="1000">
              <a:solidFill>
                <a:schemeClr val="bg1"/>
              </a:solidFill>
              <a:latin typeface="思源黑体 CN Medium" panose="020B0600000000000000" charset="-122"/>
              <a:ea typeface="思源黑体 CN Medium" panose="020B0600000000000000" charset="-122"/>
            </a:endParaRPr>
          </a:p>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endParaRPr sz="1000">
              <a:solidFill>
                <a:schemeClr val="bg1"/>
              </a:solidFill>
              <a:latin typeface="思源黑体 CN Medium" panose="020B0600000000000000" charset="-122"/>
              <a:ea typeface="思源黑体 CN Medium" panose="020B0600000000000000" charset="-122"/>
            </a:endParaRPr>
          </a:p>
        </p:txBody>
      </p:sp>
      <p:cxnSp>
        <p:nvCxnSpPr>
          <p:cNvPr id="20" name="直接连接符 19"/>
          <p:cNvCxnSpPr/>
          <p:nvPr/>
        </p:nvCxnSpPr>
        <p:spPr>
          <a:xfrm flipV="1">
            <a:off x="5502275" y="3067685"/>
            <a:ext cx="0" cy="136398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04.</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628140" y="565404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 name="Freeform 5"/>
          <p:cNvSpPr/>
          <p:nvPr/>
        </p:nvSpPr>
        <p:spPr bwMode="auto">
          <a:xfrm>
            <a:off x="6491605" y="2989580"/>
            <a:ext cx="1852930" cy="1245235"/>
          </a:xfrm>
          <a:custGeom>
            <a:avLst/>
            <a:gdLst/>
            <a:ahLst/>
            <a:cxnLst>
              <a:cxn ang="0">
                <a:pos x="1380" y="721"/>
              </a:cxn>
              <a:cxn ang="0">
                <a:pos x="1375" y="732"/>
              </a:cxn>
              <a:cxn ang="0">
                <a:pos x="1339" y="790"/>
              </a:cxn>
              <a:cxn ang="0">
                <a:pos x="1319" y="816"/>
              </a:cxn>
              <a:cxn ang="0">
                <a:pos x="1303" y="834"/>
              </a:cxn>
              <a:cxn ang="0">
                <a:pos x="1238" y="889"/>
              </a:cxn>
              <a:cxn ang="0">
                <a:pos x="1223" y="899"/>
              </a:cxn>
              <a:cxn ang="0">
                <a:pos x="1080" y="921"/>
              </a:cxn>
              <a:cxn ang="0">
                <a:pos x="1044" y="916"/>
              </a:cxn>
              <a:cxn ang="0">
                <a:pos x="786" y="819"/>
              </a:cxn>
              <a:cxn ang="0">
                <a:pos x="416" y="587"/>
              </a:cxn>
              <a:cxn ang="0">
                <a:pos x="269" y="477"/>
              </a:cxn>
              <a:cxn ang="0">
                <a:pos x="219" y="437"/>
              </a:cxn>
              <a:cxn ang="0">
                <a:pos x="203" y="425"/>
              </a:cxn>
              <a:cxn ang="0">
                <a:pos x="203" y="426"/>
              </a:cxn>
              <a:cxn ang="0">
                <a:pos x="106" y="540"/>
              </a:cxn>
              <a:cxn ang="0">
                <a:pos x="0" y="0"/>
              </a:cxn>
              <a:cxn ang="0">
                <a:pos x="563" y="0"/>
              </a:cxn>
              <a:cxn ang="0">
                <a:pos x="489" y="89"/>
              </a:cxn>
              <a:cxn ang="0">
                <a:pos x="465" y="117"/>
              </a:cxn>
              <a:cxn ang="0">
                <a:pos x="480" y="130"/>
              </a:cxn>
              <a:cxn ang="0">
                <a:pos x="638" y="280"/>
              </a:cxn>
              <a:cxn ang="0">
                <a:pos x="1028" y="602"/>
              </a:cxn>
              <a:cxn ang="0">
                <a:pos x="1045" y="615"/>
              </a:cxn>
              <a:cxn ang="0">
                <a:pos x="1080" y="639"/>
              </a:cxn>
              <a:cxn ang="0">
                <a:pos x="1195" y="708"/>
              </a:cxn>
              <a:cxn ang="0">
                <a:pos x="1250" y="733"/>
              </a:cxn>
              <a:cxn ang="0">
                <a:pos x="1303" y="746"/>
              </a:cxn>
              <a:cxn ang="0">
                <a:pos x="1315" y="748"/>
              </a:cxn>
              <a:cxn ang="0">
                <a:pos x="1342" y="746"/>
              </a:cxn>
              <a:cxn ang="0">
                <a:pos x="1370" y="732"/>
              </a:cxn>
              <a:cxn ang="0">
                <a:pos x="1380" y="721"/>
              </a:cxn>
            </a:cxnLst>
            <a:rect l="0" t="0" r="r" b="b"/>
            <a:pathLst>
              <a:path w="1380" h="926">
                <a:moveTo>
                  <a:pt x="1380" y="721"/>
                </a:moveTo>
                <a:cubicBezTo>
                  <a:pt x="1379" y="724"/>
                  <a:pt x="1377" y="728"/>
                  <a:pt x="1375" y="732"/>
                </a:cubicBezTo>
                <a:cubicBezTo>
                  <a:pt x="1364" y="752"/>
                  <a:pt x="1352" y="772"/>
                  <a:pt x="1339" y="790"/>
                </a:cubicBezTo>
                <a:cubicBezTo>
                  <a:pt x="1333" y="799"/>
                  <a:pt x="1326" y="807"/>
                  <a:pt x="1319" y="816"/>
                </a:cubicBezTo>
                <a:cubicBezTo>
                  <a:pt x="1314" y="822"/>
                  <a:pt x="1308" y="828"/>
                  <a:pt x="1303" y="834"/>
                </a:cubicBezTo>
                <a:cubicBezTo>
                  <a:pt x="1283" y="854"/>
                  <a:pt x="1261" y="873"/>
                  <a:pt x="1238" y="889"/>
                </a:cubicBezTo>
                <a:cubicBezTo>
                  <a:pt x="1233" y="893"/>
                  <a:pt x="1228" y="896"/>
                  <a:pt x="1223" y="899"/>
                </a:cubicBezTo>
                <a:cubicBezTo>
                  <a:pt x="1185" y="919"/>
                  <a:pt x="1137" y="926"/>
                  <a:pt x="1080" y="921"/>
                </a:cubicBezTo>
                <a:cubicBezTo>
                  <a:pt x="1068" y="920"/>
                  <a:pt x="1056" y="918"/>
                  <a:pt x="1044" y="916"/>
                </a:cubicBezTo>
                <a:cubicBezTo>
                  <a:pt x="971" y="903"/>
                  <a:pt x="884" y="871"/>
                  <a:pt x="786" y="819"/>
                </a:cubicBezTo>
                <a:cubicBezTo>
                  <a:pt x="416" y="587"/>
                  <a:pt x="416" y="587"/>
                  <a:pt x="416" y="587"/>
                </a:cubicBezTo>
                <a:cubicBezTo>
                  <a:pt x="269" y="477"/>
                  <a:pt x="269" y="477"/>
                  <a:pt x="269" y="477"/>
                </a:cubicBezTo>
                <a:cubicBezTo>
                  <a:pt x="253" y="464"/>
                  <a:pt x="236" y="451"/>
                  <a:pt x="219" y="437"/>
                </a:cubicBezTo>
                <a:cubicBezTo>
                  <a:pt x="213" y="433"/>
                  <a:pt x="208" y="429"/>
                  <a:pt x="203" y="425"/>
                </a:cubicBezTo>
                <a:cubicBezTo>
                  <a:pt x="203" y="426"/>
                  <a:pt x="203" y="426"/>
                  <a:pt x="203" y="426"/>
                </a:cubicBezTo>
                <a:cubicBezTo>
                  <a:pt x="106" y="540"/>
                  <a:pt x="106" y="540"/>
                  <a:pt x="106" y="540"/>
                </a:cubicBezTo>
                <a:cubicBezTo>
                  <a:pt x="0" y="0"/>
                  <a:pt x="0" y="0"/>
                  <a:pt x="0" y="0"/>
                </a:cubicBezTo>
                <a:cubicBezTo>
                  <a:pt x="563" y="0"/>
                  <a:pt x="563" y="0"/>
                  <a:pt x="563" y="0"/>
                </a:cubicBezTo>
                <a:cubicBezTo>
                  <a:pt x="489" y="89"/>
                  <a:pt x="489" y="89"/>
                  <a:pt x="489" y="89"/>
                </a:cubicBezTo>
                <a:cubicBezTo>
                  <a:pt x="465" y="117"/>
                  <a:pt x="465" y="117"/>
                  <a:pt x="465" y="117"/>
                </a:cubicBezTo>
                <a:cubicBezTo>
                  <a:pt x="470" y="121"/>
                  <a:pt x="474" y="125"/>
                  <a:pt x="480" y="130"/>
                </a:cubicBezTo>
                <a:cubicBezTo>
                  <a:pt x="535" y="183"/>
                  <a:pt x="588" y="233"/>
                  <a:pt x="638" y="280"/>
                </a:cubicBezTo>
                <a:cubicBezTo>
                  <a:pt x="1028" y="602"/>
                  <a:pt x="1028" y="602"/>
                  <a:pt x="1028" y="602"/>
                </a:cubicBezTo>
                <a:cubicBezTo>
                  <a:pt x="1045" y="615"/>
                  <a:pt x="1045" y="615"/>
                  <a:pt x="1045" y="615"/>
                </a:cubicBezTo>
                <a:cubicBezTo>
                  <a:pt x="1057" y="623"/>
                  <a:pt x="1069" y="631"/>
                  <a:pt x="1080" y="639"/>
                </a:cubicBezTo>
                <a:cubicBezTo>
                  <a:pt x="1123" y="668"/>
                  <a:pt x="1161" y="691"/>
                  <a:pt x="1195" y="708"/>
                </a:cubicBezTo>
                <a:cubicBezTo>
                  <a:pt x="1215" y="718"/>
                  <a:pt x="1233" y="726"/>
                  <a:pt x="1250" y="733"/>
                </a:cubicBezTo>
                <a:cubicBezTo>
                  <a:pt x="1269" y="740"/>
                  <a:pt x="1287" y="744"/>
                  <a:pt x="1303" y="746"/>
                </a:cubicBezTo>
                <a:cubicBezTo>
                  <a:pt x="1307" y="747"/>
                  <a:pt x="1311" y="747"/>
                  <a:pt x="1315" y="748"/>
                </a:cubicBezTo>
                <a:cubicBezTo>
                  <a:pt x="1325" y="748"/>
                  <a:pt x="1334" y="747"/>
                  <a:pt x="1342" y="746"/>
                </a:cubicBezTo>
                <a:cubicBezTo>
                  <a:pt x="1353" y="743"/>
                  <a:pt x="1362" y="739"/>
                  <a:pt x="1370" y="732"/>
                </a:cubicBezTo>
                <a:cubicBezTo>
                  <a:pt x="1374" y="729"/>
                  <a:pt x="1377" y="725"/>
                  <a:pt x="1380" y="721"/>
                </a:cubicBezTo>
                <a:close/>
              </a:path>
            </a:pathLst>
          </a:custGeom>
          <a:gradFill>
            <a:gsLst>
              <a:gs pos="0">
                <a:srgbClr val="0693FE"/>
              </a:gs>
              <a:gs pos="100000">
                <a:srgbClr val="7AC7FF"/>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7" name="Freeform 6"/>
          <p:cNvSpPr/>
          <p:nvPr/>
        </p:nvSpPr>
        <p:spPr bwMode="auto">
          <a:xfrm>
            <a:off x="7425055" y="2844165"/>
            <a:ext cx="915035" cy="1119505"/>
          </a:xfrm>
          <a:custGeom>
            <a:avLst/>
            <a:gdLst/>
            <a:ahLst/>
            <a:cxnLst>
              <a:cxn ang="0">
                <a:pos x="558" y="810"/>
              </a:cxn>
              <a:cxn ang="0">
                <a:pos x="514" y="661"/>
              </a:cxn>
              <a:cxn ang="0">
                <a:pos x="500" y="634"/>
              </a:cxn>
              <a:cxn ang="0">
                <a:pos x="24" y="26"/>
              </a:cxn>
              <a:cxn ang="0">
                <a:pos x="0" y="0"/>
              </a:cxn>
              <a:cxn ang="0">
                <a:pos x="30" y="26"/>
              </a:cxn>
              <a:cxn ang="0">
                <a:pos x="545" y="530"/>
              </a:cxn>
              <a:cxn ang="0">
                <a:pos x="608" y="613"/>
              </a:cxn>
              <a:cxn ang="0">
                <a:pos x="638" y="661"/>
              </a:cxn>
              <a:cxn ang="0">
                <a:pos x="650" y="682"/>
              </a:cxn>
              <a:cxn ang="0">
                <a:pos x="675" y="745"/>
              </a:cxn>
              <a:cxn ang="0">
                <a:pos x="679" y="788"/>
              </a:cxn>
              <a:cxn ang="0">
                <a:pos x="666" y="818"/>
              </a:cxn>
              <a:cxn ang="0">
                <a:pos x="638" y="832"/>
              </a:cxn>
              <a:cxn ang="0">
                <a:pos x="620" y="831"/>
              </a:cxn>
              <a:cxn ang="0">
                <a:pos x="608" y="829"/>
              </a:cxn>
              <a:cxn ang="0">
                <a:pos x="598" y="826"/>
              </a:cxn>
              <a:cxn ang="0">
                <a:pos x="558" y="810"/>
              </a:cxn>
            </a:cxnLst>
            <a:rect l="0" t="0" r="r" b="b"/>
            <a:pathLst>
              <a:path w="681" h="832">
                <a:moveTo>
                  <a:pt x="558" y="810"/>
                </a:moveTo>
                <a:cubicBezTo>
                  <a:pt x="558" y="770"/>
                  <a:pt x="543" y="721"/>
                  <a:pt x="514" y="661"/>
                </a:cubicBezTo>
                <a:cubicBezTo>
                  <a:pt x="510" y="652"/>
                  <a:pt x="505" y="643"/>
                  <a:pt x="500" y="634"/>
                </a:cubicBezTo>
                <a:cubicBezTo>
                  <a:pt x="422" y="486"/>
                  <a:pt x="263" y="284"/>
                  <a:pt x="24" y="26"/>
                </a:cubicBezTo>
                <a:cubicBezTo>
                  <a:pt x="16" y="17"/>
                  <a:pt x="8" y="9"/>
                  <a:pt x="0" y="0"/>
                </a:cubicBezTo>
                <a:cubicBezTo>
                  <a:pt x="10" y="9"/>
                  <a:pt x="20" y="17"/>
                  <a:pt x="30" y="26"/>
                </a:cubicBezTo>
                <a:cubicBezTo>
                  <a:pt x="266" y="231"/>
                  <a:pt x="437" y="399"/>
                  <a:pt x="545" y="530"/>
                </a:cubicBezTo>
                <a:cubicBezTo>
                  <a:pt x="569" y="559"/>
                  <a:pt x="590" y="587"/>
                  <a:pt x="608" y="613"/>
                </a:cubicBezTo>
                <a:cubicBezTo>
                  <a:pt x="619" y="630"/>
                  <a:pt x="630" y="646"/>
                  <a:pt x="638" y="661"/>
                </a:cubicBezTo>
                <a:cubicBezTo>
                  <a:pt x="643" y="668"/>
                  <a:pt x="646" y="675"/>
                  <a:pt x="650" y="682"/>
                </a:cubicBezTo>
                <a:cubicBezTo>
                  <a:pt x="662" y="705"/>
                  <a:pt x="670" y="726"/>
                  <a:pt x="675" y="745"/>
                </a:cubicBezTo>
                <a:cubicBezTo>
                  <a:pt x="680" y="763"/>
                  <a:pt x="681" y="777"/>
                  <a:pt x="679" y="788"/>
                </a:cubicBezTo>
                <a:cubicBezTo>
                  <a:pt x="676" y="799"/>
                  <a:pt x="672" y="809"/>
                  <a:pt x="666" y="818"/>
                </a:cubicBezTo>
                <a:cubicBezTo>
                  <a:pt x="660" y="827"/>
                  <a:pt x="651" y="832"/>
                  <a:pt x="638" y="832"/>
                </a:cubicBezTo>
                <a:cubicBezTo>
                  <a:pt x="632" y="832"/>
                  <a:pt x="626" y="832"/>
                  <a:pt x="620" y="831"/>
                </a:cubicBezTo>
                <a:cubicBezTo>
                  <a:pt x="616" y="831"/>
                  <a:pt x="612" y="830"/>
                  <a:pt x="608" y="829"/>
                </a:cubicBezTo>
                <a:cubicBezTo>
                  <a:pt x="604" y="828"/>
                  <a:pt x="601" y="827"/>
                  <a:pt x="598" y="826"/>
                </a:cubicBezTo>
                <a:cubicBezTo>
                  <a:pt x="584" y="821"/>
                  <a:pt x="571" y="816"/>
                  <a:pt x="558" y="810"/>
                </a:cubicBezTo>
                <a:close/>
              </a:path>
            </a:pathLst>
          </a:custGeom>
          <a:gradFill>
            <a:gsLst>
              <a:gs pos="0">
                <a:srgbClr val="0693FE"/>
              </a:gs>
              <a:gs pos="100000">
                <a:srgbClr val="0693FE"/>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3" name="Freeform 5"/>
          <p:cNvSpPr/>
          <p:nvPr/>
        </p:nvSpPr>
        <p:spPr bwMode="auto">
          <a:xfrm flipH="1">
            <a:off x="4189730" y="3007995"/>
            <a:ext cx="1852930" cy="1245235"/>
          </a:xfrm>
          <a:custGeom>
            <a:avLst/>
            <a:gdLst/>
            <a:ahLst/>
            <a:cxnLst>
              <a:cxn ang="0">
                <a:pos x="1380" y="721"/>
              </a:cxn>
              <a:cxn ang="0">
                <a:pos x="1375" y="732"/>
              </a:cxn>
              <a:cxn ang="0">
                <a:pos x="1339" y="790"/>
              </a:cxn>
              <a:cxn ang="0">
                <a:pos x="1319" y="816"/>
              </a:cxn>
              <a:cxn ang="0">
                <a:pos x="1303" y="834"/>
              </a:cxn>
              <a:cxn ang="0">
                <a:pos x="1238" y="889"/>
              </a:cxn>
              <a:cxn ang="0">
                <a:pos x="1223" y="899"/>
              </a:cxn>
              <a:cxn ang="0">
                <a:pos x="1080" y="921"/>
              </a:cxn>
              <a:cxn ang="0">
                <a:pos x="1044" y="916"/>
              </a:cxn>
              <a:cxn ang="0">
                <a:pos x="786" y="819"/>
              </a:cxn>
              <a:cxn ang="0">
                <a:pos x="416" y="587"/>
              </a:cxn>
              <a:cxn ang="0">
                <a:pos x="269" y="477"/>
              </a:cxn>
              <a:cxn ang="0">
                <a:pos x="219" y="437"/>
              </a:cxn>
              <a:cxn ang="0">
                <a:pos x="203" y="425"/>
              </a:cxn>
              <a:cxn ang="0">
                <a:pos x="203" y="426"/>
              </a:cxn>
              <a:cxn ang="0">
                <a:pos x="106" y="540"/>
              </a:cxn>
              <a:cxn ang="0">
                <a:pos x="0" y="0"/>
              </a:cxn>
              <a:cxn ang="0">
                <a:pos x="563" y="0"/>
              </a:cxn>
              <a:cxn ang="0">
                <a:pos x="489" y="89"/>
              </a:cxn>
              <a:cxn ang="0">
                <a:pos x="465" y="117"/>
              </a:cxn>
              <a:cxn ang="0">
                <a:pos x="480" y="130"/>
              </a:cxn>
              <a:cxn ang="0">
                <a:pos x="638" y="280"/>
              </a:cxn>
              <a:cxn ang="0">
                <a:pos x="1028" y="602"/>
              </a:cxn>
              <a:cxn ang="0">
                <a:pos x="1045" y="615"/>
              </a:cxn>
              <a:cxn ang="0">
                <a:pos x="1080" y="639"/>
              </a:cxn>
              <a:cxn ang="0">
                <a:pos x="1195" y="708"/>
              </a:cxn>
              <a:cxn ang="0">
                <a:pos x="1250" y="733"/>
              </a:cxn>
              <a:cxn ang="0">
                <a:pos x="1303" y="746"/>
              </a:cxn>
              <a:cxn ang="0">
                <a:pos x="1315" y="748"/>
              </a:cxn>
              <a:cxn ang="0">
                <a:pos x="1342" y="746"/>
              </a:cxn>
              <a:cxn ang="0">
                <a:pos x="1370" y="732"/>
              </a:cxn>
              <a:cxn ang="0">
                <a:pos x="1380" y="721"/>
              </a:cxn>
            </a:cxnLst>
            <a:rect l="0" t="0" r="r" b="b"/>
            <a:pathLst>
              <a:path w="1380" h="926">
                <a:moveTo>
                  <a:pt x="1380" y="721"/>
                </a:moveTo>
                <a:cubicBezTo>
                  <a:pt x="1379" y="724"/>
                  <a:pt x="1377" y="728"/>
                  <a:pt x="1375" y="732"/>
                </a:cubicBezTo>
                <a:cubicBezTo>
                  <a:pt x="1364" y="752"/>
                  <a:pt x="1352" y="772"/>
                  <a:pt x="1339" y="790"/>
                </a:cubicBezTo>
                <a:cubicBezTo>
                  <a:pt x="1333" y="799"/>
                  <a:pt x="1326" y="807"/>
                  <a:pt x="1319" y="816"/>
                </a:cubicBezTo>
                <a:cubicBezTo>
                  <a:pt x="1314" y="822"/>
                  <a:pt x="1308" y="828"/>
                  <a:pt x="1303" y="834"/>
                </a:cubicBezTo>
                <a:cubicBezTo>
                  <a:pt x="1283" y="854"/>
                  <a:pt x="1261" y="873"/>
                  <a:pt x="1238" y="889"/>
                </a:cubicBezTo>
                <a:cubicBezTo>
                  <a:pt x="1233" y="893"/>
                  <a:pt x="1228" y="896"/>
                  <a:pt x="1223" y="899"/>
                </a:cubicBezTo>
                <a:cubicBezTo>
                  <a:pt x="1185" y="919"/>
                  <a:pt x="1137" y="926"/>
                  <a:pt x="1080" y="921"/>
                </a:cubicBezTo>
                <a:cubicBezTo>
                  <a:pt x="1068" y="920"/>
                  <a:pt x="1056" y="918"/>
                  <a:pt x="1044" y="916"/>
                </a:cubicBezTo>
                <a:cubicBezTo>
                  <a:pt x="971" y="903"/>
                  <a:pt x="884" y="871"/>
                  <a:pt x="786" y="819"/>
                </a:cubicBezTo>
                <a:cubicBezTo>
                  <a:pt x="416" y="587"/>
                  <a:pt x="416" y="587"/>
                  <a:pt x="416" y="587"/>
                </a:cubicBezTo>
                <a:cubicBezTo>
                  <a:pt x="269" y="477"/>
                  <a:pt x="269" y="477"/>
                  <a:pt x="269" y="477"/>
                </a:cubicBezTo>
                <a:cubicBezTo>
                  <a:pt x="253" y="464"/>
                  <a:pt x="236" y="451"/>
                  <a:pt x="219" y="437"/>
                </a:cubicBezTo>
                <a:cubicBezTo>
                  <a:pt x="213" y="433"/>
                  <a:pt x="208" y="429"/>
                  <a:pt x="203" y="425"/>
                </a:cubicBezTo>
                <a:cubicBezTo>
                  <a:pt x="203" y="426"/>
                  <a:pt x="203" y="426"/>
                  <a:pt x="203" y="426"/>
                </a:cubicBezTo>
                <a:cubicBezTo>
                  <a:pt x="106" y="540"/>
                  <a:pt x="106" y="540"/>
                  <a:pt x="106" y="540"/>
                </a:cubicBezTo>
                <a:cubicBezTo>
                  <a:pt x="0" y="0"/>
                  <a:pt x="0" y="0"/>
                  <a:pt x="0" y="0"/>
                </a:cubicBezTo>
                <a:cubicBezTo>
                  <a:pt x="563" y="0"/>
                  <a:pt x="563" y="0"/>
                  <a:pt x="563" y="0"/>
                </a:cubicBezTo>
                <a:cubicBezTo>
                  <a:pt x="489" y="89"/>
                  <a:pt x="489" y="89"/>
                  <a:pt x="489" y="89"/>
                </a:cubicBezTo>
                <a:cubicBezTo>
                  <a:pt x="465" y="117"/>
                  <a:pt x="465" y="117"/>
                  <a:pt x="465" y="117"/>
                </a:cubicBezTo>
                <a:cubicBezTo>
                  <a:pt x="470" y="121"/>
                  <a:pt x="474" y="125"/>
                  <a:pt x="480" y="130"/>
                </a:cubicBezTo>
                <a:cubicBezTo>
                  <a:pt x="535" y="183"/>
                  <a:pt x="588" y="233"/>
                  <a:pt x="638" y="280"/>
                </a:cubicBezTo>
                <a:cubicBezTo>
                  <a:pt x="1028" y="602"/>
                  <a:pt x="1028" y="602"/>
                  <a:pt x="1028" y="602"/>
                </a:cubicBezTo>
                <a:cubicBezTo>
                  <a:pt x="1045" y="615"/>
                  <a:pt x="1045" y="615"/>
                  <a:pt x="1045" y="615"/>
                </a:cubicBezTo>
                <a:cubicBezTo>
                  <a:pt x="1057" y="623"/>
                  <a:pt x="1069" y="631"/>
                  <a:pt x="1080" y="639"/>
                </a:cubicBezTo>
                <a:cubicBezTo>
                  <a:pt x="1123" y="668"/>
                  <a:pt x="1161" y="691"/>
                  <a:pt x="1195" y="708"/>
                </a:cubicBezTo>
                <a:cubicBezTo>
                  <a:pt x="1215" y="718"/>
                  <a:pt x="1233" y="726"/>
                  <a:pt x="1250" y="733"/>
                </a:cubicBezTo>
                <a:cubicBezTo>
                  <a:pt x="1269" y="740"/>
                  <a:pt x="1287" y="744"/>
                  <a:pt x="1303" y="746"/>
                </a:cubicBezTo>
                <a:cubicBezTo>
                  <a:pt x="1307" y="747"/>
                  <a:pt x="1311" y="747"/>
                  <a:pt x="1315" y="748"/>
                </a:cubicBezTo>
                <a:cubicBezTo>
                  <a:pt x="1325" y="748"/>
                  <a:pt x="1334" y="747"/>
                  <a:pt x="1342" y="746"/>
                </a:cubicBezTo>
                <a:cubicBezTo>
                  <a:pt x="1353" y="743"/>
                  <a:pt x="1362" y="739"/>
                  <a:pt x="1370" y="732"/>
                </a:cubicBezTo>
                <a:cubicBezTo>
                  <a:pt x="1374" y="729"/>
                  <a:pt x="1377" y="725"/>
                  <a:pt x="1380" y="721"/>
                </a:cubicBezTo>
                <a:close/>
              </a:path>
            </a:pathLst>
          </a:custGeom>
          <a:gradFill>
            <a:gsLst>
              <a:gs pos="0">
                <a:srgbClr val="0693FE"/>
              </a:gs>
              <a:gs pos="100000">
                <a:srgbClr val="7AC7FF"/>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9" name="Freeform 6"/>
          <p:cNvSpPr/>
          <p:nvPr/>
        </p:nvSpPr>
        <p:spPr bwMode="auto">
          <a:xfrm flipH="1">
            <a:off x="4194175" y="2862580"/>
            <a:ext cx="915035" cy="1119505"/>
          </a:xfrm>
          <a:custGeom>
            <a:avLst/>
            <a:gdLst/>
            <a:ahLst/>
            <a:cxnLst>
              <a:cxn ang="0">
                <a:pos x="558" y="810"/>
              </a:cxn>
              <a:cxn ang="0">
                <a:pos x="514" y="661"/>
              </a:cxn>
              <a:cxn ang="0">
                <a:pos x="500" y="634"/>
              </a:cxn>
              <a:cxn ang="0">
                <a:pos x="24" y="26"/>
              </a:cxn>
              <a:cxn ang="0">
                <a:pos x="0" y="0"/>
              </a:cxn>
              <a:cxn ang="0">
                <a:pos x="30" y="26"/>
              </a:cxn>
              <a:cxn ang="0">
                <a:pos x="545" y="530"/>
              </a:cxn>
              <a:cxn ang="0">
                <a:pos x="608" y="613"/>
              </a:cxn>
              <a:cxn ang="0">
                <a:pos x="638" y="661"/>
              </a:cxn>
              <a:cxn ang="0">
                <a:pos x="650" y="682"/>
              </a:cxn>
              <a:cxn ang="0">
                <a:pos x="675" y="745"/>
              </a:cxn>
              <a:cxn ang="0">
                <a:pos x="679" y="788"/>
              </a:cxn>
              <a:cxn ang="0">
                <a:pos x="666" y="818"/>
              </a:cxn>
              <a:cxn ang="0">
                <a:pos x="638" y="832"/>
              </a:cxn>
              <a:cxn ang="0">
                <a:pos x="620" y="831"/>
              </a:cxn>
              <a:cxn ang="0">
                <a:pos x="608" y="829"/>
              </a:cxn>
              <a:cxn ang="0">
                <a:pos x="598" y="826"/>
              </a:cxn>
              <a:cxn ang="0">
                <a:pos x="558" y="810"/>
              </a:cxn>
            </a:cxnLst>
            <a:rect l="0" t="0" r="r" b="b"/>
            <a:pathLst>
              <a:path w="681" h="832">
                <a:moveTo>
                  <a:pt x="558" y="810"/>
                </a:moveTo>
                <a:cubicBezTo>
                  <a:pt x="558" y="770"/>
                  <a:pt x="543" y="721"/>
                  <a:pt x="514" y="661"/>
                </a:cubicBezTo>
                <a:cubicBezTo>
                  <a:pt x="510" y="652"/>
                  <a:pt x="505" y="643"/>
                  <a:pt x="500" y="634"/>
                </a:cubicBezTo>
                <a:cubicBezTo>
                  <a:pt x="422" y="486"/>
                  <a:pt x="263" y="284"/>
                  <a:pt x="24" y="26"/>
                </a:cubicBezTo>
                <a:cubicBezTo>
                  <a:pt x="16" y="17"/>
                  <a:pt x="8" y="9"/>
                  <a:pt x="0" y="0"/>
                </a:cubicBezTo>
                <a:cubicBezTo>
                  <a:pt x="10" y="9"/>
                  <a:pt x="20" y="17"/>
                  <a:pt x="30" y="26"/>
                </a:cubicBezTo>
                <a:cubicBezTo>
                  <a:pt x="266" y="231"/>
                  <a:pt x="437" y="399"/>
                  <a:pt x="545" y="530"/>
                </a:cubicBezTo>
                <a:cubicBezTo>
                  <a:pt x="569" y="559"/>
                  <a:pt x="590" y="587"/>
                  <a:pt x="608" y="613"/>
                </a:cubicBezTo>
                <a:cubicBezTo>
                  <a:pt x="619" y="630"/>
                  <a:pt x="630" y="646"/>
                  <a:pt x="638" y="661"/>
                </a:cubicBezTo>
                <a:cubicBezTo>
                  <a:pt x="643" y="668"/>
                  <a:pt x="646" y="675"/>
                  <a:pt x="650" y="682"/>
                </a:cubicBezTo>
                <a:cubicBezTo>
                  <a:pt x="662" y="705"/>
                  <a:pt x="670" y="726"/>
                  <a:pt x="675" y="745"/>
                </a:cubicBezTo>
                <a:cubicBezTo>
                  <a:pt x="680" y="763"/>
                  <a:pt x="681" y="777"/>
                  <a:pt x="679" y="788"/>
                </a:cubicBezTo>
                <a:cubicBezTo>
                  <a:pt x="676" y="799"/>
                  <a:pt x="672" y="809"/>
                  <a:pt x="666" y="818"/>
                </a:cubicBezTo>
                <a:cubicBezTo>
                  <a:pt x="660" y="827"/>
                  <a:pt x="651" y="832"/>
                  <a:pt x="638" y="832"/>
                </a:cubicBezTo>
                <a:cubicBezTo>
                  <a:pt x="632" y="832"/>
                  <a:pt x="626" y="832"/>
                  <a:pt x="620" y="831"/>
                </a:cubicBezTo>
                <a:cubicBezTo>
                  <a:pt x="616" y="831"/>
                  <a:pt x="612" y="830"/>
                  <a:pt x="608" y="829"/>
                </a:cubicBezTo>
                <a:cubicBezTo>
                  <a:pt x="604" y="828"/>
                  <a:pt x="601" y="827"/>
                  <a:pt x="598" y="826"/>
                </a:cubicBezTo>
                <a:cubicBezTo>
                  <a:pt x="584" y="821"/>
                  <a:pt x="571" y="816"/>
                  <a:pt x="558" y="810"/>
                </a:cubicBezTo>
                <a:close/>
              </a:path>
            </a:pathLst>
          </a:custGeom>
          <a:gradFill>
            <a:gsLst>
              <a:gs pos="0">
                <a:srgbClr val="0693FE"/>
              </a:gs>
              <a:gs pos="100000">
                <a:srgbClr val="0693FE"/>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10" name="Freeform 5"/>
          <p:cNvSpPr/>
          <p:nvPr/>
        </p:nvSpPr>
        <p:spPr bwMode="auto">
          <a:xfrm flipV="1">
            <a:off x="6491605" y="1209040"/>
            <a:ext cx="1852930" cy="1245235"/>
          </a:xfrm>
          <a:custGeom>
            <a:avLst/>
            <a:gdLst/>
            <a:ahLst/>
            <a:cxnLst>
              <a:cxn ang="0">
                <a:pos x="1380" y="721"/>
              </a:cxn>
              <a:cxn ang="0">
                <a:pos x="1375" y="732"/>
              </a:cxn>
              <a:cxn ang="0">
                <a:pos x="1339" y="790"/>
              </a:cxn>
              <a:cxn ang="0">
                <a:pos x="1319" y="816"/>
              </a:cxn>
              <a:cxn ang="0">
                <a:pos x="1303" y="834"/>
              </a:cxn>
              <a:cxn ang="0">
                <a:pos x="1238" y="889"/>
              </a:cxn>
              <a:cxn ang="0">
                <a:pos x="1223" y="899"/>
              </a:cxn>
              <a:cxn ang="0">
                <a:pos x="1080" y="921"/>
              </a:cxn>
              <a:cxn ang="0">
                <a:pos x="1044" y="916"/>
              </a:cxn>
              <a:cxn ang="0">
                <a:pos x="786" y="819"/>
              </a:cxn>
              <a:cxn ang="0">
                <a:pos x="416" y="587"/>
              </a:cxn>
              <a:cxn ang="0">
                <a:pos x="269" y="477"/>
              </a:cxn>
              <a:cxn ang="0">
                <a:pos x="219" y="437"/>
              </a:cxn>
              <a:cxn ang="0">
                <a:pos x="203" y="425"/>
              </a:cxn>
              <a:cxn ang="0">
                <a:pos x="203" y="426"/>
              </a:cxn>
              <a:cxn ang="0">
                <a:pos x="106" y="540"/>
              </a:cxn>
              <a:cxn ang="0">
                <a:pos x="0" y="0"/>
              </a:cxn>
              <a:cxn ang="0">
                <a:pos x="563" y="0"/>
              </a:cxn>
              <a:cxn ang="0">
                <a:pos x="489" y="89"/>
              </a:cxn>
              <a:cxn ang="0">
                <a:pos x="465" y="117"/>
              </a:cxn>
              <a:cxn ang="0">
                <a:pos x="480" y="130"/>
              </a:cxn>
              <a:cxn ang="0">
                <a:pos x="638" y="280"/>
              </a:cxn>
              <a:cxn ang="0">
                <a:pos x="1028" y="602"/>
              </a:cxn>
              <a:cxn ang="0">
                <a:pos x="1045" y="615"/>
              </a:cxn>
              <a:cxn ang="0">
                <a:pos x="1080" y="639"/>
              </a:cxn>
              <a:cxn ang="0">
                <a:pos x="1195" y="708"/>
              </a:cxn>
              <a:cxn ang="0">
                <a:pos x="1250" y="733"/>
              </a:cxn>
              <a:cxn ang="0">
                <a:pos x="1303" y="746"/>
              </a:cxn>
              <a:cxn ang="0">
                <a:pos x="1315" y="748"/>
              </a:cxn>
              <a:cxn ang="0">
                <a:pos x="1342" y="746"/>
              </a:cxn>
              <a:cxn ang="0">
                <a:pos x="1370" y="732"/>
              </a:cxn>
              <a:cxn ang="0">
                <a:pos x="1380" y="721"/>
              </a:cxn>
            </a:cxnLst>
            <a:rect l="0" t="0" r="r" b="b"/>
            <a:pathLst>
              <a:path w="1380" h="926">
                <a:moveTo>
                  <a:pt x="1380" y="721"/>
                </a:moveTo>
                <a:cubicBezTo>
                  <a:pt x="1379" y="724"/>
                  <a:pt x="1377" y="728"/>
                  <a:pt x="1375" y="732"/>
                </a:cubicBezTo>
                <a:cubicBezTo>
                  <a:pt x="1364" y="752"/>
                  <a:pt x="1352" y="772"/>
                  <a:pt x="1339" y="790"/>
                </a:cubicBezTo>
                <a:cubicBezTo>
                  <a:pt x="1333" y="799"/>
                  <a:pt x="1326" y="807"/>
                  <a:pt x="1319" y="816"/>
                </a:cubicBezTo>
                <a:cubicBezTo>
                  <a:pt x="1314" y="822"/>
                  <a:pt x="1308" y="828"/>
                  <a:pt x="1303" y="834"/>
                </a:cubicBezTo>
                <a:cubicBezTo>
                  <a:pt x="1283" y="854"/>
                  <a:pt x="1261" y="873"/>
                  <a:pt x="1238" y="889"/>
                </a:cubicBezTo>
                <a:cubicBezTo>
                  <a:pt x="1233" y="893"/>
                  <a:pt x="1228" y="896"/>
                  <a:pt x="1223" y="899"/>
                </a:cubicBezTo>
                <a:cubicBezTo>
                  <a:pt x="1185" y="919"/>
                  <a:pt x="1137" y="926"/>
                  <a:pt x="1080" y="921"/>
                </a:cubicBezTo>
                <a:cubicBezTo>
                  <a:pt x="1068" y="920"/>
                  <a:pt x="1056" y="918"/>
                  <a:pt x="1044" y="916"/>
                </a:cubicBezTo>
                <a:cubicBezTo>
                  <a:pt x="971" y="903"/>
                  <a:pt x="884" y="871"/>
                  <a:pt x="786" y="819"/>
                </a:cubicBezTo>
                <a:cubicBezTo>
                  <a:pt x="416" y="587"/>
                  <a:pt x="416" y="587"/>
                  <a:pt x="416" y="587"/>
                </a:cubicBezTo>
                <a:cubicBezTo>
                  <a:pt x="269" y="477"/>
                  <a:pt x="269" y="477"/>
                  <a:pt x="269" y="477"/>
                </a:cubicBezTo>
                <a:cubicBezTo>
                  <a:pt x="253" y="464"/>
                  <a:pt x="236" y="451"/>
                  <a:pt x="219" y="437"/>
                </a:cubicBezTo>
                <a:cubicBezTo>
                  <a:pt x="213" y="433"/>
                  <a:pt x="208" y="429"/>
                  <a:pt x="203" y="425"/>
                </a:cubicBezTo>
                <a:cubicBezTo>
                  <a:pt x="203" y="426"/>
                  <a:pt x="203" y="426"/>
                  <a:pt x="203" y="426"/>
                </a:cubicBezTo>
                <a:cubicBezTo>
                  <a:pt x="106" y="540"/>
                  <a:pt x="106" y="540"/>
                  <a:pt x="106" y="540"/>
                </a:cubicBezTo>
                <a:cubicBezTo>
                  <a:pt x="0" y="0"/>
                  <a:pt x="0" y="0"/>
                  <a:pt x="0" y="0"/>
                </a:cubicBezTo>
                <a:cubicBezTo>
                  <a:pt x="563" y="0"/>
                  <a:pt x="563" y="0"/>
                  <a:pt x="563" y="0"/>
                </a:cubicBezTo>
                <a:cubicBezTo>
                  <a:pt x="489" y="89"/>
                  <a:pt x="489" y="89"/>
                  <a:pt x="489" y="89"/>
                </a:cubicBezTo>
                <a:cubicBezTo>
                  <a:pt x="465" y="117"/>
                  <a:pt x="465" y="117"/>
                  <a:pt x="465" y="117"/>
                </a:cubicBezTo>
                <a:cubicBezTo>
                  <a:pt x="470" y="121"/>
                  <a:pt x="474" y="125"/>
                  <a:pt x="480" y="130"/>
                </a:cubicBezTo>
                <a:cubicBezTo>
                  <a:pt x="535" y="183"/>
                  <a:pt x="588" y="233"/>
                  <a:pt x="638" y="280"/>
                </a:cubicBezTo>
                <a:cubicBezTo>
                  <a:pt x="1028" y="602"/>
                  <a:pt x="1028" y="602"/>
                  <a:pt x="1028" y="602"/>
                </a:cubicBezTo>
                <a:cubicBezTo>
                  <a:pt x="1045" y="615"/>
                  <a:pt x="1045" y="615"/>
                  <a:pt x="1045" y="615"/>
                </a:cubicBezTo>
                <a:cubicBezTo>
                  <a:pt x="1057" y="623"/>
                  <a:pt x="1069" y="631"/>
                  <a:pt x="1080" y="639"/>
                </a:cubicBezTo>
                <a:cubicBezTo>
                  <a:pt x="1123" y="668"/>
                  <a:pt x="1161" y="691"/>
                  <a:pt x="1195" y="708"/>
                </a:cubicBezTo>
                <a:cubicBezTo>
                  <a:pt x="1215" y="718"/>
                  <a:pt x="1233" y="726"/>
                  <a:pt x="1250" y="733"/>
                </a:cubicBezTo>
                <a:cubicBezTo>
                  <a:pt x="1269" y="740"/>
                  <a:pt x="1287" y="744"/>
                  <a:pt x="1303" y="746"/>
                </a:cubicBezTo>
                <a:cubicBezTo>
                  <a:pt x="1307" y="747"/>
                  <a:pt x="1311" y="747"/>
                  <a:pt x="1315" y="748"/>
                </a:cubicBezTo>
                <a:cubicBezTo>
                  <a:pt x="1325" y="748"/>
                  <a:pt x="1334" y="747"/>
                  <a:pt x="1342" y="746"/>
                </a:cubicBezTo>
                <a:cubicBezTo>
                  <a:pt x="1353" y="743"/>
                  <a:pt x="1362" y="739"/>
                  <a:pt x="1370" y="732"/>
                </a:cubicBezTo>
                <a:cubicBezTo>
                  <a:pt x="1374" y="729"/>
                  <a:pt x="1377" y="725"/>
                  <a:pt x="1380" y="721"/>
                </a:cubicBezTo>
                <a:close/>
              </a:path>
            </a:pathLst>
          </a:custGeom>
          <a:gradFill>
            <a:gsLst>
              <a:gs pos="0">
                <a:srgbClr val="0693FE"/>
              </a:gs>
              <a:gs pos="100000">
                <a:srgbClr val="7AC7FF"/>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4" name="Freeform 6"/>
          <p:cNvSpPr/>
          <p:nvPr/>
        </p:nvSpPr>
        <p:spPr bwMode="auto">
          <a:xfrm flipV="1">
            <a:off x="7425055" y="1480185"/>
            <a:ext cx="915035" cy="1119505"/>
          </a:xfrm>
          <a:custGeom>
            <a:avLst/>
            <a:gdLst/>
            <a:ahLst/>
            <a:cxnLst>
              <a:cxn ang="0">
                <a:pos x="558" y="810"/>
              </a:cxn>
              <a:cxn ang="0">
                <a:pos x="514" y="661"/>
              </a:cxn>
              <a:cxn ang="0">
                <a:pos x="500" y="634"/>
              </a:cxn>
              <a:cxn ang="0">
                <a:pos x="24" y="26"/>
              </a:cxn>
              <a:cxn ang="0">
                <a:pos x="0" y="0"/>
              </a:cxn>
              <a:cxn ang="0">
                <a:pos x="30" y="26"/>
              </a:cxn>
              <a:cxn ang="0">
                <a:pos x="545" y="530"/>
              </a:cxn>
              <a:cxn ang="0">
                <a:pos x="608" y="613"/>
              </a:cxn>
              <a:cxn ang="0">
                <a:pos x="638" y="661"/>
              </a:cxn>
              <a:cxn ang="0">
                <a:pos x="650" y="682"/>
              </a:cxn>
              <a:cxn ang="0">
                <a:pos x="675" y="745"/>
              </a:cxn>
              <a:cxn ang="0">
                <a:pos x="679" y="788"/>
              </a:cxn>
              <a:cxn ang="0">
                <a:pos x="666" y="818"/>
              </a:cxn>
              <a:cxn ang="0">
                <a:pos x="638" y="832"/>
              </a:cxn>
              <a:cxn ang="0">
                <a:pos x="620" y="831"/>
              </a:cxn>
              <a:cxn ang="0">
                <a:pos x="608" y="829"/>
              </a:cxn>
              <a:cxn ang="0">
                <a:pos x="598" y="826"/>
              </a:cxn>
              <a:cxn ang="0">
                <a:pos x="558" y="810"/>
              </a:cxn>
            </a:cxnLst>
            <a:rect l="0" t="0" r="r" b="b"/>
            <a:pathLst>
              <a:path w="681" h="832">
                <a:moveTo>
                  <a:pt x="558" y="810"/>
                </a:moveTo>
                <a:cubicBezTo>
                  <a:pt x="558" y="770"/>
                  <a:pt x="543" y="721"/>
                  <a:pt x="514" y="661"/>
                </a:cubicBezTo>
                <a:cubicBezTo>
                  <a:pt x="510" y="652"/>
                  <a:pt x="505" y="643"/>
                  <a:pt x="500" y="634"/>
                </a:cubicBezTo>
                <a:cubicBezTo>
                  <a:pt x="422" y="486"/>
                  <a:pt x="263" y="284"/>
                  <a:pt x="24" y="26"/>
                </a:cubicBezTo>
                <a:cubicBezTo>
                  <a:pt x="16" y="17"/>
                  <a:pt x="8" y="9"/>
                  <a:pt x="0" y="0"/>
                </a:cubicBezTo>
                <a:cubicBezTo>
                  <a:pt x="10" y="9"/>
                  <a:pt x="20" y="17"/>
                  <a:pt x="30" y="26"/>
                </a:cubicBezTo>
                <a:cubicBezTo>
                  <a:pt x="266" y="231"/>
                  <a:pt x="437" y="399"/>
                  <a:pt x="545" y="530"/>
                </a:cubicBezTo>
                <a:cubicBezTo>
                  <a:pt x="569" y="559"/>
                  <a:pt x="590" y="587"/>
                  <a:pt x="608" y="613"/>
                </a:cubicBezTo>
                <a:cubicBezTo>
                  <a:pt x="619" y="630"/>
                  <a:pt x="630" y="646"/>
                  <a:pt x="638" y="661"/>
                </a:cubicBezTo>
                <a:cubicBezTo>
                  <a:pt x="643" y="668"/>
                  <a:pt x="646" y="675"/>
                  <a:pt x="650" y="682"/>
                </a:cubicBezTo>
                <a:cubicBezTo>
                  <a:pt x="662" y="705"/>
                  <a:pt x="670" y="726"/>
                  <a:pt x="675" y="745"/>
                </a:cubicBezTo>
                <a:cubicBezTo>
                  <a:pt x="680" y="763"/>
                  <a:pt x="681" y="777"/>
                  <a:pt x="679" y="788"/>
                </a:cubicBezTo>
                <a:cubicBezTo>
                  <a:pt x="676" y="799"/>
                  <a:pt x="672" y="809"/>
                  <a:pt x="666" y="818"/>
                </a:cubicBezTo>
                <a:cubicBezTo>
                  <a:pt x="660" y="827"/>
                  <a:pt x="651" y="832"/>
                  <a:pt x="638" y="832"/>
                </a:cubicBezTo>
                <a:cubicBezTo>
                  <a:pt x="632" y="832"/>
                  <a:pt x="626" y="832"/>
                  <a:pt x="620" y="831"/>
                </a:cubicBezTo>
                <a:cubicBezTo>
                  <a:pt x="616" y="831"/>
                  <a:pt x="612" y="830"/>
                  <a:pt x="608" y="829"/>
                </a:cubicBezTo>
                <a:cubicBezTo>
                  <a:pt x="604" y="828"/>
                  <a:pt x="601" y="827"/>
                  <a:pt x="598" y="826"/>
                </a:cubicBezTo>
                <a:cubicBezTo>
                  <a:pt x="584" y="821"/>
                  <a:pt x="571" y="816"/>
                  <a:pt x="558" y="810"/>
                </a:cubicBezTo>
                <a:close/>
              </a:path>
            </a:pathLst>
          </a:custGeom>
          <a:gradFill>
            <a:gsLst>
              <a:gs pos="0">
                <a:srgbClr val="0693FE"/>
              </a:gs>
              <a:gs pos="100000">
                <a:srgbClr val="0693FE"/>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6" name="Freeform 5"/>
          <p:cNvSpPr/>
          <p:nvPr/>
        </p:nvSpPr>
        <p:spPr bwMode="auto">
          <a:xfrm flipH="1" flipV="1">
            <a:off x="4189730" y="1227455"/>
            <a:ext cx="1852930" cy="1245235"/>
          </a:xfrm>
          <a:custGeom>
            <a:avLst/>
            <a:gdLst/>
            <a:ahLst/>
            <a:cxnLst>
              <a:cxn ang="0">
                <a:pos x="1380" y="721"/>
              </a:cxn>
              <a:cxn ang="0">
                <a:pos x="1375" y="732"/>
              </a:cxn>
              <a:cxn ang="0">
                <a:pos x="1339" y="790"/>
              </a:cxn>
              <a:cxn ang="0">
                <a:pos x="1319" y="816"/>
              </a:cxn>
              <a:cxn ang="0">
                <a:pos x="1303" y="834"/>
              </a:cxn>
              <a:cxn ang="0">
                <a:pos x="1238" y="889"/>
              </a:cxn>
              <a:cxn ang="0">
                <a:pos x="1223" y="899"/>
              </a:cxn>
              <a:cxn ang="0">
                <a:pos x="1080" y="921"/>
              </a:cxn>
              <a:cxn ang="0">
                <a:pos x="1044" y="916"/>
              </a:cxn>
              <a:cxn ang="0">
                <a:pos x="786" y="819"/>
              </a:cxn>
              <a:cxn ang="0">
                <a:pos x="416" y="587"/>
              </a:cxn>
              <a:cxn ang="0">
                <a:pos x="269" y="477"/>
              </a:cxn>
              <a:cxn ang="0">
                <a:pos x="219" y="437"/>
              </a:cxn>
              <a:cxn ang="0">
                <a:pos x="203" y="425"/>
              </a:cxn>
              <a:cxn ang="0">
                <a:pos x="203" y="426"/>
              </a:cxn>
              <a:cxn ang="0">
                <a:pos x="106" y="540"/>
              </a:cxn>
              <a:cxn ang="0">
                <a:pos x="0" y="0"/>
              </a:cxn>
              <a:cxn ang="0">
                <a:pos x="563" y="0"/>
              </a:cxn>
              <a:cxn ang="0">
                <a:pos x="489" y="89"/>
              </a:cxn>
              <a:cxn ang="0">
                <a:pos x="465" y="117"/>
              </a:cxn>
              <a:cxn ang="0">
                <a:pos x="480" y="130"/>
              </a:cxn>
              <a:cxn ang="0">
                <a:pos x="638" y="280"/>
              </a:cxn>
              <a:cxn ang="0">
                <a:pos x="1028" y="602"/>
              </a:cxn>
              <a:cxn ang="0">
                <a:pos x="1045" y="615"/>
              </a:cxn>
              <a:cxn ang="0">
                <a:pos x="1080" y="639"/>
              </a:cxn>
              <a:cxn ang="0">
                <a:pos x="1195" y="708"/>
              </a:cxn>
              <a:cxn ang="0">
                <a:pos x="1250" y="733"/>
              </a:cxn>
              <a:cxn ang="0">
                <a:pos x="1303" y="746"/>
              </a:cxn>
              <a:cxn ang="0">
                <a:pos x="1315" y="748"/>
              </a:cxn>
              <a:cxn ang="0">
                <a:pos x="1342" y="746"/>
              </a:cxn>
              <a:cxn ang="0">
                <a:pos x="1370" y="732"/>
              </a:cxn>
              <a:cxn ang="0">
                <a:pos x="1380" y="721"/>
              </a:cxn>
            </a:cxnLst>
            <a:rect l="0" t="0" r="r" b="b"/>
            <a:pathLst>
              <a:path w="1380" h="926">
                <a:moveTo>
                  <a:pt x="1380" y="721"/>
                </a:moveTo>
                <a:cubicBezTo>
                  <a:pt x="1379" y="724"/>
                  <a:pt x="1377" y="728"/>
                  <a:pt x="1375" y="732"/>
                </a:cubicBezTo>
                <a:cubicBezTo>
                  <a:pt x="1364" y="752"/>
                  <a:pt x="1352" y="772"/>
                  <a:pt x="1339" y="790"/>
                </a:cubicBezTo>
                <a:cubicBezTo>
                  <a:pt x="1333" y="799"/>
                  <a:pt x="1326" y="807"/>
                  <a:pt x="1319" y="816"/>
                </a:cubicBezTo>
                <a:cubicBezTo>
                  <a:pt x="1314" y="822"/>
                  <a:pt x="1308" y="828"/>
                  <a:pt x="1303" y="834"/>
                </a:cubicBezTo>
                <a:cubicBezTo>
                  <a:pt x="1283" y="854"/>
                  <a:pt x="1261" y="873"/>
                  <a:pt x="1238" y="889"/>
                </a:cubicBezTo>
                <a:cubicBezTo>
                  <a:pt x="1233" y="893"/>
                  <a:pt x="1228" y="896"/>
                  <a:pt x="1223" y="899"/>
                </a:cubicBezTo>
                <a:cubicBezTo>
                  <a:pt x="1185" y="919"/>
                  <a:pt x="1137" y="926"/>
                  <a:pt x="1080" y="921"/>
                </a:cubicBezTo>
                <a:cubicBezTo>
                  <a:pt x="1068" y="920"/>
                  <a:pt x="1056" y="918"/>
                  <a:pt x="1044" y="916"/>
                </a:cubicBezTo>
                <a:cubicBezTo>
                  <a:pt x="971" y="903"/>
                  <a:pt x="884" y="871"/>
                  <a:pt x="786" y="819"/>
                </a:cubicBezTo>
                <a:cubicBezTo>
                  <a:pt x="416" y="587"/>
                  <a:pt x="416" y="587"/>
                  <a:pt x="416" y="587"/>
                </a:cubicBezTo>
                <a:cubicBezTo>
                  <a:pt x="269" y="477"/>
                  <a:pt x="269" y="477"/>
                  <a:pt x="269" y="477"/>
                </a:cubicBezTo>
                <a:cubicBezTo>
                  <a:pt x="253" y="464"/>
                  <a:pt x="236" y="451"/>
                  <a:pt x="219" y="437"/>
                </a:cubicBezTo>
                <a:cubicBezTo>
                  <a:pt x="213" y="433"/>
                  <a:pt x="208" y="429"/>
                  <a:pt x="203" y="425"/>
                </a:cubicBezTo>
                <a:cubicBezTo>
                  <a:pt x="203" y="426"/>
                  <a:pt x="203" y="426"/>
                  <a:pt x="203" y="426"/>
                </a:cubicBezTo>
                <a:cubicBezTo>
                  <a:pt x="106" y="540"/>
                  <a:pt x="106" y="540"/>
                  <a:pt x="106" y="540"/>
                </a:cubicBezTo>
                <a:cubicBezTo>
                  <a:pt x="0" y="0"/>
                  <a:pt x="0" y="0"/>
                  <a:pt x="0" y="0"/>
                </a:cubicBezTo>
                <a:cubicBezTo>
                  <a:pt x="563" y="0"/>
                  <a:pt x="563" y="0"/>
                  <a:pt x="563" y="0"/>
                </a:cubicBezTo>
                <a:cubicBezTo>
                  <a:pt x="489" y="89"/>
                  <a:pt x="489" y="89"/>
                  <a:pt x="489" y="89"/>
                </a:cubicBezTo>
                <a:cubicBezTo>
                  <a:pt x="465" y="117"/>
                  <a:pt x="465" y="117"/>
                  <a:pt x="465" y="117"/>
                </a:cubicBezTo>
                <a:cubicBezTo>
                  <a:pt x="470" y="121"/>
                  <a:pt x="474" y="125"/>
                  <a:pt x="480" y="130"/>
                </a:cubicBezTo>
                <a:cubicBezTo>
                  <a:pt x="535" y="183"/>
                  <a:pt x="588" y="233"/>
                  <a:pt x="638" y="280"/>
                </a:cubicBezTo>
                <a:cubicBezTo>
                  <a:pt x="1028" y="602"/>
                  <a:pt x="1028" y="602"/>
                  <a:pt x="1028" y="602"/>
                </a:cubicBezTo>
                <a:cubicBezTo>
                  <a:pt x="1045" y="615"/>
                  <a:pt x="1045" y="615"/>
                  <a:pt x="1045" y="615"/>
                </a:cubicBezTo>
                <a:cubicBezTo>
                  <a:pt x="1057" y="623"/>
                  <a:pt x="1069" y="631"/>
                  <a:pt x="1080" y="639"/>
                </a:cubicBezTo>
                <a:cubicBezTo>
                  <a:pt x="1123" y="668"/>
                  <a:pt x="1161" y="691"/>
                  <a:pt x="1195" y="708"/>
                </a:cubicBezTo>
                <a:cubicBezTo>
                  <a:pt x="1215" y="718"/>
                  <a:pt x="1233" y="726"/>
                  <a:pt x="1250" y="733"/>
                </a:cubicBezTo>
                <a:cubicBezTo>
                  <a:pt x="1269" y="740"/>
                  <a:pt x="1287" y="744"/>
                  <a:pt x="1303" y="746"/>
                </a:cubicBezTo>
                <a:cubicBezTo>
                  <a:pt x="1307" y="747"/>
                  <a:pt x="1311" y="747"/>
                  <a:pt x="1315" y="748"/>
                </a:cubicBezTo>
                <a:cubicBezTo>
                  <a:pt x="1325" y="748"/>
                  <a:pt x="1334" y="747"/>
                  <a:pt x="1342" y="746"/>
                </a:cubicBezTo>
                <a:cubicBezTo>
                  <a:pt x="1353" y="743"/>
                  <a:pt x="1362" y="739"/>
                  <a:pt x="1370" y="732"/>
                </a:cubicBezTo>
                <a:cubicBezTo>
                  <a:pt x="1374" y="729"/>
                  <a:pt x="1377" y="725"/>
                  <a:pt x="1380" y="721"/>
                </a:cubicBezTo>
                <a:close/>
              </a:path>
            </a:pathLst>
          </a:custGeom>
          <a:gradFill>
            <a:gsLst>
              <a:gs pos="0">
                <a:srgbClr val="0693FE"/>
              </a:gs>
              <a:gs pos="100000">
                <a:srgbClr val="7AC7FF"/>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 name="Freeform 6"/>
          <p:cNvSpPr/>
          <p:nvPr/>
        </p:nvSpPr>
        <p:spPr bwMode="auto">
          <a:xfrm flipH="1" flipV="1">
            <a:off x="4194175" y="1498600"/>
            <a:ext cx="915035" cy="1119505"/>
          </a:xfrm>
          <a:custGeom>
            <a:avLst/>
            <a:gdLst/>
            <a:ahLst/>
            <a:cxnLst>
              <a:cxn ang="0">
                <a:pos x="558" y="810"/>
              </a:cxn>
              <a:cxn ang="0">
                <a:pos x="514" y="661"/>
              </a:cxn>
              <a:cxn ang="0">
                <a:pos x="500" y="634"/>
              </a:cxn>
              <a:cxn ang="0">
                <a:pos x="24" y="26"/>
              </a:cxn>
              <a:cxn ang="0">
                <a:pos x="0" y="0"/>
              </a:cxn>
              <a:cxn ang="0">
                <a:pos x="30" y="26"/>
              </a:cxn>
              <a:cxn ang="0">
                <a:pos x="545" y="530"/>
              </a:cxn>
              <a:cxn ang="0">
                <a:pos x="608" y="613"/>
              </a:cxn>
              <a:cxn ang="0">
                <a:pos x="638" y="661"/>
              </a:cxn>
              <a:cxn ang="0">
                <a:pos x="650" y="682"/>
              </a:cxn>
              <a:cxn ang="0">
                <a:pos x="675" y="745"/>
              </a:cxn>
              <a:cxn ang="0">
                <a:pos x="679" y="788"/>
              </a:cxn>
              <a:cxn ang="0">
                <a:pos x="666" y="818"/>
              </a:cxn>
              <a:cxn ang="0">
                <a:pos x="638" y="832"/>
              </a:cxn>
              <a:cxn ang="0">
                <a:pos x="620" y="831"/>
              </a:cxn>
              <a:cxn ang="0">
                <a:pos x="608" y="829"/>
              </a:cxn>
              <a:cxn ang="0">
                <a:pos x="598" y="826"/>
              </a:cxn>
              <a:cxn ang="0">
                <a:pos x="558" y="810"/>
              </a:cxn>
            </a:cxnLst>
            <a:rect l="0" t="0" r="r" b="b"/>
            <a:pathLst>
              <a:path w="681" h="832">
                <a:moveTo>
                  <a:pt x="558" y="810"/>
                </a:moveTo>
                <a:cubicBezTo>
                  <a:pt x="558" y="770"/>
                  <a:pt x="543" y="721"/>
                  <a:pt x="514" y="661"/>
                </a:cubicBezTo>
                <a:cubicBezTo>
                  <a:pt x="510" y="652"/>
                  <a:pt x="505" y="643"/>
                  <a:pt x="500" y="634"/>
                </a:cubicBezTo>
                <a:cubicBezTo>
                  <a:pt x="422" y="486"/>
                  <a:pt x="263" y="284"/>
                  <a:pt x="24" y="26"/>
                </a:cubicBezTo>
                <a:cubicBezTo>
                  <a:pt x="16" y="17"/>
                  <a:pt x="8" y="9"/>
                  <a:pt x="0" y="0"/>
                </a:cubicBezTo>
                <a:cubicBezTo>
                  <a:pt x="10" y="9"/>
                  <a:pt x="20" y="17"/>
                  <a:pt x="30" y="26"/>
                </a:cubicBezTo>
                <a:cubicBezTo>
                  <a:pt x="266" y="231"/>
                  <a:pt x="437" y="399"/>
                  <a:pt x="545" y="530"/>
                </a:cubicBezTo>
                <a:cubicBezTo>
                  <a:pt x="569" y="559"/>
                  <a:pt x="590" y="587"/>
                  <a:pt x="608" y="613"/>
                </a:cubicBezTo>
                <a:cubicBezTo>
                  <a:pt x="619" y="630"/>
                  <a:pt x="630" y="646"/>
                  <a:pt x="638" y="661"/>
                </a:cubicBezTo>
                <a:cubicBezTo>
                  <a:pt x="643" y="668"/>
                  <a:pt x="646" y="675"/>
                  <a:pt x="650" y="682"/>
                </a:cubicBezTo>
                <a:cubicBezTo>
                  <a:pt x="662" y="705"/>
                  <a:pt x="670" y="726"/>
                  <a:pt x="675" y="745"/>
                </a:cubicBezTo>
                <a:cubicBezTo>
                  <a:pt x="680" y="763"/>
                  <a:pt x="681" y="777"/>
                  <a:pt x="679" y="788"/>
                </a:cubicBezTo>
                <a:cubicBezTo>
                  <a:pt x="676" y="799"/>
                  <a:pt x="672" y="809"/>
                  <a:pt x="666" y="818"/>
                </a:cubicBezTo>
                <a:cubicBezTo>
                  <a:pt x="660" y="827"/>
                  <a:pt x="651" y="832"/>
                  <a:pt x="638" y="832"/>
                </a:cubicBezTo>
                <a:cubicBezTo>
                  <a:pt x="632" y="832"/>
                  <a:pt x="626" y="832"/>
                  <a:pt x="620" y="831"/>
                </a:cubicBezTo>
                <a:cubicBezTo>
                  <a:pt x="616" y="831"/>
                  <a:pt x="612" y="830"/>
                  <a:pt x="608" y="829"/>
                </a:cubicBezTo>
                <a:cubicBezTo>
                  <a:pt x="604" y="828"/>
                  <a:pt x="601" y="827"/>
                  <a:pt x="598" y="826"/>
                </a:cubicBezTo>
                <a:cubicBezTo>
                  <a:pt x="584" y="821"/>
                  <a:pt x="571" y="816"/>
                  <a:pt x="558" y="810"/>
                </a:cubicBezTo>
                <a:close/>
              </a:path>
            </a:pathLst>
          </a:custGeom>
          <a:gradFill>
            <a:gsLst>
              <a:gs pos="0">
                <a:srgbClr val="0693FE"/>
              </a:gs>
              <a:gs pos="100000">
                <a:srgbClr val="7AC7FF"/>
              </a:gs>
            </a:gsLst>
            <a:lin ang="270000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9" name="Text Placeholder 3"/>
          <p:cNvSpPr txBox="1"/>
          <p:nvPr/>
        </p:nvSpPr>
        <p:spPr>
          <a:xfrm rot="2164606">
            <a:off x="4798695" y="1641475"/>
            <a:ext cx="755015" cy="246380"/>
          </a:xfrm>
          <a:prstGeom prst="rect">
            <a:avLst/>
          </a:prstGeom>
          <a:noFill/>
          <a:ln>
            <a:noFill/>
          </a:ln>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Phase 1</a:t>
            </a:r>
            <a:endPar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30" name="Text Placeholder 3"/>
          <p:cNvSpPr txBox="1"/>
          <p:nvPr/>
        </p:nvSpPr>
        <p:spPr>
          <a:xfrm rot="19435394" flipH="1">
            <a:off x="7017385" y="1614805"/>
            <a:ext cx="755015" cy="246380"/>
          </a:xfrm>
          <a:prstGeom prst="rect">
            <a:avLst/>
          </a:prstGeom>
          <a:noFill/>
          <a:ln>
            <a:noFill/>
          </a:ln>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Phase 2</a:t>
            </a:r>
            <a:endPar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 name="Text Placeholder 3"/>
          <p:cNvSpPr txBox="1"/>
          <p:nvPr/>
        </p:nvSpPr>
        <p:spPr>
          <a:xfrm rot="19435394" flipH="1">
            <a:off x="4786630" y="3563620"/>
            <a:ext cx="755015" cy="246380"/>
          </a:xfrm>
          <a:prstGeom prst="rect">
            <a:avLst/>
          </a:prstGeom>
          <a:noFill/>
          <a:ln>
            <a:noFill/>
          </a:ln>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Phase 3</a:t>
            </a:r>
            <a:endPar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13" name="Text Placeholder 3"/>
          <p:cNvSpPr txBox="1"/>
          <p:nvPr/>
        </p:nvSpPr>
        <p:spPr>
          <a:xfrm rot="2164606">
            <a:off x="6946900" y="3539490"/>
            <a:ext cx="755015" cy="246380"/>
          </a:xfrm>
          <a:prstGeom prst="rect">
            <a:avLst/>
          </a:prstGeom>
          <a:noFill/>
          <a:ln>
            <a:noFill/>
          </a:ln>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Phase 4</a:t>
            </a:r>
            <a:endParaRPr lang="id-ID" sz="16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grpSp>
        <p:nvGrpSpPr>
          <p:cNvPr id="39" name="组合 38"/>
          <p:cNvGrpSpPr/>
          <p:nvPr/>
        </p:nvGrpSpPr>
        <p:grpSpPr>
          <a:xfrm>
            <a:off x="1600518" y="774700"/>
            <a:ext cx="9332595" cy="3912870"/>
            <a:chOff x="2439" y="3069"/>
            <a:chExt cx="14697" cy="6162"/>
          </a:xfrm>
        </p:grpSpPr>
        <p:grpSp>
          <p:nvGrpSpPr>
            <p:cNvPr id="40" name="组合 39"/>
            <p:cNvGrpSpPr/>
            <p:nvPr/>
          </p:nvGrpSpPr>
          <p:grpSpPr>
            <a:xfrm>
              <a:off x="2439" y="3069"/>
              <a:ext cx="3204" cy="6163"/>
              <a:chOff x="1822" y="3037"/>
              <a:chExt cx="3204" cy="6163"/>
            </a:xfrm>
          </p:grpSpPr>
          <p:grpSp>
            <p:nvGrpSpPr>
              <p:cNvPr id="41" name="组合 40"/>
              <p:cNvGrpSpPr/>
              <p:nvPr/>
            </p:nvGrpSpPr>
            <p:grpSpPr>
              <a:xfrm>
                <a:off x="1822" y="3037"/>
                <a:ext cx="3204" cy="2642"/>
                <a:chOff x="2347" y="6358"/>
                <a:chExt cx="3204" cy="2642"/>
              </a:xfrm>
            </p:grpSpPr>
            <p:sp>
              <p:nvSpPr>
                <p:cNvPr id="60" name="矩形 59"/>
                <p:cNvSpPr/>
                <p:nvPr/>
              </p:nvSpPr>
              <p:spPr>
                <a:xfrm>
                  <a:off x="2347" y="6358"/>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1" name="矩形 47"/>
                <p:cNvSpPr>
                  <a:spLocks noChangeArrowheads="1"/>
                </p:cNvSpPr>
                <p:nvPr/>
              </p:nvSpPr>
              <p:spPr bwMode="auto">
                <a:xfrm>
                  <a:off x="2347" y="7598"/>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42" name="组合 41"/>
              <p:cNvGrpSpPr/>
              <p:nvPr/>
            </p:nvGrpSpPr>
            <p:grpSpPr>
              <a:xfrm>
                <a:off x="1822" y="6558"/>
                <a:ext cx="3204" cy="2642"/>
                <a:chOff x="2347" y="6358"/>
                <a:chExt cx="3204" cy="2642"/>
              </a:xfrm>
            </p:grpSpPr>
            <p:sp>
              <p:nvSpPr>
                <p:cNvPr id="43" name="矩形 42"/>
                <p:cNvSpPr/>
                <p:nvPr/>
              </p:nvSpPr>
              <p:spPr>
                <a:xfrm>
                  <a:off x="2347" y="6358"/>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4" name="矩形 47"/>
                <p:cNvSpPr>
                  <a:spLocks noChangeArrowheads="1"/>
                </p:cNvSpPr>
                <p:nvPr/>
              </p:nvSpPr>
              <p:spPr bwMode="auto">
                <a:xfrm>
                  <a:off x="2347" y="7598"/>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grpSp>
          <p:nvGrpSpPr>
            <p:cNvPr id="45" name="组合 44"/>
            <p:cNvGrpSpPr/>
            <p:nvPr/>
          </p:nvGrpSpPr>
          <p:grpSpPr>
            <a:xfrm>
              <a:off x="13932" y="3069"/>
              <a:ext cx="3204" cy="6163"/>
              <a:chOff x="1822" y="3037"/>
              <a:chExt cx="3204" cy="6163"/>
            </a:xfrm>
          </p:grpSpPr>
          <p:grpSp>
            <p:nvGrpSpPr>
              <p:cNvPr id="46" name="组合 45"/>
              <p:cNvGrpSpPr/>
              <p:nvPr/>
            </p:nvGrpSpPr>
            <p:grpSpPr>
              <a:xfrm>
                <a:off x="1822" y="3037"/>
                <a:ext cx="3204" cy="2642"/>
                <a:chOff x="2347" y="6358"/>
                <a:chExt cx="3204" cy="2642"/>
              </a:xfrm>
            </p:grpSpPr>
            <p:sp>
              <p:nvSpPr>
                <p:cNvPr id="52" name="矩形 51"/>
                <p:cNvSpPr/>
                <p:nvPr/>
              </p:nvSpPr>
              <p:spPr>
                <a:xfrm>
                  <a:off x="2347" y="6358"/>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3" name="矩形 47"/>
                <p:cNvSpPr>
                  <a:spLocks noChangeArrowheads="1"/>
                </p:cNvSpPr>
                <p:nvPr/>
              </p:nvSpPr>
              <p:spPr bwMode="auto">
                <a:xfrm>
                  <a:off x="2347" y="7598"/>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54" name="组合 53"/>
              <p:cNvGrpSpPr/>
              <p:nvPr/>
            </p:nvGrpSpPr>
            <p:grpSpPr>
              <a:xfrm>
                <a:off x="1822" y="6558"/>
                <a:ext cx="3204" cy="2642"/>
                <a:chOff x="2347" y="6358"/>
                <a:chExt cx="3204" cy="2642"/>
              </a:xfrm>
            </p:grpSpPr>
            <p:sp>
              <p:nvSpPr>
                <p:cNvPr id="19" name="矩形 18"/>
                <p:cNvSpPr/>
                <p:nvPr/>
              </p:nvSpPr>
              <p:spPr>
                <a:xfrm>
                  <a:off x="2347" y="6358"/>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8" name="矩形 47"/>
                <p:cNvSpPr>
                  <a:spLocks noChangeArrowheads="1"/>
                </p:cNvSpPr>
                <p:nvPr/>
              </p:nvSpPr>
              <p:spPr bwMode="auto">
                <a:xfrm>
                  <a:off x="2347" y="7598"/>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gr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600200" y="558419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10" name="文本框 9"/>
          <p:cNvSpPr txBox="1"/>
          <p:nvPr/>
        </p:nvSpPr>
        <p:spPr>
          <a:xfrm>
            <a:off x="1841984" y="1267235"/>
            <a:ext cx="1181100" cy="521970"/>
          </a:xfrm>
          <a:prstGeom prst="rect">
            <a:avLst/>
          </a:prstGeom>
          <a:noFill/>
        </p:spPr>
        <p:txBody>
          <a:bodyPr wrap="none" rtlCol="0">
            <a:spAutoFit/>
          </a:bodyPr>
          <a:p>
            <a:pPr algn="ctr"/>
            <a:r>
              <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20NN</a:t>
            </a:r>
            <a:endPar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 name="文本框 1"/>
          <p:cNvSpPr txBox="1"/>
          <p:nvPr/>
        </p:nvSpPr>
        <p:spPr>
          <a:xfrm>
            <a:off x="3725138" y="1267235"/>
            <a:ext cx="1181100" cy="521970"/>
          </a:xfrm>
          <a:prstGeom prst="rect">
            <a:avLst/>
          </a:prstGeom>
          <a:noFill/>
        </p:spPr>
        <p:txBody>
          <a:bodyPr wrap="none" rtlCol="0">
            <a:spAutoFit/>
          </a:bodyPr>
          <a:p>
            <a:pPr algn="ctr"/>
            <a:r>
              <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20NN</a:t>
            </a:r>
            <a:endPar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 name="文本框 6"/>
          <p:cNvSpPr txBox="1"/>
          <p:nvPr/>
        </p:nvSpPr>
        <p:spPr>
          <a:xfrm>
            <a:off x="5608292" y="1267235"/>
            <a:ext cx="1181100" cy="521970"/>
          </a:xfrm>
          <a:prstGeom prst="rect">
            <a:avLst/>
          </a:prstGeom>
          <a:noFill/>
        </p:spPr>
        <p:txBody>
          <a:bodyPr wrap="none" rtlCol="0">
            <a:spAutoFit/>
          </a:bodyPr>
          <a:p>
            <a:pPr algn="ctr"/>
            <a:r>
              <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20NN</a:t>
            </a:r>
            <a:endPar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6" name="文本框 25"/>
          <p:cNvSpPr txBox="1"/>
          <p:nvPr/>
        </p:nvSpPr>
        <p:spPr>
          <a:xfrm>
            <a:off x="7491446" y="1267235"/>
            <a:ext cx="1181100" cy="521970"/>
          </a:xfrm>
          <a:prstGeom prst="rect">
            <a:avLst/>
          </a:prstGeom>
          <a:noFill/>
        </p:spPr>
        <p:txBody>
          <a:bodyPr wrap="none" rtlCol="0">
            <a:spAutoFit/>
          </a:bodyPr>
          <a:p>
            <a:pPr algn="ctr"/>
            <a:r>
              <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20NN</a:t>
            </a:r>
            <a:endPar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cxnSp>
        <p:nvCxnSpPr>
          <p:cNvPr id="28" name="直接箭头连接符 19"/>
          <p:cNvCxnSpPr/>
          <p:nvPr/>
        </p:nvCxnSpPr>
        <p:spPr>
          <a:xfrm>
            <a:off x="2432685" y="1927860"/>
            <a:ext cx="0" cy="695325"/>
          </a:xfrm>
          <a:prstGeom prst="straightConnector1">
            <a:avLst/>
          </a:prstGeom>
          <a:gradFill>
            <a:gsLst>
              <a:gs pos="0">
                <a:srgbClr val="DA1B2A"/>
              </a:gs>
              <a:gs pos="100000">
                <a:srgbClr val="1A1651"/>
              </a:gs>
            </a:gsLst>
            <a:lin ang="0" scaled="0"/>
          </a:gradFill>
          <a:ln w="28575">
            <a:solidFill>
              <a:srgbClr val="0693FE"/>
            </a:solidFill>
            <a:tailEnd type="triangle"/>
          </a:ln>
        </p:spPr>
        <p:style>
          <a:lnRef idx="1">
            <a:schemeClr val="accent1"/>
          </a:lnRef>
          <a:fillRef idx="0">
            <a:schemeClr val="accent1"/>
          </a:fillRef>
          <a:effectRef idx="0">
            <a:schemeClr val="accent1"/>
          </a:effectRef>
          <a:fontRef idx="minor">
            <a:schemeClr val="tx1"/>
          </a:fontRef>
        </p:style>
      </p:cxnSp>
      <p:cxnSp>
        <p:nvCxnSpPr>
          <p:cNvPr id="3" name="直接箭头连接符 20"/>
          <p:cNvCxnSpPr/>
          <p:nvPr/>
        </p:nvCxnSpPr>
        <p:spPr>
          <a:xfrm>
            <a:off x="4315460" y="1956435"/>
            <a:ext cx="0" cy="666750"/>
          </a:xfrm>
          <a:prstGeom prst="straightConnector1">
            <a:avLst/>
          </a:prstGeom>
          <a:gradFill>
            <a:gsLst>
              <a:gs pos="0">
                <a:srgbClr val="DA1B2A"/>
              </a:gs>
              <a:gs pos="100000">
                <a:srgbClr val="1A1651"/>
              </a:gs>
            </a:gsLst>
            <a:lin ang="0" scaled="0"/>
          </a:gradFill>
          <a:ln w="28575">
            <a:solidFill>
              <a:srgbClr val="0693F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3"/>
          <p:cNvCxnSpPr/>
          <p:nvPr/>
        </p:nvCxnSpPr>
        <p:spPr>
          <a:xfrm>
            <a:off x="6198870" y="1975485"/>
            <a:ext cx="0" cy="647700"/>
          </a:xfrm>
          <a:prstGeom prst="straightConnector1">
            <a:avLst/>
          </a:prstGeom>
          <a:gradFill>
            <a:gsLst>
              <a:gs pos="0">
                <a:srgbClr val="DA1B2A"/>
              </a:gs>
              <a:gs pos="100000">
                <a:srgbClr val="1A1651"/>
              </a:gs>
            </a:gsLst>
            <a:lin ang="0" scaled="0"/>
          </a:gradFill>
          <a:ln w="28575">
            <a:solidFill>
              <a:srgbClr val="0693FE"/>
            </a:solidFill>
            <a:tailEnd type="triangle"/>
          </a:ln>
        </p:spPr>
        <p:style>
          <a:lnRef idx="1">
            <a:schemeClr val="accent1"/>
          </a:lnRef>
          <a:fillRef idx="0">
            <a:schemeClr val="accent1"/>
          </a:fillRef>
          <a:effectRef idx="0">
            <a:schemeClr val="accent1"/>
          </a:effectRef>
          <a:fontRef idx="minor">
            <a:schemeClr val="tx1"/>
          </a:fontRef>
        </p:style>
      </p:cxnSp>
      <p:cxnSp>
        <p:nvCxnSpPr>
          <p:cNvPr id="4" name="直接箭头连接符 26"/>
          <p:cNvCxnSpPr/>
          <p:nvPr/>
        </p:nvCxnSpPr>
        <p:spPr>
          <a:xfrm>
            <a:off x="8082280" y="1956435"/>
            <a:ext cx="0" cy="666750"/>
          </a:xfrm>
          <a:prstGeom prst="straightConnector1">
            <a:avLst/>
          </a:prstGeom>
          <a:gradFill>
            <a:gsLst>
              <a:gs pos="0">
                <a:srgbClr val="DA1B2A"/>
              </a:gs>
              <a:gs pos="100000">
                <a:srgbClr val="1A1651"/>
              </a:gs>
            </a:gsLst>
            <a:lin ang="0" scaled="0"/>
          </a:gradFill>
          <a:ln w="28575">
            <a:solidFill>
              <a:srgbClr val="0693FE"/>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13" descr="FD1DDF730CE4456e89755B07FE1653D0# #Rectangle 13"/>
          <p:cNvSpPr>
            <a:spLocks noChangeArrowheads="1"/>
          </p:cNvSpPr>
          <p:nvPr/>
        </p:nvSpPr>
        <p:spPr bwMode="auto">
          <a:xfrm>
            <a:off x="1578224" y="2897166"/>
            <a:ext cx="1707653"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lgn="ctr" eaLnBrk="1" hangingPunct="1">
              <a:spcBef>
                <a:spcPct val="0"/>
              </a:spcBef>
              <a:buNone/>
              <a:defRPr/>
            </a:pPr>
            <a:r>
              <a:rPr lang="zh-CN" altLang="en-US" sz="1600" dirty="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sz="1600" dirty="0">
              <a:solidFill>
                <a:schemeClr val="bg1"/>
              </a:solidFill>
              <a:latin typeface="思源黑体 CN Medium" panose="020B0600000000000000" charset="-122"/>
              <a:ea typeface="思源黑体 CN Medium" panose="020B0600000000000000" charset="-122"/>
              <a:cs typeface="+mn-ea"/>
              <a:sym typeface="+mn-lt"/>
            </a:endParaRPr>
          </a:p>
        </p:txBody>
      </p:sp>
      <p:sp>
        <p:nvSpPr>
          <p:cNvPr id="5" name="TextBox 58"/>
          <p:cNvSpPr txBox="1"/>
          <p:nvPr/>
        </p:nvSpPr>
        <p:spPr>
          <a:xfrm>
            <a:off x="1732915" y="3287395"/>
            <a:ext cx="1398270" cy="553720"/>
          </a:xfrm>
          <a:prstGeom prst="rect">
            <a:avLst/>
          </a:prstGeom>
          <a:noFill/>
        </p:spPr>
        <p:txBody>
          <a:bodyPr wrap="square" lIns="0" tIns="0" rIns="0" bIns="0" numCol="1" spcCol="360000">
            <a:spAutoFit/>
          </a:bodyPr>
          <a:p>
            <a:pPr algn="ctr">
              <a:lnSpc>
                <a:spcPct val="120000"/>
              </a:lnSpc>
              <a:defRPr/>
            </a:pPr>
            <a:r>
              <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51" name="Rectangle 13" descr="FD1DDF730CE4456e89755B07FE1653D0# #Rectangle 13"/>
          <p:cNvSpPr>
            <a:spLocks noChangeArrowheads="1"/>
          </p:cNvSpPr>
          <p:nvPr/>
        </p:nvSpPr>
        <p:spPr bwMode="auto">
          <a:xfrm>
            <a:off x="3507989" y="2897801"/>
            <a:ext cx="1707653"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lgn="ctr" eaLnBrk="1" hangingPunct="1">
              <a:spcBef>
                <a:spcPct val="0"/>
              </a:spcBef>
              <a:buNone/>
              <a:defRPr/>
            </a:pPr>
            <a:r>
              <a:rPr lang="zh-CN" altLang="en-US" sz="1600" dirty="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sz="1600" dirty="0">
              <a:solidFill>
                <a:schemeClr val="bg1"/>
              </a:solidFill>
              <a:latin typeface="思源黑体 CN Medium" panose="020B0600000000000000" charset="-122"/>
              <a:ea typeface="思源黑体 CN Medium" panose="020B0600000000000000" charset="-122"/>
              <a:cs typeface="+mn-ea"/>
              <a:sym typeface="+mn-lt"/>
            </a:endParaRPr>
          </a:p>
        </p:txBody>
      </p:sp>
      <p:sp>
        <p:nvSpPr>
          <p:cNvPr id="13" name="TextBox 58"/>
          <p:cNvSpPr txBox="1"/>
          <p:nvPr/>
        </p:nvSpPr>
        <p:spPr>
          <a:xfrm>
            <a:off x="3662680" y="3288030"/>
            <a:ext cx="1398270" cy="553720"/>
          </a:xfrm>
          <a:prstGeom prst="rect">
            <a:avLst/>
          </a:prstGeom>
          <a:noFill/>
        </p:spPr>
        <p:txBody>
          <a:bodyPr wrap="square" lIns="0" tIns="0" rIns="0" bIns="0" numCol="1" spcCol="360000">
            <a:spAutoFit/>
          </a:bodyPr>
          <a:p>
            <a:pPr algn="ctr">
              <a:lnSpc>
                <a:spcPct val="120000"/>
              </a:lnSpc>
              <a:defRPr/>
            </a:pPr>
            <a:r>
              <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53" name="Rectangle 13" descr="FD1DDF730CE4456e89755B07FE1653D0# #Rectangle 13"/>
          <p:cNvSpPr>
            <a:spLocks noChangeArrowheads="1"/>
          </p:cNvSpPr>
          <p:nvPr/>
        </p:nvSpPr>
        <p:spPr bwMode="auto">
          <a:xfrm>
            <a:off x="5390764" y="2897801"/>
            <a:ext cx="1707653"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lgn="ctr" eaLnBrk="1" hangingPunct="1">
              <a:spcBef>
                <a:spcPct val="0"/>
              </a:spcBef>
              <a:buNone/>
              <a:defRPr/>
            </a:pPr>
            <a:r>
              <a:rPr lang="zh-CN" altLang="en-US" sz="1600" dirty="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sz="1600" dirty="0">
              <a:solidFill>
                <a:schemeClr val="bg1"/>
              </a:solidFill>
              <a:latin typeface="思源黑体 CN Medium" panose="020B0600000000000000" charset="-122"/>
              <a:ea typeface="思源黑体 CN Medium" panose="020B0600000000000000" charset="-122"/>
              <a:cs typeface="+mn-ea"/>
              <a:sym typeface="+mn-lt"/>
            </a:endParaRPr>
          </a:p>
        </p:txBody>
      </p:sp>
      <p:sp>
        <p:nvSpPr>
          <p:cNvPr id="20" name="TextBox 58"/>
          <p:cNvSpPr txBox="1"/>
          <p:nvPr/>
        </p:nvSpPr>
        <p:spPr>
          <a:xfrm>
            <a:off x="5545455" y="3288030"/>
            <a:ext cx="1398270" cy="553720"/>
          </a:xfrm>
          <a:prstGeom prst="rect">
            <a:avLst/>
          </a:prstGeom>
          <a:noFill/>
        </p:spPr>
        <p:txBody>
          <a:bodyPr wrap="square" lIns="0" tIns="0" rIns="0" bIns="0" numCol="1" spcCol="360000">
            <a:spAutoFit/>
          </a:bodyPr>
          <a:p>
            <a:pPr algn="ctr">
              <a:lnSpc>
                <a:spcPct val="120000"/>
              </a:lnSpc>
              <a:defRPr/>
            </a:pPr>
            <a:r>
              <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24" name="Rectangle 13" descr="FD1DDF730CE4456e89755B07FE1653D0# #Rectangle 13"/>
          <p:cNvSpPr>
            <a:spLocks noChangeArrowheads="1"/>
          </p:cNvSpPr>
          <p:nvPr/>
        </p:nvSpPr>
        <p:spPr bwMode="auto">
          <a:xfrm>
            <a:off x="7228454" y="2897801"/>
            <a:ext cx="1707653"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lgn="ctr" eaLnBrk="1" hangingPunct="1">
              <a:spcBef>
                <a:spcPct val="0"/>
              </a:spcBef>
              <a:buNone/>
              <a:defRPr/>
            </a:pPr>
            <a:r>
              <a:rPr lang="zh-CN" altLang="en-US" sz="1600" dirty="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sz="1600" dirty="0">
              <a:solidFill>
                <a:schemeClr val="bg1"/>
              </a:solidFill>
              <a:latin typeface="思源黑体 CN Medium" panose="020B0600000000000000" charset="-122"/>
              <a:ea typeface="思源黑体 CN Medium" panose="020B0600000000000000" charset="-122"/>
              <a:cs typeface="+mn-ea"/>
              <a:sym typeface="+mn-lt"/>
            </a:endParaRPr>
          </a:p>
        </p:txBody>
      </p:sp>
      <p:sp>
        <p:nvSpPr>
          <p:cNvPr id="27" name="TextBox 58"/>
          <p:cNvSpPr txBox="1"/>
          <p:nvPr/>
        </p:nvSpPr>
        <p:spPr>
          <a:xfrm>
            <a:off x="7383145" y="3288030"/>
            <a:ext cx="1398270" cy="553720"/>
          </a:xfrm>
          <a:prstGeom prst="rect">
            <a:avLst/>
          </a:prstGeom>
          <a:noFill/>
        </p:spPr>
        <p:txBody>
          <a:bodyPr wrap="square" lIns="0" tIns="0" rIns="0" bIns="0" numCol="1" spcCol="360000">
            <a:spAutoFit/>
          </a:bodyPr>
          <a:p>
            <a:pPr algn="ctr">
              <a:lnSpc>
                <a:spcPct val="120000"/>
              </a:lnSpc>
              <a:defRPr/>
            </a:pPr>
            <a:r>
              <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19" name="文本框 18"/>
          <p:cNvSpPr txBox="1"/>
          <p:nvPr/>
        </p:nvSpPr>
        <p:spPr>
          <a:xfrm>
            <a:off x="9371681" y="1267235"/>
            <a:ext cx="1181100" cy="521970"/>
          </a:xfrm>
          <a:prstGeom prst="rect">
            <a:avLst/>
          </a:prstGeom>
          <a:noFill/>
        </p:spPr>
        <p:txBody>
          <a:bodyPr wrap="none" rtlCol="0">
            <a:spAutoFit/>
          </a:bodyPr>
          <a:p>
            <a:pPr algn="ctr"/>
            <a:r>
              <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20NN</a:t>
            </a:r>
            <a:endParaRPr lang="en-US" altLang="zh-CN" sz="28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cxnSp>
        <p:nvCxnSpPr>
          <p:cNvPr id="38" name="直接箭头连接符 26"/>
          <p:cNvCxnSpPr/>
          <p:nvPr/>
        </p:nvCxnSpPr>
        <p:spPr>
          <a:xfrm>
            <a:off x="9962515" y="1956435"/>
            <a:ext cx="0" cy="666750"/>
          </a:xfrm>
          <a:prstGeom prst="straightConnector1">
            <a:avLst/>
          </a:prstGeom>
          <a:gradFill>
            <a:gsLst>
              <a:gs pos="0">
                <a:srgbClr val="DA1B2A"/>
              </a:gs>
              <a:gs pos="100000">
                <a:srgbClr val="1A1651"/>
              </a:gs>
            </a:gsLst>
            <a:lin ang="0" scaled="0"/>
          </a:gradFill>
          <a:ln w="28575">
            <a:solidFill>
              <a:srgbClr val="0693FE"/>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13" descr="FD1DDF730CE4456e89755B07FE1653D0# #Rectangle 13"/>
          <p:cNvSpPr>
            <a:spLocks noChangeArrowheads="1"/>
          </p:cNvSpPr>
          <p:nvPr/>
        </p:nvSpPr>
        <p:spPr bwMode="auto">
          <a:xfrm>
            <a:off x="9108689" y="2897801"/>
            <a:ext cx="1707653"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algn="ctr" eaLnBrk="1" hangingPunct="1">
              <a:spcBef>
                <a:spcPct val="0"/>
              </a:spcBef>
              <a:buNone/>
              <a:defRPr/>
            </a:pPr>
            <a:r>
              <a:rPr lang="zh-CN" altLang="en-US" sz="1600" dirty="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sz="1600" dirty="0">
              <a:solidFill>
                <a:schemeClr val="bg1"/>
              </a:solidFill>
              <a:latin typeface="思源黑体 CN Medium" panose="020B0600000000000000" charset="-122"/>
              <a:ea typeface="思源黑体 CN Medium" panose="020B0600000000000000" charset="-122"/>
              <a:cs typeface="+mn-ea"/>
              <a:sym typeface="+mn-lt"/>
            </a:endParaRPr>
          </a:p>
        </p:txBody>
      </p:sp>
      <p:sp>
        <p:nvSpPr>
          <p:cNvPr id="40" name="TextBox 58"/>
          <p:cNvSpPr txBox="1"/>
          <p:nvPr/>
        </p:nvSpPr>
        <p:spPr>
          <a:xfrm>
            <a:off x="9263380" y="3288030"/>
            <a:ext cx="1398270" cy="553720"/>
          </a:xfrm>
          <a:prstGeom prst="rect">
            <a:avLst/>
          </a:prstGeom>
          <a:noFill/>
        </p:spPr>
        <p:txBody>
          <a:bodyPr wrap="square" lIns="0" tIns="0" rIns="0" bIns="0" numCol="1" spcCol="360000">
            <a:spAutoFit/>
          </a:bodyPr>
          <a:p>
            <a:pPr algn="ctr">
              <a:lnSpc>
                <a:spcPct val="120000"/>
              </a:lnSpc>
              <a:defRPr/>
            </a:pPr>
            <a:r>
              <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此文本框内容为替代文字请双击文本框替换您的文本框内容。</a:t>
            </a:r>
            <a:endParaRPr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endParaRPr>
          </a:p>
        </p:txBody>
      </p:sp>
      <p:sp>
        <p:nvSpPr>
          <p:cNvPr id="29" name="燕尾形 28"/>
          <p:cNvSpPr/>
          <p:nvPr/>
        </p:nvSpPr>
        <p:spPr>
          <a:xfrm>
            <a:off x="1532434" y="1843299"/>
            <a:ext cx="1800200" cy="216024"/>
          </a:xfrm>
          <a:prstGeom prst="chevron">
            <a:avLst/>
          </a:prstGeom>
          <a:gradFill flip="none" rotWithShape="1">
            <a:gsLst>
              <a:gs pos="0">
                <a:srgbClr val="0693FE"/>
              </a:gs>
              <a:gs pos="100000">
                <a:srgbClr val="7AC7FF"/>
              </a:gs>
            </a:gsLst>
            <a:lin ang="0" scaled="0"/>
          </a:gradFill>
          <a:ln>
            <a:solidFill>
              <a:srgbClr val="DA1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1" name="燕尾形 30"/>
          <p:cNvSpPr/>
          <p:nvPr/>
        </p:nvSpPr>
        <p:spPr>
          <a:xfrm>
            <a:off x="3415588" y="1843299"/>
            <a:ext cx="1800200" cy="216024"/>
          </a:xfrm>
          <a:prstGeom prst="chevron">
            <a:avLst/>
          </a:prstGeom>
          <a:gradFill flip="none" rotWithShape="1">
            <a:gsLst>
              <a:gs pos="0">
                <a:srgbClr val="0693FE"/>
              </a:gs>
              <a:gs pos="100000">
                <a:srgbClr val="7AC7FF"/>
              </a:gs>
            </a:gsLst>
            <a:lin ang="0" scaled="0"/>
          </a:gradFill>
          <a:ln>
            <a:solidFill>
              <a:srgbClr val="DA1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2" name="燕尾形 31"/>
          <p:cNvSpPr/>
          <p:nvPr/>
        </p:nvSpPr>
        <p:spPr>
          <a:xfrm>
            <a:off x="5298742" y="1843299"/>
            <a:ext cx="1800200" cy="216024"/>
          </a:xfrm>
          <a:prstGeom prst="chevron">
            <a:avLst/>
          </a:prstGeom>
          <a:gradFill flip="none" rotWithShape="1">
            <a:gsLst>
              <a:gs pos="0">
                <a:srgbClr val="0693FE"/>
              </a:gs>
              <a:gs pos="100000">
                <a:srgbClr val="7AC7FF"/>
              </a:gs>
            </a:gsLst>
            <a:lin ang="0" scaled="0"/>
          </a:gradFill>
          <a:ln>
            <a:solidFill>
              <a:srgbClr val="DA1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3" name="燕尾形 32"/>
          <p:cNvSpPr/>
          <p:nvPr/>
        </p:nvSpPr>
        <p:spPr>
          <a:xfrm>
            <a:off x="7181896" y="1843299"/>
            <a:ext cx="1800200" cy="216024"/>
          </a:xfrm>
          <a:prstGeom prst="chevron">
            <a:avLst/>
          </a:prstGeom>
          <a:gradFill flip="none" rotWithShape="1">
            <a:gsLst>
              <a:gs pos="0">
                <a:srgbClr val="0693FE"/>
              </a:gs>
              <a:gs pos="100000">
                <a:srgbClr val="7AC7FF"/>
              </a:gs>
            </a:gsLst>
            <a:lin ang="0" scaled="0"/>
          </a:gradFill>
          <a:ln>
            <a:solidFill>
              <a:srgbClr val="DA1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4" name="燕尾形 33"/>
          <p:cNvSpPr/>
          <p:nvPr/>
        </p:nvSpPr>
        <p:spPr>
          <a:xfrm>
            <a:off x="9062131" y="1843299"/>
            <a:ext cx="1800200" cy="216024"/>
          </a:xfrm>
          <a:prstGeom prst="chevron">
            <a:avLst/>
          </a:prstGeom>
          <a:gradFill flip="none" rotWithShape="1">
            <a:gsLst>
              <a:gs pos="0">
                <a:srgbClr val="0693FE"/>
              </a:gs>
              <a:gs pos="100000">
                <a:srgbClr val="7AC7FF"/>
              </a:gs>
            </a:gsLst>
            <a:lin ang="0" scaled="0"/>
          </a:gradFill>
          <a:ln>
            <a:solidFill>
              <a:srgbClr val="DA1B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748030" y="570992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 name="任意多边形 29"/>
          <p:cNvSpPr/>
          <p:nvPr/>
        </p:nvSpPr>
        <p:spPr>
          <a:xfrm>
            <a:off x="833120" y="1167765"/>
            <a:ext cx="1444625" cy="1675765"/>
          </a:xfrm>
          <a:custGeom>
            <a:avLst/>
            <a:gdLst>
              <a:gd name="connsiteX0" fmla="*/ 528437 w 1558835"/>
              <a:gd name="connsiteY0" fmla="*/ 647221 h 1808248"/>
              <a:gd name="connsiteX1" fmla="*/ 249763 w 1558835"/>
              <a:gd name="connsiteY1" fmla="*/ 925895 h 1808248"/>
              <a:gd name="connsiteX2" fmla="*/ 528437 w 1558835"/>
              <a:gd name="connsiteY2" fmla="*/ 1204569 h 1808248"/>
              <a:gd name="connsiteX3" fmla="*/ 807111 w 1558835"/>
              <a:gd name="connsiteY3" fmla="*/ 925895 h 1808248"/>
              <a:gd name="connsiteX4" fmla="*/ 528437 w 1558835"/>
              <a:gd name="connsiteY4" fmla="*/ 647221 h 1808248"/>
              <a:gd name="connsiteX5" fmla="*/ 0 w 1558835"/>
              <a:gd name="connsiteY5" fmla="*/ 0 h 1808248"/>
              <a:gd name="connsiteX6" fmla="*/ 1558835 w 1558835"/>
              <a:gd name="connsiteY6" fmla="*/ 904125 h 1808248"/>
              <a:gd name="connsiteX7" fmla="*/ 0 w 1558835"/>
              <a:gd name="connsiteY7" fmla="*/ 1808248 h 180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8835" h="1808248">
                <a:moveTo>
                  <a:pt x="528437" y="647221"/>
                </a:moveTo>
                <a:cubicBezTo>
                  <a:pt x="374530" y="647221"/>
                  <a:pt x="249763" y="771988"/>
                  <a:pt x="249763" y="925895"/>
                </a:cubicBezTo>
                <a:cubicBezTo>
                  <a:pt x="249763" y="1079802"/>
                  <a:pt x="374530" y="1204569"/>
                  <a:pt x="528437" y="1204569"/>
                </a:cubicBezTo>
                <a:cubicBezTo>
                  <a:pt x="682344" y="1204569"/>
                  <a:pt x="807111" y="1079802"/>
                  <a:pt x="807111" y="925895"/>
                </a:cubicBezTo>
                <a:cubicBezTo>
                  <a:pt x="807111" y="771988"/>
                  <a:pt x="682344" y="647221"/>
                  <a:pt x="528437" y="647221"/>
                </a:cubicBezTo>
                <a:close/>
                <a:moveTo>
                  <a:pt x="0" y="0"/>
                </a:moveTo>
                <a:lnTo>
                  <a:pt x="1558835" y="904125"/>
                </a:lnTo>
                <a:lnTo>
                  <a:pt x="0" y="1808248"/>
                </a:lnTo>
                <a:close/>
              </a:path>
            </a:pathLst>
          </a:custGeom>
          <a:gradFill>
            <a:gsLst>
              <a:gs pos="0">
                <a:srgbClr val="7AC7FF"/>
              </a:gs>
              <a:gs pos="100000">
                <a:srgbClr val="1A1651"/>
              </a:gs>
            </a:gsLst>
            <a:lin ang="0" scaled="0"/>
          </a:gradFill>
          <a:ln w="12700" cap="flat" cmpd="sng" algn="ctr">
            <a:noFill/>
            <a:prstDash val="solid"/>
            <a:miter lim="800000"/>
          </a:ln>
          <a:effectLst/>
        </p:spPr>
        <p:txBody>
          <a:bodyPr rtlCol="0" anchor="ctr"/>
          <a:p>
            <a:pPr marL="0" marR="0" lvl="0" indent="0" algn="l" defTabSz="914400" eaLnBrk="1" fontAlgn="auto" latinLnBrk="0" hangingPunct="1">
              <a:lnSpc>
                <a:spcPct val="120000"/>
              </a:lnSpc>
              <a:spcBef>
                <a:spcPts val="0"/>
              </a:spcBef>
              <a:spcAft>
                <a:spcPts val="0"/>
              </a:spcAft>
              <a:buClrTx/>
              <a:buSzTx/>
              <a:buFontTx/>
              <a:buNone/>
              <a:defRPr/>
            </a:pPr>
            <a:r>
              <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rPr>
              <a:t>     1</a:t>
            </a:r>
            <a:endPar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9" name="任意多边形 30"/>
          <p:cNvSpPr/>
          <p:nvPr/>
        </p:nvSpPr>
        <p:spPr>
          <a:xfrm>
            <a:off x="3803650" y="1167765"/>
            <a:ext cx="1444625" cy="1675765"/>
          </a:xfrm>
          <a:custGeom>
            <a:avLst/>
            <a:gdLst>
              <a:gd name="connsiteX0" fmla="*/ 528437 w 1558835"/>
              <a:gd name="connsiteY0" fmla="*/ 647221 h 1808248"/>
              <a:gd name="connsiteX1" fmla="*/ 249763 w 1558835"/>
              <a:gd name="connsiteY1" fmla="*/ 925895 h 1808248"/>
              <a:gd name="connsiteX2" fmla="*/ 528437 w 1558835"/>
              <a:gd name="connsiteY2" fmla="*/ 1204569 h 1808248"/>
              <a:gd name="connsiteX3" fmla="*/ 807111 w 1558835"/>
              <a:gd name="connsiteY3" fmla="*/ 925895 h 1808248"/>
              <a:gd name="connsiteX4" fmla="*/ 528437 w 1558835"/>
              <a:gd name="connsiteY4" fmla="*/ 647221 h 1808248"/>
              <a:gd name="connsiteX5" fmla="*/ 0 w 1558835"/>
              <a:gd name="connsiteY5" fmla="*/ 0 h 1808248"/>
              <a:gd name="connsiteX6" fmla="*/ 1558835 w 1558835"/>
              <a:gd name="connsiteY6" fmla="*/ 904125 h 1808248"/>
              <a:gd name="connsiteX7" fmla="*/ 0 w 1558835"/>
              <a:gd name="connsiteY7" fmla="*/ 1808248 h 180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8835" h="1808248">
                <a:moveTo>
                  <a:pt x="528437" y="647221"/>
                </a:moveTo>
                <a:cubicBezTo>
                  <a:pt x="374530" y="647221"/>
                  <a:pt x="249763" y="771988"/>
                  <a:pt x="249763" y="925895"/>
                </a:cubicBezTo>
                <a:cubicBezTo>
                  <a:pt x="249763" y="1079802"/>
                  <a:pt x="374530" y="1204569"/>
                  <a:pt x="528437" y="1204569"/>
                </a:cubicBezTo>
                <a:cubicBezTo>
                  <a:pt x="682344" y="1204569"/>
                  <a:pt x="807111" y="1079802"/>
                  <a:pt x="807111" y="925895"/>
                </a:cubicBezTo>
                <a:cubicBezTo>
                  <a:pt x="807111" y="771988"/>
                  <a:pt x="682344" y="647221"/>
                  <a:pt x="528437" y="647221"/>
                </a:cubicBezTo>
                <a:close/>
                <a:moveTo>
                  <a:pt x="0" y="0"/>
                </a:moveTo>
                <a:lnTo>
                  <a:pt x="1558835" y="904125"/>
                </a:lnTo>
                <a:lnTo>
                  <a:pt x="0" y="1808248"/>
                </a:lnTo>
                <a:close/>
              </a:path>
            </a:pathLst>
          </a:custGeom>
          <a:gradFill>
            <a:gsLst>
              <a:gs pos="0">
                <a:srgbClr val="7AC7FF"/>
              </a:gs>
              <a:gs pos="100000">
                <a:srgbClr val="1A1651"/>
              </a:gs>
            </a:gsLst>
            <a:lin ang="0" scaled="0"/>
          </a:gradFill>
          <a:ln w="12700" cap="flat" cmpd="sng" algn="ctr">
            <a:noFill/>
            <a:prstDash val="solid"/>
            <a:miter lim="800000"/>
          </a:ln>
          <a:effectLst/>
        </p:spPr>
        <p:txBody>
          <a:bodyPr rtlCol="0" anchor="ctr"/>
          <a:p>
            <a:pPr marL="0" marR="0" lvl="0" indent="0" algn="l" defTabSz="914400" eaLnBrk="1" fontAlgn="auto" latinLnBrk="0" hangingPunct="1">
              <a:lnSpc>
                <a:spcPct val="120000"/>
              </a:lnSpc>
              <a:spcBef>
                <a:spcPts val="0"/>
              </a:spcBef>
              <a:spcAft>
                <a:spcPts val="0"/>
              </a:spcAft>
              <a:buClrTx/>
              <a:buSzTx/>
              <a:buFontTx/>
              <a:buNone/>
              <a:defRPr/>
            </a:pPr>
            <a:r>
              <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rPr>
              <a:t>     2</a:t>
            </a:r>
            <a:endPar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3" name="任意多边形 31"/>
          <p:cNvSpPr/>
          <p:nvPr/>
        </p:nvSpPr>
        <p:spPr>
          <a:xfrm>
            <a:off x="6680835" y="1167765"/>
            <a:ext cx="1444625" cy="1675765"/>
          </a:xfrm>
          <a:custGeom>
            <a:avLst/>
            <a:gdLst>
              <a:gd name="connsiteX0" fmla="*/ 528437 w 1558835"/>
              <a:gd name="connsiteY0" fmla="*/ 647221 h 1808248"/>
              <a:gd name="connsiteX1" fmla="*/ 249763 w 1558835"/>
              <a:gd name="connsiteY1" fmla="*/ 925895 h 1808248"/>
              <a:gd name="connsiteX2" fmla="*/ 528437 w 1558835"/>
              <a:gd name="connsiteY2" fmla="*/ 1204569 h 1808248"/>
              <a:gd name="connsiteX3" fmla="*/ 807111 w 1558835"/>
              <a:gd name="connsiteY3" fmla="*/ 925895 h 1808248"/>
              <a:gd name="connsiteX4" fmla="*/ 528437 w 1558835"/>
              <a:gd name="connsiteY4" fmla="*/ 647221 h 1808248"/>
              <a:gd name="connsiteX5" fmla="*/ 0 w 1558835"/>
              <a:gd name="connsiteY5" fmla="*/ 0 h 1808248"/>
              <a:gd name="connsiteX6" fmla="*/ 1558835 w 1558835"/>
              <a:gd name="connsiteY6" fmla="*/ 904125 h 1808248"/>
              <a:gd name="connsiteX7" fmla="*/ 0 w 1558835"/>
              <a:gd name="connsiteY7" fmla="*/ 1808248 h 180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8835" h="1808248">
                <a:moveTo>
                  <a:pt x="528437" y="647221"/>
                </a:moveTo>
                <a:cubicBezTo>
                  <a:pt x="374530" y="647221"/>
                  <a:pt x="249763" y="771988"/>
                  <a:pt x="249763" y="925895"/>
                </a:cubicBezTo>
                <a:cubicBezTo>
                  <a:pt x="249763" y="1079802"/>
                  <a:pt x="374530" y="1204569"/>
                  <a:pt x="528437" y="1204569"/>
                </a:cubicBezTo>
                <a:cubicBezTo>
                  <a:pt x="682344" y="1204569"/>
                  <a:pt x="807111" y="1079802"/>
                  <a:pt x="807111" y="925895"/>
                </a:cubicBezTo>
                <a:cubicBezTo>
                  <a:pt x="807111" y="771988"/>
                  <a:pt x="682344" y="647221"/>
                  <a:pt x="528437" y="647221"/>
                </a:cubicBezTo>
                <a:close/>
                <a:moveTo>
                  <a:pt x="0" y="0"/>
                </a:moveTo>
                <a:lnTo>
                  <a:pt x="1558835" y="904125"/>
                </a:lnTo>
                <a:lnTo>
                  <a:pt x="0" y="1808248"/>
                </a:lnTo>
                <a:close/>
              </a:path>
            </a:pathLst>
          </a:custGeom>
          <a:gradFill>
            <a:gsLst>
              <a:gs pos="0">
                <a:srgbClr val="7AC7FF"/>
              </a:gs>
              <a:gs pos="100000">
                <a:srgbClr val="1A1651"/>
              </a:gs>
            </a:gsLst>
            <a:lin ang="0" scaled="0"/>
          </a:gradFill>
          <a:ln w="12700" cap="flat" cmpd="sng" algn="ctr">
            <a:noFill/>
            <a:prstDash val="solid"/>
            <a:miter lim="800000"/>
          </a:ln>
          <a:effectLst/>
        </p:spPr>
        <p:txBody>
          <a:bodyPr rtlCol="0" anchor="ctr"/>
          <a:p>
            <a:pPr marL="0" marR="0" lvl="0" indent="0" algn="l" defTabSz="914400" eaLnBrk="1" fontAlgn="auto" latinLnBrk="0" hangingPunct="1">
              <a:lnSpc>
                <a:spcPct val="120000"/>
              </a:lnSpc>
              <a:spcBef>
                <a:spcPts val="0"/>
              </a:spcBef>
              <a:spcAft>
                <a:spcPts val="0"/>
              </a:spcAft>
              <a:buClrTx/>
              <a:buSzTx/>
              <a:buFontTx/>
              <a:buNone/>
              <a:defRPr/>
            </a:pPr>
            <a:r>
              <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rPr>
              <a:t>     3</a:t>
            </a:r>
            <a:endPar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4" name="任意多边形 32"/>
          <p:cNvSpPr/>
          <p:nvPr/>
        </p:nvSpPr>
        <p:spPr>
          <a:xfrm>
            <a:off x="9651365" y="1167765"/>
            <a:ext cx="1444625" cy="1675765"/>
          </a:xfrm>
          <a:custGeom>
            <a:avLst/>
            <a:gdLst>
              <a:gd name="connsiteX0" fmla="*/ 528437 w 1558835"/>
              <a:gd name="connsiteY0" fmla="*/ 647221 h 1808248"/>
              <a:gd name="connsiteX1" fmla="*/ 249763 w 1558835"/>
              <a:gd name="connsiteY1" fmla="*/ 925895 h 1808248"/>
              <a:gd name="connsiteX2" fmla="*/ 528437 w 1558835"/>
              <a:gd name="connsiteY2" fmla="*/ 1204569 h 1808248"/>
              <a:gd name="connsiteX3" fmla="*/ 807111 w 1558835"/>
              <a:gd name="connsiteY3" fmla="*/ 925895 h 1808248"/>
              <a:gd name="connsiteX4" fmla="*/ 528437 w 1558835"/>
              <a:gd name="connsiteY4" fmla="*/ 647221 h 1808248"/>
              <a:gd name="connsiteX5" fmla="*/ 0 w 1558835"/>
              <a:gd name="connsiteY5" fmla="*/ 0 h 1808248"/>
              <a:gd name="connsiteX6" fmla="*/ 1558835 w 1558835"/>
              <a:gd name="connsiteY6" fmla="*/ 904125 h 1808248"/>
              <a:gd name="connsiteX7" fmla="*/ 0 w 1558835"/>
              <a:gd name="connsiteY7" fmla="*/ 1808248 h 180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8835" h="1808248">
                <a:moveTo>
                  <a:pt x="528437" y="647221"/>
                </a:moveTo>
                <a:cubicBezTo>
                  <a:pt x="374530" y="647221"/>
                  <a:pt x="249763" y="771988"/>
                  <a:pt x="249763" y="925895"/>
                </a:cubicBezTo>
                <a:cubicBezTo>
                  <a:pt x="249763" y="1079802"/>
                  <a:pt x="374530" y="1204569"/>
                  <a:pt x="528437" y="1204569"/>
                </a:cubicBezTo>
                <a:cubicBezTo>
                  <a:pt x="682344" y="1204569"/>
                  <a:pt x="807111" y="1079802"/>
                  <a:pt x="807111" y="925895"/>
                </a:cubicBezTo>
                <a:cubicBezTo>
                  <a:pt x="807111" y="771988"/>
                  <a:pt x="682344" y="647221"/>
                  <a:pt x="528437" y="647221"/>
                </a:cubicBezTo>
                <a:close/>
                <a:moveTo>
                  <a:pt x="0" y="0"/>
                </a:moveTo>
                <a:lnTo>
                  <a:pt x="1558835" y="904125"/>
                </a:lnTo>
                <a:lnTo>
                  <a:pt x="0" y="1808248"/>
                </a:lnTo>
                <a:close/>
              </a:path>
            </a:pathLst>
          </a:custGeom>
          <a:gradFill>
            <a:gsLst>
              <a:gs pos="0">
                <a:srgbClr val="7AC7FF"/>
              </a:gs>
              <a:gs pos="100000">
                <a:srgbClr val="1A1651"/>
              </a:gs>
            </a:gsLst>
            <a:lin ang="0" scaled="0"/>
          </a:gradFill>
          <a:ln w="12700" cap="flat" cmpd="sng" algn="ctr">
            <a:noFill/>
            <a:prstDash val="solid"/>
            <a:miter lim="800000"/>
          </a:ln>
          <a:effectLst/>
        </p:spPr>
        <p:txBody>
          <a:bodyPr rtlCol="0" anchor="ctr"/>
          <a:p>
            <a:pPr marL="0" marR="0" lvl="0" indent="0" algn="l" defTabSz="914400" eaLnBrk="1" fontAlgn="auto" latinLnBrk="0" hangingPunct="1">
              <a:lnSpc>
                <a:spcPct val="120000"/>
              </a:lnSpc>
              <a:spcBef>
                <a:spcPts val="0"/>
              </a:spcBef>
              <a:spcAft>
                <a:spcPts val="0"/>
              </a:spcAft>
              <a:buClrTx/>
              <a:buSzTx/>
              <a:buFontTx/>
              <a:buNone/>
              <a:defRPr/>
            </a:pPr>
            <a:r>
              <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rPr>
              <a:t>     4</a:t>
            </a:r>
            <a:endParaRPr kumimoji="0" lang="en-US" altLang="zh-CN"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7" name="燕尾形 6"/>
          <p:cNvSpPr/>
          <p:nvPr/>
        </p:nvSpPr>
        <p:spPr>
          <a:xfrm>
            <a:off x="2562225"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10" name="燕尾形 36"/>
          <p:cNvSpPr/>
          <p:nvPr/>
        </p:nvSpPr>
        <p:spPr>
          <a:xfrm>
            <a:off x="2929890"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5" name="燕尾形 37"/>
          <p:cNvSpPr/>
          <p:nvPr/>
        </p:nvSpPr>
        <p:spPr>
          <a:xfrm>
            <a:off x="5552440"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13" name="燕尾形 38"/>
          <p:cNvSpPr/>
          <p:nvPr/>
        </p:nvSpPr>
        <p:spPr>
          <a:xfrm>
            <a:off x="5920105"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20" name="燕尾形 39"/>
          <p:cNvSpPr/>
          <p:nvPr/>
        </p:nvSpPr>
        <p:spPr>
          <a:xfrm>
            <a:off x="8362950"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sp>
        <p:nvSpPr>
          <p:cNvPr id="24" name="燕尾形 40"/>
          <p:cNvSpPr/>
          <p:nvPr/>
        </p:nvSpPr>
        <p:spPr>
          <a:xfrm>
            <a:off x="8731250" y="1854835"/>
            <a:ext cx="348615" cy="348615"/>
          </a:xfrm>
          <a:prstGeom prst="chevron">
            <a:avLst/>
          </a:prstGeom>
          <a:gradFill>
            <a:gsLst>
              <a:gs pos="0">
                <a:srgbClr val="DA1B2A"/>
              </a:gs>
              <a:gs pos="100000">
                <a:srgbClr val="0693FE"/>
              </a:gs>
            </a:gsLst>
            <a:lin ang="0" scaled="0"/>
          </a:gra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chemeClr val="bg1"/>
              </a:solidFill>
              <a:effectLst/>
              <a:uLnTx/>
              <a:uFillTx/>
              <a:latin typeface="思源黑体 CN Medium" panose="020B0600000000000000" charset="-122"/>
              <a:ea typeface="思源黑体 CN Medium" panose="020B0600000000000000" charset="-122"/>
              <a:cs typeface="思源黑体 CN Bold" panose="020B0800000000000000" charset="-122"/>
            </a:endParaRPr>
          </a:p>
        </p:txBody>
      </p:sp>
      <p:grpSp>
        <p:nvGrpSpPr>
          <p:cNvPr id="71" name="组合 70"/>
          <p:cNvGrpSpPr/>
          <p:nvPr/>
        </p:nvGrpSpPr>
        <p:grpSpPr>
          <a:xfrm>
            <a:off x="728345" y="3110230"/>
            <a:ext cx="2034540" cy="1677670"/>
            <a:chOff x="1080" y="6134"/>
            <a:chExt cx="3204" cy="2642"/>
          </a:xfrm>
        </p:grpSpPr>
        <p:sp>
          <p:nvSpPr>
            <p:cNvPr id="60" name="矩形 59"/>
            <p:cNvSpPr/>
            <p:nvPr/>
          </p:nvSpPr>
          <p:spPr>
            <a:xfrm>
              <a:off x="1080" y="6134"/>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1" name="矩形 47"/>
            <p:cNvSpPr>
              <a:spLocks noChangeArrowheads="1"/>
            </p:cNvSpPr>
            <p:nvPr/>
          </p:nvSpPr>
          <p:spPr bwMode="auto">
            <a:xfrm>
              <a:off x="1080" y="7374"/>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70" name="组合 69"/>
          <p:cNvGrpSpPr/>
          <p:nvPr/>
        </p:nvGrpSpPr>
        <p:grpSpPr>
          <a:xfrm>
            <a:off x="3669665" y="3129915"/>
            <a:ext cx="2034540" cy="1677670"/>
            <a:chOff x="5133" y="6165"/>
            <a:chExt cx="3204" cy="2642"/>
          </a:xfrm>
        </p:grpSpPr>
        <p:sp>
          <p:nvSpPr>
            <p:cNvPr id="62" name="矩形 61"/>
            <p:cNvSpPr/>
            <p:nvPr/>
          </p:nvSpPr>
          <p:spPr>
            <a:xfrm>
              <a:off x="5133" y="6165"/>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3" name="矩形 47"/>
            <p:cNvSpPr>
              <a:spLocks noChangeArrowheads="1"/>
            </p:cNvSpPr>
            <p:nvPr/>
          </p:nvSpPr>
          <p:spPr bwMode="auto">
            <a:xfrm>
              <a:off x="5133" y="7405"/>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69" name="组合 68"/>
          <p:cNvGrpSpPr/>
          <p:nvPr/>
        </p:nvGrpSpPr>
        <p:grpSpPr>
          <a:xfrm>
            <a:off x="6610985" y="3110230"/>
            <a:ext cx="2034540" cy="1677670"/>
            <a:chOff x="9153" y="6134"/>
            <a:chExt cx="3204" cy="2642"/>
          </a:xfrm>
        </p:grpSpPr>
        <p:sp>
          <p:nvSpPr>
            <p:cNvPr id="64" name="矩形 63"/>
            <p:cNvSpPr/>
            <p:nvPr/>
          </p:nvSpPr>
          <p:spPr>
            <a:xfrm>
              <a:off x="9153" y="6134"/>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5" name="矩形 47"/>
            <p:cNvSpPr>
              <a:spLocks noChangeArrowheads="1"/>
            </p:cNvSpPr>
            <p:nvPr/>
          </p:nvSpPr>
          <p:spPr bwMode="auto">
            <a:xfrm>
              <a:off x="9153" y="7374"/>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68" name="组合 67"/>
          <p:cNvGrpSpPr/>
          <p:nvPr/>
        </p:nvGrpSpPr>
        <p:grpSpPr>
          <a:xfrm>
            <a:off x="9552305" y="3089910"/>
            <a:ext cx="2034540" cy="1677670"/>
            <a:chOff x="13198" y="6102"/>
            <a:chExt cx="3204" cy="2642"/>
          </a:xfrm>
        </p:grpSpPr>
        <p:sp>
          <p:nvSpPr>
            <p:cNvPr id="26" name="矩形 25"/>
            <p:cNvSpPr/>
            <p:nvPr/>
          </p:nvSpPr>
          <p:spPr>
            <a:xfrm>
              <a:off x="13198" y="6102"/>
              <a:ext cx="2264" cy="1208"/>
            </a:xfrm>
            <a:prstGeom prst="rect">
              <a:avLst/>
            </a:prstGeom>
          </p:spPr>
          <p:txBody>
            <a:bodyPr wrap="squar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7" name="矩形 47"/>
            <p:cNvSpPr>
              <a:spLocks noChangeArrowheads="1"/>
            </p:cNvSpPr>
            <p:nvPr/>
          </p:nvSpPr>
          <p:spPr bwMode="auto">
            <a:xfrm>
              <a:off x="13198" y="7342"/>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05.</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69" name="直接连接符 68"/>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117" name="组合 116"/>
          <p:cNvGrpSpPr/>
          <p:nvPr/>
        </p:nvGrpSpPr>
        <p:grpSpPr>
          <a:xfrm>
            <a:off x="4145915" y="2944495"/>
            <a:ext cx="4306570" cy="2983230"/>
            <a:chOff x="8296" y="3684"/>
            <a:chExt cx="6782" cy="4698"/>
          </a:xfrm>
        </p:grpSpPr>
        <p:grpSp>
          <p:nvGrpSpPr>
            <p:cNvPr id="2" name="组合 1"/>
            <p:cNvGrpSpPr/>
            <p:nvPr/>
          </p:nvGrpSpPr>
          <p:grpSpPr>
            <a:xfrm>
              <a:off x="8296" y="3684"/>
              <a:ext cx="2190" cy="4698"/>
              <a:chOff x="2468" y="3885"/>
              <a:chExt cx="2190" cy="4698"/>
            </a:xfrm>
          </p:grpSpPr>
          <p:grpSp>
            <p:nvGrpSpPr>
              <p:cNvPr id="28" name="组合 27"/>
              <p:cNvGrpSpPr/>
              <p:nvPr/>
            </p:nvGrpSpPr>
            <p:grpSpPr>
              <a:xfrm>
                <a:off x="2468" y="3885"/>
                <a:ext cx="2190" cy="2058"/>
                <a:chOff x="548" y="5025"/>
                <a:chExt cx="2190" cy="2058"/>
              </a:xfrm>
            </p:grpSpPr>
            <p:sp>
              <p:nvSpPr>
                <p:cNvPr id="79" name="文本框 78"/>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01</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80" name="文本框 79"/>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81" name="文本框 80"/>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nvGrpSpPr>
              <p:cNvPr id="82" name="组合 81"/>
              <p:cNvGrpSpPr/>
              <p:nvPr/>
            </p:nvGrpSpPr>
            <p:grpSpPr>
              <a:xfrm>
                <a:off x="2468" y="6525"/>
                <a:ext cx="2190" cy="2059"/>
                <a:chOff x="548" y="5025"/>
                <a:chExt cx="2190" cy="2059"/>
              </a:xfrm>
            </p:grpSpPr>
            <p:sp>
              <p:nvSpPr>
                <p:cNvPr id="83" name="文本框 82"/>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04</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84" name="文本框 83"/>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85" name="文本框 84"/>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grpSp>
          <p:nvGrpSpPr>
            <p:cNvPr id="86" name="组合 85"/>
            <p:cNvGrpSpPr/>
            <p:nvPr/>
          </p:nvGrpSpPr>
          <p:grpSpPr>
            <a:xfrm>
              <a:off x="10582" y="3684"/>
              <a:ext cx="2190" cy="4698"/>
              <a:chOff x="5678" y="3885"/>
              <a:chExt cx="2190" cy="4698"/>
            </a:xfrm>
          </p:grpSpPr>
          <p:grpSp>
            <p:nvGrpSpPr>
              <p:cNvPr id="3" name="组合 2"/>
              <p:cNvGrpSpPr/>
              <p:nvPr/>
            </p:nvGrpSpPr>
            <p:grpSpPr>
              <a:xfrm>
                <a:off x="5678" y="3885"/>
                <a:ext cx="2190" cy="2059"/>
                <a:chOff x="548" y="5025"/>
                <a:chExt cx="2190" cy="2059"/>
              </a:xfrm>
            </p:grpSpPr>
            <p:sp>
              <p:nvSpPr>
                <p:cNvPr id="88" name="文本框 87"/>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02</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4" name="文本框 3"/>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90" name="文本框 89"/>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nvGrpSpPr>
              <p:cNvPr id="5" name="组合 4"/>
              <p:cNvGrpSpPr/>
              <p:nvPr/>
            </p:nvGrpSpPr>
            <p:grpSpPr>
              <a:xfrm>
                <a:off x="5678" y="6525"/>
                <a:ext cx="2190" cy="2059"/>
                <a:chOff x="548" y="5025"/>
                <a:chExt cx="2190" cy="2059"/>
              </a:xfrm>
            </p:grpSpPr>
            <p:sp>
              <p:nvSpPr>
                <p:cNvPr id="7" name="文本框 6"/>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05</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8" name="文本框 7"/>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9" name="文本框 8"/>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grpSp>
          <p:nvGrpSpPr>
            <p:cNvPr id="10" name="组合 9"/>
            <p:cNvGrpSpPr/>
            <p:nvPr/>
          </p:nvGrpSpPr>
          <p:grpSpPr>
            <a:xfrm>
              <a:off x="12888" y="3684"/>
              <a:ext cx="2190" cy="4698"/>
              <a:chOff x="8888" y="3885"/>
              <a:chExt cx="2190" cy="4698"/>
            </a:xfrm>
          </p:grpSpPr>
          <p:grpSp>
            <p:nvGrpSpPr>
              <p:cNvPr id="96" name="组合 95"/>
              <p:cNvGrpSpPr/>
              <p:nvPr/>
            </p:nvGrpSpPr>
            <p:grpSpPr>
              <a:xfrm>
                <a:off x="8888" y="3885"/>
                <a:ext cx="2190" cy="2059"/>
                <a:chOff x="548" y="5025"/>
                <a:chExt cx="2190" cy="2059"/>
              </a:xfrm>
            </p:grpSpPr>
            <p:sp>
              <p:nvSpPr>
                <p:cNvPr id="97" name="文本框 96"/>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03</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98" name="文本框 97"/>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99" name="文本框 98"/>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nvGrpSpPr>
              <p:cNvPr id="11" name="组合 10"/>
              <p:cNvGrpSpPr/>
              <p:nvPr/>
            </p:nvGrpSpPr>
            <p:grpSpPr>
              <a:xfrm>
                <a:off x="8888" y="6525"/>
                <a:ext cx="2190" cy="2059"/>
                <a:chOff x="548" y="5025"/>
                <a:chExt cx="2190" cy="2059"/>
              </a:xfrm>
            </p:grpSpPr>
            <p:sp>
              <p:nvSpPr>
                <p:cNvPr id="12" name="文本框 11"/>
                <p:cNvSpPr txBox="1"/>
                <p:nvPr/>
              </p:nvSpPr>
              <p:spPr>
                <a:xfrm>
                  <a:off x="548" y="5025"/>
                  <a:ext cx="948" cy="822"/>
                </a:xfrm>
                <a:prstGeom prst="rect">
                  <a:avLst/>
                </a:prstGeom>
                <a:noFill/>
              </p:spPr>
              <p:txBody>
                <a:bodyPr wrap="none" rtlCol="0">
                  <a:spAutoFit/>
                </a:bodyPr>
                <a:p>
                  <a:r>
                    <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rPr>
                    <a:t>06</a:t>
                  </a:r>
                  <a:endParaRPr lang="en-US" altLang="zh-CN" sz="280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102" name="文本框 101"/>
                <p:cNvSpPr txBox="1"/>
                <p:nvPr/>
              </p:nvSpPr>
              <p:spPr>
                <a:xfrm>
                  <a:off x="548" y="5760"/>
                  <a:ext cx="1968" cy="434"/>
                </a:xfrm>
                <a:prstGeom prst="rect">
                  <a:avLst/>
                </a:prstGeom>
                <a:noFill/>
              </p:spPr>
              <p:txBody>
                <a:bodyPr wrap="none" rtlCol="0">
                  <a:spAutoFit/>
                </a:bodyPr>
                <a:p>
                  <a:r>
                    <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rPr>
                    <a:t>请输入您的文案</a:t>
                  </a:r>
                  <a:endParaRPr lang="zh-CN" altLang="en-US" sz="12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13" name="文本框 12"/>
                <p:cNvSpPr txBox="1"/>
                <p:nvPr/>
              </p:nvSpPr>
              <p:spPr>
                <a:xfrm>
                  <a:off x="548" y="6165"/>
                  <a:ext cx="2190" cy="919"/>
                </a:xfrm>
                <a:prstGeom prst="rect">
                  <a:avLst/>
                </a:prstGeom>
                <a:noFill/>
              </p:spPr>
              <p:txBody>
                <a:bodyPr wrap="square" rtlCol="0">
                  <a:spAutoFit/>
                </a:bodyPr>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inputyourcopy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a:p>
                  <a:pPr algn="l"/>
                  <a:r>
                    <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rPr>
                    <a:t>Please inpuyour copyPlease input your copy</a:t>
                  </a:r>
                  <a:endParaRPr lang="zh-CN" altLang="en-US" sz="80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grpSp>
        </p:grpSp>
      </p:grpSp>
      <p:grpSp>
        <p:nvGrpSpPr>
          <p:cNvPr id="14" name="组合 13"/>
          <p:cNvGrpSpPr/>
          <p:nvPr/>
        </p:nvGrpSpPr>
        <p:grpSpPr>
          <a:xfrm rot="0">
            <a:off x="5060315" y="929640"/>
            <a:ext cx="2011680" cy="1547495"/>
            <a:chOff x="3061" y="3516"/>
            <a:chExt cx="3168" cy="2437"/>
          </a:xfrm>
        </p:grpSpPr>
        <p:sp>
          <p:nvSpPr>
            <p:cNvPr id="15" name="文本框 14"/>
            <p:cNvSpPr txBox="1"/>
            <p:nvPr/>
          </p:nvSpPr>
          <p:spPr>
            <a:xfrm>
              <a:off x="3635" y="5373"/>
              <a:ext cx="2211" cy="580"/>
            </a:xfrm>
            <a:prstGeom prst="rect">
              <a:avLst/>
            </a:prstGeom>
            <a:noFill/>
          </p:spPr>
          <p:txBody>
            <a:bodyPr wrap="none" rtlCol="0">
              <a:spAutoFit/>
            </a:bodyPr>
            <a:p>
              <a:pPr algn="ctr"/>
              <a:r>
                <a:rPr lang="zh-CN" altLang="en-US" cap="all">
                  <a:gradFill>
                    <a:gsLst>
                      <a:gs pos="0">
                        <a:srgbClr val="63ECE5"/>
                      </a:gs>
                      <a:gs pos="100000">
                        <a:srgbClr val="30D3F7"/>
                      </a:gs>
                    </a:gsLst>
                    <a:lin ang="5400000" scaled="0"/>
                  </a:gradFill>
                  <a:uFillTx/>
                  <a:latin typeface="思源黑体 CN Bold" panose="020B0800000000000000" charset="-122"/>
                  <a:ea typeface="思源黑体 CN Bold" panose="020B0800000000000000" charset="-122"/>
                  <a:cs typeface="思源黑体 CN Medium" panose="020B0600000000000000" charset="-122"/>
                </a:rPr>
                <a:t>contents</a:t>
              </a:r>
              <a:endParaRPr lang="zh-CN" altLang="en-US" cap="all">
                <a:gradFill>
                  <a:gsLst>
                    <a:gs pos="0">
                      <a:srgbClr val="63ECE5"/>
                    </a:gs>
                    <a:gs pos="100000">
                      <a:srgbClr val="30D3F7"/>
                    </a:gs>
                  </a:gsLst>
                  <a:lin ang="5400000" scaled="0"/>
                </a:gradFill>
                <a:uFillTx/>
                <a:latin typeface="思源黑体 CN Bold" panose="020B0800000000000000" charset="-122"/>
                <a:ea typeface="思源黑体 CN Bold" panose="020B0800000000000000" charset="-122"/>
                <a:cs typeface="思源黑体 CN Medium" panose="020B0600000000000000" charset="-122"/>
              </a:endParaRPr>
            </a:p>
          </p:txBody>
        </p:sp>
        <p:sp>
          <p:nvSpPr>
            <p:cNvPr id="16" name="文本框 15"/>
            <p:cNvSpPr txBox="1"/>
            <p:nvPr/>
          </p:nvSpPr>
          <p:spPr>
            <a:xfrm>
              <a:off x="3061" y="3516"/>
              <a:ext cx="3168" cy="1888"/>
            </a:xfrm>
            <a:prstGeom prst="rect">
              <a:avLst/>
            </a:prstGeom>
            <a:noFill/>
          </p:spPr>
          <p:txBody>
            <a:bodyPr wrap="none" rtlCol="0">
              <a:spAutoFit/>
            </a:bodyPr>
            <a:p>
              <a:r>
                <a:rPr lang="zh-CN" altLang="zh-CN" sz="7200">
                  <a:gradFill>
                    <a:gsLst>
                      <a:gs pos="0">
                        <a:srgbClr val="63ECE5"/>
                      </a:gs>
                      <a:gs pos="100000">
                        <a:srgbClr val="30D3F7"/>
                      </a:gs>
                    </a:gsLst>
                    <a:lin ang="5400000" scaled="0"/>
                  </a:gradFill>
                  <a:latin typeface="思源黑体 CN Bold" panose="020B0800000000000000" charset="-122"/>
                  <a:ea typeface="思源黑体 CN Bold" panose="020B0800000000000000" charset="-122"/>
                  <a:cs typeface="思源黑体 CN Medium" panose="020B0600000000000000" charset="-122"/>
                </a:rPr>
                <a:t>目录</a:t>
              </a:r>
              <a:endParaRPr lang="zh-CN" altLang="zh-CN" sz="7200">
                <a:gradFill>
                  <a:gsLst>
                    <a:gs pos="0">
                      <a:srgbClr val="63ECE5"/>
                    </a:gs>
                    <a:gs pos="100000">
                      <a:srgbClr val="30D3F7"/>
                    </a:gs>
                  </a:gsLst>
                  <a:lin ang="5400000" scaled="0"/>
                </a:gradFill>
                <a:latin typeface="思源黑体 CN Bold" panose="020B0800000000000000" charset="-122"/>
                <a:ea typeface="思源黑体 CN Bold" panose="020B0800000000000000" charset="-122"/>
                <a:cs typeface="思源黑体 CN Medium" panose="020B0600000000000000" charset="-122"/>
              </a:endParaRPr>
            </a:p>
          </p:txBody>
        </p:sp>
      </p:gr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6" name="文本框 5"/>
          <p:cNvSpPr txBox="1"/>
          <p:nvPr/>
        </p:nvSpPr>
        <p:spPr>
          <a:xfrm>
            <a:off x="999490" y="570992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8" name="任意多边形 7"/>
          <p:cNvSpPr/>
          <p:nvPr/>
        </p:nvSpPr>
        <p:spPr bwMode="auto">
          <a:xfrm rot="10800000">
            <a:off x="1024255" y="1183005"/>
            <a:ext cx="3148330" cy="1073785"/>
          </a:xfrm>
          <a:custGeom>
            <a:avLst/>
            <a:gdLst>
              <a:gd name="connsiteX0" fmla="*/ 3494407 w 4138458"/>
              <a:gd name="connsiteY0" fmla="*/ 1121227 h 1412149"/>
              <a:gd name="connsiteX1" fmla="*/ 3567991 w 4138458"/>
              <a:gd name="connsiteY1" fmla="*/ 1078962 h 1412149"/>
              <a:gd name="connsiteX2" fmla="*/ 3758764 w 4138458"/>
              <a:gd name="connsiteY2" fmla="*/ 748339 h 1412149"/>
              <a:gd name="connsiteX3" fmla="*/ 3758764 w 4138458"/>
              <a:gd name="connsiteY3" fmla="*/ 663809 h 1412149"/>
              <a:gd name="connsiteX4" fmla="*/ 3567991 w 4138458"/>
              <a:gd name="connsiteY4" fmla="*/ 333186 h 1412149"/>
              <a:gd name="connsiteX5" fmla="*/ 3494407 w 4138458"/>
              <a:gd name="connsiteY5" fmla="*/ 290921 h 1412149"/>
              <a:gd name="connsiteX6" fmla="*/ 3333442 w 4138458"/>
              <a:gd name="connsiteY6" fmla="*/ 290921 h 1412149"/>
              <a:gd name="connsiteX7" fmla="*/ 3295129 w 4138458"/>
              <a:gd name="connsiteY7" fmla="*/ 290921 h 1412149"/>
              <a:gd name="connsiteX8" fmla="*/ 3289167 w 4138458"/>
              <a:gd name="connsiteY8" fmla="*/ 290921 h 1412149"/>
              <a:gd name="connsiteX9" fmla="*/ 3247435 w 4138458"/>
              <a:gd name="connsiteY9" fmla="*/ 290921 h 1412149"/>
              <a:gd name="connsiteX10" fmla="*/ 3238801 w 4138458"/>
              <a:gd name="connsiteY10" fmla="*/ 290921 h 1412149"/>
              <a:gd name="connsiteX11" fmla="*/ 3134164 w 4138458"/>
              <a:gd name="connsiteY11" fmla="*/ 290921 h 1412149"/>
              <a:gd name="connsiteX12" fmla="*/ 3112861 w 4138458"/>
              <a:gd name="connsiteY12" fmla="*/ 290921 h 1412149"/>
              <a:gd name="connsiteX13" fmla="*/ 3095851 w 4138458"/>
              <a:gd name="connsiteY13" fmla="*/ 290921 h 1412149"/>
              <a:gd name="connsiteX14" fmla="*/ 3089889 w 4138458"/>
              <a:gd name="connsiteY14" fmla="*/ 290921 h 1412149"/>
              <a:gd name="connsiteX15" fmla="*/ 3048157 w 4138458"/>
              <a:gd name="connsiteY15" fmla="*/ 290921 h 1412149"/>
              <a:gd name="connsiteX16" fmla="*/ 3039523 w 4138458"/>
              <a:gd name="connsiteY16" fmla="*/ 290921 h 1412149"/>
              <a:gd name="connsiteX17" fmla="*/ 2934886 w 4138458"/>
              <a:gd name="connsiteY17" fmla="*/ 290921 h 1412149"/>
              <a:gd name="connsiteX18" fmla="*/ 2913583 w 4138458"/>
              <a:gd name="connsiteY18" fmla="*/ 290921 h 1412149"/>
              <a:gd name="connsiteX19" fmla="*/ 2840245 w 4138458"/>
              <a:gd name="connsiteY19" fmla="*/ 290921 h 1412149"/>
              <a:gd name="connsiteX20" fmla="*/ 2714305 w 4138458"/>
              <a:gd name="connsiteY20" fmla="*/ 290921 h 1412149"/>
              <a:gd name="connsiteX21" fmla="*/ 2709913 w 4138458"/>
              <a:gd name="connsiteY21" fmla="*/ 292233 h 1412149"/>
              <a:gd name="connsiteX22" fmla="*/ 2705494 w 4138458"/>
              <a:gd name="connsiteY22" fmla="*/ 290921 h 1412149"/>
              <a:gd name="connsiteX23" fmla="*/ 2323948 w 4138458"/>
              <a:gd name="connsiteY23" fmla="*/ 290921 h 1412149"/>
              <a:gd name="connsiteX24" fmla="*/ 2319556 w 4138458"/>
              <a:gd name="connsiteY24" fmla="*/ 292233 h 1412149"/>
              <a:gd name="connsiteX25" fmla="*/ 2315137 w 4138458"/>
              <a:gd name="connsiteY25" fmla="*/ 290921 h 1412149"/>
              <a:gd name="connsiteX26" fmla="*/ 2059531 w 4138458"/>
              <a:gd name="connsiteY26" fmla="*/ 290921 h 1412149"/>
              <a:gd name="connsiteX27" fmla="*/ 1955409 w 4138458"/>
              <a:gd name="connsiteY27" fmla="*/ 290921 h 1412149"/>
              <a:gd name="connsiteX28" fmla="*/ 1949447 w 4138458"/>
              <a:gd name="connsiteY28" fmla="*/ 290921 h 1412149"/>
              <a:gd name="connsiteX29" fmla="*/ 1933591 w 4138458"/>
              <a:gd name="connsiteY29" fmla="*/ 290921 h 1412149"/>
              <a:gd name="connsiteX30" fmla="*/ 1907716 w 4138458"/>
              <a:gd name="connsiteY30" fmla="*/ 290921 h 1412149"/>
              <a:gd name="connsiteX31" fmla="*/ 1699803 w 4138458"/>
              <a:gd name="connsiteY31" fmla="*/ 290921 h 1412149"/>
              <a:gd name="connsiteX32" fmla="*/ 1666857 w 4138458"/>
              <a:gd name="connsiteY32" fmla="*/ 290921 h 1412149"/>
              <a:gd name="connsiteX33" fmla="*/ 1660895 w 4138458"/>
              <a:gd name="connsiteY33" fmla="*/ 290921 h 1412149"/>
              <a:gd name="connsiteX34" fmla="*/ 1619163 w 4138458"/>
              <a:gd name="connsiteY34" fmla="*/ 290921 h 1412149"/>
              <a:gd name="connsiteX35" fmla="*/ 1573863 w 4138458"/>
              <a:gd name="connsiteY35" fmla="*/ 290921 h 1412149"/>
              <a:gd name="connsiteX36" fmla="*/ 1508939 w 4138458"/>
              <a:gd name="connsiteY36" fmla="*/ 290921 h 1412149"/>
              <a:gd name="connsiteX37" fmla="*/ 1505892 w 4138458"/>
              <a:gd name="connsiteY37" fmla="*/ 290921 h 1412149"/>
              <a:gd name="connsiteX38" fmla="*/ 1502977 w 4138458"/>
              <a:gd name="connsiteY38" fmla="*/ 290921 h 1412149"/>
              <a:gd name="connsiteX39" fmla="*/ 1461246 w 4138458"/>
              <a:gd name="connsiteY39" fmla="*/ 290921 h 1412149"/>
              <a:gd name="connsiteX40" fmla="*/ 1411251 w 4138458"/>
              <a:gd name="connsiteY40" fmla="*/ 290921 h 1412149"/>
              <a:gd name="connsiteX41" fmla="*/ 1347974 w 4138458"/>
              <a:gd name="connsiteY41" fmla="*/ 290921 h 1412149"/>
              <a:gd name="connsiteX42" fmla="*/ 1285311 w 4138458"/>
              <a:gd name="connsiteY42" fmla="*/ 290921 h 1412149"/>
              <a:gd name="connsiteX43" fmla="*/ 1253333 w 4138458"/>
              <a:gd name="connsiteY43" fmla="*/ 290921 h 1412149"/>
              <a:gd name="connsiteX44" fmla="*/ 1173474 w 4138458"/>
              <a:gd name="connsiteY44" fmla="*/ 290921 h 1412149"/>
              <a:gd name="connsiteX45" fmla="*/ 1167512 w 4138458"/>
              <a:gd name="connsiteY45" fmla="*/ 290921 h 1412149"/>
              <a:gd name="connsiteX46" fmla="*/ 1127393 w 4138458"/>
              <a:gd name="connsiteY46" fmla="*/ 290921 h 1412149"/>
              <a:gd name="connsiteX47" fmla="*/ 1125780 w 4138458"/>
              <a:gd name="connsiteY47" fmla="*/ 290921 h 1412149"/>
              <a:gd name="connsiteX48" fmla="*/ 1030708 w 4138458"/>
              <a:gd name="connsiteY48" fmla="*/ 290921 h 1412149"/>
              <a:gd name="connsiteX49" fmla="*/ 1024746 w 4138458"/>
              <a:gd name="connsiteY49" fmla="*/ 290921 h 1412149"/>
              <a:gd name="connsiteX50" fmla="*/ 1012509 w 4138458"/>
              <a:gd name="connsiteY50" fmla="*/ 290921 h 1412149"/>
              <a:gd name="connsiteX51" fmla="*/ 983015 w 4138458"/>
              <a:gd name="connsiteY51" fmla="*/ 290921 h 1412149"/>
              <a:gd name="connsiteX52" fmla="*/ 917868 w 4138458"/>
              <a:gd name="connsiteY52" fmla="*/ 290921 h 1412149"/>
              <a:gd name="connsiteX53" fmla="*/ 869743 w 4138458"/>
              <a:gd name="connsiteY53" fmla="*/ 290921 h 1412149"/>
              <a:gd name="connsiteX54" fmla="*/ 791928 w 4138458"/>
              <a:gd name="connsiteY54" fmla="*/ 290921 h 1412149"/>
              <a:gd name="connsiteX55" fmla="*/ 775102 w 4138458"/>
              <a:gd name="connsiteY55" fmla="*/ 290921 h 1412149"/>
              <a:gd name="connsiteX56" fmla="*/ 649162 w 4138458"/>
              <a:gd name="connsiteY56" fmla="*/ 290921 h 1412149"/>
              <a:gd name="connsiteX57" fmla="*/ 575578 w 4138458"/>
              <a:gd name="connsiteY57" fmla="*/ 333186 h 1412149"/>
              <a:gd name="connsiteX58" fmla="*/ 384805 w 4138458"/>
              <a:gd name="connsiteY58" fmla="*/ 663809 h 1412149"/>
              <a:gd name="connsiteX59" fmla="*/ 384805 w 4138458"/>
              <a:gd name="connsiteY59" fmla="*/ 748339 h 1412149"/>
              <a:gd name="connsiteX60" fmla="*/ 575578 w 4138458"/>
              <a:gd name="connsiteY60" fmla="*/ 1078962 h 1412149"/>
              <a:gd name="connsiteX61" fmla="*/ 649162 w 4138458"/>
              <a:gd name="connsiteY61" fmla="*/ 1121227 h 1412149"/>
              <a:gd name="connsiteX62" fmla="*/ 791928 w 4138458"/>
              <a:gd name="connsiteY62" fmla="*/ 1121227 h 1412149"/>
              <a:gd name="connsiteX63" fmla="*/ 1030708 w 4138458"/>
              <a:gd name="connsiteY63" fmla="*/ 1121227 h 1412149"/>
              <a:gd name="connsiteX64" fmla="*/ 1127393 w 4138458"/>
              <a:gd name="connsiteY64" fmla="*/ 1121227 h 1412149"/>
              <a:gd name="connsiteX65" fmla="*/ 1173474 w 4138458"/>
              <a:gd name="connsiteY65" fmla="*/ 1121227 h 1412149"/>
              <a:gd name="connsiteX66" fmla="*/ 1285311 w 4138458"/>
              <a:gd name="connsiteY66" fmla="*/ 1121227 h 1412149"/>
              <a:gd name="connsiteX67" fmla="*/ 1508939 w 4138458"/>
              <a:gd name="connsiteY67" fmla="*/ 1121227 h 1412149"/>
              <a:gd name="connsiteX68" fmla="*/ 1573863 w 4138458"/>
              <a:gd name="connsiteY68" fmla="*/ 1121227 h 1412149"/>
              <a:gd name="connsiteX69" fmla="*/ 1666857 w 4138458"/>
              <a:gd name="connsiteY69" fmla="*/ 1121227 h 1412149"/>
              <a:gd name="connsiteX70" fmla="*/ 1933591 w 4138458"/>
              <a:gd name="connsiteY70" fmla="*/ 1121227 h 1412149"/>
              <a:gd name="connsiteX71" fmla="*/ 1955409 w 4138458"/>
              <a:gd name="connsiteY71" fmla="*/ 1121227 h 1412149"/>
              <a:gd name="connsiteX72" fmla="*/ 2315137 w 4138458"/>
              <a:gd name="connsiteY72" fmla="*/ 1121227 h 1412149"/>
              <a:gd name="connsiteX73" fmla="*/ 2319556 w 4138458"/>
              <a:gd name="connsiteY73" fmla="*/ 1119915 h 1412149"/>
              <a:gd name="connsiteX74" fmla="*/ 2323948 w 4138458"/>
              <a:gd name="connsiteY74" fmla="*/ 1121227 h 1412149"/>
              <a:gd name="connsiteX75" fmla="*/ 2705494 w 4138458"/>
              <a:gd name="connsiteY75" fmla="*/ 1121227 h 1412149"/>
              <a:gd name="connsiteX76" fmla="*/ 2709913 w 4138458"/>
              <a:gd name="connsiteY76" fmla="*/ 1119915 h 1412149"/>
              <a:gd name="connsiteX77" fmla="*/ 2714305 w 4138458"/>
              <a:gd name="connsiteY77" fmla="*/ 1121227 h 1412149"/>
              <a:gd name="connsiteX78" fmla="*/ 2913583 w 4138458"/>
              <a:gd name="connsiteY78" fmla="*/ 1121227 h 1412149"/>
              <a:gd name="connsiteX79" fmla="*/ 3095851 w 4138458"/>
              <a:gd name="connsiteY79" fmla="*/ 1121227 h 1412149"/>
              <a:gd name="connsiteX80" fmla="*/ 3112861 w 4138458"/>
              <a:gd name="connsiteY80" fmla="*/ 1121227 h 1412149"/>
              <a:gd name="connsiteX81" fmla="*/ 3295129 w 4138458"/>
              <a:gd name="connsiteY81" fmla="*/ 1121227 h 1412149"/>
              <a:gd name="connsiteX82" fmla="*/ 3671470 w 4138458"/>
              <a:gd name="connsiteY82" fmla="*/ 1412149 h 1412149"/>
              <a:gd name="connsiteX83" fmla="*/ 3163470 w 4138458"/>
              <a:gd name="connsiteY83" fmla="*/ 1412149 h 1412149"/>
              <a:gd name="connsiteX84" fmla="*/ 3022552 w 4138458"/>
              <a:gd name="connsiteY84" fmla="*/ 1412149 h 1412149"/>
              <a:gd name="connsiteX85" fmla="*/ 2554799 w 4138458"/>
              <a:gd name="connsiteY85" fmla="*/ 1412149 h 1412149"/>
              <a:gd name="connsiteX86" fmla="*/ 2514552 w 4138458"/>
              <a:gd name="connsiteY86" fmla="*/ 1412149 h 1412149"/>
              <a:gd name="connsiteX87" fmla="*/ 2266137 w 4138458"/>
              <a:gd name="connsiteY87" fmla="*/ 1412149 h 1412149"/>
              <a:gd name="connsiteX88" fmla="*/ 1905881 w 4138458"/>
              <a:gd name="connsiteY88" fmla="*/ 1412149 h 1412149"/>
              <a:gd name="connsiteX89" fmla="*/ 1809866 w 4138458"/>
              <a:gd name="connsiteY89" fmla="*/ 1412149 h 1412149"/>
              <a:gd name="connsiteX90" fmla="*/ 1617219 w 4138458"/>
              <a:gd name="connsiteY90" fmla="*/ 1412149 h 1412149"/>
              <a:gd name="connsiteX91" fmla="*/ 1489857 w 4138458"/>
              <a:gd name="connsiteY91" fmla="*/ 1412149 h 1412149"/>
              <a:gd name="connsiteX92" fmla="*/ 1301866 w 4138458"/>
              <a:gd name="connsiteY92" fmla="*/ 1412149 h 1412149"/>
              <a:gd name="connsiteX93" fmla="*/ 1160948 w 4138458"/>
              <a:gd name="connsiteY93" fmla="*/ 1412149 h 1412149"/>
              <a:gd name="connsiteX94" fmla="*/ 1115038 w 4138458"/>
              <a:gd name="connsiteY94" fmla="*/ 1412149 h 1412149"/>
              <a:gd name="connsiteX95" fmla="*/ 840939 w 4138458"/>
              <a:gd name="connsiteY95" fmla="*/ 1412149 h 1412149"/>
              <a:gd name="connsiteX96" fmla="*/ 652948 w 4138458"/>
              <a:gd name="connsiteY96" fmla="*/ 1412149 h 1412149"/>
              <a:gd name="connsiteX97" fmla="*/ 466120 w 4138458"/>
              <a:gd name="connsiteY97" fmla="*/ 1412149 h 1412149"/>
              <a:gd name="connsiteX98" fmla="*/ 340972 w 4138458"/>
              <a:gd name="connsiteY98" fmla="*/ 1340266 h 1412149"/>
              <a:gd name="connsiteX99" fmla="*/ 16513 w 4138458"/>
              <a:gd name="connsiteY99" fmla="*/ 777957 h 1412149"/>
              <a:gd name="connsiteX100" fmla="*/ 16513 w 4138458"/>
              <a:gd name="connsiteY100" fmla="*/ 634192 h 1412149"/>
              <a:gd name="connsiteX101" fmla="*/ 340972 w 4138458"/>
              <a:gd name="connsiteY101" fmla="*/ 71883 h 1412149"/>
              <a:gd name="connsiteX102" fmla="*/ 466120 w 4138458"/>
              <a:gd name="connsiteY102" fmla="*/ 0 h 1412149"/>
              <a:gd name="connsiteX103" fmla="*/ 652948 w 4138458"/>
              <a:gd name="connsiteY103" fmla="*/ 0 h 1412149"/>
              <a:gd name="connsiteX104" fmla="*/ 680314 w 4138458"/>
              <a:gd name="connsiteY104" fmla="*/ 0 h 1412149"/>
              <a:gd name="connsiteX105" fmla="*/ 840939 w 4138458"/>
              <a:gd name="connsiteY105" fmla="*/ 0 h 1412149"/>
              <a:gd name="connsiteX106" fmla="*/ 841276 w 4138458"/>
              <a:gd name="connsiteY106" fmla="*/ 0 h 1412149"/>
              <a:gd name="connsiteX107" fmla="*/ 867142 w 4138458"/>
              <a:gd name="connsiteY107" fmla="*/ 0 h 1412149"/>
              <a:gd name="connsiteX108" fmla="*/ 956611 w 4138458"/>
              <a:gd name="connsiteY108" fmla="*/ 0 h 1412149"/>
              <a:gd name="connsiteX109" fmla="*/ 1028104 w 4138458"/>
              <a:gd name="connsiteY109" fmla="*/ 0 h 1412149"/>
              <a:gd name="connsiteX110" fmla="*/ 1033923 w 4138458"/>
              <a:gd name="connsiteY110" fmla="*/ 0 h 1412149"/>
              <a:gd name="connsiteX111" fmla="*/ 1055133 w 4138458"/>
              <a:gd name="connsiteY111" fmla="*/ 0 h 1412149"/>
              <a:gd name="connsiteX112" fmla="*/ 1080817 w 4138458"/>
              <a:gd name="connsiteY112" fmla="*/ 0 h 1412149"/>
              <a:gd name="connsiteX113" fmla="*/ 1115038 w 4138458"/>
              <a:gd name="connsiteY113" fmla="*/ 0 h 1412149"/>
              <a:gd name="connsiteX114" fmla="*/ 1143439 w 4138458"/>
              <a:gd name="connsiteY114" fmla="*/ 0 h 1412149"/>
              <a:gd name="connsiteX115" fmla="*/ 1160948 w 4138458"/>
              <a:gd name="connsiteY115" fmla="*/ 0 h 1412149"/>
              <a:gd name="connsiteX116" fmla="*/ 1216095 w 4138458"/>
              <a:gd name="connsiteY116" fmla="*/ 0 h 1412149"/>
              <a:gd name="connsiteX117" fmla="*/ 1220751 w 4138458"/>
              <a:gd name="connsiteY117" fmla="*/ 0 h 1412149"/>
              <a:gd name="connsiteX118" fmla="*/ 1267645 w 4138458"/>
              <a:gd name="connsiteY118" fmla="*/ 0 h 1412149"/>
              <a:gd name="connsiteX119" fmla="*/ 1291726 w 4138458"/>
              <a:gd name="connsiteY119" fmla="*/ 0 h 1412149"/>
              <a:gd name="connsiteX120" fmla="*/ 1301866 w 4138458"/>
              <a:gd name="connsiteY120" fmla="*/ 0 h 1412149"/>
              <a:gd name="connsiteX121" fmla="*/ 1331430 w 4138458"/>
              <a:gd name="connsiteY121" fmla="*/ 0 h 1412149"/>
              <a:gd name="connsiteX122" fmla="*/ 1375142 w 4138458"/>
              <a:gd name="connsiteY122" fmla="*/ 0 h 1412149"/>
              <a:gd name="connsiteX123" fmla="*/ 1408742 w 4138458"/>
              <a:gd name="connsiteY123" fmla="*/ 0 h 1412149"/>
              <a:gd name="connsiteX124" fmla="*/ 1455636 w 4138458"/>
              <a:gd name="connsiteY124" fmla="*/ 0 h 1412149"/>
              <a:gd name="connsiteX125" fmla="*/ 1479717 w 4138458"/>
              <a:gd name="connsiteY125" fmla="*/ 0 h 1412149"/>
              <a:gd name="connsiteX126" fmla="*/ 1489857 w 4138458"/>
              <a:gd name="connsiteY126" fmla="*/ 0 h 1412149"/>
              <a:gd name="connsiteX127" fmla="*/ 1536104 w 4138458"/>
              <a:gd name="connsiteY127" fmla="*/ 0 h 1412149"/>
              <a:gd name="connsiteX128" fmla="*/ 1617219 w 4138458"/>
              <a:gd name="connsiteY128" fmla="*/ 0 h 1412149"/>
              <a:gd name="connsiteX129" fmla="*/ 1651439 w 4138458"/>
              <a:gd name="connsiteY129" fmla="*/ 0 h 1412149"/>
              <a:gd name="connsiteX130" fmla="*/ 1728751 w 4138458"/>
              <a:gd name="connsiteY130" fmla="*/ 0 h 1412149"/>
              <a:gd name="connsiteX131" fmla="*/ 1775645 w 4138458"/>
              <a:gd name="connsiteY131" fmla="*/ 0 h 1412149"/>
              <a:gd name="connsiteX132" fmla="*/ 1799726 w 4138458"/>
              <a:gd name="connsiteY132" fmla="*/ 0 h 1412149"/>
              <a:gd name="connsiteX133" fmla="*/ 1809866 w 4138458"/>
              <a:gd name="connsiteY133" fmla="*/ 0 h 1412149"/>
              <a:gd name="connsiteX134" fmla="*/ 1831413 w 4138458"/>
              <a:gd name="connsiteY134" fmla="*/ 0 h 1412149"/>
              <a:gd name="connsiteX135" fmla="*/ 1905881 w 4138458"/>
              <a:gd name="connsiteY135" fmla="*/ 0 h 1412149"/>
              <a:gd name="connsiteX136" fmla="*/ 1992375 w 4138458"/>
              <a:gd name="connsiteY136" fmla="*/ 0 h 1412149"/>
              <a:gd name="connsiteX137" fmla="*/ 2107709 w 4138458"/>
              <a:gd name="connsiteY137" fmla="*/ 0 h 1412149"/>
              <a:gd name="connsiteX138" fmla="*/ 2120075 w 4138458"/>
              <a:gd name="connsiteY138" fmla="*/ 0 h 1412149"/>
              <a:gd name="connsiteX139" fmla="*/ 2185022 w 4138458"/>
              <a:gd name="connsiteY139" fmla="*/ 0 h 1412149"/>
              <a:gd name="connsiteX140" fmla="*/ 2231916 w 4138458"/>
              <a:gd name="connsiteY140" fmla="*/ 0 h 1412149"/>
              <a:gd name="connsiteX141" fmla="*/ 2255997 w 4138458"/>
              <a:gd name="connsiteY141" fmla="*/ 0 h 1412149"/>
              <a:gd name="connsiteX142" fmla="*/ 2266137 w 4138458"/>
              <a:gd name="connsiteY142" fmla="*/ 0 h 1412149"/>
              <a:gd name="connsiteX143" fmla="*/ 2281036 w 4138458"/>
              <a:gd name="connsiteY143" fmla="*/ 0 h 1412149"/>
              <a:gd name="connsiteX144" fmla="*/ 2473684 w 4138458"/>
              <a:gd name="connsiteY144" fmla="*/ 0 h 1412149"/>
              <a:gd name="connsiteX145" fmla="*/ 2514552 w 4138458"/>
              <a:gd name="connsiteY145" fmla="*/ 0 h 1412149"/>
              <a:gd name="connsiteX146" fmla="*/ 2520578 w 4138458"/>
              <a:gd name="connsiteY146" fmla="*/ 0 h 1412149"/>
              <a:gd name="connsiteX147" fmla="*/ 2544659 w 4138458"/>
              <a:gd name="connsiteY147" fmla="*/ 0 h 1412149"/>
              <a:gd name="connsiteX148" fmla="*/ 2554799 w 4138458"/>
              <a:gd name="connsiteY148" fmla="*/ 0 h 1412149"/>
              <a:gd name="connsiteX149" fmla="*/ 2680485 w 4138458"/>
              <a:gd name="connsiteY149" fmla="*/ 0 h 1412149"/>
              <a:gd name="connsiteX150" fmla="*/ 3005042 w 4138458"/>
              <a:gd name="connsiteY150" fmla="*/ 0 h 1412149"/>
              <a:gd name="connsiteX151" fmla="*/ 3022552 w 4138458"/>
              <a:gd name="connsiteY151" fmla="*/ 0 h 1412149"/>
              <a:gd name="connsiteX152" fmla="*/ 3082355 w 4138458"/>
              <a:gd name="connsiteY152" fmla="*/ 0 h 1412149"/>
              <a:gd name="connsiteX153" fmla="*/ 3129249 w 4138458"/>
              <a:gd name="connsiteY153" fmla="*/ 0 h 1412149"/>
              <a:gd name="connsiteX154" fmla="*/ 3153330 w 4138458"/>
              <a:gd name="connsiteY154" fmla="*/ 0 h 1412149"/>
              <a:gd name="connsiteX155" fmla="*/ 3163470 w 4138458"/>
              <a:gd name="connsiteY155" fmla="*/ 0 h 1412149"/>
              <a:gd name="connsiteX156" fmla="*/ 3236746 w 4138458"/>
              <a:gd name="connsiteY156" fmla="*/ 0 h 1412149"/>
              <a:gd name="connsiteX157" fmla="*/ 3671470 w 4138458"/>
              <a:gd name="connsiteY157" fmla="*/ 0 h 1412149"/>
              <a:gd name="connsiteX158" fmla="*/ 3796617 w 4138458"/>
              <a:gd name="connsiteY158" fmla="*/ 71883 h 1412149"/>
              <a:gd name="connsiteX159" fmla="*/ 4121076 w 4138458"/>
              <a:gd name="connsiteY159" fmla="*/ 634192 h 1412149"/>
              <a:gd name="connsiteX160" fmla="*/ 4121076 w 4138458"/>
              <a:gd name="connsiteY160" fmla="*/ 777957 h 1412149"/>
              <a:gd name="connsiteX161" fmla="*/ 3796617 w 4138458"/>
              <a:gd name="connsiteY161" fmla="*/ 1340266 h 1412149"/>
              <a:gd name="connsiteX162" fmla="*/ 3671470 w 4138458"/>
              <a:gd name="connsiteY162" fmla="*/ 1412149 h 141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138458" h="1412149">
                <a:moveTo>
                  <a:pt x="3494407" y="1121227"/>
                </a:moveTo>
                <a:cubicBezTo>
                  <a:pt x="3521660" y="1121227"/>
                  <a:pt x="3554364" y="1102140"/>
                  <a:pt x="3567991" y="1078962"/>
                </a:cubicBezTo>
                <a:cubicBezTo>
                  <a:pt x="3567991" y="1078962"/>
                  <a:pt x="3567991" y="1078962"/>
                  <a:pt x="3758764" y="748339"/>
                </a:cubicBezTo>
                <a:cubicBezTo>
                  <a:pt x="3772390" y="725162"/>
                  <a:pt x="3772390" y="686987"/>
                  <a:pt x="3758764" y="663809"/>
                </a:cubicBezTo>
                <a:cubicBezTo>
                  <a:pt x="3758764" y="663809"/>
                  <a:pt x="3758764" y="663809"/>
                  <a:pt x="3567991" y="333186"/>
                </a:cubicBezTo>
                <a:cubicBezTo>
                  <a:pt x="3554364" y="310009"/>
                  <a:pt x="3521660" y="290921"/>
                  <a:pt x="3494407" y="290921"/>
                </a:cubicBezTo>
                <a:cubicBezTo>
                  <a:pt x="3494407" y="290921"/>
                  <a:pt x="3494407" y="290921"/>
                  <a:pt x="3333442" y="290921"/>
                </a:cubicBezTo>
                <a:lnTo>
                  <a:pt x="3295129" y="290921"/>
                </a:lnTo>
                <a:lnTo>
                  <a:pt x="3289167" y="290921"/>
                </a:lnTo>
                <a:lnTo>
                  <a:pt x="3247435" y="290921"/>
                </a:lnTo>
                <a:lnTo>
                  <a:pt x="3238801" y="290921"/>
                </a:lnTo>
                <a:lnTo>
                  <a:pt x="3134164" y="290921"/>
                </a:lnTo>
                <a:lnTo>
                  <a:pt x="3112861" y="290921"/>
                </a:lnTo>
                <a:lnTo>
                  <a:pt x="3095851" y="290921"/>
                </a:lnTo>
                <a:lnTo>
                  <a:pt x="3089889" y="290921"/>
                </a:lnTo>
                <a:lnTo>
                  <a:pt x="3048157" y="290921"/>
                </a:lnTo>
                <a:lnTo>
                  <a:pt x="3039523" y="290921"/>
                </a:lnTo>
                <a:lnTo>
                  <a:pt x="2934886" y="290921"/>
                </a:lnTo>
                <a:lnTo>
                  <a:pt x="2913583" y="290921"/>
                </a:lnTo>
                <a:lnTo>
                  <a:pt x="2840245" y="290921"/>
                </a:lnTo>
                <a:cubicBezTo>
                  <a:pt x="2803730" y="290921"/>
                  <a:pt x="2761998" y="290921"/>
                  <a:pt x="2714305" y="290921"/>
                </a:cubicBezTo>
                <a:lnTo>
                  <a:pt x="2709913" y="292233"/>
                </a:lnTo>
                <a:lnTo>
                  <a:pt x="2705494" y="290921"/>
                </a:lnTo>
                <a:cubicBezTo>
                  <a:pt x="2705494" y="290921"/>
                  <a:pt x="2705494" y="290921"/>
                  <a:pt x="2323948" y="290921"/>
                </a:cubicBezTo>
                <a:lnTo>
                  <a:pt x="2319556" y="292233"/>
                </a:lnTo>
                <a:lnTo>
                  <a:pt x="2315137" y="290921"/>
                </a:lnTo>
                <a:cubicBezTo>
                  <a:pt x="2315137" y="290921"/>
                  <a:pt x="2315137" y="290921"/>
                  <a:pt x="2059531" y="290921"/>
                </a:cubicBezTo>
                <a:lnTo>
                  <a:pt x="1955409" y="290921"/>
                </a:lnTo>
                <a:lnTo>
                  <a:pt x="1949447" y="290921"/>
                </a:lnTo>
                <a:lnTo>
                  <a:pt x="1933591" y="290921"/>
                </a:lnTo>
                <a:lnTo>
                  <a:pt x="1907716" y="290921"/>
                </a:lnTo>
                <a:cubicBezTo>
                  <a:pt x="1871946" y="290921"/>
                  <a:pt x="1809348" y="290921"/>
                  <a:pt x="1699803" y="290921"/>
                </a:cubicBezTo>
                <a:lnTo>
                  <a:pt x="1666857" y="290921"/>
                </a:lnTo>
                <a:lnTo>
                  <a:pt x="1660895" y="290921"/>
                </a:lnTo>
                <a:lnTo>
                  <a:pt x="1619163" y="290921"/>
                </a:lnTo>
                <a:lnTo>
                  <a:pt x="1573863" y="290921"/>
                </a:lnTo>
                <a:lnTo>
                  <a:pt x="1508939" y="290921"/>
                </a:lnTo>
                <a:lnTo>
                  <a:pt x="1505892" y="290921"/>
                </a:lnTo>
                <a:lnTo>
                  <a:pt x="1502977" y="290921"/>
                </a:lnTo>
                <a:lnTo>
                  <a:pt x="1461246" y="290921"/>
                </a:lnTo>
                <a:lnTo>
                  <a:pt x="1411251" y="290921"/>
                </a:lnTo>
                <a:lnTo>
                  <a:pt x="1347974" y="290921"/>
                </a:lnTo>
                <a:lnTo>
                  <a:pt x="1285311" y="290921"/>
                </a:lnTo>
                <a:lnTo>
                  <a:pt x="1253333" y="290921"/>
                </a:lnTo>
                <a:lnTo>
                  <a:pt x="1173474" y="290921"/>
                </a:lnTo>
                <a:lnTo>
                  <a:pt x="1167512" y="290921"/>
                </a:lnTo>
                <a:lnTo>
                  <a:pt x="1127393" y="290921"/>
                </a:lnTo>
                <a:lnTo>
                  <a:pt x="1125780" y="290921"/>
                </a:lnTo>
                <a:lnTo>
                  <a:pt x="1030708" y="290921"/>
                </a:lnTo>
                <a:cubicBezTo>
                  <a:pt x="1030708" y="290921"/>
                  <a:pt x="1030708" y="290921"/>
                  <a:pt x="1024746" y="290921"/>
                </a:cubicBezTo>
                <a:lnTo>
                  <a:pt x="1012509" y="290921"/>
                </a:lnTo>
                <a:lnTo>
                  <a:pt x="983015" y="290921"/>
                </a:lnTo>
                <a:lnTo>
                  <a:pt x="917868" y="290921"/>
                </a:lnTo>
                <a:lnTo>
                  <a:pt x="869743" y="290921"/>
                </a:lnTo>
                <a:lnTo>
                  <a:pt x="791928" y="290921"/>
                </a:lnTo>
                <a:lnTo>
                  <a:pt x="775102" y="290921"/>
                </a:lnTo>
                <a:cubicBezTo>
                  <a:pt x="738587" y="290921"/>
                  <a:pt x="696855" y="290921"/>
                  <a:pt x="649162" y="290921"/>
                </a:cubicBezTo>
                <a:cubicBezTo>
                  <a:pt x="622590" y="290921"/>
                  <a:pt x="589204" y="310009"/>
                  <a:pt x="575578" y="333186"/>
                </a:cubicBezTo>
                <a:cubicBezTo>
                  <a:pt x="575578" y="333186"/>
                  <a:pt x="575578" y="333186"/>
                  <a:pt x="384805" y="663809"/>
                </a:cubicBezTo>
                <a:cubicBezTo>
                  <a:pt x="371859" y="686987"/>
                  <a:pt x="371859" y="725162"/>
                  <a:pt x="384805" y="748339"/>
                </a:cubicBezTo>
                <a:cubicBezTo>
                  <a:pt x="384805" y="748339"/>
                  <a:pt x="384805" y="748339"/>
                  <a:pt x="575578" y="1078962"/>
                </a:cubicBezTo>
                <a:cubicBezTo>
                  <a:pt x="589204" y="1102140"/>
                  <a:pt x="622590" y="1121227"/>
                  <a:pt x="649162" y="1121227"/>
                </a:cubicBezTo>
                <a:lnTo>
                  <a:pt x="791928" y="1121227"/>
                </a:lnTo>
                <a:lnTo>
                  <a:pt x="1030708" y="1121227"/>
                </a:lnTo>
                <a:lnTo>
                  <a:pt x="1127393" y="1121227"/>
                </a:lnTo>
                <a:lnTo>
                  <a:pt x="1173474" y="1121227"/>
                </a:lnTo>
                <a:lnTo>
                  <a:pt x="1285311" y="1121227"/>
                </a:lnTo>
                <a:lnTo>
                  <a:pt x="1508939" y="1121227"/>
                </a:lnTo>
                <a:lnTo>
                  <a:pt x="1573863" y="1121227"/>
                </a:lnTo>
                <a:lnTo>
                  <a:pt x="1666857" y="1121227"/>
                </a:lnTo>
                <a:lnTo>
                  <a:pt x="1933591" y="1121227"/>
                </a:lnTo>
                <a:lnTo>
                  <a:pt x="1955409" y="1121227"/>
                </a:lnTo>
                <a:lnTo>
                  <a:pt x="2315137" y="1121227"/>
                </a:lnTo>
                <a:lnTo>
                  <a:pt x="2319556" y="1119915"/>
                </a:lnTo>
                <a:lnTo>
                  <a:pt x="2323948" y="1121227"/>
                </a:lnTo>
                <a:lnTo>
                  <a:pt x="2705494" y="1121227"/>
                </a:lnTo>
                <a:lnTo>
                  <a:pt x="2709913" y="1119915"/>
                </a:lnTo>
                <a:lnTo>
                  <a:pt x="2714305" y="1121227"/>
                </a:lnTo>
                <a:lnTo>
                  <a:pt x="2913583" y="1121227"/>
                </a:lnTo>
                <a:lnTo>
                  <a:pt x="3095851" y="1121227"/>
                </a:lnTo>
                <a:lnTo>
                  <a:pt x="3112861" y="1121227"/>
                </a:lnTo>
                <a:lnTo>
                  <a:pt x="3295129" y="1121227"/>
                </a:lnTo>
                <a:close/>
                <a:moveTo>
                  <a:pt x="3671470" y="1412149"/>
                </a:moveTo>
                <a:lnTo>
                  <a:pt x="3163470" y="1412149"/>
                </a:lnTo>
                <a:lnTo>
                  <a:pt x="3022552" y="1412149"/>
                </a:lnTo>
                <a:lnTo>
                  <a:pt x="2554799" y="1412149"/>
                </a:lnTo>
                <a:lnTo>
                  <a:pt x="2514552" y="1412149"/>
                </a:lnTo>
                <a:lnTo>
                  <a:pt x="2266137" y="1412149"/>
                </a:lnTo>
                <a:lnTo>
                  <a:pt x="1905881" y="1412149"/>
                </a:lnTo>
                <a:lnTo>
                  <a:pt x="1809866" y="1412149"/>
                </a:lnTo>
                <a:lnTo>
                  <a:pt x="1617219" y="1412149"/>
                </a:lnTo>
                <a:lnTo>
                  <a:pt x="1489857" y="1412149"/>
                </a:lnTo>
                <a:lnTo>
                  <a:pt x="1301866" y="1412149"/>
                </a:lnTo>
                <a:lnTo>
                  <a:pt x="1160948" y="1412149"/>
                </a:lnTo>
                <a:lnTo>
                  <a:pt x="1115038" y="1412149"/>
                </a:lnTo>
                <a:lnTo>
                  <a:pt x="840939" y="1412149"/>
                </a:lnTo>
                <a:lnTo>
                  <a:pt x="652948" y="1412149"/>
                </a:lnTo>
                <a:lnTo>
                  <a:pt x="466120" y="1412149"/>
                </a:lnTo>
                <a:cubicBezTo>
                  <a:pt x="420928" y="1412149"/>
                  <a:pt x="364147" y="1379686"/>
                  <a:pt x="340972" y="1340266"/>
                </a:cubicBezTo>
                <a:cubicBezTo>
                  <a:pt x="16513" y="777957"/>
                  <a:pt x="16513" y="777957"/>
                  <a:pt x="16513" y="777957"/>
                </a:cubicBezTo>
                <a:cubicBezTo>
                  <a:pt x="-5504" y="738538"/>
                  <a:pt x="-5504" y="673611"/>
                  <a:pt x="16513" y="634192"/>
                </a:cubicBezTo>
                <a:cubicBezTo>
                  <a:pt x="340972" y="71883"/>
                  <a:pt x="340972" y="71883"/>
                  <a:pt x="340972" y="71883"/>
                </a:cubicBezTo>
                <a:cubicBezTo>
                  <a:pt x="364147" y="32463"/>
                  <a:pt x="420928" y="0"/>
                  <a:pt x="466120" y="0"/>
                </a:cubicBezTo>
                <a:lnTo>
                  <a:pt x="652948" y="0"/>
                </a:lnTo>
                <a:lnTo>
                  <a:pt x="680314" y="0"/>
                </a:lnTo>
                <a:lnTo>
                  <a:pt x="840939" y="0"/>
                </a:lnTo>
                <a:lnTo>
                  <a:pt x="841276" y="0"/>
                </a:lnTo>
                <a:lnTo>
                  <a:pt x="867142" y="0"/>
                </a:lnTo>
                <a:lnTo>
                  <a:pt x="956611" y="0"/>
                </a:lnTo>
                <a:lnTo>
                  <a:pt x="1028104" y="0"/>
                </a:lnTo>
                <a:lnTo>
                  <a:pt x="1033923" y="0"/>
                </a:lnTo>
                <a:lnTo>
                  <a:pt x="1055133" y="0"/>
                </a:lnTo>
                <a:lnTo>
                  <a:pt x="1080817" y="0"/>
                </a:lnTo>
                <a:cubicBezTo>
                  <a:pt x="1115038" y="0"/>
                  <a:pt x="1115038" y="0"/>
                  <a:pt x="1115038" y="0"/>
                </a:cubicBezTo>
                <a:lnTo>
                  <a:pt x="1143439" y="0"/>
                </a:lnTo>
                <a:lnTo>
                  <a:pt x="1160948" y="0"/>
                </a:lnTo>
                <a:lnTo>
                  <a:pt x="1216095" y="0"/>
                </a:lnTo>
                <a:lnTo>
                  <a:pt x="1220751" y="0"/>
                </a:lnTo>
                <a:lnTo>
                  <a:pt x="1267645" y="0"/>
                </a:lnTo>
                <a:lnTo>
                  <a:pt x="1291726" y="0"/>
                </a:lnTo>
                <a:lnTo>
                  <a:pt x="1301866" y="0"/>
                </a:lnTo>
                <a:lnTo>
                  <a:pt x="1331430" y="0"/>
                </a:lnTo>
                <a:lnTo>
                  <a:pt x="1375142" y="0"/>
                </a:lnTo>
                <a:lnTo>
                  <a:pt x="1408742" y="0"/>
                </a:lnTo>
                <a:lnTo>
                  <a:pt x="1455636" y="0"/>
                </a:lnTo>
                <a:lnTo>
                  <a:pt x="1479717" y="0"/>
                </a:lnTo>
                <a:lnTo>
                  <a:pt x="1489857" y="0"/>
                </a:lnTo>
                <a:lnTo>
                  <a:pt x="1536104" y="0"/>
                </a:lnTo>
                <a:lnTo>
                  <a:pt x="1617219" y="0"/>
                </a:lnTo>
                <a:lnTo>
                  <a:pt x="1651439" y="0"/>
                </a:lnTo>
                <a:lnTo>
                  <a:pt x="1728751" y="0"/>
                </a:lnTo>
                <a:lnTo>
                  <a:pt x="1775645" y="0"/>
                </a:lnTo>
                <a:lnTo>
                  <a:pt x="1799726" y="0"/>
                </a:lnTo>
                <a:lnTo>
                  <a:pt x="1809866" y="0"/>
                </a:lnTo>
                <a:lnTo>
                  <a:pt x="1831413" y="0"/>
                </a:lnTo>
                <a:lnTo>
                  <a:pt x="1905881" y="0"/>
                </a:lnTo>
                <a:lnTo>
                  <a:pt x="1992375" y="0"/>
                </a:lnTo>
                <a:lnTo>
                  <a:pt x="2107709" y="0"/>
                </a:lnTo>
                <a:lnTo>
                  <a:pt x="2120075" y="0"/>
                </a:lnTo>
                <a:lnTo>
                  <a:pt x="2185022" y="0"/>
                </a:lnTo>
                <a:lnTo>
                  <a:pt x="2231916" y="0"/>
                </a:lnTo>
                <a:lnTo>
                  <a:pt x="2255997" y="0"/>
                </a:lnTo>
                <a:lnTo>
                  <a:pt x="2266137" y="0"/>
                </a:lnTo>
                <a:lnTo>
                  <a:pt x="2281036" y="0"/>
                </a:lnTo>
                <a:cubicBezTo>
                  <a:pt x="2372290" y="0"/>
                  <a:pt x="2433126" y="0"/>
                  <a:pt x="2473684" y="0"/>
                </a:cubicBezTo>
                <a:lnTo>
                  <a:pt x="2514552" y="0"/>
                </a:lnTo>
                <a:lnTo>
                  <a:pt x="2520578" y="0"/>
                </a:lnTo>
                <a:lnTo>
                  <a:pt x="2544659" y="0"/>
                </a:lnTo>
                <a:lnTo>
                  <a:pt x="2554799" y="0"/>
                </a:lnTo>
                <a:lnTo>
                  <a:pt x="2680485" y="0"/>
                </a:lnTo>
                <a:cubicBezTo>
                  <a:pt x="2830376" y="0"/>
                  <a:pt x="2933750" y="0"/>
                  <a:pt x="3005042" y="0"/>
                </a:cubicBezTo>
                <a:lnTo>
                  <a:pt x="3022552" y="0"/>
                </a:lnTo>
                <a:lnTo>
                  <a:pt x="3082355" y="0"/>
                </a:lnTo>
                <a:lnTo>
                  <a:pt x="3129249" y="0"/>
                </a:lnTo>
                <a:lnTo>
                  <a:pt x="3153330" y="0"/>
                </a:lnTo>
                <a:lnTo>
                  <a:pt x="3163470" y="0"/>
                </a:lnTo>
                <a:lnTo>
                  <a:pt x="3236746" y="0"/>
                </a:lnTo>
                <a:cubicBezTo>
                  <a:pt x="3671470" y="0"/>
                  <a:pt x="3671470" y="0"/>
                  <a:pt x="3671470" y="0"/>
                </a:cubicBezTo>
                <a:cubicBezTo>
                  <a:pt x="3717821" y="0"/>
                  <a:pt x="3773442" y="32463"/>
                  <a:pt x="3796617" y="71883"/>
                </a:cubicBezTo>
                <a:cubicBezTo>
                  <a:pt x="4121076" y="634192"/>
                  <a:pt x="4121076" y="634192"/>
                  <a:pt x="4121076" y="634192"/>
                </a:cubicBezTo>
                <a:cubicBezTo>
                  <a:pt x="4144252" y="673611"/>
                  <a:pt x="4144252" y="738538"/>
                  <a:pt x="4121076" y="777957"/>
                </a:cubicBezTo>
                <a:cubicBezTo>
                  <a:pt x="3796617" y="1340266"/>
                  <a:pt x="3796617" y="1340266"/>
                  <a:pt x="3796617" y="1340266"/>
                </a:cubicBezTo>
                <a:cubicBezTo>
                  <a:pt x="3773442" y="1379686"/>
                  <a:pt x="3717821" y="1412149"/>
                  <a:pt x="3671470" y="1412149"/>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2" name="任意多边形 11"/>
          <p:cNvSpPr/>
          <p:nvPr/>
        </p:nvSpPr>
        <p:spPr bwMode="auto">
          <a:xfrm rot="10800000">
            <a:off x="1326515" y="1424305"/>
            <a:ext cx="2581910" cy="631190"/>
          </a:xfrm>
          <a:custGeom>
            <a:avLst/>
            <a:gdLst>
              <a:gd name="connsiteX0" fmla="*/ 3119312 w 3393888"/>
              <a:gd name="connsiteY0" fmla="*/ 830306 h 830306"/>
              <a:gd name="connsiteX1" fmla="*/ 2920034 w 3393888"/>
              <a:gd name="connsiteY1" fmla="*/ 830306 h 830306"/>
              <a:gd name="connsiteX2" fmla="*/ 2737766 w 3393888"/>
              <a:gd name="connsiteY2" fmla="*/ 830306 h 830306"/>
              <a:gd name="connsiteX3" fmla="*/ 2720756 w 3393888"/>
              <a:gd name="connsiteY3" fmla="*/ 830306 h 830306"/>
              <a:gd name="connsiteX4" fmla="*/ 2538488 w 3393888"/>
              <a:gd name="connsiteY4" fmla="*/ 830306 h 830306"/>
              <a:gd name="connsiteX5" fmla="*/ 2339210 w 3393888"/>
              <a:gd name="connsiteY5" fmla="*/ 830306 h 830306"/>
              <a:gd name="connsiteX6" fmla="*/ 2334818 w 3393888"/>
              <a:gd name="connsiteY6" fmla="*/ 828994 h 830306"/>
              <a:gd name="connsiteX7" fmla="*/ 2330399 w 3393888"/>
              <a:gd name="connsiteY7" fmla="*/ 830306 h 830306"/>
              <a:gd name="connsiteX8" fmla="*/ 1948853 w 3393888"/>
              <a:gd name="connsiteY8" fmla="*/ 830306 h 830306"/>
              <a:gd name="connsiteX9" fmla="*/ 1944461 w 3393888"/>
              <a:gd name="connsiteY9" fmla="*/ 828994 h 830306"/>
              <a:gd name="connsiteX10" fmla="*/ 1940042 w 3393888"/>
              <a:gd name="connsiteY10" fmla="*/ 830306 h 830306"/>
              <a:gd name="connsiteX11" fmla="*/ 1580314 w 3393888"/>
              <a:gd name="connsiteY11" fmla="*/ 830306 h 830306"/>
              <a:gd name="connsiteX12" fmla="*/ 1558496 w 3393888"/>
              <a:gd name="connsiteY12" fmla="*/ 830306 h 830306"/>
              <a:gd name="connsiteX13" fmla="*/ 1291762 w 3393888"/>
              <a:gd name="connsiteY13" fmla="*/ 830306 h 830306"/>
              <a:gd name="connsiteX14" fmla="*/ 1198768 w 3393888"/>
              <a:gd name="connsiteY14" fmla="*/ 830306 h 830306"/>
              <a:gd name="connsiteX15" fmla="*/ 1133844 w 3393888"/>
              <a:gd name="connsiteY15" fmla="*/ 830306 h 830306"/>
              <a:gd name="connsiteX16" fmla="*/ 910216 w 3393888"/>
              <a:gd name="connsiteY16" fmla="*/ 830306 h 830306"/>
              <a:gd name="connsiteX17" fmla="*/ 798379 w 3393888"/>
              <a:gd name="connsiteY17" fmla="*/ 830306 h 830306"/>
              <a:gd name="connsiteX18" fmla="*/ 752298 w 3393888"/>
              <a:gd name="connsiteY18" fmla="*/ 830306 h 830306"/>
              <a:gd name="connsiteX19" fmla="*/ 655613 w 3393888"/>
              <a:gd name="connsiteY19" fmla="*/ 830306 h 830306"/>
              <a:gd name="connsiteX20" fmla="*/ 416833 w 3393888"/>
              <a:gd name="connsiteY20" fmla="*/ 830306 h 830306"/>
              <a:gd name="connsiteX21" fmla="*/ 274067 w 3393888"/>
              <a:gd name="connsiteY21" fmla="*/ 830306 h 830306"/>
              <a:gd name="connsiteX22" fmla="*/ 200483 w 3393888"/>
              <a:gd name="connsiteY22" fmla="*/ 788041 h 830306"/>
              <a:gd name="connsiteX23" fmla="*/ 9710 w 3393888"/>
              <a:gd name="connsiteY23" fmla="*/ 457418 h 830306"/>
              <a:gd name="connsiteX24" fmla="*/ 9710 w 3393888"/>
              <a:gd name="connsiteY24" fmla="*/ 372888 h 830306"/>
              <a:gd name="connsiteX25" fmla="*/ 200483 w 3393888"/>
              <a:gd name="connsiteY25" fmla="*/ 42265 h 830306"/>
              <a:gd name="connsiteX26" fmla="*/ 274067 w 3393888"/>
              <a:gd name="connsiteY26" fmla="*/ 0 h 830306"/>
              <a:gd name="connsiteX27" fmla="*/ 400007 w 3393888"/>
              <a:gd name="connsiteY27" fmla="*/ 0 h 830306"/>
              <a:gd name="connsiteX28" fmla="*/ 416833 w 3393888"/>
              <a:gd name="connsiteY28" fmla="*/ 0 h 830306"/>
              <a:gd name="connsiteX29" fmla="*/ 494648 w 3393888"/>
              <a:gd name="connsiteY29" fmla="*/ 0 h 830306"/>
              <a:gd name="connsiteX30" fmla="*/ 542773 w 3393888"/>
              <a:gd name="connsiteY30" fmla="*/ 0 h 830306"/>
              <a:gd name="connsiteX31" fmla="*/ 607920 w 3393888"/>
              <a:gd name="connsiteY31" fmla="*/ 0 h 830306"/>
              <a:gd name="connsiteX32" fmla="*/ 637414 w 3393888"/>
              <a:gd name="connsiteY32" fmla="*/ 0 h 830306"/>
              <a:gd name="connsiteX33" fmla="*/ 649651 w 3393888"/>
              <a:gd name="connsiteY33" fmla="*/ 0 h 830306"/>
              <a:gd name="connsiteX34" fmla="*/ 655613 w 3393888"/>
              <a:gd name="connsiteY34" fmla="*/ 0 h 830306"/>
              <a:gd name="connsiteX35" fmla="*/ 750685 w 3393888"/>
              <a:gd name="connsiteY35" fmla="*/ 0 h 830306"/>
              <a:gd name="connsiteX36" fmla="*/ 752298 w 3393888"/>
              <a:gd name="connsiteY36" fmla="*/ 0 h 830306"/>
              <a:gd name="connsiteX37" fmla="*/ 792417 w 3393888"/>
              <a:gd name="connsiteY37" fmla="*/ 0 h 830306"/>
              <a:gd name="connsiteX38" fmla="*/ 798379 w 3393888"/>
              <a:gd name="connsiteY38" fmla="*/ 0 h 830306"/>
              <a:gd name="connsiteX39" fmla="*/ 878238 w 3393888"/>
              <a:gd name="connsiteY39" fmla="*/ 0 h 830306"/>
              <a:gd name="connsiteX40" fmla="*/ 910216 w 3393888"/>
              <a:gd name="connsiteY40" fmla="*/ 0 h 830306"/>
              <a:gd name="connsiteX41" fmla="*/ 972879 w 3393888"/>
              <a:gd name="connsiteY41" fmla="*/ 0 h 830306"/>
              <a:gd name="connsiteX42" fmla="*/ 1036156 w 3393888"/>
              <a:gd name="connsiteY42" fmla="*/ 0 h 830306"/>
              <a:gd name="connsiteX43" fmla="*/ 1086151 w 3393888"/>
              <a:gd name="connsiteY43" fmla="*/ 0 h 830306"/>
              <a:gd name="connsiteX44" fmla="*/ 1127882 w 3393888"/>
              <a:gd name="connsiteY44" fmla="*/ 0 h 830306"/>
              <a:gd name="connsiteX45" fmla="*/ 1130797 w 3393888"/>
              <a:gd name="connsiteY45" fmla="*/ 0 h 830306"/>
              <a:gd name="connsiteX46" fmla="*/ 1133844 w 3393888"/>
              <a:gd name="connsiteY46" fmla="*/ 0 h 830306"/>
              <a:gd name="connsiteX47" fmla="*/ 1198768 w 3393888"/>
              <a:gd name="connsiteY47" fmla="*/ 0 h 830306"/>
              <a:gd name="connsiteX48" fmla="*/ 1244068 w 3393888"/>
              <a:gd name="connsiteY48" fmla="*/ 0 h 830306"/>
              <a:gd name="connsiteX49" fmla="*/ 1285800 w 3393888"/>
              <a:gd name="connsiteY49" fmla="*/ 0 h 830306"/>
              <a:gd name="connsiteX50" fmla="*/ 1291762 w 3393888"/>
              <a:gd name="connsiteY50" fmla="*/ 0 h 830306"/>
              <a:gd name="connsiteX51" fmla="*/ 1324708 w 3393888"/>
              <a:gd name="connsiteY51" fmla="*/ 0 h 830306"/>
              <a:gd name="connsiteX52" fmla="*/ 1532621 w 3393888"/>
              <a:gd name="connsiteY52" fmla="*/ 0 h 830306"/>
              <a:gd name="connsiteX53" fmla="*/ 1558496 w 3393888"/>
              <a:gd name="connsiteY53" fmla="*/ 0 h 830306"/>
              <a:gd name="connsiteX54" fmla="*/ 1574352 w 3393888"/>
              <a:gd name="connsiteY54" fmla="*/ 0 h 830306"/>
              <a:gd name="connsiteX55" fmla="*/ 1580314 w 3393888"/>
              <a:gd name="connsiteY55" fmla="*/ 0 h 830306"/>
              <a:gd name="connsiteX56" fmla="*/ 1684436 w 3393888"/>
              <a:gd name="connsiteY56" fmla="*/ 0 h 830306"/>
              <a:gd name="connsiteX57" fmla="*/ 1940042 w 3393888"/>
              <a:gd name="connsiteY57" fmla="*/ 0 h 830306"/>
              <a:gd name="connsiteX58" fmla="*/ 1944461 w 3393888"/>
              <a:gd name="connsiteY58" fmla="*/ 1312 h 830306"/>
              <a:gd name="connsiteX59" fmla="*/ 1948853 w 3393888"/>
              <a:gd name="connsiteY59" fmla="*/ 0 h 830306"/>
              <a:gd name="connsiteX60" fmla="*/ 2330399 w 3393888"/>
              <a:gd name="connsiteY60" fmla="*/ 0 h 830306"/>
              <a:gd name="connsiteX61" fmla="*/ 2334818 w 3393888"/>
              <a:gd name="connsiteY61" fmla="*/ 1312 h 830306"/>
              <a:gd name="connsiteX62" fmla="*/ 2339210 w 3393888"/>
              <a:gd name="connsiteY62" fmla="*/ 0 h 830306"/>
              <a:gd name="connsiteX63" fmla="*/ 2465150 w 3393888"/>
              <a:gd name="connsiteY63" fmla="*/ 0 h 830306"/>
              <a:gd name="connsiteX64" fmla="*/ 2538488 w 3393888"/>
              <a:gd name="connsiteY64" fmla="*/ 0 h 830306"/>
              <a:gd name="connsiteX65" fmla="*/ 2559791 w 3393888"/>
              <a:gd name="connsiteY65" fmla="*/ 0 h 830306"/>
              <a:gd name="connsiteX66" fmla="*/ 2664428 w 3393888"/>
              <a:gd name="connsiteY66" fmla="*/ 0 h 830306"/>
              <a:gd name="connsiteX67" fmla="*/ 2673062 w 3393888"/>
              <a:gd name="connsiteY67" fmla="*/ 0 h 830306"/>
              <a:gd name="connsiteX68" fmla="*/ 2714794 w 3393888"/>
              <a:gd name="connsiteY68" fmla="*/ 0 h 830306"/>
              <a:gd name="connsiteX69" fmla="*/ 2720756 w 3393888"/>
              <a:gd name="connsiteY69" fmla="*/ 0 h 830306"/>
              <a:gd name="connsiteX70" fmla="*/ 2737766 w 3393888"/>
              <a:gd name="connsiteY70" fmla="*/ 0 h 830306"/>
              <a:gd name="connsiteX71" fmla="*/ 2759069 w 3393888"/>
              <a:gd name="connsiteY71" fmla="*/ 0 h 830306"/>
              <a:gd name="connsiteX72" fmla="*/ 2863706 w 3393888"/>
              <a:gd name="connsiteY72" fmla="*/ 0 h 830306"/>
              <a:gd name="connsiteX73" fmla="*/ 2872340 w 3393888"/>
              <a:gd name="connsiteY73" fmla="*/ 0 h 830306"/>
              <a:gd name="connsiteX74" fmla="*/ 2914072 w 3393888"/>
              <a:gd name="connsiteY74" fmla="*/ 0 h 830306"/>
              <a:gd name="connsiteX75" fmla="*/ 2920034 w 3393888"/>
              <a:gd name="connsiteY75" fmla="*/ 0 h 830306"/>
              <a:gd name="connsiteX76" fmla="*/ 2958347 w 3393888"/>
              <a:gd name="connsiteY76" fmla="*/ 0 h 830306"/>
              <a:gd name="connsiteX77" fmla="*/ 3119312 w 3393888"/>
              <a:gd name="connsiteY77" fmla="*/ 0 h 830306"/>
              <a:gd name="connsiteX78" fmla="*/ 3192896 w 3393888"/>
              <a:gd name="connsiteY78" fmla="*/ 42265 h 830306"/>
              <a:gd name="connsiteX79" fmla="*/ 3383669 w 3393888"/>
              <a:gd name="connsiteY79" fmla="*/ 372888 h 830306"/>
              <a:gd name="connsiteX80" fmla="*/ 3383669 w 3393888"/>
              <a:gd name="connsiteY80" fmla="*/ 457418 h 830306"/>
              <a:gd name="connsiteX81" fmla="*/ 3192896 w 3393888"/>
              <a:gd name="connsiteY81" fmla="*/ 788041 h 830306"/>
              <a:gd name="connsiteX82" fmla="*/ 3119312 w 3393888"/>
              <a:gd name="connsiteY82" fmla="*/ 830306 h 8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393888" h="830306">
                <a:moveTo>
                  <a:pt x="3119312" y="830306"/>
                </a:moveTo>
                <a:lnTo>
                  <a:pt x="2920034" y="830306"/>
                </a:lnTo>
                <a:lnTo>
                  <a:pt x="2737766" y="830306"/>
                </a:lnTo>
                <a:lnTo>
                  <a:pt x="2720756" y="830306"/>
                </a:lnTo>
                <a:lnTo>
                  <a:pt x="2538488" y="830306"/>
                </a:lnTo>
                <a:lnTo>
                  <a:pt x="2339210" y="830306"/>
                </a:lnTo>
                <a:lnTo>
                  <a:pt x="2334818" y="828994"/>
                </a:lnTo>
                <a:lnTo>
                  <a:pt x="2330399" y="830306"/>
                </a:lnTo>
                <a:lnTo>
                  <a:pt x="1948853" y="830306"/>
                </a:lnTo>
                <a:lnTo>
                  <a:pt x="1944461" y="828994"/>
                </a:lnTo>
                <a:lnTo>
                  <a:pt x="1940042" y="830306"/>
                </a:lnTo>
                <a:lnTo>
                  <a:pt x="1580314" y="830306"/>
                </a:lnTo>
                <a:lnTo>
                  <a:pt x="1558496" y="830306"/>
                </a:lnTo>
                <a:lnTo>
                  <a:pt x="1291762" y="830306"/>
                </a:lnTo>
                <a:lnTo>
                  <a:pt x="1198768" y="830306"/>
                </a:lnTo>
                <a:lnTo>
                  <a:pt x="1133844" y="830306"/>
                </a:lnTo>
                <a:lnTo>
                  <a:pt x="910216" y="830306"/>
                </a:lnTo>
                <a:lnTo>
                  <a:pt x="798379" y="830306"/>
                </a:lnTo>
                <a:lnTo>
                  <a:pt x="752298" y="830306"/>
                </a:lnTo>
                <a:lnTo>
                  <a:pt x="655613" y="830306"/>
                </a:lnTo>
                <a:lnTo>
                  <a:pt x="416833" y="830306"/>
                </a:lnTo>
                <a:lnTo>
                  <a:pt x="274067" y="830306"/>
                </a:lnTo>
                <a:cubicBezTo>
                  <a:pt x="247495" y="830306"/>
                  <a:pt x="214109" y="811219"/>
                  <a:pt x="200483" y="788041"/>
                </a:cubicBezTo>
                <a:cubicBezTo>
                  <a:pt x="9710" y="457418"/>
                  <a:pt x="9710" y="457418"/>
                  <a:pt x="9710" y="457418"/>
                </a:cubicBezTo>
                <a:cubicBezTo>
                  <a:pt x="-3236" y="434241"/>
                  <a:pt x="-3236" y="396066"/>
                  <a:pt x="9710" y="372888"/>
                </a:cubicBezTo>
                <a:cubicBezTo>
                  <a:pt x="200483" y="42265"/>
                  <a:pt x="200483" y="42265"/>
                  <a:pt x="200483" y="42265"/>
                </a:cubicBezTo>
                <a:cubicBezTo>
                  <a:pt x="214109" y="19088"/>
                  <a:pt x="247495" y="0"/>
                  <a:pt x="274067" y="0"/>
                </a:cubicBezTo>
                <a:cubicBezTo>
                  <a:pt x="321760" y="0"/>
                  <a:pt x="363492" y="0"/>
                  <a:pt x="400007" y="0"/>
                </a:cubicBezTo>
                <a:lnTo>
                  <a:pt x="416833" y="0"/>
                </a:lnTo>
                <a:lnTo>
                  <a:pt x="494648" y="0"/>
                </a:lnTo>
                <a:lnTo>
                  <a:pt x="542773" y="0"/>
                </a:lnTo>
                <a:lnTo>
                  <a:pt x="607920" y="0"/>
                </a:lnTo>
                <a:lnTo>
                  <a:pt x="637414" y="0"/>
                </a:lnTo>
                <a:lnTo>
                  <a:pt x="649651" y="0"/>
                </a:lnTo>
                <a:cubicBezTo>
                  <a:pt x="655613" y="0"/>
                  <a:pt x="655613" y="0"/>
                  <a:pt x="655613" y="0"/>
                </a:cubicBezTo>
                <a:lnTo>
                  <a:pt x="750685" y="0"/>
                </a:lnTo>
                <a:lnTo>
                  <a:pt x="752298" y="0"/>
                </a:lnTo>
                <a:lnTo>
                  <a:pt x="792417" y="0"/>
                </a:lnTo>
                <a:lnTo>
                  <a:pt x="798379" y="0"/>
                </a:lnTo>
                <a:lnTo>
                  <a:pt x="878238" y="0"/>
                </a:lnTo>
                <a:lnTo>
                  <a:pt x="910216" y="0"/>
                </a:lnTo>
                <a:lnTo>
                  <a:pt x="972879" y="0"/>
                </a:lnTo>
                <a:lnTo>
                  <a:pt x="1036156" y="0"/>
                </a:lnTo>
                <a:lnTo>
                  <a:pt x="1086151" y="0"/>
                </a:lnTo>
                <a:lnTo>
                  <a:pt x="1127882" y="0"/>
                </a:lnTo>
                <a:lnTo>
                  <a:pt x="1130797" y="0"/>
                </a:lnTo>
                <a:lnTo>
                  <a:pt x="1133844" y="0"/>
                </a:lnTo>
                <a:lnTo>
                  <a:pt x="1198768" y="0"/>
                </a:lnTo>
                <a:lnTo>
                  <a:pt x="1244068" y="0"/>
                </a:lnTo>
                <a:lnTo>
                  <a:pt x="1285800" y="0"/>
                </a:lnTo>
                <a:lnTo>
                  <a:pt x="1291762" y="0"/>
                </a:lnTo>
                <a:lnTo>
                  <a:pt x="1324708" y="0"/>
                </a:lnTo>
                <a:cubicBezTo>
                  <a:pt x="1434253" y="0"/>
                  <a:pt x="1496851" y="0"/>
                  <a:pt x="1532621" y="0"/>
                </a:cubicBezTo>
                <a:lnTo>
                  <a:pt x="1558496" y="0"/>
                </a:lnTo>
                <a:lnTo>
                  <a:pt x="1574352" y="0"/>
                </a:lnTo>
                <a:lnTo>
                  <a:pt x="1580314" y="0"/>
                </a:lnTo>
                <a:lnTo>
                  <a:pt x="1684436" y="0"/>
                </a:lnTo>
                <a:cubicBezTo>
                  <a:pt x="1940042" y="0"/>
                  <a:pt x="1940042" y="0"/>
                  <a:pt x="1940042" y="0"/>
                </a:cubicBezTo>
                <a:lnTo>
                  <a:pt x="1944461" y="1312"/>
                </a:lnTo>
                <a:lnTo>
                  <a:pt x="1948853" y="0"/>
                </a:lnTo>
                <a:cubicBezTo>
                  <a:pt x="2330399" y="0"/>
                  <a:pt x="2330399" y="0"/>
                  <a:pt x="2330399" y="0"/>
                </a:cubicBezTo>
                <a:lnTo>
                  <a:pt x="2334818" y="1312"/>
                </a:lnTo>
                <a:lnTo>
                  <a:pt x="2339210" y="0"/>
                </a:lnTo>
                <a:cubicBezTo>
                  <a:pt x="2386903" y="0"/>
                  <a:pt x="2428635" y="0"/>
                  <a:pt x="2465150" y="0"/>
                </a:cubicBezTo>
                <a:lnTo>
                  <a:pt x="2538488" y="0"/>
                </a:lnTo>
                <a:lnTo>
                  <a:pt x="2559791" y="0"/>
                </a:lnTo>
                <a:lnTo>
                  <a:pt x="2664428" y="0"/>
                </a:lnTo>
                <a:lnTo>
                  <a:pt x="2673062" y="0"/>
                </a:lnTo>
                <a:lnTo>
                  <a:pt x="2714794" y="0"/>
                </a:lnTo>
                <a:lnTo>
                  <a:pt x="2720756" y="0"/>
                </a:lnTo>
                <a:lnTo>
                  <a:pt x="2737766" y="0"/>
                </a:lnTo>
                <a:lnTo>
                  <a:pt x="2759069" y="0"/>
                </a:lnTo>
                <a:lnTo>
                  <a:pt x="2863706" y="0"/>
                </a:lnTo>
                <a:lnTo>
                  <a:pt x="2872340" y="0"/>
                </a:lnTo>
                <a:lnTo>
                  <a:pt x="2914072" y="0"/>
                </a:lnTo>
                <a:lnTo>
                  <a:pt x="2920034" y="0"/>
                </a:lnTo>
                <a:lnTo>
                  <a:pt x="2958347" y="0"/>
                </a:lnTo>
                <a:cubicBezTo>
                  <a:pt x="3119312" y="0"/>
                  <a:pt x="3119312" y="0"/>
                  <a:pt x="3119312" y="0"/>
                </a:cubicBezTo>
                <a:cubicBezTo>
                  <a:pt x="3146565" y="0"/>
                  <a:pt x="3179269" y="19088"/>
                  <a:pt x="3192896" y="42265"/>
                </a:cubicBezTo>
                <a:cubicBezTo>
                  <a:pt x="3383669" y="372888"/>
                  <a:pt x="3383669" y="372888"/>
                  <a:pt x="3383669" y="372888"/>
                </a:cubicBezTo>
                <a:cubicBezTo>
                  <a:pt x="3397295" y="396066"/>
                  <a:pt x="3397295" y="434241"/>
                  <a:pt x="3383669" y="457418"/>
                </a:cubicBezTo>
                <a:cubicBezTo>
                  <a:pt x="3192896" y="788041"/>
                  <a:pt x="3192896" y="788041"/>
                  <a:pt x="3192896" y="788041"/>
                </a:cubicBezTo>
                <a:cubicBezTo>
                  <a:pt x="3179269" y="811219"/>
                  <a:pt x="3146565" y="830306"/>
                  <a:pt x="3119312" y="830306"/>
                </a:cubicBezTo>
                <a:close/>
              </a:path>
            </a:pathLst>
          </a:custGeom>
          <a:solidFill>
            <a:schemeClr val="bg1">
              <a:alpha val="0"/>
            </a:schemeClr>
          </a:solidFill>
          <a:ln w="3810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4" name="任意多边形 13"/>
          <p:cNvSpPr/>
          <p:nvPr/>
        </p:nvSpPr>
        <p:spPr bwMode="auto">
          <a:xfrm rot="10800000">
            <a:off x="2060575" y="772160"/>
            <a:ext cx="2123440" cy="1894840"/>
          </a:xfrm>
          <a:custGeom>
            <a:avLst/>
            <a:gdLst>
              <a:gd name="connsiteX0" fmla="*/ 1795626 w 2791387"/>
              <a:gd name="connsiteY0" fmla="*/ 2117139 h 2491648"/>
              <a:gd name="connsiteX1" fmla="*/ 1950063 w 2791387"/>
              <a:gd name="connsiteY1" fmla="*/ 2028434 h 2491648"/>
              <a:gd name="connsiteX2" fmla="*/ 2350454 w 2791387"/>
              <a:gd name="connsiteY2" fmla="*/ 1334530 h 2491648"/>
              <a:gd name="connsiteX3" fmla="*/ 2350454 w 2791387"/>
              <a:gd name="connsiteY3" fmla="*/ 1157119 h 2491648"/>
              <a:gd name="connsiteX4" fmla="*/ 1950063 w 2791387"/>
              <a:gd name="connsiteY4" fmla="*/ 463215 h 2491648"/>
              <a:gd name="connsiteX5" fmla="*/ 1795626 w 2791387"/>
              <a:gd name="connsiteY5" fmla="*/ 374509 h 2491648"/>
              <a:gd name="connsiteX6" fmla="*/ 994844 w 2791387"/>
              <a:gd name="connsiteY6" fmla="*/ 374509 h 2491648"/>
              <a:gd name="connsiteX7" fmla="*/ 840408 w 2791387"/>
              <a:gd name="connsiteY7" fmla="*/ 463215 h 2491648"/>
              <a:gd name="connsiteX8" fmla="*/ 440017 w 2791387"/>
              <a:gd name="connsiteY8" fmla="*/ 1157119 h 2491648"/>
              <a:gd name="connsiteX9" fmla="*/ 440017 w 2791387"/>
              <a:gd name="connsiteY9" fmla="*/ 1334530 h 2491648"/>
              <a:gd name="connsiteX10" fmla="*/ 840408 w 2791387"/>
              <a:gd name="connsiteY10" fmla="*/ 2028434 h 2491648"/>
              <a:gd name="connsiteX11" fmla="*/ 994844 w 2791387"/>
              <a:gd name="connsiteY11" fmla="*/ 2117139 h 2491648"/>
              <a:gd name="connsiteX12" fmla="*/ 1967414 w 2791387"/>
              <a:gd name="connsiteY12" fmla="*/ 2491648 h 2491648"/>
              <a:gd name="connsiteX13" fmla="*/ 822440 w 2791387"/>
              <a:gd name="connsiteY13" fmla="*/ 2491648 h 2491648"/>
              <a:gd name="connsiteX14" fmla="*/ 601623 w 2791387"/>
              <a:gd name="connsiteY14" fmla="*/ 2364815 h 2491648"/>
              <a:gd name="connsiteX15" fmla="*/ 29136 w 2791387"/>
              <a:gd name="connsiteY15" fmla="*/ 1372657 h 2491648"/>
              <a:gd name="connsiteX16" fmla="*/ 29136 w 2791387"/>
              <a:gd name="connsiteY16" fmla="*/ 1118992 h 2491648"/>
              <a:gd name="connsiteX17" fmla="*/ 601623 w 2791387"/>
              <a:gd name="connsiteY17" fmla="*/ 126833 h 2491648"/>
              <a:gd name="connsiteX18" fmla="*/ 822440 w 2791387"/>
              <a:gd name="connsiteY18" fmla="*/ 0 h 2491648"/>
              <a:gd name="connsiteX19" fmla="*/ 1967414 w 2791387"/>
              <a:gd name="connsiteY19" fmla="*/ 0 h 2491648"/>
              <a:gd name="connsiteX20" fmla="*/ 2188231 w 2791387"/>
              <a:gd name="connsiteY20" fmla="*/ 126833 h 2491648"/>
              <a:gd name="connsiteX21" fmla="*/ 2760718 w 2791387"/>
              <a:gd name="connsiteY21" fmla="*/ 1118992 h 2491648"/>
              <a:gd name="connsiteX22" fmla="*/ 2760718 w 2791387"/>
              <a:gd name="connsiteY22" fmla="*/ 1372657 h 2491648"/>
              <a:gd name="connsiteX23" fmla="*/ 2188231 w 2791387"/>
              <a:gd name="connsiteY23" fmla="*/ 2364815 h 2491648"/>
              <a:gd name="connsiteX24" fmla="*/ 1967414 w 2791387"/>
              <a:gd name="connsiteY24" fmla="*/ 2491648 h 249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91387" h="2491648">
                <a:moveTo>
                  <a:pt x="1795626" y="2117139"/>
                </a:moveTo>
                <a:cubicBezTo>
                  <a:pt x="1852825" y="2117139"/>
                  <a:pt x="1921463" y="2077079"/>
                  <a:pt x="1950063" y="2028434"/>
                </a:cubicBezTo>
                <a:cubicBezTo>
                  <a:pt x="1950063" y="2028434"/>
                  <a:pt x="1950063" y="2028434"/>
                  <a:pt x="2350454" y="1334530"/>
                </a:cubicBezTo>
                <a:cubicBezTo>
                  <a:pt x="2379053" y="1285885"/>
                  <a:pt x="2379053" y="1205764"/>
                  <a:pt x="2350454" y="1157119"/>
                </a:cubicBezTo>
                <a:cubicBezTo>
                  <a:pt x="2350454" y="1157119"/>
                  <a:pt x="2350454" y="1157119"/>
                  <a:pt x="1950063" y="463215"/>
                </a:cubicBezTo>
                <a:cubicBezTo>
                  <a:pt x="1921463" y="414570"/>
                  <a:pt x="1852825" y="374509"/>
                  <a:pt x="1795626" y="374509"/>
                </a:cubicBezTo>
                <a:cubicBezTo>
                  <a:pt x="1795626" y="374509"/>
                  <a:pt x="1795626" y="374509"/>
                  <a:pt x="994844" y="374509"/>
                </a:cubicBezTo>
                <a:cubicBezTo>
                  <a:pt x="939075" y="374509"/>
                  <a:pt x="869007" y="414570"/>
                  <a:pt x="840408" y="463215"/>
                </a:cubicBezTo>
                <a:cubicBezTo>
                  <a:pt x="840408" y="463215"/>
                  <a:pt x="840408" y="463215"/>
                  <a:pt x="440017" y="1157119"/>
                </a:cubicBezTo>
                <a:cubicBezTo>
                  <a:pt x="412847" y="1205764"/>
                  <a:pt x="412847" y="1285885"/>
                  <a:pt x="440017" y="1334530"/>
                </a:cubicBezTo>
                <a:cubicBezTo>
                  <a:pt x="440017" y="1334530"/>
                  <a:pt x="440017" y="1334530"/>
                  <a:pt x="840408" y="2028434"/>
                </a:cubicBezTo>
                <a:cubicBezTo>
                  <a:pt x="869007" y="2077079"/>
                  <a:pt x="939075" y="2117139"/>
                  <a:pt x="994844" y="2117139"/>
                </a:cubicBezTo>
                <a:close/>
                <a:moveTo>
                  <a:pt x="1967414" y="2491648"/>
                </a:moveTo>
                <a:lnTo>
                  <a:pt x="822440" y="2491648"/>
                </a:lnTo>
                <a:cubicBezTo>
                  <a:pt x="742700" y="2491648"/>
                  <a:pt x="642515" y="2434369"/>
                  <a:pt x="601623" y="2364815"/>
                </a:cubicBezTo>
                <a:cubicBezTo>
                  <a:pt x="29136" y="1372657"/>
                  <a:pt x="29136" y="1372657"/>
                  <a:pt x="29136" y="1372657"/>
                </a:cubicBezTo>
                <a:cubicBezTo>
                  <a:pt x="-9712" y="1303103"/>
                  <a:pt x="-9712" y="1188545"/>
                  <a:pt x="29136" y="1118992"/>
                </a:cubicBezTo>
                <a:cubicBezTo>
                  <a:pt x="601623" y="126833"/>
                  <a:pt x="601623" y="126833"/>
                  <a:pt x="601623" y="126833"/>
                </a:cubicBezTo>
                <a:cubicBezTo>
                  <a:pt x="642515" y="57280"/>
                  <a:pt x="742700" y="0"/>
                  <a:pt x="822440" y="0"/>
                </a:cubicBezTo>
                <a:cubicBezTo>
                  <a:pt x="1967414" y="0"/>
                  <a:pt x="1967414" y="0"/>
                  <a:pt x="1967414" y="0"/>
                </a:cubicBezTo>
                <a:cubicBezTo>
                  <a:pt x="2049198" y="0"/>
                  <a:pt x="2147339" y="57280"/>
                  <a:pt x="2188231" y="126833"/>
                </a:cubicBezTo>
                <a:cubicBezTo>
                  <a:pt x="2760718" y="1118992"/>
                  <a:pt x="2760718" y="1118992"/>
                  <a:pt x="2760718" y="1118992"/>
                </a:cubicBezTo>
                <a:cubicBezTo>
                  <a:pt x="2801610" y="1188545"/>
                  <a:pt x="2801610" y="1303103"/>
                  <a:pt x="2760718" y="1372657"/>
                </a:cubicBezTo>
                <a:cubicBezTo>
                  <a:pt x="2188231" y="2364815"/>
                  <a:pt x="2188231" y="2364815"/>
                  <a:pt x="2188231" y="2364815"/>
                </a:cubicBezTo>
                <a:cubicBezTo>
                  <a:pt x="2147339" y="2434369"/>
                  <a:pt x="2049198" y="2491648"/>
                  <a:pt x="1967414" y="2491648"/>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5" name="Freeform 5"/>
          <p:cNvSpPr/>
          <p:nvPr/>
        </p:nvSpPr>
        <p:spPr bwMode="auto">
          <a:xfrm rot="10800000">
            <a:off x="2374900" y="1079500"/>
            <a:ext cx="1495425" cy="132524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alpha val="0"/>
            </a:schemeClr>
          </a:solidFill>
          <a:ln w="38100">
            <a:noFill/>
          </a:ln>
          <a:effectLst/>
        </p:spPr>
        <p:txBody>
          <a:bodyPr vert="horz" wrap="square" lIns="91440" tIns="45720" rIns="91440" bIns="45720" numCol="1" anchor="t" anchorCtr="0" compatLnSpc="1"/>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6" name="任意多边形 15"/>
          <p:cNvSpPr/>
          <p:nvPr/>
        </p:nvSpPr>
        <p:spPr bwMode="auto">
          <a:xfrm rot="10800000">
            <a:off x="1014095" y="3762375"/>
            <a:ext cx="3148330" cy="1073785"/>
          </a:xfrm>
          <a:custGeom>
            <a:avLst/>
            <a:gdLst>
              <a:gd name="connsiteX0" fmla="*/ 3494407 w 4138458"/>
              <a:gd name="connsiteY0" fmla="*/ 1121227 h 1412149"/>
              <a:gd name="connsiteX1" fmla="*/ 3567991 w 4138458"/>
              <a:gd name="connsiteY1" fmla="*/ 1078962 h 1412149"/>
              <a:gd name="connsiteX2" fmla="*/ 3758764 w 4138458"/>
              <a:gd name="connsiteY2" fmla="*/ 748339 h 1412149"/>
              <a:gd name="connsiteX3" fmla="*/ 3758764 w 4138458"/>
              <a:gd name="connsiteY3" fmla="*/ 663809 h 1412149"/>
              <a:gd name="connsiteX4" fmla="*/ 3567991 w 4138458"/>
              <a:gd name="connsiteY4" fmla="*/ 333186 h 1412149"/>
              <a:gd name="connsiteX5" fmla="*/ 3494407 w 4138458"/>
              <a:gd name="connsiteY5" fmla="*/ 290921 h 1412149"/>
              <a:gd name="connsiteX6" fmla="*/ 3333442 w 4138458"/>
              <a:gd name="connsiteY6" fmla="*/ 290921 h 1412149"/>
              <a:gd name="connsiteX7" fmla="*/ 3295129 w 4138458"/>
              <a:gd name="connsiteY7" fmla="*/ 290921 h 1412149"/>
              <a:gd name="connsiteX8" fmla="*/ 3289167 w 4138458"/>
              <a:gd name="connsiteY8" fmla="*/ 290921 h 1412149"/>
              <a:gd name="connsiteX9" fmla="*/ 3247435 w 4138458"/>
              <a:gd name="connsiteY9" fmla="*/ 290921 h 1412149"/>
              <a:gd name="connsiteX10" fmla="*/ 3238801 w 4138458"/>
              <a:gd name="connsiteY10" fmla="*/ 290921 h 1412149"/>
              <a:gd name="connsiteX11" fmla="*/ 3134164 w 4138458"/>
              <a:gd name="connsiteY11" fmla="*/ 290921 h 1412149"/>
              <a:gd name="connsiteX12" fmla="*/ 3112861 w 4138458"/>
              <a:gd name="connsiteY12" fmla="*/ 290921 h 1412149"/>
              <a:gd name="connsiteX13" fmla="*/ 3095851 w 4138458"/>
              <a:gd name="connsiteY13" fmla="*/ 290921 h 1412149"/>
              <a:gd name="connsiteX14" fmla="*/ 3089889 w 4138458"/>
              <a:gd name="connsiteY14" fmla="*/ 290921 h 1412149"/>
              <a:gd name="connsiteX15" fmla="*/ 3048157 w 4138458"/>
              <a:gd name="connsiteY15" fmla="*/ 290921 h 1412149"/>
              <a:gd name="connsiteX16" fmla="*/ 3039523 w 4138458"/>
              <a:gd name="connsiteY16" fmla="*/ 290921 h 1412149"/>
              <a:gd name="connsiteX17" fmla="*/ 2934886 w 4138458"/>
              <a:gd name="connsiteY17" fmla="*/ 290921 h 1412149"/>
              <a:gd name="connsiteX18" fmla="*/ 2913583 w 4138458"/>
              <a:gd name="connsiteY18" fmla="*/ 290921 h 1412149"/>
              <a:gd name="connsiteX19" fmla="*/ 2840245 w 4138458"/>
              <a:gd name="connsiteY19" fmla="*/ 290921 h 1412149"/>
              <a:gd name="connsiteX20" fmla="*/ 2714305 w 4138458"/>
              <a:gd name="connsiteY20" fmla="*/ 290921 h 1412149"/>
              <a:gd name="connsiteX21" fmla="*/ 2709913 w 4138458"/>
              <a:gd name="connsiteY21" fmla="*/ 292233 h 1412149"/>
              <a:gd name="connsiteX22" fmla="*/ 2705494 w 4138458"/>
              <a:gd name="connsiteY22" fmla="*/ 290921 h 1412149"/>
              <a:gd name="connsiteX23" fmla="*/ 2323948 w 4138458"/>
              <a:gd name="connsiteY23" fmla="*/ 290921 h 1412149"/>
              <a:gd name="connsiteX24" fmla="*/ 2319556 w 4138458"/>
              <a:gd name="connsiteY24" fmla="*/ 292233 h 1412149"/>
              <a:gd name="connsiteX25" fmla="*/ 2315137 w 4138458"/>
              <a:gd name="connsiteY25" fmla="*/ 290921 h 1412149"/>
              <a:gd name="connsiteX26" fmla="*/ 2059531 w 4138458"/>
              <a:gd name="connsiteY26" fmla="*/ 290921 h 1412149"/>
              <a:gd name="connsiteX27" fmla="*/ 1955409 w 4138458"/>
              <a:gd name="connsiteY27" fmla="*/ 290921 h 1412149"/>
              <a:gd name="connsiteX28" fmla="*/ 1949447 w 4138458"/>
              <a:gd name="connsiteY28" fmla="*/ 290921 h 1412149"/>
              <a:gd name="connsiteX29" fmla="*/ 1933591 w 4138458"/>
              <a:gd name="connsiteY29" fmla="*/ 290921 h 1412149"/>
              <a:gd name="connsiteX30" fmla="*/ 1907716 w 4138458"/>
              <a:gd name="connsiteY30" fmla="*/ 290921 h 1412149"/>
              <a:gd name="connsiteX31" fmla="*/ 1699803 w 4138458"/>
              <a:gd name="connsiteY31" fmla="*/ 290921 h 1412149"/>
              <a:gd name="connsiteX32" fmla="*/ 1666857 w 4138458"/>
              <a:gd name="connsiteY32" fmla="*/ 290921 h 1412149"/>
              <a:gd name="connsiteX33" fmla="*/ 1660895 w 4138458"/>
              <a:gd name="connsiteY33" fmla="*/ 290921 h 1412149"/>
              <a:gd name="connsiteX34" fmla="*/ 1619163 w 4138458"/>
              <a:gd name="connsiteY34" fmla="*/ 290921 h 1412149"/>
              <a:gd name="connsiteX35" fmla="*/ 1573863 w 4138458"/>
              <a:gd name="connsiteY35" fmla="*/ 290921 h 1412149"/>
              <a:gd name="connsiteX36" fmla="*/ 1508939 w 4138458"/>
              <a:gd name="connsiteY36" fmla="*/ 290921 h 1412149"/>
              <a:gd name="connsiteX37" fmla="*/ 1505892 w 4138458"/>
              <a:gd name="connsiteY37" fmla="*/ 290921 h 1412149"/>
              <a:gd name="connsiteX38" fmla="*/ 1502977 w 4138458"/>
              <a:gd name="connsiteY38" fmla="*/ 290921 h 1412149"/>
              <a:gd name="connsiteX39" fmla="*/ 1461246 w 4138458"/>
              <a:gd name="connsiteY39" fmla="*/ 290921 h 1412149"/>
              <a:gd name="connsiteX40" fmla="*/ 1411251 w 4138458"/>
              <a:gd name="connsiteY40" fmla="*/ 290921 h 1412149"/>
              <a:gd name="connsiteX41" fmla="*/ 1347974 w 4138458"/>
              <a:gd name="connsiteY41" fmla="*/ 290921 h 1412149"/>
              <a:gd name="connsiteX42" fmla="*/ 1285311 w 4138458"/>
              <a:gd name="connsiteY42" fmla="*/ 290921 h 1412149"/>
              <a:gd name="connsiteX43" fmla="*/ 1253333 w 4138458"/>
              <a:gd name="connsiteY43" fmla="*/ 290921 h 1412149"/>
              <a:gd name="connsiteX44" fmla="*/ 1173474 w 4138458"/>
              <a:gd name="connsiteY44" fmla="*/ 290921 h 1412149"/>
              <a:gd name="connsiteX45" fmla="*/ 1167512 w 4138458"/>
              <a:gd name="connsiteY45" fmla="*/ 290921 h 1412149"/>
              <a:gd name="connsiteX46" fmla="*/ 1127393 w 4138458"/>
              <a:gd name="connsiteY46" fmla="*/ 290921 h 1412149"/>
              <a:gd name="connsiteX47" fmla="*/ 1125780 w 4138458"/>
              <a:gd name="connsiteY47" fmla="*/ 290921 h 1412149"/>
              <a:gd name="connsiteX48" fmla="*/ 1030708 w 4138458"/>
              <a:gd name="connsiteY48" fmla="*/ 290921 h 1412149"/>
              <a:gd name="connsiteX49" fmla="*/ 1024746 w 4138458"/>
              <a:gd name="connsiteY49" fmla="*/ 290921 h 1412149"/>
              <a:gd name="connsiteX50" fmla="*/ 1012509 w 4138458"/>
              <a:gd name="connsiteY50" fmla="*/ 290921 h 1412149"/>
              <a:gd name="connsiteX51" fmla="*/ 983015 w 4138458"/>
              <a:gd name="connsiteY51" fmla="*/ 290921 h 1412149"/>
              <a:gd name="connsiteX52" fmla="*/ 917868 w 4138458"/>
              <a:gd name="connsiteY52" fmla="*/ 290921 h 1412149"/>
              <a:gd name="connsiteX53" fmla="*/ 869743 w 4138458"/>
              <a:gd name="connsiteY53" fmla="*/ 290921 h 1412149"/>
              <a:gd name="connsiteX54" fmla="*/ 791928 w 4138458"/>
              <a:gd name="connsiteY54" fmla="*/ 290921 h 1412149"/>
              <a:gd name="connsiteX55" fmla="*/ 775102 w 4138458"/>
              <a:gd name="connsiteY55" fmla="*/ 290921 h 1412149"/>
              <a:gd name="connsiteX56" fmla="*/ 649162 w 4138458"/>
              <a:gd name="connsiteY56" fmla="*/ 290921 h 1412149"/>
              <a:gd name="connsiteX57" fmla="*/ 575578 w 4138458"/>
              <a:gd name="connsiteY57" fmla="*/ 333186 h 1412149"/>
              <a:gd name="connsiteX58" fmla="*/ 384805 w 4138458"/>
              <a:gd name="connsiteY58" fmla="*/ 663809 h 1412149"/>
              <a:gd name="connsiteX59" fmla="*/ 384805 w 4138458"/>
              <a:gd name="connsiteY59" fmla="*/ 748339 h 1412149"/>
              <a:gd name="connsiteX60" fmla="*/ 575578 w 4138458"/>
              <a:gd name="connsiteY60" fmla="*/ 1078962 h 1412149"/>
              <a:gd name="connsiteX61" fmla="*/ 649162 w 4138458"/>
              <a:gd name="connsiteY61" fmla="*/ 1121227 h 1412149"/>
              <a:gd name="connsiteX62" fmla="*/ 791928 w 4138458"/>
              <a:gd name="connsiteY62" fmla="*/ 1121227 h 1412149"/>
              <a:gd name="connsiteX63" fmla="*/ 1030708 w 4138458"/>
              <a:gd name="connsiteY63" fmla="*/ 1121227 h 1412149"/>
              <a:gd name="connsiteX64" fmla="*/ 1127393 w 4138458"/>
              <a:gd name="connsiteY64" fmla="*/ 1121227 h 1412149"/>
              <a:gd name="connsiteX65" fmla="*/ 1173474 w 4138458"/>
              <a:gd name="connsiteY65" fmla="*/ 1121227 h 1412149"/>
              <a:gd name="connsiteX66" fmla="*/ 1285311 w 4138458"/>
              <a:gd name="connsiteY66" fmla="*/ 1121227 h 1412149"/>
              <a:gd name="connsiteX67" fmla="*/ 1508939 w 4138458"/>
              <a:gd name="connsiteY67" fmla="*/ 1121227 h 1412149"/>
              <a:gd name="connsiteX68" fmla="*/ 1573863 w 4138458"/>
              <a:gd name="connsiteY68" fmla="*/ 1121227 h 1412149"/>
              <a:gd name="connsiteX69" fmla="*/ 1666857 w 4138458"/>
              <a:gd name="connsiteY69" fmla="*/ 1121227 h 1412149"/>
              <a:gd name="connsiteX70" fmla="*/ 1933591 w 4138458"/>
              <a:gd name="connsiteY70" fmla="*/ 1121227 h 1412149"/>
              <a:gd name="connsiteX71" fmla="*/ 1955409 w 4138458"/>
              <a:gd name="connsiteY71" fmla="*/ 1121227 h 1412149"/>
              <a:gd name="connsiteX72" fmla="*/ 2315137 w 4138458"/>
              <a:gd name="connsiteY72" fmla="*/ 1121227 h 1412149"/>
              <a:gd name="connsiteX73" fmla="*/ 2319556 w 4138458"/>
              <a:gd name="connsiteY73" fmla="*/ 1119915 h 1412149"/>
              <a:gd name="connsiteX74" fmla="*/ 2323948 w 4138458"/>
              <a:gd name="connsiteY74" fmla="*/ 1121227 h 1412149"/>
              <a:gd name="connsiteX75" fmla="*/ 2705494 w 4138458"/>
              <a:gd name="connsiteY75" fmla="*/ 1121227 h 1412149"/>
              <a:gd name="connsiteX76" fmla="*/ 2709913 w 4138458"/>
              <a:gd name="connsiteY76" fmla="*/ 1119915 h 1412149"/>
              <a:gd name="connsiteX77" fmla="*/ 2714305 w 4138458"/>
              <a:gd name="connsiteY77" fmla="*/ 1121227 h 1412149"/>
              <a:gd name="connsiteX78" fmla="*/ 2913583 w 4138458"/>
              <a:gd name="connsiteY78" fmla="*/ 1121227 h 1412149"/>
              <a:gd name="connsiteX79" fmla="*/ 3095851 w 4138458"/>
              <a:gd name="connsiteY79" fmla="*/ 1121227 h 1412149"/>
              <a:gd name="connsiteX80" fmla="*/ 3112861 w 4138458"/>
              <a:gd name="connsiteY80" fmla="*/ 1121227 h 1412149"/>
              <a:gd name="connsiteX81" fmla="*/ 3295129 w 4138458"/>
              <a:gd name="connsiteY81" fmla="*/ 1121227 h 1412149"/>
              <a:gd name="connsiteX82" fmla="*/ 3671470 w 4138458"/>
              <a:gd name="connsiteY82" fmla="*/ 1412149 h 1412149"/>
              <a:gd name="connsiteX83" fmla="*/ 3163470 w 4138458"/>
              <a:gd name="connsiteY83" fmla="*/ 1412149 h 1412149"/>
              <a:gd name="connsiteX84" fmla="*/ 3022552 w 4138458"/>
              <a:gd name="connsiteY84" fmla="*/ 1412149 h 1412149"/>
              <a:gd name="connsiteX85" fmla="*/ 2554799 w 4138458"/>
              <a:gd name="connsiteY85" fmla="*/ 1412149 h 1412149"/>
              <a:gd name="connsiteX86" fmla="*/ 2514552 w 4138458"/>
              <a:gd name="connsiteY86" fmla="*/ 1412149 h 1412149"/>
              <a:gd name="connsiteX87" fmla="*/ 2266137 w 4138458"/>
              <a:gd name="connsiteY87" fmla="*/ 1412149 h 1412149"/>
              <a:gd name="connsiteX88" fmla="*/ 1905881 w 4138458"/>
              <a:gd name="connsiteY88" fmla="*/ 1412149 h 1412149"/>
              <a:gd name="connsiteX89" fmla="*/ 1809866 w 4138458"/>
              <a:gd name="connsiteY89" fmla="*/ 1412149 h 1412149"/>
              <a:gd name="connsiteX90" fmla="*/ 1617219 w 4138458"/>
              <a:gd name="connsiteY90" fmla="*/ 1412149 h 1412149"/>
              <a:gd name="connsiteX91" fmla="*/ 1489857 w 4138458"/>
              <a:gd name="connsiteY91" fmla="*/ 1412149 h 1412149"/>
              <a:gd name="connsiteX92" fmla="*/ 1301866 w 4138458"/>
              <a:gd name="connsiteY92" fmla="*/ 1412149 h 1412149"/>
              <a:gd name="connsiteX93" fmla="*/ 1160948 w 4138458"/>
              <a:gd name="connsiteY93" fmla="*/ 1412149 h 1412149"/>
              <a:gd name="connsiteX94" fmla="*/ 1115038 w 4138458"/>
              <a:gd name="connsiteY94" fmla="*/ 1412149 h 1412149"/>
              <a:gd name="connsiteX95" fmla="*/ 840939 w 4138458"/>
              <a:gd name="connsiteY95" fmla="*/ 1412149 h 1412149"/>
              <a:gd name="connsiteX96" fmla="*/ 652948 w 4138458"/>
              <a:gd name="connsiteY96" fmla="*/ 1412149 h 1412149"/>
              <a:gd name="connsiteX97" fmla="*/ 466120 w 4138458"/>
              <a:gd name="connsiteY97" fmla="*/ 1412149 h 1412149"/>
              <a:gd name="connsiteX98" fmla="*/ 340972 w 4138458"/>
              <a:gd name="connsiteY98" fmla="*/ 1340266 h 1412149"/>
              <a:gd name="connsiteX99" fmla="*/ 16513 w 4138458"/>
              <a:gd name="connsiteY99" fmla="*/ 777957 h 1412149"/>
              <a:gd name="connsiteX100" fmla="*/ 16513 w 4138458"/>
              <a:gd name="connsiteY100" fmla="*/ 634192 h 1412149"/>
              <a:gd name="connsiteX101" fmla="*/ 340972 w 4138458"/>
              <a:gd name="connsiteY101" fmla="*/ 71883 h 1412149"/>
              <a:gd name="connsiteX102" fmla="*/ 466120 w 4138458"/>
              <a:gd name="connsiteY102" fmla="*/ 0 h 1412149"/>
              <a:gd name="connsiteX103" fmla="*/ 652948 w 4138458"/>
              <a:gd name="connsiteY103" fmla="*/ 0 h 1412149"/>
              <a:gd name="connsiteX104" fmla="*/ 680314 w 4138458"/>
              <a:gd name="connsiteY104" fmla="*/ 0 h 1412149"/>
              <a:gd name="connsiteX105" fmla="*/ 840939 w 4138458"/>
              <a:gd name="connsiteY105" fmla="*/ 0 h 1412149"/>
              <a:gd name="connsiteX106" fmla="*/ 841276 w 4138458"/>
              <a:gd name="connsiteY106" fmla="*/ 0 h 1412149"/>
              <a:gd name="connsiteX107" fmla="*/ 867142 w 4138458"/>
              <a:gd name="connsiteY107" fmla="*/ 0 h 1412149"/>
              <a:gd name="connsiteX108" fmla="*/ 956611 w 4138458"/>
              <a:gd name="connsiteY108" fmla="*/ 0 h 1412149"/>
              <a:gd name="connsiteX109" fmla="*/ 1028104 w 4138458"/>
              <a:gd name="connsiteY109" fmla="*/ 0 h 1412149"/>
              <a:gd name="connsiteX110" fmla="*/ 1033923 w 4138458"/>
              <a:gd name="connsiteY110" fmla="*/ 0 h 1412149"/>
              <a:gd name="connsiteX111" fmla="*/ 1055133 w 4138458"/>
              <a:gd name="connsiteY111" fmla="*/ 0 h 1412149"/>
              <a:gd name="connsiteX112" fmla="*/ 1080817 w 4138458"/>
              <a:gd name="connsiteY112" fmla="*/ 0 h 1412149"/>
              <a:gd name="connsiteX113" fmla="*/ 1115038 w 4138458"/>
              <a:gd name="connsiteY113" fmla="*/ 0 h 1412149"/>
              <a:gd name="connsiteX114" fmla="*/ 1143439 w 4138458"/>
              <a:gd name="connsiteY114" fmla="*/ 0 h 1412149"/>
              <a:gd name="connsiteX115" fmla="*/ 1160948 w 4138458"/>
              <a:gd name="connsiteY115" fmla="*/ 0 h 1412149"/>
              <a:gd name="connsiteX116" fmla="*/ 1216095 w 4138458"/>
              <a:gd name="connsiteY116" fmla="*/ 0 h 1412149"/>
              <a:gd name="connsiteX117" fmla="*/ 1220751 w 4138458"/>
              <a:gd name="connsiteY117" fmla="*/ 0 h 1412149"/>
              <a:gd name="connsiteX118" fmla="*/ 1267645 w 4138458"/>
              <a:gd name="connsiteY118" fmla="*/ 0 h 1412149"/>
              <a:gd name="connsiteX119" fmla="*/ 1291726 w 4138458"/>
              <a:gd name="connsiteY119" fmla="*/ 0 h 1412149"/>
              <a:gd name="connsiteX120" fmla="*/ 1301866 w 4138458"/>
              <a:gd name="connsiteY120" fmla="*/ 0 h 1412149"/>
              <a:gd name="connsiteX121" fmla="*/ 1331430 w 4138458"/>
              <a:gd name="connsiteY121" fmla="*/ 0 h 1412149"/>
              <a:gd name="connsiteX122" fmla="*/ 1375142 w 4138458"/>
              <a:gd name="connsiteY122" fmla="*/ 0 h 1412149"/>
              <a:gd name="connsiteX123" fmla="*/ 1408742 w 4138458"/>
              <a:gd name="connsiteY123" fmla="*/ 0 h 1412149"/>
              <a:gd name="connsiteX124" fmla="*/ 1455636 w 4138458"/>
              <a:gd name="connsiteY124" fmla="*/ 0 h 1412149"/>
              <a:gd name="connsiteX125" fmla="*/ 1479717 w 4138458"/>
              <a:gd name="connsiteY125" fmla="*/ 0 h 1412149"/>
              <a:gd name="connsiteX126" fmla="*/ 1489857 w 4138458"/>
              <a:gd name="connsiteY126" fmla="*/ 0 h 1412149"/>
              <a:gd name="connsiteX127" fmla="*/ 1536104 w 4138458"/>
              <a:gd name="connsiteY127" fmla="*/ 0 h 1412149"/>
              <a:gd name="connsiteX128" fmla="*/ 1617219 w 4138458"/>
              <a:gd name="connsiteY128" fmla="*/ 0 h 1412149"/>
              <a:gd name="connsiteX129" fmla="*/ 1651439 w 4138458"/>
              <a:gd name="connsiteY129" fmla="*/ 0 h 1412149"/>
              <a:gd name="connsiteX130" fmla="*/ 1728751 w 4138458"/>
              <a:gd name="connsiteY130" fmla="*/ 0 h 1412149"/>
              <a:gd name="connsiteX131" fmla="*/ 1775645 w 4138458"/>
              <a:gd name="connsiteY131" fmla="*/ 0 h 1412149"/>
              <a:gd name="connsiteX132" fmla="*/ 1799726 w 4138458"/>
              <a:gd name="connsiteY132" fmla="*/ 0 h 1412149"/>
              <a:gd name="connsiteX133" fmla="*/ 1809866 w 4138458"/>
              <a:gd name="connsiteY133" fmla="*/ 0 h 1412149"/>
              <a:gd name="connsiteX134" fmla="*/ 1831413 w 4138458"/>
              <a:gd name="connsiteY134" fmla="*/ 0 h 1412149"/>
              <a:gd name="connsiteX135" fmla="*/ 1905881 w 4138458"/>
              <a:gd name="connsiteY135" fmla="*/ 0 h 1412149"/>
              <a:gd name="connsiteX136" fmla="*/ 1992375 w 4138458"/>
              <a:gd name="connsiteY136" fmla="*/ 0 h 1412149"/>
              <a:gd name="connsiteX137" fmla="*/ 2107709 w 4138458"/>
              <a:gd name="connsiteY137" fmla="*/ 0 h 1412149"/>
              <a:gd name="connsiteX138" fmla="*/ 2120075 w 4138458"/>
              <a:gd name="connsiteY138" fmla="*/ 0 h 1412149"/>
              <a:gd name="connsiteX139" fmla="*/ 2185022 w 4138458"/>
              <a:gd name="connsiteY139" fmla="*/ 0 h 1412149"/>
              <a:gd name="connsiteX140" fmla="*/ 2231916 w 4138458"/>
              <a:gd name="connsiteY140" fmla="*/ 0 h 1412149"/>
              <a:gd name="connsiteX141" fmla="*/ 2255997 w 4138458"/>
              <a:gd name="connsiteY141" fmla="*/ 0 h 1412149"/>
              <a:gd name="connsiteX142" fmla="*/ 2266137 w 4138458"/>
              <a:gd name="connsiteY142" fmla="*/ 0 h 1412149"/>
              <a:gd name="connsiteX143" fmla="*/ 2281036 w 4138458"/>
              <a:gd name="connsiteY143" fmla="*/ 0 h 1412149"/>
              <a:gd name="connsiteX144" fmla="*/ 2473684 w 4138458"/>
              <a:gd name="connsiteY144" fmla="*/ 0 h 1412149"/>
              <a:gd name="connsiteX145" fmla="*/ 2514552 w 4138458"/>
              <a:gd name="connsiteY145" fmla="*/ 0 h 1412149"/>
              <a:gd name="connsiteX146" fmla="*/ 2520578 w 4138458"/>
              <a:gd name="connsiteY146" fmla="*/ 0 h 1412149"/>
              <a:gd name="connsiteX147" fmla="*/ 2544659 w 4138458"/>
              <a:gd name="connsiteY147" fmla="*/ 0 h 1412149"/>
              <a:gd name="connsiteX148" fmla="*/ 2554799 w 4138458"/>
              <a:gd name="connsiteY148" fmla="*/ 0 h 1412149"/>
              <a:gd name="connsiteX149" fmla="*/ 2680485 w 4138458"/>
              <a:gd name="connsiteY149" fmla="*/ 0 h 1412149"/>
              <a:gd name="connsiteX150" fmla="*/ 3005042 w 4138458"/>
              <a:gd name="connsiteY150" fmla="*/ 0 h 1412149"/>
              <a:gd name="connsiteX151" fmla="*/ 3022552 w 4138458"/>
              <a:gd name="connsiteY151" fmla="*/ 0 h 1412149"/>
              <a:gd name="connsiteX152" fmla="*/ 3082355 w 4138458"/>
              <a:gd name="connsiteY152" fmla="*/ 0 h 1412149"/>
              <a:gd name="connsiteX153" fmla="*/ 3129249 w 4138458"/>
              <a:gd name="connsiteY153" fmla="*/ 0 h 1412149"/>
              <a:gd name="connsiteX154" fmla="*/ 3153330 w 4138458"/>
              <a:gd name="connsiteY154" fmla="*/ 0 h 1412149"/>
              <a:gd name="connsiteX155" fmla="*/ 3163470 w 4138458"/>
              <a:gd name="connsiteY155" fmla="*/ 0 h 1412149"/>
              <a:gd name="connsiteX156" fmla="*/ 3236746 w 4138458"/>
              <a:gd name="connsiteY156" fmla="*/ 0 h 1412149"/>
              <a:gd name="connsiteX157" fmla="*/ 3671470 w 4138458"/>
              <a:gd name="connsiteY157" fmla="*/ 0 h 1412149"/>
              <a:gd name="connsiteX158" fmla="*/ 3796617 w 4138458"/>
              <a:gd name="connsiteY158" fmla="*/ 71883 h 1412149"/>
              <a:gd name="connsiteX159" fmla="*/ 4121076 w 4138458"/>
              <a:gd name="connsiteY159" fmla="*/ 634192 h 1412149"/>
              <a:gd name="connsiteX160" fmla="*/ 4121076 w 4138458"/>
              <a:gd name="connsiteY160" fmla="*/ 777957 h 1412149"/>
              <a:gd name="connsiteX161" fmla="*/ 3796617 w 4138458"/>
              <a:gd name="connsiteY161" fmla="*/ 1340266 h 1412149"/>
              <a:gd name="connsiteX162" fmla="*/ 3671470 w 4138458"/>
              <a:gd name="connsiteY162" fmla="*/ 1412149 h 141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138458" h="1412149">
                <a:moveTo>
                  <a:pt x="3494407" y="1121227"/>
                </a:moveTo>
                <a:cubicBezTo>
                  <a:pt x="3521660" y="1121227"/>
                  <a:pt x="3554364" y="1102140"/>
                  <a:pt x="3567991" y="1078962"/>
                </a:cubicBezTo>
                <a:cubicBezTo>
                  <a:pt x="3567991" y="1078962"/>
                  <a:pt x="3567991" y="1078962"/>
                  <a:pt x="3758764" y="748339"/>
                </a:cubicBezTo>
                <a:cubicBezTo>
                  <a:pt x="3772390" y="725162"/>
                  <a:pt x="3772390" y="686987"/>
                  <a:pt x="3758764" y="663809"/>
                </a:cubicBezTo>
                <a:cubicBezTo>
                  <a:pt x="3758764" y="663809"/>
                  <a:pt x="3758764" y="663809"/>
                  <a:pt x="3567991" y="333186"/>
                </a:cubicBezTo>
                <a:cubicBezTo>
                  <a:pt x="3554364" y="310009"/>
                  <a:pt x="3521660" y="290921"/>
                  <a:pt x="3494407" y="290921"/>
                </a:cubicBezTo>
                <a:cubicBezTo>
                  <a:pt x="3494407" y="290921"/>
                  <a:pt x="3494407" y="290921"/>
                  <a:pt x="3333442" y="290921"/>
                </a:cubicBezTo>
                <a:lnTo>
                  <a:pt x="3295129" y="290921"/>
                </a:lnTo>
                <a:lnTo>
                  <a:pt x="3289167" y="290921"/>
                </a:lnTo>
                <a:lnTo>
                  <a:pt x="3247435" y="290921"/>
                </a:lnTo>
                <a:lnTo>
                  <a:pt x="3238801" y="290921"/>
                </a:lnTo>
                <a:lnTo>
                  <a:pt x="3134164" y="290921"/>
                </a:lnTo>
                <a:lnTo>
                  <a:pt x="3112861" y="290921"/>
                </a:lnTo>
                <a:lnTo>
                  <a:pt x="3095851" y="290921"/>
                </a:lnTo>
                <a:lnTo>
                  <a:pt x="3089889" y="290921"/>
                </a:lnTo>
                <a:lnTo>
                  <a:pt x="3048157" y="290921"/>
                </a:lnTo>
                <a:lnTo>
                  <a:pt x="3039523" y="290921"/>
                </a:lnTo>
                <a:lnTo>
                  <a:pt x="2934886" y="290921"/>
                </a:lnTo>
                <a:lnTo>
                  <a:pt x="2913583" y="290921"/>
                </a:lnTo>
                <a:lnTo>
                  <a:pt x="2840245" y="290921"/>
                </a:lnTo>
                <a:cubicBezTo>
                  <a:pt x="2803730" y="290921"/>
                  <a:pt x="2761998" y="290921"/>
                  <a:pt x="2714305" y="290921"/>
                </a:cubicBezTo>
                <a:lnTo>
                  <a:pt x="2709913" y="292233"/>
                </a:lnTo>
                <a:lnTo>
                  <a:pt x="2705494" y="290921"/>
                </a:lnTo>
                <a:cubicBezTo>
                  <a:pt x="2705494" y="290921"/>
                  <a:pt x="2705494" y="290921"/>
                  <a:pt x="2323948" y="290921"/>
                </a:cubicBezTo>
                <a:lnTo>
                  <a:pt x="2319556" y="292233"/>
                </a:lnTo>
                <a:lnTo>
                  <a:pt x="2315137" y="290921"/>
                </a:lnTo>
                <a:cubicBezTo>
                  <a:pt x="2315137" y="290921"/>
                  <a:pt x="2315137" y="290921"/>
                  <a:pt x="2059531" y="290921"/>
                </a:cubicBezTo>
                <a:lnTo>
                  <a:pt x="1955409" y="290921"/>
                </a:lnTo>
                <a:lnTo>
                  <a:pt x="1949447" y="290921"/>
                </a:lnTo>
                <a:lnTo>
                  <a:pt x="1933591" y="290921"/>
                </a:lnTo>
                <a:lnTo>
                  <a:pt x="1907716" y="290921"/>
                </a:lnTo>
                <a:cubicBezTo>
                  <a:pt x="1871946" y="290921"/>
                  <a:pt x="1809348" y="290921"/>
                  <a:pt x="1699803" y="290921"/>
                </a:cubicBezTo>
                <a:lnTo>
                  <a:pt x="1666857" y="290921"/>
                </a:lnTo>
                <a:lnTo>
                  <a:pt x="1660895" y="290921"/>
                </a:lnTo>
                <a:lnTo>
                  <a:pt x="1619163" y="290921"/>
                </a:lnTo>
                <a:lnTo>
                  <a:pt x="1573863" y="290921"/>
                </a:lnTo>
                <a:lnTo>
                  <a:pt x="1508939" y="290921"/>
                </a:lnTo>
                <a:lnTo>
                  <a:pt x="1505892" y="290921"/>
                </a:lnTo>
                <a:lnTo>
                  <a:pt x="1502977" y="290921"/>
                </a:lnTo>
                <a:lnTo>
                  <a:pt x="1461246" y="290921"/>
                </a:lnTo>
                <a:lnTo>
                  <a:pt x="1411251" y="290921"/>
                </a:lnTo>
                <a:lnTo>
                  <a:pt x="1347974" y="290921"/>
                </a:lnTo>
                <a:lnTo>
                  <a:pt x="1285311" y="290921"/>
                </a:lnTo>
                <a:lnTo>
                  <a:pt x="1253333" y="290921"/>
                </a:lnTo>
                <a:lnTo>
                  <a:pt x="1173474" y="290921"/>
                </a:lnTo>
                <a:lnTo>
                  <a:pt x="1167512" y="290921"/>
                </a:lnTo>
                <a:lnTo>
                  <a:pt x="1127393" y="290921"/>
                </a:lnTo>
                <a:lnTo>
                  <a:pt x="1125780" y="290921"/>
                </a:lnTo>
                <a:lnTo>
                  <a:pt x="1030708" y="290921"/>
                </a:lnTo>
                <a:cubicBezTo>
                  <a:pt x="1030708" y="290921"/>
                  <a:pt x="1030708" y="290921"/>
                  <a:pt x="1024746" y="290921"/>
                </a:cubicBezTo>
                <a:lnTo>
                  <a:pt x="1012509" y="290921"/>
                </a:lnTo>
                <a:lnTo>
                  <a:pt x="983015" y="290921"/>
                </a:lnTo>
                <a:lnTo>
                  <a:pt x="917868" y="290921"/>
                </a:lnTo>
                <a:lnTo>
                  <a:pt x="869743" y="290921"/>
                </a:lnTo>
                <a:lnTo>
                  <a:pt x="791928" y="290921"/>
                </a:lnTo>
                <a:lnTo>
                  <a:pt x="775102" y="290921"/>
                </a:lnTo>
                <a:cubicBezTo>
                  <a:pt x="738587" y="290921"/>
                  <a:pt x="696855" y="290921"/>
                  <a:pt x="649162" y="290921"/>
                </a:cubicBezTo>
                <a:cubicBezTo>
                  <a:pt x="622590" y="290921"/>
                  <a:pt x="589204" y="310009"/>
                  <a:pt x="575578" y="333186"/>
                </a:cubicBezTo>
                <a:cubicBezTo>
                  <a:pt x="575578" y="333186"/>
                  <a:pt x="575578" y="333186"/>
                  <a:pt x="384805" y="663809"/>
                </a:cubicBezTo>
                <a:cubicBezTo>
                  <a:pt x="371859" y="686987"/>
                  <a:pt x="371859" y="725162"/>
                  <a:pt x="384805" y="748339"/>
                </a:cubicBezTo>
                <a:cubicBezTo>
                  <a:pt x="384805" y="748339"/>
                  <a:pt x="384805" y="748339"/>
                  <a:pt x="575578" y="1078962"/>
                </a:cubicBezTo>
                <a:cubicBezTo>
                  <a:pt x="589204" y="1102140"/>
                  <a:pt x="622590" y="1121227"/>
                  <a:pt x="649162" y="1121227"/>
                </a:cubicBezTo>
                <a:lnTo>
                  <a:pt x="791928" y="1121227"/>
                </a:lnTo>
                <a:lnTo>
                  <a:pt x="1030708" y="1121227"/>
                </a:lnTo>
                <a:lnTo>
                  <a:pt x="1127393" y="1121227"/>
                </a:lnTo>
                <a:lnTo>
                  <a:pt x="1173474" y="1121227"/>
                </a:lnTo>
                <a:lnTo>
                  <a:pt x="1285311" y="1121227"/>
                </a:lnTo>
                <a:lnTo>
                  <a:pt x="1508939" y="1121227"/>
                </a:lnTo>
                <a:lnTo>
                  <a:pt x="1573863" y="1121227"/>
                </a:lnTo>
                <a:lnTo>
                  <a:pt x="1666857" y="1121227"/>
                </a:lnTo>
                <a:lnTo>
                  <a:pt x="1933591" y="1121227"/>
                </a:lnTo>
                <a:lnTo>
                  <a:pt x="1955409" y="1121227"/>
                </a:lnTo>
                <a:lnTo>
                  <a:pt x="2315137" y="1121227"/>
                </a:lnTo>
                <a:lnTo>
                  <a:pt x="2319556" y="1119915"/>
                </a:lnTo>
                <a:lnTo>
                  <a:pt x="2323948" y="1121227"/>
                </a:lnTo>
                <a:lnTo>
                  <a:pt x="2705494" y="1121227"/>
                </a:lnTo>
                <a:lnTo>
                  <a:pt x="2709913" y="1119915"/>
                </a:lnTo>
                <a:lnTo>
                  <a:pt x="2714305" y="1121227"/>
                </a:lnTo>
                <a:lnTo>
                  <a:pt x="2913583" y="1121227"/>
                </a:lnTo>
                <a:lnTo>
                  <a:pt x="3095851" y="1121227"/>
                </a:lnTo>
                <a:lnTo>
                  <a:pt x="3112861" y="1121227"/>
                </a:lnTo>
                <a:lnTo>
                  <a:pt x="3295129" y="1121227"/>
                </a:lnTo>
                <a:close/>
                <a:moveTo>
                  <a:pt x="3671470" y="1412149"/>
                </a:moveTo>
                <a:lnTo>
                  <a:pt x="3163470" y="1412149"/>
                </a:lnTo>
                <a:lnTo>
                  <a:pt x="3022552" y="1412149"/>
                </a:lnTo>
                <a:lnTo>
                  <a:pt x="2554799" y="1412149"/>
                </a:lnTo>
                <a:lnTo>
                  <a:pt x="2514552" y="1412149"/>
                </a:lnTo>
                <a:lnTo>
                  <a:pt x="2266137" y="1412149"/>
                </a:lnTo>
                <a:lnTo>
                  <a:pt x="1905881" y="1412149"/>
                </a:lnTo>
                <a:lnTo>
                  <a:pt x="1809866" y="1412149"/>
                </a:lnTo>
                <a:lnTo>
                  <a:pt x="1617219" y="1412149"/>
                </a:lnTo>
                <a:lnTo>
                  <a:pt x="1489857" y="1412149"/>
                </a:lnTo>
                <a:lnTo>
                  <a:pt x="1301866" y="1412149"/>
                </a:lnTo>
                <a:lnTo>
                  <a:pt x="1160948" y="1412149"/>
                </a:lnTo>
                <a:lnTo>
                  <a:pt x="1115038" y="1412149"/>
                </a:lnTo>
                <a:lnTo>
                  <a:pt x="840939" y="1412149"/>
                </a:lnTo>
                <a:lnTo>
                  <a:pt x="652948" y="1412149"/>
                </a:lnTo>
                <a:lnTo>
                  <a:pt x="466120" y="1412149"/>
                </a:lnTo>
                <a:cubicBezTo>
                  <a:pt x="420928" y="1412149"/>
                  <a:pt x="364147" y="1379686"/>
                  <a:pt x="340972" y="1340266"/>
                </a:cubicBezTo>
                <a:cubicBezTo>
                  <a:pt x="16513" y="777957"/>
                  <a:pt x="16513" y="777957"/>
                  <a:pt x="16513" y="777957"/>
                </a:cubicBezTo>
                <a:cubicBezTo>
                  <a:pt x="-5504" y="738538"/>
                  <a:pt x="-5504" y="673611"/>
                  <a:pt x="16513" y="634192"/>
                </a:cubicBezTo>
                <a:cubicBezTo>
                  <a:pt x="340972" y="71883"/>
                  <a:pt x="340972" y="71883"/>
                  <a:pt x="340972" y="71883"/>
                </a:cubicBezTo>
                <a:cubicBezTo>
                  <a:pt x="364147" y="32463"/>
                  <a:pt x="420928" y="0"/>
                  <a:pt x="466120" y="0"/>
                </a:cubicBezTo>
                <a:lnTo>
                  <a:pt x="652948" y="0"/>
                </a:lnTo>
                <a:lnTo>
                  <a:pt x="680314" y="0"/>
                </a:lnTo>
                <a:lnTo>
                  <a:pt x="840939" y="0"/>
                </a:lnTo>
                <a:lnTo>
                  <a:pt x="841276" y="0"/>
                </a:lnTo>
                <a:lnTo>
                  <a:pt x="867142" y="0"/>
                </a:lnTo>
                <a:lnTo>
                  <a:pt x="956611" y="0"/>
                </a:lnTo>
                <a:lnTo>
                  <a:pt x="1028104" y="0"/>
                </a:lnTo>
                <a:lnTo>
                  <a:pt x="1033923" y="0"/>
                </a:lnTo>
                <a:lnTo>
                  <a:pt x="1055133" y="0"/>
                </a:lnTo>
                <a:lnTo>
                  <a:pt x="1080817" y="0"/>
                </a:lnTo>
                <a:cubicBezTo>
                  <a:pt x="1115038" y="0"/>
                  <a:pt x="1115038" y="0"/>
                  <a:pt x="1115038" y="0"/>
                </a:cubicBezTo>
                <a:lnTo>
                  <a:pt x="1143439" y="0"/>
                </a:lnTo>
                <a:lnTo>
                  <a:pt x="1160948" y="0"/>
                </a:lnTo>
                <a:lnTo>
                  <a:pt x="1216095" y="0"/>
                </a:lnTo>
                <a:lnTo>
                  <a:pt x="1220751" y="0"/>
                </a:lnTo>
                <a:lnTo>
                  <a:pt x="1267645" y="0"/>
                </a:lnTo>
                <a:lnTo>
                  <a:pt x="1291726" y="0"/>
                </a:lnTo>
                <a:lnTo>
                  <a:pt x="1301866" y="0"/>
                </a:lnTo>
                <a:lnTo>
                  <a:pt x="1331430" y="0"/>
                </a:lnTo>
                <a:lnTo>
                  <a:pt x="1375142" y="0"/>
                </a:lnTo>
                <a:lnTo>
                  <a:pt x="1408742" y="0"/>
                </a:lnTo>
                <a:lnTo>
                  <a:pt x="1455636" y="0"/>
                </a:lnTo>
                <a:lnTo>
                  <a:pt x="1479717" y="0"/>
                </a:lnTo>
                <a:lnTo>
                  <a:pt x="1489857" y="0"/>
                </a:lnTo>
                <a:lnTo>
                  <a:pt x="1536104" y="0"/>
                </a:lnTo>
                <a:lnTo>
                  <a:pt x="1617219" y="0"/>
                </a:lnTo>
                <a:lnTo>
                  <a:pt x="1651439" y="0"/>
                </a:lnTo>
                <a:lnTo>
                  <a:pt x="1728751" y="0"/>
                </a:lnTo>
                <a:lnTo>
                  <a:pt x="1775645" y="0"/>
                </a:lnTo>
                <a:lnTo>
                  <a:pt x="1799726" y="0"/>
                </a:lnTo>
                <a:lnTo>
                  <a:pt x="1809866" y="0"/>
                </a:lnTo>
                <a:lnTo>
                  <a:pt x="1831413" y="0"/>
                </a:lnTo>
                <a:lnTo>
                  <a:pt x="1905881" y="0"/>
                </a:lnTo>
                <a:lnTo>
                  <a:pt x="1992375" y="0"/>
                </a:lnTo>
                <a:lnTo>
                  <a:pt x="2107709" y="0"/>
                </a:lnTo>
                <a:lnTo>
                  <a:pt x="2120075" y="0"/>
                </a:lnTo>
                <a:lnTo>
                  <a:pt x="2185022" y="0"/>
                </a:lnTo>
                <a:lnTo>
                  <a:pt x="2231916" y="0"/>
                </a:lnTo>
                <a:lnTo>
                  <a:pt x="2255997" y="0"/>
                </a:lnTo>
                <a:lnTo>
                  <a:pt x="2266137" y="0"/>
                </a:lnTo>
                <a:lnTo>
                  <a:pt x="2281036" y="0"/>
                </a:lnTo>
                <a:cubicBezTo>
                  <a:pt x="2372290" y="0"/>
                  <a:pt x="2433126" y="0"/>
                  <a:pt x="2473684" y="0"/>
                </a:cubicBezTo>
                <a:lnTo>
                  <a:pt x="2514552" y="0"/>
                </a:lnTo>
                <a:lnTo>
                  <a:pt x="2520578" y="0"/>
                </a:lnTo>
                <a:lnTo>
                  <a:pt x="2544659" y="0"/>
                </a:lnTo>
                <a:lnTo>
                  <a:pt x="2554799" y="0"/>
                </a:lnTo>
                <a:lnTo>
                  <a:pt x="2680485" y="0"/>
                </a:lnTo>
                <a:cubicBezTo>
                  <a:pt x="2830376" y="0"/>
                  <a:pt x="2933750" y="0"/>
                  <a:pt x="3005042" y="0"/>
                </a:cubicBezTo>
                <a:lnTo>
                  <a:pt x="3022552" y="0"/>
                </a:lnTo>
                <a:lnTo>
                  <a:pt x="3082355" y="0"/>
                </a:lnTo>
                <a:lnTo>
                  <a:pt x="3129249" y="0"/>
                </a:lnTo>
                <a:lnTo>
                  <a:pt x="3153330" y="0"/>
                </a:lnTo>
                <a:lnTo>
                  <a:pt x="3163470" y="0"/>
                </a:lnTo>
                <a:lnTo>
                  <a:pt x="3236746" y="0"/>
                </a:lnTo>
                <a:cubicBezTo>
                  <a:pt x="3671470" y="0"/>
                  <a:pt x="3671470" y="0"/>
                  <a:pt x="3671470" y="0"/>
                </a:cubicBezTo>
                <a:cubicBezTo>
                  <a:pt x="3717821" y="0"/>
                  <a:pt x="3773442" y="32463"/>
                  <a:pt x="3796617" y="71883"/>
                </a:cubicBezTo>
                <a:cubicBezTo>
                  <a:pt x="4121076" y="634192"/>
                  <a:pt x="4121076" y="634192"/>
                  <a:pt x="4121076" y="634192"/>
                </a:cubicBezTo>
                <a:cubicBezTo>
                  <a:pt x="4144252" y="673611"/>
                  <a:pt x="4144252" y="738538"/>
                  <a:pt x="4121076" y="777957"/>
                </a:cubicBezTo>
                <a:cubicBezTo>
                  <a:pt x="3796617" y="1340266"/>
                  <a:pt x="3796617" y="1340266"/>
                  <a:pt x="3796617" y="1340266"/>
                </a:cubicBezTo>
                <a:cubicBezTo>
                  <a:pt x="3773442" y="1379686"/>
                  <a:pt x="3717821" y="1412149"/>
                  <a:pt x="3671470" y="1412149"/>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7" name="任意多边形 16"/>
          <p:cNvSpPr/>
          <p:nvPr/>
        </p:nvSpPr>
        <p:spPr bwMode="auto">
          <a:xfrm rot="10800000">
            <a:off x="1316355" y="3981450"/>
            <a:ext cx="2581910" cy="631190"/>
          </a:xfrm>
          <a:custGeom>
            <a:avLst/>
            <a:gdLst>
              <a:gd name="connsiteX0" fmla="*/ 3119312 w 3393888"/>
              <a:gd name="connsiteY0" fmla="*/ 830306 h 830306"/>
              <a:gd name="connsiteX1" fmla="*/ 2920034 w 3393888"/>
              <a:gd name="connsiteY1" fmla="*/ 830306 h 830306"/>
              <a:gd name="connsiteX2" fmla="*/ 2737766 w 3393888"/>
              <a:gd name="connsiteY2" fmla="*/ 830306 h 830306"/>
              <a:gd name="connsiteX3" fmla="*/ 2720756 w 3393888"/>
              <a:gd name="connsiteY3" fmla="*/ 830306 h 830306"/>
              <a:gd name="connsiteX4" fmla="*/ 2538488 w 3393888"/>
              <a:gd name="connsiteY4" fmla="*/ 830306 h 830306"/>
              <a:gd name="connsiteX5" fmla="*/ 2339210 w 3393888"/>
              <a:gd name="connsiteY5" fmla="*/ 830306 h 830306"/>
              <a:gd name="connsiteX6" fmla="*/ 2334818 w 3393888"/>
              <a:gd name="connsiteY6" fmla="*/ 828994 h 830306"/>
              <a:gd name="connsiteX7" fmla="*/ 2330399 w 3393888"/>
              <a:gd name="connsiteY7" fmla="*/ 830306 h 830306"/>
              <a:gd name="connsiteX8" fmla="*/ 1948853 w 3393888"/>
              <a:gd name="connsiteY8" fmla="*/ 830306 h 830306"/>
              <a:gd name="connsiteX9" fmla="*/ 1944461 w 3393888"/>
              <a:gd name="connsiteY9" fmla="*/ 828994 h 830306"/>
              <a:gd name="connsiteX10" fmla="*/ 1940042 w 3393888"/>
              <a:gd name="connsiteY10" fmla="*/ 830306 h 830306"/>
              <a:gd name="connsiteX11" fmla="*/ 1580314 w 3393888"/>
              <a:gd name="connsiteY11" fmla="*/ 830306 h 830306"/>
              <a:gd name="connsiteX12" fmla="*/ 1558496 w 3393888"/>
              <a:gd name="connsiteY12" fmla="*/ 830306 h 830306"/>
              <a:gd name="connsiteX13" fmla="*/ 1291762 w 3393888"/>
              <a:gd name="connsiteY13" fmla="*/ 830306 h 830306"/>
              <a:gd name="connsiteX14" fmla="*/ 1198768 w 3393888"/>
              <a:gd name="connsiteY14" fmla="*/ 830306 h 830306"/>
              <a:gd name="connsiteX15" fmla="*/ 1133844 w 3393888"/>
              <a:gd name="connsiteY15" fmla="*/ 830306 h 830306"/>
              <a:gd name="connsiteX16" fmla="*/ 910216 w 3393888"/>
              <a:gd name="connsiteY16" fmla="*/ 830306 h 830306"/>
              <a:gd name="connsiteX17" fmla="*/ 798379 w 3393888"/>
              <a:gd name="connsiteY17" fmla="*/ 830306 h 830306"/>
              <a:gd name="connsiteX18" fmla="*/ 752298 w 3393888"/>
              <a:gd name="connsiteY18" fmla="*/ 830306 h 830306"/>
              <a:gd name="connsiteX19" fmla="*/ 655613 w 3393888"/>
              <a:gd name="connsiteY19" fmla="*/ 830306 h 830306"/>
              <a:gd name="connsiteX20" fmla="*/ 416833 w 3393888"/>
              <a:gd name="connsiteY20" fmla="*/ 830306 h 830306"/>
              <a:gd name="connsiteX21" fmla="*/ 274067 w 3393888"/>
              <a:gd name="connsiteY21" fmla="*/ 830306 h 830306"/>
              <a:gd name="connsiteX22" fmla="*/ 200483 w 3393888"/>
              <a:gd name="connsiteY22" fmla="*/ 788041 h 830306"/>
              <a:gd name="connsiteX23" fmla="*/ 9710 w 3393888"/>
              <a:gd name="connsiteY23" fmla="*/ 457418 h 830306"/>
              <a:gd name="connsiteX24" fmla="*/ 9710 w 3393888"/>
              <a:gd name="connsiteY24" fmla="*/ 372888 h 830306"/>
              <a:gd name="connsiteX25" fmla="*/ 200483 w 3393888"/>
              <a:gd name="connsiteY25" fmla="*/ 42265 h 830306"/>
              <a:gd name="connsiteX26" fmla="*/ 274067 w 3393888"/>
              <a:gd name="connsiteY26" fmla="*/ 0 h 830306"/>
              <a:gd name="connsiteX27" fmla="*/ 400007 w 3393888"/>
              <a:gd name="connsiteY27" fmla="*/ 0 h 830306"/>
              <a:gd name="connsiteX28" fmla="*/ 416833 w 3393888"/>
              <a:gd name="connsiteY28" fmla="*/ 0 h 830306"/>
              <a:gd name="connsiteX29" fmla="*/ 494648 w 3393888"/>
              <a:gd name="connsiteY29" fmla="*/ 0 h 830306"/>
              <a:gd name="connsiteX30" fmla="*/ 542773 w 3393888"/>
              <a:gd name="connsiteY30" fmla="*/ 0 h 830306"/>
              <a:gd name="connsiteX31" fmla="*/ 607920 w 3393888"/>
              <a:gd name="connsiteY31" fmla="*/ 0 h 830306"/>
              <a:gd name="connsiteX32" fmla="*/ 637414 w 3393888"/>
              <a:gd name="connsiteY32" fmla="*/ 0 h 830306"/>
              <a:gd name="connsiteX33" fmla="*/ 649651 w 3393888"/>
              <a:gd name="connsiteY33" fmla="*/ 0 h 830306"/>
              <a:gd name="connsiteX34" fmla="*/ 655613 w 3393888"/>
              <a:gd name="connsiteY34" fmla="*/ 0 h 830306"/>
              <a:gd name="connsiteX35" fmla="*/ 750685 w 3393888"/>
              <a:gd name="connsiteY35" fmla="*/ 0 h 830306"/>
              <a:gd name="connsiteX36" fmla="*/ 752298 w 3393888"/>
              <a:gd name="connsiteY36" fmla="*/ 0 h 830306"/>
              <a:gd name="connsiteX37" fmla="*/ 792417 w 3393888"/>
              <a:gd name="connsiteY37" fmla="*/ 0 h 830306"/>
              <a:gd name="connsiteX38" fmla="*/ 798379 w 3393888"/>
              <a:gd name="connsiteY38" fmla="*/ 0 h 830306"/>
              <a:gd name="connsiteX39" fmla="*/ 878238 w 3393888"/>
              <a:gd name="connsiteY39" fmla="*/ 0 h 830306"/>
              <a:gd name="connsiteX40" fmla="*/ 910216 w 3393888"/>
              <a:gd name="connsiteY40" fmla="*/ 0 h 830306"/>
              <a:gd name="connsiteX41" fmla="*/ 972879 w 3393888"/>
              <a:gd name="connsiteY41" fmla="*/ 0 h 830306"/>
              <a:gd name="connsiteX42" fmla="*/ 1036156 w 3393888"/>
              <a:gd name="connsiteY42" fmla="*/ 0 h 830306"/>
              <a:gd name="connsiteX43" fmla="*/ 1086151 w 3393888"/>
              <a:gd name="connsiteY43" fmla="*/ 0 h 830306"/>
              <a:gd name="connsiteX44" fmla="*/ 1127882 w 3393888"/>
              <a:gd name="connsiteY44" fmla="*/ 0 h 830306"/>
              <a:gd name="connsiteX45" fmla="*/ 1130797 w 3393888"/>
              <a:gd name="connsiteY45" fmla="*/ 0 h 830306"/>
              <a:gd name="connsiteX46" fmla="*/ 1133844 w 3393888"/>
              <a:gd name="connsiteY46" fmla="*/ 0 h 830306"/>
              <a:gd name="connsiteX47" fmla="*/ 1198768 w 3393888"/>
              <a:gd name="connsiteY47" fmla="*/ 0 h 830306"/>
              <a:gd name="connsiteX48" fmla="*/ 1244068 w 3393888"/>
              <a:gd name="connsiteY48" fmla="*/ 0 h 830306"/>
              <a:gd name="connsiteX49" fmla="*/ 1285800 w 3393888"/>
              <a:gd name="connsiteY49" fmla="*/ 0 h 830306"/>
              <a:gd name="connsiteX50" fmla="*/ 1291762 w 3393888"/>
              <a:gd name="connsiteY50" fmla="*/ 0 h 830306"/>
              <a:gd name="connsiteX51" fmla="*/ 1324708 w 3393888"/>
              <a:gd name="connsiteY51" fmla="*/ 0 h 830306"/>
              <a:gd name="connsiteX52" fmla="*/ 1532621 w 3393888"/>
              <a:gd name="connsiteY52" fmla="*/ 0 h 830306"/>
              <a:gd name="connsiteX53" fmla="*/ 1558496 w 3393888"/>
              <a:gd name="connsiteY53" fmla="*/ 0 h 830306"/>
              <a:gd name="connsiteX54" fmla="*/ 1574352 w 3393888"/>
              <a:gd name="connsiteY54" fmla="*/ 0 h 830306"/>
              <a:gd name="connsiteX55" fmla="*/ 1580314 w 3393888"/>
              <a:gd name="connsiteY55" fmla="*/ 0 h 830306"/>
              <a:gd name="connsiteX56" fmla="*/ 1684436 w 3393888"/>
              <a:gd name="connsiteY56" fmla="*/ 0 h 830306"/>
              <a:gd name="connsiteX57" fmla="*/ 1940042 w 3393888"/>
              <a:gd name="connsiteY57" fmla="*/ 0 h 830306"/>
              <a:gd name="connsiteX58" fmla="*/ 1944461 w 3393888"/>
              <a:gd name="connsiteY58" fmla="*/ 1312 h 830306"/>
              <a:gd name="connsiteX59" fmla="*/ 1948853 w 3393888"/>
              <a:gd name="connsiteY59" fmla="*/ 0 h 830306"/>
              <a:gd name="connsiteX60" fmla="*/ 2330399 w 3393888"/>
              <a:gd name="connsiteY60" fmla="*/ 0 h 830306"/>
              <a:gd name="connsiteX61" fmla="*/ 2334818 w 3393888"/>
              <a:gd name="connsiteY61" fmla="*/ 1312 h 830306"/>
              <a:gd name="connsiteX62" fmla="*/ 2339210 w 3393888"/>
              <a:gd name="connsiteY62" fmla="*/ 0 h 830306"/>
              <a:gd name="connsiteX63" fmla="*/ 2465150 w 3393888"/>
              <a:gd name="connsiteY63" fmla="*/ 0 h 830306"/>
              <a:gd name="connsiteX64" fmla="*/ 2538488 w 3393888"/>
              <a:gd name="connsiteY64" fmla="*/ 0 h 830306"/>
              <a:gd name="connsiteX65" fmla="*/ 2559791 w 3393888"/>
              <a:gd name="connsiteY65" fmla="*/ 0 h 830306"/>
              <a:gd name="connsiteX66" fmla="*/ 2664428 w 3393888"/>
              <a:gd name="connsiteY66" fmla="*/ 0 h 830306"/>
              <a:gd name="connsiteX67" fmla="*/ 2673062 w 3393888"/>
              <a:gd name="connsiteY67" fmla="*/ 0 h 830306"/>
              <a:gd name="connsiteX68" fmla="*/ 2714794 w 3393888"/>
              <a:gd name="connsiteY68" fmla="*/ 0 h 830306"/>
              <a:gd name="connsiteX69" fmla="*/ 2720756 w 3393888"/>
              <a:gd name="connsiteY69" fmla="*/ 0 h 830306"/>
              <a:gd name="connsiteX70" fmla="*/ 2737766 w 3393888"/>
              <a:gd name="connsiteY70" fmla="*/ 0 h 830306"/>
              <a:gd name="connsiteX71" fmla="*/ 2759069 w 3393888"/>
              <a:gd name="connsiteY71" fmla="*/ 0 h 830306"/>
              <a:gd name="connsiteX72" fmla="*/ 2863706 w 3393888"/>
              <a:gd name="connsiteY72" fmla="*/ 0 h 830306"/>
              <a:gd name="connsiteX73" fmla="*/ 2872340 w 3393888"/>
              <a:gd name="connsiteY73" fmla="*/ 0 h 830306"/>
              <a:gd name="connsiteX74" fmla="*/ 2914072 w 3393888"/>
              <a:gd name="connsiteY74" fmla="*/ 0 h 830306"/>
              <a:gd name="connsiteX75" fmla="*/ 2920034 w 3393888"/>
              <a:gd name="connsiteY75" fmla="*/ 0 h 830306"/>
              <a:gd name="connsiteX76" fmla="*/ 2958347 w 3393888"/>
              <a:gd name="connsiteY76" fmla="*/ 0 h 830306"/>
              <a:gd name="connsiteX77" fmla="*/ 3119312 w 3393888"/>
              <a:gd name="connsiteY77" fmla="*/ 0 h 830306"/>
              <a:gd name="connsiteX78" fmla="*/ 3192896 w 3393888"/>
              <a:gd name="connsiteY78" fmla="*/ 42265 h 830306"/>
              <a:gd name="connsiteX79" fmla="*/ 3383669 w 3393888"/>
              <a:gd name="connsiteY79" fmla="*/ 372888 h 830306"/>
              <a:gd name="connsiteX80" fmla="*/ 3383669 w 3393888"/>
              <a:gd name="connsiteY80" fmla="*/ 457418 h 830306"/>
              <a:gd name="connsiteX81" fmla="*/ 3192896 w 3393888"/>
              <a:gd name="connsiteY81" fmla="*/ 788041 h 830306"/>
              <a:gd name="connsiteX82" fmla="*/ 3119312 w 3393888"/>
              <a:gd name="connsiteY82" fmla="*/ 830306 h 8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393888" h="830306">
                <a:moveTo>
                  <a:pt x="3119312" y="830306"/>
                </a:moveTo>
                <a:lnTo>
                  <a:pt x="2920034" y="830306"/>
                </a:lnTo>
                <a:lnTo>
                  <a:pt x="2737766" y="830306"/>
                </a:lnTo>
                <a:lnTo>
                  <a:pt x="2720756" y="830306"/>
                </a:lnTo>
                <a:lnTo>
                  <a:pt x="2538488" y="830306"/>
                </a:lnTo>
                <a:lnTo>
                  <a:pt x="2339210" y="830306"/>
                </a:lnTo>
                <a:lnTo>
                  <a:pt x="2334818" y="828994"/>
                </a:lnTo>
                <a:lnTo>
                  <a:pt x="2330399" y="830306"/>
                </a:lnTo>
                <a:lnTo>
                  <a:pt x="1948853" y="830306"/>
                </a:lnTo>
                <a:lnTo>
                  <a:pt x="1944461" y="828994"/>
                </a:lnTo>
                <a:lnTo>
                  <a:pt x="1940042" y="830306"/>
                </a:lnTo>
                <a:lnTo>
                  <a:pt x="1580314" y="830306"/>
                </a:lnTo>
                <a:lnTo>
                  <a:pt x="1558496" y="830306"/>
                </a:lnTo>
                <a:lnTo>
                  <a:pt x="1291762" y="830306"/>
                </a:lnTo>
                <a:lnTo>
                  <a:pt x="1198768" y="830306"/>
                </a:lnTo>
                <a:lnTo>
                  <a:pt x="1133844" y="830306"/>
                </a:lnTo>
                <a:lnTo>
                  <a:pt x="910216" y="830306"/>
                </a:lnTo>
                <a:lnTo>
                  <a:pt x="798379" y="830306"/>
                </a:lnTo>
                <a:lnTo>
                  <a:pt x="752298" y="830306"/>
                </a:lnTo>
                <a:lnTo>
                  <a:pt x="655613" y="830306"/>
                </a:lnTo>
                <a:lnTo>
                  <a:pt x="416833" y="830306"/>
                </a:lnTo>
                <a:lnTo>
                  <a:pt x="274067" y="830306"/>
                </a:lnTo>
                <a:cubicBezTo>
                  <a:pt x="247495" y="830306"/>
                  <a:pt x="214109" y="811219"/>
                  <a:pt x="200483" y="788041"/>
                </a:cubicBezTo>
                <a:cubicBezTo>
                  <a:pt x="9710" y="457418"/>
                  <a:pt x="9710" y="457418"/>
                  <a:pt x="9710" y="457418"/>
                </a:cubicBezTo>
                <a:cubicBezTo>
                  <a:pt x="-3236" y="434241"/>
                  <a:pt x="-3236" y="396066"/>
                  <a:pt x="9710" y="372888"/>
                </a:cubicBezTo>
                <a:cubicBezTo>
                  <a:pt x="200483" y="42265"/>
                  <a:pt x="200483" y="42265"/>
                  <a:pt x="200483" y="42265"/>
                </a:cubicBezTo>
                <a:cubicBezTo>
                  <a:pt x="214109" y="19088"/>
                  <a:pt x="247495" y="0"/>
                  <a:pt x="274067" y="0"/>
                </a:cubicBezTo>
                <a:cubicBezTo>
                  <a:pt x="321760" y="0"/>
                  <a:pt x="363492" y="0"/>
                  <a:pt x="400007" y="0"/>
                </a:cubicBezTo>
                <a:lnTo>
                  <a:pt x="416833" y="0"/>
                </a:lnTo>
                <a:lnTo>
                  <a:pt x="494648" y="0"/>
                </a:lnTo>
                <a:lnTo>
                  <a:pt x="542773" y="0"/>
                </a:lnTo>
                <a:lnTo>
                  <a:pt x="607920" y="0"/>
                </a:lnTo>
                <a:lnTo>
                  <a:pt x="637414" y="0"/>
                </a:lnTo>
                <a:lnTo>
                  <a:pt x="649651" y="0"/>
                </a:lnTo>
                <a:cubicBezTo>
                  <a:pt x="655613" y="0"/>
                  <a:pt x="655613" y="0"/>
                  <a:pt x="655613" y="0"/>
                </a:cubicBezTo>
                <a:lnTo>
                  <a:pt x="750685" y="0"/>
                </a:lnTo>
                <a:lnTo>
                  <a:pt x="752298" y="0"/>
                </a:lnTo>
                <a:lnTo>
                  <a:pt x="792417" y="0"/>
                </a:lnTo>
                <a:lnTo>
                  <a:pt x="798379" y="0"/>
                </a:lnTo>
                <a:lnTo>
                  <a:pt x="878238" y="0"/>
                </a:lnTo>
                <a:lnTo>
                  <a:pt x="910216" y="0"/>
                </a:lnTo>
                <a:lnTo>
                  <a:pt x="972879" y="0"/>
                </a:lnTo>
                <a:lnTo>
                  <a:pt x="1036156" y="0"/>
                </a:lnTo>
                <a:lnTo>
                  <a:pt x="1086151" y="0"/>
                </a:lnTo>
                <a:lnTo>
                  <a:pt x="1127882" y="0"/>
                </a:lnTo>
                <a:lnTo>
                  <a:pt x="1130797" y="0"/>
                </a:lnTo>
                <a:lnTo>
                  <a:pt x="1133844" y="0"/>
                </a:lnTo>
                <a:lnTo>
                  <a:pt x="1198768" y="0"/>
                </a:lnTo>
                <a:lnTo>
                  <a:pt x="1244068" y="0"/>
                </a:lnTo>
                <a:lnTo>
                  <a:pt x="1285800" y="0"/>
                </a:lnTo>
                <a:lnTo>
                  <a:pt x="1291762" y="0"/>
                </a:lnTo>
                <a:lnTo>
                  <a:pt x="1324708" y="0"/>
                </a:lnTo>
                <a:cubicBezTo>
                  <a:pt x="1434253" y="0"/>
                  <a:pt x="1496851" y="0"/>
                  <a:pt x="1532621" y="0"/>
                </a:cubicBezTo>
                <a:lnTo>
                  <a:pt x="1558496" y="0"/>
                </a:lnTo>
                <a:lnTo>
                  <a:pt x="1574352" y="0"/>
                </a:lnTo>
                <a:lnTo>
                  <a:pt x="1580314" y="0"/>
                </a:lnTo>
                <a:lnTo>
                  <a:pt x="1684436" y="0"/>
                </a:lnTo>
                <a:cubicBezTo>
                  <a:pt x="1940042" y="0"/>
                  <a:pt x="1940042" y="0"/>
                  <a:pt x="1940042" y="0"/>
                </a:cubicBezTo>
                <a:lnTo>
                  <a:pt x="1944461" y="1312"/>
                </a:lnTo>
                <a:lnTo>
                  <a:pt x="1948853" y="0"/>
                </a:lnTo>
                <a:cubicBezTo>
                  <a:pt x="2330399" y="0"/>
                  <a:pt x="2330399" y="0"/>
                  <a:pt x="2330399" y="0"/>
                </a:cubicBezTo>
                <a:lnTo>
                  <a:pt x="2334818" y="1312"/>
                </a:lnTo>
                <a:lnTo>
                  <a:pt x="2339210" y="0"/>
                </a:lnTo>
                <a:cubicBezTo>
                  <a:pt x="2386903" y="0"/>
                  <a:pt x="2428635" y="0"/>
                  <a:pt x="2465150" y="0"/>
                </a:cubicBezTo>
                <a:lnTo>
                  <a:pt x="2538488" y="0"/>
                </a:lnTo>
                <a:lnTo>
                  <a:pt x="2559791" y="0"/>
                </a:lnTo>
                <a:lnTo>
                  <a:pt x="2664428" y="0"/>
                </a:lnTo>
                <a:lnTo>
                  <a:pt x="2673062" y="0"/>
                </a:lnTo>
                <a:lnTo>
                  <a:pt x="2714794" y="0"/>
                </a:lnTo>
                <a:lnTo>
                  <a:pt x="2720756" y="0"/>
                </a:lnTo>
                <a:lnTo>
                  <a:pt x="2737766" y="0"/>
                </a:lnTo>
                <a:lnTo>
                  <a:pt x="2759069" y="0"/>
                </a:lnTo>
                <a:lnTo>
                  <a:pt x="2863706" y="0"/>
                </a:lnTo>
                <a:lnTo>
                  <a:pt x="2872340" y="0"/>
                </a:lnTo>
                <a:lnTo>
                  <a:pt x="2914072" y="0"/>
                </a:lnTo>
                <a:lnTo>
                  <a:pt x="2920034" y="0"/>
                </a:lnTo>
                <a:lnTo>
                  <a:pt x="2958347" y="0"/>
                </a:lnTo>
                <a:cubicBezTo>
                  <a:pt x="3119312" y="0"/>
                  <a:pt x="3119312" y="0"/>
                  <a:pt x="3119312" y="0"/>
                </a:cubicBezTo>
                <a:cubicBezTo>
                  <a:pt x="3146565" y="0"/>
                  <a:pt x="3179269" y="19088"/>
                  <a:pt x="3192896" y="42265"/>
                </a:cubicBezTo>
                <a:cubicBezTo>
                  <a:pt x="3383669" y="372888"/>
                  <a:pt x="3383669" y="372888"/>
                  <a:pt x="3383669" y="372888"/>
                </a:cubicBezTo>
                <a:cubicBezTo>
                  <a:pt x="3397295" y="396066"/>
                  <a:pt x="3397295" y="434241"/>
                  <a:pt x="3383669" y="457418"/>
                </a:cubicBezTo>
                <a:cubicBezTo>
                  <a:pt x="3192896" y="788041"/>
                  <a:pt x="3192896" y="788041"/>
                  <a:pt x="3192896" y="788041"/>
                </a:cubicBezTo>
                <a:cubicBezTo>
                  <a:pt x="3179269" y="811219"/>
                  <a:pt x="3146565" y="830306"/>
                  <a:pt x="3119312" y="830306"/>
                </a:cubicBezTo>
                <a:close/>
              </a:path>
            </a:pathLst>
          </a:custGeom>
          <a:solidFill>
            <a:schemeClr val="bg1">
              <a:alpha val="0"/>
            </a:schemeClr>
          </a:solidFill>
          <a:ln w="3810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8" name="任意多边形 17"/>
          <p:cNvSpPr/>
          <p:nvPr/>
        </p:nvSpPr>
        <p:spPr bwMode="auto">
          <a:xfrm rot="10800000">
            <a:off x="2050415" y="3342005"/>
            <a:ext cx="2123440" cy="1894840"/>
          </a:xfrm>
          <a:custGeom>
            <a:avLst/>
            <a:gdLst>
              <a:gd name="connsiteX0" fmla="*/ 1795626 w 2791387"/>
              <a:gd name="connsiteY0" fmla="*/ 2117139 h 2491648"/>
              <a:gd name="connsiteX1" fmla="*/ 1950063 w 2791387"/>
              <a:gd name="connsiteY1" fmla="*/ 2028434 h 2491648"/>
              <a:gd name="connsiteX2" fmla="*/ 2350454 w 2791387"/>
              <a:gd name="connsiteY2" fmla="*/ 1334530 h 2491648"/>
              <a:gd name="connsiteX3" fmla="*/ 2350454 w 2791387"/>
              <a:gd name="connsiteY3" fmla="*/ 1157119 h 2491648"/>
              <a:gd name="connsiteX4" fmla="*/ 1950063 w 2791387"/>
              <a:gd name="connsiteY4" fmla="*/ 463215 h 2491648"/>
              <a:gd name="connsiteX5" fmla="*/ 1795626 w 2791387"/>
              <a:gd name="connsiteY5" fmla="*/ 374509 h 2491648"/>
              <a:gd name="connsiteX6" fmla="*/ 994844 w 2791387"/>
              <a:gd name="connsiteY6" fmla="*/ 374509 h 2491648"/>
              <a:gd name="connsiteX7" fmla="*/ 840408 w 2791387"/>
              <a:gd name="connsiteY7" fmla="*/ 463215 h 2491648"/>
              <a:gd name="connsiteX8" fmla="*/ 440017 w 2791387"/>
              <a:gd name="connsiteY8" fmla="*/ 1157119 h 2491648"/>
              <a:gd name="connsiteX9" fmla="*/ 440017 w 2791387"/>
              <a:gd name="connsiteY9" fmla="*/ 1334530 h 2491648"/>
              <a:gd name="connsiteX10" fmla="*/ 840408 w 2791387"/>
              <a:gd name="connsiteY10" fmla="*/ 2028434 h 2491648"/>
              <a:gd name="connsiteX11" fmla="*/ 994844 w 2791387"/>
              <a:gd name="connsiteY11" fmla="*/ 2117139 h 2491648"/>
              <a:gd name="connsiteX12" fmla="*/ 1967414 w 2791387"/>
              <a:gd name="connsiteY12" fmla="*/ 2491648 h 2491648"/>
              <a:gd name="connsiteX13" fmla="*/ 822440 w 2791387"/>
              <a:gd name="connsiteY13" fmla="*/ 2491648 h 2491648"/>
              <a:gd name="connsiteX14" fmla="*/ 601623 w 2791387"/>
              <a:gd name="connsiteY14" fmla="*/ 2364815 h 2491648"/>
              <a:gd name="connsiteX15" fmla="*/ 29136 w 2791387"/>
              <a:gd name="connsiteY15" fmla="*/ 1372657 h 2491648"/>
              <a:gd name="connsiteX16" fmla="*/ 29136 w 2791387"/>
              <a:gd name="connsiteY16" fmla="*/ 1118992 h 2491648"/>
              <a:gd name="connsiteX17" fmla="*/ 601623 w 2791387"/>
              <a:gd name="connsiteY17" fmla="*/ 126833 h 2491648"/>
              <a:gd name="connsiteX18" fmla="*/ 822440 w 2791387"/>
              <a:gd name="connsiteY18" fmla="*/ 0 h 2491648"/>
              <a:gd name="connsiteX19" fmla="*/ 1967414 w 2791387"/>
              <a:gd name="connsiteY19" fmla="*/ 0 h 2491648"/>
              <a:gd name="connsiteX20" fmla="*/ 2188231 w 2791387"/>
              <a:gd name="connsiteY20" fmla="*/ 126833 h 2491648"/>
              <a:gd name="connsiteX21" fmla="*/ 2760718 w 2791387"/>
              <a:gd name="connsiteY21" fmla="*/ 1118992 h 2491648"/>
              <a:gd name="connsiteX22" fmla="*/ 2760718 w 2791387"/>
              <a:gd name="connsiteY22" fmla="*/ 1372657 h 2491648"/>
              <a:gd name="connsiteX23" fmla="*/ 2188231 w 2791387"/>
              <a:gd name="connsiteY23" fmla="*/ 2364815 h 2491648"/>
              <a:gd name="connsiteX24" fmla="*/ 1967414 w 2791387"/>
              <a:gd name="connsiteY24" fmla="*/ 2491648 h 249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91387" h="2491648">
                <a:moveTo>
                  <a:pt x="1795626" y="2117139"/>
                </a:moveTo>
                <a:cubicBezTo>
                  <a:pt x="1852825" y="2117139"/>
                  <a:pt x="1921463" y="2077079"/>
                  <a:pt x="1950063" y="2028434"/>
                </a:cubicBezTo>
                <a:cubicBezTo>
                  <a:pt x="1950063" y="2028434"/>
                  <a:pt x="1950063" y="2028434"/>
                  <a:pt x="2350454" y="1334530"/>
                </a:cubicBezTo>
                <a:cubicBezTo>
                  <a:pt x="2379053" y="1285885"/>
                  <a:pt x="2379053" y="1205764"/>
                  <a:pt x="2350454" y="1157119"/>
                </a:cubicBezTo>
                <a:cubicBezTo>
                  <a:pt x="2350454" y="1157119"/>
                  <a:pt x="2350454" y="1157119"/>
                  <a:pt x="1950063" y="463215"/>
                </a:cubicBezTo>
                <a:cubicBezTo>
                  <a:pt x="1921463" y="414570"/>
                  <a:pt x="1852825" y="374509"/>
                  <a:pt x="1795626" y="374509"/>
                </a:cubicBezTo>
                <a:cubicBezTo>
                  <a:pt x="1795626" y="374509"/>
                  <a:pt x="1795626" y="374509"/>
                  <a:pt x="994844" y="374509"/>
                </a:cubicBezTo>
                <a:cubicBezTo>
                  <a:pt x="939075" y="374509"/>
                  <a:pt x="869007" y="414570"/>
                  <a:pt x="840408" y="463215"/>
                </a:cubicBezTo>
                <a:cubicBezTo>
                  <a:pt x="840408" y="463215"/>
                  <a:pt x="840408" y="463215"/>
                  <a:pt x="440017" y="1157119"/>
                </a:cubicBezTo>
                <a:cubicBezTo>
                  <a:pt x="412847" y="1205764"/>
                  <a:pt x="412847" y="1285885"/>
                  <a:pt x="440017" y="1334530"/>
                </a:cubicBezTo>
                <a:cubicBezTo>
                  <a:pt x="440017" y="1334530"/>
                  <a:pt x="440017" y="1334530"/>
                  <a:pt x="840408" y="2028434"/>
                </a:cubicBezTo>
                <a:cubicBezTo>
                  <a:pt x="869007" y="2077079"/>
                  <a:pt x="939075" y="2117139"/>
                  <a:pt x="994844" y="2117139"/>
                </a:cubicBezTo>
                <a:close/>
                <a:moveTo>
                  <a:pt x="1967414" y="2491648"/>
                </a:moveTo>
                <a:lnTo>
                  <a:pt x="822440" y="2491648"/>
                </a:lnTo>
                <a:cubicBezTo>
                  <a:pt x="742700" y="2491648"/>
                  <a:pt x="642515" y="2434369"/>
                  <a:pt x="601623" y="2364815"/>
                </a:cubicBezTo>
                <a:cubicBezTo>
                  <a:pt x="29136" y="1372657"/>
                  <a:pt x="29136" y="1372657"/>
                  <a:pt x="29136" y="1372657"/>
                </a:cubicBezTo>
                <a:cubicBezTo>
                  <a:pt x="-9712" y="1303103"/>
                  <a:pt x="-9712" y="1188545"/>
                  <a:pt x="29136" y="1118992"/>
                </a:cubicBezTo>
                <a:cubicBezTo>
                  <a:pt x="601623" y="126833"/>
                  <a:pt x="601623" y="126833"/>
                  <a:pt x="601623" y="126833"/>
                </a:cubicBezTo>
                <a:cubicBezTo>
                  <a:pt x="642515" y="57280"/>
                  <a:pt x="742700" y="0"/>
                  <a:pt x="822440" y="0"/>
                </a:cubicBezTo>
                <a:cubicBezTo>
                  <a:pt x="1967414" y="0"/>
                  <a:pt x="1967414" y="0"/>
                  <a:pt x="1967414" y="0"/>
                </a:cubicBezTo>
                <a:cubicBezTo>
                  <a:pt x="2049198" y="0"/>
                  <a:pt x="2147339" y="57280"/>
                  <a:pt x="2188231" y="126833"/>
                </a:cubicBezTo>
                <a:cubicBezTo>
                  <a:pt x="2760718" y="1118992"/>
                  <a:pt x="2760718" y="1118992"/>
                  <a:pt x="2760718" y="1118992"/>
                </a:cubicBezTo>
                <a:cubicBezTo>
                  <a:pt x="2801610" y="1188545"/>
                  <a:pt x="2801610" y="1303103"/>
                  <a:pt x="2760718" y="1372657"/>
                </a:cubicBezTo>
                <a:cubicBezTo>
                  <a:pt x="2188231" y="2364815"/>
                  <a:pt x="2188231" y="2364815"/>
                  <a:pt x="2188231" y="2364815"/>
                </a:cubicBezTo>
                <a:cubicBezTo>
                  <a:pt x="2147339" y="2434369"/>
                  <a:pt x="2049198" y="2491648"/>
                  <a:pt x="1967414" y="2491648"/>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9" name="Freeform 5"/>
          <p:cNvSpPr/>
          <p:nvPr/>
        </p:nvSpPr>
        <p:spPr bwMode="auto">
          <a:xfrm rot="10800000">
            <a:off x="2364105" y="3636645"/>
            <a:ext cx="1495425" cy="132524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alpha val="0"/>
            </a:schemeClr>
          </a:solidFill>
          <a:ln w="38100">
            <a:noFill/>
          </a:ln>
          <a:effectLst/>
        </p:spPr>
        <p:txBody>
          <a:bodyPr vert="horz" wrap="square" lIns="91440" tIns="45720" rIns="91440" bIns="45720" numCol="1" anchor="t" anchorCtr="0" compatLnSpc="1"/>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1" name="任意多边形 20"/>
          <p:cNvSpPr/>
          <p:nvPr/>
        </p:nvSpPr>
        <p:spPr bwMode="auto">
          <a:xfrm rot="10800000">
            <a:off x="6209665" y="1183005"/>
            <a:ext cx="3148330" cy="1073785"/>
          </a:xfrm>
          <a:custGeom>
            <a:avLst/>
            <a:gdLst>
              <a:gd name="connsiteX0" fmla="*/ 3494407 w 4138458"/>
              <a:gd name="connsiteY0" fmla="*/ 1121227 h 1412149"/>
              <a:gd name="connsiteX1" fmla="*/ 3567991 w 4138458"/>
              <a:gd name="connsiteY1" fmla="*/ 1078962 h 1412149"/>
              <a:gd name="connsiteX2" fmla="*/ 3758764 w 4138458"/>
              <a:gd name="connsiteY2" fmla="*/ 748339 h 1412149"/>
              <a:gd name="connsiteX3" fmla="*/ 3758764 w 4138458"/>
              <a:gd name="connsiteY3" fmla="*/ 663809 h 1412149"/>
              <a:gd name="connsiteX4" fmla="*/ 3567991 w 4138458"/>
              <a:gd name="connsiteY4" fmla="*/ 333186 h 1412149"/>
              <a:gd name="connsiteX5" fmla="*/ 3494407 w 4138458"/>
              <a:gd name="connsiteY5" fmla="*/ 290921 h 1412149"/>
              <a:gd name="connsiteX6" fmla="*/ 3333442 w 4138458"/>
              <a:gd name="connsiteY6" fmla="*/ 290921 h 1412149"/>
              <a:gd name="connsiteX7" fmla="*/ 3295129 w 4138458"/>
              <a:gd name="connsiteY7" fmla="*/ 290921 h 1412149"/>
              <a:gd name="connsiteX8" fmla="*/ 3289167 w 4138458"/>
              <a:gd name="connsiteY8" fmla="*/ 290921 h 1412149"/>
              <a:gd name="connsiteX9" fmla="*/ 3247435 w 4138458"/>
              <a:gd name="connsiteY9" fmla="*/ 290921 h 1412149"/>
              <a:gd name="connsiteX10" fmla="*/ 3238801 w 4138458"/>
              <a:gd name="connsiteY10" fmla="*/ 290921 h 1412149"/>
              <a:gd name="connsiteX11" fmla="*/ 3134164 w 4138458"/>
              <a:gd name="connsiteY11" fmla="*/ 290921 h 1412149"/>
              <a:gd name="connsiteX12" fmla="*/ 3112861 w 4138458"/>
              <a:gd name="connsiteY12" fmla="*/ 290921 h 1412149"/>
              <a:gd name="connsiteX13" fmla="*/ 3095851 w 4138458"/>
              <a:gd name="connsiteY13" fmla="*/ 290921 h 1412149"/>
              <a:gd name="connsiteX14" fmla="*/ 3089889 w 4138458"/>
              <a:gd name="connsiteY14" fmla="*/ 290921 h 1412149"/>
              <a:gd name="connsiteX15" fmla="*/ 3048157 w 4138458"/>
              <a:gd name="connsiteY15" fmla="*/ 290921 h 1412149"/>
              <a:gd name="connsiteX16" fmla="*/ 3039523 w 4138458"/>
              <a:gd name="connsiteY16" fmla="*/ 290921 h 1412149"/>
              <a:gd name="connsiteX17" fmla="*/ 2934886 w 4138458"/>
              <a:gd name="connsiteY17" fmla="*/ 290921 h 1412149"/>
              <a:gd name="connsiteX18" fmla="*/ 2913583 w 4138458"/>
              <a:gd name="connsiteY18" fmla="*/ 290921 h 1412149"/>
              <a:gd name="connsiteX19" fmla="*/ 2840245 w 4138458"/>
              <a:gd name="connsiteY19" fmla="*/ 290921 h 1412149"/>
              <a:gd name="connsiteX20" fmla="*/ 2714305 w 4138458"/>
              <a:gd name="connsiteY20" fmla="*/ 290921 h 1412149"/>
              <a:gd name="connsiteX21" fmla="*/ 2709913 w 4138458"/>
              <a:gd name="connsiteY21" fmla="*/ 292233 h 1412149"/>
              <a:gd name="connsiteX22" fmla="*/ 2705494 w 4138458"/>
              <a:gd name="connsiteY22" fmla="*/ 290921 h 1412149"/>
              <a:gd name="connsiteX23" fmla="*/ 2323948 w 4138458"/>
              <a:gd name="connsiteY23" fmla="*/ 290921 h 1412149"/>
              <a:gd name="connsiteX24" fmla="*/ 2319556 w 4138458"/>
              <a:gd name="connsiteY24" fmla="*/ 292233 h 1412149"/>
              <a:gd name="connsiteX25" fmla="*/ 2315137 w 4138458"/>
              <a:gd name="connsiteY25" fmla="*/ 290921 h 1412149"/>
              <a:gd name="connsiteX26" fmla="*/ 2059531 w 4138458"/>
              <a:gd name="connsiteY26" fmla="*/ 290921 h 1412149"/>
              <a:gd name="connsiteX27" fmla="*/ 1955409 w 4138458"/>
              <a:gd name="connsiteY27" fmla="*/ 290921 h 1412149"/>
              <a:gd name="connsiteX28" fmla="*/ 1949447 w 4138458"/>
              <a:gd name="connsiteY28" fmla="*/ 290921 h 1412149"/>
              <a:gd name="connsiteX29" fmla="*/ 1933591 w 4138458"/>
              <a:gd name="connsiteY29" fmla="*/ 290921 h 1412149"/>
              <a:gd name="connsiteX30" fmla="*/ 1907716 w 4138458"/>
              <a:gd name="connsiteY30" fmla="*/ 290921 h 1412149"/>
              <a:gd name="connsiteX31" fmla="*/ 1699803 w 4138458"/>
              <a:gd name="connsiteY31" fmla="*/ 290921 h 1412149"/>
              <a:gd name="connsiteX32" fmla="*/ 1666857 w 4138458"/>
              <a:gd name="connsiteY32" fmla="*/ 290921 h 1412149"/>
              <a:gd name="connsiteX33" fmla="*/ 1660895 w 4138458"/>
              <a:gd name="connsiteY33" fmla="*/ 290921 h 1412149"/>
              <a:gd name="connsiteX34" fmla="*/ 1619163 w 4138458"/>
              <a:gd name="connsiteY34" fmla="*/ 290921 h 1412149"/>
              <a:gd name="connsiteX35" fmla="*/ 1573863 w 4138458"/>
              <a:gd name="connsiteY35" fmla="*/ 290921 h 1412149"/>
              <a:gd name="connsiteX36" fmla="*/ 1508939 w 4138458"/>
              <a:gd name="connsiteY36" fmla="*/ 290921 h 1412149"/>
              <a:gd name="connsiteX37" fmla="*/ 1505892 w 4138458"/>
              <a:gd name="connsiteY37" fmla="*/ 290921 h 1412149"/>
              <a:gd name="connsiteX38" fmla="*/ 1502977 w 4138458"/>
              <a:gd name="connsiteY38" fmla="*/ 290921 h 1412149"/>
              <a:gd name="connsiteX39" fmla="*/ 1461246 w 4138458"/>
              <a:gd name="connsiteY39" fmla="*/ 290921 h 1412149"/>
              <a:gd name="connsiteX40" fmla="*/ 1411251 w 4138458"/>
              <a:gd name="connsiteY40" fmla="*/ 290921 h 1412149"/>
              <a:gd name="connsiteX41" fmla="*/ 1347974 w 4138458"/>
              <a:gd name="connsiteY41" fmla="*/ 290921 h 1412149"/>
              <a:gd name="connsiteX42" fmla="*/ 1285311 w 4138458"/>
              <a:gd name="connsiteY42" fmla="*/ 290921 h 1412149"/>
              <a:gd name="connsiteX43" fmla="*/ 1253333 w 4138458"/>
              <a:gd name="connsiteY43" fmla="*/ 290921 h 1412149"/>
              <a:gd name="connsiteX44" fmla="*/ 1173474 w 4138458"/>
              <a:gd name="connsiteY44" fmla="*/ 290921 h 1412149"/>
              <a:gd name="connsiteX45" fmla="*/ 1167512 w 4138458"/>
              <a:gd name="connsiteY45" fmla="*/ 290921 h 1412149"/>
              <a:gd name="connsiteX46" fmla="*/ 1127393 w 4138458"/>
              <a:gd name="connsiteY46" fmla="*/ 290921 h 1412149"/>
              <a:gd name="connsiteX47" fmla="*/ 1125780 w 4138458"/>
              <a:gd name="connsiteY47" fmla="*/ 290921 h 1412149"/>
              <a:gd name="connsiteX48" fmla="*/ 1030708 w 4138458"/>
              <a:gd name="connsiteY48" fmla="*/ 290921 h 1412149"/>
              <a:gd name="connsiteX49" fmla="*/ 1024746 w 4138458"/>
              <a:gd name="connsiteY49" fmla="*/ 290921 h 1412149"/>
              <a:gd name="connsiteX50" fmla="*/ 1012509 w 4138458"/>
              <a:gd name="connsiteY50" fmla="*/ 290921 h 1412149"/>
              <a:gd name="connsiteX51" fmla="*/ 983015 w 4138458"/>
              <a:gd name="connsiteY51" fmla="*/ 290921 h 1412149"/>
              <a:gd name="connsiteX52" fmla="*/ 917868 w 4138458"/>
              <a:gd name="connsiteY52" fmla="*/ 290921 h 1412149"/>
              <a:gd name="connsiteX53" fmla="*/ 869743 w 4138458"/>
              <a:gd name="connsiteY53" fmla="*/ 290921 h 1412149"/>
              <a:gd name="connsiteX54" fmla="*/ 791928 w 4138458"/>
              <a:gd name="connsiteY54" fmla="*/ 290921 h 1412149"/>
              <a:gd name="connsiteX55" fmla="*/ 775102 w 4138458"/>
              <a:gd name="connsiteY55" fmla="*/ 290921 h 1412149"/>
              <a:gd name="connsiteX56" fmla="*/ 649162 w 4138458"/>
              <a:gd name="connsiteY56" fmla="*/ 290921 h 1412149"/>
              <a:gd name="connsiteX57" fmla="*/ 575578 w 4138458"/>
              <a:gd name="connsiteY57" fmla="*/ 333186 h 1412149"/>
              <a:gd name="connsiteX58" fmla="*/ 384805 w 4138458"/>
              <a:gd name="connsiteY58" fmla="*/ 663809 h 1412149"/>
              <a:gd name="connsiteX59" fmla="*/ 384805 w 4138458"/>
              <a:gd name="connsiteY59" fmla="*/ 748339 h 1412149"/>
              <a:gd name="connsiteX60" fmla="*/ 575578 w 4138458"/>
              <a:gd name="connsiteY60" fmla="*/ 1078962 h 1412149"/>
              <a:gd name="connsiteX61" fmla="*/ 649162 w 4138458"/>
              <a:gd name="connsiteY61" fmla="*/ 1121227 h 1412149"/>
              <a:gd name="connsiteX62" fmla="*/ 791928 w 4138458"/>
              <a:gd name="connsiteY62" fmla="*/ 1121227 h 1412149"/>
              <a:gd name="connsiteX63" fmla="*/ 1030708 w 4138458"/>
              <a:gd name="connsiteY63" fmla="*/ 1121227 h 1412149"/>
              <a:gd name="connsiteX64" fmla="*/ 1127393 w 4138458"/>
              <a:gd name="connsiteY64" fmla="*/ 1121227 h 1412149"/>
              <a:gd name="connsiteX65" fmla="*/ 1173474 w 4138458"/>
              <a:gd name="connsiteY65" fmla="*/ 1121227 h 1412149"/>
              <a:gd name="connsiteX66" fmla="*/ 1285311 w 4138458"/>
              <a:gd name="connsiteY66" fmla="*/ 1121227 h 1412149"/>
              <a:gd name="connsiteX67" fmla="*/ 1508939 w 4138458"/>
              <a:gd name="connsiteY67" fmla="*/ 1121227 h 1412149"/>
              <a:gd name="connsiteX68" fmla="*/ 1573863 w 4138458"/>
              <a:gd name="connsiteY68" fmla="*/ 1121227 h 1412149"/>
              <a:gd name="connsiteX69" fmla="*/ 1666857 w 4138458"/>
              <a:gd name="connsiteY69" fmla="*/ 1121227 h 1412149"/>
              <a:gd name="connsiteX70" fmla="*/ 1933591 w 4138458"/>
              <a:gd name="connsiteY70" fmla="*/ 1121227 h 1412149"/>
              <a:gd name="connsiteX71" fmla="*/ 1955409 w 4138458"/>
              <a:gd name="connsiteY71" fmla="*/ 1121227 h 1412149"/>
              <a:gd name="connsiteX72" fmla="*/ 2315137 w 4138458"/>
              <a:gd name="connsiteY72" fmla="*/ 1121227 h 1412149"/>
              <a:gd name="connsiteX73" fmla="*/ 2319556 w 4138458"/>
              <a:gd name="connsiteY73" fmla="*/ 1119915 h 1412149"/>
              <a:gd name="connsiteX74" fmla="*/ 2323948 w 4138458"/>
              <a:gd name="connsiteY74" fmla="*/ 1121227 h 1412149"/>
              <a:gd name="connsiteX75" fmla="*/ 2705494 w 4138458"/>
              <a:gd name="connsiteY75" fmla="*/ 1121227 h 1412149"/>
              <a:gd name="connsiteX76" fmla="*/ 2709913 w 4138458"/>
              <a:gd name="connsiteY76" fmla="*/ 1119915 h 1412149"/>
              <a:gd name="connsiteX77" fmla="*/ 2714305 w 4138458"/>
              <a:gd name="connsiteY77" fmla="*/ 1121227 h 1412149"/>
              <a:gd name="connsiteX78" fmla="*/ 2913583 w 4138458"/>
              <a:gd name="connsiteY78" fmla="*/ 1121227 h 1412149"/>
              <a:gd name="connsiteX79" fmla="*/ 3095851 w 4138458"/>
              <a:gd name="connsiteY79" fmla="*/ 1121227 h 1412149"/>
              <a:gd name="connsiteX80" fmla="*/ 3112861 w 4138458"/>
              <a:gd name="connsiteY80" fmla="*/ 1121227 h 1412149"/>
              <a:gd name="connsiteX81" fmla="*/ 3295129 w 4138458"/>
              <a:gd name="connsiteY81" fmla="*/ 1121227 h 1412149"/>
              <a:gd name="connsiteX82" fmla="*/ 3671470 w 4138458"/>
              <a:gd name="connsiteY82" fmla="*/ 1412149 h 1412149"/>
              <a:gd name="connsiteX83" fmla="*/ 3163470 w 4138458"/>
              <a:gd name="connsiteY83" fmla="*/ 1412149 h 1412149"/>
              <a:gd name="connsiteX84" fmla="*/ 3022552 w 4138458"/>
              <a:gd name="connsiteY84" fmla="*/ 1412149 h 1412149"/>
              <a:gd name="connsiteX85" fmla="*/ 2554799 w 4138458"/>
              <a:gd name="connsiteY85" fmla="*/ 1412149 h 1412149"/>
              <a:gd name="connsiteX86" fmla="*/ 2514552 w 4138458"/>
              <a:gd name="connsiteY86" fmla="*/ 1412149 h 1412149"/>
              <a:gd name="connsiteX87" fmla="*/ 2266137 w 4138458"/>
              <a:gd name="connsiteY87" fmla="*/ 1412149 h 1412149"/>
              <a:gd name="connsiteX88" fmla="*/ 1905881 w 4138458"/>
              <a:gd name="connsiteY88" fmla="*/ 1412149 h 1412149"/>
              <a:gd name="connsiteX89" fmla="*/ 1809866 w 4138458"/>
              <a:gd name="connsiteY89" fmla="*/ 1412149 h 1412149"/>
              <a:gd name="connsiteX90" fmla="*/ 1617219 w 4138458"/>
              <a:gd name="connsiteY90" fmla="*/ 1412149 h 1412149"/>
              <a:gd name="connsiteX91" fmla="*/ 1489857 w 4138458"/>
              <a:gd name="connsiteY91" fmla="*/ 1412149 h 1412149"/>
              <a:gd name="connsiteX92" fmla="*/ 1301866 w 4138458"/>
              <a:gd name="connsiteY92" fmla="*/ 1412149 h 1412149"/>
              <a:gd name="connsiteX93" fmla="*/ 1160948 w 4138458"/>
              <a:gd name="connsiteY93" fmla="*/ 1412149 h 1412149"/>
              <a:gd name="connsiteX94" fmla="*/ 1115038 w 4138458"/>
              <a:gd name="connsiteY94" fmla="*/ 1412149 h 1412149"/>
              <a:gd name="connsiteX95" fmla="*/ 840939 w 4138458"/>
              <a:gd name="connsiteY95" fmla="*/ 1412149 h 1412149"/>
              <a:gd name="connsiteX96" fmla="*/ 652948 w 4138458"/>
              <a:gd name="connsiteY96" fmla="*/ 1412149 h 1412149"/>
              <a:gd name="connsiteX97" fmla="*/ 466120 w 4138458"/>
              <a:gd name="connsiteY97" fmla="*/ 1412149 h 1412149"/>
              <a:gd name="connsiteX98" fmla="*/ 340972 w 4138458"/>
              <a:gd name="connsiteY98" fmla="*/ 1340266 h 1412149"/>
              <a:gd name="connsiteX99" fmla="*/ 16513 w 4138458"/>
              <a:gd name="connsiteY99" fmla="*/ 777957 h 1412149"/>
              <a:gd name="connsiteX100" fmla="*/ 16513 w 4138458"/>
              <a:gd name="connsiteY100" fmla="*/ 634192 h 1412149"/>
              <a:gd name="connsiteX101" fmla="*/ 340972 w 4138458"/>
              <a:gd name="connsiteY101" fmla="*/ 71883 h 1412149"/>
              <a:gd name="connsiteX102" fmla="*/ 466120 w 4138458"/>
              <a:gd name="connsiteY102" fmla="*/ 0 h 1412149"/>
              <a:gd name="connsiteX103" fmla="*/ 652948 w 4138458"/>
              <a:gd name="connsiteY103" fmla="*/ 0 h 1412149"/>
              <a:gd name="connsiteX104" fmla="*/ 680314 w 4138458"/>
              <a:gd name="connsiteY104" fmla="*/ 0 h 1412149"/>
              <a:gd name="connsiteX105" fmla="*/ 840939 w 4138458"/>
              <a:gd name="connsiteY105" fmla="*/ 0 h 1412149"/>
              <a:gd name="connsiteX106" fmla="*/ 841276 w 4138458"/>
              <a:gd name="connsiteY106" fmla="*/ 0 h 1412149"/>
              <a:gd name="connsiteX107" fmla="*/ 867142 w 4138458"/>
              <a:gd name="connsiteY107" fmla="*/ 0 h 1412149"/>
              <a:gd name="connsiteX108" fmla="*/ 956611 w 4138458"/>
              <a:gd name="connsiteY108" fmla="*/ 0 h 1412149"/>
              <a:gd name="connsiteX109" fmla="*/ 1028104 w 4138458"/>
              <a:gd name="connsiteY109" fmla="*/ 0 h 1412149"/>
              <a:gd name="connsiteX110" fmla="*/ 1033923 w 4138458"/>
              <a:gd name="connsiteY110" fmla="*/ 0 h 1412149"/>
              <a:gd name="connsiteX111" fmla="*/ 1055133 w 4138458"/>
              <a:gd name="connsiteY111" fmla="*/ 0 h 1412149"/>
              <a:gd name="connsiteX112" fmla="*/ 1080817 w 4138458"/>
              <a:gd name="connsiteY112" fmla="*/ 0 h 1412149"/>
              <a:gd name="connsiteX113" fmla="*/ 1115038 w 4138458"/>
              <a:gd name="connsiteY113" fmla="*/ 0 h 1412149"/>
              <a:gd name="connsiteX114" fmla="*/ 1143439 w 4138458"/>
              <a:gd name="connsiteY114" fmla="*/ 0 h 1412149"/>
              <a:gd name="connsiteX115" fmla="*/ 1160948 w 4138458"/>
              <a:gd name="connsiteY115" fmla="*/ 0 h 1412149"/>
              <a:gd name="connsiteX116" fmla="*/ 1216095 w 4138458"/>
              <a:gd name="connsiteY116" fmla="*/ 0 h 1412149"/>
              <a:gd name="connsiteX117" fmla="*/ 1220751 w 4138458"/>
              <a:gd name="connsiteY117" fmla="*/ 0 h 1412149"/>
              <a:gd name="connsiteX118" fmla="*/ 1267645 w 4138458"/>
              <a:gd name="connsiteY118" fmla="*/ 0 h 1412149"/>
              <a:gd name="connsiteX119" fmla="*/ 1291726 w 4138458"/>
              <a:gd name="connsiteY119" fmla="*/ 0 h 1412149"/>
              <a:gd name="connsiteX120" fmla="*/ 1301866 w 4138458"/>
              <a:gd name="connsiteY120" fmla="*/ 0 h 1412149"/>
              <a:gd name="connsiteX121" fmla="*/ 1331430 w 4138458"/>
              <a:gd name="connsiteY121" fmla="*/ 0 h 1412149"/>
              <a:gd name="connsiteX122" fmla="*/ 1375142 w 4138458"/>
              <a:gd name="connsiteY122" fmla="*/ 0 h 1412149"/>
              <a:gd name="connsiteX123" fmla="*/ 1408742 w 4138458"/>
              <a:gd name="connsiteY123" fmla="*/ 0 h 1412149"/>
              <a:gd name="connsiteX124" fmla="*/ 1455636 w 4138458"/>
              <a:gd name="connsiteY124" fmla="*/ 0 h 1412149"/>
              <a:gd name="connsiteX125" fmla="*/ 1479717 w 4138458"/>
              <a:gd name="connsiteY125" fmla="*/ 0 h 1412149"/>
              <a:gd name="connsiteX126" fmla="*/ 1489857 w 4138458"/>
              <a:gd name="connsiteY126" fmla="*/ 0 h 1412149"/>
              <a:gd name="connsiteX127" fmla="*/ 1536104 w 4138458"/>
              <a:gd name="connsiteY127" fmla="*/ 0 h 1412149"/>
              <a:gd name="connsiteX128" fmla="*/ 1617219 w 4138458"/>
              <a:gd name="connsiteY128" fmla="*/ 0 h 1412149"/>
              <a:gd name="connsiteX129" fmla="*/ 1651439 w 4138458"/>
              <a:gd name="connsiteY129" fmla="*/ 0 h 1412149"/>
              <a:gd name="connsiteX130" fmla="*/ 1728751 w 4138458"/>
              <a:gd name="connsiteY130" fmla="*/ 0 h 1412149"/>
              <a:gd name="connsiteX131" fmla="*/ 1775645 w 4138458"/>
              <a:gd name="connsiteY131" fmla="*/ 0 h 1412149"/>
              <a:gd name="connsiteX132" fmla="*/ 1799726 w 4138458"/>
              <a:gd name="connsiteY132" fmla="*/ 0 h 1412149"/>
              <a:gd name="connsiteX133" fmla="*/ 1809866 w 4138458"/>
              <a:gd name="connsiteY133" fmla="*/ 0 h 1412149"/>
              <a:gd name="connsiteX134" fmla="*/ 1831413 w 4138458"/>
              <a:gd name="connsiteY134" fmla="*/ 0 h 1412149"/>
              <a:gd name="connsiteX135" fmla="*/ 1905881 w 4138458"/>
              <a:gd name="connsiteY135" fmla="*/ 0 h 1412149"/>
              <a:gd name="connsiteX136" fmla="*/ 1992375 w 4138458"/>
              <a:gd name="connsiteY136" fmla="*/ 0 h 1412149"/>
              <a:gd name="connsiteX137" fmla="*/ 2107709 w 4138458"/>
              <a:gd name="connsiteY137" fmla="*/ 0 h 1412149"/>
              <a:gd name="connsiteX138" fmla="*/ 2120075 w 4138458"/>
              <a:gd name="connsiteY138" fmla="*/ 0 h 1412149"/>
              <a:gd name="connsiteX139" fmla="*/ 2185022 w 4138458"/>
              <a:gd name="connsiteY139" fmla="*/ 0 h 1412149"/>
              <a:gd name="connsiteX140" fmla="*/ 2231916 w 4138458"/>
              <a:gd name="connsiteY140" fmla="*/ 0 h 1412149"/>
              <a:gd name="connsiteX141" fmla="*/ 2255997 w 4138458"/>
              <a:gd name="connsiteY141" fmla="*/ 0 h 1412149"/>
              <a:gd name="connsiteX142" fmla="*/ 2266137 w 4138458"/>
              <a:gd name="connsiteY142" fmla="*/ 0 h 1412149"/>
              <a:gd name="connsiteX143" fmla="*/ 2281036 w 4138458"/>
              <a:gd name="connsiteY143" fmla="*/ 0 h 1412149"/>
              <a:gd name="connsiteX144" fmla="*/ 2473684 w 4138458"/>
              <a:gd name="connsiteY144" fmla="*/ 0 h 1412149"/>
              <a:gd name="connsiteX145" fmla="*/ 2514552 w 4138458"/>
              <a:gd name="connsiteY145" fmla="*/ 0 h 1412149"/>
              <a:gd name="connsiteX146" fmla="*/ 2520578 w 4138458"/>
              <a:gd name="connsiteY146" fmla="*/ 0 h 1412149"/>
              <a:gd name="connsiteX147" fmla="*/ 2544659 w 4138458"/>
              <a:gd name="connsiteY147" fmla="*/ 0 h 1412149"/>
              <a:gd name="connsiteX148" fmla="*/ 2554799 w 4138458"/>
              <a:gd name="connsiteY148" fmla="*/ 0 h 1412149"/>
              <a:gd name="connsiteX149" fmla="*/ 2680485 w 4138458"/>
              <a:gd name="connsiteY149" fmla="*/ 0 h 1412149"/>
              <a:gd name="connsiteX150" fmla="*/ 3005042 w 4138458"/>
              <a:gd name="connsiteY150" fmla="*/ 0 h 1412149"/>
              <a:gd name="connsiteX151" fmla="*/ 3022552 w 4138458"/>
              <a:gd name="connsiteY151" fmla="*/ 0 h 1412149"/>
              <a:gd name="connsiteX152" fmla="*/ 3082355 w 4138458"/>
              <a:gd name="connsiteY152" fmla="*/ 0 h 1412149"/>
              <a:gd name="connsiteX153" fmla="*/ 3129249 w 4138458"/>
              <a:gd name="connsiteY153" fmla="*/ 0 h 1412149"/>
              <a:gd name="connsiteX154" fmla="*/ 3153330 w 4138458"/>
              <a:gd name="connsiteY154" fmla="*/ 0 h 1412149"/>
              <a:gd name="connsiteX155" fmla="*/ 3163470 w 4138458"/>
              <a:gd name="connsiteY155" fmla="*/ 0 h 1412149"/>
              <a:gd name="connsiteX156" fmla="*/ 3236746 w 4138458"/>
              <a:gd name="connsiteY156" fmla="*/ 0 h 1412149"/>
              <a:gd name="connsiteX157" fmla="*/ 3671470 w 4138458"/>
              <a:gd name="connsiteY157" fmla="*/ 0 h 1412149"/>
              <a:gd name="connsiteX158" fmla="*/ 3796617 w 4138458"/>
              <a:gd name="connsiteY158" fmla="*/ 71883 h 1412149"/>
              <a:gd name="connsiteX159" fmla="*/ 4121076 w 4138458"/>
              <a:gd name="connsiteY159" fmla="*/ 634192 h 1412149"/>
              <a:gd name="connsiteX160" fmla="*/ 4121076 w 4138458"/>
              <a:gd name="connsiteY160" fmla="*/ 777957 h 1412149"/>
              <a:gd name="connsiteX161" fmla="*/ 3796617 w 4138458"/>
              <a:gd name="connsiteY161" fmla="*/ 1340266 h 1412149"/>
              <a:gd name="connsiteX162" fmla="*/ 3671470 w 4138458"/>
              <a:gd name="connsiteY162" fmla="*/ 1412149 h 141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138458" h="1412149">
                <a:moveTo>
                  <a:pt x="3494407" y="1121227"/>
                </a:moveTo>
                <a:cubicBezTo>
                  <a:pt x="3521660" y="1121227"/>
                  <a:pt x="3554364" y="1102140"/>
                  <a:pt x="3567991" y="1078962"/>
                </a:cubicBezTo>
                <a:cubicBezTo>
                  <a:pt x="3567991" y="1078962"/>
                  <a:pt x="3567991" y="1078962"/>
                  <a:pt x="3758764" y="748339"/>
                </a:cubicBezTo>
                <a:cubicBezTo>
                  <a:pt x="3772390" y="725162"/>
                  <a:pt x="3772390" y="686987"/>
                  <a:pt x="3758764" y="663809"/>
                </a:cubicBezTo>
                <a:cubicBezTo>
                  <a:pt x="3758764" y="663809"/>
                  <a:pt x="3758764" y="663809"/>
                  <a:pt x="3567991" y="333186"/>
                </a:cubicBezTo>
                <a:cubicBezTo>
                  <a:pt x="3554364" y="310009"/>
                  <a:pt x="3521660" y="290921"/>
                  <a:pt x="3494407" y="290921"/>
                </a:cubicBezTo>
                <a:cubicBezTo>
                  <a:pt x="3494407" y="290921"/>
                  <a:pt x="3494407" y="290921"/>
                  <a:pt x="3333442" y="290921"/>
                </a:cubicBezTo>
                <a:lnTo>
                  <a:pt x="3295129" y="290921"/>
                </a:lnTo>
                <a:lnTo>
                  <a:pt x="3289167" y="290921"/>
                </a:lnTo>
                <a:lnTo>
                  <a:pt x="3247435" y="290921"/>
                </a:lnTo>
                <a:lnTo>
                  <a:pt x="3238801" y="290921"/>
                </a:lnTo>
                <a:lnTo>
                  <a:pt x="3134164" y="290921"/>
                </a:lnTo>
                <a:lnTo>
                  <a:pt x="3112861" y="290921"/>
                </a:lnTo>
                <a:lnTo>
                  <a:pt x="3095851" y="290921"/>
                </a:lnTo>
                <a:lnTo>
                  <a:pt x="3089889" y="290921"/>
                </a:lnTo>
                <a:lnTo>
                  <a:pt x="3048157" y="290921"/>
                </a:lnTo>
                <a:lnTo>
                  <a:pt x="3039523" y="290921"/>
                </a:lnTo>
                <a:lnTo>
                  <a:pt x="2934886" y="290921"/>
                </a:lnTo>
                <a:lnTo>
                  <a:pt x="2913583" y="290921"/>
                </a:lnTo>
                <a:lnTo>
                  <a:pt x="2840245" y="290921"/>
                </a:lnTo>
                <a:cubicBezTo>
                  <a:pt x="2803730" y="290921"/>
                  <a:pt x="2761998" y="290921"/>
                  <a:pt x="2714305" y="290921"/>
                </a:cubicBezTo>
                <a:lnTo>
                  <a:pt x="2709913" y="292233"/>
                </a:lnTo>
                <a:lnTo>
                  <a:pt x="2705494" y="290921"/>
                </a:lnTo>
                <a:cubicBezTo>
                  <a:pt x="2705494" y="290921"/>
                  <a:pt x="2705494" y="290921"/>
                  <a:pt x="2323948" y="290921"/>
                </a:cubicBezTo>
                <a:lnTo>
                  <a:pt x="2319556" y="292233"/>
                </a:lnTo>
                <a:lnTo>
                  <a:pt x="2315137" y="290921"/>
                </a:lnTo>
                <a:cubicBezTo>
                  <a:pt x="2315137" y="290921"/>
                  <a:pt x="2315137" y="290921"/>
                  <a:pt x="2059531" y="290921"/>
                </a:cubicBezTo>
                <a:lnTo>
                  <a:pt x="1955409" y="290921"/>
                </a:lnTo>
                <a:lnTo>
                  <a:pt x="1949447" y="290921"/>
                </a:lnTo>
                <a:lnTo>
                  <a:pt x="1933591" y="290921"/>
                </a:lnTo>
                <a:lnTo>
                  <a:pt x="1907716" y="290921"/>
                </a:lnTo>
                <a:cubicBezTo>
                  <a:pt x="1871946" y="290921"/>
                  <a:pt x="1809348" y="290921"/>
                  <a:pt x="1699803" y="290921"/>
                </a:cubicBezTo>
                <a:lnTo>
                  <a:pt x="1666857" y="290921"/>
                </a:lnTo>
                <a:lnTo>
                  <a:pt x="1660895" y="290921"/>
                </a:lnTo>
                <a:lnTo>
                  <a:pt x="1619163" y="290921"/>
                </a:lnTo>
                <a:lnTo>
                  <a:pt x="1573863" y="290921"/>
                </a:lnTo>
                <a:lnTo>
                  <a:pt x="1508939" y="290921"/>
                </a:lnTo>
                <a:lnTo>
                  <a:pt x="1505892" y="290921"/>
                </a:lnTo>
                <a:lnTo>
                  <a:pt x="1502977" y="290921"/>
                </a:lnTo>
                <a:lnTo>
                  <a:pt x="1461246" y="290921"/>
                </a:lnTo>
                <a:lnTo>
                  <a:pt x="1411251" y="290921"/>
                </a:lnTo>
                <a:lnTo>
                  <a:pt x="1347974" y="290921"/>
                </a:lnTo>
                <a:lnTo>
                  <a:pt x="1285311" y="290921"/>
                </a:lnTo>
                <a:lnTo>
                  <a:pt x="1253333" y="290921"/>
                </a:lnTo>
                <a:lnTo>
                  <a:pt x="1173474" y="290921"/>
                </a:lnTo>
                <a:lnTo>
                  <a:pt x="1167512" y="290921"/>
                </a:lnTo>
                <a:lnTo>
                  <a:pt x="1127393" y="290921"/>
                </a:lnTo>
                <a:lnTo>
                  <a:pt x="1125780" y="290921"/>
                </a:lnTo>
                <a:lnTo>
                  <a:pt x="1030708" y="290921"/>
                </a:lnTo>
                <a:cubicBezTo>
                  <a:pt x="1030708" y="290921"/>
                  <a:pt x="1030708" y="290921"/>
                  <a:pt x="1024746" y="290921"/>
                </a:cubicBezTo>
                <a:lnTo>
                  <a:pt x="1012509" y="290921"/>
                </a:lnTo>
                <a:lnTo>
                  <a:pt x="983015" y="290921"/>
                </a:lnTo>
                <a:lnTo>
                  <a:pt x="917868" y="290921"/>
                </a:lnTo>
                <a:lnTo>
                  <a:pt x="869743" y="290921"/>
                </a:lnTo>
                <a:lnTo>
                  <a:pt x="791928" y="290921"/>
                </a:lnTo>
                <a:lnTo>
                  <a:pt x="775102" y="290921"/>
                </a:lnTo>
                <a:cubicBezTo>
                  <a:pt x="738587" y="290921"/>
                  <a:pt x="696855" y="290921"/>
                  <a:pt x="649162" y="290921"/>
                </a:cubicBezTo>
                <a:cubicBezTo>
                  <a:pt x="622590" y="290921"/>
                  <a:pt x="589204" y="310009"/>
                  <a:pt x="575578" y="333186"/>
                </a:cubicBezTo>
                <a:cubicBezTo>
                  <a:pt x="575578" y="333186"/>
                  <a:pt x="575578" y="333186"/>
                  <a:pt x="384805" y="663809"/>
                </a:cubicBezTo>
                <a:cubicBezTo>
                  <a:pt x="371859" y="686987"/>
                  <a:pt x="371859" y="725162"/>
                  <a:pt x="384805" y="748339"/>
                </a:cubicBezTo>
                <a:cubicBezTo>
                  <a:pt x="384805" y="748339"/>
                  <a:pt x="384805" y="748339"/>
                  <a:pt x="575578" y="1078962"/>
                </a:cubicBezTo>
                <a:cubicBezTo>
                  <a:pt x="589204" y="1102140"/>
                  <a:pt x="622590" y="1121227"/>
                  <a:pt x="649162" y="1121227"/>
                </a:cubicBezTo>
                <a:lnTo>
                  <a:pt x="791928" y="1121227"/>
                </a:lnTo>
                <a:lnTo>
                  <a:pt x="1030708" y="1121227"/>
                </a:lnTo>
                <a:lnTo>
                  <a:pt x="1127393" y="1121227"/>
                </a:lnTo>
                <a:lnTo>
                  <a:pt x="1173474" y="1121227"/>
                </a:lnTo>
                <a:lnTo>
                  <a:pt x="1285311" y="1121227"/>
                </a:lnTo>
                <a:lnTo>
                  <a:pt x="1508939" y="1121227"/>
                </a:lnTo>
                <a:lnTo>
                  <a:pt x="1573863" y="1121227"/>
                </a:lnTo>
                <a:lnTo>
                  <a:pt x="1666857" y="1121227"/>
                </a:lnTo>
                <a:lnTo>
                  <a:pt x="1933591" y="1121227"/>
                </a:lnTo>
                <a:lnTo>
                  <a:pt x="1955409" y="1121227"/>
                </a:lnTo>
                <a:lnTo>
                  <a:pt x="2315137" y="1121227"/>
                </a:lnTo>
                <a:lnTo>
                  <a:pt x="2319556" y="1119915"/>
                </a:lnTo>
                <a:lnTo>
                  <a:pt x="2323948" y="1121227"/>
                </a:lnTo>
                <a:lnTo>
                  <a:pt x="2705494" y="1121227"/>
                </a:lnTo>
                <a:lnTo>
                  <a:pt x="2709913" y="1119915"/>
                </a:lnTo>
                <a:lnTo>
                  <a:pt x="2714305" y="1121227"/>
                </a:lnTo>
                <a:lnTo>
                  <a:pt x="2913583" y="1121227"/>
                </a:lnTo>
                <a:lnTo>
                  <a:pt x="3095851" y="1121227"/>
                </a:lnTo>
                <a:lnTo>
                  <a:pt x="3112861" y="1121227"/>
                </a:lnTo>
                <a:lnTo>
                  <a:pt x="3295129" y="1121227"/>
                </a:lnTo>
                <a:close/>
                <a:moveTo>
                  <a:pt x="3671470" y="1412149"/>
                </a:moveTo>
                <a:lnTo>
                  <a:pt x="3163470" y="1412149"/>
                </a:lnTo>
                <a:lnTo>
                  <a:pt x="3022552" y="1412149"/>
                </a:lnTo>
                <a:lnTo>
                  <a:pt x="2554799" y="1412149"/>
                </a:lnTo>
                <a:lnTo>
                  <a:pt x="2514552" y="1412149"/>
                </a:lnTo>
                <a:lnTo>
                  <a:pt x="2266137" y="1412149"/>
                </a:lnTo>
                <a:lnTo>
                  <a:pt x="1905881" y="1412149"/>
                </a:lnTo>
                <a:lnTo>
                  <a:pt x="1809866" y="1412149"/>
                </a:lnTo>
                <a:lnTo>
                  <a:pt x="1617219" y="1412149"/>
                </a:lnTo>
                <a:lnTo>
                  <a:pt x="1489857" y="1412149"/>
                </a:lnTo>
                <a:lnTo>
                  <a:pt x="1301866" y="1412149"/>
                </a:lnTo>
                <a:lnTo>
                  <a:pt x="1160948" y="1412149"/>
                </a:lnTo>
                <a:lnTo>
                  <a:pt x="1115038" y="1412149"/>
                </a:lnTo>
                <a:lnTo>
                  <a:pt x="840939" y="1412149"/>
                </a:lnTo>
                <a:lnTo>
                  <a:pt x="652948" y="1412149"/>
                </a:lnTo>
                <a:lnTo>
                  <a:pt x="466120" y="1412149"/>
                </a:lnTo>
                <a:cubicBezTo>
                  <a:pt x="420928" y="1412149"/>
                  <a:pt x="364147" y="1379686"/>
                  <a:pt x="340972" y="1340266"/>
                </a:cubicBezTo>
                <a:cubicBezTo>
                  <a:pt x="16513" y="777957"/>
                  <a:pt x="16513" y="777957"/>
                  <a:pt x="16513" y="777957"/>
                </a:cubicBezTo>
                <a:cubicBezTo>
                  <a:pt x="-5504" y="738538"/>
                  <a:pt x="-5504" y="673611"/>
                  <a:pt x="16513" y="634192"/>
                </a:cubicBezTo>
                <a:cubicBezTo>
                  <a:pt x="340972" y="71883"/>
                  <a:pt x="340972" y="71883"/>
                  <a:pt x="340972" y="71883"/>
                </a:cubicBezTo>
                <a:cubicBezTo>
                  <a:pt x="364147" y="32463"/>
                  <a:pt x="420928" y="0"/>
                  <a:pt x="466120" y="0"/>
                </a:cubicBezTo>
                <a:lnTo>
                  <a:pt x="652948" y="0"/>
                </a:lnTo>
                <a:lnTo>
                  <a:pt x="680314" y="0"/>
                </a:lnTo>
                <a:lnTo>
                  <a:pt x="840939" y="0"/>
                </a:lnTo>
                <a:lnTo>
                  <a:pt x="841276" y="0"/>
                </a:lnTo>
                <a:lnTo>
                  <a:pt x="867142" y="0"/>
                </a:lnTo>
                <a:lnTo>
                  <a:pt x="956611" y="0"/>
                </a:lnTo>
                <a:lnTo>
                  <a:pt x="1028104" y="0"/>
                </a:lnTo>
                <a:lnTo>
                  <a:pt x="1033923" y="0"/>
                </a:lnTo>
                <a:lnTo>
                  <a:pt x="1055133" y="0"/>
                </a:lnTo>
                <a:lnTo>
                  <a:pt x="1080817" y="0"/>
                </a:lnTo>
                <a:cubicBezTo>
                  <a:pt x="1115038" y="0"/>
                  <a:pt x="1115038" y="0"/>
                  <a:pt x="1115038" y="0"/>
                </a:cubicBezTo>
                <a:lnTo>
                  <a:pt x="1143439" y="0"/>
                </a:lnTo>
                <a:lnTo>
                  <a:pt x="1160948" y="0"/>
                </a:lnTo>
                <a:lnTo>
                  <a:pt x="1216095" y="0"/>
                </a:lnTo>
                <a:lnTo>
                  <a:pt x="1220751" y="0"/>
                </a:lnTo>
                <a:lnTo>
                  <a:pt x="1267645" y="0"/>
                </a:lnTo>
                <a:lnTo>
                  <a:pt x="1291726" y="0"/>
                </a:lnTo>
                <a:lnTo>
                  <a:pt x="1301866" y="0"/>
                </a:lnTo>
                <a:lnTo>
                  <a:pt x="1331430" y="0"/>
                </a:lnTo>
                <a:lnTo>
                  <a:pt x="1375142" y="0"/>
                </a:lnTo>
                <a:lnTo>
                  <a:pt x="1408742" y="0"/>
                </a:lnTo>
                <a:lnTo>
                  <a:pt x="1455636" y="0"/>
                </a:lnTo>
                <a:lnTo>
                  <a:pt x="1479717" y="0"/>
                </a:lnTo>
                <a:lnTo>
                  <a:pt x="1489857" y="0"/>
                </a:lnTo>
                <a:lnTo>
                  <a:pt x="1536104" y="0"/>
                </a:lnTo>
                <a:lnTo>
                  <a:pt x="1617219" y="0"/>
                </a:lnTo>
                <a:lnTo>
                  <a:pt x="1651439" y="0"/>
                </a:lnTo>
                <a:lnTo>
                  <a:pt x="1728751" y="0"/>
                </a:lnTo>
                <a:lnTo>
                  <a:pt x="1775645" y="0"/>
                </a:lnTo>
                <a:lnTo>
                  <a:pt x="1799726" y="0"/>
                </a:lnTo>
                <a:lnTo>
                  <a:pt x="1809866" y="0"/>
                </a:lnTo>
                <a:lnTo>
                  <a:pt x="1831413" y="0"/>
                </a:lnTo>
                <a:lnTo>
                  <a:pt x="1905881" y="0"/>
                </a:lnTo>
                <a:lnTo>
                  <a:pt x="1992375" y="0"/>
                </a:lnTo>
                <a:lnTo>
                  <a:pt x="2107709" y="0"/>
                </a:lnTo>
                <a:lnTo>
                  <a:pt x="2120075" y="0"/>
                </a:lnTo>
                <a:lnTo>
                  <a:pt x="2185022" y="0"/>
                </a:lnTo>
                <a:lnTo>
                  <a:pt x="2231916" y="0"/>
                </a:lnTo>
                <a:lnTo>
                  <a:pt x="2255997" y="0"/>
                </a:lnTo>
                <a:lnTo>
                  <a:pt x="2266137" y="0"/>
                </a:lnTo>
                <a:lnTo>
                  <a:pt x="2281036" y="0"/>
                </a:lnTo>
                <a:cubicBezTo>
                  <a:pt x="2372290" y="0"/>
                  <a:pt x="2433126" y="0"/>
                  <a:pt x="2473684" y="0"/>
                </a:cubicBezTo>
                <a:lnTo>
                  <a:pt x="2514552" y="0"/>
                </a:lnTo>
                <a:lnTo>
                  <a:pt x="2520578" y="0"/>
                </a:lnTo>
                <a:lnTo>
                  <a:pt x="2544659" y="0"/>
                </a:lnTo>
                <a:lnTo>
                  <a:pt x="2554799" y="0"/>
                </a:lnTo>
                <a:lnTo>
                  <a:pt x="2680485" y="0"/>
                </a:lnTo>
                <a:cubicBezTo>
                  <a:pt x="2830376" y="0"/>
                  <a:pt x="2933750" y="0"/>
                  <a:pt x="3005042" y="0"/>
                </a:cubicBezTo>
                <a:lnTo>
                  <a:pt x="3022552" y="0"/>
                </a:lnTo>
                <a:lnTo>
                  <a:pt x="3082355" y="0"/>
                </a:lnTo>
                <a:lnTo>
                  <a:pt x="3129249" y="0"/>
                </a:lnTo>
                <a:lnTo>
                  <a:pt x="3153330" y="0"/>
                </a:lnTo>
                <a:lnTo>
                  <a:pt x="3163470" y="0"/>
                </a:lnTo>
                <a:lnTo>
                  <a:pt x="3236746" y="0"/>
                </a:lnTo>
                <a:cubicBezTo>
                  <a:pt x="3671470" y="0"/>
                  <a:pt x="3671470" y="0"/>
                  <a:pt x="3671470" y="0"/>
                </a:cubicBezTo>
                <a:cubicBezTo>
                  <a:pt x="3717821" y="0"/>
                  <a:pt x="3773442" y="32463"/>
                  <a:pt x="3796617" y="71883"/>
                </a:cubicBezTo>
                <a:cubicBezTo>
                  <a:pt x="4121076" y="634192"/>
                  <a:pt x="4121076" y="634192"/>
                  <a:pt x="4121076" y="634192"/>
                </a:cubicBezTo>
                <a:cubicBezTo>
                  <a:pt x="4144252" y="673611"/>
                  <a:pt x="4144252" y="738538"/>
                  <a:pt x="4121076" y="777957"/>
                </a:cubicBezTo>
                <a:cubicBezTo>
                  <a:pt x="3796617" y="1340266"/>
                  <a:pt x="3796617" y="1340266"/>
                  <a:pt x="3796617" y="1340266"/>
                </a:cubicBezTo>
                <a:cubicBezTo>
                  <a:pt x="3773442" y="1379686"/>
                  <a:pt x="3717821" y="1412149"/>
                  <a:pt x="3671470" y="1412149"/>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2" name="任意多边形 21"/>
          <p:cNvSpPr/>
          <p:nvPr/>
        </p:nvSpPr>
        <p:spPr bwMode="auto">
          <a:xfrm rot="10800000">
            <a:off x="6511925" y="1424305"/>
            <a:ext cx="2581910" cy="631190"/>
          </a:xfrm>
          <a:custGeom>
            <a:avLst/>
            <a:gdLst>
              <a:gd name="connsiteX0" fmla="*/ 3119312 w 3393888"/>
              <a:gd name="connsiteY0" fmla="*/ 830306 h 830306"/>
              <a:gd name="connsiteX1" fmla="*/ 2920034 w 3393888"/>
              <a:gd name="connsiteY1" fmla="*/ 830306 h 830306"/>
              <a:gd name="connsiteX2" fmla="*/ 2737766 w 3393888"/>
              <a:gd name="connsiteY2" fmla="*/ 830306 h 830306"/>
              <a:gd name="connsiteX3" fmla="*/ 2720756 w 3393888"/>
              <a:gd name="connsiteY3" fmla="*/ 830306 h 830306"/>
              <a:gd name="connsiteX4" fmla="*/ 2538488 w 3393888"/>
              <a:gd name="connsiteY4" fmla="*/ 830306 h 830306"/>
              <a:gd name="connsiteX5" fmla="*/ 2339210 w 3393888"/>
              <a:gd name="connsiteY5" fmla="*/ 830306 h 830306"/>
              <a:gd name="connsiteX6" fmla="*/ 2334818 w 3393888"/>
              <a:gd name="connsiteY6" fmla="*/ 828994 h 830306"/>
              <a:gd name="connsiteX7" fmla="*/ 2330399 w 3393888"/>
              <a:gd name="connsiteY7" fmla="*/ 830306 h 830306"/>
              <a:gd name="connsiteX8" fmla="*/ 1948853 w 3393888"/>
              <a:gd name="connsiteY8" fmla="*/ 830306 h 830306"/>
              <a:gd name="connsiteX9" fmla="*/ 1944461 w 3393888"/>
              <a:gd name="connsiteY9" fmla="*/ 828994 h 830306"/>
              <a:gd name="connsiteX10" fmla="*/ 1940042 w 3393888"/>
              <a:gd name="connsiteY10" fmla="*/ 830306 h 830306"/>
              <a:gd name="connsiteX11" fmla="*/ 1580314 w 3393888"/>
              <a:gd name="connsiteY11" fmla="*/ 830306 h 830306"/>
              <a:gd name="connsiteX12" fmla="*/ 1558496 w 3393888"/>
              <a:gd name="connsiteY12" fmla="*/ 830306 h 830306"/>
              <a:gd name="connsiteX13" fmla="*/ 1291762 w 3393888"/>
              <a:gd name="connsiteY13" fmla="*/ 830306 h 830306"/>
              <a:gd name="connsiteX14" fmla="*/ 1198768 w 3393888"/>
              <a:gd name="connsiteY14" fmla="*/ 830306 h 830306"/>
              <a:gd name="connsiteX15" fmla="*/ 1133844 w 3393888"/>
              <a:gd name="connsiteY15" fmla="*/ 830306 h 830306"/>
              <a:gd name="connsiteX16" fmla="*/ 910216 w 3393888"/>
              <a:gd name="connsiteY16" fmla="*/ 830306 h 830306"/>
              <a:gd name="connsiteX17" fmla="*/ 798379 w 3393888"/>
              <a:gd name="connsiteY17" fmla="*/ 830306 h 830306"/>
              <a:gd name="connsiteX18" fmla="*/ 752298 w 3393888"/>
              <a:gd name="connsiteY18" fmla="*/ 830306 h 830306"/>
              <a:gd name="connsiteX19" fmla="*/ 655613 w 3393888"/>
              <a:gd name="connsiteY19" fmla="*/ 830306 h 830306"/>
              <a:gd name="connsiteX20" fmla="*/ 416833 w 3393888"/>
              <a:gd name="connsiteY20" fmla="*/ 830306 h 830306"/>
              <a:gd name="connsiteX21" fmla="*/ 274067 w 3393888"/>
              <a:gd name="connsiteY21" fmla="*/ 830306 h 830306"/>
              <a:gd name="connsiteX22" fmla="*/ 200483 w 3393888"/>
              <a:gd name="connsiteY22" fmla="*/ 788041 h 830306"/>
              <a:gd name="connsiteX23" fmla="*/ 9710 w 3393888"/>
              <a:gd name="connsiteY23" fmla="*/ 457418 h 830306"/>
              <a:gd name="connsiteX24" fmla="*/ 9710 w 3393888"/>
              <a:gd name="connsiteY24" fmla="*/ 372888 h 830306"/>
              <a:gd name="connsiteX25" fmla="*/ 200483 w 3393888"/>
              <a:gd name="connsiteY25" fmla="*/ 42265 h 830306"/>
              <a:gd name="connsiteX26" fmla="*/ 274067 w 3393888"/>
              <a:gd name="connsiteY26" fmla="*/ 0 h 830306"/>
              <a:gd name="connsiteX27" fmla="*/ 400007 w 3393888"/>
              <a:gd name="connsiteY27" fmla="*/ 0 h 830306"/>
              <a:gd name="connsiteX28" fmla="*/ 416833 w 3393888"/>
              <a:gd name="connsiteY28" fmla="*/ 0 h 830306"/>
              <a:gd name="connsiteX29" fmla="*/ 494648 w 3393888"/>
              <a:gd name="connsiteY29" fmla="*/ 0 h 830306"/>
              <a:gd name="connsiteX30" fmla="*/ 542773 w 3393888"/>
              <a:gd name="connsiteY30" fmla="*/ 0 h 830306"/>
              <a:gd name="connsiteX31" fmla="*/ 607920 w 3393888"/>
              <a:gd name="connsiteY31" fmla="*/ 0 h 830306"/>
              <a:gd name="connsiteX32" fmla="*/ 637414 w 3393888"/>
              <a:gd name="connsiteY32" fmla="*/ 0 h 830306"/>
              <a:gd name="connsiteX33" fmla="*/ 649651 w 3393888"/>
              <a:gd name="connsiteY33" fmla="*/ 0 h 830306"/>
              <a:gd name="connsiteX34" fmla="*/ 655613 w 3393888"/>
              <a:gd name="connsiteY34" fmla="*/ 0 h 830306"/>
              <a:gd name="connsiteX35" fmla="*/ 750685 w 3393888"/>
              <a:gd name="connsiteY35" fmla="*/ 0 h 830306"/>
              <a:gd name="connsiteX36" fmla="*/ 752298 w 3393888"/>
              <a:gd name="connsiteY36" fmla="*/ 0 h 830306"/>
              <a:gd name="connsiteX37" fmla="*/ 792417 w 3393888"/>
              <a:gd name="connsiteY37" fmla="*/ 0 h 830306"/>
              <a:gd name="connsiteX38" fmla="*/ 798379 w 3393888"/>
              <a:gd name="connsiteY38" fmla="*/ 0 h 830306"/>
              <a:gd name="connsiteX39" fmla="*/ 878238 w 3393888"/>
              <a:gd name="connsiteY39" fmla="*/ 0 h 830306"/>
              <a:gd name="connsiteX40" fmla="*/ 910216 w 3393888"/>
              <a:gd name="connsiteY40" fmla="*/ 0 h 830306"/>
              <a:gd name="connsiteX41" fmla="*/ 972879 w 3393888"/>
              <a:gd name="connsiteY41" fmla="*/ 0 h 830306"/>
              <a:gd name="connsiteX42" fmla="*/ 1036156 w 3393888"/>
              <a:gd name="connsiteY42" fmla="*/ 0 h 830306"/>
              <a:gd name="connsiteX43" fmla="*/ 1086151 w 3393888"/>
              <a:gd name="connsiteY43" fmla="*/ 0 h 830306"/>
              <a:gd name="connsiteX44" fmla="*/ 1127882 w 3393888"/>
              <a:gd name="connsiteY44" fmla="*/ 0 h 830306"/>
              <a:gd name="connsiteX45" fmla="*/ 1130797 w 3393888"/>
              <a:gd name="connsiteY45" fmla="*/ 0 h 830306"/>
              <a:gd name="connsiteX46" fmla="*/ 1133844 w 3393888"/>
              <a:gd name="connsiteY46" fmla="*/ 0 h 830306"/>
              <a:gd name="connsiteX47" fmla="*/ 1198768 w 3393888"/>
              <a:gd name="connsiteY47" fmla="*/ 0 h 830306"/>
              <a:gd name="connsiteX48" fmla="*/ 1244068 w 3393888"/>
              <a:gd name="connsiteY48" fmla="*/ 0 h 830306"/>
              <a:gd name="connsiteX49" fmla="*/ 1285800 w 3393888"/>
              <a:gd name="connsiteY49" fmla="*/ 0 h 830306"/>
              <a:gd name="connsiteX50" fmla="*/ 1291762 w 3393888"/>
              <a:gd name="connsiteY50" fmla="*/ 0 h 830306"/>
              <a:gd name="connsiteX51" fmla="*/ 1324708 w 3393888"/>
              <a:gd name="connsiteY51" fmla="*/ 0 h 830306"/>
              <a:gd name="connsiteX52" fmla="*/ 1532621 w 3393888"/>
              <a:gd name="connsiteY52" fmla="*/ 0 h 830306"/>
              <a:gd name="connsiteX53" fmla="*/ 1558496 w 3393888"/>
              <a:gd name="connsiteY53" fmla="*/ 0 h 830306"/>
              <a:gd name="connsiteX54" fmla="*/ 1574352 w 3393888"/>
              <a:gd name="connsiteY54" fmla="*/ 0 h 830306"/>
              <a:gd name="connsiteX55" fmla="*/ 1580314 w 3393888"/>
              <a:gd name="connsiteY55" fmla="*/ 0 h 830306"/>
              <a:gd name="connsiteX56" fmla="*/ 1684436 w 3393888"/>
              <a:gd name="connsiteY56" fmla="*/ 0 h 830306"/>
              <a:gd name="connsiteX57" fmla="*/ 1940042 w 3393888"/>
              <a:gd name="connsiteY57" fmla="*/ 0 h 830306"/>
              <a:gd name="connsiteX58" fmla="*/ 1944461 w 3393888"/>
              <a:gd name="connsiteY58" fmla="*/ 1312 h 830306"/>
              <a:gd name="connsiteX59" fmla="*/ 1948853 w 3393888"/>
              <a:gd name="connsiteY59" fmla="*/ 0 h 830306"/>
              <a:gd name="connsiteX60" fmla="*/ 2330399 w 3393888"/>
              <a:gd name="connsiteY60" fmla="*/ 0 h 830306"/>
              <a:gd name="connsiteX61" fmla="*/ 2334818 w 3393888"/>
              <a:gd name="connsiteY61" fmla="*/ 1312 h 830306"/>
              <a:gd name="connsiteX62" fmla="*/ 2339210 w 3393888"/>
              <a:gd name="connsiteY62" fmla="*/ 0 h 830306"/>
              <a:gd name="connsiteX63" fmla="*/ 2465150 w 3393888"/>
              <a:gd name="connsiteY63" fmla="*/ 0 h 830306"/>
              <a:gd name="connsiteX64" fmla="*/ 2538488 w 3393888"/>
              <a:gd name="connsiteY64" fmla="*/ 0 h 830306"/>
              <a:gd name="connsiteX65" fmla="*/ 2559791 w 3393888"/>
              <a:gd name="connsiteY65" fmla="*/ 0 h 830306"/>
              <a:gd name="connsiteX66" fmla="*/ 2664428 w 3393888"/>
              <a:gd name="connsiteY66" fmla="*/ 0 h 830306"/>
              <a:gd name="connsiteX67" fmla="*/ 2673062 w 3393888"/>
              <a:gd name="connsiteY67" fmla="*/ 0 h 830306"/>
              <a:gd name="connsiteX68" fmla="*/ 2714794 w 3393888"/>
              <a:gd name="connsiteY68" fmla="*/ 0 h 830306"/>
              <a:gd name="connsiteX69" fmla="*/ 2720756 w 3393888"/>
              <a:gd name="connsiteY69" fmla="*/ 0 h 830306"/>
              <a:gd name="connsiteX70" fmla="*/ 2737766 w 3393888"/>
              <a:gd name="connsiteY70" fmla="*/ 0 h 830306"/>
              <a:gd name="connsiteX71" fmla="*/ 2759069 w 3393888"/>
              <a:gd name="connsiteY71" fmla="*/ 0 h 830306"/>
              <a:gd name="connsiteX72" fmla="*/ 2863706 w 3393888"/>
              <a:gd name="connsiteY72" fmla="*/ 0 h 830306"/>
              <a:gd name="connsiteX73" fmla="*/ 2872340 w 3393888"/>
              <a:gd name="connsiteY73" fmla="*/ 0 h 830306"/>
              <a:gd name="connsiteX74" fmla="*/ 2914072 w 3393888"/>
              <a:gd name="connsiteY74" fmla="*/ 0 h 830306"/>
              <a:gd name="connsiteX75" fmla="*/ 2920034 w 3393888"/>
              <a:gd name="connsiteY75" fmla="*/ 0 h 830306"/>
              <a:gd name="connsiteX76" fmla="*/ 2958347 w 3393888"/>
              <a:gd name="connsiteY76" fmla="*/ 0 h 830306"/>
              <a:gd name="connsiteX77" fmla="*/ 3119312 w 3393888"/>
              <a:gd name="connsiteY77" fmla="*/ 0 h 830306"/>
              <a:gd name="connsiteX78" fmla="*/ 3192896 w 3393888"/>
              <a:gd name="connsiteY78" fmla="*/ 42265 h 830306"/>
              <a:gd name="connsiteX79" fmla="*/ 3383669 w 3393888"/>
              <a:gd name="connsiteY79" fmla="*/ 372888 h 830306"/>
              <a:gd name="connsiteX80" fmla="*/ 3383669 w 3393888"/>
              <a:gd name="connsiteY80" fmla="*/ 457418 h 830306"/>
              <a:gd name="connsiteX81" fmla="*/ 3192896 w 3393888"/>
              <a:gd name="connsiteY81" fmla="*/ 788041 h 830306"/>
              <a:gd name="connsiteX82" fmla="*/ 3119312 w 3393888"/>
              <a:gd name="connsiteY82" fmla="*/ 830306 h 8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393888" h="830306">
                <a:moveTo>
                  <a:pt x="3119312" y="830306"/>
                </a:moveTo>
                <a:lnTo>
                  <a:pt x="2920034" y="830306"/>
                </a:lnTo>
                <a:lnTo>
                  <a:pt x="2737766" y="830306"/>
                </a:lnTo>
                <a:lnTo>
                  <a:pt x="2720756" y="830306"/>
                </a:lnTo>
                <a:lnTo>
                  <a:pt x="2538488" y="830306"/>
                </a:lnTo>
                <a:lnTo>
                  <a:pt x="2339210" y="830306"/>
                </a:lnTo>
                <a:lnTo>
                  <a:pt x="2334818" y="828994"/>
                </a:lnTo>
                <a:lnTo>
                  <a:pt x="2330399" y="830306"/>
                </a:lnTo>
                <a:lnTo>
                  <a:pt x="1948853" y="830306"/>
                </a:lnTo>
                <a:lnTo>
                  <a:pt x="1944461" y="828994"/>
                </a:lnTo>
                <a:lnTo>
                  <a:pt x="1940042" y="830306"/>
                </a:lnTo>
                <a:lnTo>
                  <a:pt x="1580314" y="830306"/>
                </a:lnTo>
                <a:lnTo>
                  <a:pt x="1558496" y="830306"/>
                </a:lnTo>
                <a:lnTo>
                  <a:pt x="1291762" y="830306"/>
                </a:lnTo>
                <a:lnTo>
                  <a:pt x="1198768" y="830306"/>
                </a:lnTo>
                <a:lnTo>
                  <a:pt x="1133844" y="830306"/>
                </a:lnTo>
                <a:lnTo>
                  <a:pt x="910216" y="830306"/>
                </a:lnTo>
                <a:lnTo>
                  <a:pt x="798379" y="830306"/>
                </a:lnTo>
                <a:lnTo>
                  <a:pt x="752298" y="830306"/>
                </a:lnTo>
                <a:lnTo>
                  <a:pt x="655613" y="830306"/>
                </a:lnTo>
                <a:lnTo>
                  <a:pt x="416833" y="830306"/>
                </a:lnTo>
                <a:lnTo>
                  <a:pt x="274067" y="830306"/>
                </a:lnTo>
                <a:cubicBezTo>
                  <a:pt x="247495" y="830306"/>
                  <a:pt x="214109" y="811219"/>
                  <a:pt x="200483" y="788041"/>
                </a:cubicBezTo>
                <a:cubicBezTo>
                  <a:pt x="9710" y="457418"/>
                  <a:pt x="9710" y="457418"/>
                  <a:pt x="9710" y="457418"/>
                </a:cubicBezTo>
                <a:cubicBezTo>
                  <a:pt x="-3236" y="434241"/>
                  <a:pt x="-3236" y="396066"/>
                  <a:pt x="9710" y="372888"/>
                </a:cubicBezTo>
                <a:cubicBezTo>
                  <a:pt x="200483" y="42265"/>
                  <a:pt x="200483" y="42265"/>
                  <a:pt x="200483" y="42265"/>
                </a:cubicBezTo>
                <a:cubicBezTo>
                  <a:pt x="214109" y="19088"/>
                  <a:pt x="247495" y="0"/>
                  <a:pt x="274067" y="0"/>
                </a:cubicBezTo>
                <a:cubicBezTo>
                  <a:pt x="321760" y="0"/>
                  <a:pt x="363492" y="0"/>
                  <a:pt x="400007" y="0"/>
                </a:cubicBezTo>
                <a:lnTo>
                  <a:pt x="416833" y="0"/>
                </a:lnTo>
                <a:lnTo>
                  <a:pt x="494648" y="0"/>
                </a:lnTo>
                <a:lnTo>
                  <a:pt x="542773" y="0"/>
                </a:lnTo>
                <a:lnTo>
                  <a:pt x="607920" y="0"/>
                </a:lnTo>
                <a:lnTo>
                  <a:pt x="637414" y="0"/>
                </a:lnTo>
                <a:lnTo>
                  <a:pt x="649651" y="0"/>
                </a:lnTo>
                <a:cubicBezTo>
                  <a:pt x="655613" y="0"/>
                  <a:pt x="655613" y="0"/>
                  <a:pt x="655613" y="0"/>
                </a:cubicBezTo>
                <a:lnTo>
                  <a:pt x="750685" y="0"/>
                </a:lnTo>
                <a:lnTo>
                  <a:pt x="752298" y="0"/>
                </a:lnTo>
                <a:lnTo>
                  <a:pt x="792417" y="0"/>
                </a:lnTo>
                <a:lnTo>
                  <a:pt x="798379" y="0"/>
                </a:lnTo>
                <a:lnTo>
                  <a:pt x="878238" y="0"/>
                </a:lnTo>
                <a:lnTo>
                  <a:pt x="910216" y="0"/>
                </a:lnTo>
                <a:lnTo>
                  <a:pt x="972879" y="0"/>
                </a:lnTo>
                <a:lnTo>
                  <a:pt x="1036156" y="0"/>
                </a:lnTo>
                <a:lnTo>
                  <a:pt x="1086151" y="0"/>
                </a:lnTo>
                <a:lnTo>
                  <a:pt x="1127882" y="0"/>
                </a:lnTo>
                <a:lnTo>
                  <a:pt x="1130797" y="0"/>
                </a:lnTo>
                <a:lnTo>
                  <a:pt x="1133844" y="0"/>
                </a:lnTo>
                <a:lnTo>
                  <a:pt x="1198768" y="0"/>
                </a:lnTo>
                <a:lnTo>
                  <a:pt x="1244068" y="0"/>
                </a:lnTo>
                <a:lnTo>
                  <a:pt x="1285800" y="0"/>
                </a:lnTo>
                <a:lnTo>
                  <a:pt x="1291762" y="0"/>
                </a:lnTo>
                <a:lnTo>
                  <a:pt x="1324708" y="0"/>
                </a:lnTo>
                <a:cubicBezTo>
                  <a:pt x="1434253" y="0"/>
                  <a:pt x="1496851" y="0"/>
                  <a:pt x="1532621" y="0"/>
                </a:cubicBezTo>
                <a:lnTo>
                  <a:pt x="1558496" y="0"/>
                </a:lnTo>
                <a:lnTo>
                  <a:pt x="1574352" y="0"/>
                </a:lnTo>
                <a:lnTo>
                  <a:pt x="1580314" y="0"/>
                </a:lnTo>
                <a:lnTo>
                  <a:pt x="1684436" y="0"/>
                </a:lnTo>
                <a:cubicBezTo>
                  <a:pt x="1940042" y="0"/>
                  <a:pt x="1940042" y="0"/>
                  <a:pt x="1940042" y="0"/>
                </a:cubicBezTo>
                <a:lnTo>
                  <a:pt x="1944461" y="1312"/>
                </a:lnTo>
                <a:lnTo>
                  <a:pt x="1948853" y="0"/>
                </a:lnTo>
                <a:cubicBezTo>
                  <a:pt x="2330399" y="0"/>
                  <a:pt x="2330399" y="0"/>
                  <a:pt x="2330399" y="0"/>
                </a:cubicBezTo>
                <a:lnTo>
                  <a:pt x="2334818" y="1312"/>
                </a:lnTo>
                <a:lnTo>
                  <a:pt x="2339210" y="0"/>
                </a:lnTo>
                <a:cubicBezTo>
                  <a:pt x="2386903" y="0"/>
                  <a:pt x="2428635" y="0"/>
                  <a:pt x="2465150" y="0"/>
                </a:cubicBezTo>
                <a:lnTo>
                  <a:pt x="2538488" y="0"/>
                </a:lnTo>
                <a:lnTo>
                  <a:pt x="2559791" y="0"/>
                </a:lnTo>
                <a:lnTo>
                  <a:pt x="2664428" y="0"/>
                </a:lnTo>
                <a:lnTo>
                  <a:pt x="2673062" y="0"/>
                </a:lnTo>
                <a:lnTo>
                  <a:pt x="2714794" y="0"/>
                </a:lnTo>
                <a:lnTo>
                  <a:pt x="2720756" y="0"/>
                </a:lnTo>
                <a:lnTo>
                  <a:pt x="2737766" y="0"/>
                </a:lnTo>
                <a:lnTo>
                  <a:pt x="2759069" y="0"/>
                </a:lnTo>
                <a:lnTo>
                  <a:pt x="2863706" y="0"/>
                </a:lnTo>
                <a:lnTo>
                  <a:pt x="2872340" y="0"/>
                </a:lnTo>
                <a:lnTo>
                  <a:pt x="2914072" y="0"/>
                </a:lnTo>
                <a:lnTo>
                  <a:pt x="2920034" y="0"/>
                </a:lnTo>
                <a:lnTo>
                  <a:pt x="2958347" y="0"/>
                </a:lnTo>
                <a:cubicBezTo>
                  <a:pt x="3119312" y="0"/>
                  <a:pt x="3119312" y="0"/>
                  <a:pt x="3119312" y="0"/>
                </a:cubicBezTo>
                <a:cubicBezTo>
                  <a:pt x="3146565" y="0"/>
                  <a:pt x="3179269" y="19088"/>
                  <a:pt x="3192896" y="42265"/>
                </a:cubicBezTo>
                <a:cubicBezTo>
                  <a:pt x="3383669" y="372888"/>
                  <a:pt x="3383669" y="372888"/>
                  <a:pt x="3383669" y="372888"/>
                </a:cubicBezTo>
                <a:cubicBezTo>
                  <a:pt x="3397295" y="396066"/>
                  <a:pt x="3397295" y="434241"/>
                  <a:pt x="3383669" y="457418"/>
                </a:cubicBezTo>
                <a:cubicBezTo>
                  <a:pt x="3192896" y="788041"/>
                  <a:pt x="3192896" y="788041"/>
                  <a:pt x="3192896" y="788041"/>
                </a:cubicBezTo>
                <a:cubicBezTo>
                  <a:pt x="3179269" y="811219"/>
                  <a:pt x="3146565" y="830306"/>
                  <a:pt x="3119312" y="830306"/>
                </a:cubicBezTo>
                <a:close/>
              </a:path>
            </a:pathLst>
          </a:custGeom>
          <a:solidFill>
            <a:schemeClr val="bg1">
              <a:alpha val="0"/>
            </a:schemeClr>
          </a:solidFill>
          <a:ln w="3810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3" name="任意多边形 22"/>
          <p:cNvSpPr/>
          <p:nvPr/>
        </p:nvSpPr>
        <p:spPr bwMode="auto">
          <a:xfrm rot="10800000">
            <a:off x="7245985" y="772160"/>
            <a:ext cx="2123440" cy="1894840"/>
          </a:xfrm>
          <a:custGeom>
            <a:avLst/>
            <a:gdLst>
              <a:gd name="connsiteX0" fmla="*/ 1795626 w 2791387"/>
              <a:gd name="connsiteY0" fmla="*/ 2117139 h 2491648"/>
              <a:gd name="connsiteX1" fmla="*/ 1950063 w 2791387"/>
              <a:gd name="connsiteY1" fmla="*/ 2028434 h 2491648"/>
              <a:gd name="connsiteX2" fmla="*/ 2350454 w 2791387"/>
              <a:gd name="connsiteY2" fmla="*/ 1334530 h 2491648"/>
              <a:gd name="connsiteX3" fmla="*/ 2350454 w 2791387"/>
              <a:gd name="connsiteY3" fmla="*/ 1157119 h 2491648"/>
              <a:gd name="connsiteX4" fmla="*/ 1950063 w 2791387"/>
              <a:gd name="connsiteY4" fmla="*/ 463215 h 2491648"/>
              <a:gd name="connsiteX5" fmla="*/ 1795626 w 2791387"/>
              <a:gd name="connsiteY5" fmla="*/ 374509 h 2491648"/>
              <a:gd name="connsiteX6" fmla="*/ 994844 w 2791387"/>
              <a:gd name="connsiteY6" fmla="*/ 374509 h 2491648"/>
              <a:gd name="connsiteX7" fmla="*/ 840408 w 2791387"/>
              <a:gd name="connsiteY7" fmla="*/ 463215 h 2491648"/>
              <a:gd name="connsiteX8" fmla="*/ 440017 w 2791387"/>
              <a:gd name="connsiteY8" fmla="*/ 1157119 h 2491648"/>
              <a:gd name="connsiteX9" fmla="*/ 440017 w 2791387"/>
              <a:gd name="connsiteY9" fmla="*/ 1334530 h 2491648"/>
              <a:gd name="connsiteX10" fmla="*/ 840408 w 2791387"/>
              <a:gd name="connsiteY10" fmla="*/ 2028434 h 2491648"/>
              <a:gd name="connsiteX11" fmla="*/ 994844 w 2791387"/>
              <a:gd name="connsiteY11" fmla="*/ 2117139 h 2491648"/>
              <a:gd name="connsiteX12" fmla="*/ 1967414 w 2791387"/>
              <a:gd name="connsiteY12" fmla="*/ 2491648 h 2491648"/>
              <a:gd name="connsiteX13" fmla="*/ 822440 w 2791387"/>
              <a:gd name="connsiteY13" fmla="*/ 2491648 h 2491648"/>
              <a:gd name="connsiteX14" fmla="*/ 601623 w 2791387"/>
              <a:gd name="connsiteY14" fmla="*/ 2364815 h 2491648"/>
              <a:gd name="connsiteX15" fmla="*/ 29136 w 2791387"/>
              <a:gd name="connsiteY15" fmla="*/ 1372657 h 2491648"/>
              <a:gd name="connsiteX16" fmla="*/ 29136 w 2791387"/>
              <a:gd name="connsiteY16" fmla="*/ 1118992 h 2491648"/>
              <a:gd name="connsiteX17" fmla="*/ 601623 w 2791387"/>
              <a:gd name="connsiteY17" fmla="*/ 126833 h 2491648"/>
              <a:gd name="connsiteX18" fmla="*/ 822440 w 2791387"/>
              <a:gd name="connsiteY18" fmla="*/ 0 h 2491648"/>
              <a:gd name="connsiteX19" fmla="*/ 1967414 w 2791387"/>
              <a:gd name="connsiteY19" fmla="*/ 0 h 2491648"/>
              <a:gd name="connsiteX20" fmla="*/ 2188231 w 2791387"/>
              <a:gd name="connsiteY20" fmla="*/ 126833 h 2491648"/>
              <a:gd name="connsiteX21" fmla="*/ 2760718 w 2791387"/>
              <a:gd name="connsiteY21" fmla="*/ 1118992 h 2491648"/>
              <a:gd name="connsiteX22" fmla="*/ 2760718 w 2791387"/>
              <a:gd name="connsiteY22" fmla="*/ 1372657 h 2491648"/>
              <a:gd name="connsiteX23" fmla="*/ 2188231 w 2791387"/>
              <a:gd name="connsiteY23" fmla="*/ 2364815 h 2491648"/>
              <a:gd name="connsiteX24" fmla="*/ 1967414 w 2791387"/>
              <a:gd name="connsiteY24" fmla="*/ 2491648 h 249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91387" h="2491648">
                <a:moveTo>
                  <a:pt x="1795626" y="2117139"/>
                </a:moveTo>
                <a:cubicBezTo>
                  <a:pt x="1852825" y="2117139"/>
                  <a:pt x="1921463" y="2077079"/>
                  <a:pt x="1950063" y="2028434"/>
                </a:cubicBezTo>
                <a:cubicBezTo>
                  <a:pt x="1950063" y="2028434"/>
                  <a:pt x="1950063" y="2028434"/>
                  <a:pt x="2350454" y="1334530"/>
                </a:cubicBezTo>
                <a:cubicBezTo>
                  <a:pt x="2379053" y="1285885"/>
                  <a:pt x="2379053" y="1205764"/>
                  <a:pt x="2350454" y="1157119"/>
                </a:cubicBezTo>
                <a:cubicBezTo>
                  <a:pt x="2350454" y="1157119"/>
                  <a:pt x="2350454" y="1157119"/>
                  <a:pt x="1950063" y="463215"/>
                </a:cubicBezTo>
                <a:cubicBezTo>
                  <a:pt x="1921463" y="414570"/>
                  <a:pt x="1852825" y="374509"/>
                  <a:pt x="1795626" y="374509"/>
                </a:cubicBezTo>
                <a:cubicBezTo>
                  <a:pt x="1795626" y="374509"/>
                  <a:pt x="1795626" y="374509"/>
                  <a:pt x="994844" y="374509"/>
                </a:cubicBezTo>
                <a:cubicBezTo>
                  <a:pt x="939075" y="374509"/>
                  <a:pt x="869007" y="414570"/>
                  <a:pt x="840408" y="463215"/>
                </a:cubicBezTo>
                <a:cubicBezTo>
                  <a:pt x="840408" y="463215"/>
                  <a:pt x="840408" y="463215"/>
                  <a:pt x="440017" y="1157119"/>
                </a:cubicBezTo>
                <a:cubicBezTo>
                  <a:pt x="412847" y="1205764"/>
                  <a:pt x="412847" y="1285885"/>
                  <a:pt x="440017" y="1334530"/>
                </a:cubicBezTo>
                <a:cubicBezTo>
                  <a:pt x="440017" y="1334530"/>
                  <a:pt x="440017" y="1334530"/>
                  <a:pt x="840408" y="2028434"/>
                </a:cubicBezTo>
                <a:cubicBezTo>
                  <a:pt x="869007" y="2077079"/>
                  <a:pt x="939075" y="2117139"/>
                  <a:pt x="994844" y="2117139"/>
                </a:cubicBezTo>
                <a:close/>
                <a:moveTo>
                  <a:pt x="1967414" y="2491648"/>
                </a:moveTo>
                <a:lnTo>
                  <a:pt x="822440" y="2491648"/>
                </a:lnTo>
                <a:cubicBezTo>
                  <a:pt x="742700" y="2491648"/>
                  <a:pt x="642515" y="2434369"/>
                  <a:pt x="601623" y="2364815"/>
                </a:cubicBezTo>
                <a:cubicBezTo>
                  <a:pt x="29136" y="1372657"/>
                  <a:pt x="29136" y="1372657"/>
                  <a:pt x="29136" y="1372657"/>
                </a:cubicBezTo>
                <a:cubicBezTo>
                  <a:pt x="-9712" y="1303103"/>
                  <a:pt x="-9712" y="1188545"/>
                  <a:pt x="29136" y="1118992"/>
                </a:cubicBezTo>
                <a:cubicBezTo>
                  <a:pt x="601623" y="126833"/>
                  <a:pt x="601623" y="126833"/>
                  <a:pt x="601623" y="126833"/>
                </a:cubicBezTo>
                <a:cubicBezTo>
                  <a:pt x="642515" y="57280"/>
                  <a:pt x="742700" y="0"/>
                  <a:pt x="822440" y="0"/>
                </a:cubicBezTo>
                <a:cubicBezTo>
                  <a:pt x="1967414" y="0"/>
                  <a:pt x="1967414" y="0"/>
                  <a:pt x="1967414" y="0"/>
                </a:cubicBezTo>
                <a:cubicBezTo>
                  <a:pt x="2049198" y="0"/>
                  <a:pt x="2147339" y="57280"/>
                  <a:pt x="2188231" y="126833"/>
                </a:cubicBezTo>
                <a:cubicBezTo>
                  <a:pt x="2760718" y="1118992"/>
                  <a:pt x="2760718" y="1118992"/>
                  <a:pt x="2760718" y="1118992"/>
                </a:cubicBezTo>
                <a:cubicBezTo>
                  <a:pt x="2801610" y="1188545"/>
                  <a:pt x="2801610" y="1303103"/>
                  <a:pt x="2760718" y="1372657"/>
                </a:cubicBezTo>
                <a:cubicBezTo>
                  <a:pt x="2188231" y="2364815"/>
                  <a:pt x="2188231" y="2364815"/>
                  <a:pt x="2188231" y="2364815"/>
                </a:cubicBezTo>
                <a:cubicBezTo>
                  <a:pt x="2147339" y="2434369"/>
                  <a:pt x="2049198" y="2491648"/>
                  <a:pt x="1967414" y="2491648"/>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5" name="Freeform 5"/>
          <p:cNvSpPr/>
          <p:nvPr/>
        </p:nvSpPr>
        <p:spPr bwMode="auto">
          <a:xfrm rot="10800000">
            <a:off x="7559675" y="1079500"/>
            <a:ext cx="1495425" cy="132524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alpha val="0"/>
            </a:schemeClr>
          </a:solidFill>
          <a:ln w="38100">
            <a:noFill/>
          </a:ln>
          <a:effectLst/>
        </p:spPr>
        <p:txBody>
          <a:bodyPr vert="horz" wrap="square" lIns="91440" tIns="45720" rIns="91440" bIns="45720" numCol="1" anchor="t" anchorCtr="0" compatLnSpc="1"/>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9" name="任意多边形 28"/>
          <p:cNvSpPr/>
          <p:nvPr/>
        </p:nvSpPr>
        <p:spPr bwMode="auto">
          <a:xfrm rot="10800000">
            <a:off x="6199505" y="3739515"/>
            <a:ext cx="3148330" cy="1073785"/>
          </a:xfrm>
          <a:custGeom>
            <a:avLst/>
            <a:gdLst>
              <a:gd name="connsiteX0" fmla="*/ 3494407 w 4138458"/>
              <a:gd name="connsiteY0" fmla="*/ 1121227 h 1412149"/>
              <a:gd name="connsiteX1" fmla="*/ 3567991 w 4138458"/>
              <a:gd name="connsiteY1" fmla="*/ 1078962 h 1412149"/>
              <a:gd name="connsiteX2" fmla="*/ 3758764 w 4138458"/>
              <a:gd name="connsiteY2" fmla="*/ 748339 h 1412149"/>
              <a:gd name="connsiteX3" fmla="*/ 3758764 w 4138458"/>
              <a:gd name="connsiteY3" fmla="*/ 663809 h 1412149"/>
              <a:gd name="connsiteX4" fmla="*/ 3567991 w 4138458"/>
              <a:gd name="connsiteY4" fmla="*/ 333186 h 1412149"/>
              <a:gd name="connsiteX5" fmla="*/ 3494407 w 4138458"/>
              <a:gd name="connsiteY5" fmla="*/ 290921 h 1412149"/>
              <a:gd name="connsiteX6" fmla="*/ 3333442 w 4138458"/>
              <a:gd name="connsiteY6" fmla="*/ 290921 h 1412149"/>
              <a:gd name="connsiteX7" fmla="*/ 3295129 w 4138458"/>
              <a:gd name="connsiteY7" fmla="*/ 290921 h 1412149"/>
              <a:gd name="connsiteX8" fmla="*/ 3289167 w 4138458"/>
              <a:gd name="connsiteY8" fmla="*/ 290921 h 1412149"/>
              <a:gd name="connsiteX9" fmla="*/ 3247435 w 4138458"/>
              <a:gd name="connsiteY9" fmla="*/ 290921 h 1412149"/>
              <a:gd name="connsiteX10" fmla="*/ 3238801 w 4138458"/>
              <a:gd name="connsiteY10" fmla="*/ 290921 h 1412149"/>
              <a:gd name="connsiteX11" fmla="*/ 3134164 w 4138458"/>
              <a:gd name="connsiteY11" fmla="*/ 290921 h 1412149"/>
              <a:gd name="connsiteX12" fmla="*/ 3112861 w 4138458"/>
              <a:gd name="connsiteY12" fmla="*/ 290921 h 1412149"/>
              <a:gd name="connsiteX13" fmla="*/ 3095851 w 4138458"/>
              <a:gd name="connsiteY13" fmla="*/ 290921 h 1412149"/>
              <a:gd name="connsiteX14" fmla="*/ 3089889 w 4138458"/>
              <a:gd name="connsiteY14" fmla="*/ 290921 h 1412149"/>
              <a:gd name="connsiteX15" fmla="*/ 3048157 w 4138458"/>
              <a:gd name="connsiteY15" fmla="*/ 290921 h 1412149"/>
              <a:gd name="connsiteX16" fmla="*/ 3039523 w 4138458"/>
              <a:gd name="connsiteY16" fmla="*/ 290921 h 1412149"/>
              <a:gd name="connsiteX17" fmla="*/ 2934886 w 4138458"/>
              <a:gd name="connsiteY17" fmla="*/ 290921 h 1412149"/>
              <a:gd name="connsiteX18" fmla="*/ 2913583 w 4138458"/>
              <a:gd name="connsiteY18" fmla="*/ 290921 h 1412149"/>
              <a:gd name="connsiteX19" fmla="*/ 2840245 w 4138458"/>
              <a:gd name="connsiteY19" fmla="*/ 290921 h 1412149"/>
              <a:gd name="connsiteX20" fmla="*/ 2714305 w 4138458"/>
              <a:gd name="connsiteY20" fmla="*/ 290921 h 1412149"/>
              <a:gd name="connsiteX21" fmla="*/ 2709913 w 4138458"/>
              <a:gd name="connsiteY21" fmla="*/ 292233 h 1412149"/>
              <a:gd name="connsiteX22" fmla="*/ 2705494 w 4138458"/>
              <a:gd name="connsiteY22" fmla="*/ 290921 h 1412149"/>
              <a:gd name="connsiteX23" fmla="*/ 2323948 w 4138458"/>
              <a:gd name="connsiteY23" fmla="*/ 290921 h 1412149"/>
              <a:gd name="connsiteX24" fmla="*/ 2319556 w 4138458"/>
              <a:gd name="connsiteY24" fmla="*/ 292233 h 1412149"/>
              <a:gd name="connsiteX25" fmla="*/ 2315137 w 4138458"/>
              <a:gd name="connsiteY25" fmla="*/ 290921 h 1412149"/>
              <a:gd name="connsiteX26" fmla="*/ 2059531 w 4138458"/>
              <a:gd name="connsiteY26" fmla="*/ 290921 h 1412149"/>
              <a:gd name="connsiteX27" fmla="*/ 1955409 w 4138458"/>
              <a:gd name="connsiteY27" fmla="*/ 290921 h 1412149"/>
              <a:gd name="connsiteX28" fmla="*/ 1949447 w 4138458"/>
              <a:gd name="connsiteY28" fmla="*/ 290921 h 1412149"/>
              <a:gd name="connsiteX29" fmla="*/ 1933591 w 4138458"/>
              <a:gd name="connsiteY29" fmla="*/ 290921 h 1412149"/>
              <a:gd name="connsiteX30" fmla="*/ 1907716 w 4138458"/>
              <a:gd name="connsiteY30" fmla="*/ 290921 h 1412149"/>
              <a:gd name="connsiteX31" fmla="*/ 1699803 w 4138458"/>
              <a:gd name="connsiteY31" fmla="*/ 290921 h 1412149"/>
              <a:gd name="connsiteX32" fmla="*/ 1666857 w 4138458"/>
              <a:gd name="connsiteY32" fmla="*/ 290921 h 1412149"/>
              <a:gd name="connsiteX33" fmla="*/ 1660895 w 4138458"/>
              <a:gd name="connsiteY33" fmla="*/ 290921 h 1412149"/>
              <a:gd name="connsiteX34" fmla="*/ 1619163 w 4138458"/>
              <a:gd name="connsiteY34" fmla="*/ 290921 h 1412149"/>
              <a:gd name="connsiteX35" fmla="*/ 1573863 w 4138458"/>
              <a:gd name="connsiteY35" fmla="*/ 290921 h 1412149"/>
              <a:gd name="connsiteX36" fmla="*/ 1508939 w 4138458"/>
              <a:gd name="connsiteY36" fmla="*/ 290921 h 1412149"/>
              <a:gd name="connsiteX37" fmla="*/ 1505892 w 4138458"/>
              <a:gd name="connsiteY37" fmla="*/ 290921 h 1412149"/>
              <a:gd name="connsiteX38" fmla="*/ 1502977 w 4138458"/>
              <a:gd name="connsiteY38" fmla="*/ 290921 h 1412149"/>
              <a:gd name="connsiteX39" fmla="*/ 1461246 w 4138458"/>
              <a:gd name="connsiteY39" fmla="*/ 290921 h 1412149"/>
              <a:gd name="connsiteX40" fmla="*/ 1411251 w 4138458"/>
              <a:gd name="connsiteY40" fmla="*/ 290921 h 1412149"/>
              <a:gd name="connsiteX41" fmla="*/ 1347974 w 4138458"/>
              <a:gd name="connsiteY41" fmla="*/ 290921 h 1412149"/>
              <a:gd name="connsiteX42" fmla="*/ 1285311 w 4138458"/>
              <a:gd name="connsiteY42" fmla="*/ 290921 h 1412149"/>
              <a:gd name="connsiteX43" fmla="*/ 1253333 w 4138458"/>
              <a:gd name="connsiteY43" fmla="*/ 290921 h 1412149"/>
              <a:gd name="connsiteX44" fmla="*/ 1173474 w 4138458"/>
              <a:gd name="connsiteY44" fmla="*/ 290921 h 1412149"/>
              <a:gd name="connsiteX45" fmla="*/ 1167512 w 4138458"/>
              <a:gd name="connsiteY45" fmla="*/ 290921 h 1412149"/>
              <a:gd name="connsiteX46" fmla="*/ 1127393 w 4138458"/>
              <a:gd name="connsiteY46" fmla="*/ 290921 h 1412149"/>
              <a:gd name="connsiteX47" fmla="*/ 1125780 w 4138458"/>
              <a:gd name="connsiteY47" fmla="*/ 290921 h 1412149"/>
              <a:gd name="connsiteX48" fmla="*/ 1030708 w 4138458"/>
              <a:gd name="connsiteY48" fmla="*/ 290921 h 1412149"/>
              <a:gd name="connsiteX49" fmla="*/ 1024746 w 4138458"/>
              <a:gd name="connsiteY49" fmla="*/ 290921 h 1412149"/>
              <a:gd name="connsiteX50" fmla="*/ 1012509 w 4138458"/>
              <a:gd name="connsiteY50" fmla="*/ 290921 h 1412149"/>
              <a:gd name="connsiteX51" fmla="*/ 983015 w 4138458"/>
              <a:gd name="connsiteY51" fmla="*/ 290921 h 1412149"/>
              <a:gd name="connsiteX52" fmla="*/ 917868 w 4138458"/>
              <a:gd name="connsiteY52" fmla="*/ 290921 h 1412149"/>
              <a:gd name="connsiteX53" fmla="*/ 869743 w 4138458"/>
              <a:gd name="connsiteY53" fmla="*/ 290921 h 1412149"/>
              <a:gd name="connsiteX54" fmla="*/ 791928 w 4138458"/>
              <a:gd name="connsiteY54" fmla="*/ 290921 h 1412149"/>
              <a:gd name="connsiteX55" fmla="*/ 775102 w 4138458"/>
              <a:gd name="connsiteY55" fmla="*/ 290921 h 1412149"/>
              <a:gd name="connsiteX56" fmla="*/ 649162 w 4138458"/>
              <a:gd name="connsiteY56" fmla="*/ 290921 h 1412149"/>
              <a:gd name="connsiteX57" fmla="*/ 575578 w 4138458"/>
              <a:gd name="connsiteY57" fmla="*/ 333186 h 1412149"/>
              <a:gd name="connsiteX58" fmla="*/ 384805 w 4138458"/>
              <a:gd name="connsiteY58" fmla="*/ 663809 h 1412149"/>
              <a:gd name="connsiteX59" fmla="*/ 384805 w 4138458"/>
              <a:gd name="connsiteY59" fmla="*/ 748339 h 1412149"/>
              <a:gd name="connsiteX60" fmla="*/ 575578 w 4138458"/>
              <a:gd name="connsiteY60" fmla="*/ 1078962 h 1412149"/>
              <a:gd name="connsiteX61" fmla="*/ 649162 w 4138458"/>
              <a:gd name="connsiteY61" fmla="*/ 1121227 h 1412149"/>
              <a:gd name="connsiteX62" fmla="*/ 791928 w 4138458"/>
              <a:gd name="connsiteY62" fmla="*/ 1121227 h 1412149"/>
              <a:gd name="connsiteX63" fmla="*/ 1030708 w 4138458"/>
              <a:gd name="connsiteY63" fmla="*/ 1121227 h 1412149"/>
              <a:gd name="connsiteX64" fmla="*/ 1127393 w 4138458"/>
              <a:gd name="connsiteY64" fmla="*/ 1121227 h 1412149"/>
              <a:gd name="connsiteX65" fmla="*/ 1173474 w 4138458"/>
              <a:gd name="connsiteY65" fmla="*/ 1121227 h 1412149"/>
              <a:gd name="connsiteX66" fmla="*/ 1285311 w 4138458"/>
              <a:gd name="connsiteY66" fmla="*/ 1121227 h 1412149"/>
              <a:gd name="connsiteX67" fmla="*/ 1508939 w 4138458"/>
              <a:gd name="connsiteY67" fmla="*/ 1121227 h 1412149"/>
              <a:gd name="connsiteX68" fmla="*/ 1573863 w 4138458"/>
              <a:gd name="connsiteY68" fmla="*/ 1121227 h 1412149"/>
              <a:gd name="connsiteX69" fmla="*/ 1666857 w 4138458"/>
              <a:gd name="connsiteY69" fmla="*/ 1121227 h 1412149"/>
              <a:gd name="connsiteX70" fmla="*/ 1933591 w 4138458"/>
              <a:gd name="connsiteY70" fmla="*/ 1121227 h 1412149"/>
              <a:gd name="connsiteX71" fmla="*/ 1955409 w 4138458"/>
              <a:gd name="connsiteY71" fmla="*/ 1121227 h 1412149"/>
              <a:gd name="connsiteX72" fmla="*/ 2315137 w 4138458"/>
              <a:gd name="connsiteY72" fmla="*/ 1121227 h 1412149"/>
              <a:gd name="connsiteX73" fmla="*/ 2319556 w 4138458"/>
              <a:gd name="connsiteY73" fmla="*/ 1119915 h 1412149"/>
              <a:gd name="connsiteX74" fmla="*/ 2323948 w 4138458"/>
              <a:gd name="connsiteY74" fmla="*/ 1121227 h 1412149"/>
              <a:gd name="connsiteX75" fmla="*/ 2705494 w 4138458"/>
              <a:gd name="connsiteY75" fmla="*/ 1121227 h 1412149"/>
              <a:gd name="connsiteX76" fmla="*/ 2709913 w 4138458"/>
              <a:gd name="connsiteY76" fmla="*/ 1119915 h 1412149"/>
              <a:gd name="connsiteX77" fmla="*/ 2714305 w 4138458"/>
              <a:gd name="connsiteY77" fmla="*/ 1121227 h 1412149"/>
              <a:gd name="connsiteX78" fmla="*/ 2913583 w 4138458"/>
              <a:gd name="connsiteY78" fmla="*/ 1121227 h 1412149"/>
              <a:gd name="connsiteX79" fmla="*/ 3095851 w 4138458"/>
              <a:gd name="connsiteY79" fmla="*/ 1121227 h 1412149"/>
              <a:gd name="connsiteX80" fmla="*/ 3112861 w 4138458"/>
              <a:gd name="connsiteY80" fmla="*/ 1121227 h 1412149"/>
              <a:gd name="connsiteX81" fmla="*/ 3295129 w 4138458"/>
              <a:gd name="connsiteY81" fmla="*/ 1121227 h 1412149"/>
              <a:gd name="connsiteX82" fmla="*/ 3671470 w 4138458"/>
              <a:gd name="connsiteY82" fmla="*/ 1412149 h 1412149"/>
              <a:gd name="connsiteX83" fmla="*/ 3163470 w 4138458"/>
              <a:gd name="connsiteY83" fmla="*/ 1412149 h 1412149"/>
              <a:gd name="connsiteX84" fmla="*/ 3022552 w 4138458"/>
              <a:gd name="connsiteY84" fmla="*/ 1412149 h 1412149"/>
              <a:gd name="connsiteX85" fmla="*/ 2554799 w 4138458"/>
              <a:gd name="connsiteY85" fmla="*/ 1412149 h 1412149"/>
              <a:gd name="connsiteX86" fmla="*/ 2514552 w 4138458"/>
              <a:gd name="connsiteY86" fmla="*/ 1412149 h 1412149"/>
              <a:gd name="connsiteX87" fmla="*/ 2266137 w 4138458"/>
              <a:gd name="connsiteY87" fmla="*/ 1412149 h 1412149"/>
              <a:gd name="connsiteX88" fmla="*/ 1905881 w 4138458"/>
              <a:gd name="connsiteY88" fmla="*/ 1412149 h 1412149"/>
              <a:gd name="connsiteX89" fmla="*/ 1809866 w 4138458"/>
              <a:gd name="connsiteY89" fmla="*/ 1412149 h 1412149"/>
              <a:gd name="connsiteX90" fmla="*/ 1617219 w 4138458"/>
              <a:gd name="connsiteY90" fmla="*/ 1412149 h 1412149"/>
              <a:gd name="connsiteX91" fmla="*/ 1489857 w 4138458"/>
              <a:gd name="connsiteY91" fmla="*/ 1412149 h 1412149"/>
              <a:gd name="connsiteX92" fmla="*/ 1301866 w 4138458"/>
              <a:gd name="connsiteY92" fmla="*/ 1412149 h 1412149"/>
              <a:gd name="connsiteX93" fmla="*/ 1160948 w 4138458"/>
              <a:gd name="connsiteY93" fmla="*/ 1412149 h 1412149"/>
              <a:gd name="connsiteX94" fmla="*/ 1115038 w 4138458"/>
              <a:gd name="connsiteY94" fmla="*/ 1412149 h 1412149"/>
              <a:gd name="connsiteX95" fmla="*/ 840939 w 4138458"/>
              <a:gd name="connsiteY95" fmla="*/ 1412149 h 1412149"/>
              <a:gd name="connsiteX96" fmla="*/ 652948 w 4138458"/>
              <a:gd name="connsiteY96" fmla="*/ 1412149 h 1412149"/>
              <a:gd name="connsiteX97" fmla="*/ 466120 w 4138458"/>
              <a:gd name="connsiteY97" fmla="*/ 1412149 h 1412149"/>
              <a:gd name="connsiteX98" fmla="*/ 340972 w 4138458"/>
              <a:gd name="connsiteY98" fmla="*/ 1340266 h 1412149"/>
              <a:gd name="connsiteX99" fmla="*/ 16513 w 4138458"/>
              <a:gd name="connsiteY99" fmla="*/ 777957 h 1412149"/>
              <a:gd name="connsiteX100" fmla="*/ 16513 w 4138458"/>
              <a:gd name="connsiteY100" fmla="*/ 634192 h 1412149"/>
              <a:gd name="connsiteX101" fmla="*/ 340972 w 4138458"/>
              <a:gd name="connsiteY101" fmla="*/ 71883 h 1412149"/>
              <a:gd name="connsiteX102" fmla="*/ 466120 w 4138458"/>
              <a:gd name="connsiteY102" fmla="*/ 0 h 1412149"/>
              <a:gd name="connsiteX103" fmla="*/ 652948 w 4138458"/>
              <a:gd name="connsiteY103" fmla="*/ 0 h 1412149"/>
              <a:gd name="connsiteX104" fmla="*/ 680314 w 4138458"/>
              <a:gd name="connsiteY104" fmla="*/ 0 h 1412149"/>
              <a:gd name="connsiteX105" fmla="*/ 840939 w 4138458"/>
              <a:gd name="connsiteY105" fmla="*/ 0 h 1412149"/>
              <a:gd name="connsiteX106" fmla="*/ 841276 w 4138458"/>
              <a:gd name="connsiteY106" fmla="*/ 0 h 1412149"/>
              <a:gd name="connsiteX107" fmla="*/ 867142 w 4138458"/>
              <a:gd name="connsiteY107" fmla="*/ 0 h 1412149"/>
              <a:gd name="connsiteX108" fmla="*/ 956611 w 4138458"/>
              <a:gd name="connsiteY108" fmla="*/ 0 h 1412149"/>
              <a:gd name="connsiteX109" fmla="*/ 1028104 w 4138458"/>
              <a:gd name="connsiteY109" fmla="*/ 0 h 1412149"/>
              <a:gd name="connsiteX110" fmla="*/ 1033923 w 4138458"/>
              <a:gd name="connsiteY110" fmla="*/ 0 h 1412149"/>
              <a:gd name="connsiteX111" fmla="*/ 1055133 w 4138458"/>
              <a:gd name="connsiteY111" fmla="*/ 0 h 1412149"/>
              <a:gd name="connsiteX112" fmla="*/ 1080817 w 4138458"/>
              <a:gd name="connsiteY112" fmla="*/ 0 h 1412149"/>
              <a:gd name="connsiteX113" fmla="*/ 1115038 w 4138458"/>
              <a:gd name="connsiteY113" fmla="*/ 0 h 1412149"/>
              <a:gd name="connsiteX114" fmla="*/ 1143439 w 4138458"/>
              <a:gd name="connsiteY114" fmla="*/ 0 h 1412149"/>
              <a:gd name="connsiteX115" fmla="*/ 1160948 w 4138458"/>
              <a:gd name="connsiteY115" fmla="*/ 0 h 1412149"/>
              <a:gd name="connsiteX116" fmla="*/ 1216095 w 4138458"/>
              <a:gd name="connsiteY116" fmla="*/ 0 h 1412149"/>
              <a:gd name="connsiteX117" fmla="*/ 1220751 w 4138458"/>
              <a:gd name="connsiteY117" fmla="*/ 0 h 1412149"/>
              <a:gd name="connsiteX118" fmla="*/ 1267645 w 4138458"/>
              <a:gd name="connsiteY118" fmla="*/ 0 h 1412149"/>
              <a:gd name="connsiteX119" fmla="*/ 1291726 w 4138458"/>
              <a:gd name="connsiteY119" fmla="*/ 0 h 1412149"/>
              <a:gd name="connsiteX120" fmla="*/ 1301866 w 4138458"/>
              <a:gd name="connsiteY120" fmla="*/ 0 h 1412149"/>
              <a:gd name="connsiteX121" fmla="*/ 1331430 w 4138458"/>
              <a:gd name="connsiteY121" fmla="*/ 0 h 1412149"/>
              <a:gd name="connsiteX122" fmla="*/ 1375142 w 4138458"/>
              <a:gd name="connsiteY122" fmla="*/ 0 h 1412149"/>
              <a:gd name="connsiteX123" fmla="*/ 1408742 w 4138458"/>
              <a:gd name="connsiteY123" fmla="*/ 0 h 1412149"/>
              <a:gd name="connsiteX124" fmla="*/ 1455636 w 4138458"/>
              <a:gd name="connsiteY124" fmla="*/ 0 h 1412149"/>
              <a:gd name="connsiteX125" fmla="*/ 1479717 w 4138458"/>
              <a:gd name="connsiteY125" fmla="*/ 0 h 1412149"/>
              <a:gd name="connsiteX126" fmla="*/ 1489857 w 4138458"/>
              <a:gd name="connsiteY126" fmla="*/ 0 h 1412149"/>
              <a:gd name="connsiteX127" fmla="*/ 1536104 w 4138458"/>
              <a:gd name="connsiteY127" fmla="*/ 0 h 1412149"/>
              <a:gd name="connsiteX128" fmla="*/ 1617219 w 4138458"/>
              <a:gd name="connsiteY128" fmla="*/ 0 h 1412149"/>
              <a:gd name="connsiteX129" fmla="*/ 1651439 w 4138458"/>
              <a:gd name="connsiteY129" fmla="*/ 0 h 1412149"/>
              <a:gd name="connsiteX130" fmla="*/ 1728751 w 4138458"/>
              <a:gd name="connsiteY130" fmla="*/ 0 h 1412149"/>
              <a:gd name="connsiteX131" fmla="*/ 1775645 w 4138458"/>
              <a:gd name="connsiteY131" fmla="*/ 0 h 1412149"/>
              <a:gd name="connsiteX132" fmla="*/ 1799726 w 4138458"/>
              <a:gd name="connsiteY132" fmla="*/ 0 h 1412149"/>
              <a:gd name="connsiteX133" fmla="*/ 1809866 w 4138458"/>
              <a:gd name="connsiteY133" fmla="*/ 0 h 1412149"/>
              <a:gd name="connsiteX134" fmla="*/ 1831413 w 4138458"/>
              <a:gd name="connsiteY134" fmla="*/ 0 h 1412149"/>
              <a:gd name="connsiteX135" fmla="*/ 1905881 w 4138458"/>
              <a:gd name="connsiteY135" fmla="*/ 0 h 1412149"/>
              <a:gd name="connsiteX136" fmla="*/ 1992375 w 4138458"/>
              <a:gd name="connsiteY136" fmla="*/ 0 h 1412149"/>
              <a:gd name="connsiteX137" fmla="*/ 2107709 w 4138458"/>
              <a:gd name="connsiteY137" fmla="*/ 0 h 1412149"/>
              <a:gd name="connsiteX138" fmla="*/ 2120075 w 4138458"/>
              <a:gd name="connsiteY138" fmla="*/ 0 h 1412149"/>
              <a:gd name="connsiteX139" fmla="*/ 2185022 w 4138458"/>
              <a:gd name="connsiteY139" fmla="*/ 0 h 1412149"/>
              <a:gd name="connsiteX140" fmla="*/ 2231916 w 4138458"/>
              <a:gd name="connsiteY140" fmla="*/ 0 h 1412149"/>
              <a:gd name="connsiteX141" fmla="*/ 2255997 w 4138458"/>
              <a:gd name="connsiteY141" fmla="*/ 0 h 1412149"/>
              <a:gd name="connsiteX142" fmla="*/ 2266137 w 4138458"/>
              <a:gd name="connsiteY142" fmla="*/ 0 h 1412149"/>
              <a:gd name="connsiteX143" fmla="*/ 2281036 w 4138458"/>
              <a:gd name="connsiteY143" fmla="*/ 0 h 1412149"/>
              <a:gd name="connsiteX144" fmla="*/ 2473684 w 4138458"/>
              <a:gd name="connsiteY144" fmla="*/ 0 h 1412149"/>
              <a:gd name="connsiteX145" fmla="*/ 2514552 w 4138458"/>
              <a:gd name="connsiteY145" fmla="*/ 0 h 1412149"/>
              <a:gd name="connsiteX146" fmla="*/ 2520578 w 4138458"/>
              <a:gd name="connsiteY146" fmla="*/ 0 h 1412149"/>
              <a:gd name="connsiteX147" fmla="*/ 2544659 w 4138458"/>
              <a:gd name="connsiteY147" fmla="*/ 0 h 1412149"/>
              <a:gd name="connsiteX148" fmla="*/ 2554799 w 4138458"/>
              <a:gd name="connsiteY148" fmla="*/ 0 h 1412149"/>
              <a:gd name="connsiteX149" fmla="*/ 2680485 w 4138458"/>
              <a:gd name="connsiteY149" fmla="*/ 0 h 1412149"/>
              <a:gd name="connsiteX150" fmla="*/ 3005042 w 4138458"/>
              <a:gd name="connsiteY150" fmla="*/ 0 h 1412149"/>
              <a:gd name="connsiteX151" fmla="*/ 3022552 w 4138458"/>
              <a:gd name="connsiteY151" fmla="*/ 0 h 1412149"/>
              <a:gd name="connsiteX152" fmla="*/ 3082355 w 4138458"/>
              <a:gd name="connsiteY152" fmla="*/ 0 h 1412149"/>
              <a:gd name="connsiteX153" fmla="*/ 3129249 w 4138458"/>
              <a:gd name="connsiteY153" fmla="*/ 0 h 1412149"/>
              <a:gd name="connsiteX154" fmla="*/ 3153330 w 4138458"/>
              <a:gd name="connsiteY154" fmla="*/ 0 h 1412149"/>
              <a:gd name="connsiteX155" fmla="*/ 3163470 w 4138458"/>
              <a:gd name="connsiteY155" fmla="*/ 0 h 1412149"/>
              <a:gd name="connsiteX156" fmla="*/ 3236746 w 4138458"/>
              <a:gd name="connsiteY156" fmla="*/ 0 h 1412149"/>
              <a:gd name="connsiteX157" fmla="*/ 3671470 w 4138458"/>
              <a:gd name="connsiteY157" fmla="*/ 0 h 1412149"/>
              <a:gd name="connsiteX158" fmla="*/ 3796617 w 4138458"/>
              <a:gd name="connsiteY158" fmla="*/ 71883 h 1412149"/>
              <a:gd name="connsiteX159" fmla="*/ 4121076 w 4138458"/>
              <a:gd name="connsiteY159" fmla="*/ 634192 h 1412149"/>
              <a:gd name="connsiteX160" fmla="*/ 4121076 w 4138458"/>
              <a:gd name="connsiteY160" fmla="*/ 777957 h 1412149"/>
              <a:gd name="connsiteX161" fmla="*/ 3796617 w 4138458"/>
              <a:gd name="connsiteY161" fmla="*/ 1340266 h 1412149"/>
              <a:gd name="connsiteX162" fmla="*/ 3671470 w 4138458"/>
              <a:gd name="connsiteY162" fmla="*/ 1412149 h 141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138458" h="1412149">
                <a:moveTo>
                  <a:pt x="3494407" y="1121227"/>
                </a:moveTo>
                <a:cubicBezTo>
                  <a:pt x="3521660" y="1121227"/>
                  <a:pt x="3554364" y="1102140"/>
                  <a:pt x="3567991" y="1078962"/>
                </a:cubicBezTo>
                <a:cubicBezTo>
                  <a:pt x="3567991" y="1078962"/>
                  <a:pt x="3567991" y="1078962"/>
                  <a:pt x="3758764" y="748339"/>
                </a:cubicBezTo>
                <a:cubicBezTo>
                  <a:pt x="3772390" y="725162"/>
                  <a:pt x="3772390" y="686987"/>
                  <a:pt x="3758764" y="663809"/>
                </a:cubicBezTo>
                <a:cubicBezTo>
                  <a:pt x="3758764" y="663809"/>
                  <a:pt x="3758764" y="663809"/>
                  <a:pt x="3567991" y="333186"/>
                </a:cubicBezTo>
                <a:cubicBezTo>
                  <a:pt x="3554364" y="310009"/>
                  <a:pt x="3521660" y="290921"/>
                  <a:pt x="3494407" y="290921"/>
                </a:cubicBezTo>
                <a:cubicBezTo>
                  <a:pt x="3494407" y="290921"/>
                  <a:pt x="3494407" y="290921"/>
                  <a:pt x="3333442" y="290921"/>
                </a:cubicBezTo>
                <a:lnTo>
                  <a:pt x="3295129" y="290921"/>
                </a:lnTo>
                <a:lnTo>
                  <a:pt x="3289167" y="290921"/>
                </a:lnTo>
                <a:lnTo>
                  <a:pt x="3247435" y="290921"/>
                </a:lnTo>
                <a:lnTo>
                  <a:pt x="3238801" y="290921"/>
                </a:lnTo>
                <a:lnTo>
                  <a:pt x="3134164" y="290921"/>
                </a:lnTo>
                <a:lnTo>
                  <a:pt x="3112861" y="290921"/>
                </a:lnTo>
                <a:lnTo>
                  <a:pt x="3095851" y="290921"/>
                </a:lnTo>
                <a:lnTo>
                  <a:pt x="3089889" y="290921"/>
                </a:lnTo>
                <a:lnTo>
                  <a:pt x="3048157" y="290921"/>
                </a:lnTo>
                <a:lnTo>
                  <a:pt x="3039523" y="290921"/>
                </a:lnTo>
                <a:lnTo>
                  <a:pt x="2934886" y="290921"/>
                </a:lnTo>
                <a:lnTo>
                  <a:pt x="2913583" y="290921"/>
                </a:lnTo>
                <a:lnTo>
                  <a:pt x="2840245" y="290921"/>
                </a:lnTo>
                <a:cubicBezTo>
                  <a:pt x="2803730" y="290921"/>
                  <a:pt x="2761998" y="290921"/>
                  <a:pt x="2714305" y="290921"/>
                </a:cubicBezTo>
                <a:lnTo>
                  <a:pt x="2709913" y="292233"/>
                </a:lnTo>
                <a:lnTo>
                  <a:pt x="2705494" y="290921"/>
                </a:lnTo>
                <a:cubicBezTo>
                  <a:pt x="2705494" y="290921"/>
                  <a:pt x="2705494" y="290921"/>
                  <a:pt x="2323948" y="290921"/>
                </a:cubicBezTo>
                <a:lnTo>
                  <a:pt x="2319556" y="292233"/>
                </a:lnTo>
                <a:lnTo>
                  <a:pt x="2315137" y="290921"/>
                </a:lnTo>
                <a:cubicBezTo>
                  <a:pt x="2315137" y="290921"/>
                  <a:pt x="2315137" y="290921"/>
                  <a:pt x="2059531" y="290921"/>
                </a:cubicBezTo>
                <a:lnTo>
                  <a:pt x="1955409" y="290921"/>
                </a:lnTo>
                <a:lnTo>
                  <a:pt x="1949447" y="290921"/>
                </a:lnTo>
                <a:lnTo>
                  <a:pt x="1933591" y="290921"/>
                </a:lnTo>
                <a:lnTo>
                  <a:pt x="1907716" y="290921"/>
                </a:lnTo>
                <a:cubicBezTo>
                  <a:pt x="1871946" y="290921"/>
                  <a:pt x="1809348" y="290921"/>
                  <a:pt x="1699803" y="290921"/>
                </a:cubicBezTo>
                <a:lnTo>
                  <a:pt x="1666857" y="290921"/>
                </a:lnTo>
                <a:lnTo>
                  <a:pt x="1660895" y="290921"/>
                </a:lnTo>
                <a:lnTo>
                  <a:pt x="1619163" y="290921"/>
                </a:lnTo>
                <a:lnTo>
                  <a:pt x="1573863" y="290921"/>
                </a:lnTo>
                <a:lnTo>
                  <a:pt x="1508939" y="290921"/>
                </a:lnTo>
                <a:lnTo>
                  <a:pt x="1505892" y="290921"/>
                </a:lnTo>
                <a:lnTo>
                  <a:pt x="1502977" y="290921"/>
                </a:lnTo>
                <a:lnTo>
                  <a:pt x="1461246" y="290921"/>
                </a:lnTo>
                <a:lnTo>
                  <a:pt x="1411251" y="290921"/>
                </a:lnTo>
                <a:lnTo>
                  <a:pt x="1347974" y="290921"/>
                </a:lnTo>
                <a:lnTo>
                  <a:pt x="1285311" y="290921"/>
                </a:lnTo>
                <a:lnTo>
                  <a:pt x="1253333" y="290921"/>
                </a:lnTo>
                <a:lnTo>
                  <a:pt x="1173474" y="290921"/>
                </a:lnTo>
                <a:lnTo>
                  <a:pt x="1167512" y="290921"/>
                </a:lnTo>
                <a:lnTo>
                  <a:pt x="1127393" y="290921"/>
                </a:lnTo>
                <a:lnTo>
                  <a:pt x="1125780" y="290921"/>
                </a:lnTo>
                <a:lnTo>
                  <a:pt x="1030708" y="290921"/>
                </a:lnTo>
                <a:cubicBezTo>
                  <a:pt x="1030708" y="290921"/>
                  <a:pt x="1030708" y="290921"/>
                  <a:pt x="1024746" y="290921"/>
                </a:cubicBezTo>
                <a:lnTo>
                  <a:pt x="1012509" y="290921"/>
                </a:lnTo>
                <a:lnTo>
                  <a:pt x="983015" y="290921"/>
                </a:lnTo>
                <a:lnTo>
                  <a:pt x="917868" y="290921"/>
                </a:lnTo>
                <a:lnTo>
                  <a:pt x="869743" y="290921"/>
                </a:lnTo>
                <a:lnTo>
                  <a:pt x="791928" y="290921"/>
                </a:lnTo>
                <a:lnTo>
                  <a:pt x="775102" y="290921"/>
                </a:lnTo>
                <a:cubicBezTo>
                  <a:pt x="738587" y="290921"/>
                  <a:pt x="696855" y="290921"/>
                  <a:pt x="649162" y="290921"/>
                </a:cubicBezTo>
                <a:cubicBezTo>
                  <a:pt x="622590" y="290921"/>
                  <a:pt x="589204" y="310009"/>
                  <a:pt x="575578" y="333186"/>
                </a:cubicBezTo>
                <a:cubicBezTo>
                  <a:pt x="575578" y="333186"/>
                  <a:pt x="575578" y="333186"/>
                  <a:pt x="384805" y="663809"/>
                </a:cubicBezTo>
                <a:cubicBezTo>
                  <a:pt x="371859" y="686987"/>
                  <a:pt x="371859" y="725162"/>
                  <a:pt x="384805" y="748339"/>
                </a:cubicBezTo>
                <a:cubicBezTo>
                  <a:pt x="384805" y="748339"/>
                  <a:pt x="384805" y="748339"/>
                  <a:pt x="575578" y="1078962"/>
                </a:cubicBezTo>
                <a:cubicBezTo>
                  <a:pt x="589204" y="1102140"/>
                  <a:pt x="622590" y="1121227"/>
                  <a:pt x="649162" y="1121227"/>
                </a:cubicBezTo>
                <a:lnTo>
                  <a:pt x="791928" y="1121227"/>
                </a:lnTo>
                <a:lnTo>
                  <a:pt x="1030708" y="1121227"/>
                </a:lnTo>
                <a:lnTo>
                  <a:pt x="1127393" y="1121227"/>
                </a:lnTo>
                <a:lnTo>
                  <a:pt x="1173474" y="1121227"/>
                </a:lnTo>
                <a:lnTo>
                  <a:pt x="1285311" y="1121227"/>
                </a:lnTo>
                <a:lnTo>
                  <a:pt x="1508939" y="1121227"/>
                </a:lnTo>
                <a:lnTo>
                  <a:pt x="1573863" y="1121227"/>
                </a:lnTo>
                <a:lnTo>
                  <a:pt x="1666857" y="1121227"/>
                </a:lnTo>
                <a:lnTo>
                  <a:pt x="1933591" y="1121227"/>
                </a:lnTo>
                <a:lnTo>
                  <a:pt x="1955409" y="1121227"/>
                </a:lnTo>
                <a:lnTo>
                  <a:pt x="2315137" y="1121227"/>
                </a:lnTo>
                <a:lnTo>
                  <a:pt x="2319556" y="1119915"/>
                </a:lnTo>
                <a:lnTo>
                  <a:pt x="2323948" y="1121227"/>
                </a:lnTo>
                <a:lnTo>
                  <a:pt x="2705494" y="1121227"/>
                </a:lnTo>
                <a:lnTo>
                  <a:pt x="2709913" y="1119915"/>
                </a:lnTo>
                <a:lnTo>
                  <a:pt x="2714305" y="1121227"/>
                </a:lnTo>
                <a:lnTo>
                  <a:pt x="2913583" y="1121227"/>
                </a:lnTo>
                <a:lnTo>
                  <a:pt x="3095851" y="1121227"/>
                </a:lnTo>
                <a:lnTo>
                  <a:pt x="3112861" y="1121227"/>
                </a:lnTo>
                <a:lnTo>
                  <a:pt x="3295129" y="1121227"/>
                </a:lnTo>
                <a:close/>
                <a:moveTo>
                  <a:pt x="3671470" y="1412149"/>
                </a:moveTo>
                <a:lnTo>
                  <a:pt x="3163470" y="1412149"/>
                </a:lnTo>
                <a:lnTo>
                  <a:pt x="3022552" y="1412149"/>
                </a:lnTo>
                <a:lnTo>
                  <a:pt x="2554799" y="1412149"/>
                </a:lnTo>
                <a:lnTo>
                  <a:pt x="2514552" y="1412149"/>
                </a:lnTo>
                <a:lnTo>
                  <a:pt x="2266137" y="1412149"/>
                </a:lnTo>
                <a:lnTo>
                  <a:pt x="1905881" y="1412149"/>
                </a:lnTo>
                <a:lnTo>
                  <a:pt x="1809866" y="1412149"/>
                </a:lnTo>
                <a:lnTo>
                  <a:pt x="1617219" y="1412149"/>
                </a:lnTo>
                <a:lnTo>
                  <a:pt x="1489857" y="1412149"/>
                </a:lnTo>
                <a:lnTo>
                  <a:pt x="1301866" y="1412149"/>
                </a:lnTo>
                <a:lnTo>
                  <a:pt x="1160948" y="1412149"/>
                </a:lnTo>
                <a:lnTo>
                  <a:pt x="1115038" y="1412149"/>
                </a:lnTo>
                <a:lnTo>
                  <a:pt x="840939" y="1412149"/>
                </a:lnTo>
                <a:lnTo>
                  <a:pt x="652948" y="1412149"/>
                </a:lnTo>
                <a:lnTo>
                  <a:pt x="466120" y="1412149"/>
                </a:lnTo>
                <a:cubicBezTo>
                  <a:pt x="420928" y="1412149"/>
                  <a:pt x="364147" y="1379686"/>
                  <a:pt x="340972" y="1340266"/>
                </a:cubicBezTo>
                <a:cubicBezTo>
                  <a:pt x="16513" y="777957"/>
                  <a:pt x="16513" y="777957"/>
                  <a:pt x="16513" y="777957"/>
                </a:cubicBezTo>
                <a:cubicBezTo>
                  <a:pt x="-5504" y="738538"/>
                  <a:pt x="-5504" y="673611"/>
                  <a:pt x="16513" y="634192"/>
                </a:cubicBezTo>
                <a:cubicBezTo>
                  <a:pt x="340972" y="71883"/>
                  <a:pt x="340972" y="71883"/>
                  <a:pt x="340972" y="71883"/>
                </a:cubicBezTo>
                <a:cubicBezTo>
                  <a:pt x="364147" y="32463"/>
                  <a:pt x="420928" y="0"/>
                  <a:pt x="466120" y="0"/>
                </a:cubicBezTo>
                <a:lnTo>
                  <a:pt x="652948" y="0"/>
                </a:lnTo>
                <a:lnTo>
                  <a:pt x="680314" y="0"/>
                </a:lnTo>
                <a:lnTo>
                  <a:pt x="840939" y="0"/>
                </a:lnTo>
                <a:lnTo>
                  <a:pt x="841276" y="0"/>
                </a:lnTo>
                <a:lnTo>
                  <a:pt x="867142" y="0"/>
                </a:lnTo>
                <a:lnTo>
                  <a:pt x="956611" y="0"/>
                </a:lnTo>
                <a:lnTo>
                  <a:pt x="1028104" y="0"/>
                </a:lnTo>
                <a:lnTo>
                  <a:pt x="1033923" y="0"/>
                </a:lnTo>
                <a:lnTo>
                  <a:pt x="1055133" y="0"/>
                </a:lnTo>
                <a:lnTo>
                  <a:pt x="1080817" y="0"/>
                </a:lnTo>
                <a:cubicBezTo>
                  <a:pt x="1115038" y="0"/>
                  <a:pt x="1115038" y="0"/>
                  <a:pt x="1115038" y="0"/>
                </a:cubicBezTo>
                <a:lnTo>
                  <a:pt x="1143439" y="0"/>
                </a:lnTo>
                <a:lnTo>
                  <a:pt x="1160948" y="0"/>
                </a:lnTo>
                <a:lnTo>
                  <a:pt x="1216095" y="0"/>
                </a:lnTo>
                <a:lnTo>
                  <a:pt x="1220751" y="0"/>
                </a:lnTo>
                <a:lnTo>
                  <a:pt x="1267645" y="0"/>
                </a:lnTo>
                <a:lnTo>
                  <a:pt x="1291726" y="0"/>
                </a:lnTo>
                <a:lnTo>
                  <a:pt x="1301866" y="0"/>
                </a:lnTo>
                <a:lnTo>
                  <a:pt x="1331430" y="0"/>
                </a:lnTo>
                <a:lnTo>
                  <a:pt x="1375142" y="0"/>
                </a:lnTo>
                <a:lnTo>
                  <a:pt x="1408742" y="0"/>
                </a:lnTo>
                <a:lnTo>
                  <a:pt x="1455636" y="0"/>
                </a:lnTo>
                <a:lnTo>
                  <a:pt x="1479717" y="0"/>
                </a:lnTo>
                <a:lnTo>
                  <a:pt x="1489857" y="0"/>
                </a:lnTo>
                <a:lnTo>
                  <a:pt x="1536104" y="0"/>
                </a:lnTo>
                <a:lnTo>
                  <a:pt x="1617219" y="0"/>
                </a:lnTo>
                <a:lnTo>
                  <a:pt x="1651439" y="0"/>
                </a:lnTo>
                <a:lnTo>
                  <a:pt x="1728751" y="0"/>
                </a:lnTo>
                <a:lnTo>
                  <a:pt x="1775645" y="0"/>
                </a:lnTo>
                <a:lnTo>
                  <a:pt x="1799726" y="0"/>
                </a:lnTo>
                <a:lnTo>
                  <a:pt x="1809866" y="0"/>
                </a:lnTo>
                <a:lnTo>
                  <a:pt x="1831413" y="0"/>
                </a:lnTo>
                <a:lnTo>
                  <a:pt x="1905881" y="0"/>
                </a:lnTo>
                <a:lnTo>
                  <a:pt x="1992375" y="0"/>
                </a:lnTo>
                <a:lnTo>
                  <a:pt x="2107709" y="0"/>
                </a:lnTo>
                <a:lnTo>
                  <a:pt x="2120075" y="0"/>
                </a:lnTo>
                <a:lnTo>
                  <a:pt x="2185022" y="0"/>
                </a:lnTo>
                <a:lnTo>
                  <a:pt x="2231916" y="0"/>
                </a:lnTo>
                <a:lnTo>
                  <a:pt x="2255997" y="0"/>
                </a:lnTo>
                <a:lnTo>
                  <a:pt x="2266137" y="0"/>
                </a:lnTo>
                <a:lnTo>
                  <a:pt x="2281036" y="0"/>
                </a:lnTo>
                <a:cubicBezTo>
                  <a:pt x="2372290" y="0"/>
                  <a:pt x="2433126" y="0"/>
                  <a:pt x="2473684" y="0"/>
                </a:cubicBezTo>
                <a:lnTo>
                  <a:pt x="2514552" y="0"/>
                </a:lnTo>
                <a:lnTo>
                  <a:pt x="2520578" y="0"/>
                </a:lnTo>
                <a:lnTo>
                  <a:pt x="2544659" y="0"/>
                </a:lnTo>
                <a:lnTo>
                  <a:pt x="2554799" y="0"/>
                </a:lnTo>
                <a:lnTo>
                  <a:pt x="2680485" y="0"/>
                </a:lnTo>
                <a:cubicBezTo>
                  <a:pt x="2830376" y="0"/>
                  <a:pt x="2933750" y="0"/>
                  <a:pt x="3005042" y="0"/>
                </a:cubicBezTo>
                <a:lnTo>
                  <a:pt x="3022552" y="0"/>
                </a:lnTo>
                <a:lnTo>
                  <a:pt x="3082355" y="0"/>
                </a:lnTo>
                <a:lnTo>
                  <a:pt x="3129249" y="0"/>
                </a:lnTo>
                <a:lnTo>
                  <a:pt x="3153330" y="0"/>
                </a:lnTo>
                <a:lnTo>
                  <a:pt x="3163470" y="0"/>
                </a:lnTo>
                <a:lnTo>
                  <a:pt x="3236746" y="0"/>
                </a:lnTo>
                <a:cubicBezTo>
                  <a:pt x="3671470" y="0"/>
                  <a:pt x="3671470" y="0"/>
                  <a:pt x="3671470" y="0"/>
                </a:cubicBezTo>
                <a:cubicBezTo>
                  <a:pt x="3717821" y="0"/>
                  <a:pt x="3773442" y="32463"/>
                  <a:pt x="3796617" y="71883"/>
                </a:cubicBezTo>
                <a:cubicBezTo>
                  <a:pt x="4121076" y="634192"/>
                  <a:pt x="4121076" y="634192"/>
                  <a:pt x="4121076" y="634192"/>
                </a:cubicBezTo>
                <a:cubicBezTo>
                  <a:pt x="4144252" y="673611"/>
                  <a:pt x="4144252" y="738538"/>
                  <a:pt x="4121076" y="777957"/>
                </a:cubicBezTo>
                <a:cubicBezTo>
                  <a:pt x="3796617" y="1340266"/>
                  <a:pt x="3796617" y="1340266"/>
                  <a:pt x="3796617" y="1340266"/>
                </a:cubicBezTo>
                <a:cubicBezTo>
                  <a:pt x="3773442" y="1379686"/>
                  <a:pt x="3717821" y="1412149"/>
                  <a:pt x="3671470" y="1412149"/>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3" name="任意多边形 32"/>
          <p:cNvSpPr/>
          <p:nvPr/>
        </p:nvSpPr>
        <p:spPr bwMode="auto">
          <a:xfrm rot="10800000">
            <a:off x="6501765" y="3981450"/>
            <a:ext cx="2581910" cy="631190"/>
          </a:xfrm>
          <a:custGeom>
            <a:avLst/>
            <a:gdLst>
              <a:gd name="connsiteX0" fmla="*/ 3119312 w 3393888"/>
              <a:gd name="connsiteY0" fmla="*/ 830306 h 830306"/>
              <a:gd name="connsiteX1" fmla="*/ 2920034 w 3393888"/>
              <a:gd name="connsiteY1" fmla="*/ 830306 h 830306"/>
              <a:gd name="connsiteX2" fmla="*/ 2737766 w 3393888"/>
              <a:gd name="connsiteY2" fmla="*/ 830306 h 830306"/>
              <a:gd name="connsiteX3" fmla="*/ 2720756 w 3393888"/>
              <a:gd name="connsiteY3" fmla="*/ 830306 h 830306"/>
              <a:gd name="connsiteX4" fmla="*/ 2538488 w 3393888"/>
              <a:gd name="connsiteY4" fmla="*/ 830306 h 830306"/>
              <a:gd name="connsiteX5" fmla="*/ 2339210 w 3393888"/>
              <a:gd name="connsiteY5" fmla="*/ 830306 h 830306"/>
              <a:gd name="connsiteX6" fmla="*/ 2334818 w 3393888"/>
              <a:gd name="connsiteY6" fmla="*/ 828994 h 830306"/>
              <a:gd name="connsiteX7" fmla="*/ 2330399 w 3393888"/>
              <a:gd name="connsiteY7" fmla="*/ 830306 h 830306"/>
              <a:gd name="connsiteX8" fmla="*/ 1948853 w 3393888"/>
              <a:gd name="connsiteY8" fmla="*/ 830306 h 830306"/>
              <a:gd name="connsiteX9" fmla="*/ 1944461 w 3393888"/>
              <a:gd name="connsiteY9" fmla="*/ 828994 h 830306"/>
              <a:gd name="connsiteX10" fmla="*/ 1940042 w 3393888"/>
              <a:gd name="connsiteY10" fmla="*/ 830306 h 830306"/>
              <a:gd name="connsiteX11" fmla="*/ 1580314 w 3393888"/>
              <a:gd name="connsiteY11" fmla="*/ 830306 h 830306"/>
              <a:gd name="connsiteX12" fmla="*/ 1558496 w 3393888"/>
              <a:gd name="connsiteY12" fmla="*/ 830306 h 830306"/>
              <a:gd name="connsiteX13" fmla="*/ 1291762 w 3393888"/>
              <a:gd name="connsiteY13" fmla="*/ 830306 h 830306"/>
              <a:gd name="connsiteX14" fmla="*/ 1198768 w 3393888"/>
              <a:gd name="connsiteY14" fmla="*/ 830306 h 830306"/>
              <a:gd name="connsiteX15" fmla="*/ 1133844 w 3393888"/>
              <a:gd name="connsiteY15" fmla="*/ 830306 h 830306"/>
              <a:gd name="connsiteX16" fmla="*/ 910216 w 3393888"/>
              <a:gd name="connsiteY16" fmla="*/ 830306 h 830306"/>
              <a:gd name="connsiteX17" fmla="*/ 798379 w 3393888"/>
              <a:gd name="connsiteY17" fmla="*/ 830306 h 830306"/>
              <a:gd name="connsiteX18" fmla="*/ 752298 w 3393888"/>
              <a:gd name="connsiteY18" fmla="*/ 830306 h 830306"/>
              <a:gd name="connsiteX19" fmla="*/ 655613 w 3393888"/>
              <a:gd name="connsiteY19" fmla="*/ 830306 h 830306"/>
              <a:gd name="connsiteX20" fmla="*/ 416833 w 3393888"/>
              <a:gd name="connsiteY20" fmla="*/ 830306 h 830306"/>
              <a:gd name="connsiteX21" fmla="*/ 274067 w 3393888"/>
              <a:gd name="connsiteY21" fmla="*/ 830306 h 830306"/>
              <a:gd name="connsiteX22" fmla="*/ 200483 w 3393888"/>
              <a:gd name="connsiteY22" fmla="*/ 788041 h 830306"/>
              <a:gd name="connsiteX23" fmla="*/ 9710 w 3393888"/>
              <a:gd name="connsiteY23" fmla="*/ 457418 h 830306"/>
              <a:gd name="connsiteX24" fmla="*/ 9710 w 3393888"/>
              <a:gd name="connsiteY24" fmla="*/ 372888 h 830306"/>
              <a:gd name="connsiteX25" fmla="*/ 200483 w 3393888"/>
              <a:gd name="connsiteY25" fmla="*/ 42265 h 830306"/>
              <a:gd name="connsiteX26" fmla="*/ 274067 w 3393888"/>
              <a:gd name="connsiteY26" fmla="*/ 0 h 830306"/>
              <a:gd name="connsiteX27" fmla="*/ 400007 w 3393888"/>
              <a:gd name="connsiteY27" fmla="*/ 0 h 830306"/>
              <a:gd name="connsiteX28" fmla="*/ 416833 w 3393888"/>
              <a:gd name="connsiteY28" fmla="*/ 0 h 830306"/>
              <a:gd name="connsiteX29" fmla="*/ 494648 w 3393888"/>
              <a:gd name="connsiteY29" fmla="*/ 0 h 830306"/>
              <a:gd name="connsiteX30" fmla="*/ 542773 w 3393888"/>
              <a:gd name="connsiteY30" fmla="*/ 0 h 830306"/>
              <a:gd name="connsiteX31" fmla="*/ 607920 w 3393888"/>
              <a:gd name="connsiteY31" fmla="*/ 0 h 830306"/>
              <a:gd name="connsiteX32" fmla="*/ 637414 w 3393888"/>
              <a:gd name="connsiteY32" fmla="*/ 0 h 830306"/>
              <a:gd name="connsiteX33" fmla="*/ 649651 w 3393888"/>
              <a:gd name="connsiteY33" fmla="*/ 0 h 830306"/>
              <a:gd name="connsiteX34" fmla="*/ 655613 w 3393888"/>
              <a:gd name="connsiteY34" fmla="*/ 0 h 830306"/>
              <a:gd name="connsiteX35" fmla="*/ 750685 w 3393888"/>
              <a:gd name="connsiteY35" fmla="*/ 0 h 830306"/>
              <a:gd name="connsiteX36" fmla="*/ 752298 w 3393888"/>
              <a:gd name="connsiteY36" fmla="*/ 0 h 830306"/>
              <a:gd name="connsiteX37" fmla="*/ 792417 w 3393888"/>
              <a:gd name="connsiteY37" fmla="*/ 0 h 830306"/>
              <a:gd name="connsiteX38" fmla="*/ 798379 w 3393888"/>
              <a:gd name="connsiteY38" fmla="*/ 0 h 830306"/>
              <a:gd name="connsiteX39" fmla="*/ 878238 w 3393888"/>
              <a:gd name="connsiteY39" fmla="*/ 0 h 830306"/>
              <a:gd name="connsiteX40" fmla="*/ 910216 w 3393888"/>
              <a:gd name="connsiteY40" fmla="*/ 0 h 830306"/>
              <a:gd name="connsiteX41" fmla="*/ 972879 w 3393888"/>
              <a:gd name="connsiteY41" fmla="*/ 0 h 830306"/>
              <a:gd name="connsiteX42" fmla="*/ 1036156 w 3393888"/>
              <a:gd name="connsiteY42" fmla="*/ 0 h 830306"/>
              <a:gd name="connsiteX43" fmla="*/ 1086151 w 3393888"/>
              <a:gd name="connsiteY43" fmla="*/ 0 h 830306"/>
              <a:gd name="connsiteX44" fmla="*/ 1127882 w 3393888"/>
              <a:gd name="connsiteY44" fmla="*/ 0 h 830306"/>
              <a:gd name="connsiteX45" fmla="*/ 1130797 w 3393888"/>
              <a:gd name="connsiteY45" fmla="*/ 0 h 830306"/>
              <a:gd name="connsiteX46" fmla="*/ 1133844 w 3393888"/>
              <a:gd name="connsiteY46" fmla="*/ 0 h 830306"/>
              <a:gd name="connsiteX47" fmla="*/ 1198768 w 3393888"/>
              <a:gd name="connsiteY47" fmla="*/ 0 h 830306"/>
              <a:gd name="connsiteX48" fmla="*/ 1244068 w 3393888"/>
              <a:gd name="connsiteY48" fmla="*/ 0 h 830306"/>
              <a:gd name="connsiteX49" fmla="*/ 1285800 w 3393888"/>
              <a:gd name="connsiteY49" fmla="*/ 0 h 830306"/>
              <a:gd name="connsiteX50" fmla="*/ 1291762 w 3393888"/>
              <a:gd name="connsiteY50" fmla="*/ 0 h 830306"/>
              <a:gd name="connsiteX51" fmla="*/ 1324708 w 3393888"/>
              <a:gd name="connsiteY51" fmla="*/ 0 h 830306"/>
              <a:gd name="connsiteX52" fmla="*/ 1532621 w 3393888"/>
              <a:gd name="connsiteY52" fmla="*/ 0 h 830306"/>
              <a:gd name="connsiteX53" fmla="*/ 1558496 w 3393888"/>
              <a:gd name="connsiteY53" fmla="*/ 0 h 830306"/>
              <a:gd name="connsiteX54" fmla="*/ 1574352 w 3393888"/>
              <a:gd name="connsiteY54" fmla="*/ 0 h 830306"/>
              <a:gd name="connsiteX55" fmla="*/ 1580314 w 3393888"/>
              <a:gd name="connsiteY55" fmla="*/ 0 h 830306"/>
              <a:gd name="connsiteX56" fmla="*/ 1684436 w 3393888"/>
              <a:gd name="connsiteY56" fmla="*/ 0 h 830306"/>
              <a:gd name="connsiteX57" fmla="*/ 1940042 w 3393888"/>
              <a:gd name="connsiteY57" fmla="*/ 0 h 830306"/>
              <a:gd name="connsiteX58" fmla="*/ 1944461 w 3393888"/>
              <a:gd name="connsiteY58" fmla="*/ 1312 h 830306"/>
              <a:gd name="connsiteX59" fmla="*/ 1948853 w 3393888"/>
              <a:gd name="connsiteY59" fmla="*/ 0 h 830306"/>
              <a:gd name="connsiteX60" fmla="*/ 2330399 w 3393888"/>
              <a:gd name="connsiteY60" fmla="*/ 0 h 830306"/>
              <a:gd name="connsiteX61" fmla="*/ 2334818 w 3393888"/>
              <a:gd name="connsiteY61" fmla="*/ 1312 h 830306"/>
              <a:gd name="connsiteX62" fmla="*/ 2339210 w 3393888"/>
              <a:gd name="connsiteY62" fmla="*/ 0 h 830306"/>
              <a:gd name="connsiteX63" fmla="*/ 2465150 w 3393888"/>
              <a:gd name="connsiteY63" fmla="*/ 0 h 830306"/>
              <a:gd name="connsiteX64" fmla="*/ 2538488 w 3393888"/>
              <a:gd name="connsiteY64" fmla="*/ 0 h 830306"/>
              <a:gd name="connsiteX65" fmla="*/ 2559791 w 3393888"/>
              <a:gd name="connsiteY65" fmla="*/ 0 h 830306"/>
              <a:gd name="connsiteX66" fmla="*/ 2664428 w 3393888"/>
              <a:gd name="connsiteY66" fmla="*/ 0 h 830306"/>
              <a:gd name="connsiteX67" fmla="*/ 2673062 w 3393888"/>
              <a:gd name="connsiteY67" fmla="*/ 0 h 830306"/>
              <a:gd name="connsiteX68" fmla="*/ 2714794 w 3393888"/>
              <a:gd name="connsiteY68" fmla="*/ 0 h 830306"/>
              <a:gd name="connsiteX69" fmla="*/ 2720756 w 3393888"/>
              <a:gd name="connsiteY69" fmla="*/ 0 h 830306"/>
              <a:gd name="connsiteX70" fmla="*/ 2737766 w 3393888"/>
              <a:gd name="connsiteY70" fmla="*/ 0 h 830306"/>
              <a:gd name="connsiteX71" fmla="*/ 2759069 w 3393888"/>
              <a:gd name="connsiteY71" fmla="*/ 0 h 830306"/>
              <a:gd name="connsiteX72" fmla="*/ 2863706 w 3393888"/>
              <a:gd name="connsiteY72" fmla="*/ 0 h 830306"/>
              <a:gd name="connsiteX73" fmla="*/ 2872340 w 3393888"/>
              <a:gd name="connsiteY73" fmla="*/ 0 h 830306"/>
              <a:gd name="connsiteX74" fmla="*/ 2914072 w 3393888"/>
              <a:gd name="connsiteY74" fmla="*/ 0 h 830306"/>
              <a:gd name="connsiteX75" fmla="*/ 2920034 w 3393888"/>
              <a:gd name="connsiteY75" fmla="*/ 0 h 830306"/>
              <a:gd name="connsiteX76" fmla="*/ 2958347 w 3393888"/>
              <a:gd name="connsiteY76" fmla="*/ 0 h 830306"/>
              <a:gd name="connsiteX77" fmla="*/ 3119312 w 3393888"/>
              <a:gd name="connsiteY77" fmla="*/ 0 h 830306"/>
              <a:gd name="connsiteX78" fmla="*/ 3192896 w 3393888"/>
              <a:gd name="connsiteY78" fmla="*/ 42265 h 830306"/>
              <a:gd name="connsiteX79" fmla="*/ 3383669 w 3393888"/>
              <a:gd name="connsiteY79" fmla="*/ 372888 h 830306"/>
              <a:gd name="connsiteX80" fmla="*/ 3383669 w 3393888"/>
              <a:gd name="connsiteY80" fmla="*/ 457418 h 830306"/>
              <a:gd name="connsiteX81" fmla="*/ 3192896 w 3393888"/>
              <a:gd name="connsiteY81" fmla="*/ 788041 h 830306"/>
              <a:gd name="connsiteX82" fmla="*/ 3119312 w 3393888"/>
              <a:gd name="connsiteY82" fmla="*/ 830306 h 83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393888" h="830306">
                <a:moveTo>
                  <a:pt x="3119312" y="830306"/>
                </a:moveTo>
                <a:lnTo>
                  <a:pt x="2920034" y="830306"/>
                </a:lnTo>
                <a:lnTo>
                  <a:pt x="2737766" y="830306"/>
                </a:lnTo>
                <a:lnTo>
                  <a:pt x="2720756" y="830306"/>
                </a:lnTo>
                <a:lnTo>
                  <a:pt x="2538488" y="830306"/>
                </a:lnTo>
                <a:lnTo>
                  <a:pt x="2339210" y="830306"/>
                </a:lnTo>
                <a:lnTo>
                  <a:pt x="2334818" y="828994"/>
                </a:lnTo>
                <a:lnTo>
                  <a:pt x="2330399" y="830306"/>
                </a:lnTo>
                <a:lnTo>
                  <a:pt x="1948853" y="830306"/>
                </a:lnTo>
                <a:lnTo>
                  <a:pt x="1944461" y="828994"/>
                </a:lnTo>
                <a:lnTo>
                  <a:pt x="1940042" y="830306"/>
                </a:lnTo>
                <a:lnTo>
                  <a:pt x="1580314" y="830306"/>
                </a:lnTo>
                <a:lnTo>
                  <a:pt x="1558496" y="830306"/>
                </a:lnTo>
                <a:lnTo>
                  <a:pt x="1291762" y="830306"/>
                </a:lnTo>
                <a:lnTo>
                  <a:pt x="1198768" y="830306"/>
                </a:lnTo>
                <a:lnTo>
                  <a:pt x="1133844" y="830306"/>
                </a:lnTo>
                <a:lnTo>
                  <a:pt x="910216" y="830306"/>
                </a:lnTo>
                <a:lnTo>
                  <a:pt x="798379" y="830306"/>
                </a:lnTo>
                <a:lnTo>
                  <a:pt x="752298" y="830306"/>
                </a:lnTo>
                <a:lnTo>
                  <a:pt x="655613" y="830306"/>
                </a:lnTo>
                <a:lnTo>
                  <a:pt x="416833" y="830306"/>
                </a:lnTo>
                <a:lnTo>
                  <a:pt x="274067" y="830306"/>
                </a:lnTo>
                <a:cubicBezTo>
                  <a:pt x="247495" y="830306"/>
                  <a:pt x="214109" y="811219"/>
                  <a:pt x="200483" y="788041"/>
                </a:cubicBezTo>
                <a:cubicBezTo>
                  <a:pt x="9710" y="457418"/>
                  <a:pt x="9710" y="457418"/>
                  <a:pt x="9710" y="457418"/>
                </a:cubicBezTo>
                <a:cubicBezTo>
                  <a:pt x="-3236" y="434241"/>
                  <a:pt x="-3236" y="396066"/>
                  <a:pt x="9710" y="372888"/>
                </a:cubicBezTo>
                <a:cubicBezTo>
                  <a:pt x="200483" y="42265"/>
                  <a:pt x="200483" y="42265"/>
                  <a:pt x="200483" y="42265"/>
                </a:cubicBezTo>
                <a:cubicBezTo>
                  <a:pt x="214109" y="19088"/>
                  <a:pt x="247495" y="0"/>
                  <a:pt x="274067" y="0"/>
                </a:cubicBezTo>
                <a:cubicBezTo>
                  <a:pt x="321760" y="0"/>
                  <a:pt x="363492" y="0"/>
                  <a:pt x="400007" y="0"/>
                </a:cubicBezTo>
                <a:lnTo>
                  <a:pt x="416833" y="0"/>
                </a:lnTo>
                <a:lnTo>
                  <a:pt x="494648" y="0"/>
                </a:lnTo>
                <a:lnTo>
                  <a:pt x="542773" y="0"/>
                </a:lnTo>
                <a:lnTo>
                  <a:pt x="607920" y="0"/>
                </a:lnTo>
                <a:lnTo>
                  <a:pt x="637414" y="0"/>
                </a:lnTo>
                <a:lnTo>
                  <a:pt x="649651" y="0"/>
                </a:lnTo>
                <a:cubicBezTo>
                  <a:pt x="655613" y="0"/>
                  <a:pt x="655613" y="0"/>
                  <a:pt x="655613" y="0"/>
                </a:cubicBezTo>
                <a:lnTo>
                  <a:pt x="750685" y="0"/>
                </a:lnTo>
                <a:lnTo>
                  <a:pt x="752298" y="0"/>
                </a:lnTo>
                <a:lnTo>
                  <a:pt x="792417" y="0"/>
                </a:lnTo>
                <a:lnTo>
                  <a:pt x="798379" y="0"/>
                </a:lnTo>
                <a:lnTo>
                  <a:pt x="878238" y="0"/>
                </a:lnTo>
                <a:lnTo>
                  <a:pt x="910216" y="0"/>
                </a:lnTo>
                <a:lnTo>
                  <a:pt x="972879" y="0"/>
                </a:lnTo>
                <a:lnTo>
                  <a:pt x="1036156" y="0"/>
                </a:lnTo>
                <a:lnTo>
                  <a:pt x="1086151" y="0"/>
                </a:lnTo>
                <a:lnTo>
                  <a:pt x="1127882" y="0"/>
                </a:lnTo>
                <a:lnTo>
                  <a:pt x="1130797" y="0"/>
                </a:lnTo>
                <a:lnTo>
                  <a:pt x="1133844" y="0"/>
                </a:lnTo>
                <a:lnTo>
                  <a:pt x="1198768" y="0"/>
                </a:lnTo>
                <a:lnTo>
                  <a:pt x="1244068" y="0"/>
                </a:lnTo>
                <a:lnTo>
                  <a:pt x="1285800" y="0"/>
                </a:lnTo>
                <a:lnTo>
                  <a:pt x="1291762" y="0"/>
                </a:lnTo>
                <a:lnTo>
                  <a:pt x="1324708" y="0"/>
                </a:lnTo>
                <a:cubicBezTo>
                  <a:pt x="1434253" y="0"/>
                  <a:pt x="1496851" y="0"/>
                  <a:pt x="1532621" y="0"/>
                </a:cubicBezTo>
                <a:lnTo>
                  <a:pt x="1558496" y="0"/>
                </a:lnTo>
                <a:lnTo>
                  <a:pt x="1574352" y="0"/>
                </a:lnTo>
                <a:lnTo>
                  <a:pt x="1580314" y="0"/>
                </a:lnTo>
                <a:lnTo>
                  <a:pt x="1684436" y="0"/>
                </a:lnTo>
                <a:cubicBezTo>
                  <a:pt x="1940042" y="0"/>
                  <a:pt x="1940042" y="0"/>
                  <a:pt x="1940042" y="0"/>
                </a:cubicBezTo>
                <a:lnTo>
                  <a:pt x="1944461" y="1312"/>
                </a:lnTo>
                <a:lnTo>
                  <a:pt x="1948853" y="0"/>
                </a:lnTo>
                <a:cubicBezTo>
                  <a:pt x="2330399" y="0"/>
                  <a:pt x="2330399" y="0"/>
                  <a:pt x="2330399" y="0"/>
                </a:cubicBezTo>
                <a:lnTo>
                  <a:pt x="2334818" y="1312"/>
                </a:lnTo>
                <a:lnTo>
                  <a:pt x="2339210" y="0"/>
                </a:lnTo>
                <a:cubicBezTo>
                  <a:pt x="2386903" y="0"/>
                  <a:pt x="2428635" y="0"/>
                  <a:pt x="2465150" y="0"/>
                </a:cubicBezTo>
                <a:lnTo>
                  <a:pt x="2538488" y="0"/>
                </a:lnTo>
                <a:lnTo>
                  <a:pt x="2559791" y="0"/>
                </a:lnTo>
                <a:lnTo>
                  <a:pt x="2664428" y="0"/>
                </a:lnTo>
                <a:lnTo>
                  <a:pt x="2673062" y="0"/>
                </a:lnTo>
                <a:lnTo>
                  <a:pt x="2714794" y="0"/>
                </a:lnTo>
                <a:lnTo>
                  <a:pt x="2720756" y="0"/>
                </a:lnTo>
                <a:lnTo>
                  <a:pt x="2737766" y="0"/>
                </a:lnTo>
                <a:lnTo>
                  <a:pt x="2759069" y="0"/>
                </a:lnTo>
                <a:lnTo>
                  <a:pt x="2863706" y="0"/>
                </a:lnTo>
                <a:lnTo>
                  <a:pt x="2872340" y="0"/>
                </a:lnTo>
                <a:lnTo>
                  <a:pt x="2914072" y="0"/>
                </a:lnTo>
                <a:lnTo>
                  <a:pt x="2920034" y="0"/>
                </a:lnTo>
                <a:lnTo>
                  <a:pt x="2958347" y="0"/>
                </a:lnTo>
                <a:cubicBezTo>
                  <a:pt x="3119312" y="0"/>
                  <a:pt x="3119312" y="0"/>
                  <a:pt x="3119312" y="0"/>
                </a:cubicBezTo>
                <a:cubicBezTo>
                  <a:pt x="3146565" y="0"/>
                  <a:pt x="3179269" y="19088"/>
                  <a:pt x="3192896" y="42265"/>
                </a:cubicBezTo>
                <a:cubicBezTo>
                  <a:pt x="3383669" y="372888"/>
                  <a:pt x="3383669" y="372888"/>
                  <a:pt x="3383669" y="372888"/>
                </a:cubicBezTo>
                <a:cubicBezTo>
                  <a:pt x="3397295" y="396066"/>
                  <a:pt x="3397295" y="434241"/>
                  <a:pt x="3383669" y="457418"/>
                </a:cubicBezTo>
                <a:cubicBezTo>
                  <a:pt x="3192896" y="788041"/>
                  <a:pt x="3192896" y="788041"/>
                  <a:pt x="3192896" y="788041"/>
                </a:cubicBezTo>
                <a:cubicBezTo>
                  <a:pt x="3179269" y="811219"/>
                  <a:pt x="3146565" y="830306"/>
                  <a:pt x="3119312" y="830306"/>
                </a:cubicBezTo>
                <a:close/>
              </a:path>
            </a:pathLst>
          </a:custGeom>
          <a:solidFill>
            <a:schemeClr val="bg1">
              <a:alpha val="0"/>
            </a:schemeClr>
          </a:solidFill>
          <a:ln w="3810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5" name="任意多边形 34"/>
          <p:cNvSpPr/>
          <p:nvPr/>
        </p:nvSpPr>
        <p:spPr bwMode="auto">
          <a:xfrm rot="10800000">
            <a:off x="7235825" y="3329305"/>
            <a:ext cx="2123440" cy="1894840"/>
          </a:xfrm>
          <a:custGeom>
            <a:avLst/>
            <a:gdLst>
              <a:gd name="connsiteX0" fmla="*/ 1795626 w 2791387"/>
              <a:gd name="connsiteY0" fmla="*/ 2117139 h 2491648"/>
              <a:gd name="connsiteX1" fmla="*/ 1950063 w 2791387"/>
              <a:gd name="connsiteY1" fmla="*/ 2028434 h 2491648"/>
              <a:gd name="connsiteX2" fmla="*/ 2350454 w 2791387"/>
              <a:gd name="connsiteY2" fmla="*/ 1334530 h 2491648"/>
              <a:gd name="connsiteX3" fmla="*/ 2350454 w 2791387"/>
              <a:gd name="connsiteY3" fmla="*/ 1157119 h 2491648"/>
              <a:gd name="connsiteX4" fmla="*/ 1950063 w 2791387"/>
              <a:gd name="connsiteY4" fmla="*/ 463215 h 2491648"/>
              <a:gd name="connsiteX5" fmla="*/ 1795626 w 2791387"/>
              <a:gd name="connsiteY5" fmla="*/ 374509 h 2491648"/>
              <a:gd name="connsiteX6" fmla="*/ 994844 w 2791387"/>
              <a:gd name="connsiteY6" fmla="*/ 374509 h 2491648"/>
              <a:gd name="connsiteX7" fmla="*/ 840408 w 2791387"/>
              <a:gd name="connsiteY7" fmla="*/ 463215 h 2491648"/>
              <a:gd name="connsiteX8" fmla="*/ 440017 w 2791387"/>
              <a:gd name="connsiteY8" fmla="*/ 1157119 h 2491648"/>
              <a:gd name="connsiteX9" fmla="*/ 440017 w 2791387"/>
              <a:gd name="connsiteY9" fmla="*/ 1334530 h 2491648"/>
              <a:gd name="connsiteX10" fmla="*/ 840408 w 2791387"/>
              <a:gd name="connsiteY10" fmla="*/ 2028434 h 2491648"/>
              <a:gd name="connsiteX11" fmla="*/ 994844 w 2791387"/>
              <a:gd name="connsiteY11" fmla="*/ 2117139 h 2491648"/>
              <a:gd name="connsiteX12" fmla="*/ 1967414 w 2791387"/>
              <a:gd name="connsiteY12" fmla="*/ 2491648 h 2491648"/>
              <a:gd name="connsiteX13" fmla="*/ 822440 w 2791387"/>
              <a:gd name="connsiteY13" fmla="*/ 2491648 h 2491648"/>
              <a:gd name="connsiteX14" fmla="*/ 601623 w 2791387"/>
              <a:gd name="connsiteY14" fmla="*/ 2364815 h 2491648"/>
              <a:gd name="connsiteX15" fmla="*/ 29136 w 2791387"/>
              <a:gd name="connsiteY15" fmla="*/ 1372657 h 2491648"/>
              <a:gd name="connsiteX16" fmla="*/ 29136 w 2791387"/>
              <a:gd name="connsiteY16" fmla="*/ 1118992 h 2491648"/>
              <a:gd name="connsiteX17" fmla="*/ 601623 w 2791387"/>
              <a:gd name="connsiteY17" fmla="*/ 126833 h 2491648"/>
              <a:gd name="connsiteX18" fmla="*/ 822440 w 2791387"/>
              <a:gd name="connsiteY18" fmla="*/ 0 h 2491648"/>
              <a:gd name="connsiteX19" fmla="*/ 1967414 w 2791387"/>
              <a:gd name="connsiteY19" fmla="*/ 0 h 2491648"/>
              <a:gd name="connsiteX20" fmla="*/ 2188231 w 2791387"/>
              <a:gd name="connsiteY20" fmla="*/ 126833 h 2491648"/>
              <a:gd name="connsiteX21" fmla="*/ 2760718 w 2791387"/>
              <a:gd name="connsiteY21" fmla="*/ 1118992 h 2491648"/>
              <a:gd name="connsiteX22" fmla="*/ 2760718 w 2791387"/>
              <a:gd name="connsiteY22" fmla="*/ 1372657 h 2491648"/>
              <a:gd name="connsiteX23" fmla="*/ 2188231 w 2791387"/>
              <a:gd name="connsiteY23" fmla="*/ 2364815 h 2491648"/>
              <a:gd name="connsiteX24" fmla="*/ 1967414 w 2791387"/>
              <a:gd name="connsiteY24" fmla="*/ 2491648 h 249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91387" h="2491648">
                <a:moveTo>
                  <a:pt x="1795626" y="2117139"/>
                </a:moveTo>
                <a:cubicBezTo>
                  <a:pt x="1852825" y="2117139"/>
                  <a:pt x="1921463" y="2077079"/>
                  <a:pt x="1950063" y="2028434"/>
                </a:cubicBezTo>
                <a:cubicBezTo>
                  <a:pt x="1950063" y="2028434"/>
                  <a:pt x="1950063" y="2028434"/>
                  <a:pt x="2350454" y="1334530"/>
                </a:cubicBezTo>
                <a:cubicBezTo>
                  <a:pt x="2379053" y="1285885"/>
                  <a:pt x="2379053" y="1205764"/>
                  <a:pt x="2350454" y="1157119"/>
                </a:cubicBezTo>
                <a:cubicBezTo>
                  <a:pt x="2350454" y="1157119"/>
                  <a:pt x="2350454" y="1157119"/>
                  <a:pt x="1950063" y="463215"/>
                </a:cubicBezTo>
                <a:cubicBezTo>
                  <a:pt x="1921463" y="414570"/>
                  <a:pt x="1852825" y="374509"/>
                  <a:pt x="1795626" y="374509"/>
                </a:cubicBezTo>
                <a:cubicBezTo>
                  <a:pt x="1795626" y="374509"/>
                  <a:pt x="1795626" y="374509"/>
                  <a:pt x="994844" y="374509"/>
                </a:cubicBezTo>
                <a:cubicBezTo>
                  <a:pt x="939075" y="374509"/>
                  <a:pt x="869007" y="414570"/>
                  <a:pt x="840408" y="463215"/>
                </a:cubicBezTo>
                <a:cubicBezTo>
                  <a:pt x="840408" y="463215"/>
                  <a:pt x="840408" y="463215"/>
                  <a:pt x="440017" y="1157119"/>
                </a:cubicBezTo>
                <a:cubicBezTo>
                  <a:pt x="412847" y="1205764"/>
                  <a:pt x="412847" y="1285885"/>
                  <a:pt x="440017" y="1334530"/>
                </a:cubicBezTo>
                <a:cubicBezTo>
                  <a:pt x="440017" y="1334530"/>
                  <a:pt x="440017" y="1334530"/>
                  <a:pt x="840408" y="2028434"/>
                </a:cubicBezTo>
                <a:cubicBezTo>
                  <a:pt x="869007" y="2077079"/>
                  <a:pt x="939075" y="2117139"/>
                  <a:pt x="994844" y="2117139"/>
                </a:cubicBezTo>
                <a:close/>
                <a:moveTo>
                  <a:pt x="1967414" y="2491648"/>
                </a:moveTo>
                <a:lnTo>
                  <a:pt x="822440" y="2491648"/>
                </a:lnTo>
                <a:cubicBezTo>
                  <a:pt x="742700" y="2491648"/>
                  <a:pt x="642515" y="2434369"/>
                  <a:pt x="601623" y="2364815"/>
                </a:cubicBezTo>
                <a:cubicBezTo>
                  <a:pt x="29136" y="1372657"/>
                  <a:pt x="29136" y="1372657"/>
                  <a:pt x="29136" y="1372657"/>
                </a:cubicBezTo>
                <a:cubicBezTo>
                  <a:pt x="-9712" y="1303103"/>
                  <a:pt x="-9712" y="1188545"/>
                  <a:pt x="29136" y="1118992"/>
                </a:cubicBezTo>
                <a:cubicBezTo>
                  <a:pt x="601623" y="126833"/>
                  <a:pt x="601623" y="126833"/>
                  <a:pt x="601623" y="126833"/>
                </a:cubicBezTo>
                <a:cubicBezTo>
                  <a:pt x="642515" y="57280"/>
                  <a:pt x="742700" y="0"/>
                  <a:pt x="822440" y="0"/>
                </a:cubicBezTo>
                <a:cubicBezTo>
                  <a:pt x="1967414" y="0"/>
                  <a:pt x="1967414" y="0"/>
                  <a:pt x="1967414" y="0"/>
                </a:cubicBezTo>
                <a:cubicBezTo>
                  <a:pt x="2049198" y="0"/>
                  <a:pt x="2147339" y="57280"/>
                  <a:pt x="2188231" y="126833"/>
                </a:cubicBezTo>
                <a:cubicBezTo>
                  <a:pt x="2760718" y="1118992"/>
                  <a:pt x="2760718" y="1118992"/>
                  <a:pt x="2760718" y="1118992"/>
                </a:cubicBezTo>
                <a:cubicBezTo>
                  <a:pt x="2801610" y="1188545"/>
                  <a:pt x="2801610" y="1303103"/>
                  <a:pt x="2760718" y="1372657"/>
                </a:cubicBezTo>
                <a:cubicBezTo>
                  <a:pt x="2188231" y="2364815"/>
                  <a:pt x="2188231" y="2364815"/>
                  <a:pt x="2188231" y="2364815"/>
                </a:cubicBezTo>
                <a:cubicBezTo>
                  <a:pt x="2147339" y="2434369"/>
                  <a:pt x="2049198" y="2491648"/>
                  <a:pt x="1967414" y="2491648"/>
                </a:cubicBezTo>
                <a:close/>
              </a:path>
            </a:pathLst>
          </a:custGeom>
          <a:gradFill>
            <a:gsLst>
              <a:gs pos="0">
                <a:srgbClr val="0693FE"/>
              </a:gs>
              <a:gs pos="100000">
                <a:srgbClr val="7AC7FF"/>
              </a:gs>
            </a:gsLst>
            <a:lin ang="0" scaled="0"/>
          </a:gradFill>
          <a:ln w="19050">
            <a:noFill/>
          </a:ln>
          <a:effectLst/>
        </p:spPr>
        <p:txBody>
          <a:bodyPr vert="horz" wrap="square" lIns="91440" tIns="45720" rIns="91440" bIns="45720" numCol="1" anchor="t" anchorCtr="0" compatLnSpc="1">
            <a:noAutofit/>
          </a:bodyPr>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6" name="Freeform 5"/>
          <p:cNvSpPr/>
          <p:nvPr/>
        </p:nvSpPr>
        <p:spPr bwMode="auto">
          <a:xfrm rot="10800000">
            <a:off x="7549515" y="3636645"/>
            <a:ext cx="1495425" cy="1325245"/>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alpha val="0"/>
            </a:schemeClr>
          </a:solidFill>
          <a:ln w="38100">
            <a:noFill/>
          </a:ln>
          <a:effectLst/>
        </p:spPr>
        <p:txBody>
          <a:bodyPr vert="horz" wrap="square" lIns="91440" tIns="45720" rIns="91440" bIns="45720" numCol="1" anchor="t" anchorCtr="0" compatLnSpc="1"/>
          <a:p>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7" name="文本框 269"/>
          <p:cNvSpPr txBox="1"/>
          <p:nvPr/>
        </p:nvSpPr>
        <p:spPr>
          <a:xfrm>
            <a:off x="1193800" y="1457325"/>
            <a:ext cx="1111250" cy="583565"/>
          </a:xfrm>
          <a:prstGeom prst="rect">
            <a:avLst/>
          </a:prstGeom>
          <a:noFill/>
        </p:spPr>
        <p:txBody>
          <a:bodyPr wrap="square" rtlCol="0">
            <a:spAutoFit/>
          </a:bodyPr>
          <a:p>
            <a:pPr algn="ctr"/>
            <a:r>
              <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rPr>
              <a:t>01</a:t>
            </a:r>
            <a:endPar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endParaRPr>
          </a:p>
        </p:txBody>
      </p:sp>
      <p:sp>
        <p:nvSpPr>
          <p:cNvPr id="38" name="文本框 270"/>
          <p:cNvSpPr txBox="1"/>
          <p:nvPr/>
        </p:nvSpPr>
        <p:spPr>
          <a:xfrm>
            <a:off x="6416040" y="1457325"/>
            <a:ext cx="1111250" cy="583565"/>
          </a:xfrm>
          <a:prstGeom prst="rect">
            <a:avLst/>
          </a:prstGeom>
          <a:noFill/>
        </p:spPr>
        <p:txBody>
          <a:bodyPr wrap="square" rtlCol="0">
            <a:spAutoFit/>
          </a:bodyPr>
          <a:p>
            <a:pPr algn="ctr"/>
            <a:r>
              <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rPr>
              <a:t>02</a:t>
            </a:r>
            <a:endPar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endParaRPr>
          </a:p>
        </p:txBody>
      </p:sp>
      <p:sp>
        <p:nvSpPr>
          <p:cNvPr id="39" name="文本框 271"/>
          <p:cNvSpPr txBox="1"/>
          <p:nvPr/>
        </p:nvSpPr>
        <p:spPr>
          <a:xfrm>
            <a:off x="1186180" y="4015105"/>
            <a:ext cx="1111250" cy="583565"/>
          </a:xfrm>
          <a:prstGeom prst="rect">
            <a:avLst/>
          </a:prstGeom>
          <a:noFill/>
        </p:spPr>
        <p:txBody>
          <a:bodyPr wrap="square" rtlCol="0">
            <a:spAutoFit/>
          </a:bodyPr>
          <a:p>
            <a:pPr algn="ctr"/>
            <a:r>
              <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rPr>
              <a:t>03</a:t>
            </a:r>
            <a:endPar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endParaRPr>
          </a:p>
        </p:txBody>
      </p:sp>
      <p:sp>
        <p:nvSpPr>
          <p:cNvPr id="40" name="文本框 272"/>
          <p:cNvSpPr txBox="1"/>
          <p:nvPr/>
        </p:nvSpPr>
        <p:spPr>
          <a:xfrm>
            <a:off x="6386830" y="4015105"/>
            <a:ext cx="1111250" cy="583565"/>
          </a:xfrm>
          <a:prstGeom prst="rect">
            <a:avLst/>
          </a:prstGeom>
          <a:noFill/>
        </p:spPr>
        <p:txBody>
          <a:bodyPr wrap="square" rtlCol="0">
            <a:spAutoFit/>
          </a:bodyPr>
          <a:p>
            <a:pPr algn="ctr"/>
            <a:r>
              <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rPr>
              <a:t>04</a:t>
            </a:r>
            <a:endParaRPr lang="en-US" altLang="zh-CN" sz="3200" dirty="0">
              <a:solidFill>
                <a:schemeClr val="bg1"/>
              </a:solidFill>
              <a:effectLst/>
              <a:latin typeface="思源黑体 CN Medium" panose="020B0600000000000000" charset="-122"/>
              <a:ea typeface="思源黑体 CN Medium" panose="020B0600000000000000" charset="-122"/>
              <a:cs typeface="思源黑体 CN Bold" panose="020B0800000000000000" charset="-122"/>
            </a:endParaRPr>
          </a:p>
        </p:txBody>
      </p:sp>
      <p:sp>
        <p:nvSpPr>
          <p:cNvPr id="41" name="文本框 273"/>
          <p:cNvSpPr txBox="1"/>
          <p:nvPr/>
        </p:nvSpPr>
        <p:spPr>
          <a:xfrm>
            <a:off x="2380747" y="1450956"/>
            <a:ext cx="1489201" cy="535407"/>
          </a:xfrm>
          <a:prstGeom prst="rect">
            <a:avLst/>
          </a:prstGeom>
          <a:noFill/>
        </p:spPr>
        <p:txBody>
          <a:bodyPr wrap="square" rtlCol="0">
            <a:spAutoFit/>
          </a:bodyPr>
          <a:p>
            <a:pPr algn="ctr">
              <a:lnSpc>
                <a:spcPct val="120000"/>
              </a:lnSpc>
            </a:pPr>
            <a:r>
              <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添加标题</a:t>
            </a:r>
            <a:endPar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2" name="文本框 274"/>
          <p:cNvSpPr txBox="1"/>
          <p:nvPr/>
        </p:nvSpPr>
        <p:spPr>
          <a:xfrm>
            <a:off x="7606002" y="1450956"/>
            <a:ext cx="1489201" cy="535407"/>
          </a:xfrm>
          <a:prstGeom prst="rect">
            <a:avLst/>
          </a:prstGeom>
          <a:noFill/>
        </p:spPr>
        <p:txBody>
          <a:bodyPr wrap="square" rtlCol="0">
            <a:spAutoFit/>
          </a:bodyPr>
          <a:p>
            <a:pPr algn="ctr">
              <a:lnSpc>
                <a:spcPct val="120000"/>
              </a:lnSpc>
            </a:pPr>
            <a:r>
              <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添加标题</a:t>
            </a:r>
            <a:endPar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3" name="文本框 275"/>
          <p:cNvSpPr txBox="1"/>
          <p:nvPr/>
        </p:nvSpPr>
        <p:spPr>
          <a:xfrm>
            <a:off x="2380747" y="3999887"/>
            <a:ext cx="1489201" cy="535407"/>
          </a:xfrm>
          <a:prstGeom prst="rect">
            <a:avLst/>
          </a:prstGeom>
          <a:noFill/>
        </p:spPr>
        <p:txBody>
          <a:bodyPr wrap="square" rtlCol="0">
            <a:spAutoFit/>
          </a:bodyPr>
          <a:p>
            <a:pPr algn="ctr">
              <a:lnSpc>
                <a:spcPct val="120000"/>
              </a:lnSpc>
            </a:pPr>
            <a:r>
              <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添加标题</a:t>
            </a:r>
            <a:endPar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4" name="文本框 276"/>
          <p:cNvSpPr txBox="1"/>
          <p:nvPr/>
        </p:nvSpPr>
        <p:spPr>
          <a:xfrm>
            <a:off x="7606002" y="3999887"/>
            <a:ext cx="1489201" cy="535407"/>
          </a:xfrm>
          <a:prstGeom prst="rect">
            <a:avLst/>
          </a:prstGeom>
          <a:noFill/>
        </p:spPr>
        <p:txBody>
          <a:bodyPr wrap="square" rtlCol="0">
            <a:spAutoFit/>
          </a:bodyPr>
          <a:p>
            <a:pPr algn="ctr">
              <a:lnSpc>
                <a:spcPct val="120000"/>
              </a:lnSpc>
            </a:pPr>
            <a:r>
              <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添加标题</a:t>
            </a:r>
            <a:endParaRPr lang="zh-CN" alt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5" name="文本框 113"/>
          <p:cNvSpPr txBox="1"/>
          <p:nvPr/>
        </p:nvSpPr>
        <p:spPr>
          <a:xfrm>
            <a:off x="4281192" y="1271588"/>
            <a:ext cx="1721200" cy="922020"/>
          </a:xfrm>
          <a:prstGeom prst="rect">
            <a:avLst/>
          </a:prstGeom>
          <a:noFill/>
        </p:spPr>
        <p:txBody>
          <a:bodyPr wrap="square" rtlCol="0">
            <a:spAutoFit/>
          </a:bodyPr>
          <a:p>
            <a:pPr algn="just">
              <a:lnSpc>
                <a:spcPct val="150000"/>
              </a:lnSpc>
            </a:pPr>
            <a:r>
              <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rPr>
              <a:t>此文本框内容为替代文字，请双击文本框替换您的文本框内容。</a:t>
            </a:r>
            <a:endPar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46" name="文本框 113"/>
          <p:cNvSpPr txBox="1"/>
          <p:nvPr/>
        </p:nvSpPr>
        <p:spPr>
          <a:xfrm>
            <a:off x="4281192" y="3828098"/>
            <a:ext cx="1721200" cy="922020"/>
          </a:xfrm>
          <a:prstGeom prst="rect">
            <a:avLst/>
          </a:prstGeom>
          <a:noFill/>
        </p:spPr>
        <p:txBody>
          <a:bodyPr wrap="square" rtlCol="0">
            <a:spAutoFit/>
          </a:bodyPr>
          <a:p>
            <a:pPr algn="just">
              <a:lnSpc>
                <a:spcPct val="150000"/>
              </a:lnSpc>
            </a:pPr>
            <a:r>
              <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rPr>
              <a:t>此文本框内容为替代文字，请双击文本框替换您的文本框内容。</a:t>
            </a:r>
            <a:endPar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47" name="文本框 113"/>
          <p:cNvSpPr txBox="1"/>
          <p:nvPr/>
        </p:nvSpPr>
        <p:spPr>
          <a:xfrm>
            <a:off x="9531243" y="1271588"/>
            <a:ext cx="1721200" cy="922020"/>
          </a:xfrm>
          <a:prstGeom prst="rect">
            <a:avLst/>
          </a:prstGeom>
          <a:noFill/>
        </p:spPr>
        <p:txBody>
          <a:bodyPr wrap="square" rtlCol="0">
            <a:spAutoFit/>
          </a:bodyPr>
          <a:p>
            <a:pPr algn="just">
              <a:lnSpc>
                <a:spcPct val="150000"/>
              </a:lnSpc>
            </a:pPr>
            <a:r>
              <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rPr>
              <a:t>此文本框内容为替代文字，请双击文本框替换您的文本框内容。</a:t>
            </a:r>
            <a:endPar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
        <p:nvSpPr>
          <p:cNvPr id="48" name="文本框 113"/>
          <p:cNvSpPr txBox="1"/>
          <p:nvPr/>
        </p:nvSpPr>
        <p:spPr>
          <a:xfrm>
            <a:off x="9531243" y="3828098"/>
            <a:ext cx="1721200" cy="922020"/>
          </a:xfrm>
          <a:prstGeom prst="rect">
            <a:avLst/>
          </a:prstGeom>
          <a:noFill/>
        </p:spPr>
        <p:txBody>
          <a:bodyPr wrap="square" rtlCol="0">
            <a:spAutoFit/>
          </a:bodyPr>
          <a:p>
            <a:pPr algn="just">
              <a:lnSpc>
                <a:spcPct val="150000"/>
              </a:lnSpc>
            </a:pPr>
            <a:r>
              <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rPr>
              <a:t>此文本框内容为替代文字，请双击文本框替换您的文本框内容。</a:t>
            </a:r>
            <a:endParaRPr lang="zh-CN" altLang="en-US" sz="1200" dirty="0">
              <a:solidFill>
                <a:schemeClr val="bg1"/>
              </a:solidFill>
              <a:latin typeface="思源黑体 CN Medium" panose="020B0600000000000000" charset="-122"/>
              <a:ea typeface="思源黑体 CN Medium" panose="020B0600000000000000" charset="-122"/>
              <a:cs typeface="思源黑体 CN Medium" panose="020B0600000000000000"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文本框 14"/>
          <p:cNvSpPr txBox="1"/>
          <p:nvPr/>
        </p:nvSpPr>
        <p:spPr>
          <a:xfrm>
            <a:off x="1334770" y="554228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41" name="椭圆 40"/>
          <p:cNvSpPr/>
          <p:nvPr>
            <p:custDataLst>
              <p:tags r:id="rId1"/>
            </p:custDataLst>
          </p:nvPr>
        </p:nvSpPr>
        <p:spPr>
          <a:xfrm>
            <a:off x="4181444" y="1901495"/>
            <a:ext cx="2130251" cy="2130251"/>
          </a:xfrm>
          <a:prstGeom prst="ellipse">
            <a:avLst/>
          </a:prstGeom>
          <a:noFill/>
          <a:ln w="3175">
            <a:solidFill>
              <a:schemeClr val="bg1">
                <a:lumMod val="65000"/>
              </a:schemeClr>
            </a:solidFill>
            <a:prstDash val="dash"/>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endParaRPr lang="zh-CN" altLang="en-US">
              <a:solidFill>
                <a:schemeClr val="bg1"/>
              </a:solidFill>
              <a:cs typeface="思源黑体 CN Bold" panose="020B0800000000000000" charset="-122"/>
            </a:endParaRPr>
          </a:p>
        </p:txBody>
      </p:sp>
      <p:sp>
        <p:nvSpPr>
          <p:cNvPr id="42" name="椭圆 41"/>
          <p:cNvSpPr/>
          <p:nvPr>
            <p:custDataLst>
              <p:tags r:id="rId2"/>
            </p:custDataLst>
          </p:nvPr>
        </p:nvSpPr>
        <p:spPr>
          <a:xfrm>
            <a:off x="5779698" y="1890985"/>
            <a:ext cx="2130251" cy="2130251"/>
          </a:xfrm>
          <a:prstGeom prst="ellipse">
            <a:avLst/>
          </a:prstGeom>
          <a:noFill/>
          <a:ln w="3175">
            <a:solidFill>
              <a:schemeClr val="bg1">
                <a:lumMod val="65000"/>
              </a:schemeClr>
            </a:solidFill>
            <a:prstDash val="dash"/>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endParaRPr lang="zh-CN" altLang="en-US">
              <a:solidFill>
                <a:schemeClr val="bg1"/>
              </a:solidFill>
              <a:cs typeface="思源黑体 CN Bold" panose="020B0800000000000000" charset="-122"/>
            </a:endParaRPr>
          </a:p>
        </p:txBody>
      </p:sp>
      <p:sp>
        <p:nvSpPr>
          <p:cNvPr id="45" name="六边形 6"/>
          <p:cNvSpPr/>
          <p:nvPr>
            <p:custDataLst>
              <p:tags r:id="rId3"/>
            </p:custDataLst>
          </p:nvPr>
        </p:nvSpPr>
        <p:spPr>
          <a:xfrm rot="5400000">
            <a:off x="4524121" y="2065869"/>
            <a:ext cx="1799905" cy="1799906"/>
          </a:xfrm>
          <a:prstGeom prst="ellipse">
            <a:avLst/>
          </a:prstGeom>
          <a:gradFill>
            <a:gsLst>
              <a:gs pos="0">
                <a:srgbClr val="7AC7FF"/>
              </a:gs>
              <a:gs pos="100000">
                <a:srgbClr val="0693FE"/>
              </a:gs>
            </a:gsLst>
            <a:lin ang="1824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endParaRPr lang="zh-CN" altLang="en-US">
              <a:solidFill>
                <a:schemeClr val="bg1"/>
              </a:solidFill>
              <a:cs typeface="思源黑体 CN Bold" panose="020B0800000000000000" charset="-122"/>
            </a:endParaRPr>
          </a:p>
        </p:txBody>
      </p:sp>
      <p:sp>
        <p:nvSpPr>
          <p:cNvPr id="49" name="六边形 7"/>
          <p:cNvSpPr/>
          <p:nvPr>
            <p:custDataLst>
              <p:tags r:id="rId4"/>
            </p:custDataLst>
          </p:nvPr>
        </p:nvSpPr>
        <p:spPr>
          <a:xfrm rot="5400000">
            <a:off x="5770232" y="2053171"/>
            <a:ext cx="1799905" cy="1799906"/>
          </a:xfrm>
          <a:prstGeom prst="ellipse">
            <a:avLst/>
          </a:prstGeom>
          <a:gradFill>
            <a:gsLst>
              <a:gs pos="0">
                <a:srgbClr val="7AC7FF"/>
              </a:gs>
              <a:gs pos="100000">
                <a:srgbClr val="0693FE"/>
              </a:gs>
            </a:gsLst>
            <a:lin ang="1824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endParaRPr lang="zh-CN" altLang="en-US">
              <a:solidFill>
                <a:schemeClr val="bg1"/>
              </a:solidFill>
              <a:cs typeface="思源黑体 CN Bold" panose="020B0800000000000000" charset="-122"/>
            </a:endParaRPr>
          </a:p>
        </p:txBody>
      </p:sp>
      <p:sp>
        <p:nvSpPr>
          <p:cNvPr id="50" name="椭圆 49"/>
          <p:cNvSpPr/>
          <p:nvPr>
            <p:custDataLst>
              <p:tags r:id="rId5"/>
            </p:custDataLst>
          </p:nvPr>
        </p:nvSpPr>
        <p:spPr>
          <a:xfrm>
            <a:off x="7242445" y="1779815"/>
            <a:ext cx="529172" cy="528816"/>
          </a:xfrm>
          <a:prstGeom prst="ellipse">
            <a:avLst/>
          </a:prstGeom>
          <a:gradFill>
            <a:gsLst>
              <a:gs pos="0">
                <a:srgbClr val="7AC7FF"/>
              </a:gs>
              <a:gs pos="100000">
                <a:srgbClr val="0693FE"/>
              </a:gs>
            </a:gsLst>
            <a:lin ang="1500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r>
              <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1</a:t>
            </a:r>
            <a:endPar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51" name="椭圆 50"/>
          <p:cNvSpPr/>
          <p:nvPr>
            <p:custDataLst>
              <p:tags r:id="rId6"/>
            </p:custDataLst>
          </p:nvPr>
        </p:nvSpPr>
        <p:spPr>
          <a:xfrm>
            <a:off x="7229057" y="3700713"/>
            <a:ext cx="529172" cy="528816"/>
          </a:xfrm>
          <a:prstGeom prst="ellipse">
            <a:avLst/>
          </a:prstGeom>
          <a:gradFill>
            <a:gsLst>
              <a:gs pos="0">
                <a:srgbClr val="7AC7FF"/>
              </a:gs>
              <a:gs pos="100000">
                <a:srgbClr val="0693FE"/>
              </a:gs>
            </a:gsLst>
            <a:lin ang="1500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r>
              <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2</a:t>
            </a:r>
            <a:endPar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52" name="椭圆 51"/>
          <p:cNvSpPr/>
          <p:nvPr>
            <p:custDataLst>
              <p:tags r:id="rId7"/>
            </p:custDataLst>
          </p:nvPr>
        </p:nvSpPr>
        <p:spPr>
          <a:xfrm>
            <a:off x="4302849" y="1779815"/>
            <a:ext cx="529172" cy="528816"/>
          </a:xfrm>
          <a:prstGeom prst="ellipse">
            <a:avLst/>
          </a:prstGeom>
          <a:gradFill>
            <a:gsLst>
              <a:gs pos="0">
                <a:srgbClr val="7AC7FF"/>
              </a:gs>
              <a:gs pos="100000">
                <a:srgbClr val="0693FE"/>
              </a:gs>
            </a:gsLst>
            <a:lin ang="1500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r>
              <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1</a:t>
            </a:r>
            <a:endPar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53" name="椭圆 52"/>
          <p:cNvSpPr/>
          <p:nvPr>
            <p:custDataLst>
              <p:tags r:id="rId8"/>
            </p:custDataLst>
          </p:nvPr>
        </p:nvSpPr>
        <p:spPr>
          <a:xfrm>
            <a:off x="4343420" y="3700713"/>
            <a:ext cx="529172" cy="528816"/>
          </a:xfrm>
          <a:prstGeom prst="ellipse">
            <a:avLst/>
          </a:prstGeom>
          <a:gradFill>
            <a:gsLst>
              <a:gs pos="0">
                <a:srgbClr val="7AC7FF"/>
              </a:gs>
              <a:gs pos="100000">
                <a:srgbClr val="0693FE"/>
              </a:gs>
            </a:gsLst>
            <a:lin ang="15000000" scaled="0"/>
          </a:gradFill>
          <a:ln>
            <a:noFill/>
          </a:ln>
        </p:spPr>
        <p:style>
          <a:lnRef idx="2">
            <a:srgbClr val="00B0F0">
              <a:shade val="50000"/>
            </a:srgbClr>
          </a:lnRef>
          <a:fillRef idx="1">
            <a:srgbClr val="00B0F0"/>
          </a:fillRef>
          <a:effectRef idx="0">
            <a:srgbClr val="00B0F0"/>
          </a:effectRef>
          <a:fontRef idx="minor">
            <a:srgbClr val="FFFFFF"/>
          </a:fontRef>
        </p:style>
        <p:txBody>
          <a:bodyPr rtlCol="0" anchor="ctr"/>
          <a:lstStyle/>
          <a:p>
            <a:pPr algn="ctr"/>
            <a:r>
              <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rPr>
              <a:t>2</a:t>
            </a:r>
            <a:endParaRPr lang="en-US" altLang="zh-CN" sz="24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54" name="文本框 53"/>
          <p:cNvSpPr txBox="1"/>
          <p:nvPr>
            <p:custDataLst>
              <p:tags r:id="rId9"/>
            </p:custDataLst>
          </p:nvPr>
        </p:nvSpPr>
        <p:spPr>
          <a:xfrm>
            <a:off x="1324610" y="1477645"/>
            <a:ext cx="2677160" cy="954405"/>
          </a:xfrm>
          <a:prstGeom prst="rect">
            <a:avLst/>
          </a:prstGeom>
        </p:spPr>
        <p:txBody>
          <a:bodyPr wrap="square">
            <a:noAutofit/>
          </a:bodyPr>
          <a:lstStyle>
            <a:defPPr>
              <a:defRPr lang="zh-CN"/>
            </a:defPPr>
            <a:lvl1pPr algn="ctr">
              <a:defRPr sz="1400">
                <a:solidFill>
                  <a:srgbClr val="FFFFFF"/>
                </a:solidFill>
              </a:defRPr>
            </a:lvl1pPr>
          </a:lstStyle>
          <a:p>
            <a:pPr marL="0" marR="0" lvl="0" indent="0" algn="l" defTabSz="914400" rtl="0" eaLnBrk="1" fontAlgn="auto" latinLnBrk="0" hangingPunct="1">
              <a:lnSpc>
                <a:spcPct val="180000"/>
              </a:lnSpc>
              <a:spcBef>
                <a:spcPts val="0"/>
              </a:spcBef>
              <a:spcAft>
                <a:spcPts val="0"/>
              </a:spcAft>
              <a:buClrTx/>
              <a:buSzTx/>
              <a:buFontTx/>
              <a:buNone/>
              <a:defRPr/>
            </a:pPr>
            <a:r>
              <a:rPr lang="zh-CN" altLang="en-US"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a:t>
            </a:r>
            <a:endParaRPr lang="zh-CN" altLang="en-US" sz="1000" spc="15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endParaRPr>
          </a:p>
        </p:txBody>
      </p:sp>
      <p:sp>
        <p:nvSpPr>
          <p:cNvPr id="29" name="文本框 28"/>
          <p:cNvSpPr txBox="1"/>
          <p:nvPr>
            <p:custDataLst>
              <p:tags r:id="rId10"/>
            </p:custDataLst>
          </p:nvPr>
        </p:nvSpPr>
        <p:spPr>
          <a:xfrm>
            <a:off x="1324610" y="3520440"/>
            <a:ext cx="2765425" cy="882650"/>
          </a:xfrm>
          <a:prstGeom prst="rect">
            <a:avLst/>
          </a:prstGeom>
        </p:spPr>
        <p:txBody>
          <a:bodyPr wrap="square">
            <a:noAutofit/>
          </a:bodyPr>
          <a:lstStyle>
            <a:defPPr>
              <a:defRPr lang="zh-CN"/>
            </a:defPPr>
            <a:lvl1pPr algn="ctr">
              <a:defRPr sz="1400">
                <a:solidFill>
                  <a:srgbClr val="FFFFFF"/>
                </a:solidFill>
              </a:defRPr>
            </a:lvl1pPr>
          </a:lstStyle>
          <a:p>
            <a:pPr marL="0" marR="0" lvl="0" indent="0" algn="l" defTabSz="914400" rtl="0" eaLnBrk="1" fontAlgn="auto" latinLnBrk="0" hangingPunct="1">
              <a:lnSpc>
                <a:spcPct val="180000"/>
              </a:lnSpc>
              <a:spcBef>
                <a:spcPts val="0"/>
              </a:spcBef>
              <a:spcAft>
                <a:spcPts val="0"/>
              </a:spcAft>
              <a:buClrTx/>
              <a:buSzTx/>
              <a:buFontTx/>
              <a:buNone/>
              <a:defRPr/>
            </a:pPr>
            <a:r>
              <a:rPr lang="zh-CN" altLang="en-US"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endParaRPr>
          </a:p>
        </p:txBody>
      </p:sp>
      <p:sp>
        <p:nvSpPr>
          <p:cNvPr id="56" name="文本框 55"/>
          <p:cNvSpPr txBox="1"/>
          <p:nvPr>
            <p:custDataLst>
              <p:tags r:id="rId11"/>
            </p:custDataLst>
          </p:nvPr>
        </p:nvSpPr>
        <p:spPr>
          <a:xfrm>
            <a:off x="4667766" y="2553771"/>
            <a:ext cx="2780832" cy="822510"/>
          </a:xfrm>
          <a:prstGeom prst="rect">
            <a:avLst/>
          </a:prstGeom>
          <a:noFill/>
        </p:spPr>
        <p:txBody>
          <a:bodyPr wrap="square" anchor="ctr" anchorCtr="0">
            <a:normAutofit/>
          </a:bodyPr>
          <a:lstStyle>
            <a:defPPr>
              <a:defRPr lang="zh-CN"/>
            </a:defPPr>
            <a:lvl1pPr algn="ctr">
              <a:defRPr>
                <a:solidFill>
                  <a:srgbClr val="FFFFFF"/>
                </a:solidFill>
              </a:defRPr>
            </a:lvl1pPr>
          </a:lstStyle>
          <a:p>
            <a:r>
              <a:rPr lang="zh-CN" altLang="en-US" sz="2800">
                <a:solidFill>
                  <a:schemeClr val="bg1"/>
                </a:solidFill>
                <a:latin typeface="思源黑体 CN Medium" panose="020B0600000000000000" charset="-122"/>
                <a:ea typeface="思源黑体 CN Medium" panose="020B0600000000000000" charset="-122"/>
                <a:cs typeface="思源黑体 CN Bold" panose="020B0800000000000000" charset="-122"/>
              </a:rPr>
              <a:t>请输入标题</a:t>
            </a:r>
            <a:endParaRPr lang="zh-CN" altLang="en-US" sz="280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57" name="文本框 56"/>
          <p:cNvSpPr txBox="1"/>
          <p:nvPr>
            <p:custDataLst>
              <p:tags r:id="rId12"/>
            </p:custDataLst>
          </p:nvPr>
        </p:nvSpPr>
        <p:spPr>
          <a:xfrm>
            <a:off x="8090535" y="1477645"/>
            <a:ext cx="2765425" cy="954405"/>
          </a:xfrm>
          <a:prstGeom prst="rect">
            <a:avLst/>
          </a:prstGeom>
        </p:spPr>
        <p:txBody>
          <a:bodyPr wrap="square">
            <a:noAutofit/>
          </a:bodyPr>
          <a:lstStyle>
            <a:defPPr>
              <a:defRPr lang="zh-CN"/>
            </a:defPPr>
            <a:lvl1pPr algn="ctr">
              <a:defRPr sz="1400">
                <a:solidFill>
                  <a:srgbClr val="FFFFFF"/>
                </a:solidFill>
              </a:defRPr>
            </a:lvl1pPr>
          </a:lstStyle>
          <a:p>
            <a:pPr marL="0" marR="0" lvl="0" indent="0" algn="l" defTabSz="914400" rtl="0" eaLnBrk="1" fontAlgn="auto" latinLnBrk="0" hangingPunct="1">
              <a:lnSpc>
                <a:spcPct val="180000"/>
              </a:lnSpc>
              <a:spcBef>
                <a:spcPts val="0"/>
              </a:spcBef>
              <a:spcAft>
                <a:spcPts val="0"/>
              </a:spcAft>
              <a:buClrTx/>
              <a:buSzTx/>
              <a:buFontTx/>
              <a:buNone/>
              <a:defRPr/>
            </a:pPr>
            <a:r>
              <a:rPr lang="zh-CN" altLang="en-US"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a:t>
            </a:r>
            <a:endParaRPr lang="zh-CN" altLang="en-US" sz="1000" spc="15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endParaRPr>
          </a:p>
        </p:txBody>
      </p:sp>
      <p:sp>
        <p:nvSpPr>
          <p:cNvPr id="58" name="文本框 57"/>
          <p:cNvSpPr txBox="1"/>
          <p:nvPr>
            <p:custDataLst>
              <p:tags r:id="rId13"/>
            </p:custDataLst>
          </p:nvPr>
        </p:nvSpPr>
        <p:spPr>
          <a:xfrm>
            <a:off x="8178800" y="3520440"/>
            <a:ext cx="2765425" cy="882650"/>
          </a:xfrm>
          <a:prstGeom prst="rect">
            <a:avLst/>
          </a:prstGeom>
        </p:spPr>
        <p:txBody>
          <a:bodyPr wrap="square">
            <a:noAutofit/>
          </a:bodyPr>
          <a:lstStyle>
            <a:defPPr>
              <a:defRPr lang="zh-CN"/>
            </a:defPPr>
            <a:lvl1pPr algn="ctr">
              <a:defRPr sz="1400">
                <a:solidFill>
                  <a:srgbClr val="FFFFFF"/>
                </a:solidFill>
              </a:defRPr>
            </a:lvl1pPr>
          </a:lstStyle>
          <a:p>
            <a:pPr marL="0" marR="0" lvl="0" indent="0" algn="l" defTabSz="914400" rtl="0" eaLnBrk="1" fontAlgn="auto" latinLnBrk="0" hangingPunct="1">
              <a:lnSpc>
                <a:spcPct val="180000"/>
              </a:lnSpc>
              <a:spcBef>
                <a:spcPts val="0"/>
              </a:spcBef>
              <a:spcAft>
                <a:spcPts val="0"/>
              </a:spcAft>
              <a:buClrTx/>
              <a:buSzTx/>
              <a:buFontTx/>
              <a:buNone/>
              <a:defRPr/>
            </a:pPr>
            <a:r>
              <a:rPr lang="zh-CN" altLang="en-US" sz="100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endParaRPr>
          </a:p>
        </p:txBody>
      </p:sp>
    </p:spTree>
    <p:custDataLst>
      <p:tags r:id="rId1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06.</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167130" y="577977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 name="任意多边形 1"/>
          <p:cNvSpPr/>
          <p:nvPr/>
        </p:nvSpPr>
        <p:spPr>
          <a:xfrm flipH="1">
            <a:off x="3596005" y="752475"/>
            <a:ext cx="2895600" cy="2894965"/>
          </a:xfrm>
          <a:custGeom>
            <a:avLst/>
            <a:gdLst>
              <a:gd name="connsiteX0" fmla="*/ 1691640 w 3383280"/>
              <a:gd name="connsiteY0" fmla="*/ 0 h 3383640"/>
              <a:gd name="connsiteX1" fmla="*/ 3383280 w 3383280"/>
              <a:gd name="connsiteY1" fmla="*/ 1691640 h 3383640"/>
              <a:gd name="connsiteX2" fmla="*/ 1864601 w 3383280"/>
              <a:gd name="connsiteY2" fmla="*/ 3374547 h 3383640"/>
              <a:gd name="connsiteX3" fmla="*/ 1725867 w 3383280"/>
              <a:gd name="connsiteY3" fmla="*/ 3381552 h 3383640"/>
              <a:gd name="connsiteX4" fmla="*/ 1728000 w 3383280"/>
              <a:gd name="connsiteY4" fmla="*/ 3383640 h 3383640"/>
              <a:gd name="connsiteX5" fmla="*/ 0 w 3383280"/>
              <a:gd name="connsiteY5" fmla="*/ 3383640 h 3383640"/>
              <a:gd name="connsiteX6" fmla="*/ 0 w 3383280"/>
              <a:gd name="connsiteY6" fmla="*/ 1691640 h 3383640"/>
              <a:gd name="connsiteX7" fmla="*/ 1691640 w 3383280"/>
              <a:gd name="connsiteY7" fmla="*/ 0 h 338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280" h="3383640">
                <a:moveTo>
                  <a:pt x="1691640" y="0"/>
                </a:moveTo>
                <a:cubicBezTo>
                  <a:pt x="2625907" y="0"/>
                  <a:pt x="3383280" y="757373"/>
                  <a:pt x="3383280" y="1691640"/>
                </a:cubicBezTo>
                <a:cubicBezTo>
                  <a:pt x="3383280" y="2567515"/>
                  <a:pt x="2717620" y="3287918"/>
                  <a:pt x="1864601" y="3374547"/>
                </a:cubicBezTo>
                <a:lnTo>
                  <a:pt x="1725867" y="3381552"/>
                </a:lnTo>
                <a:lnTo>
                  <a:pt x="1728000" y="3383640"/>
                </a:lnTo>
                <a:lnTo>
                  <a:pt x="0" y="3383640"/>
                </a:lnTo>
                <a:lnTo>
                  <a:pt x="0" y="1691640"/>
                </a:lnTo>
                <a:cubicBezTo>
                  <a:pt x="0" y="757373"/>
                  <a:pt x="757373" y="0"/>
                  <a:pt x="1691640" y="0"/>
                </a:cubicBezTo>
                <a:close/>
              </a:path>
            </a:pathLst>
          </a:custGeom>
          <a:gradFill>
            <a:gsLst>
              <a:gs pos="0">
                <a:srgbClr val="7AC7FF"/>
              </a:gs>
              <a:gs pos="100000">
                <a:srgbClr val="0693FE"/>
              </a:gs>
            </a:gsLst>
            <a:lin ang="0" scaled="0"/>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 name="椭圆 2"/>
          <p:cNvSpPr/>
          <p:nvPr/>
        </p:nvSpPr>
        <p:spPr>
          <a:xfrm>
            <a:off x="3776345" y="932815"/>
            <a:ext cx="2534920" cy="2533650"/>
          </a:xfrm>
          <a:prstGeom prst="ellipse">
            <a:avLst/>
          </a:prstGeom>
          <a:gradFill>
            <a:gsLst>
              <a:gs pos="0">
                <a:srgbClr val="7AC7FF"/>
              </a:gs>
              <a:gs pos="100000">
                <a:srgbClr val="0693FE"/>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 name="任意多边形 3"/>
          <p:cNvSpPr/>
          <p:nvPr/>
        </p:nvSpPr>
        <p:spPr>
          <a:xfrm>
            <a:off x="6597015" y="1217295"/>
            <a:ext cx="2430780" cy="2430145"/>
          </a:xfrm>
          <a:custGeom>
            <a:avLst/>
            <a:gdLst>
              <a:gd name="connsiteX0" fmla="*/ 1691640 w 3383280"/>
              <a:gd name="connsiteY0" fmla="*/ 0 h 3383640"/>
              <a:gd name="connsiteX1" fmla="*/ 3383280 w 3383280"/>
              <a:gd name="connsiteY1" fmla="*/ 1691640 h 3383640"/>
              <a:gd name="connsiteX2" fmla="*/ 1864601 w 3383280"/>
              <a:gd name="connsiteY2" fmla="*/ 3374547 h 3383640"/>
              <a:gd name="connsiteX3" fmla="*/ 1725867 w 3383280"/>
              <a:gd name="connsiteY3" fmla="*/ 3381552 h 3383640"/>
              <a:gd name="connsiteX4" fmla="*/ 1728000 w 3383280"/>
              <a:gd name="connsiteY4" fmla="*/ 3383640 h 3383640"/>
              <a:gd name="connsiteX5" fmla="*/ 0 w 3383280"/>
              <a:gd name="connsiteY5" fmla="*/ 3383640 h 3383640"/>
              <a:gd name="connsiteX6" fmla="*/ 0 w 3383280"/>
              <a:gd name="connsiteY6" fmla="*/ 1691640 h 3383640"/>
              <a:gd name="connsiteX7" fmla="*/ 1691640 w 3383280"/>
              <a:gd name="connsiteY7" fmla="*/ 0 h 338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3280" h="3383640">
                <a:moveTo>
                  <a:pt x="1691640" y="0"/>
                </a:moveTo>
                <a:cubicBezTo>
                  <a:pt x="2625907" y="0"/>
                  <a:pt x="3383280" y="757373"/>
                  <a:pt x="3383280" y="1691640"/>
                </a:cubicBezTo>
                <a:cubicBezTo>
                  <a:pt x="3383280" y="2567515"/>
                  <a:pt x="2717620" y="3287918"/>
                  <a:pt x="1864601" y="3374547"/>
                </a:cubicBezTo>
                <a:lnTo>
                  <a:pt x="1725867" y="3381552"/>
                </a:lnTo>
                <a:lnTo>
                  <a:pt x="1728000" y="3383640"/>
                </a:lnTo>
                <a:lnTo>
                  <a:pt x="0" y="3383640"/>
                </a:lnTo>
                <a:lnTo>
                  <a:pt x="0" y="1691640"/>
                </a:lnTo>
                <a:cubicBezTo>
                  <a:pt x="0" y="757373"/>
                  <a:pt x="757373" y="0"/>
                  <a:pt x="1691640" y="0"/>
                </a:cubicBezTo>
                <a:close/>
              </a:path>
            </a:pathLst>
          </a:custGeom>
          <a:gradFill>
            <a:gsLst>
              <a:gs pos="0">
                <a:srgbClr val="7AC7FF"/>
              </a:gs>
              <a:gs pos="100000">
                <a:srgbClr val="0693FE"/>
              </a:gs>
            </a:gsLst>
            <a:lin ang="0" scaled="0"/>
          </a:gra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 name="椭圆 6"/>
          <p:cNvSpPr/>
          <p:nvPr/>
        </p:nvSpPr>
        <p:spPr>
          <a:xfrm flipH="1">
            <a:off x="6741160" y="1369060"/>
            <a:ext cx="2127885" cy="2127250"/>
          </a:xfrm>
          <a:prstGeom prst="ellipse">
            <a:avLst/>
          </a:prstGeom>
          <a:gradFill>
            <a:gsLst>
              <a:gs pos="0">
                <a:srgbClr val="0693FE"/>
              </a:gs>
              <a:gs pos="100000">
                <a:srgbClr val="7AC7FF"/>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0" name="文本框 40"/>
          <p:cNvSpPr txBox="1"/>
          <p:nvPr/>
        </p:nvSpPr>
        <p:spPr>
          <a:xfrm>
            <a:off x="4093845" y="1726565"/>
            <a:ext cx="1899920" cy="1014730"/>
          </a:xfrm>
          <a:prstGeom prst="rect">
            <a:avLst/>
          </a:prstGeom>
          <a:noFill/>
        </p:spPr>
        <p:txBody>
          <a:bodyPr wrap="square" rtlCol="0">
            <a:spAutoFit/>
          </a:bodyPr>
          <a:p>
            <a:pPr algn="ctr"/>
            <a:r>
              <a:rPr lang="en-US" altLang="zh-CN" sz="6000" dirty="0">
                <a:solidFill>
                  <a:schemeClr val="bg1"/>
                </a:solidFill>
                <a:latin typeface="思源黑体 CN Heavy" panose="020B0A00000000000000" charset="-122"/>
                <a:ea typeface="思源黑体 CN Heavy" panose="020B0A00000000000000" charset="-122"/>
                <a:cs typeface="思源黑体 CN Bold" panose="020B0800000000000000" charset="-122"/>
              </a:rPr>
              <a:t>95</a:t>
            </a:r>
            <a:r>
              <a:rPr lang="en-US" altLang="zh-CN" sz="3600" dirty="0">
                <a:solidFill>
                  <a:schemeClr val="bg1"/>
                </a:solidFill>
                <a:latin typeface="思源黑体 CN Heavy" panose="020B0A00000000000000" charset="-122"/>
                <a:ea typeface="思源黑体 CN Heavy" panose="020B0A00000000000000" charset="-122"/>
                <a:cs typeface="思源黑体 CN Bold" panose="020B0800000000000000" charset="-122"/>
              </a:rPr>
              <a:t>%</a:t>
            </a:r>
            <a:endParaRPr lang="en-US" altLang="zh-CN" sz="3600" dirty="0">
              <a:solidFill>
                <a:schemeClr val="bg1"/>
              </a:solidFill>
              <a:latin typeface="思源黑体 CN Heavy" panose="020B0A00000000000000" charset="-122"/>
              <a:ea typeface="思源黑体 CN Heavy" panose="020B0A00000000000000" charset="-122"/>
              <a:cs typeface="思源黑体 CN Bold" panose="020B0800000000000000" charset="-122"/>
            </a:endParaRPr>
          </a:p>
        </p:txBody>
      </p:sp>
      <p:sp>
        <p:nvSpPr>
          <p:cNvPr id="24" name="文本框 41"/>
          <p:cNvSpPr txBox="1"/>
          <p:nvPr/>
        </p:nvSpPr>
        <p:spPr>
          <a:xfrm>
            <a:off x="6863080" y="1997710"/>
            <a:ext cx="1899920" cy="922020"/>
          </a:xfrm>
          <a:prstGeom prst="rect">
            <a:avLst/>
          </a:prstGeom>
          <a:noFill/>
        </p:spPr>
        <p:txBody>
          <a:bodyPr wrap="square" rtlCol="0">
            <a:spAutoFit/>
          </a:bodyPr>
          <a:p>
            <a:pPr algn="ctr"/>
            <a:r>
              <a:rPr lang="en-US" altLang="zh-CN" sz="5400" dirty="0">
                <a:solidFill>
                  <a:schemeClr val="bg1"/>
                </a:solidFill>
                <a:latin typeface="思源黑体 CN Heavy" panose="020B0A00000000000000" charset="-122"/>
                <a:ea typeface="思源黑体 CN Heavy" panose="020B0A00000000000000" charset="-122"/>
                <a:cs typeface="思源黑体 CN Bold" panose="020B0800000000000000" charset="-122"/>
              </a:rPr>
              <a:t>77</a:t>
            </a:r>
            <a:r>
              <a:rPr lang="en-US" altLang="zh-CN" sz="3200" dirty="0">
                <a:solidFill>
                  <a:schemeClr val="bg1"/>
                </a:solidFill>
                <a:latin typeface="思源黑体 CN Heavy" panose="020B0A00000000000000" charset="-122"/>
                <a:ea typeface="思源黑体 CN Heavy" panose="020B0A00000000000000" charset="-122"/>
                <a:cs typeface="思源黑体 CN Bold" panose="020B0800000000000000" charset="-122"/>
              </a:rPr>
              <a:t>%</a:t>
            </a:r>
            <a:endParaRPr lang="en-US" altLang="zh-CN" sz="3200" dirty="0">
              <a:solidFill>
                <a:schemeClr val="bg1"/>
              </a:solidFill>
              <a:latin typeface="思源黑体 CN Heavy" panose="020B0A00000000000000" charset="-122"/>
              <a:ea typeface="思源黑体 CN Heavy" panose="020B0A00000000000000" charset="-122"/>
              <a:cs typeface="思源黑体 CN Bold" panose="020B0800000000000000" charset="-122"/>
            </a:endParaRPr>
          </a:p>
        </p:txBody>
      </p:sp>
      <p:sp>
        <p:nvSpPr>
          <p:cNvPr id="26" name="文本框 42"/>
          <p:cNvSpPr txBox="1"/>
          <p:nvPr/>
        </p:nvSpPr>
        <p:spPr>
          <a:xfrm>
            <a:off x="6621780" y="4328160"/>
            <a:ext cx="1899920" cy="829945"/>
          </a:xfrm>
          <a:prstGeom prst="rect">
            <a:avLst/>
          </a:prstGeom>
          <a:noFill/>
        </p:spPr>
        <p:txBody>
          <a:bodyPr wrap="square" rtlCol="0">
            <a:spAutoFit/>
          </a:bodyPr>
          <a:p>
            <a:pPr algn="ctr"/>
            <a:r>
              <a:rPr lang="en-US" altLang="zh-CN" sz="4800" dirty="0">
                <a:solidFill>
                  <a:schemeClr val="bg1"/>
                </a:solidFill>
                <a:latin typeface="思源黑体 CN Heavy" panose="020B0A00000000000000" charset="-122"/>
                <a:ea typeface="思源黑体 CN Heavy" panose="020B0A00000000000000" charset="-122"/>
                <a:cs typeface="思源黑体 CN Bold" panose="020B0800000000000000" charset="-122"/>
              </a:rPr>
              <a:t>56</a:t>
            </a:r>
            <a:r>
              <a:rPr lang="en-US" altLang="zh-CN" sz="2800" dirty="0">
                <a:solidFill>
                  <a:schemeClr val="bg1"/>
                </a:solidFill>
                <a:latin typeface="思源黑体 CN Heavy" panose="020B0A00000000000000" charset="-122"/>
                <a:ea typeface="思源黑体 CN Heavy" panose="020B0A00000000000000" charset="-122"/>
                <a:cs typeface="思源黑体 CN Bold" panose="020B0800000000000000" charset="-122"/>
              </a:rPr>
              <a:t>%</a:t>
            </a:r>
            <a:endParaRPr lang="en-US" altLang="zh-CN" sz="2800" dirty="0">
              <a:solidFill>
                <a:schemeClr val="bg1"/>
              </a:solidFill>
              <a:latin typeface="思源黑体 CN Heavy" panose="020B0A00000000000000" charset="-122"/>
              <a:ea typeface="思源黑体 CN Heavy" panose="020B0A00000000000000" charset="-122"/>
              <a:cs typeface="思源黑体 CN Bold" panose="020B0800000000000000" charset="-122"/>
            </a:endParaRPr>
          </a:p>
        </p:txBody>
      </p:sp>
      <p:sp>
        <p:nvSpPr>
          <p:cNvPr id="27" name="文本框 43"/>
          <p:cNvSpPr txBox="1"/>
          <p:nvPr/>
        </p:nvSpPr>
        <p:spPr>
          <a:xfrm>
            <a:off x="4830445" y="4145280"/>
            <a:ext cx="1899920" cy="768350"/>
          </a:xfrm>
          <a:prstGeom prst="rect">
            <a:avLst/>
          </a:prstGeom>
          <a:noFill/>
        </p:spPr>
        <p:txBody>
          <a:bodyPr wrap="square" rtlCol="0">
            <a:spAutoFit/>
          </a:bodyPr>
          <a:p>
            <a:pPr algn="ctr"/>
            <a:r>
              <a:rPr lang="en-US" altLang="zh-CN" sz="4400" dirty="0">
                <a:solidFill>
                  <a:schemeClr val="bg1"/>
                </a:solidFill>
                <a:latin typeface="思源黑体 CN Heavy" panose="020B0A00000000000000" charset="-122"/>
                <a:ea typeface="思源黑体 CN Heavy" panose="020B0A00000000000000" charset="-122"/>
                <a:cs typeface="思源黑体 CN Bold" panose="020B0800000000000000" charset="-122"/>
              </a:rPr>
              <a:t>36</a:t>
            </a:r>
            <a:r>
              <a:rPr lang="en-US" altLang="zh-CN" sz="2400" dirty="0">
                <a:solidFill>
                  <a:schemeClr val="bg1"/>
                </a:solidFill>
                <a:latin typeface="思源黑体 CN Heavy" panose="020B0A00000000000000" charset="-122"/>
                <a:ea typeface="思源黑体 CN Heavy" panose="020B0A00000000000000" charset="-122"/>
                <a:cs typeface="思源黑体 CN Bold" panose="020B0800000000000000" charset="-122"/>
              </a:rPr>
              <a:t>%</a:t>
            </a:r>
            <a:endParaRPr lang="en-US" altLang="zh-CN" sz="2400" dirty="0">
              <a:solidFill>
                <a:schemeClr val="bg1"/>
              </a:solidFill>
              <a:latin typeface="思源黑体 CN Heavy" panose="020B0A00000000000000" charset="-122"/>
              <a:ea typeface="思源黑体 CN Heavy" panose="020B0A00000000000000" charset="-122"/>
              <a:cs typeface="思源黑体 CN Bold" panose="020B0800000000000000" charset="-122"/>
            </a:endParaRPr>
          </a:p>
        </p:txBody>
      </p:sp>
      <p:sp>
        <p:nvSpPr>
          <p:cNvPr id="28" name="文本框 96"/>
          <p:cNvSpPr txBox="1"/>
          <p:nvPr/>
        </p:nvSpPr>
        <p:spPr>
          <a:xfrm>
            <a:off x="9241155" y="1736725"/>
            <a:ext cx="1896745" cy="337185"/>
          </a:xfrm>
          <a:prstGeom prst="rect">
            <a:avLst/>
          </a:prstGeom>
          <a:noFill/>
        </p:spPr>
        <p:txBody>
          <a:bodyPr wrap="square" rtlCol="0">
            <a:spAutoFit/>
          </a:bodyPr>
          <a:p>
            <a:r>
              <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请添加你的标题</a:t>
            </a:r>
            <a:endPar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29" name="文本框 113"/>
          <p:cNvSpPr txBox="1"/>
          <p:nvPr/>
        </p:nvSpPr>
        <p:spPr>
          <a:xfrm>
            <a:off x="1109961" y="2130601"/>
            <a:ext cx="2247914" cy="460375"/>
          </a:xfrm>
          <a:prstGeom prst="rect">
            <a:avLst/>
          </a:prstGeom>
          <a:noFill/>
        </p:spPr>
        <p:txBody>
          <a:bodyPr wrap="square" rtlCol="0">
            <a:spAutoFit/>
          </a:bodyPr>
          <a:p>
            <a:pPr algn="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rPr>
              <a:t>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0" name="文本框 100"/>
          <p:cNvSpPr txBox="1"/>
          <p:nvPr/>
        </p:nvSpPr>
        <p:spPr>
          <a:xfrm>
            <a:off x="8736965" y="4328160"/>
            <a:ext cx="1896745" cy="337185"/>
          </a:xfrm>
          <a:prstGeom prst="rect">
            <a:avLst/>
          </a:prstGeom>
          <a:noFill/>
        </p:spPr>
        <p:txBody>
          <a:bodyPr wrap="square" rtlCol="0">
            <a:spAutoFit/>
          </a:bodyPr>
          <a:p>
            <a:r>
              <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请添加你的标题</a:t>
            </a:r>
            <a:endPar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1" name="文本框 113"/>
          <p:cNvSpPr txBox="1"/>
          <p:nvPr/>
        </p:nvSpPr>
        <p:spPr>
          <a:xfrm>
            <a:off x="2595478" y="4476414"/>
            <a:ext cx="2247914" cy="460375"/>
          </a:xfrm>
          <a:prstGeom prst="rect">
            <a:avLst/>
          </a:prstGeom>
          <a:noFill/>
        </p:spPr>
        <p:txBody>
          <a:bodyPr wrap="square" rtlCol="0">
            <a:spAutoFit/>
          </a:bodyPr>
          <a:p>
            <a:pPr algn="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rPr>
              <a:t>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2" name="文本框 104"/>
          <p:cNvSpPr txBox="1"/>
          <p:nvPr/>
        </p:nvSpPr>
        <p:spPr>
          <a:xfrm>
            <a:off x="2924175" y="4175760"/>
            <a:ext cx="1905635" cy="337185"/>
          </a:xfrm>
          <a:prstGeom prst="rect">
            <a:avLst/>
          </a:prstGeom>
          <a:noFill/>
        </p:spPr>
        <p:txBody>
          <a:bodyPr wrap="square" rtlCol="0">
            <a:spAutoFit/>
          </a:bodyPr>
          <a:p>
            <a:pPr algn="r"/>
            <a:r>
              <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请添加你的标题</a:t>
            </a:r>
            <a:endPar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3" name="文本框 113"/>
          <p:cNvSpPr txBox="1"/>
          <p:nvPr/>
        </p:nvSpPr>
        <p:spPr>
          <a:xfrm>
            <a:off x="9202755" y="2059149"/>
            <a:ext cx="2247914" cy="460375"/>
          </a:xfrm>
          <a:prstGeom prst="rect">
            <a:avLst/>
          </a:prstGeom>
          <a:noFill/>
        </p:spPr>
        <p:txBody>
          <a:bodyPr wrap="square" rtlCol="0">
            <a:spAutoFit/>
          </a:bodyPr>
          <a:p>
            <a:pP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rPr>
              <a:t>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4" name="文本框 108"/>
          <p:cNvSpPr txBox="1"/>
          <p:nvPr/>
        </p:nvSpPr>
        <p:spPr>
          <a:xfrm>
            <a:off x="1440815" y="1765300"/>
            <a:ext cx="1905635" cy="337185"/>
          </a:xfrm>
          <a:prstGeom prst="rect">
            <a:avLst/>
          </a:prstGeom>
          <a:noFill/>
        </p:spPr>
        <p:txBody>
          <a:bodyPr wrap="square" rtlCol="0">
            <a:spAutoFit/>
          </a:bodyPr>
          <a:p>
            <a:pPr algn="r"/>
            <a:r>
              <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rPr>
              <a:t>请添加你的标题</a:t>
            </a:r>
            <a:endParaRPr lang="zh-CN" altLang="en-US" sz="1600"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35" name="文本框 113"/>
          <p:cNvSpPr txBox="1"/>
          <p:nvPr/>
        </p:nvSpPr>
        <p:spPr>
          <a:xfrm>
            <a:off x="8736954" y="4667132"/>
            <a:ext cx="2247914" cy="460375"/>
          </a:xfrm>
          <a:prstGeom prst="rect">
            <a:avLst/>
          </a:prstGeom>
          <a:noFill/>
        </p:spPr>
        <p:txBody>
          <a:bodyPr wrap="square" rtlCol="0">
            <a:spAutoFit/>
          </a:bodyPr>
          <a:p>
            <a:pPr>
              <a:lnSpc>
                <a:spcPct val="12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rPr>
              <a:t>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2256790" y="558419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45" name="椭圆 44"/>
          <p:cNvSpPr/>
          <p:nvPr/>
        </p:nvSpPr>
        <p:spPr>
          <a:xfrm>
            <a:off x="5102860" y="1497965"/>
            <a:ext cx="1843405" cy="1843405"/>
          </a:xfrm>
          <a:prstGeom prst="ellipse">
            <a:avLst/>
          </a:prstGeom>
          <a:noFill/>
          <a:ln w="38100">
            <a:gradFill>
              <a:gsLst>
                <a:gs pos="0">
                  <a:srgbClr val="7AC7FF"/>
                </a:gs>
                <a:gs pos="100000">
                  <a:srgbClr val="0693F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47" name="椭圆 46"/>
          <p:cNvSpPr/>
          <p:nvPr/>
        </p:nvSpPr>
        <p:spPr>
          <a:xfrm>
            <a:off x="6595745" y="1497965"/>
            <a:ext cx="1843405" cy="1843405"/>
          </a:xfrm>
          <a:prstGeom prst="ellipse">
            <a:avLst/>
          </a:prstGeom>
          <a:noFill/>
          <a:ln w="38100">
            <a:gradFill>
              <a:gsLst>
                <a:gs pos="0">
                  <a:srgbClr val="7AC7FF"/>
                </a:gs>
                <a:gs pos="100000">
                  <a:srgbClr val="0693F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2" name="椭圆 1"/>
          <p:cNvSpPr/>
          <p:nvPr/>
        </p:nvSpPr>
        <p:spPr>
          <a:xfrm>
            <a:off x="8088630" y="1497965"/>
            <a:ext cx="1843405" cy="1843405"/>
          </a:xfrm>
          <a:prstGeom prst="ellipse">
            <a:avLst/>
          </a:prstGeom>
          <a:noFill/>
          <a:ln w="38100">
            <a:gradFill>
              <a:gsLst>
                <a:gs pos="0">
                  <a:srgbClr val="7AC7FF"/>
                </a:gs>
                <a:gs pos="100000">
                  <a:srgbClr val="0693F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7" name="文本框 6"/>
          <p:cNvSpPr txBox="1"/>
          <p:nvPr/>
        </p:nvSpPr>
        <p:spPr>
          <a:xfrm>
            <a:off x="8382000" y="1980565"/>
            <a:ext cx="1400175" cy="891540"/>
          </a:xfrm>
          <a:prstGeom prst="rect">
            <a:avLst/>
          </a:prstGeom>
          <a:noFill/>
        </p:spPr>
        <p:txBody>
          <a:bodyPr wrap="square" rtlCol="0">
            <a:spAutoFit/>
          </a:bodyPr>
          <a:p>
            <a:pPr algn="ctr"/>
            <a:r>
              <a:rPr lang="en-US" altLang="zh-CN" sz="5200" dirty="0">
                <a:solidFill>
                  <a:schemeClr val="bg1"/>
                </a:solidFill>
                <a:latin typeface="思源黑体 CN Medium" panose="020B0600000000000000" charset="-122"/>
                <a:ea typeface="思源黑体 CN Medium" panose="020B0600000000000000" charset="-122"/>
                <a:cs typeface="Arial" panose="020B0604020202020204" pitchFamily="34" charset="0"/>
              </a:rPr>
              <a:t>70</a:t>
            </a:r>
            <a:r>
              <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rPr>
              <a:t>%</a:t>
            </a:r>
            <a:endPar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endParaRPr>
          </a:p>
        </p:txBody>
      </p:sp>
      <p:sp>
        <p:nvSpPr>
          <p:cNvPr id="3" name="文本框 2"/>
          <p:cNvSpPr txBox="1"/>
          <p:nvPr/>
        </p:nvSpPr>
        <p:spPr>
          <a:xfrm>
            <a:off x="6789420" y="1980565"/>
            <a:ext cx="1400175" cy="891540"/>
          </a:xfrm>
          <a:prstGeom prst="rect">
            <a:avLst/>
          </a:prstGeom>
          <a:noFill/>
        </p:spPr>
        <p:txBody>
          <a:bodyPr wrap="square" rtlCol="0">
            <a:spAutoFit/>
          </a:bodyPr>
          <a:p>
            <a:pPr algn="ctr"/>
            <a:r>
              <a:rPr lang="en-US" altLang="zh-CN" sz="5200" dirty="0">
                <a:solidFill>
                  <a:schemeClr val="bg1"/>
                </a:solidFill>
                <a:latin typeface="思源黑体 CN Medium" panose="020B0600000000000000" charset="-122"/>
                <a:ea typeface="思源黑体 CN Medium" panose="020B0600000000000000" charset="-122"/>
                <a:cs typeface="Arial" panose="020B0604020202020204" pitchFamily="34" charset="0"/>
              </a:rPr>
              <a:t>50</a:t>
            </a:r>
            <a:r>
              <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rPr>
              <a:t>%</a:t>
            </a:r>
            <a:endPar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endParaRPr>
          </a:p>
        </p:txBody>
      </p:sp>
      <p:sp>
        <p:nvSpPr>
          <p:cNvPr id="51" name="文本框 50"/>
          <p:cNvSpPr txBox="1"/>
          <p:nvPr/>
        </p:nvSpPr>
        <p:spPr>
          <a:xfrm>
            <a:off x="5266690" y="1980565"/>
            <a:ext cx="1400175" cy="891540"/>
          </a:xfrm>
          <a:prstGeom prst="rect">
            <a:avLst/>
          </a:prstGeom>
          <a:noFill/>
        </p:spPr>
        <p:txBody>
          <a:bodyPr wrap="square" rtlCol="0">
            <a:spAutoFit/>
          </a:bodyPr>
          <a:p>
            <a:pPr algn="ctr"/>
            <a:r>
              <a:rPr lang="en-US" altLang="zh-CN" sz="5200" dirty="0">
                <a:solidFill>
                  <a:schemeClr val="bg1"/>
                </a:solidFill>
                <a:latin typeface="思源黑体 CN Medium" panose="020B0600000000000000" charset="-122"/>
                <a:ea typeface="思源黑体 CN Medium" panose="020B0600000000000000" charset="-122"/>
                <a:cs typeface="Arial" panose="020B0604020202020204" pitchFamily="34" charset="0"/>
              </a:rPr>
              <a:t>30</a:t>
            </a:r>
            <a:r>
              <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rPr>
              <a:t>%</a:t>
            </a:r>
            <a:endParaRPr lang="en-US" altLang="zh-CN" sz="2400" dirty="0">
              <a:solidFill>
                <a:schemeClr val="bg1"/>
              </a:solidFill>
              <a:latin typeface="思源黑体 CN Medium" panose="020B0600000000000000" charset="-122"/>
              <a:ea typeface="思源黑体 CN Medium" panose="020B0600000000000000" charset="-122"/>
              <a:cs typeface="Arial" panose="020B0604020202020204" pitchFamily="34" charset="0"/>
            </a:endParaRPr>
          </a:p>
        </p:txBody>
      </p:sp>
      <p:sp>
        <p:nvSpPr>
          <p:cNvPr id="9" name="文本框 8"/>
          <p:cNvSpPr txBox="1"/>
          <p:nvPr/>
        </p:nvSpPr>
        <p:spPr>
          <a:xfrm>
            <a:off x="5002530" y="3564890"/>
            <a:ext cx="5029200" cy="714375"/>
          </a:xfrm>
          <a:prstGeom prst="rect">
            <a:avLst/>
          </a:prstGeom>
          <a:noFill/>
        </p:spPr>
        <p:txBody>
          <a:bodyPr wrap="square" rtlCol="0">
            <a:spAutoFit/>
          </a:bodyPr>
          <a:p>
            <a:pPr algn="ctr">
              <a:lnSpc>
                <a:spcPct val="150000"/>
              </a:lnSpc>
            </a:pPr>
            <a:r>
              <a:rPr sz="9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Bold" panose="020B0800000000000000" charset="-122"/>
              </a:rPr>
              <a:t>根据您所需的内容输入您想要的文本，点击输入本栏的具体文字，简明扼要的说明分项内容，此为概念图解，请根据您的具体内容酌情修改。根据您所需的内容输入您想要的文本点击输入本栏的具体文字，简明扼要的说明分项内容，此为概念图解。</a:t>
            </a:r>
            <a:endParaRPr lang="zh-CN" altLang="en-US" sz="900" spc="40" dirty="0">
              <a:solidFill>
                <a:schemeClr val="bg1"/>
              </a:solidFill>
              <a:latin typeface="思源黑体 CN Medium" panose="020B0600000000000000" charset="-122"/>
              <a:ea typeface="思源黑体 CN Medium" panose="020B0600000000000000" charset="-122"/>
              <a:cs typeface="Arial" panose="020B0604020202020204" pitchFamily="34" charset="0"/>
              <a:sym typeface="+mn-ea"/>
            </a:endParaRPr>
          </a:p>
        </p:txBody>
      </p:sp>
      <p:grpSp>
        <p:nvGrpSpPr>
          <p:cNvPr id="107" name="组合 106"/>
          <p:cNvGrpSpPr/>
          <p:nvPr/>
        </p:nvGrpSpPr>
        <p:grpSpPr>
          <a:xfrm>
            <a:off x="2256790" y="914400"/>
            <a:ext cx="1590675" cy="1562100"/>
            <a:chOff x="1579" y="4521"/>
            <a:chExt cx="2505" cy="2460"/>
          </a:xfrm>
        </p:grpSpPr>
        <p:sp>
          <p:nvSpPr>
            <p:cNvPr id="108" name="文本框 107"/>
            <p:cNvSpPr txBox="1"/>
            <p:nvPr/>
          </p:nvSpPr>
          <p:spPr>
            <a:xfrm>
              <a:off x="1579" y="4521"/>
              <a:ext cx="2482" cy="919"/>
            </a:xfrm>
            <a:prstGeom prst="rect">
              <a:avLst/>
            </a:prstGeom>
            <a:noFill/>
          </p:spPr>
          <p:txBody>
            <a:bodyPr wrap="square" rtlCol="0">
              <a:spAutoFit/>
            </a:bodyPr>
            <a:p>
              <a:pPr algn="l"/>
              <a:r>
                <a:rPr lang="en-US" altLang="zh-CN" sz="3200" b="1">
                  <a:solidFill>
                    <a:schemeClr val="bg1"/>
                  </a:solidFill>
                  <a:latin typeface="思源黑体 CN Medium" panose="020B0600000000000000" charset="-122"/>
                  <a:ea typeface="思源黑体 CN Medium" panose="020B0600000000000000" charset="-122"/>
                  <a:cs typeface="思源黑体 CN Bold" panose="020B0800000000000000" charset="-122"/>
                </a:rPr>
                <a:t>001</a:t>
              </a:r>
              <a:endParaRPr lang="en-US" altLang="zh-CN" sz="3200" b="1">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0" name="Footer Text"/>
            <p:cNvSpPr txBox="1"/>
            <p:nvPr/>
          </p:nvSpPr>
          <p:spPr>
            <a:xfrm>
              <a:off x="1761" y="6458"/>
              <a:ext cx="1632" cy="523"/>
            </a:xfrm>
            <a:prstGeom prst="rect">
              <a:avLst/>
            </a:prstGeom>
            <a:ln w="12700">
              <a:miter lim="400000"/>
            </a:ln>
          </p:spPr>
          <p:txBody>
            <a:bodyPr wrap="square" lIns="0" tIns="0" rIns="0" bIns="0">
              <a:spAutoFit/>
            </a:bodyPr>
            <a:lstStyle/>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endParaRPr>
            </a:p>
          </p:txBody>
        </p:sp>
        <p:sp>
          <p:nvSpPr>
            <p:cNvPr id="109" name="TextBox 98"/>
            <p:cNvSpPr txBox="1"/>
            <p:nvPr/>
          </p:nvSpPr>
          <p:spPr>
            <a:xfrm>
              <a:off x="1748" y="5548"/>
              <a:ext cx="2336" cy="872"/>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请双击更标题信息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grpSp>
      <p:grpSp>
        <p:nvGrpSpPr>
          <p:cNvPr id="4" name="组合 3"/>
          <p:cNvGrpSpPr/>
          <p:nvPr/>
        </p:nvGrpSpPr>
        <p:grpSpPr>
          <a:xfrm>
            <a:off x="2256790" y="3073400"/>
            <a:ext cx="1590675" cy="1562100"/>
            <a:chOff x="1579" y="4521"/>
            <a:chExt cx="2505" cy="2460"/>
          </a:xfrm>
        </p:grpSpPr>
        <p:sp>
          <p:nvSpPr>
            <p:cNvPr id="5" name="文本框 4"/>
            <p:cNvSpPr txBox="1"/>
            <p:nvPr/>
          </p:nvSpPr>
          <p:spPr>
            <a:xfrm>
              <a:off x="1579" y="4521"/>
              <a:ext cx="2482" cy="919"/>
            </a:xfrm>
            <a:prstGeom prst="rect">
              <a:avLst/>
            </a:prstGeom>
            <a:noFill/>
          </p:spPr>
          <p:txBody>
            <a:bodyPr wrap="square" rtlCol="0">
              <a:spAutoFit/>
            </a:bodyPr>
            <a:p>
              <a:pPr algn="l"/>
              <a:r>
                <a:rPr lang="en-US" altLang="zh-CN" sz="3200" b="1">
                  <a:solidFill>
                    <a:schemeClr val="bg1"/>
                  </a:solidFill>
                  <a:latin typeface="思源黑体 CN Medium" panose="020B0600000000000000" charset="-122"/>
                  <a:ea typeface="思源黑体 CN Medium" panose="020B0600000000000000" charset="-122"/>
                  <a:cs typeface="思源黑体 CN Bold" panose="020B0800000000000000" charset="-122"/>
                </a:rPr>
                <a:t>002</a:t>
              </a:r>
              <a:endParaRPr lang="en-US" altLang="zh-CN" sz="3200" b="1">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3" name="Footer Text"/>
            <p:cNvSpPr txBox="1"/>
            <p:nvPr/>
          </p:nvSpPr>
          <p:spPr>
            <a:xfrm>
              <a:off x="1761" y="6458"/>
              <a:ext cx="1632" cy="523"/>
            </a:xfrm>
            <a:prstGeom prst="rect">
              <a:avLst/>
            </a:prstGeom>
            <a:ln w="12700">
              <a:miter lim="400000"/>
            </a:ln>
          </p:spPr>
          <p:txBody>
            <a:bodyPr wrap="square" lIns="0" tIns="0" rIns="0" bIns="0">
              <a:spAutoFit/>
            </a:bodyPr>
            <a:lstStyle/>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endParaRPr>
            </a:p>
          </p:txBody>
        </p:sp>
        <p:sp>
          <p:nvSpPr>
            <p:cNvPr id="20" name="TextBox 98"/>
            <p:cNvSpPr txBox="1"/>
            <p:nvPr/>
          </p:nvSpPr>
          <p:spPr>
            <a:xfrm>
              <a:off x="1748" y="5548"/>
              <a:ext cx="2336" cy="872"/>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请双击更标题信息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gr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3" name="文本框 92"/>
          <p:cNvSpPr txBox="1"/>
          <p:nvPr/>
        </p:nvSpPr>
        <p:spPr>
          <a:xfrm>
            <a:off x="3296920" y="2846705"/>
            <a:ext cx="5670550" cy="1091565"/>
          </a:xfrm>
          <a:prstGeom prst="rect">
            <a:avLst/>
          </a:prstGeom>
          <a:noFill/>
        </p:spPr>
        <p:txBody>
          <a:bodyPr wrap="square" rtlCol="0">
            <a:spAutoFit/>
          </a:bodyPr>
          <a:p>
            <a:pPr algn="dist"/>
            <a:r>
              <a:rPr lang="zh-CN" altLang="en-US" sz="6500" b="1">
                <a:gradFill>
                  <a:gsLst>
                    <a:gs pos="0">
                      <a:srgbClr val="06BAFA"/>
                    </a:gs>
                    <a:gs pos="100000">
                      <a:srgbClr val="71FCD6"/>
                    </a:gs>
                  </a:gsLst>
                  <a:lin ang="5400000" scaled="0"/>
                </a:gradFill>
                <a:latin typeface="思源黑体 CN Heavy" panose="020B0A00000000000000" charset="-122"/>
                <a:ea typeface="思源黑体 CN Heavy" panose="020B0A00000000000000" charset="-122"/>
                <a:cs typeface="思源黑体 CN Normal" panose="020B0400000000000000" charset="-122"/>
              </a:rPr>
              <a:t>谢谢您的观看</a:t>
            </a:r>
            <a:endParaRPr lang="zh-CN" altLang="en-US" sz="6500" b="1">
              <a:gradFill>
                <a:gsLst>
                  <a:gs pos="0">
                    <a:srgbClr val="06BAFA"/>
                  </a:gs>
                  <a:gs pos="100000">
                    <a:srgbClr val="71FCD6"/>
                  </a:gs>
                </a:gsLst>
                <a:lin ang="5400000" scaled="0"/>
              </a:gradFill>
              <a:latin typeface="思源黑体 CN Heavy" panose="020B0A00000000000000" charset="-122"/>
              <a:ea typeface="思源黑体 CN Heavy" panose="020B0A00000000000000" charset="-122"/>
              <a:cs typeface="思源黑体 CN Normal" panose="020B0400000000000000" charset="-122"/>
            </a:endParaRPr>
          </a:p>
        </p:txBody>
      </p:sp>
      <p:sp>
        <p:nvSpPr>
          <p:cNvPr id="94" name="文本框 93"/>
          <p:cNvSpPr txBox="1"/>
          <p:nvPr/>
        </p:nvSpPr>
        <p:spPr>
          <a:xfrm>
            <a:off x="4251960" y="1694180"/>
            <a:ext cx="3767455" cy="1322070"/>
          </a:xfrm>
          <a:prstGeom prst="rect">
            <a:avLst/>
          </a:prstGeom>
          <a:noFill/>
        </p:spPr>
        <p:txBody>
          <a:bodyPr wrap="square" rtlCol="0">
            <a:spAutoFit/>
          </a:bodyPr>
          <a:p>
            <a:pPr algn="dist"/>
            <a:r>
              <a:rPr lang="en-US" altLang="zh-CN" sz="8000">
                <a:gradFill>
                  <a:gsLst>
                    <a:gs pos="0">
                      <a:srgbClr val="06BAFA"/>
                    </a:gs>
                    <a:gs pos="100000">
                      <a:srgbClr val="75FCD7"/>
                    </a:gs>
                  </a:gsLst>
                  <a:lin ang="5400000" scaled="0"/>
                </a:gradFill>
                <a:latin typeface="思源黑体 CN Bold" panose="020B0800000000000000" charset="-122"/>
                <a:ea typeface="思源黑体 CN Bold" panose="020B0800000000000000" charset="-122"/>
              </a:rPr>
              <a:t>20NN</a:t>
            </a:r>
            <a:endParaRPr lang="en-US" altLang="zh-CN" sz="8000">
              <a:gradFill>
                <a:gsLst>
                  <a:gs pos="0">
                    <a:srgbClr val="06BAFA"/>
                  </a:gs>
                  <a:gs pos="100000">
                    <a:srgbClr val="75FCD7"/>
                  </a:gs>
                </a:gsLst>
                <a:lin ang="5400000" scaled="0"/>
              </a:gradFill>
              <a:latin typeface="思源黑体 CN Bold" panose="020B0800000000000000" charset="-122"/>
              <a:ea typeface="思源黑体 CN Bold" panose="020B0800000000000000" charset="-122"/>
            </a:endParaRPr>
          </a:p>
        </p:txBody>
      </p:sp>
      <p:sp>
        <p:nvSpPr>
          <p:cNvPr id="100" name="文本框 99"/>
          <p:cNvSpPr txBox="1"/>
          <p:nvPr/>
        </p:nvSpPr>
        <p:spPr>
          <a:xfrm>
            <a:off x="4022090" y="4869180"/>
            <a:ext cx="4298950" cy="337185"/>
          </a:xfrm>
          <a:prstGeom prst="rect">
            <a:avLst/>
          </a:prstGeom>
          <a:noFill/>
        </p:spPr>
        <p:txBody>
          <a:bodyPr wrap="square" rtlCol="0">
            <a:spAutoFit/>
          </a:bodyPr>
          <a:p>
            <a:pPr algn="dist"/>
            <a:r>
              <a:rPr lang="zh-CN" altLang="en-US" sz="1600" cap="all">
                <a:solidFill>
                  <a:schemeClr val="bg1"/>
                </a:solidFill>
                <a:uFillTx/>
                <a:latin typeface="思源黑体 CN Medium" panose="020B0600000000000000" charset="-122"/>
                <a:ea typeface="思源黑体 CN Medium" panose="020B0600000000000000" charset="-122"/>
              </a:rPr>
              <a:t>Technology product conference</a:t>
            </a:r>
            <a:endParaRPr lang="zh-CN" altLang="en-US" sz="1600" cap="all">
              <a:solidFill>
                <a:schemeClr val="bg1"/>
              </a:solidFill>
              <a:uFillTx/>
              <a:latin typeface="思源黑体 CN Medium" panose="020B0600000000000000" charset="-122"/>
              <a:ea typeface="思源黑体 CN Medium" panose="020B0600000000000000" charset="-122"/>
            </a:endParaRPr>
          </a:p>
        </p:txBody>
      </p:sp>
      <p:grpSp>
        <p:nvGrpSpPr>
          <p:cNvPr id="118" name="组合 117"/>
          <p:cNvGrpSpPr/>
          <p:nvPr/>
        </p:nvGrpSpPr>
        <p:grpSpPr>
          <a:xfrm>
            <a:off x="3733165" y="4415790"/>
            <a:ext cx="4749800" cy="398780"/>
            <a:chOff x="5879" y="6744"/>
            <a:chExt cx="7480" cy="628"/>
          </a:xfrm>
        </p:grpSpPr>
        <p:sp>
          <p:nvSpPr>
            <p:cNvPr id="103" name="文本框 102"/>
            <p:cNvSpPr txBox="1"/>
            <p:nvPr/>
          </p:nvSpPr>
          <p:spPr>
            <a:xfrm>
              <a:off x="8108" y="6744"/>
              <a:ext cx="3224" cy="628"/>
            </a:xfrm>
            <a:prstGeom prst="rect">
              <a:avLst/>
            </a:prstGeom>
            <a:noFill/>
          </p:spPr>
          <p:txBody>
            <a:bodyPr wrap="square" rtlCol="0">
              <a:spAutoFit/>
            </a:bodyPr>
            <a:p>
              <a:r>
                <a:rPr lang="zh-CN" altLang="en-US" sz="2000">
                  <a:solidFill>
                    <a:schemeClr val="bg1"/>
                  </a:solidFill>
                  <a:latin typeface="思源黑体 CN Bold" panose="020B0800000000000000" charset="-122"/>
                  <a:ea typeface="思源黑体 CN Bold" panose="020B0800000000000000" charset="-122"/>
                </a:rPr>
                <a:t>汇报人：代用名</a:t>
              </a:r>
              <a:endParaRPr lang="zh-CN" altLang="en-US" sz="2000">
                <a:solidFill>
                  <a:schemeClr val="bg1"/>
                </a:solidFill>
                <a:latin typeface="思源黑体 CN Bold" panose="020B0800000000000000" charset="-122"/>
                <a:ea typeface="思源黑体 CN Bold" panose="020B0800000000000000" charset="-122"/>
              </a:endParaRPr>
            </a:p>
          </p:txBody>
        </p:sp>
        <p:cxnSp>
          <p:nvCxnSpPr>
            <p:cNvPr id="105" name="直接连接符 104"/>
            <p:cNvCxnSpPr/>
            <p:nvPr/>
          </p:nvCxnSpPr>
          <p:spPr>
            <a:xfrm>
              <a:off x="5879" y="7076"/>
              <a:ext cx="2120" cy="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a:off x="11239" y="7076"/>
              <a:ext cx="2120" cy="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01.</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文本框 6"/>
          <p:cNvSpPr txBox="1"/>
          <p:nvPr/>
        </p:nvSpPr>
        <p:spPr>
          <a:xfrm>
            <a:off x="1432560" y="597535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67" name="右箭头 66"/>
          <p:cNvSpPr/>
          <p:nvPr>
            <p:custDataLst>
              <p:tags r:id="rId1"/>
            </p:custDataLst>
          </p:nvPr>
        </p:nvSpPr>
        <p:spPr>
          <a:xfrm>
            <a:off x="1453227" y="2224456"/>
            <a:ext cx="9715370" cy="312364"/>
          </a:xfrm>
          <a:prstGeom prst="rightArrow">
            <a:avLst>
              <a:gd name="adj1" fmla="val 100000"/>
              <a:gd name="adj2" fmla="val 71429"/>
            </a:avLst>
          </a:prstGeom>
          <a:gradFill>
            <a:gsLst>
              <a:gs pos="0">
                <a:srgbClr val="7AC7FF"/>
              </a:gs>
              <a:gs pos="100000">
                <a:srgbClr val="03FFFF"/>
              </a:gs>
            </a:gsLst>
            <a:lin ang="0" scaled="0"/>
          </a:gradFill>
          <a:ln>
            <a:noFill/>
          </a:ln>
        </p:spPr>
        <p:txBody>
          <a:bodyPr wrap="none" tIns="135000" rtlCol="0" anchor="t">
            <a:noAutofit/>
          </a:bodyPr>
          <a:p>
            <a:pPr algn="ctr"/>
            <a:endParaRPr lang="en-US" b="1" dirty="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4" name="矩形 3"/>
          <p:cNvSpPr/>
          <p:nvPr>
            <p:custDataLst>
              <p:tags r:id="rId2"/>
            </p:custDataLst>
          </p:nvPr>
        </p:nvSpPr>
        <p:spPr>
          <a:xfrm>
            <a:off x="1453225" y="1366452"/>
            <a:ext cx="2091804" cy="719392"/>
          </a:xfrm>
          <a:prstGeom prst="rect">
            <a:avLst/>
          </a:prstGeom>
          <a:noFill/>
          <a:ln>
            <a:noFill/>
          </a:ln>
        </p:spPr>
        <p:txBody>
          <a:bodyPr wrap="square" anchor="ctr">
            <a:noAutofit/>
          </a:bodyPr>
          <a:p>
            <a:pPr algn="ctr"/>
            <a:r>
              <a:rPr lang="zh-CN" altLang="en-US" dirty="0" smtClean="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b="1" dirty="0" smtClean="0">
              <a:solidFill>
                <a:schemeClr val="bg1"/>
              </a:solidFill>
              <a:latin typeface="思源黑体 CN Medium" panose="020B0600000000000000" charset="-122"/>
              <a:ea typeface="思源黑体 CN Medium" panose="020B0600000000000000" charset="-122"/>
              <a:cs typeface="+mn-ea"/>
              <a:sym typeface="+mn-lt"/>
            </a:endParaRPr>
          </a:p>
        </p:txBody>
      </p:sp>
      <p:sp>
        <p:nvSpPr>
          <p:cNvPr id="69" name="椭圆 68"/>
          <p:cNvSpPr/>
          <p:nvPr>
            <p:custDataLst>
              <p:tags r:id="rId3"/>
            </p:custDataLst>
          </p:nvPr>
        </p:nvSpPr>
        <p:spPr>
          <a:xfrm>
            <a:off x="2228362" y="2072650"/>
            <a:ext cx="541531" cy="541531"/>
          </a:xfrm>
          <a:prstGeom prst="ellipse">
            <a:avLst/>
          </a:prstGeom>
          <a:gradFill>
            <a:gsLst>
              <a:gs pos="0">
                <a:srgbClr val="03FFFF"/>
              </a:gs>
              <a:gs pos="100000">
                <a:srgbClr val="0693FE"/>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marL="225425" indent="-225425" algn="ctr" fontAlgn="base">
              <a:spcBef>
                <a:spcPct val="0"/>
              </a:spcBef>
              <a:spcAft>
                <a:spcPct val="0"/>
              </a:spcAft>
            </a:pPr>
            <a:r>
              <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rPr>
              <a:t>1</a:t>
            </a:r>
            <a:endPar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0" name="剪去同侧角的矩形 69"/>
          <p:cNvSpPr/>
          <p:nvPr>
            <p:custDataLst>
              <p:tags r:id="rId4"/>
            </p:custDataLst>
          </p:nvPr>
        </p:nvSpPr>
        <p:spPr>
          <a:xfrm>
            <a:off x="1452880" y="3085465"/>
            <a:ext cx="2092325" cy="1403350"/>
          </a:xfrm>
          <a:prstGeom prst="snip2SameRect">
            <a:avLst>
              <a:gd name="adj1" fmla="val 0"/>
              <a:gd name="adj2" fmla="val 0"/>
            </a:avLst>
          </a:prstGeom>
          <a:ln>
            <a:noFill/>
          </a:ln>
        </p:spPr>
        <p:txBody>
          <a:bodyPr wrap="square" anchor="t">
            <a:noAutofit/>
          </a:bodyPr>
          <a:p>
            <a:pPr algn="just">
              <a:lnSpc>
                <a:spcPct val="13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71" name="矩形 70"/>
          <p:cNvSpPr/>
          <p:nvPr>
            <p:custDataLst>
              <p:tags r:id="rId5"/>
            </p:custDataLst>
          </p:nvPr>
        </p:nvSpPr>
        <p:spPr>
          <a:xfrm>
            <a:off x="3854209" y="1366452"/>
            <a:ext cx="2091804" cy="719392"/>
          </a:xfrm>
          <a:prstGeom prst="rect">
            <a:avLst/>
          </a:prstGeom>
          <a:noFill/>
          <a:ln>
            <a:noFill/>
          </a:ln>
        </p:spPr>
        <p:txBody>
          <a:bodyPr wrap="square" anchor="ctr">
            <a:noAutofit/>
          </a:bodyPr>
          <a:p>
            <a:pPr algn="ctr"/>
            <a:r>
              <a:rPr lang="zh-CN" altLang="en-US" dirty="0" smtClean="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b="1" dirty="0" smtClean="0">
              <a:solidFill>
                <a:schemeClr val="bg1"/>
              </a:solidFill>
              <a:latin typeface="思源黑体 CN Medium" panose="020B0600000000000000" charset="-122"/>
              <a:ea typeface="思源黑体 CN Medium" panose="020B0600000000000000" charset="-122"/>
              <a:cs typeface="+mn-ea"/>
              <a:sym typeface="+mn-lt"/>
            </a:endParaRPr>
          </a:p>
        </p:txBody>
      </p:sp>
      <p:sp>
        <p:nvSpPr>
          <p:cNvPr id="72" name="椭圆 71"/>
          <p:cNvSpPr/>
          <p:nvPr>
            <p:custDataLst>
              <p:tags r:id="rId6"/>
            </p:custDataLst>
          </p:nvPr>
        </p:nvSpPr>
        <p:spPr>
          <a:xfrm>
            <a:off x="4629344" y="2072650"/>
            <a:ext cx="541531" cy="541531"/>
          </a:xfrm>
          <a:prstGeom prst="ellipse">
            <a:avLst/>
          </a:prstGeom>
          <a:gradFill>
            <a:gsLst>
              <a:gs pos="0">
                <a:srgbClr val="03FFFF"/>
              </a:gs>
              <a:gs pos="100000">
                <a:srgbClr val="0693FE"/>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marL="225425" indent="-225425" algn="ctr" fontAlgn="base">
              <a:spcBef>
                <a:spcPct val="0"/>
              </a:spcBef>
              <a:spcAft>
                <a:spcPct val="0"/>
              </a:spcAft>
            </a:pPr>
            <a:r>
              <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rPr>
              <a:t>2</a:t>
            </a:r>
            <a:endPar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3" name="剪去同侧角的矩形 72"/>
          <p:cNvSpPr/>
          <p:nvPr>
            <p:custDataLst>
              <p:tags r:id="rId7"/>
            </p:custDataLst>
          </p:nvPr>
        </p:nvSpPr>
        <p:spPr>
          <a:xfrm>
            <a:off x="3854450" y="3075305"/>
            <a:ext cx="2092325" cy="1488440"/>
          </a:xfrm>
          <a:prstGeom prst="snip2SameRect">
            <a:avLst>
              <a:gd name="adj1" fmla="val 0"/>
              <a:gd name="adj2" fmla="val 0"/>
            </a:avLst>
          </a:prstGeom>
          <a:ln>
            <a:noFill/>
          </a:ln>
        </p:spPr>
        <p:txBody>
          <a:bodyPr wrap="square" anchor="t">
            <a:noAutofit/>
          </a:bodyPr>
          <a:p>
            <a:pPr algn="just">
              <a:lnSpc>
                <a:spcPct val="13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74" name="矩形 73"/>
          <p:cNvSpPr/>
          <p:nvPr>
            <p:custDataLst>
              <p:tags r:id="rId8"/>
            </p:custDataLst>
          </p:nvPr>
        </p:nvSpPr>
        <p:spPr>
          <a:xfrm>
            <a:off x="6255192" y="1366452"/>
            <a:ext cx="2091804" cy="719392"/>
          </a:xfrm>
          <a:prstGeom prst="rect">
            <a:avLst/>
          </a:prstGeom>
          <a:noFill/>
          <a:ln>
            <a:noFill/>
          </a:ln>
        </p:spPr>
        <p:txBody>
          <a:bodyPr wrap="square" anchor="ctr">
            <a:noAutofit/>
          </a:bodyPr>
          <a:p>
            <a:pPr algn="ctr"/>
            <a:r>
              <a:rPr lang="zh-CN" altLang="en-US" dirty="0" smtClean="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b="1" dirty="0" smtClean="0">
              <a:solidFill>
                <a:schemeClr val="bg1"/>
              </a:solidFill>
              <a:latin typeface="思源黑体 CN Medium" panose="020B0600000000000000" charset="-122"/>
              <a:ea typeface="思源黑体 CN Medium" panose="020B0600000000000000" charset="-122"/>
              <a:cs typeface="+mn-ea"/>
              <a:sym typeface="+mn-lt"/>
            </a:endParaRPr>
          </a:p>
        </p:txBody>
      </p:sp>
      <p:sp>
        <p:nvSpPr>
          <p:cNvPr id="75" name="椭圆 74"/>
          <p:cNvSpPr/>
          <p:nvPr>
            <p:custDataLst>
              <p:tags r:id="rId9"/>
            </p:custDataLst>
          </p:nvPr>
        </p:nvSpPr>
        <p:spPr>
          <a:xfrm>
            <a:off x="7030328" y="2072650"/>
            <a:ext cx="541531" cy="541531"/>
          </a:xfrm>
          <a:prstGeom prst="ellipse">
            <a:avLst/>
          </a:prstGeom>
          <a:gradFill>
            <a:gsLst>
              <a:gs pos="0">
                <a:srgbClr val="03FFFF"/>
              </a:gs>
              <a:gs pos="100000">
                <a:srgbClr val="0693FE"/>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marL="225425" indent="-225425" algn="ctr" fontAlgn="base">
              <a:spcBef>
                <a:spcPct val="0"/>
              </a:spcBef>
              <a:spcAft>
                <a:spcPct val="0"/>
              </a:spcAft>
            </a:pPr>
            <a:r>
              <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rPr>
              <a:t>3</a:t>
            </a:r>
            <a:endPar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6" name="剪去同侧角的矩形 75"/>
          <p:cNvSpPr/>
          <p:nvPr>
            <p:custDataLst>
              <p:tags r:id="rId10"/>
            </p:custDataLst>
          </p:nvPr>
        </p:nvSpPr>
        <p:spPr>
          <a:xfrm>
            <a:off x="6254750" y="3075305"/>
            <a:ext cx="2092325" cy="1489710"/>
          </a:xfrm>
          <a:prstGeom prst="snip2SameRect">
            <a:avLst>
              <a:gd name="adj1" fmla="val 0"/>
              <a:gd name="adj2" fmla="val 0"/>
            </a:avLst>
          </a:prstGeom>
          <a:ln>
            <a:noFill/>
          </a:ln>
        </p:spPr>
        <p:txBody>
          <a:bodyPr wrap="square" anchor="t">
            <a:noAutofit/>
          </a:bodyPr>
          <a:p>
            <a:pPr algn="just">
              <a:lnSpc>
                <a:spcPct val="13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sp>
        <p:nvSpPr>
          <p:cNvPr id="77" name="矩形 76"/>
          <p:cNvSpPr/>
          <p:nvPr>
            <p:custDataLst>
              <p:tags r:id="rId11"/>
            </p:custDataLst>
          </p:nvPr>
        </p:nvSpPr>
        <p:spPr>
          <a:xfrm>
            <a:off x="8656175" y="1366452"/>
            <a:ext cx="2091804" cy="719392"/>
          </a:xfrm>
          <a:prstGeom prst="rect">
            <a:avLst/>
          </a:prstGeom>
          <a:noFill/>
          <a:ln>
            <a:noFill/>
          </a:ln>
        </p:spPr>
        <p:txBody>
          <a:bodyPr wrap="square" anchor="ctr">
            <a:noAutofit/>
          </a:bodyPr>
          <a:p>
            <a:pPr algn="ctr"/>
            <a:r>
              <a:rPr lang="zh-CN" altLang="en-US" dirty="0" smtClean="0">
                <a:solidFill>
                  <a:schemeClr val="bg1"/>
                </a:solidFill>
                <a:latin typeface="思源黑体 CN Medium" panose="020B0600000000000000" charset="-122"/>
                <a:ea typeface="思源黑体 CN Medium" panose="020B0600000000000000" charset="-122"/>
                <a:cs typeface="+mn-ea"/>
                <a:sym typeface="+mn-lt"/>
              </a:rPr>
              <a:t>请添加你的标题</a:t>
            </a:r>
            <a:endParaRPr lang="zh-CN" altLang="en-US" b="1" dirty="0" smtClean="0">
              <a:solidFill>
                <a:schemeClr val="bg1"/>
              </a:solidFill>
              <a:latin typeface="思源黑体 CN Medium" panose="020B0600000000000000" charset="-122"/>
              <a:ea typeface="思源黑体 CN Medium" panose="020B0600000000000000" charset="-122"/>
              <a:cs typeface="+mn-ea"/>
              <a:sym typeface="+mn-lt"/>
            </a:endParaRPr>
          </a:p>
        </p:txBody>
      </p:sp>
      <p:sp>
        <p:nvSpPr>
          <p:cNvPr id="78" name="椭圆 77"/>
          <p:cNvSpPr/>
          <p:nvPr>
            <p:custDataLst>
              <p:tags r:id="rId12"/>
            </p:custDataLst>
          </p:nvPr>
        </p:nvSpPr>
        <p:spPr>
          <a:xfrm>
            <a:off x="9431311" y="2072650"/>
            <a:ext cx="541531" cy="541531"/>
          </a:xfrm>
          <a:prstGeom prst="ellipse">
            <a:avLst/>
          </a:prstGeom>
          <a:gradFill>
            <a:gsLst>
              <a:gs pos="0">
                <a:srgbClr val="03FFFF"/>
              </a:gs>
              <a:gs pos="100000">
                <a:srgbClr val="0693FE"/>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marL="225425" indent="-225425" algn="ctr" fontAlgn="base">
              <a:spcBef>
                <a:spcPct val="0"/>
              </a:spcBef>
              <a:spcAft>
                <a:spcPct val="0"/>
              </a:spcAft>
            </a:pPr>
            <a:r>
              <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rPr>
              <a:t>4</a:t>
            </a:r>
            <a:endParaRPr lang="en-US" altLang="zh-CN" sz="1500" b="1" kern="0">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79" name="剪去同侧角的矩形 78"/>
          <p:cNvSpPr/>
          <p:nvPr>
            <p:custDataLst>
              <p:tags r:id="rId13"/>
            </p:custDataLst>
          </p:nvPr>
        </p:nvSpPr>
        <p:spPr>
          <a:xfrm>
            <a:off x="8656320" y="3075305"/>
            <a:ext cx="2092325" cy="1490345"/>
          </a:xfrm>
          <a:prstGeom prst="snip2SameRect">
            <a:avLst>
              <a:gd name="adj1" fmla="val 0"/>
              <a:gd name="adj2" fmla="val 0"/>
            </a:avLst>
          </a:prstGeom>
          <a:ln>
            <a:noFill/>
          </a:ln>
        </p:spPr>
        <p:txBody>
          <a:bodyPr wrap="square" anchor="t">
            <a:noAutofit/>
          </a:bodyPr>
          <a:p>
            <a:pPr algn="just">
              <a:lnSpc>
                <a:spcPct val="130000"/>
              </a:lnSpc>
            </a:pPr>
            <a:r>
              <a:rPr lang="zh-CN" altLang="en-US" sz="10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mn-ea"/>
              </a:rPr>
              <a:t>此文本框内容为替代文字，请双击文本框替换您的文本框内容。此文本框内容为替代文字，请双击文本框替换您的文本框内容。此文本框内容为替代文字，请双击文本框替换您的文本框内容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mn-ea"/>
            </a:endParaRPr>
          </a:p>
        </p:txBody>
      </p:sp>
      <p:cxnSp>
        <p:nvCxnSpPr>
          <p:cNvPr id="80" name="直接连接符 79"/>
          <p:cNvCxnSpPr/>
          <p:nvPr>
            <p:custDataLst>
              <p:tags r:id="rId14"/>
            </p:custDataLst>
          </p:nvPr>
        </p:nvCxnSpPr>
        <p:spPr>
          <a:xfrm>
            <a:off x="3640651" y="2825256"/>
            <a:ext cx="10129" cy="1677659"/>
          </a:xfrm>
          <a:prstGeom prst="line">
            <a:avLst/>
          </a:prstGeom>
          <a:ln>
            <a:solidFill>
              <a:srgbClr val="363050"/>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15"/>
            </p:custDataLst>
          </p:nvPr>
        </p:nvCxnSpPr>
        <p:spPr>
          <a:xfrm>
            <a:off x="6041122" y="2825256"/>
            <a:ext cx="0" cy="1732906"/>
          </a:xfrm>
          <a:prstGeom prst="line">
            <a:avLst/>
          </a:prstGeom>
          <a:ln>
            <a:solidFill>
              <a:srgbClr val="363050"/>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16"/>
            </p:custDataLst>
          </p:nvPr>
        </p:nvCxnSpPr>
        <p:spPr>
          <a:xfrm>
            <a:off x="8441593" y="2825256"/>
            <a:ext cx="0" cy="1663848"/>
          </a:xfrm>
          <a:prstGeom prst="line">
            <a:avLst/>
          </a:prstGeom>
          <a:ln>
            <a:solidFill>
              <a:srgbClr val="363050"/>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custDataLst>
              <p:tags r:id="rId17"/>
            </p:custDataLst>
          </p:nvPr>
        </p:nvCxnSpPr>
        <p:spPr>
          <a:xfrm>
            <a:off x="10842984" y="2825256"/>
            <a:ext cx="0" cy="1732906"/>
          </a:xfrm>
          <a:prstGeom prst="line">
            <a:avLst/>
          </a:prstGeom>
          <a:ln>
            <a:solidFill>
              <a:srgbClr val="363050"/>
            </a:solidFill>
          </a:ln>
        </p:spPr>
        <p:style>
          <a:lnRef idx="1">
            <a:schemeClr val="accent1"/>
          </a:lnRef>
          <a:fillRef idx="0">
            <a:schemeClr val="accent1"/>
          </a:fillRef>
          <a:effectRef idx="0">
            <a:schemeClr val="accent1"/>
          </a:effectRef>
          <a:fontRef idx="minor">
            <a:schemeClr val="tx1"/>
          </a:fontRef>
        </p:style>
      </p:cxnSp>
    </p:spTree>
    <p:custDataLst>
      <p:tags r:id="rId18"/>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460500" y="545846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grpSp>
        <p:nvGrpSpPr>
          <p:cNvPr id="19" name="组合 18"/>
          <p:cNvGrpSpPr/>
          <p:nvPr/>
        </p:nvGrpSpPr>
        <p:grpSpPr>
          <a:xfrm>
            <a:off x="4091305" y="1074420"/>
            <a:ext cx="4197350" cy="2850515"/>
            <a:chOff x="4925" y="3100"/>
            <a:chExt cx="6610" cy="4489"/>
          </a:xfrm>
          <a:gradFill>
            <a:gsLst>
              <a:gs pos="0">
                <a:srgbClr val="03FFFF"/>
              </a:gs>
              <a:gs pos="100000">
                <a:srgbClr val="0693FE"/>
              </a:gs>
            </a:gsLst>
            <a:lin ang="0" scaled="0"/>
          </a:gradFill>
        </p:grpSpPr>
        <p:sp>
          <p:nvSpPr>
            <p:cNvPr id="2" name="Freeform 5"/>
            <p:cNvSpPr/>
            <p:nvPr/>
          </p:nvSpPr>
          <p:spPr bwMode="auto">
            <a:xfrm rot="5400000">
              <a:off x="8217" y="4271"/>
              <a:ext cx="1711" cy="4926"/>
            </a:xfrm>
            <a:custGeom>
              <a:avLst/>
              <a:gdLst>
                <a:gd name="T0" fmla="*/ 0 w 224"/>
                <a:gd name="T1" fmla="*/ 0 h 1004"/>
                <a:gd name="T2" fmla="*/ 0 w 224"/>
                <a:gd name="T3" fmla="*/ 1004 h 1004"/>
                <a:gd name="T4" fmla="*/ 224 w 224"/>
                <a:gd name="T5" fmla="*/ 826 h 1004"/>
                <a:gd name="T6" fmla="*/ 224 w 224"/>
                <a:gd name="T7" fmla="*/ 0 h 1004"/>
                <a:gd name="T8" fmla="*/ 0 w 224"/>
                <a:gd name="T9" fmla="*/ 0 h 1004"/>
              </a:gdLst>
              <a:ahLst/>
              <a:cxnLst>
                <a:cxn ang="0">
                  <a:pos x="T0" y="T1"/>
                </a:cxn>
                <a:cxn ang="0">
                  <a:pos x="T2" y="T3"/>
                </a:cxn>
                <a:cxn ang="0">
                  <a:pos x="T4" y="T5"/>
                </a:cxn>
                <a:cxn ang="0">
                  <a:pos x="T6" y="T7"/>
                </a:cxn>
                <a:cxn ang="0">
                  <a:pos x="T8" y="T9"/>
                </a:cxn>
              </a:cxnLst>
              <a:rect l="0" t="0" r="r" b="b"/>
              <a:pathLst>
                <a:path w="1711" h="4926">
                  <a:moveTo>
                    <a:pt x="856" y="0"/>
                  </a:moveTo>
                  <a:lnTo>
                    <a:pt x="1711" y="804"/>
                  </a:lnTo>
                  <a:lnTo>
                    <a:pt x="1287" y="804"/>
                  </a:lnTo>
                  <a:lnTo>
                    <a:pt x="1287" y="4180"/>
                  </a:lnTo>
                  <a:lnTo>
                    <a:pt x="424" y="4926"/>
                  </a:lnTo>
                  <a:lnTo>
                    <a:pt x="424" y="804"/>
                  </a:lnTo>
                  <a:lnTo>
                    <a:pt x="0" y="804"/>
                  </a:lnTo>
                  <a:lnTo>
                    <a:pt x="856" y="0"/>
                  </a:lnTo>
                  <a:close/>
                </a:path>
              </a:pathLst>
            </a:custGeom>
            <a:grpFill/>
            <a:ln>
              <a:noFill/>
            </a:ln>
          </p:spPr>
          <p:txBody>
            <a:bodyPr vert="horz" wrap="square" lIns="91440" tIns="45720" rIns="91440" bIns="45720" numCol="1" anchor="t" anchorCtr="0" compatLnSpc="1">
              <a:noAutofit/>
            </a:bodyPr>
            <a:p>
              <a:endParaRPr lang="en-AU" sz="14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3" name="Freeform 7"/>
            <p:cNvSpPr/>
            <p:nvPr/>
          </p:nvSpPr>
          <p:spPr bwMode="auto">
            <a:xfrm rot="5400000">
              <a:off x="6475" y="3888"/>
              <a:ext cx="1711" cy="3838"/>
            </a:xfrm>
            <a:custGeom>
              <a:avLst/>
              <a:gdLst>
                <a:gd name="T0" fmla="*/ 0 w 226"/>
                <a:gd name="T1" fmla="*/ 744 h 744"/>
                <a:gd name="T2" fmla="*/ 0 w 226"/>
                <a:gd name="T3" fmla="*/ 0 h 744"/>
                <a:gd name="T4" fmla="*/ 226 w 226"/>
                <a:gd name="T5" fmla="*/ 178 h 744"/>
                <a:gd name="T6" fmla="*/ 226 w 226"/>
                <a:gd name="T7" fmla="*/ 744 h 744"/>
                <a:gd name="T8" fmla="*/ 0 w 226"/>
                <a:gd name="T9" fmla="*/ 744 h 744"/>
              </a:gdLst>
              <a:ahLst/>
              <a:cxnLst>
                <a:cxn ang="0">
                  <a:pos x="T0" y="T1"/>
                </a:cxn>
                <a:cxn ang="0">
                  <a:pos x="T2" y="T3"/>
                </a:cxn>
                <a:cxn ang="0">
                  <a:pos x="T4" y="T5"/>
                </a:cxn>
                <a:cxn ang="0">
                  <a:pos x="T6" y="T7"/>
                </a:cxn>
                <a:cxn ang="0">
                  <a:pos x="T8" y="T9"/>
                </a:cxn>
              </a:cxnLst>
              <a:rect l="0" t="0" r="r" b="b"/>
              <a:pathLst>
                <a:path w="1711" h="3838">
                  <a:moveTo>
                    <a:pt x="425" y="0"/>
                  </a:moveTo>
                  <a:lnTo>
                    <a:pt x="1296" y="746"/>
                  </a:lnTo>
                  <a:lnTo>
                    <a:pt x="1296" y="3034"/>
                  </a:lnTo>
                  <a:lnTo>
                    <a:pt x="1711" y="3034"/>
                  </a:lnTo>
                  <a:lnTo>
                    <a:pt x="856" y="3838"/>
                  </a:lnTo>
                  <a:lnTo>
                    <a:pt x="0" y="3034"/>
                  </a:lnTo>
                  <a:lnTo>
                    <a:pt x="425" y="3034"/>
                  </a:lnTo>
                  <a:lnTo>
                    <a:pt x="425" y="0"/>
                  </a:lnTo>
                  <a:close/>
                </a:path>
              </a:pathLst>
            </a:custGeom>
            <a:grpFill/>
            <a:ln>
              <a:noFill/>
            </a:ln>
            <a:effectLst/>
          </p:spPr>
          <p:txBody>
            <a:bodyPr vert="horz" wrap="square" lIns="91440" tIns="45720" rIns="91440" bIns="45720" numCol="1" anchor="t" anchorCtr="0" compatLnSpc="1">
              <a:noAutofit/>
            </a:bodyPr>
            <a:p>
              <a:endParaRPr lang="en-AU" sz="14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7" name="Freeform 9"/>
            <p:cNvSpPr/>
            <p:nvPr/>
          </p:nvSpPr>
          <p:spPr bwMode="auto">
            <a:xfrm rot="5400000">
              <a:off x="8200" y="2906"/>
              <a:ext cx="1711" cy="3954"/>
            </a:xfrm>
            <a:custGeom>
              <a:avLst/>
              <a:gdLst>
                <a:gd name="T0" fmla="*/ 226 w 226"/>
                <a:gd name="T1" fmla="*/ 0 h 772"/>
                <a:gd name="T2" fmla="*/ 226 w 226"/>
                <a:gd name="T3" fmla="*/ 772 h 772"/>
                <a:gd name="T4" fmla="*/ 0 w 226"/>
                <a:gd name="T5" fmla="*/ 594 h 772"/>
                <a:gd name="T6" fmla="*/ 0 w 226"/>
                <a:gd name="T7" fmla="*/ 0 h 772"/>
                <a:gd name="T8" fmla="*/ 226 w 226"/>
                <a:gd name="T9" fmla="*/ 0 h 772"/>
              </a:gdLst>
              <a:ahLst/>
              <a:cxnLst>
                <a:cxn ang="0">
                  <a:pos x="T0" y="T1"/>
                </a:cxn>
                <a:cxn ang="0">
                  <a:pos x="T2" y="T3"/>
                </a:cxn>
                <a:cxn ang="0">
                  <a:pos x="T4" y="T5"/>
                </a:cxn>
                <a:cxn ang="0">
                  <a:pos x="T6" y="T7"/>
                </a:cxn>
                <a:cxn ang="0">
                  <a:pos x="T8" y="T9"/>
                </a:cxn>
              </a:cxnLst>
              <a:rect l="0" t="0" r="r" b="b"/>
              <a:pathLst>
                <a:path w="1711" h="3954">
                  <a:moveTo>
                    <a:pt x="856" y="0"/>
                  </a:moveTo>
                  <a:lnTo>
                    <a:pt x="1711" y="804"/>
                  </a:lnTo>
                  <a:lnTo>
                    <a:pt x="1295" y="804"/>
                  </a:lnTo>
                  <a:lnTo>
                    <a:pt x="1295" y="3954"/>
                  </a:lnTo>
                  <a:lnTo>
                    <a:pt x="424" y="3208"/>
                  </a:lnTo>
                  <a:lnTo>
                    <a:pt x="424" y="804"/>
                  </a:lnTo>
                  <a:lnTo>
                    <a:pt x="0" y="804"/>
                  </a:lnTo>
                  <a:lnTo>
                    <a:pt x="856" y="0"/>
                  </a:lnTo>
                  <a:close/>
                </a:path>
              </a:pathLst>
            </a:custGeom>
            <a:grpFill/>
            <a:ln>
              <a:noFill/>
            </a:ln>
            <a:effectLst/>
          </p:spPr>
          <p:txBody>
            <a:bodyPr vert="horz" wrap="square" lIns="91440" tIns="45720" rIns="91440" bIns="45720" numCol="1" anchor="t" anchorCtr="0" compatLnSpc="1">
              <a:noAutofit/>
            </a:bodyPr>
            <a:p>
              <a:endParaRPr lang="en-AU" sz="14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 name="Freeform 11"/>
            <p:cNvSpPr/>
            <p:nvPr/>
          </p:nvSpPr>
          <p:spPr bwMode="auto">
            <a:xfrm rot="5400000">
              <a:off x="6223" y="1802"/>
              <a:ext cx="1711" cy="4306"/>
            </a:xfrm>
            <a:custGeom>
              <a:avLst/>
              <a:gdLst>
                <a:gd name="T0" fmla="*/ 226 w 226"/>
                <a:gd name="T1" fmla="*/ 856 h 856"/>
                <a:gd name="T2" fmla="*/ 226 w 226"/>
                <a:gd name="T3" fmla="*/ 0 h 856"/>
                <a:gd name="T4" fmla="*/ 0 w 226"/>
                <a:gd name="T5" fmla="*/ 178 h 856"/>
                <a:gd name="T6" fmla="*/ 0 w 226"/>
                <a:gd name="T7" fmla="*/ 856 h 856"/>
                <a:gd name="T8" fmla="*/ 226 w 226"/>
                <a:gd name="T9" fmla="*/ 856 h 856"/>
              </a:gdLst>
              <a:ahLst/>
              <a:cxnLst>
                <a:cxn ang="0">
                  <a:pos x="T0" y="T1"/>
                </a:cxn>
                <a:cxn ang="0">
                  <a:pos x="T2" y="T3"/>
                </a:cxn>
                <a:cxn ang="0">
                  <a:pos x="T4" y="T5"/>
                </a:cxn>
                <a:cxn ang="0">
                  <a:pos x="T6" y="T7"/>
                </a:cxn>
                <a:cxn ang="0">
                  <a:pos x="T8" y="T9"/>
                </a:cxn>
              </a:cxnLst>
              <a:rect l="0" t="0" r="r" b="b"/>
              <a:pathLst>
                <a:path w="1711" h="4306">
                  <a:moveTo>
                    <a:pt x="1295" y="0"/>
                  </a:moveTo>
                  <a:lnTo>
                    <a:pt x="1295" y="3502"/>
                  </a:lnTo>
                  <a:lnTo>
                    <a:pt x="1711" y="3502"/>
                  </a:lnTo>
                  <a:lnTo>
                    <a:pt x="856" y="4306"/>
                  </a:lnTo>
                  <a:lnTo>
                    <a:pt x="0" y="3502"/>
                  </a:lnTo>
                  <a:lnTo>
                    <a:pt x="424" y="3502"/>
                  </a:lnTo>
                  <a:lnTo>
                    <a:pt x="424" y="746"/>
                  </a:lnTo>
                  <a:lnTo>
                    <a:pt x="1295" y="0"/>
                  </a:lnTo>
                  <a:close/>
                </a:path>
              </a:pathLst>
            </a:custGeom>
            <a:grpFill/>
            <a:ln>
              <a:noFill/>
            </a:ln>
            <a:effectLst/>
          </p:spPr>
          <p:txBody>
            <a:bodyPr vert="horz" wrap="square" lIns="91440" tIns="45720" rIns="91440" bIns="45720" numCol="1" anchor="t" anchorCtr="0" compatLnSpc="1">
              <a:noAutofit/>
            </a:bodyPr>
            <a:p>
              <a:endParaRPr lang="en-AU" sz="14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grpSp>
      <p:grpSp>
        <p:nvGrpSpPr>
          <p:cNvPr id="10" name="组合 9"/>
          <p:cNvGrpSpPr/>
          <p:nvPr/>
        </p:nvGrpSpPr>
        <p:grpSpPr>
          <a:xfrm>
            <a:off x="1461770" y="1074420"/>
            <a:ext cx="2441702" cy="1245870"/>
            <a:chOff x="2354" y="7009"/>
            <a:chExt cx="3205" cy="1962"/>
          </a:xfrm>
        </p:grpSpPr>
        <p:sp>
          <p:nvSpPr>
            <p:cNvPr id="60" name="矩形 59"/>
            <p:cNvSpPr/>
            <p:nvPr/>
          </p:nvSpPr>
          <p:spPr>
            <a:xfrm>
              <a:off x="2354" y="7009"/>
              <a:ext cx="3021" cy="578"/>
            </a:xfrm>
            <a:prstGeom prst="rect">
              <a:avLst/>
            </a:prstGeom>
          </p:spPr>
          <p:txBody>
            <a:bodyPr wrap="square" lIns="91431" tIns="45716" rIns="91431" bIns="45716">
              <a:spAutoFit/>
            </a:bodyPr>
            <a:lstStyle/>
            <a:p>
              <a:pPr algn="l"/>
              <a:r>
                <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1" name="矩形 47"/>
            <p:cNvSpPr>
              <a:spLocks noChangeArrowheads="1"/>
            </p:cNvSpPr>
            <p:nvPr/>
          </p:nvSpPr>
          <p:spPr bwMode="auto">
            <a:xfrm>
              <a:off x="2354" y="7569"/>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5" name="组合 4"/>
          <p:cNvGrpSpPr/>
          <p:nvPr/>
        </p:nvGrpSpPr>
        <p:grpSpPr>
          <a:xfrm>
            <a:off x="1461770" y="2687320"/>
            <a:ext cx="2441702" cy="1245870"/>
            <a:chOff x="2354" y="7009"/>
            <a:chExt cx="3205" cy="1962"/>
          </a:xfrm>
        </p:grpSpPr>
        <p:sp>
          <p:nvSpPr>
            <p:cNvPr id="9" name="矩形 8"/>
            <p:cNvSpPr/>
            <p:nvPr/>
          </p:nvSpPr>
          <p:spPr>
            <a:xfrm>
              <a:off x="2354" y="7009"/>
              <a:ext cx="3021" cy="578"/>
            </a:xfrm>
            <a:prstGeom prst="rect">
              <a:avLst/>
            </a:prstGeom>
          </p:spPr>
          <p:txBody>
            <a:bodyPr wrap="square" lIns="91431" tIns="45716" rIns="91431" bIns="45716">
              <a:spAutoFit/>
            </a:bodyPr>
            <a:lstStyle/>
            <a:p>
              <a:pPr algn="l"/>
              <a:r>
                <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13" name="矩形 47"/>
            <p:cNvSpPr>
              <a:spLocks noChangeArrowheads="1"/>
            </p:cNvSpPr>
            <p:nvPr/>
          </p:nvSpPr>
          <p:spPr bwMode="auto">
            <a:xfrm>
              <a:off x="2354" y="7569"/>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20" name="组合 19"/>
          <p:cNvGrpSpPr/>
          <p:nvPr/>
        </p:nvGrpSpPr>
        <p:grpSpPr>
          <a:xfrm>
            <a:off x="8649970" y="1074420"/>
            <a:ext cx="2441702" cy="1245870"/>
            <a:chOff x="2354" y="7009"/>
            <a:chExt cx="3205" cy="1962"/>
          </a:xfrm>
        </p:grpSpPr>
        <p:sp>
          <p:nvSpPr>
            <p:cNvPr id="24" name="矩形 23"/>
            <p:cNvSpPr/>
            <p:nvPr/>
          </p:nvSpPr>
          <p:spPr>
            <a:xfrm>
              <a:off x="2354" y="7009"/>
              <a:ext cx="3021" cy="578"/>
            </a:xfrm>
            <a:prstGeom prst="rect">
              <a:avLst/>
            </a:prstGeom>
          </p:spPr>
          <p:txBody>
            <a:bodyPr wrap="square" lIns="91431" tIns="45716" rIns="91431" bIns="45716">
              <a:spAutoFit/>
            </a:bodyPr>
            <a:lstStyle/>
            <a:p>
              <a:pPr algn="l"/>
              <a:r>
                <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6" name="矩形 47"/>
            <p:cNvSpPr>
              <a:spLocks noChangeArrowheads="1"/>
            </p:cNvSpPr>
            <p:nvPr/>
          </p:nvSpPr>
          <p:spPr bwMode="auto">
            <a:xfrm>
              <a:off x="2354" y="7569"/>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grpSp>
        <p:nvGrpSpPr>
          <p:cNvPr id="28" name="组合 27"/>
          <p:cNvGrpSpPr/>
          <p:nvPr/>
        </p:nvGrpSpPr>
        <p:grpSpPr>
          <a:xfrm>
            <a:off x="8649970" y="2687320"/>
            <a:ext cx="2441702" cy="1245870"/>
            <a:chOff x="2354" y="7009"/>
            <a:chExt cx="3205" cy="1962"/>
          </a:xfrm>
        </p:grpSpPr>
        <p:sp>
          <p:nvSpPr>
            <p:cNvPr id="29" name="矩形 28"/>
            <p:cNvSpPr/>
            <p:nvPr/>
          </p:nvSpPr>
          <p:spPr>
            <a:xfrm>
              <a:off x="2354" y="7009"/>
              <a:ext cx="3021" cy="578"/>
            </a:xfrm>
            <a:prstGeom prst="rect">
              <a:avLst/>
            </a:prstGeom>
          </p:spPr>
          <p:txBody>
            <a:bodyPr wrap="square" lIns="91431" tIns="45716" rIns="91431" bIns="45716">
              <a:spAutoFit/>
            </a:bodyPr>
            <a:lstStyle/>
            <a:p>
              <a:pPr algn="l"/>
              <a:r>
                <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30" name="矩形 47"/>
            <p:cNvSpPr>
              <a:spLocks noChangeArrowheads="1"/>
            </p:cNvSpPr>
            <p:nvPr/>
          </p:nvSpPr>
          <p:spPr bwMode="auto">
            <a:xfrm>
              <a:off x="2354" y="7569"/>
              <a:ext cx="3205" cy="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gr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614170" y="568198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40" name="Rectangle 6"/>
          <p:cNvSpPr>
            <a:spLocks noChangeArrowheads="1"/>
          </p:cNvSpPr>
          <p:nvPr/>
        </p:nvSpPr>
        <p:spPr bwMode="auto">
          <a:xfrm>
            <a:off x="4632960" y="1106805"/>
            <a:ext cx="3303270" cy="330327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9" name="Oval 15"/>
          <p:cNvSpPr>
            <a:spLocks noChangeArrowheads="1"/>
          </p:cNvSpPr>
          <p:nvPr/>
        </p:nvSpPr>
        <p:spPr bwMode="auto">
          <a:xfrm>
            <a:off x="5753735" y="2220595"/>
            <a:ext cx="1057275" cy="1056640"/>
          </a:xfrm>
          <a:prstGeom prst="ellipse">
            <a:avLst/>
          </a:prstGeom>
          <a:gradFill>
            <a:gsLst>
              <a:gs pos="0">
                <a:srgbClr val="03FFFF"/>
              </a:gs>
              <a:gs pos="100000">
                <a:srgbClr val="0693FE"/>
              </a:gs>
            </a:gsLst>
            <a:lin ang="0" scaled="0"/>
          </a:gradFill>
          <a:ln w="9525">
            <a:noFill/>
            <a:round/>
          </a:ln>
        </p:spPr>
        <p:txBody>
          <a:bodyPr vert="horz" wrap="square" lIns="91440" tIns="45720" rIns="91440" bIns="45720" numCol="1" anchor="ctr"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A</a:t>
            </a:r>
            <a:endParaRPr lang="en-US" sz="360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2" name="Freeform 16"/>
          <p:cNvSpPr/>
          <p:nvPr/>
        </p:nvSpPr>
        <p:spPr bwMode="auto">
          <a:xfrm>
            <a:off x="4824730" y="1243965"/>
            <a:ext cx="2216785" cy="1254125"/>
          </a:xfrm>
          <a:custGeom>
            <a:avLst/>
            <a:gdLst>
              <a:gd name="T0" fmla="*/ 1248 w 1248"/>
              <a:gd name="T1" fmla="*/ 706 h 706"/>
              <a:gd name="T2" fmla="*/ 1233 w 1248"/>
              <a:gd name="T3" fmla="*/ 520 h 706"/>
              <a:gd name="T4" fmla="*/ 1192 w 1248"/>
              <a:gd name="T5" fmla="*/ 567 h 706"/>
              <a:gd name="T6" fmla="*/ 1182 w 1248"/>
              <a:gd name="T7" fmla="*/ 542 h 706"/>
              <a:gd name="T8" fmla="*/ 623 w 1248"/>
              <a:gd name="T9" fmla="*/ 282 h 706"/>
              <a:gd name="T10" fmla="*/ 312 w 1248"/>
              <a:gd name="T11" fmla="*/ 0 h 706"/>
              <a:gd name="T12" fmla="*/ 0 w 1248"/>
              <a:gd name="T13" fmla="*/ 312 h 706"/>
              <a:gd name="T14" fmla="*/ 226 w 1248"/>
              <a:gd name="T15" fmla="*/ 612 h 706"/>
              <a:gd name="T16" fmla="*/ 226 w 1248"/>
              <a:gd name="T17" fmla="*/ 613 h 706"/>
              <a:gd name="T18" fmla="*/ 250 w 1248"/>
              <a:gd name="T19" fmla="*/ 619 h 706"/>
              <a:gd name="T20" fmla="*/ 251 w 1248"/>
              <a:gd name="T21" fmla="*/ 618 h 706"/>
              <a:gd name="T22" fmla="*/ 251 w 1248"/>
              <a:gd name="T23" fmla="*/ 619 h 706"/>
              <a:gd name="T24" fmla="*/ 511 w 1248"/>
              <a:gd name="T25" fmla="*/ 369 h 706"/>
              <a:gd name="T26" fmla="*/ 627 w 1248"/>
              <a:gd name="T27" fmla="*/ 329 h 706"/>
              <a:gd name="T28" fmla="*/ 1181 w 1248"/>
              <a:gd name="T29" fmla="*/ 572 h 706"/>
              <a:gd name="T30" fmla="*/ 1117 w 1248"/>
              <a:gd name="T31" fmla="*/ 573 h 706"/>
              <a:gd name="T32" fmla="*/ 1248 w 1248"/>
              <a:gd name="T33"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48" h="706">
                <a:moveTo>
                  <a:pt x="1248" y="706"/>
                </a:moveTo>
                <a:cubicBezTo>
                  <a:pt x="1233" y="520"/>
                  <a:pt x="1233" y="520"/>
                  <a:pt x="1233" y="520"/>
                </a:cubicBezTo>
                <a:cubicBezTo>
                  <a:pt x="1192" y="567"/>
                  <a:pt x="1192" y="567"/>
                  <a:pt x="1192" y="567"/>
                </a:cubicBezTo>
                <a:cubicBezTo>
                  <a:pt x="1188" y="556"/>
                  <a:pt x="1187" y="553"/>
                  <a:pt x="1182" y="542"/>
                </a:cubicBezTo>
                <a:cubicBezTo>
                  <a:pt x="1086" y="336"/>
                  <a:pt x="851" y="233"/>
                  <a:pt x="623" y="282"/>
                </a:cubicBezTo>
                <a:cubicBezTo>
                  <a:pt x="607" y="124"/>
                  <a:pt x="474" y="0"/>
                  <a:pt x="312" y="0"/>
                </a:cubicBezTo>
                <a:cubicBezTo>
                  <a:pt x="140" y="0"/>
                  <a:pt x="0" y="140"/>
                  <a:pt x="0" y="312"/>
                </a:cubicBezTo>
                <a:cubicBezTo>
                  <a:pt x="0" y="455"/>
                  <a:pt x="96" y="575"/>
                  <a:pt x="226" y="612"/>
                </a:cubicBezTo>
                <a:cubicBezTo>
                  <a:pt x="226" y="613"/>
                  <a:pt x="226" y="613"/>
                  <a:pt x="226" y="613"/>
                </a:cubicBezTo>
                <a:cubicBezTo>
                  <a:pt x="234" y="615"/>
                  <a:pt x="242" y="617"/>
                  <a:pt x="250" y="619"/>
                </a:cubicBezTo>
                <a:cubicBezTo>
                  <a:pt x="251" y="618"/>
                  <a:pt x="251" y="618"/>
                  <a:pt x="251" y="618"/>
                </a:cubicBezTo>
                <a:cubicBezTo>
                  <a:pt x="251" y="619"/>
                  <a:pt x="251" y="619"/>
                  <a:pt x="251" y="619"/>
                </a:cubicBezTo>
                <a:cubicBezTo>
                  <a:pt x="303" y="514"/>
                  <a:pt x="393" y="423"/>
                  <a:pt x="511" y="369"/>
                </a:cubicBezTo>
                <a:cubicBezTo>
                  <a:pt x="580" y="337"/>
                  <a:pt x="626" y="329"/>
                  <a:pt x="627" y="329"/>
                </a:cubicBezTo>
                <a:cubicBezTo>
                  <a:pt x="853" y="278"/>
                  <a:pt x="1082" y="370"/>
                  <a:pt x="1181" y="572"/>
                </a:cubicBezTo>
                <a:cubicBezTo>
                  <a:pt x="1117" y="573"/>
                  <a:pt x="1117" y="573"/>
                  <a:pt x="1117" y="573"/>
                </a:cubicBezTo>
                <a:cubicBezTo>
                  <a:pt x="1248" y="706"/>
                  <a:pt x="1248" y="706"/>
                  <a:pt x="1248" y="706"/>
                </a:cubicBezTo>
              </a:path>
            </a:pathLst>
          </a:custGeom>
          <a:gradFill>
            <a:gsLst>
              <a:gs pos="0">
                <a:srgbClr val="03FFFF"/>
              </a:gs>
              <a:gs pos="100000">
                <a:srgbClr val="0693FE"/>
              </a:gs>
            </a:gsLst>
            <a:lin ang="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4" name="Freeform 18"/>
          <p:cNvSpPr/>
          <p:nvPr/>
        </p:nvSpPr>
        <p:spPr bwMode="auto">
          <a:xfrm>
            <a:off x="6553200" y="1264920"/>
            <a:ext cx="1251585" cy="2218055"/>
          </a:xfrm>
          <a:custGeom>
            <a:avLst/>
            <a:gdLst>
              <a:gd name="T0" fmla="*/ 0 w 705"/>
              <a:gd name="T1" fmla="*/ 1249 h 1249"/>
              <a:gd name="T2" fmla="*/ 186 w 705"/>
              <a:gd name="T3" fmla="*/ 1234 h 1249"/>
              <a:gd name="T4" fmla="*/ 138 w 705"/>
              <a:gd name="T5" fmla="*/ 1192 h 1249"/>
              <a:gd name="T6" fmla="*/ 163 w 705"/>
              <a:gd name="T7" fmla="*/ 1182 h 1249"/>
              <a:gd name="T8" fmla="*/ 423 w 705"/>
              <a:gd name="T9" fmla="*/ 623 h 1249"/>
              <a:gd name="T10" fmla="*/ 704 w 705"/>
              <a:gd name="T11" fmla="*/ 312 h 1249"/>
              <a:gd name="T12" fmla="*/ 392 w 705"/>
              <a:gd name="T13" fmla="*/ 0 h 1249"/>
              <a:gd name="T14" fmla="*/ 92 w 705"/>
              <a:gd name="T15" fmla="*/ 227 h 1249"/>
              <a:gd name="T16" fmla="*/ 92 w 705"/>
              <a:gd name="T17" fmla="*/ 227 h 1249"/>
              <a:gd name="T18" fmla="*/ 86 w 705"/>
              <a:gd name="T19" fmla="*/ 251 h 1249"/>
              <a:gd name="T20" fmla="*/ 86 w 705"/>
              <a:gd name="T21" fmla="*/ 251 h 1249"/>
              <a:gd name="T22" fmla="*/ 86 w 705"/>
              <a:gd name="T23" fmla="*/ 252 h 1249"/>
              <a:gd name="T24" fmla="*/ 336 w 705"/>
              <a:gd name="T25" fmla="*/ 512 h 1249"/>
              <a:gd name="T26" fmla="*/ 376 w 705"/>
              <a:gd name="T27" fmla="*/ 627 h 1249"/>
              <a:gd name="T28" fmla="*/ 134 w 705"/>
              <a:gd name="T29" fmla="*/ 1182 h 1249"/>
              <a:gd name="T30" fmla="*/ 133 w 705"/>
              <a:gd name="T31" fmla="*/ 1118 h 1249"/>
              <a:gd name="T32" fmla="*/ 0 w 705"/>
              <a:gd name="T33" fmla="*/ 1249 h 1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5" h="1249">
                <a:moveTo>
                  <a:pt x="0" y="1249"/>
                </a:moveTo>
                <a:cubicBezTo>
                  <a:pt x="186" y="1234"/>
                  <a:pt x="186" y="1234"/>
                  <a:pt x="186" y="1234"/>
                </a:cubicBezTo>
                <a:cubicBezTo>
                  <a:pt x="138" y="1192"/>
                  <a:pt x="138" y="1192"/>
                  <a:pt x="138" y="1192"/>
                </a:cubicBezTo>
                <a:cubicBezTo>
                  <a:pt x="149" y="1188"/>
                  <a:pt x="152" y="1187"/>
                  <a:pt x="163" y="1182"/>
                </a:cubicBezTo>
                <a:cubicBezTo>
                  <a:pt x="370" y="1087"/>
                  <a:pt x="472" y="851"/>
                  <a:pt x="423" y="623"/>
                </a:cubicBezTo>
                <a:cubicBezTo>
                  <a:pt x="581" y="608"/>
                  <a:pt x="705" y="474"/>
                  <a:pt x="704" y="312"/>
                </a:cubicBezTo>
                <a:cubicBezTo>
                  <a:pt x="704" y="140"/>
                  <a:pt x="564" y="0"/>
                  <a:pt x="392" y="0"/>
                </a:cubicBezTo>
                <a:cubicBezTo>
                  <a:pt x="249" y="1"/>
                  <a:pt x="129" y="96"/>
                  <a:pt x="92" y="227"/>
                </a:cubicBezTo>
                <a:cubicBezTo>
                  <a:pt x="92" y="227"/>
                  <a:pt x="92" y="227"/>
                  <a:pt x="92" y="227"/>
                </a:cubicBezTo>
                <a:cubicBezTo>
                  <a:pt x="90" y="235"/>
                  <a:pt x="88" y="243"/>
                  <a:pt x="86" y="251"/>
                </a:cubicBezTo>
                <a:cubicBezTo>
                  <a:pt x="86" y="251"/>
                  <a:pt x="86" y="251"/>
                  <a:pt x="86" y="251"/>
                </a:cubicBezTo>
                <a:cubicBezTo>
                  <a:pt x="86" y="252"/>
                  <a:pt x="86" y="252"/>
                  <a:pt x="86" y="252"/>
                </a:cubicBezTo>
                <a:cubicBezTo>
                  <a:pt x="191" y="304"/>
                  <a:pt x="281" y="394"/>
                  <a:pt x="336" y="512"/>
                </a:cubicBezTo>
                <a:cubicBezTo>
                  <a:pt x="368" y="580"/>
                  <a:pt x="376" y="626"/>
                  <a:pt x="376" y="627"/>
                </a:cubicBezTo>
                <a:cubicBezTo>
                  <a:pt x="427" y="854"/>
                  <a:pt x="335" y="1083"/>
                  <a:pt x="134" y="1182"/>
                </a:cubicBezTo>
                <a:cubicBezTo>
                  <a:pt x="133" y="1118"/>
                  <a:pt x="133" y="1118"/>
                  <a:pt x="133" y="1118"/>
                </a:cubicBezTo>
                <a:cubicBezTo>
                  <a:pt x="0" y="1249"/>
                  <a:pt x="0" y="1249"/>
                  <a:pt x="0" y="1249"/>
                </a:cubicBezTo>
              </a:path>
            </a:pathLst>
          </a:custGeom>
          <a:gradFill>
            <a:gsLst>
              <a:gs pos="0">
                <a:srgbClr val="03FFFF"/>
              </a:gs>
              <a:gs pos="100000">
                <a:srgbClr val="0693FE"/>
              </a:gs>
            </a:gsLst>
            <a:lin ang="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3" name="Freeform 20"/>
          <p:cNvSpPr/>
          <p:nvPr/>
        </p:nvSpPr>
        <p:spPr bwMode="auto">
          <a:xfrm>
            <a:off x="5565140" y="3028315"/>
            <a:ext cx="2256155" cy="1195705"/>
          </a:xfrm>
          <a:custGeom>
            <a:avLst/>
            <a:gdLst>
              <a:gd name="T0" fmla="*/ 0 w 1270"/>
              <a:gd name="T1" fmla="*/ 0 h 673"/>
              <a:gd name="T2" fmla="*/ 23 w 1270"/>
              <a:gd name="T3" fmla="*/ 185 h 673"/>
              <a:gd name="T4" fmla="*/ 62 w 1270"/>
              <a:gd name="T5" fmla="*/ 136 h 673"/>
              <a:gd name="T6" fmla="*/ 73 w 1270"/>
              <a:gd name="T7" fmla="*/ 160 h 673"/>
              <a:gd name="T8" fmla="*/ 642 w 1270"/>
              <a:gd name="T9" fmla="*/ 398 h 673"/>
              <a:gd name="T10" fmla="*/ 964 w 1270"/>
              <a:gd name="T11" fmla="*/ 666 h 673"/>
              <a:gd name="T12" fmla="*/ 1263 w 1270"/>
              <a:gd name="T13" fmla="*/ 341 h 673"/>
              <a:gd name="T14" fmla="*/ 1025 w 1270"/>
              <a:gd name="T15" fmla="*/ 51 h 673"/>
              <a:gd name="T16" fmla="*/ 1025 w 1270"/>
              <a:gd name="T17" fmla="*/ 51 h 673"/>
              <a:gd name="T18" fmla="*/ 1000 w 1270"/>
              <a:gd name="T19" fmla="*/ 46 h 673"/>
              <a:gd name="T20" fmla="*/ 1000 w 1270"/>
              <a:gd name="T21" fmla="*/ 46 h 673"/>
              <a:gd name="T22" fmla="*/ 999 w 1270"/>
              <a:gd name="T23" fmla="*/ 46 h 673"/>
              <a:gd name="T24" fmla="*/ 750 w 1270"/>
              <a:gd name="T25" fmla="*/ 306 h 673"/>
              <a:gd name="T26" fmla="*/ 636 w 1270"/>
              <a:gd name="T27" fmla="*/ 351 h 673"/>
              <a:gd name="T28" fmla="*/ 72 w 1270"/>
              <a:gd name="T29" fmla="*/ 131 h 673"/>
              <a:gd name="T30" fmla="*/ 136 w 1270"/>
              <a:gd name="T31" fmla="*/ 127 h 673"/>
              <a:gd name="T32" fmla="*/ 0 w 1270"/>
              <a:gd name="T33" fmla="*/ 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0" h="673">
                <a:moveTo>
                  <a:pt x="0" y="0"/>
                </a:moveTo>
                <a:cubicBezTo>
                  <a:pt x="23" y="185"/>
                  <a:pt x="23" y="185"/>
                  <a:pt x="23" y="185"/>
                </a:cubicBezTo>
                <a:cubicBezTo>
                  <a:pt x="62" y="136"/>
                  <a:pt x="62" y="136"/>
                  <a:pt x="62" y="136"/>
                </a:cubicBezTo>
                <a:cubicBezTo>
                  <a:pt x="66" y="147"/>
                  <a:pt x="67" y="150"/>
                  <a:pt x="73" y="160"/>
                </a:cubicBezTo>
                <a:cubicBezTo>
                  <a:pt x="177" y="363"/>
                  <a:pt x="416" y="456"/>
                  <a:pt x="642" y="398"/>
                </a:cubicBezTo>
                <a:cubicBezTo>
                  <a:pt x="664" y="555"/>
                  <a:pt x="802" y="673"/>
                  <a:pt x="964" y="666"/>
                </a:cubicBezTo>
                <a:cubicBezTo>
                  <a:pt x="1136" y="659"/>
                  <a:pt x="1270" y="514"/>
                  <a:pt x="1263" y="341"/>
                </a:cubicBezTo>
                <a:cubicBezTo>
                  <a:pt x="1257" y="199"/>
                  <a:pt x="1157" y="83"/>
                  <a:pt x="1025" y="51"/>
                </a:cubicBezTo>
                <a:cubicBezTo>
                  <a:pt x="1025" y="51"/>
                  <a:pt x="1025" y="51"/>
                  <a:pt x="1025" y="51"/>
                </a:cubicBezTo>
                <a:cubicBezTo>
                  <a:pt x="1017" y="49"/>
                  <a:pt x="1009" y="47"/>
                  <a:pt x="1000" y="46"/>
                </a:cubicBezTo>
                <a:cubicBezTo>
                  <a:pt x="1000" y="46"/>
                  <a:pt x="1000" y="46"/>
                  <a:pt x="1000" y="46"/>
                </a:cubicBezTo>
                <a:cubicBezTo>
                  <a:pt x="999" y="46"/>
                  <a:pt x="999" y="46"/>
                  <a:pt x="999" y="46"/>
                </a:cubicBezTo>
                <a:cubicBezTo>
                  <a:pt x="952" y="153"/>
                  <a:pt x="866" y="247"/>
                  <a:pt x="750" y="306"/>
                </a:cubicBezTo>
                <a:cubicBezTo>
                  <a:pt x="683" y="341"/>
                  <a:pt x="637" y="351"/>
                  <a:pt x="636" y="351"/>
                </a:cubicBezTo>
                <a:cubicBezTo>
                  <a:pt x="412" y="411"/>
                  <a:pt x="180" y="328"/>
                  <a:pt x="72" y="131"/>
                </a:cubicBezTo>
                <a:cubicBezTo>
                  <a:pt x="136" y="127"/>
                  <a:pt x="136" y="127"/>
                  <a:pt x="136" y="127"/>
                </a:cubicBezTo>
                <a:cubicBezTo>
                  <a:pt x="0" y="0"/>
                  <a:pt x="0" y="0"/>
                  <a:pt x="0" y="0"/>
                </a:cubicBezTo>
              </a:path>
            </a:pathLst>
          </a:custGeom>
          <a:gradFill>
            <a:gsLst>
              <a:gs pos="0">
                <a:srgbClr val="03FFFF"/>
              </a:gs>
              <a:gs pos="100000">
                <a:srgbClr val="0693FE"/>
              </a:gs>
            </a:gsLst>
            <a:lin ang="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4" name="Freeform 22"/>
          <p:cNvSpPr/>
          <p:nvPr/>
        </p:nvSpPr>
        <p:spPr bwMode="auto">
          <a:xfrm>
            <a:off x="4819650" y="2023110"/>
            <a:ext cx="1193800" cy="2258060"/>
          </a:xfrm>
          <a:custGeom>
            <a:avLst/>
            <a:gdLst>
              <a:gd name="T0" fmla="*/ 672 w 672"/>
              <a:gd name="T1" fmla="*/ 0 h 1271"/>
              <a:gd name="T2" fmla="*/ 487 w 672"/>
              <a:gd name="T3" fmla="*/ 23 h 1271"/>
              <a:gd name="T4" fmla="*/ 536 w 672"/>
              <a:gd name="T5" fmla="*/ 62 h 1271"/>
              <a:gd name="T6" fmla="*/ 511 w 672"/>
              <a:gd name="T7" fmla="*/ 73 h 1271"/>
              <a:gd name="T8" fmla="*/ 275 w 672"/>
              <a:gd name="T9" fmla="*/ 643 h 1271"/>
              <a:gd name="T10" fmla="*/ 7 w 672"/>
              <a:gd name="T11" fmla="*/ 965 h 1271"/>
              <a:gd name="T12" fmla="*/ 332 w 672"/>
              <a:gd name="T13" fmla="*/ 1263 h 1271"/>
              <a:gd name="T14" fmla="*/ 622 w 672"/>
              <a:gd name="T15" fmla="*/ 1025 h 1271"/>
              <a:gd name="T16" fmla="*/ 622 w 672"/>
              <a:gd name="T17" fmla="*/ 1025 h 1271"/>
              <a:gd name="T18" fmla="*/ 627 w 672"/>
              <a:gd name="T19" fmla="*/ 1000 h 1271"/>
              <a:gd name="T20" fmla="*/ 627 w 672"/>
              <a:gd name="T21" fmla="*/ 1000 h 1271"/>
              <a:gd name="T22" fmla="*/ 627 w 672"/>
              <a:gd name="T23" fmla="*/ 999 h 1271"/>
              <a:gd name="T24" fmla="*/ 366 w 672"/>
              <a:gd name="T25" fmla="*/ 750 h 1271"/>
              <a:gd name="T26" fmla="*/ 322 w 672"/>
              <a:gd name="T27" fmla="*/ 636 h 1271"/>
              <a:gd name="T28" fmla="*/ 541 w 672"/>
              <a:gd name="T29" fmla="*/ 72 h 1271"/>
              <a:gd name="T30" fmla="*/ 545 w 672"/>
              <a:gd name="T31" fmla="*/ 136 h 1271"/>
              <a:gd name="T32" fmla="*/ 672 w 672"/>
              <a:gd name="T33" fmla="*/ 0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2" h="1271">
                <a:moveTo>
                  <a:pt x="672" y="0"/>
                </a:moveTo>
                <a:cubicBezTo>
                  <a:pt x="487" y="23"/>
                  <a:pt x="487" y="23"/>
                  <a:pt x="487" y="23"/>
                </a:cubicBezTo>
                <a:cubicBezTo>
                  <a:pt x="536" y="62"/>
                  <a:pt x="536" y="62"/>
                  <a:pt x="536" y="62"/>
                </a:cubicBezTo>
                <a:cubicBezTo>
                  <a:pt x="525" y="67"/>
                  <a:pt x="522" y="68"/>
                  <a:pt x="511" y="73"/>
                </a:cubicBezTo>
                <a:cubicBezTo>
                  <a:pt x="309" y="177"/>
                  <a:pt x="217" y="416"/>
                  <a:pt x="275" y="643"/>
                </a:cubicBezTo>
                <a:cubicBezTo>
                  <a:pt x="117" y="665"/>
                  <a:pt x="0" y="803"/>
                  <a:pt x="7" y="965"/>
                </a:cubicBezTo>
                <a:cubicBezTo>
                  <a:pt x="14" y="1137"/>
                  <a:pt x="159" y="1271"/>
                  <a:pt x="332" y="1263"/>
                </a:cubicBezTo>
                <a:cubicBezTo>
                  <a:pt x="474" y="1257"/>
                  <a:pt x="590" y="1157"/>
                  <a:pt x="622" y="1025"/>
                </a:cubicBezTo>
                <a:cubicBezTo>
                  <a:pt x="622" y="1025"/>
                  <a:pt x="622" y="1025"/>
                  <a:pt x="622" y="1025"/>
                </a:cubicBezTo>
                <a:cubicBezTo>
                  <a:pt x="624" y="1017"/>
                  <a:pt x="626" y="1009"/>
                  <a:pt x="627" y="1000"/>
                </a:cubicBezTo>
                <a:cubicBezTo>
                  <a:pt x="627" y="1000"/>
                  <a:pt x="627" y="1000"/>
                  <a:pt x="627" y="1000"/>
                </a:cubicBezTo>
                <a:cubicBezTo>
                  <a:pt x="627" y="999"/>
                  <a:pt x="627" y="999"/>
                  <a:pt x="627" y="999"/>
                </a:cubicBezTo>
                <a:cubicBezTo>
                  <a:pt x="520" y="952"/>
                  <a:pt x="426" y="866"/>
                  <a:pt x="366" y="750"/>
                </a:cubicBezTo>
                <a:cubicBezTo>
                  <a:pt x="331" y="683"/>
                  <a:pt x="322" y="637"/>
                  <a:pt x="322" y="636"/>
                </a:cubicBezTo>
                <a:cubicBezTo>
                  <a:pt x="261" y="412"/>
                  <a:pt x="344" y="180"/>
                  <a:pt x="541" y="72"/>
                </a:cubicBezTo>
                <a:cubicBezTo>
                  <a:pt x="545" y="136"/>
                  <a:pt x="545" y="136"/>
                  <a:pt x="545" y="136"/>
                </a:cubicBezTo>
                <a:cubicBezTo>
                  <a:pt x="672" y="0"/>
                  <a:pt x="672" y="0"/>
                  <a:pt x="672" y="0"/>
                </a:cubicBezTo>
              </a:path>
            </a:pathLst>
          </a:custGeom>
          <a:gradFill>
            <a:gsLst>
              <a:gs pos="0">
                <a:srgbClr val="03FFFF"/>
              </a:gs>
              <a:gs pos="100000">
                <a:srgbClr val="0693FE"/>
              </a:gs>
            </a:gsLst>
            <a:lin ang="0" scaled="0"/>
          </a:gradFill>
          <a:ln w="9525">
            <a:noFill/>
            <a:round/>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7" name="Freeform 237"/>
          <p:cNvSpPr>
            <a:spLocks noChangeAspect="1" noChangeArrowheads="1"/>
          </p:cNvSpPr>
          <p:nvPr/>
        </p:nvSpPr>
        <p:spPr bwMode="auto">
          <a:xfrm>
            <a:off x="5125720" y="1555750"/>
            <a:ext cx="386715" cy="284480"/>
          </a:xfrm>
          <a:custGeom>
            <a:avLst/>
            <a:gdLst>
              <a:gd name="T0" fmla="*/ 586 w 1347"/>
              <a:gd name="T1" fmla="*/ 602 h 987"/>
              <a:gd name="T2" fmla="*/ 502 w 1347"/>
              <a:gd name="T3" fmla="*/ 535 h 987"/>
              <a:gd name="T4" fmla="*/ 42 w 1347"/>
              <a:gd name="T5" fmla="*/ 117 h 987"/>
              <a:gd name="T6" fmla="*/ 17 w 1347"/>
              <a:gd name="T7" fmla="*/ 33 h 987"/>
              <a:gd name="T8" fmla="*/ 92 w 1347"/>
              <a:gd name="T9" fmla="*/ 0 h 987"/>
              <a:gd name="T10" fmla="*/ 1255 w 1347"/>
              <a:gd name="T11" fmla="*/ 0 h 987"/>
              <a:gd name="T12" fmla="*/ 1330 w 1347"/>
              <a:gd name="T13" fmla="*/ 41 h 987"/>
              <a:gd name="T14" fmla="*/ 1305 w 1347"/>
              <a:gd name="T15" fmla="*/ 125 h 987"/>
              <a:gd name="T16" fmla="*/ 803 w 1347"/>
              <a:gd name="T17" fmla="*/ 576 h 987"/>
              <a:gd name="T18" fmla="*/ 586 w 1347"/>
              <a:gd name="T19" fmla="*/ 602 h 987"/>
              <a:gd name="T20" fmla="*/ 92 w 1347"/>
              <a:gd name="T21" fmla="*/ 986 h 987"/>
              <a:gd name="T22" fmla="*/ 0 w 1347"/>
              <a:gd name="T23" fmla="*/ 894 h 987"/>
              <a:gd name="T24" fmla="*/ 0 w 1347"/>
              <a:gd name="T25" fmla="*/ 225 h 987"/>
              <a:gd name="T26" fmla="*/ 42 w 1347"/>
              <a:gd name="T27" fmla="*/ 217 h 987"/>
              <a:gd name="T28" fmla="*/ 234 w 1347"/>
              <a:gd name="T29" fmla="*/ 409 h 987"/>
              <a:gd name="T30" fmla="*/ 251 w 1347"/>
              <a:gd name="T31" fmla="*/ 493 h 987"/>
              <a:gd name="T32" fmla="*/ 109 w 1347"/>
              <a:gd name="T33" fmla="*/ 827 h 987"/>
              <a:gd name="T34" fmla="*/ 126 w 1347"/>
              <a:gd name="T35" fmla="*/ 827 h 987"/>
              <a:gd name="T36" fmla="*/ 318 w 1347"/>
              <a:gd name="T37" fmla="*/ 576 h 987"/>
              <a:gd name="T38" fmla="*/ 393 w 1347"/>
              <a:gd name="T39" fmla="*/ 568 h 987"/>
              <a:gd name="T40" fmla="*/ 477 w 1347"/>
              <a:gd name="T41" fmla="*/ 643 h 987"/>
              <a:gd name="T42" fmla="*/ 569 w 1347"/>
              <a:gd name="T43" fmla="*/ 694 h 987"/>
              <a:gd name="T44" fmla="*/ 820 w 1347"/>
              <a:gd name="T45" fmla="*/ 677 h 987"/>
              <a:gd name="T46" fmla="*/ 945 w 1347"/>
              <a:gd name="T47" fmla="*/ 568 h 987"/>
              <a:gd name="T48" fmla="*/ 1020 w 1347"/>
              <a:gd name="T49" fmla="*/ 576 h 987"/>
              <a:gd name="T50" fmla="*/ 1229 w 1347"/>
              <a:gd name="T51" fmla="*/ 853 h 987"/>
              <a:gd name="T52" fmla="*/ 1238 w 1347"/>
              <a:gd name="T53" fmla="*/ 844 h 987"/>
              <a:gd name="T54" fmla="*/ 1096 w 1347"/>
              <a:gd name="T55" fmla="*/ 493 h 987"/>
              <a:gd name="T56" fmla="*/ 1112 w 1347"/>
              <a:gd name="T57" fmla="*/ 409 h 987"/>
              <a:gd name="T58" fmla="*/ 1313 w 1347"/>
              <a:gd name="T59" fmla="*/ 217 h 987"/>
              <a:gd name="T60" fmla="*/ 1346 w 1347"/>
              <a:gd name="T61" fmla="*/ 225 h 987"/>
              <a:gd name="T62" fmla="*/ 1346 w 1347"/>
              <a:gd name="T63" fmla="*/ 903 h 987"/>
              <a:gd name="T64" fmla="*/ 1246 w 1347"/>
              <a:gd name="T65" fmla="*/ 986 h 987"/>
              <a:gd name="T66" fmla="*/ 92 w 1347"/>
              <a:gd name="T67" fmla="*/ 986 h 987"/>
              <a:gd name="T68" fmla="*/ 92 w 1347"/>
              <a:gd name="T69" fmla="*/ 986 h 987"/>
              <a:gd name="T70" fmla="*/ 92 w 1347"/>
              <a:gd name="T71" fmla="*/ 986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7" h="987">
                <a:moveTo>
                  <a:pt x="586" y="602"/>
                </a:moveTo>
                <a:cubicBezTo>
                  <a:pt x="561" y="585"/>
                  <a:pt x="519" y="560"/>
                  <a:pt x="502" y="535"/>
                </a:cubicBezTo>
                <a:cubicBezTo>
                  <a:pt x="42" y="117"/>
                  <a:pt x="42" y="117"/>
                  <a:pt x="42" y="117"/>
                </a:cubicBezTo>
                <a:cubicBezTo>
                  <a:pt x="26" y="100"/>
                  <a:pt x="9" y="58"/>
                  <a:pt x="17" y="33"/>
                </a:cubicBezTo>
                <a:cubicBezTo>
                  <a:pt x="34" y="17"/>
                  <a:pt x="51" y="0"/>
                  <a:pt x="92" y="0"/>
                </a:cubicBezTo>
                <a:cubicBezTo>
                  <a:pt x="1255" y="0"/>
                  <a:pt x="1255" y="0"/>
                  <a:pt x="1255" y="0"/>
                </a:cubicBezTo>
                <a:cubicBezTo>
                  <a:pt x="1255" y="0"/>
                  <a:pt x="1305" y="0"/>
                  <a:pt x="1330" y="41"/>
                </a:cubicBezTo>
                <a:cubicBezTo>
                  <a:pt x="1346" y="67"/>
                  <a:pt x="1330" y="108"/>
                  <a:pt x="1305" y="125"/>
                </a:cubicBezTo>
                <a:cubicBezTo>
                  <a:pt x="803" y="576"/>
                  <a:pt x="803" y="576"/>
                  <a:pt x="803" y="576"/>
                </a:cubicBezTo>
                <a:cubicBezTo>
                  <a:pt x="803" y="576"/>
                  <a:pt x="711" y="652"/>
                  <a:pt x="586" y="602"/>
                </a:cubicBezTo>
                <a:close/>
                <a:moveTo>
                  <a:pt x="92" y="986"/>
                </a:moveTo>
                <a:cubicBezTo>
                  <a:pt x="92" y="986"/>
                  <a:pt x="0" y="978"/>
                  <a:pt x="0" y="894"/>
                </a:cubicBezTo>
                <a:cubicBezTo>
                  <a:pt x="0" y="225"/>
                  <a:pt x="0" y="225"/>
                  <a:pt x="0" y="225"/>
                </a:cubicBezTo>
                <a:cubicBezTo>
                  <a:pt x="0" y="200"/>
                  <a:pt x="17" y="192"/>
                  <a:pt x="42" y="217"/>
                </a:cubicBezTo>
                <a:cubicBezTo>
                  <a:pt x="234" y="409"/>
                  <a:pt x="234" y="409"/>
                  <a:pt x="234" y="409"/>
                </a:cubicBezTo>
                <a:cubicBezTo>
                  <a:pt x="260" y="426"/>
                  <a:pt x="268" y="468"/>
                  <a:pt x="251" y="493"/>
                </a:cubicBezTo>
                <a:cubicBezTo>
                  <a:pt x="109" y="827"/>
                  <a:pt x="109" y="827"/>
                  <a:pt x="109" y="827"/>
                </a:cubicBezTo>
                <a:cubicBezTo>
                  <a:pt x="101" y="853"/>
                  <a:pt x="109" y="853"/>
                  <a:pt x="126" y="827"/>
                </a:cubicBezTo>
                <a:cubicBezTo>
                  <a:pt x="318" y="576"/>
                  <a:pt x="318" y="576"/>
                  <a:pt x="318" y="576"/>
                </a:cubicBezTo>
                <a:cubicBezTo>
                  <a:pt x="343" y="552"/>
                  <a:pt x="368" y="552"/>
                  <a:pt x="393" y="568"/>
                </a:cubicBezTo>
                <a:cubicBezTo>
                  <a:pt x="477" y="643"/>
                  <a:pt x="477" y="643"/>
                  <a:pt x="477" y="643"/>
                </a:cubicBezTo>
                <a:cubicBezTo>
                  <a:pt x="502" y="660"/>
                  <a:pt x="544" y="685"/>
                  <a:pt x="569" y="694"/>
                </a:cubicBezTo>
                <a:cubicBezTo>
                  <a:pt x="636" y="710"/>
                  <a:pt x="744" y="735"/>
                  <a:pt x="820" y="677"/>
                </a:cubicBezTo>
                <a:cubicBezTo>
                  <a:pt x="945" y="568"/>
                  <a:pt x="945" y="568"/>
                  <a:pt x="945" y="568"/>
                </a:cubicBezTo>
                <a:cubicBezTo>
                  <a:pt x="970" y="552"/>
                  <a:pt x="1004" y="552"/>
                  <a:pt x="1020" y="576"/>
                </a:cubicBezTo>
                <a:cubicBezTo>
                  <a:pt x="1229" y="853"/>
                  <a:pt x="1229" y="853"/>
                  <a:pt x="1229" y="853"/>
                </a:cubicBezTo>
                <a:cubicBezTo>
                  <a:pt x="1246" y="877"/>
                  <a:pt x="1246" y="869"/>
                  <a:pt x="1238" y="844"/>
                </a:cubicBezTo>
                <a:cubicBezTo>
                  <a:pt x="1096" y="493"/>
                  <a:pt x="1096" y="493"/>
                  <a:pt x="1096" y="493"/>
                </a:cubicBezTo>
                <a:cubicBezTo>
                  <a:pt x="1079" y="468"/>
                  <a:pt x="1087" y="434"/>
                  <a:pt x="1112" y="409"/>
                </a:cubicBezTo>
                <a:cubicBezTo>
                  <a:pt x="1313" y="217"/>
                  <a:pt x="1313" y="217"/>
                  <a:pt x="1313" y="217"/>
                </a:cubicBezTo>
                <a:cubicBezTo>
                  <a:pt x="1330" y="192"/>
                  <a:pt x="1346" y="200"/>
                  <a:pt x="1346" y="225"/>
                </a:cubicBezTo>
                <a:cubicBezTo>
                  <a:pt x="1346" y="903"/>
                  <a:pt x="1346" y="903"/>
                  <a:pt x="1346" y="903"/>
                </a:cubicBezTo>
                <a:cubicBezTo>
                  <a:pt x="1346" y="903"/>
                  <a:pt x="1338" y="986"/>
                  <a:pt x="1246" y="986"/>
                </a:cubicBezTo>
                <a:cubicBezTo>
                  <a:pt x="92" y="986"/>
                  <a:pt x="92" y="986"/>
                  <a:pt x="92" y="986"/>
                </a:cubicBezTo>
                <a:close/>
                <a:moveTo>
                  <a:pt x="92" y="986"/>
                </a:moveTo>
                <a:lnTo>
                  <a:pt x="92" y="986"/>
                </a:lnTo>
                <a:close/>
              </a:path>
            </a:pathLst>
          </a:custGeom>
          <a:solidFill>
            <a:schemeClr val="bg1"/>
          </a:solidFill>
          <a:ln>
            <a:noFill/>
          </a:ln>
          <a:effectLst/>
        </p:spPr>
        <p:txBody>
          <a:bodyPr wrap="none" lIns="121893" tIns="60946" rIns="121893" bIns="60946"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105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3" name="Freeform 290"/>
          <p:cNvSpPr>
            <a:spLocks noChangeAspect="1" noChangeArrowheads="1"/>
          </p:cNvSpPr>
          <p:nvPr/>
        </p:nvSpPr>
        <p:spPr bwMode="auto">
          <a:xfrm>
            <a:off x="7110095" y="1560195"/>
            <a:ext cx="459740" cy="356235"/>
          </a:xfrm>
          <a:custGeom>
            <a:avLst/>
            <a:gdLst>
              <a:gd name="T0" fmla="*/ 995 w 996"/>
              <a:gd name="T1" fmla="*/ 409 h 770"/>
              <a:gd name="T2" fmla="*/ 836 w 996"/>
              <a:gd name="T3" fmla="*/ 409 h 770"/>
              <a:gd name="T4" fmla="*/ 543 w 996"/>
              <a:gd name="T5" fmla="*/ 192 h 770"/>
              <a:gd name="T6" fmla="*/ 384 w 996"/>
              <a:gd name="T7" fmla="*/ 275 h 770"/>
              <a:gd name="T8" fmla="*/ 360 w 996"/>
              <a:gd name="T9" fmla="*/ 158 h 770"/>
              <a:gd name="T10" fmla="*/ 702 w 996"/>
              <a:gd name="T11" fmla="*/ 33 h 770"/>
              <a:gd name="T12" fmla="*/ 836 w 996"/>
              <a:gd name="T13" fmla="*/ 133 h 770"/>
              <a:gd name="T14" fmla="*/ 334 w 996"/>
              <a:gd name="T15" fmla="*/ 626 h 770"/>
              <a:gd name="T16" fmla="*/ 276 w 996"/>
              <a:gd name="T17" fmla="*/ 551 h 770"/>
              <a:gd name="T18" fmla="*/ 209 w 996"/>
              <a:gd name="T19" fmla="*/ 484 h 770"/>
              <a:gd name="T20" fmla="*/ 109 w 996"/>
              <a:gd name="T21" fmla="*/ 434 h 770"/>
              <a:gd name="T22" fmla="*/ 159 w 996"/>
              <a:gd name="T23" fmla="*/ 535 h 770"/>
              <a:gd name="T24" fmla="*/ 226 w 996"/>
              <a:gd name="T25" fmla="*/ 602 h 770"/>
              <a:gd name="T26" fmla="*/ 293 w 996"/>
              <a:gd name="T27" fmla="*/ 668 h 770"/>
              <a:gd name="T28" fmla="*/ 393 w 996"/>
              <a:gd name="T29" fmla="*/ 727 h 770"/>
              <a:gd name="T30" fmla="*/ 334 w 996"/>
              <a:gd name="T31" fmla="*/ 626 h 770"/>
              <a:gd name="T32" fmla="*/ 594 w 996"/>
              <a:gd name="T33" fmla="*/ 267 h 770"/>
              <a:gd name="T34" fmla="*/ 443 w 996"/>
              <a:gd name="T35" fmla="*/ 301 h 770"/>
              <a:gd name="T36" fmla="*/ 284 w 996"/>
              <a:gd name="T37" fmla="*/ 217 h 770"/>
              <a:gd name="T38" fmla="*/ 460 w 996"/>
              <a:gd name="T39" fmla="*/ 50 h 770"/>
              <a:gd name="T40" fmla="*/ 184 w 996"/>
              <a:gd name="T41" fmla="*/ 100 h 770"/>
              <a:gd name="T42" fmla="*/ 0 w 996"/>
              <a:gd name="T43" fmla="*/ 66 h 770"/>
              <a:gd name="T44" fmla="*/ 50 w 996"/>
              <a:gd name="T45" fmla="*/ 443 h 770"/>
              <a:gd name="T46" fmla="*/ 234 w 996"/>
              <a:gd name="T47" fmla="*/ 392 h 770"/>
              <a:gd name="T48" fmla="*/ 293 w 996"/>
              <a:gd name="T49" fmla="*/ 468 h 770"/>
              <a:gd name="T50" fmla="*/ 360 w 996"/>
              <a:gd name="T51" fmla="*/ 535 h 770"/>
              <a:gd name="T52" fmla="*/ 426 w 996"/>
              <a:gd name="T53" fmla="*/ 610 h 770"/>
              <a:gd name="T54" fmla="*/ 477 w 996"/>
              <a:gd name="T55" fmla="*/ 727 h 770"/>
              <a:gd name="T56" fmla="*/ 543 w 996"/>
              <a:gd name="T57" fmla="*/ 660 h 770"/>
              <a:gd name="T58" fmla="*/ 485 w 996"/>
              <a:gd name="T59" fmla="*/ 585 h 770"/>
              <a:gd name="T60" fmla="*/ 569 w 996"/>
              <a:gd name="T61" fmla="*/ 668 h 770"/>
              <a:gd name="T62" fmla="*/ 627 w 996"/>
              <a:gd name="T63" fmla="*/ 602 h 770"/>
              <a:gd name="T64" fmla="*/ 652 w 996"/>
              <a:gd name="T65" fmla="*/ 610 h 770"/>
              <a:gd name="T66" fmla="*/ 719 w 996"/>
              <a:gd name="T67" fmla="*/ 543 h 770"/>
              <a:gd name="T68" fmla="*/ 727 w 996"/>
              <a:gd name="T69" fmla="*/ 526 h 770"/>
              <a:gd name="T70" fmla="*/ 786 w 996"/>
              <a:gd name="T71" fmla="*/ 535 h 770"/>
              <a:gd name="T72" fmla="*/ 786 w 996"/>
              <a:gd name="T73" fmla="*/ 468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6" h="770">
                <a:moveTo>
                  <a:pt x="995" y="100"/>
                </a:moveTo>
                <a:cubicBezTo>
                  <a:pt x="995" y="409"/>
                  <a:pt x="995" y="409"/>
                  <a:pt x="995" y="409"/>
                </a:cubicBezTo>
                <a:cubicBezTo>
                  <a:pt x="995" y="409"/>
                  <a:pt x="928" y="426"/>
                  <a:pt x="920" y="426"/>
                </a:cubicBezTo>
                <a:cubicBezTo>
                  <a:pt x="903" y="426"/>
                  <a:pt x="861" y="443"/>
                  <a:pt x="836" y="409"/>
                </a:cubicBezTo>
                <a:cubicBezTo>
                  <a:pt x="786" y="367"/>
                  <a:pt x="619" y="192"/>
                  <a:pt x="619" y="192"/>
                </a:cubicBezTo>
                <a:cubicBezTo>
                  <a:pt x="619" y="192"/>
                  <a:pt x="594" y="167"/>
                  <a:pt x="543" y="192"/>
                </a:cubicBezTo>
                <a:cubicBezTo>
                  <a:pt x="502" y="217"/>
                  <a:pt x="443" y="250"/>
                  <a:pt x="418" y="259"/>
                </a:cubicBezTo>
                <a:cubicBezTo>
                  <a:pt x="410" y="267"/>
                  <a:pt x="393" y="275"/>
                  <a:pt x="384" y="275"/>
                </a:cubicBezTo>
                <a:cubicBezTo>
                  <a:pt x="351" y="275"/>
                  <a:pt x="326" y="242"/>
                  <a:pt x="326" y="209"/>
                </a:cubicBezTo>
                <a:cubicBezTo>
                  <a:pt x="326" y="183"/>
                  <a:pt x="343" y="167"/>
                  <a:pt x="360" y="158"/>
                </a:cubicBezTo>
                <a:cubicBezTo>
                  <a:pt x="426" y="116"/>
                  <a:pt x="552" y="50"/>
                  <a:pt x="602" y="16"/>
                </a:cubicBezTo>
                <a:cubicBezTo>
                  <a:pt x="635" y="0"/>
                  <a:pt x="652" y="0"/>
                  <a:pt x="702" y="33"/>
                </a:cubicBezTo>
                <a:cubicBezTo>
                  <a:pt x="752" y="83"/>
                  <a:pt x="803" y="125"/>
                  <a:pt x="803" y="125"/>
                </a:cubicBezTo>
                <a:cubicBezTo>
                  <a:pt x="803" y="125"/>
                  <a:pt x="819" y="133"/>
                  <a:pt x="836" y="133"/>
                </a:cubicBezTo>
                <a:cubicBezTo>
                  <a:pt x="878" y="125"/>
                  <a:pt x="995" y="100"/>
                  <a:pt x="995" y="100"/>
                </a:cubicBezTo>
                <a:close/>
                <a:moveTo>
                  <a:pt x="334" y="626"/>
                </a:moveTo>
                <a:cubicBezTo>
                  <a:pt x="343" y="610"/>
                  <a:pt x="343" y="585"/>
                  <a:pt x="326" y="568"/>
                </a:cubicBezTo>
                <a:cubicBezTo>
                  <a:pt x="309" y="551"/>
                  <a:pt x="293" y="551"/>
                  <a:pt x="276" y="551"/>
                </a:cubicBezTo>
                <a:cubicBezTo>
                  <a:pt x="276" y="535"/>
                  <a:pt x="276" y="510"/>
                  <a:pt x="259" y="501"/>
                </a:cubicBezTo>
                <a:cubicBezTo>
                  <a:pt x="251" y="484"/>
                  <a:pt x="226" y="476"/>
                  <a:pt x="209" y="484"/>
                </a:cubicBezTo>
                <a:cubicBezTo>
                  <a:pt x="217" y="468"/>
                  <a:pt x="209" y="443"/>
                  <a:pt x="201" y="426"/>
                </a:cubicBezTo>
                <a:cubicBezTo>
                  <a:pt x="176" y="401"/>
                  <a:pt x="134" y="409"/>
                  <a:pt x="109" y="434"/>
                </a:cubicBezTo>
                <a:cubicBezTo>
                  <a:pt x="92" y="451"/>
                  <a:pt x="75" y="501"/>
                  <a:pt x="92" y="526"/>
                </a:cubicBezTo>
                <a:cubicBezTo>
                  <a:pt x="117" y="551"/>
                  <a:pt x="142" y="535"/>
                  <a:pt x="159" y="535"/>
                </a:cubicBezTo>
                <a:cubicBezTo>
                  <a:pt x="159" y="551"/>
                  <a:pt x="142" y="568"/>
                  <a:pt x="159" y="593"/>
                </a:cubicBezTo>
                <a:cubicBezTo>
                  <a:pt x="176" y="618"/>
                  <a:pt x="209" y="602"/>
                  <a:pt x="226" y="602"/>
                </a:cubicBezTo>
                <a:cubicBezTo>
                  <a:pt x="217" y="618"/>
                  <a:pt x="201" y="643"/>
                  <a:pt x="226" y="668"/>
                </a:cubicBezTo>
                <a:cubicBezTo>
                  <a:pt x="242" y="685"/>
                  <a:pt x="276" y="677"/>
                  <a:pt x="293" y="668"/>
                </a:cubicBezTo>
                <a:cubicBezTo>
                  <a:pt x="284" y="693"/>
                  <a:pt x="268" y="710"/>
                  <a:pt x="293" y="744"/>
                </a:cubicBezTo>
                <a:cubicBezTo>
                  <a:pt x="318" y="769"/>
                  <a:pt x="368" y="752"/>
                  <a:pt x="393" y="727"/>
                </a:cubicBezTo>
                <a:cubicBezTo>
                  <a:pt x="418" y="702"/>
                  <a:pt x="418" y="668"/>
                  <a:pt x="393" y="643"/>
                </a:cubicBezTo>
                <a:cubicBezTo>
                  <a:pt x="376" y="626"/>
                  <a:pt x="360" y="626"/>
                  <a:pt x="334" y="626"/>
                </a:cubicBezTo>
                <a:close/>
                <a:moveTo>
                  <a:pt x="786" y="468"/>
                </a:moveTo>
                <a:cubicBezTo>
                  <a:pt x="610" y="284"/>
                  <a:pt x="694" y="367"/>
                  <a:pt x="594" y="267"/>
                </a:cubicBezTo>
                <a:cubicBezTo>
                  <a:pt x="594" y="267"/>
                  <a:pt x="569" y="234"/>
                  <a:pt x="527" y="259"/>
                </a:cubicBezTo>
                <a:cubicBezTo>
                  <a:pt x="502" y="267"/>
                  <a:pt x="468" y="284"/>
                  <a:pt x="443" y="301"/>
                </a:cubicBezTo>
                <a:cubicBezTo>
                  <a:pt x="418" y="309"/>
                  <a:pt x="393" y="317"/>
                  <a:pt x="384" y="317"/>
                </a:cubicBezTo>
                <a:cubicBezTo>
                  <a:pt x="326" y="317"/>
                  <a:pt x="284" y="267"/>
                  <a:pt x="284" y="217"/>
                </a:cubicBezTo>
                <a:cubicBezTo>
                  <a:pt x="284" y="175"/>
                  <a:pt x="301" y="142"/>
                  <a:pt x="334" y="125"/>
                </a:cubicBezTo>
                <a:cubicBezTo>
                  <a:pt x="368" y="100"/>
                  <a:pt x="460" y="50"/>
                  <a:pt x="460" y="50"/>
                </a:cubicBezTo>
                <a:cubicBezTo>
                  <a:pt x="460" y="50"/>
                  <a:pt x="435" y="8"/>
                  <a:pt x="376" y="8"/>
                </a:cubicBezTo>
                <a:cubicBezTo>
                  <a:pt x="309" y="8"/>
                  <a:pt x="184" y="100"/>
                  <a:pt x="184" y="100"/>
                </a:cubicBezTo>
                <a:cubicBezTo>
                  <a:pt x="184" y="100"/>
                  <a:pt x="150" y="116"/>
                  <a:pt x="100" y="100"/>
                </a:cubicBezTo>
                <a:cubicBezTo>
                  <a:pt x="0" y="66"/>
                  <a:pt x="0" y="66"/>
                  <a:pt x="0" y="66"/>
                </a:cubicBezTo>
                <a:cubicBezTo>
                  <a:pt x="0" y="426"/>
                  <a:pt x="0" y="426"/>
                  <a:pt x="0" y="426"/>
                </a:cubicBezTo>
                <a:cubicBezTo>
                  <a:pt x="0" y="426"/>
                  <a:pt x="25" y="434"/>
                  <a:pt x="50" y="443"/>
                </a:cubicBezTo>
                <a:cubicBezTo>
                  <a:pt x="59" y="426"/>
                  <a:pt x="67" y="409"/>
                  <a:pt x="83" y="392"/>
                </a:cubicBezTo>
                <a:cubicBezTo>
                  <a:pt x="125" y="351"/>
                  <a:pt x="192" y="351"/>
                  <a:pt x="234" y="392"/>
                </a:cubicBezTo>
                <a:cubicBezTo>
                  <a:pt x="242" y="409"/>
                  <a:pt x="251" y="417"/>
                  <a:pt x="251" y="434"/>
                </a:cubicBezTo>
                <a:cubicBezTo>
                  <a:pt x="268" y="443"/>
                  <a:pt x="284" y="451"/>
                  <a:pt x="293" y="468"/>
                </a:cubicBezTo>
                <a:cubicBezTo>
                  <a:pt x="309" y="476"/>
                  <a:pt x="318" y="493"/>
                  <a:pt x="318" y="510"/>
                </a:cubicBezTo>
                <a:cubicBezTo>
                  <a:pt x="334" y="510"/>
                  <a:pt x="351" y="518"/>
                  <a:pt x="360" y="535"/>
                </a:cubicBezTo>
                <a:cubicBezTo>
                  <a:pt x="376" y="551"/>
                  <a:pt x="384" y="568"/>
                  <a:pt x="384" y="585"/>
                </a:cubicBezTo>
                <a:cubicBezTo>
                  <a:pt x="401" y="585"/>
                  <a:pt x="418" y="593"/>
                  <a:pt x="426" y="610"/>
                </a:cubicBezTo>
                <a:cubicBezTo>
                  <a:pt x="451" y="635"/>
                  <a:pt x="460" y="668"/>
                  <a:pt x="451" y="702"/>
                </a:cubicBezTo>
                <a:cubicBezTo>
                  <a:pt x="460" y="702"/>
                  <a:pt x="468" y="718"/>
                  <a:pt x="477" y="727"/>
                </a:cubicBezTo>
                <a:cubicBezTo>
                  <a:pt x="493" y="744"/>
                  <a:pt x="527" y="744"/>
                  <a:pt x="543" y="727"/>
                </a:cubicBezTo>
                <a:cubicBezTo>
                  <a:pt x="560" y="710"/>
                  <a:pt x="560" y="677"/>
                  <a:pt x="543" y="660"/>
                </a:cubicBezTo>
                <a:lnTo>
                  <a:pt x="535" y="660"/>
                </a:lnTo>
                <a:cubicBezTo>
                  <a:pt x="485" y="602"/>
                  <a:pt x="477" y="593"/>
                  <a:pt x="485" y="585"/>
                </a:cubicBezTo>
                <a:cubicBezTo>
                  <a:pt x="493" y="585"/>
                  <a:pt x="502" y="593"/>
                  <a:pt x="560" y="660"/>
                </a:cubicBezTo>
                <a:cubicBezTo>
                  <a:pt x="569" y="668"/>
                  <a:pt x="569" y="668"/>
                  <a:pt x="569" y="668"/>
                </a:cubicBezTo>
                <a:cubicBezTo>
                  <a:pt x="585" y="685"/>
                  <a:pt x="610" y="685"/>
                  <a:pt x="627" y="668"/>
                </a:cubicBezTo>
                <a:cubicBezTo>
                  <a:pt x="644" y="652"/>
                  <a:pt x="644" y="618"/>
                  <a:pt x="627" y="602"/>
                </a:cubicBezTo>
                <a:cubicBezTo>
                  <a:pt x="569" y="535"/>
                  <a:pt x="560" y="526"/>
                  <a:pt x="560" y="518"/>
                </a:cubicBezTo>
                <a:cubicBezTo>
                  <a:pt x="569" y="518"/>
                  <a:pt x="594" y="551"/>
                  <a:pt x="652" y="610"/>
                </a:cubicBezTo>
                <a:cubicBezTo>
                  <a:pt x="669" y="626"/>
                  <a:pt x="702" y="626"/>
                  <a:pt x="719" y="610"/>
                </a:cubicBezTo>
                <a:cubicBezTo>
                  <a:pt x="727" y="593"/>
                  <a:pt x="736" y="568"/>
                  <a:pt x="719" y="543"/>
                </a:cubicBezTo>
                <a:cubicBezTo>
                  <a:pt x="644" y="468"/>
                  <a:pt x="644" y="468"/>
                  <a:pt x="652" y="459"/>
                </a:cubicBezTo>
                <a:lnTo>
                  <a:pt x="727" y="526"/>
                </a:lnTo>
                <a:cubicBezTo>
                  <a:pt x="727" y="535"/>
                  <a:pt x="727" y="535"/>
                  <a:pt x="727" y="535"/>
                </a:cubicBezTo>
                <a:cubicBezTo>
                  <a:pt x="744" y="551"/>
                  <a:pt x="769" y="551"/>
                  <a:pt x="786" y="535"/>
                </a:cubicBezTo>
                <a:cubicBezTo>
                  <a:pt x="803" y="510"/>
                  <a:pt x="803" y="484"/>
                  <a:pt x="786" y="468"/>
                </a:cubicBezTo>
                <a:close/>
                <a:moveTo>
                  <a:pt x="786" y="468"/>
                </a:moveTo>
                <a:lnTo>
                  <a:pt x="786" y="468"/>
                </a:lnTo>
                <a:close/>
              </a:path>
            </a:pathLst>
          </a:custGeom>
          <a:solidFill>
            <a:schemeClr val="bg1"/>
          </a:solidFill>
          <a:ln>
            <a:noFill/>
          </a:ln>
          <a:effectLst/>
        </p:spPr>
        <p:txBody>
          <a:bodyPr wrap="none" lIns="182843" tIns="91422" rIns="182843" bIns="91422"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4" name="Freeform 417"/>
          <p:cNvSpPr>
            <a:spLocks noChangeAspect="1" noChangeArrowheads="1"/>
          </p:cNvSpPr>
          <p:nvPr/>
        </p:nvSpPr>
        <p:spPr bwMode="auto">
          <a:xfrm>
            <a:off x="7110095" y="3532505"/>
            <a:ext cx="397510" cy="397510"/>
          </a:xfrm>
          <a:custGeom>
            <a:avLst/>
            <a:gdLst>
              <a:gd name="T0" fmla="*/ 0 w 904"/>
              <a:gd name="T1" fmla="*/ 686 h 904"/>
              <a:gd name="T2" fmla="*/ 218 w 904"/>
              <a:gd name="T3" fmla="*/ 903 h 904"/>
              <a:gd name="T4" fmla="*/ 0 w 904"/>
              <a:gd name="T5" fmla="*/ 903 h 904"/>
              <a:gd name="T6" fmla="*/ 0 w 904"/>
              <a:gd name="T7" fmla="*/ 686 h 904"/>
              <a:gd name="T8" fmla="*/ 552 w 904"/>
              <a:gd name="T9" fmla="*/ 42 h 904"/>
              <a:gd name="T10" fmla="*/ 627 w 904"/>
              <a:gd name="T11" fmla="*/ 276 h 904"/>
              <a:gd name="T12" fmla="*/ 861 w 904"/>
              <a:gd name="T13" fmla="*/ 351 h 904"/>
              <a:gd name="T14" fmla="*/ 786 w 904"/>
              <a:gd name="T15" fmla="*/ 117 h 904"/>
              <a:gd name="T16" fmla="*/ 552 w 904"/>
              <a:gd name="T17" fmla="*/ 42 h 904"/>
              <a:gd name="T18" fmla="*/ 677 w 904"/>
              <a:gd name="T19" fmla="*/ 385 h 904"/>
              <a:gd name="T20" fmla="*/ 276 w 904"/>
              <a:gd name="T21" fmla="*/ 778 h 904"/>
              <a:gd name="T22" fmla="*/ 360 w 904"/>
              <a:gd name="T23" fmla="*/ 862 h 904"/>
              <a:gd name="T24" fmla="*/ 795 w 904"/>
              <a:gd name="T25" fmla="*/ 427 h 904"/>
              <a:gd name="T26" fmla="*/ 677 w 904"/>
              <a:gd name="T27" fmla="*/ 385 h 904"/>
              <a:gd name="T28" fmla="*/ 594 w 904"/>
              <a:gd name="T29" fmla="*/ 318 h 904"/>
              <a:gd name="T30" fmla="*/ 552 w 904"/>
              <a:gd name="T31" fmla="*/ 276 h 904"/>
              <a:gd name="T32" fmla="*/ 159 w 904"/>
              <a:gd name="T33" fmla="*/ 661 h 904"/>
              <a:gd name="T34" fmla="*/ 243 w 904"/>
              <a:gd name="T35" fmla="*/ 744 h 904"/>
              <a:gd name="T36" fmla="*/ 636 w 904"/>
              <a:gd name="T37" fmla="*/ 351 h 904"/>
              <a:gd name="T38" fmla="*/ 594 w 904"/>
              <a:gd name="T39" fmla="*/ 318 h 904"/>
              <a:gd name="T40" fmla="*/ 477 w 904"/>
              <a:gd name="T41" fmla="*/ 109 h 904"/>
              <a:gd name="T42" fmla="*/ 50 w 904"/>
              <a:gd name="T43" fmla="*/ 544 h 904"/>
              <a:gd name="T44" fmla="*/ 126 w 904"/>
              <a:gd name="T45" fmla="*/ 628 h 904"/>
              <a:gd name="T46" fmla="*/ 519 w 904"/>
              <a:gd name="T47" fmla="*/ 226 h 904"/>
              <a:gd name="T48" fmla="*/ 477 w 904"/>
              <a:gd name="T49" fmla="*/ 109 h 904"/>
              <a:gd name="T50" fmla="*/ 477 w 904"/>
              <a:gd name="T51" fmla="*/ 109 h 904"/>
              <a:gd name="T52" fmla="*/ 477 w 904"/>
              <a:gd name="T53" fmla="*/ 10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04" h="904">
                <a:moveTo>
                  <a:pt x="0" y="686"/>
                </a:moveTo>
                <a:cubicBezTo>
                  <a:pt x="218" y="903"/>
                  <a:pt x="218" y="903"/>
                  <a:pt x="218" y="903"/>
                </a:cubicBezTo>
                <a:cubicBezTo>
                  <a:pt x="0" y="903"/>
                  <a:pt x="0" y="903"/>
                  <a:pt x="0" y="903"/>
                </a:cubicBezTo>
                <a:lnTo>
                  <a:pt x="0" y="686"/>
                </a:lnTo>
                <a:close/>
                <a:moveTo>
                  <a:pt x="552" y="42"/>
                </a:moveTo>
                <a:cubicBezTo>
                  <a:pt x="510" y="84"/>
                  <a:pt x="544" y="193"/>
                  <a:pt x="627" y="276"/>
                </a:cubicBezTo>
                <a:cubicBezTo>
                  <a:pt x="719" y="360"/>
                  <a:pt x="820" y="393"/>
                  <a:pt x="861" y="351"/>
                </a:cubicBezTo>
                <a:cubicBezTo>
                  <a:pt x="903" y="310"/>
                  <a:pt x="870" y="209"/>
                  <a:pt x="786" y="117"/>
                </a:cubicBezTo>
                <a:cubicBezTo>
                  <a:pt x="703" y="34"/>
                  <a:pt x="594" y="0"/>
                  <a:pt x="552" y="42"/>
                </a:cubicBezTo>
                <a:close/>
                <a:moveTo>
                  <a:pt x="677" y="385"/>
                </a:moveTo>
                <a:cubicBezTo>
                  <a:pt x="276" y="778"/>
                  <a:pt x="276" y="778"/>
                  <a:pt x="276" y="778"/>
                </a:cubicBezTo>
                <a:cubicBezTo>
                  <a:pt x="360" y="862"/>
                  <a:pt x="360" y="862"/>
                  <a:pt x="360" y="862"/>
                </a:cubicBezTo>
                <a:cubicBezTo>
                  <a:pt x="795" y="427"/>
                  <a:pt x="795" y="427"/>
                  <a:pt x="795" y="427"/>
                </a:cubicBezTo>
                <a:cubicBezTo>
                  <a:pt x="753" y="418"/>
                  <a:pt x="719" y="410"/>
                  <a:pt x="677" y="385"/>
                </a:cubicBezTo>
                <a:close/>
                <a:moveTo>
                  <a:pt x="594" y="318"/>
                </a:moveTo>
                <a:cubicBezTo>
                  <a:pt x="577" y="301"/>
                  <a:pt x="569" y="285"/>
                  <a:pt x="552" y="276"/>
                </a:cubicBezTo>
                <a:cubicBezTo>
                  <a:pt x="159" y="661"/>
                  <a:pt x="159" y="661"/>
                  <a:pt x="159" y="661"/>
                </a:cubicBezTo>
                <a:cubicBezTo>
                  <a:pt x="243" y="744"/>
                  <a:pt x="243" y="744"/>
                  <a:pt x="243" y="744"/>
                </a:cubicBezTo>
                <a:cubicBezTo>
                  <a:pt x="636" y="351"/>
                  <a:pt x="636" y="351"/>
                  <a:pt x="636" y="351"/>
                </a:cubicBezTo>
                <a:cubicBezTo>
                  <a:pt x="619" y="343"/>
                  <a:pt x="602" y="327"/>
                  <a:pt x="594" y="318"/>
                </a:cubicBezTo>
                <a:close/>
                <a:moveTo>
                  <a:pt x="477" y="109"/>
                </a:moveTo>
                <a:cubicBezTo>
                  <a:pt x="50" y="544"/>
                  <a:pt x="50" y="544"/>
                  <a:pt x="50" y="544"/>
                </a:cubicBezTo>
                <a:cubicBezTo>
                  <a:pt x="126" y="628"/>
                  <a:pt x="126" y="628"/>
                  <a:pt x="126" y="628"/>
                </a:cubicBezTo>
                <a:cubicBezTo>
                  <a:pt x="519" y="226"/>
                  <a:pt x="519" y="226"/>
                  <a:pt x="519" y="226"/>
                </a:cubicBezTo>
                <a:cubicBezTo>
                  <a:pt x="502" y="184"/>
                  <a:pt x="485" y="151"/>
                  <a:pt x="477" y="109"/>
                </a:cubicBezTo>
                <a:close/>
                <a:moveTo>
                  <a:pt x="477" y="109"/>
                </a:moveTo>
                <a:lnTo>
                  <a:pt x="477" y="109"/>
                </a:lnTo>
                <a:close/>
              </a:path>
            </a:pathLst>
          </a:custGeom>
          <a:solidFill>
            <a:schemeClr val="bg1"/>
          </a:solidFill>
          <a:ln>
            <a:noFill/>
          </a:ln>
          <a:effectLst/>
        </p:spPr>
        <p:txBody>
          <a:bodyPr wrap="none" lIns="243785" tIns="121892" rIns="243785" bIns="121892"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55" name="Freeform 526"/>
          <p:cNvSpPr>
            <a:spLocks noChangeAspect="1" noChangeArrowheads="1"/>
          </p:cNvSpPr>
          <p:nvPr/>
        </p:nvSpPr>
        <p:spPr bwMode="auto">
          <a:xfrm>
            <a:off x="5130165" y="3494405"/>
            <a:ext cx="388620" cy="504190"/>
          </a:xfrm>
          <a:custGeom>
            <a:avLst/>
            <a:gdLst>
              <a:gd name="T0" fmla="*/ 719 w 1222"/>
              <a:gd name="T1" fmla="*/ 1338 h 1581"/>
              <a:gd name="T2" fmla="*/ 686 w 1222"/>
              <a:gd name="T3" fmla="*/ 1221 h 1581"/>
              <a:gd name="T4" fmla="*/ 686 w 1222"/>
              <a:gd name="T5" fmla="*/ 359 h 1581"/>
              <a:gd name="T6" fmla="*/ 719 w 1222"/>
              <a:gd name="T7" fmla="*/ 243 h 1581"/>
              <a:gd name="T8" fmla="*/ 17 w 1222"/>
              <a:gd name="T9" fmla="*/ 460 h 1581"/>
              <a:gd name="T10" fmla="*/ 0 w 1222"/>
              <a:gd name="T11" fmla="*/ 794 h 1581"/>
              <a:gd name="T12" fmla="*/ 17 w 1222"/>
              <a:gd name="T13" fmla="*/ 1120 h 1581"/>
              <a:gd name="T14" fmla="*/ 502 w 1222"/>
              <a:gd name="T15" fmla="*/ 1530 h 1581"/>
              <a:gd name="T16" fmla="*/ 493 w 1222"/>
              <a:gd name="T17" fmla="*/ 1112 h 1581"/>
              <a:gd name="T18" fmla="*/ 284 w 1222"/>
              <a:gd name="T19" fmla="*/ 1120 h 1581"/>
              <a:gd name="T20" fmla="*/ 284 w 1222"/>
              <a:gd name="T21" fmla="*/ 794 h 1581"/>
              <a:gd name="T22" fmla="*/ 284 w 1222"/>
              <a:gd name="T23" fmla="*/ 460 h 1581"/>
              <a:gd name="T24" fmla="*/ 493 w 1222"/>
              <a:gd name="T25" fmla="*/ 468 h 1581"/>
              <a:gd name="T26" fmla="*/ 502 w 1222"/>
              <a:gd name="T27" fmla="*/ 58 h 1581"/>
              <a:gd name="T28" fmla="*/ 17 w 1222"/>
              <a:gd name="T29" fmla="*/ 460 h 1581"/>
              <a:gd name="T30" fmla="*/ 602 w 1222"/>
              <a:gd name="T31" fmla="*/ 911 h 1581"/>
              <a:gd name="T32" fmla="*/ 493 w 1222"/>
              <a:gd name="T33" fmla="*/ 861 h 1581"/>
              <a:gd name="T34" fmla="*/ 543 w 1222"/>
              <a:gd name="T35" fmla="*/ 828 h 1581"/>
              <a:gd name="T36" fmla="*/ 610 w 1222"/>
              <a:gd name="T37" fmla="*/ 778 h 1581"/>
              <a:gd name="T38" fmla="*/ 627 w 1222"/>
              <a:gd name="T39" fmla="*/ 660 h 1581"/>
              <a:gd name="T40" fmla="*/ 476 w 1222"/>
              <a:gd name="T41" fmla="*/ 677 h 1581"/>
              <a:gd name="T42" fmla="*/ 510 w 1222"/>
              <a:gd name="T43" fmla="*/ 736 h 1581"/>
              <a:gd name="T44" fmla="*/ 560 w 1222"/>
              <a:gd name="T45" fmla="*/ 677 h 1581"/>
              <a:gd name="T46" fmla="*/ 585 w 1222"/>
              <a:gd name="T47" fmla="*/ 719 h 1581"/>
              <a:gd name="T48" fmla="*/ 502 w 1222"/>
              <a:gd name="T49" fmla="*/ 803 h 1581"/>
              <a:gd name="T50" fmla="*/ 410 w 1222"/>
              <a:gd name="T51" fmla="*/ 911 h 1581"/>
              <a:gd name="T52" fmla="*/ 819 w 1222"/>
              <a:gd name="T53" fmla="*/ 811 h 1581"/>
              <a:gd name="T54" fmla="*/ 794 w 1222"/>
              <a:gd name="T55" fmla="*/ 635 h 1581"/>
              <a:gd name="T56" fmla="*/ 644 w 1222"/>
              <a:gd name="T57" fmla="*/ 853 h 1581"/>
              <a:gd name="T58" fmla="*/ 744 w 1222"/>
              <a:gd name="T59" fmla="*/ 911 h 1581"/>
              <a:gd name="T60" fmla="*/ 803 w 1222"/>
              <a:gd name="T61" fmla="*/ 853 h 1581"/>
              <a:gd name="T62" fmla="*/ 844 w 1222"/>
              <a:gd name="T63" fmla="*/ 811 h 1581"/>
              <a:gd name="T64" fmla="*/ 786 w 1222"/>
              <a:gd name="T65" fmla="*/ 686 h 1581"/>
              <a:gd name="T66" fmla="*/ 694 w 1222"/>
              <a:gd name="T67" fmla="*/ 811 h 1581"/>
              <a:gd name="T68" fmla="*/ 694 w 1222"/>
              <a:gd name="T69" fmla="*/ 811 h 1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1581">
                <a:moveTo>
                  <a:pt x="1221" y="794"/>
                </a:moveTo>
                <a:cubicBezTo>
                  <a:pt x="1221" y="1079"/>
                  <a:pt x="995" y="1313"/>
                  <a:pt x="719" y="1338"/>
                </a:cubicBezTo>
                <a:cubicBezTo>
                  <a:pt x="719" y="1329"/>
                  <a:pt x="711" y="1313"/>
                  <a:pt x="711" y="1296"/>
                </a:cubicBezTo>
                <a:cubicBezTo>
                  <a:pt x="711" y="1296"/>
                  <a:pt x="702" y="1262"/>
                  <a:pt x="686" y="1221"/>
                </a:cubicBezTo>
                <a:cubicBezTo>
                  <a:pt x="911" y="1212"/>
                  <a:pt x="1095" y="1028"/>
                  <a:pt x="1095" y="794"/>
                </a:cubicBezTo>
                <a:cubicBezTo>
                  <a:pt x="1095" y="560"/>
                  <a:pt x="911" y="368"/>
                  <a:pt x="686" y="359"/>
                </a:cubicBezTo>
                <a:cubicBezTo>
                  <a:pt x="702" y="326"/>
                  <a:pt x="711" y="293"/>
                  <a:pt x="711" y="284"/>
                </a:cubicBezTo>
                <a:cubicBezTo>
                  <a:pt x="711" y="276"/>
                  <a:pt x="719" y="259"/>
                  <a:pt x="719" y="243"/>
                </a:cubicBezTo>
                <a:cubicBezTo>
                  <a:pt x="995" y="267"/>
                  <a:pt x="1221" y="510"/>
                  <a:pt x="1221" y="794"/>
                </a:cubicBezTo>
                <a:close/>
                <a:moveTo>
                  <a:pt x="17" y="460"/>
                </a:moveTo>
                <a:cubicBezTo>
                  <a:pt x="8" y="568"/>
                  <a:pt x="0" y="677"/>
                  <a:pt x="0" y="786"/>
                </a:cubicBezTo>
                <a:lnTo>
                  <a:pt x="0" y="794"/>
                </a:lnTo>
                <a:lnTo>
                  <a:pt x="0" y="803"/>
                </a:lnTo>
                <a:cubicBezTo>
                  <a:pt x="0" y="911"/>
                  <a:pt x="8" y="1012"/>
                  <a:pt x="17" y="1120"/>
                </a:cubicBezTo>
                <a:cubicBezTo>
                  <a:pt x="42" y="1396"/>
                  <a:pt x="259" y="1580"/>
                  <a:pt x="468" y="1538"/>
                </a:cubicBezTo>
                <a:cubicBezTo>
                  <a:pt x="485" y="1530"/>
                  <a:pt x="493" y="1530"/>
                  <a:pt x="502" y="1530"/>
                </a:cubicBezTo>
                <a:cubicBezTo>
                  <a:pt x="552" y="1505"/>
                  <a:pt x="594" y="1471"/>
                  <a:pt x="644" y="1438"/>
                </a:cubicBezTo>
                <a:cubicBezTo>
                  <a:pt x="702" y="1396"/>
                  <a:pt x="569" y="1070"/>
                  <a:pt x="493" y="1112"/>
                </a:cubicBezTo>
                <a:cubicBezTo>
                  <a:pt x="460" y="1129"/>
                  <a:pt x="376" y="1196"/>
                  <a:pt x="343" y="1196"/>
                </a:cubicBezTo>
                <a:cubicBezTo>
                  <a:pt x="309" y="1204"/>
                  <a:pt x="293" y="1162"/>
                  <a:pt x="284" y="1120"/>
                </a:cubicBezTo>
                <a:cubicBezTo>
                  <a:pt x="276" y="1028"/>
                  <a:pt x="284" y="903"/>
                  <a:pt x="284" y="803"/>
                </a:cubicBezTo>
                <a:cubicBezTo>
                  <a:pt x="284" y="794"/>
                  <a:pt x="284" y="794"/>
                  <a:pt x="284" y="794"/>
                </a:cubicBezTo>
                <a:cubicBezTo>
                  <a:pt x="284" y="786"/>
                  <a:pt x="284" y="786"/>
                  <a:pt x="284" y="786"/>
                </a:cubicBezTo>
                <a:cubicBezTo>
                  <a:pt x="284" y="677"/>
                  <a:pt x="276" y="560"/>
                  <a:pt x="284" y="460"/>
                </a:cubicBezTo>
                <a:cubicBezTo>
                  <a:pt x="293" y="426"/>
                  <a:pt x="309" y="385"/>
                  <a:pt x="343" y="385"/>
                </a:cubicBezTo>
                <a:cubicBezTo>
                  <a:pt x="376" y="393"/>
                  <a:pt x="460" y="452"/>
                  <a:pt x="493" y="468"/>
                </a:cubicBezTo>
                <a:cubicBezTo>
                  <a:pt x="569" y="510"/>
                  <a:pt x="702" y="184"/>
                  <a:pt x="644" y="142"/>
                </a:cubicBezTo>
                <a:cubicBezTo>
                  <a:pt x="594" y="117"/>
                  <a:pt x="552" y="75"/>
                  <a:pt x="502" y="58"/>
                </a:cubicBezTo>
                <a:cubicBezTo>
                  <a:pt x="493" y="50"/>
                  <a:pt x="485" y="50"/>
                  <a:pt x="468" y="50"/>
                </a:cubicBezTo>
                <a:cubicBezTo>
                  <a:pt x="259" y="0"/>
                  <a:pt x="42" y="184"/>
                  <a:pt x="17" y="460"/>
                </a:cubicBezTo>
                <a:close/>
                <a:moveTo>
                  <a:pt x="410" y="911"/>
                </a:moveTo>
                <a:cubicBezTo>
                  <a:pt x="602" y="911"/>
                  <a:pt x="602" y="911"/>
                  <a:pt x="602" y="911"/>
                </a:cubicBezTo>
                <a:cubicBezTo>
                  <a:pt x="610" y="861"/>
                  <a:pt x="610" y="861"/>
                  <a:pt x="610" y="861"/>
                </a:cubicBezTo>
                <a:cubicBezTo>
                  <a:pt x="493" y="861"/>
                  <a:pt x="493" y="861"/>
                  <a:pt x="493" y="861"/>
                </a:cubicBezTo>
                <a:cubicBezTo>
                  <a:pt x="493" y="861"/>
                  <a:pt x="502" y="853"/>
                  <a:pt x="510" y="853"/>
                </a:cubicBezTo>
                <a:cubicBezTo>
                  <a:pt x="510" y="845"/>
                  <a:pt x="527" y="836"/>
                  <a:pt x="543" y="828"/>
                </a:cubicBezTo>
                <a:cubicBezTo>
                  <a:pt x="569" y="811"/>
                  <a:pt x="569" y="811"/>
                  <a:pt x="569" y="811"/>
                </a:cubicBezTo>
                <a:cubicBezTo>
                  <a:pt x="585" y="803"/>
                  <a:pt x="602" y="786"/>
                  <a:pt x="610" y="778"/>
                </a:cubicBezTo>
                <a:cubicBezTo>
                  <a:pt x="627" y="761"/>
                  <a:pt x="635" y="744"/>
                  <a:pt x="644" y="719"/>
                </a:cubicBezTo>
                <a:cubicBezTo>
                  <a:pt x="652" y="694"/>
                  <a:pt x="644" y="677"/>
                  <a:pt x="627" y="660"/>
                </a:cubicBezTo>
                <a:cubicBezTo>
                  <a:pt x="619" y="644"/>
                  <a:pt x="594" y="635"/>
                  <a:pt x="569" y="635"/>
                </a:cubicBezTo>
                <a:cubicBezTo>
                  <a:pt x="527" y="635"/>
                  <a:pt x="502" y="644"/>
                  <a:pt x="476" y="677"/>
                </a:cubicBezTo>
                <a:cubicBezTo>
                  <a:pt x="468" y="686"/>
                  <a:pt x="460" y="711"/>
                  <a:pt x="452" y="736"/>
                </a:cubicBezTo>
                <a:cubicBezTo>
                  <a:pt x="510" y="736"/>
                  <a:pt x="510" y="736"/>
                  <a:pt x="510" y="736"/>
                </a:cubicBezTo>
                <a:cubicBezTo>
                  <a:pt x="510" y="719"/>
                  <a:pt x="518" y="702"/>
                  <a:pt x="518" y="694"/>
                </a:cubicBezTo>
                <a:cubicBezTo>
                  <a:pt x="527" y="686"/>
                  <a:pt x="543" y="677"/>
                  <a:pt x="560" y="677"/>
                </a:cubicBezTo>
                <a:cubicBezTo>
                  <a:pt x="569" y="677"/>
                  <a:pt x="577" y="686"/>
                  <a:pt x="585" y="694"/>
                </a:cubicBezTo>
                <a:cubicBezTo>
                  <a:pt x="585" y="702"/>
                  <a:pt x="594" y="711"/>
                  <a:pt x="585" y="719"/>
                </a:cubicBezTo>
                <a:cubicBezTo>
                  <a:pt x="585" y="736"/>
                  <a:pt x="577" y="744"/>
                  <a:pt x="560" y="761"/>
                </a:cubicBezTo>
                <a:cubicBezTo>
                  <a:pt x="552" y="769"/>
                  <a:pt x="535" y="778"/>
                  <a:pt x="502" y="803"/>
                </a:cubicBezTo>
                <a:cubicBezTo>
                  <a:pt x="468" y="819"/>
                  <a:pt x="452" y="836"/>
                  <a:pt x="435" y="861"/>
                </a:cubicBezTo>
                <a:cubicBezTo>
                  <a:pt x="426" y="878"/>
                  <a:pt x="418" y="895"/>
                  <a:pt x="410" y="911"/>
                </a:cubicBezTo>
                <a:close/>
                <a:moveTo>
                  <a:pt x="844" y="811"/>
                </a:moveTo>
                <a:cubicBezTo>
                  <a:pt x="819" y="811"/>
                  <a:pt x="819" y="811"/>
                  <a:pt x="819" y="811"/>
                </a:cubicBezTo>
                <a:cubicBezTo>
                  <a:pt x="853" y="635"/>
                  <a:pt x="853" y="635"/>
                  <a:pt x="853" y="635"/>
                </a:cubicBezTo>
                <a:cubicBezTo>
                  <a:pt x="794" y="635"/>
                  <a:pt x="794" y="635"/>
                  <a:pt x="794" y="635"/>
                </a:cubicBezTo>
                <a:cubicBezTo>
                  <a:pt x="652" y="803"/>
                  <a:pt x="652" y="803"/>
                  <a:pt x="652" y="803"/>
                </a:cubicBezTo>
                <a:cubicBezTo>
                  <a:pt x="644" y="853"/>
                  <a:pt x="644" y="853"/>
                  <a:pt x="644" y="853"/>
                </a:cubicBezTo>
                <a:cubicBezTo>
                  <a:pt x="753" y="853"/>
                  <a:pt x="753" y="853"/>
                  <a:pt x="753" y="853"/>
                </a:cubicBezTo>
                <a:cubicBezTo>
                  <a:pt x="744" y="911"/>
                  <a:pt x="744" y="911"/>
                  <a:pt x="744" y="911"/>
                </a:cubicBezTo>
                <a:cubicBezTo>
                  <a:pt x="794" y="911"/>
                  <a:pt x="794" y="911"/>
                  <a:pt x="794" y="911"/>
                </a:cubicBezTo>
                <a:cubicBezTo>
                  <a:pt x="803" y="853"/>
                  <a:pt x="803" y="853"/>
                  <a:pt x="803" y="853"/>
                </a:cubicBezTo>
                <a:cubicBezTo>
                  <a:pt x="836" y="853"/>
                  <a:pt x="836" y="853"/>
                  <a:pt x="836" y="853"/>
                </a:cubicBezTo>
                <a:lnTo>
                  <a:pt x="844" y="811"/>
                </a:lnTo>
                <a:close/>
                <a:moveTo>
                  <a:pt x="694" y="811"/>
                </a:moveTo>
                <a:cubicBezTo>
                  <a:pt x="786" y="686"/>
                  <a:pt x="786" y="686"/>
                  <a:pt x="786" y="686"/>
                </a:cubicBezTo>
                <a:cubicBezTo>
                  <a:pt x="761" y="811"/>
                  <a:pt x="761" y="811"/>
                  <a:pt x="761" y="811"/>
                </a:cubicBezTo>
                <a:lnTo>
                  <a:pt x="694" y="811"/>
                </a:lnTo>
                <a:close/>
                <a:moveTo>
                  <a:pt x="694" y="811"/>
                </a:moveTo>
                <a:lnTo>
                  <a:pt x="694" y="811"/>
                </a:lnTo>
                <a:close/>
              </a:path>
            </a:pathLst>
          </a:custGeom>
          <a:solidFill>
            <a:schemeClr val="bg1"/>
          </a:solidFill>
          <a:ln>
            <a:noFill/>
          </a:ln>
          <a:effectLst/>
        </p:spPr>
        <p:txBody>
          <a:bodyPr wrap="none" lIns="243785" tIns="121892" rIns="243785" bIns="121892"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sz="24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0" name="矩形 59"/>
          <p:cNvSpPr/>
          <p:nvPr/>
        </p:nvSpPr>
        <p:spPr>
          <a:xfrm>
            <a:off x="1722120" y="1167444"/>
            <a:ext cx="2137410" cy="428625"/>
          </a:xfrm>
          <a:prstGeom prst="rect">
            <a:avLst/>
          </a:prstGeom>
        </p:spPr>
        <p:txBody>
          <a:bodyPr wrap="non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1" name="矩形 47"/>
          <p:cNvSpPr>
            <a:spLocks noChangeArrowheads="1"/>
          </p:cNvSpPr>
          <p:nvPr/>
        </p:nvSpPr>
        <p:spPr bwMode="auto">
          <a:xfrm>
            <a:off x="1722120" y="1583055"/>
            <a:ext cx="2616200" cy="69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sp>
        <p:nvSpPr>
          <p:cNvPr id="62" name="矩形 61"/>
          <p:cNvSpPr/>
          <p:nvPr/>
        </p:nvSpPr>
        <p:spPr>
          <a:xfrm>
            <a:off x="1722120" y="3153126"/>
            <a:ext cx="2137410" cy="428625"/>
          </a:xfrm>
          <a:prstGeom prst="rect">
            <a:avLst/>
          </a:prstGeom>
        </p:spPr>
        <p:txBody>
          <a:bodyPr wrap="non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3" name="矩形 47"/>
          <p:cNvSpPr>
            <a:spLocks noChangeArrowheads="1"/>
          </p:cNvSpPr>
          <p:nvPr/>
        </p:nvSpPr>
        <p:spPr bwMode="auto">
          <a:xfrm>
            <a:off x="1722120" y="3568700"/>
            <a:ext cx="2616200" cy="69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sp>
        <p:nvSpPr>
          <p:cNvPr id="64" name="矩形 63"/>
          <p:cNvSpPr/>
          <p:nvPr/>
        </p:nvSpPr>
        <p:spPr>
          <a:xfrm>
            <a:off x="8279770" y="1167444"/>
            <a:ext cx="2137410" cy="428625"/>
          </a:xfrm>
          <a:prstGeom prst="rect">
            <a:avLst/>
          </a:prstGeom>
        </p:spPr>
        <p:txBody>
          <a:bodyPr wrap="none" lIns="91431" tIns="45716" rIns="91431" bIns="45716">
            <a:spAutoFit/>
          </a:bodyPr>
          <a:lstStyle/>
          <a:p>
            <a:pPr algn="l"/>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66" name="矩形 65"/>
          <p:cNvSpPr/>
          <p:nvPr/>
        </p:nvSpPr>
        <p:spPr>
          <a:xfrm>
            <a:off x="8279770" y="3153126"/>
            <a:ext cx="2137410" cy="428625"/>
          </a:xfrm>
          <a:prstGeom prst="rect">
            <a:avLst/>
          </a:prstGeom>
        </p:spPr>
        <p:txBody>
          <a:bodyPr wrap="none" lIns="91431" tIns="45716" rIns="91431" bIns="45716">
            <a:spAutoFit/>
          </a:bodyPr>
          <a:lstStyle/>
          <a:p>
            <a:pPr algn="ctr"/>
            <a:r>
              <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rPr>
              <a:t>请添加你的标题</a:t>
            </a:r>
            <a:endParaRPr lang="zh-CN" altLang="en-US" sz="2200"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思源黑体 CN Medium" panose="020B0600000000000000" charset="-122"/>
            </a:endParaRPr>
          </a:p>
        </p:txBody>
      </p:sp>
      <p:sp>
        <p:nvSpPr>
          <p:cNvPr id="24" name="矩形 47"/>
          <p:cNvSpPr>
            <a:spLocks noChangeArrowheads="1"/>
          </p:cNvSpPr>
          <p:nvPr/>
        </p:nvSpPr>
        <p:spPr bwMode="auto">
          <a:xfrm>
            <a:off x="8279770" y="1583055"/>
            <a:ext cx="2616200" cy="69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sp>
        <p:nvSpPr>
          <p:cNvPr id="25" name="矩形 47"/>
          <p:cNvSpPr>
            <a:spLocks noChangeArrowheads="1"/>
          </p:cNvSpPr>
          <p:nvPr/>
        </p:nvSpPr>
        <p:spPr bwMode="auto">
          <a:xfrm>
            <a:off x="8279770" y="3568700"/>
            <a:ext cx="2616200" cy="69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l">
              <a:lnSpc>
                <a:spcPct val="130000"/>
              </a:lnSpc>
              <a:spcBef>
                <a:spcPct val="0"/>
              </a:spcBef>
              <a:buNone/>
            </a:pPr>
            <a:r>
              <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rPr>
              <a:t>此文本框内容为替代文字，请双击文本框替换您的文本框内容。此文本框内容为替代文字，请双击文本框替换您的文本框内容。</a:t>
            </a:r>
            <a:endParaRPr lang="zh-CN" altLang="en-US" sz="1000" dirty="0">
              <a:solidFill>
                <a:schemeClr val="bg1"/>
              </a:solidFill>
              <a:latin typeface="思源黑体 CN Medium" panose="020B0600000000000000" charset="-122"/>
              <a:ea typeface="思源黑体 CN Medium" panose="020B0600000000000000" charset="-122"/>
              <a:cs typeface="+mn-ea"/>
              <a:sym typeface="思源黑体 CN Medium" panose="020B0600000000000000" charset="-122"/>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87" name="图片 86" descr="渐变Ian"/>
          <p:cNvPicPr>
            <a:picLocks noChangeAspect="1"/>
          </p:cNvPicPr>
          <p:nvPr/>
        </p:nvPicPr>
        <p:blipFill>
          <a:blip r:embed="rId1"/>
          <a:srcRect r="13225"/>
          <a:stretch>
            <a:fillRect/>
          </a:stretch>
        </p:blipFill>
        <p:spPr>
          <a:xfrm>
            <a:off x="7404735" y="0"/>
            <a:ext cx="4787265" cy="6861810"/>
          </a:xfrm>
          <a:prstGeom prst="rect">
            <a:avLst/>
          </a:prstGeom>
        </p:spPr>
      </p:pic>
      <p:pic>
        <p:nvPicPr>
          <p:cNvPr id="95" name="图片 94" descr="渐变Ian"/>
          <p:cNvPicPr>
            <a:picLocks noChangeAspect="1"/>
          </p:cNvPicPr>
          <p:nvPr/>
        </p:nvPicPr>
        <p:blipFill>
          <a:blip r:embed="rId1"/>
          <a:srcRect r="13225"/>
          <a:stretch>
            <a:fillRect/>
          </a:stretch>
        </p:blipFill>
        <p:spPr>
          <a:xfrm flipH="1">
            <a:off x="5080" y="8890"/>
            <a:ext cx="4787265" cy="6861810"/>
          </a:xfrm>
          <a:prstGeom prst="rect">
            <a:avLst/>
          </a:prstGeom>
        </p:spPr>
      </p:pic>
      <p:grpSp>
        <p:nvGrpSpPr>
          <p:cNvPr id="5" name="组合 4"/>
          <p:cNvGrpSpPr/>
          <p:nvPr/>
        </p:nvGrpSpPr>
        <p:grpSpPr>
          <a:xfrm>
            <a:off x="3531235" y="2280920"/>
            <a:ext cx="5158740" cy="2040255"/>
            <a:chOff x="4032" y="3133"/>
            <a:chExt cx="8124" cy="3213"/>
          </a:xfrm>
        </p:grpSpPr>
        <p:sp>
          <p:nvSpPr>
            <p:cNvPr id="8" name="文本框 7"/>
            <p:cNvSpPr txBox="1"/>
            <p:nvPr/>
          </p:nvSpPr>
          <p:spPr>
            <a:xfrm>
              <a:off x="4916" y="3133"/>
              <a:ext cx="6934" cy="2276"/>
            </a:xfrm>
            <a:prstGeom prst="rect">
              <a:avLst/>
            </a:prstGeom>
            <a:noFill/>
          </p:spPr>
          <p:txBody>
            <a:bodyPr wrap="square" rtlCol="0">
              <a:spAutoFit/>
            </a:bodyPr>
            <a:p>
              <a:r>
                <a:rPr lang="en-US" altLang="zh-CN" sz="88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02.</a:t>
              </a:r>
              <a:r>
                <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rPr>
                <a:t>PART </a:t>
              </a:r>
              <a:endParaRPr lang="en-US" altLang="zh-CN" sz="6600" b="1" dirty="0">
                <a:gradFill>
                  <a:gsLst>
                    <a:gs pos="0">
                      <a:srgbClr val="63ECE5"/>
                    </a:gs>
                    <a:gs pos="100000">
                      <a:srgbClr val="30D3F7"/>
                    </a:gs>
                  </a:gsLst>
                  <a:lin ang="5400000" scaled="0"/>
                </a:gradFill>
                <a:latin typeface="思源黑体 CN Medium" panose="020B0600000000000000" charset="-122"/>
                <a:ea typeface="思源黑体 CN Medium" panose="020B0600000000000000" charset="-122"/>
              </a:endParaRPr>
            </a:p>
          </p:txBody>
        </p:sp>
        <p:sp>
          <p:nvSpPr>
            <p:cNvPr id="9" name="文本框 8"/>
            <p:cNvSpPr txBox="1"/>
            <p:nvPr/>
          </p:nvSpPr>
          <p:spPr>
            <a:xfrm>
              <a:off x="4032" y="5718"/>
              <a:ext cx="8124" cy="628"/>
            </a:xfrm>
            <a:prstGeom prst="rect">
              <a:avLst/>
            </a:prstGeom>
            <a:noFill/>
          </p:spPr>
          <p:txBody>
            <a:bodyPr wrap="square" rtlCol="0">
              <a:spAutoFit/>
            </a:bodyPr>
            <a:p>
              <a:pPr algn="dist"/>
              <a:r>
                <a:rPr lang="zh-CN" altLang="en-US" sz="2000" dirty="0">
                  <a:solidFill>
                    <a:schemeClr val="bg1"/>
                  </a:solidFill>
                  <a:latin typeface="思源黑体 CN Bold" panose="020B0800000000000000" charset="-122"/>
                  <a:ea typeface="思源黑体 CN Bold" panose="020B0800000000000000" charset="-122"/>
                </a:rPr>
                <a:t>点击输入您的标题文案</a:t>
              </a:r>
              <a:endParaRPr lang="zh-CN" altLang="en-US" sz="2000" dirty="0">
                <a:solidFill>
                  <a:schemeClr val="bg1"/>
                </a:solidFill>
                <a:latin typeface="思源黑体 CN Bold" panose="020B0800000000000000" charset="-122"/>
                <a:ea typeface="思源黑体 CN Bold" panose="020B0800000000000000" charset="-122"/>
              </a:endParaRPr>
            </a:p>
          </p:txBody>
        </p:sp>
      </p:grpSp>
      <p:cxnSp>
        <p:nvCxnSpPr>
          <p:cNvPr id="68" name="直接连接符 67"/>
          <p:cNvCxnSpPr/>
          <p:nvPr/>
        </p:nvCxnSpPr>
        <p:spPr>
          <a:xfrm>
            <a:off x="4804728" y="5788025"/>
            <a:ext cx="2569845" cy="0"/>
          </a:xfrm>
          <a:prstGeom prst="line">
            <a:avLst/>
          </a:prstGeom>
          <a:ln w="25400">
            <a:gradFill>
              <a:gsLst>
                <a:gs pos="0">
                  <a:srgbClr val="211159"/>
                </a:gs>
                <a:gs pos="5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2" name="直接连接符 1"/>
          <p:cNvCxnSpPr/>
          <p:nvPr/>
        </p:nvCxnSpPr>
        <p:spPr>
          <a:xfrm>
            <a:off x="4400550" y="6073775"/>
            <a:ext cx="3378200" cy="0"/>
          </a:xfrm>
          <a:prstGeom prst="line">
            <a:avLst/>
          </a:prstGeom>
          <a:ln w="25400">
            <a:gradFill>
              <a:gsLst>
                <a:gs pos="0">
                  <a:srgbClr val="211159"/>
                </a:gs>
                <a:gs pos="50000">
                  <a:srgbClr val="4C8DF9"/>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3519170" y="6359525"/>
            <a:ext cx="5168900" cy="0"/>
          </a:xfrm>
          <a:prstGeom prst="line">
            <a:avLst/>
          </a:prstGeom>
          <a:ln w="38100">
            <a:gradFill>
              <a:gsLst>
                <a:gs pos="0">
                  <a:srgbClr val="211159"/>
                </a:gs>
                <a:gs pos="51000">
                  <a:srgbClr val="23E6FD"/>
                </a:gs>
                <a:gs pos="66000">
                  <a:srgbClr val="4951FB"/>
                </a:gs>
                <a:gs pos="33000">
                  <a:srgbClr val="4951FB"/>
                </a:gs>
                <a:gs pos="100000">
                  <a:srgbClr val="201059"/>
                </a:gs>
              </a:gsLst>
              <a:lin ang="0" scaled="1"/>
            </a:gradFill>
          </a:ln>
        </p:spPr>
        <p:style>
          <a:lnRef idx="1">
            <a:schemeClr val="accent1"/>
          </a:lnRef>
          <a:fillRef idx="0">
            <a:schemeClr val="accent1"/>
          </a:fillRef>
          <a:effectRef idx="0">
            <a:schemeClr val="accent1"/>
          </a:effectRef>
          <a:fontRef idx="minor">
            <a:schemeClr val="tx1"/>
          </a:fontRef>
        </p:style>
      </p:cxnSp>
      <p:sp>
        <p:nvSpPr>
          <p:cNvPr id="89" name="半闭框 88"/>
          <p:cNvSpPr/>
          <p:nvPr/>
        </p:nvSpPr>
        <p:spPr>
          <a:xfrm rot="2700000">
            <a:off x="5725160" y="102933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1" name="半闭框 90"/>
          <p:cNvSpPr/>
          <p:nvPr/>
        </p:nvSpPr>
        <p:spPr>
          <a:xfrm rot="17760000">
            <a:off x="2846070"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92" name="半闭框 91"/>
          <p:cNvSpPr/>
          <p:nvPr/>
        </p:nvSpPr>
        <p:spPr>
          <a:xfrm rot="3840000" flipH="1">
            <a:off x="8676005" y="4642485"/>
            <a:ext cx="681355" cy="681355"/>
          </a:xfrm>
          <a:prstGeom prst="halfFrame">
            <a:avLst>
              <a:gd name="adj1" fmla="val 17575"/>
              <a:gd name="adj2" fmla="val 19054"/>
            </a:avLst>
          </a:prstGeom>
          <a:gradFill>
            <a:gsLst>
              <a:gs pos="0">
                <a:srgbClr val="06FFFF"/>
              </a:gs>
              <a:gs pos="100000">
                <a:srgbClr val="0693F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grpSp>
        <p:nvGrpSpPr>
          <p:cNvPr id="109" name="组合 108"/>
          <p:cNvGrpSpPr/>
          <p:nvPr/>
        </p:nvGrpSpPr>
        <p:grpSpPr>
          <a:xfrm>
            <a:off x="5823585" y="451485"/>
            <a:ext cx="462280" cy="248920"/>
            <a:chOff x="9081" y="576"/>
            <a:chExt cx="728" cy="392"/>
          </a:xfrm>
        </p:grpSpPr>
        <p:cxnSp>
          <p:nvCxnSpPr>
            <p:cNvPr id="107" name="直接连接符 106"/>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5120000">
            <a:off x="2218055" y="5100955"/>
            <a:ext cx="462280" cy="248920"/>
            <a:chOff x="9081" y="576"/>
            <a:chExt cx="728" cy="392"/>
          </a:xfrm>
        </p:grpSpPr>
        <p:cxnSp>
          <p:nvCxnSpPr>
            <p:cNvPr id="111" name="直接连接符 110"/>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grpSp>
        <p:nvGrpSpPr>
          <p:cNvPr id="113" name="组合 112"/>
          <p:cNvGrpSpPr/>
          <p:nvPr/>
        </p:nvGrpSpPr>
        <p:grpSpPr>
          <a:xfrm rot="6240000" flipH="1">
            <a:off x="9526905" y="5081270"/>
            <a:ext cx="462280" cy="248920"/>
            <a:chOff x="9081" y="576"/>
            <a:chExt cx="728" cy="392"/>
          </a:xfrm>
        </p:grpSpPr>
        <p:cxnSp>
          <p:nvCxnSpPr>
            <p:cNvPr id="114" name="直接连接符 113"/>
            <p:cNvCxnSpPr/>
            <p:nvPr/>
          </p:nvCxnSpPr>
          <p:spPr>
            <a:xfrm flipH="1">
              <a:off x="9081"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9427" y="576"/>
              <a:ext cx="383" cy="392"/>
            </a:xfrm>
            <a:prstGeom prst="line">
              <a:avLst/>
            </a:prstGeom>
            <a:ln w="25400">
              <a:gradFill>
                <a:gsLst>
                  <a:gs pos="100000">
                    <a:srgbClr val="211159"/>
                  </a:gs>
                  <a:gs pos="0">
                    <a:srgbClr val="03ECF2"/>
                  </a:gs>
                </a:gsLst>
                <a:lin ang="0" scaled="1"/>
              </a:gradFill>
            </a:ln>
          </p:spPr>
          <p:style>
            <a:lnRef idx="1">
              <a:schemeClr val="accent1"/>
            </a:lnRef>
            <a:fillRef idx="0">
              <a:schemeClr val="accent1"/>
            </a:fillRef>
            <a:effectRef idx="0">
              <a:schemeClr val="accent1"/>
            </a:effectRef>
            <a:fontRef idx="minor">
              <a:schemeClr val="tx1"/>
            </a:fontRef>
          </p:style>
        </p:cxnSp>
      </p:gr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2270760" y="555625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grpSp>
        <p:nvGrpSpPr>
          <p:cNvPr id="4" name="组合 3"/>
          <p:cNvGrpSpPr/>
          <p:nvPr/>
        </p:nvGrpSpPr>
        <p:grpSpPr>
          <a:xfrm rot="0">
            <a:off x="2343150" y="1151255"/>
            <a:ext cx="2264410" cy="3350260"/>
            <a:chOff x="7717809" y="1624084"/>
            <a:chExt cx="2809240" cy="4156075"/>
          </a:xfrm>
          <a:gradFill>
            <a:gsLst>
              <a:gs pos="0">
                <a:srgbClr val="03FFFF"/>
              </a:gs>
              <a:gs pos="100000">
                <a:srgbClr val="0693FE"/>
              </a:gs>
            </a:gsLst>
            <a:lin ang="0" scaled="0"/>
          </a:gradFill>
        </p:grpSpPr>
        <p:sp>
          <p:nvSpPr>
            <p:cNvPr id="3" name="立方体 2"/>
            <p:cNvSpPr/>
            <p:nvPr/>
          </p:nvSpPr>
          <p:spPr>
            <a:xfrm>
              <a:off x="7717809" y="1625354"/>
              <a:ext cx="573405" cy="415480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 name="立方体 1"/>
            <p:cNvSpPr/>
            <p:nvPr/>
          </p:nvSpPr>
          <p:spPr>
            <a:xfrm>
              <a:off x="7717809" y="2870050"/>
              <a:ext cx="573206" cy="290977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3" name="立方体 22"/>
            <p:cNvSpPr/>
            <p:nvPr/>
          </p:nvSpPr>
          <p:spPr>
            <a:xfrm>
              <a:off x="8463299" y="1624719"/>
              <a:ext cx="573405" cy="415163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4" name="立方体 23"/>
            <p:cNvSpPr/>
            <p:nvPr/>
          </p:nvSpPr>
          <p:spPr>
            <a:xfrm>
              <a:off x="8463055" y="3429000"/>
              <a:ext cx="573206" cy="2347413"/>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5" name="立方体 24"/>
            <p:cNvSpPr/>
            <p:nvPr/>
          </p:nvSpPr>
          <p:spPr>
            <a:xfrm>
              <a:off x="9208301" y="1624084"/>
              <a:ext cx="573206" cy="415233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6" name="立方体 25"/>
            <p:cNvSpPr/>
            <p:nvPr/>
          </p:nvSpPr>
          <p:spPr>
            <a:xfrm>
              <a:off x="9208154" y="3541149"/>
              <a:ext cx="573405" cy="223520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7" name="立方体 6"/>
            <p:cNvSpPr/>
            <p:nvPr/>
          </p:nvSpPr>
          <p:spPr>
            <a:xfrm>
              <a:off x="9953644" y="1625354"/>
              <a:ext cx="573405" cy="415099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28" name="立方体 27"/>
            <p:cNvSpPr/>
            <p:nvPr/>
          </p:nvSpPr>
          <p:spPr>
            <a:xfrm>
              <a:off x="9953547" y="4060209"/>
              <a:ext cx="573206" cy="1716204"/>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grpSp>
      <p:grpSp>
        <p:nvGrpSpPr>
          <p:cNvPr id="29" name="组合 28"/>
          <p:cNvGrpSpPr/>
          <p:nvPr/>
        </p:nvGrpSpPr>
        <p:grpSpPr>
          <a:xfrm rot="0">
            <a:off x="5488940" y="1151255"/>
            <a:ext cx="2264410" cy="3350260"/>
            <a:chOff x="7717809" y="1624084"/>
            <a:chExt cx="2809240" cy="4156075"/>
          </a:xfrm>
          <a:gradFill>
            <a:gsLst>
              <a:gs pos="0">
                <a:srgbClr val="03FFFF"/>
              </a:gs>
              <a:gs pos="100000">
                <a:srgbClr val="0693FE"/>
              </a:gs>
            </a:gsLst>
            <a:lin ang="0" scaled="0"/>
          </a:gradFill>
        </p:grpSpPr>
        <p:sp>
          <p:nvSpPr>
            <p:cNvPr id="30" name="立方体 29"/>
            <p:cNvSpPr/>
            <p:nvPr/>
          </p:nvSpPr>
          <p:spPr>
            <a:xfrm>
              <a:off x="7717809" y="1625354"/>
              <a:ext cx="573405" cy="415480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33" name="立方体 32"/>
            <p:cNvSpPr/>
            <p:nvPr/>
          </p:nvSpPr>
          <p:spPr>
            <a:xfrm>
              <a:off x="7717809" y="2870050"/>
              <a:ext cx="573206" cy="290977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38" name="立方体 37"/>
            <p:cNvSpPr/>
            <p:nvPr/>
          </p:nvSpPr>
          <p:spPr>
            <a:xfrm>
              <a:off x="8463299" y="1624719"/>
              <a:ext cx="573405" cy="415163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31" name="立方体 30"/>
            <p:cNvSpPr/>
            <p:nvPr/>
          </p:nvSpPr>
          <p:spPr>
            <a:xfrm>
              <a:off x="8463055" y="3429000"/>
              <a:ext cx="573206" cy="2347413"/>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51" name="立方体 50"/>
            <p:cNvSpPr/>
            <p:nvPr/>
          </p:nvSpPr>
          <p:spPr>
            <a:xfrm>
              <a:off x="9208301" y="1624084"/>
              <a:ext cx="573206" cy="415233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52" name="立方体 51"/>
            <p:cNvSpPr/>
            <p:nvPr/>
          </p:nvSpPr>
          <p:spPr>
            <a:xfrm>
              <a:off x="9208154" y="3541149"/>
              <a:ext cx="573405" cy="2235200"/>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53" name="立方体 52"/>
            <p:cNvSpPr/>
            <p:nvPr/>
          </p:nvSpPr>
          <p:spPr>
            <a:xfrm>
              <a:off x="9953644" y="1625354"/>
              <a:ext cx="573405" cy="4150995"/>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sp>
          <p:nvSpPr>
            <p:cNvPr id="54" name="立方体 53"/>
            <p:cNvSpPr/>
            <p:nvPr/>
          </p:nvSpPr>
          <p:spPr>
            <a:xfrm>
              <a:off x="9953547" y="4060209"/>
              <a:ext cx="573206" cy="1716204"/>
            </a:xfrm>
            <a:prstGeom prst="cube">
              <a:avLst>
                <a:gd name="adj" fmla="val 2381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900">
                <a:solidFill>
                  <a:schemeClr val="bg1"/>
                </a:solidFill>
                <a:cs typeface="思源黑体 CN Bold" panose="020B0800000000000000" charset="-122"/>
                <a:sym typeface="思源黑体 CN Bold" panose="020B0800000000000000" charset="-122"/>
              </a:endParaRPr>
            </a:p>
          </p:txBody>
        </p:sp>
      </p:grpSp>
      <p:grpSp>
        <p:nvGrpSpPr>
          <p:cNvPr id="32" name="组合 31"/>
          <p:cNvGrpSpPr/>
          <p:nvPr/>
        </p:nvGrpSpPr>
        <p:grpSpPr>
          <a:xfrm rot="0">
            <a:off x="8520430" y="1151255"/>
            <a:ext cx="1576705" cy="1338580"/>
            <a:chOff x="1601" y="4873"/>
            <a:chExt cx="2483" cy="2108"/>
          </a:xfrm>
        </p:grpSpPr>
        <p:sp>
          <p:nvSpPr>
            <p:cNvPr id="58" name="文本框 57"/>
            <p:cNvSpPr txBox="1"/>
            <p:nvPr/>
          </p:nvSpPr>
          <p:spPr>
            <a:xfrm>
              <a:off x="1601" y="4873"/>
              <a:ext cx="1375" cy="725"/>
            </a:xfrm>
            <a:prstGeom prst="rect">
              <a:avLst/>
            </a:prstGeom>
            <a:noFill/>
          </p:spPr>
          <p:txBody>
            <a:bodyPr wrap="square" rtlCol="0">
              <a:spAutoFit/>
            </a:bodyPr>
            <a:p>
              <a:pPr algn="l"/>
              <a:r>
                <a:rPr lang="en-US" altLang="zh-CN" sz="2400" b="1">
                  <a:solidFill>
                    <a:schemeClr val="bg1"/>
                  </a:solidFill>
                  <a:latin typeface="思源黑体 CN Medium" panose="020B0600000000000000" charset="-122"/>
                  <a:ea typeface="思源黑体 CN Medium" panose="020B0600000000000000" charset="-122"/>
                  <a:cs typeface="思源黑体 CN Bold" panose="020B0800000000000000" charset="-122"/>
                </a:rPr>
                <a:t>A</a:t>
              </a:r>
              <a:endParaRPr lang="en-US" altLang="zh-CN" sz="2400" b="1">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198" name="Footer Text"/>
            <p:cNvSpPr txBox="1"/>
            <p:nvPr/>
          </p:nvSpPr>
          <p:spPr>
            <a:xfrm>
              <a:off x="1761" y="6458"/>
              <a:ext cx="1632" cy="523"/>
            </a:xfrm>
            <a:prstGeom prst="rect">
              <a:avLst/>
            </a:prstGeom>
            <a:ln w="12700">
              <a:miter lim="400000"/>
            </a:ln>
          </p:spPr>
          <p:txBody>
            <a:bodyPr wrap="square" lIns="0" tIns="0" rIns="0" bIns="0">
              <a:spAutoFit/>
            </a:bodyPr>
            <a:lstStyle/>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endParaRPr>
            </a:p>
          </p:txBody>
        </p:sp>
        <p:sp>
          <p:nvSpPr>
            <p:cNvPr id="199" name="TextBox 98"/>
            <p:cNvSpPr txBox="1"/>
            <p:nvPr/>
          </p:nvSpPr>
          <p:spPr>
            <a:xfrm>
              <a:off x="1748" y="5548"/>
              <a:ext cx="2336" cy="872"/>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请双击更标题信息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grpSp>
      <p:grpSp>
        <p:nvGrpSpPr>
          <p:cNvPr id="65" name="组合 64"/>
          <p:cNvGrpSpPr/>
          <p:nvPr/>
        </p:nvGrpSpPr>
        <p:grpSpPr>
          <a:xfrm rot="0">
            <a:off x="8520430" y="3080385"/>
            <a:ext cx="1576705" cy="1338580"/>
            <a:chOff x="8936" y="4873"/>
            <a:chExt cx="2483" cy="2108"/>
          </a:xfrm>
        </p:grpSpPr>
        <p:sp>
          <p:nvSpPr>
            <p:cNvPr id="66" name="文本框 65"/>
            <p:cNvSpPr txBox="1"/>
            <p:nvPr/>
          </p:nvSpPr>
          <p:spPr>
            <a:xfrm>
              <a:off x="8936" y="4873"/>
              <a:ext cx="1792" cy="725"/>
            </a:xfrm>
            <a:prstGeom prst="rect">
              <a:avLst/>
            </a:prstGeom>
            <a:noFill/>
          </p:spPr>
          <p:txBody>
            <a:bodyPr wrap="square" rtlCol="0">
              <a:spAutoFit/>
            </a:bodyPr>
            <a:p>
              <a:pPr algn="l"/>
              <a:r>
                <a:rPr lang="en-US" altLang="zh-CN" sz="2400" b="1">
                  <a:solidFill>
                    <a:schemeClr val="bg1"/>
                  </a:solidFill>
                  <a:latin typeface="思源黑体 CN Medium" panose="020B0600000000000000" charset="-122"/>
                  <a:ea typeface="思源黑体 CN Medium" panose="020B0600000000000000" charset="-122"/>
                  <a:cs typeface="思源黑体 CN Bold" panose="020B0800000000000000" charset="-122"/>
                </a:rPr>
                <a:t>C</a:t>
              </a:r>
              <a:endParaRPr lang="en-US" altLang="zh-CN" sz="2400" b="1">
                <a:solidFill>
                  <a:schemeClr val="bg1"/>
                </a:solidFill>
                <a:latin typeface="思源黑体 CN Medium" panose="020B0600000000000000" charset="-122"/>
                <a:ea typeface="思源黑体 CN Medium" panose="020B0600000000000000" charset="-122"/>
                <a:cs typeface="思源黑体 CN Bold" panose="020B0800000000000000" charset="-122"/>
              </a:endParaRPr>
            </a:p>
          </p:txBody>
        </p:sp>
        <p:sp>
          <p:nvSpPr>
            <p:cNvPr id="67" name="Footer Text"/>
            <p:cNvSpPr txBox="1"/>
            <p:nvPr/>
          </p:nvSpPr>
          <p:spPr>
            <a:xfrm>
              <a:off x="9096" y="6458"/>
              <a:ext cx="1632" cy="523"/>
            </a:xfrm>
            <a:prstGeom prst="rect">
              <a:avLst/>
            </a:prstGeom>
            <a:ln w="12700">
              <a:miter lim="400000"/>
            </a:ln>
          </p:spPr>
          <p:txBody>
            <a:bodyPr wrap="square" lIns="0" tIns="0" rIns="0" bIns="0">
              <a:spAutoFit/>
            </a:bodyPr>
            <a:lstStyle/>
            <a:p>
              <a:pPr algn="l" defTabSz="914400">
                <a:lnSpc>
                  <a:spcPct val="120000"/>
                </a:lnSpc>
                <a:defRPr sz="2000">
                  <a:solidFill>
                    <a:srgbClr val="404040"/>
                  </a:solidFill>
                  <a:latin typeface="思源黑体 CN Regular" panose="020B0500000000000000" charset="-122"/>
                  <a:ea typeface="思源黑体 CN Regular" panose="020B0500000000000000" charset="-122"/>
                  <a:cs typeface="思源黑体 CN Regular" panose="020B0500000000000000" charset="-122"/>
                  <a:sym typeface="思源黑体 CN Regular" panose="020B0500000000000000" charset="-122"/>
                </a:defRPr>
              </a:pPr>
              <a:r>
                <a:rPr sz="900">
                  <a:solidFill>
                    <a:schemeClr val="bg1"/>
                  </a:solidFill>
                  <a:latin typeface="思源黑体 CN Medium" panose="020B0600000000000000" charset="-122"/>
                  <a:ea typeface="思源黑体 CN Medium" panose="020B0600000000000000" charset="-122"/>
                </a:rPr>
                <a:t>请双击更改文字内容请双击更改文字</a:t>
              </a:r>
              <a:endParaRPr sz="900">
                <a:solidFill>
                  <a:schemeClr val="bg1"/>
                </a:solidFill>
                <a:latin typeface="思源黑体 CN Medium" panose="020B0600000000000000" charset="-122"/>
                <a:ea typeface="思源黑体 CN Medium" panose="020B0600000000000000" charset="-122"/>
              </a:endParaRPr>
            </a:p>
          </p:txBody>
        </p:sp>
        <p:sp>
          <p:nvSpPr>
            <p:cNvPr id="68" name="TextBox 98"/>
            <p:cNvSpPr txBox="1"/>
            <p:nvPr/>
          </p:nvSpPr>
          <p:spPr>
            <a:xfrm>
              <a:off x="9083" y="5548"/>
              <a:ext cx="2336" cy="872"/>
            </a:xfrm>
            <a:prstGeom prst="rect">
              <a:avLst/>
            </a:prstGeom>
            <a:ln w="12700">
              <a:miter lim="400000"/>
            </a:ln>
          </p:spPr>
          <p:txBody>
            <a:bodyPr wrap="square" lIns="0" tIns="0" rIns="0" bIns="0">
              <a:spAutoFit/>
            </a:bodyPr>
            <a:lstStyle>
              <a:lvl1pPr algn="l" defTabSz="914400">
                <a:lnSpc>
                  <a:spcPct val="120000"/>
                </a:lnSpc>
                <a:defRPr sz="3000">
                  <a:solidFill>
                    <a:srgbClr val="404040"/>
                  </a:solidFill>
                  <a:latin typeface="Source Han Sans CN Bold Bold"/>
                  <a:ea typeface="Source Han Sans CN Bold Bold"/>
                  <a:cs typeface="Source Han Sans CN Bold Bold"/>
                  <a:sym typeface="Source Han Sans CN Bold Bold"/>
                </a:defRPr>
              </a:lvl1pPr>
            </a:lstStyle>
            <a:p>
              <a:pPr algn="l">
                <a:lnSpc>
                  <a:spcPct val="100000"/>
                </a:lnSpc>
              </a:pPr>
              <a:r>
                <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rPr>
                <a:t>请双击更标题信息</a:t>
              </a:r>
              <a:endParaRPr sz="1800" b="1">
                <a:solidFill>
                  <a:schemeClr val="bg1"/>
                </a:solidFill>
                <a:latin typeface="思源黑体 CN Medium" panose="020B0600000000000000" charset="-122"/>
                <a:ea typeface="思源黑体 CN Medium" panose="020B0600000000000000" charset="-122"/>
                <a:cs typeface="思源黑体 CN Regular" panose="020B0500000000000000" charset="-122"/>
                <a:sym typeface="思源黑体 CN Bold" panose="020B0800000000000000" charset="-122"/>
              </a:endParaRPr>
            </a:p>
          </p:txBody>
        </p:sp>
      </p:gr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27186A"/>
            </a:gs>
            <a:gs pos="100000">
              <a:srgbClr val="0E0033"/>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文本框 10"/>
          <p:cNvSpPr txBox="1"/>
          <p:nvPr/>
        </p:nvSpPr>
        <p:spPr>
          <a:xfrm>
            <a:off x="1474470" y="5737860"/>
            <a:ext cx="6311900" cy="245110"/>
          </a:xfrm>
          <a:prstGeom prst="rect">
            <a:avLst/>
          </a:prstGeom>
          <a:noFill/>
        </p:spPr>
        <p:txBody>
          <a:bodyPr wrap="square" rtlCol="0">
            <a:spAutoFit/>
          </a:bodyPr>
          <a:p>
            <a:pPr algn="dist"/>
            <a:r>
              <a:rPr lang="en-US" altLang="zh-CN"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20NN </a:t>
            </a:r>
            <a:r>
              <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rPr>
              <a:t>New product launch</a:t>
            </a:r>
            <a:endParaRPr lang="zh-CN" altLang="en-US" sz="1000" cap="all">
              <a:solidFill>
                <a:schemeClr val="bg1"/>
              </a:solidFill>
              <a:uFillTx/>
              <a:latin typeface="思源黑体 CN Light" panose="020B0300000000000000" charset="-122"/>
              <a:ea typeface="思源黑体 CN Light" panose="020B0300000000000000" charset="-122"/>
              <a:cs typeface="思源黑体 CN Normal" panose="020B0400000000000000" charset="-122"/>
            </a:endParaRPr>
          </a:p>
        </p:txBody>
      </p:sp>
      <p:sp>
        <p:nvSpPr>
          <p:cNvPr id="2" name="椭圆 1"/>
          <p:cNvSpPr/>
          <p:nvPr/>
        </p:nvSpPr>
        <p:spPr>
          <a:xfrm>
            <a:off x="1474470" y="1162050"/>
            <a:ext cx="2156460" cy="2155825"/>
          </a:xfrm>
          <a:prstGeom prst="ellipse">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39" name="TextBox 81"/>
          <p:cNvSpPr txBox="1"/>
          <p:nvPr/>
        </p:nvSpPr>
        <p:spPr>
          <a:xfrm>
            <a:off x="1915160" y="1749425"/>
            <a:ext cx="1282065" cy="257810"/>
          </a:xfrm>
          <a:prstGeom prst="rect">
            <a:avLst/>
          </a:prstGeom>
          <a:noFill/>
        </p:spPr>
        <p:txBody>
          <a:bodyPr wrap="square" lIns="0" tIns="0" rIns="0" bIns="0" rtlCol="0" anchor="t" anchorCtr="0">
            <a:spAutoFit/>
          </a:bodyPr>
          <a:p>
            <a:pPr algn="r">
              <a:lnSpc>
                <a:spcPct val="120000"/>
              </a:lnSpc>
            </a:pPr>
            <a:r>
              <a:rPr lang="zh-CN" altLang="en-US" sz="1400" b="1">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rPr>
              <a:t>请替换文字内容</a:t>
            </a:r>
            <a:endParaRPr lang="zh-CN" altLang="en-US" sz="14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40" name="TextBox 82"/>
          <p:cNvSpPr txBox="1"/>
          <p:nvPr/>
        </p:nvSpPr>
        <p:spPr>
          <a:xfrm>
            <a:off x="1639570" y="2063115"/>
            <a:ext cx="1825625" cy="861695"/>
          </a:xfrm>
          <a:prstGeom prst="rect">
            <a:avLst/>
          </a:prstGeom>
          <a:noFill/>
        </p:spPr>
        <p:txBody>
          <a:bodyPr wrap="square" lIns="0" tIns="0" rIns="0" bIns="0" rtlCol="0" anchor="t" anchorCtr="0">
            <a:spAutoFit/>
          </a:bodyPr>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请双击更改文字请双击更改文字</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内容请双击更改文字内容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请双击更改请双击</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p:txBody>
      </p:sp>
      <p:sp>
        <p:nvSpPr>
          <p:cNvPr id="41" name="椭圆 40"/>
          <p:cNvSpPr/>
          <p:nvPr/>
        </p:nvSpPr>
        <p:spPr>
          <a:xfrm>
            <a:off x="3847465" y="1019810"/>
            <a:ext cx="2440940" cy="2440305"/>
          </a:xfrm>
          <a:prstGeom prst="ellipse">
            <a:avLst/>
          </a:prstGeom>
          <a:gradFill>
            <a:gsLst>
              <a:gs pos="0">
                <a:srgbClr val="0693FE"/>
              </a:gs>
              <a:gs pos="100000">
                <a:srgbClr val="03FFFF"/>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43" name="TextBox 81"/>
          <p:cNvSpPr txBox="1"/>
          <p:nvPr/>
        </p:nvSpPr>
        <p:spPr>
          <a:xfrm>
            <a:off x="4431030" y="1749425"/>
            <a:ext cx="1282065" cy="257810"/>
          </a:xfrm>
          <a:prstGeom prst="rect">
            <a:avLst/>
          </a:prstGeom>
          <a:noFill/>
        </p:spPr>
        <p:txBody>
          <a:bodyPr wrap="square" lIns="0" tIns="0" rIns="0" bIns="0" rtlCol="0" anchor="t" anchorCtr="0">
            <a:spAutoFit/>
          </a:bodyPr>
          <a:p>
            <a:pPr algn="r">
              <a:lnSpc>
                <a:spcPct val="120000"/>
              </a:lnSpc>
            </a:pPr>
            <a:r>
              <a:rPr lang="zh-CN" altLang="en-US" sz="1400" b="1">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rPr>
              <a:t>请替换文字内容</a:t>
            </a:r>
            <a:endParaRPr lang="zh-CN" altLang="en-US" sz="14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44" name="TextBox 82"/>
          <p:cNvSpPr txBox="1"/>
          <p:nvPr/>
        </p:nvSpPr>
        <p:spPr>
          <a:xfrm>
            <a:off x="4154805" y="2063115"/>
            <a:ext cx="1825625" cy="861695"/>
          </a:xfrm>
          <a:prstGeom prst="rect">
            <a:avLst/>
          </a:prstGeom>
          <a:noFill/>
        </p:spPr>
        <p:txBody>
          <a:bodyPr wrap="square" lIns="0" tIns="0" rIns="0" bIns="0" rtlCol="0" anchor="t" anchorCtr="0">
            <a:spAutoFit/>
          </a:bodyPr>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请双击更改文字请双击更改文字</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内容请双击更改文字内容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请双击更改请双击</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p:txBody>
      </p:sp>
      <p:grpSp>
        <p:nvGrpSpPr>
          <p:cNvPr id="46" name="组合 45"/>
          <p:cNvGrpSpPr/>
          <p:nvPr/>
        </p:nvGrpSpPr>
        <p:grpSpPr>
          <a:xfrm rot="0">
            <a:off x="1473835" y="3771900"/>
            <a:ext cx="7951470" cy="899160"/>
            <a:chOff x="1472" y="7982"/>
            <a:chExt cx="13892" cy="1571"/>
          </a:xfrm>
        </p:grpSpPr>
        <p:sp>
          <p:nvSpPr>
            <p:cNvPr id="47" name="TextBox 82"/>
            <p:cNvSpPr txBox="1"/>
            <p:nvPr/>
          </p:nvSpPr>
          <p:spPr>
            <a:xfrm>
              <a:off x="1472" y="8504"/>
              <a:ext cx="13892" cy="1049"/>
            </a:xfrm>
            <a:prstGeom prst="rect">
              <a:avLst/>
            </a:prstGeom>
            <a:noFill/>
          </p:spPr>
          <p:txBody>
            <a:bodyPr wrap="square" lIns="0" tIns="0" rIns="0" bIns="0" rtlCol="0" anchor="t" anchorCtr="0">
              <a:spAutoFit/>
            </a:bodyPr>
            <a:p>
              <a:pPr algn="l" defTabSz="964565">
                <a:lnSpc>
                  <a:spcPct val="130000"/>
                </a:lnSpc>
                <a:spcBef>
                  <a:spcPct val="20000"/>
                </a:spcBef>
                <a:defRPr/>
              </a:pPr>
              <a:r>
                <a:rPr lang="zh-CN"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Arial" panose="020B0604020202020204" pitchFamily="34" charset="0"/>
                </a:rPr>
                <a:t>根据您所需的内容输入您想要的文本点击输入本栏的具体文字，简明扼要的说明分项内容，此为概念图解，请根据您的具体内容酌情修改。根据您所需的内容输入您想要的文本点击输入本栏的具体文字，简明扼要的说明分项内容，此为概念图解。根据您所需的内容输入您想要的文本点击输入本栏的具体文字，简明扼要的说明分项内容，此为概念图解，请根据您的具体内容酌情修改。</a:t>
              </a:r>
              <a:endParaRPr lang="zh-CN" altLang="zh-CN" sz="1000" dirty="0">
                <a:solidFill>
                  <a:schemeClr val="bg1"/>
                </a:solidFill>
                <a:latin typeface="思源黑体 CN Medium" panose="020B0600000000000000" charset="-122"/>
                <a:ea typeface="思源黑体 CN Medium" panose="020B0600000000000000" charset="-122"/>
                <a:cs typeface="思源黑体 CN Light" panose="020B0300000000000000" charset="-122"/>
                <a:sym typeface="Arial" panose="020B0604020202020204" pitchFamily="34" charset="0"/>
              </a:endParaRPr>
            </a:p>
          </p:txBody>
        </p:sp>
        <p:sp>
          <p:nvSpPr>
            <p:cNvPr id="52" name="TextBox 81"/>
            <p:cNvSpPr txBox="1"/>
            <p:nvPr/>
          </p:nvSpPr>
          <p:spPr>
            <a:xfrm>
              <a:off x="1472" y="7982"/>
              <a:ext cx="2560" cy="354"/>
            </a:xfrm>
            <a:prstGeom prst="rect">
              <a:avLst/>
            </a:prstGeom>
            <a:noFill/>
          </p:spPr>
          <p:txBody>
            <a:bodyPr wrap="square" lIns="0" tIns="0" rIns="0" bIns="0" rtlCol="0" anchor="t" anchorCtr="0">
              <a:spAutoFit/>
            </a:bodyPr>
            <a:p>
              <a:pPr algn="l">
                <a:lnSpc>
                  <a:spcPct val="110000"/>
                </a:lnSpc>
              </a:pPr>
              <a:r>
                <a:rPr lang="zh-CN" sz="1200" b="1">
                  <a:solidFill>
                    <a:schemeClr val="bg1"/>
                  </a:solidFill>
                  <a:latin typeface="思源黑体 CN Medium" panose="020B0600000000000000" charset="-122"/>
                  <a:ea typeface="思源黑体 CN Medium" panose="020B0600000000000000" charset="-122"/>
                  <a:cs typeface="思源黑体 CN Bold" panose="020B0800000000000000" charset="-122"/>
                  <a:sym typeface="Arial" panose="020B0604020202020204" pitchFamily="34" charset="0"/>
                </a:rPr>
                <a:t>请双击输入文字信息</a:t>
              </a:r>
              <a:endParaRPr lang="zh-CN" sz="1200" b="1" dirty="0">
                <a:solidFill>
                  <a:schemeClr val="bg1"/>
                </a:solidFill>
                <a:latin typeface="思源黑体 CN Medium" panose="020B0600000000000000" charset="-122"/>
                <a:ea typeface="思源黑体 CN Medium" panose="020B0600000000000000" charset="-122"/>
                <a:cs typeface="思源黑体 CN Bold" panose="020B0800000000000000" charset="-122"/>
                <a:sym typeface="Arial" panose="020B0604020202020204" pitchFamily="34" charset="0"/>
              </a:endParaRPr>
            </a:p>
          </p:txBody>
        </p:sp>
      </p:grpSp>
      <p:sp>
        <p:nvSpPr>
          <p:cNvPr id="48" name="椭圆 47"/>
          <p:cNvSpPr/>
          <p:nvPr/>
        </p:nvSpPr>
        <p:spPr>
          <a:xfrm>
            <a:off x="6505575" y="1162050"/>
            <a:ext cx="2156460" cy="2155825"/>
          </a:xfrm>
          <a:prstGeom prst="ellipse">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49" name="TextBox 81"/>
          <p:cNvSpPr txBox="1"/>
          <p:nvPr/>
        </p:nvSpPr>
        <p:spPr>
          <a:xfrm>
            <a:off x="6946900" y="1750060"/>
            <a:ext cx="1282065" cy="257810"/>
          </a:xfrm>
          <a:prstGeom prst="rect">
            <a:avLst/>
          </a:prstGeom>
          <a:noFill/>
        </p:spPr>
        <p:txBody>
          <a:bodyPr wrap="square" lIns="0" tIns="0" rIns="0" bIns="0" rtlCol="0" anchor="t" anchorCtr="0">
            <a:spAutoFit/>
          </a:bodyPr>
          <a:p>
            <a:pPr algn="r">
              <a:lnSpc>
                <a:spcPct val="120000"/>
              </a:lnSpc>
            </a:pPr>
            <a:r>
              <a:rPr lang="zh-CN" altLang="en-US" sz="1400" b="1">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rPr>
              <a:t>请替换文字内容</a:t>
            </a:r>
            <a:endParaRPr lang="zh-CN" altLang="en-US" sz="14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50" name="TextBox 82"/>
          <p:cNvSpPr txBox="1"/>
          <p:nvPr/>
        </p:nvSpPr>
        <p:spPr>
          <a:xfrm>
            <a:off x="6670675" y="2063750"/>
            <a:ext cx="1825625" cy="861695"/>
          </a:xfrm>
          <a:prstGeom prst="rect">
            <a:avLst/>
          </a:prstGeom>
          <a:noFill/>
        </p:spPr>
        <p:txBody>
          <a:bodyPr wrap="square" lIns="0" tIns="0" rIns="0" bIns="0" rtlCol="0" anchor="t" anchorCtr="0">
            <a:spAutoFit/>
          </a:bodyPr>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请双击更改文字请双击更改文字</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内容请双击更改文字内容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请双击更改请双击</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p:txBody>
      </p:sp>
      <p:sp>
        <p:nvSpPr>
          <p:cNvPr id="51" name="椭圆 50"/>
          <p:cNvSpPr/>
          <p:nvPr/>
        </p:nvSpPr>
        <p:spPr>
          <a:xfrm>
            <a:off x="8878570" y="1162050"/>
            <a:ext cx="2156460" cy="2155825"/>
          </a:xfrm>
          <a:prstGeom prst="ellipse">
            <a:avLst/>
          </a:prstGeom>
          <a:gradFill>
            <a:gsLst>
              <a:gs pos="0">
                <a:srgbClr val="0693FE"/>
              </a:gs>
              <a:gs pos="100000">
                <a:srgbClr val="03FFF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cs typeface="思源黑体 CN Bold" panose="020B0800000000000000" charset="-122"/>
            </a:endParaRPr>
          </a:p>
        </p:txBody>
      </p:sp>
      <p:sp>
        <p:nvSpPr>
          <p:cNvPr id="53" name="TextBox 81"/>
          <p:cNvSpPr txBox="1"/>
          <p:nvPr/>
        </p:nvSpPr>
        <p:spPr>
          <a:xfrm>
            <a:off x="9319895" y="1750060"/>
            <a:ext cx="1282065" cy="257810"/>
          </a:xfrm>
          <a:prstGeom prst="rect">
            <a:avLst/>
          </a:prstGeom>
          <a:noFill/>
        </p:spPr>
        <p:txBody>
          <a:bodyPr wrap="square" lIns="0" tIns="0" rIns="0" bIns="0" rtlCol="0" anchor="t" anchorCtr="0">
            <a:spAutoFit/>
          </a:bodyPr>
          <a:p>
            <a:pPr algn="r">
              <a:lnSpc>
                <a:spcPct val="120000"/>
              </a:lnSpc>
            </a:pPr>
            <a:r>
              <a:rPr lang="zh-CN" altLang="en-US" sz="1400" b="1">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rPr>
              <a:t>请替换文字内容</a:t>
            </a:r>
            <a:endParaRPr lang="zh-CN" altLang="en-US" sz="1400" b="1" dirty="0">
              <a:solidFill>
                <a:schemeClr val="bg1"/>
              </a:solidFill>
              <a:latin typeface="思源黑体 CN Bold" panose="020B0800000000000000" charset="-122"/>
              <a:ea typeface="思源黑体 CN Bold" panose="020B0800000000000000" charset="-122"/>
              <a:cs typeface="思源黑体 CN Bold" panose="020B0800000000000000" charset="-122"/>
              <a:sym typeface="Arial" panose="020B0604020202020204" pitchFamily="34" charset="0"/>
            </a:endParaRPr>
          </a:p>
        </p:txBody>
      </p:sp>
      <p:sp>
        <p:nvSpPr>
          <p:cNvPr id="3" name="TextBox 82"/>
          <p:cNvSpPr txBox="1"/>
          <p:nvPr/>
        </p:nvSpPr>
        <p:spPr>
          <a:xfrm>
            <a:off x="9043670" y="2063750"/>
            <a:ext cx="1825625" cy="861695"/>
          </a:xfrm>
          <a:prstGeom prst="rect">
            <a:avLst/>
          </a:prstGeom>
          <a:noFill/>
        </p:spPr>
        <p:txBody>
          <a:bodyPr wrap="square" lIns="0" tIns="0" rIns="0" bIns="0" rtlCol="0" anchor="t" anchorCtr="0">
            <a:spAutoFit/>
          </a:bodyPr>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请双击更改文字请双击更改文字</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内容请双击更改文字内容</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a:p>
            <a:pPr algn="ctr">
              <a:lnSpc>
                <a:spcPct val="140000"/>
              </a:lnSpc>
            </a:pPr>
            <a:r>
              <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rPr>
              <a:t>请双击更改请双击</a:t>
            </a:r>
            <a:endParaRPr lang="zh-CN" altLang="en-US" sz="1000" dirty="0">
              <a:solidFill>
                <a:schemeClr val="bg1"/>
              </a:solidFill>
              <a:latin typeface="思源黑体 CN Normal" panose="020B0400000000000000" charset="-122"/>
              <a:ea typeface="思源黑体 CN Normal" panose="020B0400000000000000" charset="-122"/>
              <a:cs typeface="思源黑体 CN Bold" panose="020B0800000000000000" charset="-122"/>
              <a:sym typeface="Arial" panose="020B0604020202020204" pitchFamily="34" charset="0"/>
            </a:endParaRPr>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VALUE" val="207*165"/>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20187586_4*l_h_x*1_3_1"/>
  <p:tag name="KSO_WM_TEMPLATE_CATEGORY" val="diagram"/>
  <p:tag name="KSO_WM_TEMPLATE_INDEX" val="20187586"/>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101.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87586_4*l_h_f*1_3_1"/>
  <p:tag name="KSO_WM_TEMPLATE_CATEGORY" val="diagram"/>
  <p:tag name="KSO_WM_TEMPLATE_INDEX" val="20187586"/>
  <p:tag name="KSO_WM_UNIT_LAYERLEVEL" val="1_1_1"/>
  <p:tag name="KSO_WM_TAG_VERSION" val="1.0"/>
  <p:tag name="KSO_WM_BEAUTIFY_FLAG" val="#wm#"/>
  <p:tag name="KSO_WM_UNIT_PRESET_TEXT" val="单击此处添加文本具体内容，简明扼要的阐述您的观点。"/>
  <p:tag name="KSO_WM_UNIT_SUBTYPE" val="a"/>
  <p:tag name="KSO_WM_UNIT_TEXT_FILL_FORE_SCHEMECOLOR_INDEX_BRIGHTNESS" val="0"/>
  <p:tag name="KSO_WM_UNIT_TEXT_FILL_FORE_SCHEMECOLOR_INDEX" val="14"/>
  <p:tag name="KSO_WM_UNIT_TEXT_FILL_TYPE" val="1"/>
  <p:tag name="KSO_WM_UNIT_USESOURCEFORMAT_APPLY" val="1"/>
</p:tagLst>
</file>

<file path=ppt/tags/tag102.xml><?xml version="1.0" encoding="utf-8"?>
<p:tagLst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87586_4*l_h_a*1_3_1"/>
  <p:tag name="KSO_WM_TEMPLATE_CATEGORY" val="diagram"/>
  <p:tag name="KSO_WM_TEMPLATE_INDEX" val="20187586"/>
  <p:tag name="KSO_WM_UNIT_LAYERLEVEL" val="1_1_1"/>
  <p:tag name="KSO_WM_TAG_VERSION" val="1.0"/>
  <p:tag name="KSO_WM_BEAUTIFY_FLAG" val="#wm#"/>
  <p:tag name="KSO_WM_UNIT_PRESET_TEXT" val="单击此处添加标题"/>
  <p:tag name="KSO_WM_UNIT_ISNUMDGMTITLE" val="0"/>
  <p:tag name="KSO_WM_UNIT_TEXT_FILL_FORE_SCHEMECOLOR_INDEX_BRIGHTNESS" val="0"/>
  <p:tag name="KSO_WM_UNIT_TEXT_FILL_FORE_SCHEMECOLOR_INDEX" val="14"/>
  <p:tag name="KSO_WM_UNIT_TEXT_FILL_TYPE" val="1"/>
  <p:tag name="KSO_WM_UNIT_USESOURCEFORMAT_APPLY" val="1"/>
</p:tagLst>
</file>

<file path=ppt/tags/tag103.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187586_4*l_h_f*1_4_1"/>
  <p:tag name="KSO_WM_TEMPLATE_CATEGORY" val="diagram"/>
  <p:tag name="KSO_WM_TEMPLATE_INDEX" val="20187586"/>
  <p:tag name="KSO_WM_UNIT_LAYERLEVEL" val="1_1_1"/>
  <p:tag name="KSO_WM_TAG_VERSION" val="1.0"/>
  <p:tag name="KSO_WM_BEAUTIFY_FLAG" val="#wm#"/>
  <p:tag name="KSO_WM_UNIT_PRESET_TEXT" val="单击此处添加文本具体内容，简明扼要的阐述您的观点。"/>
  <p:tag name="KSO_WM_UNIT_SUBTYPE" val="a"/>
  <p:tag name="KSO_WM_UNIT_TEXT_FILL_FORE_SCHEMECOLOR_INDEX_BRIGHTNESS" val="0"/>
  <p:tag name="KSO_WM_UNIT_TEXT_FILL_FORE_SCHEMECOLOR_INDEX" val="14"/>
  <p:tag name="KSO_WM_UNIT_TEXT_FILL_TYPE" val="1"/>
  <p:tag name="KSO_WM_UNIT_USESOURCEFORMAT_APPLY" val="1"/>
</p:tagLst>
</file>

<file path=ppt/tags/tag104.xml><?xml version="1.0" encoding="utf-8"?>
<p:tagLst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187586_4*l_h_a*1_4_1"/>
  <p:tag name="KSO_WM_TEMPLATE_CATEGORY" val="diagram"/>
  <p:tag name="KSO_WM_TEMPLATE_INDEX" val="20187586"/>
  <p:tag name="KSO_WM_UNIT_LAYERLEVEL" val="1_1_1"/>
  <p:tag name="KSO_WM_TAG_VERSION" val="1.0"/>
  <p:tag name="KSO_WM_BEAUTIFY_FLAG" val="#wm#"/>
  <p:tag name="KSO_WM_UNIT_PRESET_TEXT" val="单击此处添加标题"/>
  <p:tag name="KSO_WM_UNIT_ISNUMDGMTITLE" val="0"/>
  <p:tag name="KSO_WM_UNIT_TEXT_FILL_FORE_SCHEMECOLOR_INDEX_BRIGHTNESS" val="0"/>
  <p:tag name="KSO_WM_UNIT_TEXT_FILL_FORE_SCHEMECOLOR_INDEX" val="14"/>
  <p:tag name="KSO_WM_UNIT_TEXT_FILL_TYPE" val="1"/>
  <p:tag name="KSO_WM_UNIT_USESOURCEFORMAT_APPLY" val="1"/>
</p:tagLst>
</file>

<file path=ppt/tags/tag105.xml><?xml version="1.0" encoding="utf-8"?>
<p:tagLst xmlns:p="http://schemas.openxmlformats.org/presentationml/2006/main">
  <p:tag name="KSO_WM_UNIT_VALUE" val="216*233"/>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20187586_4*l_h_x*1_4_1"/>
  <p:tag name="KSO_WM_TEMPLATE_CATEGORY" val="diagram"/>
  <p:tag name="KSO_WM_TEMPLATE_INDEX" val="20187586"/>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14.xml><?xml version="1.0" encoding="utf-8"?>
<p:tagLst xmlns:p="http://schemas.openxmlformats.org/presentationml/2006/main">
  <p:tag name="KSO_WM_TEMPLATE_CATEGORY" val="diagram"/>
  <p:tag name="KSO_WM_TEMPLATE_INDEX" val="20170848"/>
  <p:tag name="KSO_WM_UNIT_TYPE" val="r_i"/>
  <p:tag name="KSO_WM_UNIT_INDEX" val="1_1"/>
  <p:tag name="KSO_WM_UNIT_ID" val="diagram20170848_2*r_i*1_1"/>
  <p:tag name="KSO_WM_UNIT_LAYERLEVEL" val="1_1"/>
  <p:tag name="KSO_WM_BEAUTIFY_FLAG" val="#wm#"/>
  <p:tag name="KSO_WM_TAG_VERSION" val="1.0"/>
  <p:tag name="KSO_WM_DIAGRAM_GROUP_CODE" val="r1-1"/>
  <p:tag name="KSO_WM_UNIT_LINE_FORE_SCHEMECOLOR_INDEX" val="5"/>
  <p:tag name="KSO_WM_UNIT_LINE_FILL_TYPE" val="2"/>
  <p:tag name="KSO_WM_UNIT_TEXT_FILL_FORE_SCHEMECOLOR_INDEX" val="13"/>
  <p:tag name="KSO_WM_UNIT_TEXT_FILL_TYPE" val="1"/>
  <p:tag name="REFSHAPE" val="1784185940"/>
  <p:tag name="KSO_WM_UNIT_DIAGRAM_SCHEMECOLOR_ID" val="5"/>
  <p:tag name="KSO_WM_UNIT_USESOURCEFORMAT_APPLY" val="1"/>
</p:tagLst>
</file>

<file path=ppt/tags/tag115.xml><?xml version="1.0" encoding="utf-8"?>
<p:tagLst xmlns:p="http://schemas.openxmlformats.org/presentationml/2006/main">
  <p:tag name="KSO_WM_TEMPLATE_CATEGORY" val="diagram"/>
  <p:tag name="KSO_WM_TEMPLATE_INDEX" val="20170848"/>
  <p:tag name="KSO_WM_UNIT_TYPE" val="r_i"/>
  <p:tag name="KSO_WM_UNIT_INDEX" val="1_2"/>
  <p:tag name="KSO_WM_UNIT_ID" val="diagram20170848_2*r_i*1_2"/>
  <p:tag name="KSO_WM_UNIT_LAYERLEVEL" val="1_1"/>
  <p:tag name="KSO_WM_BEAUTIFY_FLAG" val="#wm#"/>
  <p:tag name="KSO_WM_TAG_VERSION" val="1.0"/>
  <p:tag name="KSO_WM_DIAGRAM_GROUP_CODE" val="r1-1"/>
  <p:tag name="KSO_WM_UNIT_LINE_FORE_SCHEMECOLOR_INDEX" val="6"/>
  <p:tag name="KSO_WM_UNIT_LINE_FILL_TYPE" val="2"/>
  <p:tag name="KSO_WM_UNIT_TEXT_FILL_FORE_SCHEMECOLOR_INDEX" val="13"/>
  <p:tag name="KSO_WM_UNIT_TEXT_FILL_TYPE" val="1"/>
  <p:tag name="REFSHAPE" val="1784181724"/>
  <p:tag name="KSO_WM_UNIT_DIAGRAM_SCHEMECOLOR_ID" val="5"/>
  <p:tag name="KSO_WM_UNIT_USESOURCEFORMAT_APPLY" val="1"/>
</p:tagLst>
</file>

<file path=ppt/tags/tag116.xml><?xml version="1.0" encoding="utf-8"?>
<p:tagLst xmlns:p="http://schemas.openxmlformats.org/presentationml/2006/main">
  <p:tag name="KSO_WM_TEMPLATE_CATEGORY" val="diagram"/>
  <p:tag name="KSO_WM_TEMPLATE_INDEX" val="20170848"/>
  <p:tag name="KSO_WM_UNIT_TYPE" val="r_i"/>
  <p:tag name="KSO_WM_UNIT_INDEX" val="1_3"/>
  <p:tag name="KSO_WM_UNIT_ID" val="diagram20170848_2*r_i*1_3"/>
  <p:tag name="KSO_WM_UNIT_LAYERLEVEL" val="1_1"/>
  <p:tag name="KSO_WM_BEAUTIFY_FLAG" val="#wm#"/>
  <p:tag name="KSO_WM_TAG_VERSION" val="1.0"/>
  <p:tag name="KSO_WM_DIAGRAM_GROUP_CODE" val="r1-1"/>
  <p:tag name="KSO_WM_UNIT_FILL_FORE_SCHEMECOLOR_INDEX" val="5"/>
  <p:tag name="KSO_WM_UNIT_FILL_TYPE" val="1"/>
  <p:tag name="KSO_WM_UNIT_TEXT_FILL_FORE_SCHEMECOLOR_INDEX" val="13"/>
  <p:tag name="KSO_WM_UNIT_TEXT_FILL_TYPE" val="1"/>
  <p:tag name="REFSHAPE" val="1784184036"/>
  <p:tag name="KSO_WM_UNIT_DIAGRAM_SCHEMECOLOR_ID" val="5"/>
  <p:tag name="KSO_WM_UNIT_USESOURCEFORMAT_APPLY" val="1"/>
</p:tagLst>
</file>

<file path=ppt/tags/tag117.xml><?xml version="1.0" encoding="utf-8"?>
<p:tagLst xmlns:p="http://schemas.openxmlformats.org/presentationml/2006/main">
  <p:tag name="KSO_WM_TEMPLATE_CATEGORY" val="diagram"/>
  <p:tag name="KSO_WM_TEMPLATE_INDEX" val="20170848"/>
  <p:tag name="KSO_WM_UNIT_TYPE" val="r_i"/>
  <p:tag name="KSO_WM_UNIT_INDEX" val="1_4"/>
  <p:tag name="KSO_WM_UNIT_ID" val="diagram20170848_2*r_i*1_4"/>
  <p:tag name="KSO_WM_UNIT_LAYERLEVEL" val="1_1"/>
  <p:tag name="KSO_WM_BEAUTIFY_FLAG" val="#wm#"/>
  <p:tag name="KSO_WM_TAG_VERSION" val="1.0"/>
  <p:tag name="KSO_WM_DIAGRAM_GROUP_CODE" val="r1-1"/>
  <p:tag name="KSO_WM_UNIT_FILL_FORE_SCHEMECOLOR_INDEX" val="6"/>
  <p:tag name="KSO_WM_UNIT_FILL_TYPE" val="1"/>
  <p:tag name="KSO_WM_UNIT_TEXT_FILL_FORE_SCHEMECOLOR_INDEX" val="13"/>
  <p:tag name="KSO_WM_UNIT_TEXT_FILL_TYPE" val="1"/>
  <p:tag name="REFSHAPE" val="1784182132"/>
  <p:tag name="KSO_WM_UNIT_DIAGRAM_SCHEMECOLOR_ID" val="5"/>
  <p:tag name="KSO_WM_UNIT_USESOURCEFORMAT_APPLY" val="1"/>
</p:tagLst>
</file>

<file path=ppt/tags/tag118.xml><?xml version="1.0" encoding="utf-8"?>
<p:tagLst xmlns:p="http://schemas.openxmlformats.org/presentationml/2006/main">
  <p:tag name="KSO_WM_TEMPLATE_CATEGORY" val="diagram"/>
  <p:tag name="KSO_WM_TEMPLATE_INDEX" val="20170848"/>
  <p:tag name="KSO_WM_UNIT_TYPE" val="r_i"/>
  <p:tag name="KSO_WM_UNIT_INDEX" val="1_5"/>
  <p:tag name="KSO_WM_UNIT_ID" val="diagram20170848_2*r_i*1_5"/>
  <p:tag name="KSO_WM_UNIT_LAYERLEVEL" val="1_1"/>
  <p:tag name="KSO_WM_BEAUTIFY_FLAG" val="#wm#"/>
  <p:tag name="KSO_WM_TAG_VERSION" val="1.0"/>
  <p:tag name="KSO_WM_DIAGRAM_GROUP_CODE" val="r1-1"/>
  <p:tag name="KSO_WM_UNIT_FILL_FORE_SCHEMECOLOR_INDEX" val="6"/>
  <p:tag name="KSO_WM_UNIT_FILL_TYPE" val="1"/>
  <p:tag name="KSO_WM_UNIT_TEXT_FILL_FORE_SCHEMECOLOR_INDEX" val="14"/>
  <p:tag name="KSO_WM_UNIT_TEXT_FILL_TYPE" val="1"/>
  <p:tag name="REFSHAPE" val="1784184716"/>
  <p:tag name="KSO_WM_UNIT_DIAGRAM_SCHEMECOLOR_ID" val="5"/>
  <p:tag name="KSO_WM_UNIT_USESOURCEFORMAT_APPLY" val="1"/>
</p:tagLst>
</file>

<file path=ppt/tags/tag119.xml><?xml version="1.0" encoding="utf-8"?>
<p:tagLst xmlns:p="http://schemas.openxmlformats.org/presentationml/2006/main">
  <p:tag name="KSO_WM_TEMPLATE_CATEGORY" val="diagram"/>
  <p:tag name="KSO_WM_TEMPLATE_INDEX" val="20170848"/>
  <p:tag name="KSO_WM_UNIT_TYPE" val="r_i"/>
  <p:tag name="KSO_WM_UNIT_INDEX" val="1_6"/>
  <p:tag name="KSO_WM_UNIT_ID" val="diagram20170848_2*r_i*1_6"/>
  <p:tag name="KSO_WM_UNIT_LAYERLEVEL" val="1_1"/>
  <p:tag name="KSO_WM_BEAUTIFY_FLAG" val="#wm#"/>
  <p:tag name="KSO_WM_TAG_VERSION" val="1.0"/>
  <p:tag name="KSO_WM_DIAGRAM_GROUP_CODE" val="r1-1"/>
  <p:tag name="KSO_WM_UNIT_FILL_FORE_SCHEMECOLOR_INDEX" val="6"/>
  <p:tag name="KSO_WM_UNIT_FILL_TYPE" val="1"/>
  <p:tag name="KSO_WM_UNIT_TEXT_FILL_FORE_SCHEMECOLOR_INDEX" val="14"/>
  <p:tag name="KSO_WM_UNIT_TEXT_FILL_TYPE" val="1"/>
  <p:tag name="REFSHAPE" val="1784182404"/>
  <p:tag name="KSO_WM_UNIT_DIAGRAM_SCHEMECOLOR_ID" val="5"/>
  <p:tag name="KSO_WM_UNIT_USESOURCEFORMAT_APPLY"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TEMPLATE_CATEGORY" val="diagram"/>
  <p:tag name="KSO_WM_TEMPLATE_INDEX" val="20170848"/>
  <p:tag name="KSO_WM_UNIT_TYPE" val="r_i"/>
  <p:tag name="KSO_WM_UNIT_INDEX" val="1_7"/>
  <p:tag name="KSO_WM_UNIT_ID" val="diagram20170848_2*r_i*1_7"/>
  <p:tag name="KSO_WM_UNIT_LAYERLEVEL" val="1_1"/>
  <p:tag name="KSO_WM_BEAUTIFY_FLAG" val="#wm#"/>
  <p:tag name="KSO_WM_TAG_VERSION" val="1.0"/>
  <p:tag name="KSO_WM_DIAGRAM_GROUP_CODE" val="r1-1"/>
  <p:tag name="KSO_WM_UNIT_FILL_FORE_SCHEMECOLOR_INDEX" val="5"/>
  <p:tag name="KSO_WM_UNIT_FILL_TYPE" val="1"/>
  <p:tag name="KSO_WM_UNIT_TEXT_FILL_FORE_SCHEMECOLOR_INDEX" val="14"/>
  <p:tag name="KSO_WM_UNIT_TEXT_FILL_TYPE" val="1"/>
  <p:tag name="REFSHAPE" val="1784182540"/>
  <p:tag name="KSO_WM_UNIT_DIAGRAM_SCHEMECOLOR_ID" val="5"/>
  <p:tag name="KSO_WM_UNIT_USESOURCEFORMAT_APPLY" val="1"/>
</p:tagLst>
</file>

<file path=ppt/tags/tag121.xml><?xml version="1.0" encoding="utf-8"?>
<p:tagLst xmlns:p="http://schemas.openxmlformats.org/presentationml/2006/main">
  <p:tag name="KSO_WM_TEMPLATE_CATEGORY" val="diagram"/>
  <p:tag name="KSO_WM_TEMPLATE_INDEX" val="20170848"/>
  <p:tag name="KSO_WM_UNIT_TYPE" val="r_i"/>
  <p:tag name="KSO_WM_UNIT_INDEX" val="1_8"/>
  <p:tag name="KSO_WM_UNIT_ID" val="diagram20170848_2*r_i*1_8"/>
  <p:tag name="KSO_WM_UNIT_LAYERLEVEL" val="1_1"/>
  <p:tag name="KSO_WM_BEAUTIFY_FLAG" val="#wm#"/>
  <p:tag name="KSO_WM_TAG_VERSION" val="1.0"/>
  <p:tag name="KSO_WM_DIAGRAM_GROUP_CODE" val="r1-1"/>
  <p:tag name="KSO_WM_UNIT_FILL_FORE_SCHEMECOLOR_INDEX" val="5"/>
  <p:tag name="KSO_WM_UNIT_FILL_TYPE" val="1"/>
  <p:tag name="KSO_WM_UNIT_TEXT_FILL_FORE_SCHEMECOLOR_INDEX" val="14"/>
  <p:tag name="KSO_WM_UNIT_TEXT_FILL_TYPE" val="1"/>
  <p:tag name="REFSHAPE" val="1784182948"/>
  <p:tag name="KSO_WM_UNIT_DIAGRAM_SCHEMECOLOR_ID" val="5"/>
  <p:tag name="KSO_WM_UNIT_USESOURCEFORMAT_APPLY" val="1"/>
</p:tagLst>
</file>

<file path=ppt/tags/tag122.xml><?xml version="1.0" encoding="utf-8"?>
<p:tagLst xmlns:p="http://schemas.openxmlformats.org/presentationml/2006/main">
  <p:tag name="KSO_WM_TEMPLATE_CATEGORY" val="diagram"/>
  <p:tag name="KSO_WM_TEMPLATE_INDEX" val="20170848"/>
  <p:tag name="KSO_WM_TAG_VERSION" val="1.0"/>
  <p:tag name="KSO_WM_BEAUTIFY_FLAG" val="#wm#"/>
  <p:tag name="KSO_WM_DIAGRAM_GROUP_CODE" val="r1-1"/>
  <p:tag name="KSO_WM_UNIT_TYPE" val="r_v"/>
  <p:tag name="KSO_WM_UNIT_INDEX" val="1_1"/>
  <p:tag name="KSO_WM_UNIT_ID" val="diagram20170848_2*r_v*1_1"/>
  <p:tag name="KSO_WM_UNIT_LAYERLEVEL" val="1_1"/>
  <p:tag name="KSO_WM_UNIT_DIAGRAM_CONTRAST_TITLE_CNT" val="4"/>
  <p:tag name="KSO_WM_UNIT_DIAGRAM_DIMENSION_TITLE_CNT" val="1"/>
  <p:tag name="KSO_WM_UNIT_VALUE" val="24"/>
  <p:tag name="KSO_WM_UNIT_HIGHLIGHT" val="0"/>
  <p:tag name="KSO_WM_UNIT_COMPATIBLE" val="0"/>
  <p:tag name="KSO_WM_UNIT_CLEAR" val="0"/>
  <p:tag name="KSO_WM_UNIT_PRESET_TEXT" val="Lorem ipsum dolor sit amet, consectetur adipisicing elit."/>
  <p:tag name="KSO_WM_UNIT_TEXT_FILL_FORE_SCHEMECOLOR_INDEX" val="13"/>
  <p:tag name="KSO_WM_UNIT_TEXT_FILL_TYPE" val="1"/>
  <p:tag name="REFSHAPE" val="1784184172"/>
  <p:tag name="KSO_WM_UNIT_DIAGRAM_SCHEMECOLOR_ID" val="5"/>
  <p:tag name="KSO_WM_UNIT_USESOURCEFORMAT_APPLY" val="1"/>
</p:tagLst>
</file>

<file path=ppt/tags/tag123.xml><?xml version="1.0" encoding="utf-8"?>
<p:tagLst xmlns:p="http://schemas.openxmlformats.org/presentationml/2006/main">
  <p:tag name="KSO_WM_TEMPLATE_CATEGORY" val="diagram"/>
  <p:tag name="KSO_WM_TEMPLATE_INDEX" val="20170848"/>
  <p:tag name="KSO_WM_TAG_VERSION" val="1.0"/>
  <p:tag name="KSO_WM_BEAUTIFY_FLAG" val="#wm#"/>
  <p:tag name="KSO_WM_DIAGRAM_GROUP_CODE" val="r1-1"/>
  <p:tag name="KSO_WM_UNIT_TYPE" val="r_v"/>
  <p:tag name="KSO_WM_UNIT_INDEX" val="1_3"/>
  <p:tag name="KSO_WM_UNIT_ID" val="diagram20170848_2*r_v*1_3"/>
  <p:tag name="KSO_WM_UNIT_LAYERLEVEL" val="1_1"/>
  <p:tag name="KSO_WM_UNIT_DIAGRAM_CONTRAST_TITLE_CNT" val="4"/>
  <p:tag name="KSO_WM_UNIT_DIAGRAM_DIMENSION_TITLE_CNT" val="1"/>
  <p:tag name="KSO_WM_UNIT_VALUE" val="24"/>
  <p:tag name="KSO_WM_UNIT_HIGHLIGHT" val="0"/>
  <p:tag name="KSO_WM_UNIT_COMPATIBLE" val="0"/>
  <p:tag name="KSO_WM_UNIT_CLEAR" val="0"/>
  <p:tag name="KSO_WM_UNIT_PRESET_TEXT" val="Lorem ipsum dolor sit amet, consectetur adipisicing elit."/>
  <p:tag name="KSO_WM_UNIT_TEXT_FILL_FORE_SCHEMECOLOR_INDEX" val="13"/>
  <p:tag name="KSO_WM_UNIT_TEXT_FILL_TYPE" val="1"/>
  <p:tag name="REFSHAPE" val="1784184580"/>
  <p:tag name="KSO_WM_UNIT_DIAGRAM_SCHEMECOLOR_ID" val="5"/>
  <p:tag name="KSO_WM_UNIT_USESOURCEFORMAT_APPLY" val="1"/>
</p:tagLst>
</file>

<file path=ppt/tags/tag124.xml><?xml version="1.0" encoding="utf-8"?>
<p:tagLst xmlns:p="http://schemas.openxmlformats.org/presentationml/2006/main">
  <p:tag name="KSO_WM_TEMPLATE_CATEGORY" val="diagram"/>
  <p:tag name="KSO_WM_TEMPLATE_INDEX" val="20170848"/>
  <p:tag name="KSO_WM_TAG_VERSION" val="1.0"/>
  <p:tag name="KSO_WM_BEAUTIFY_FLAG" val="#wm#"/>
  <p:tag name="KSO_WM_DIAGRAM_GROUP_CODE" val="r1-1"/>
  <p:tag name="KSO_WM_UNIT_TYPE" val="r_u"/>
  <p:tag name="KSO_WM_UNIT_INDEX" val="1_1"/>
  <p:tag name="KSO_WM_UNIT_ID" val="diagram20170848_2*r_u*1_1"/>
  <p:tag name="KSO_WM_UNIT_LAYERLEVEL" val="1_1"/>
  <p:tag name="KSO_WM_UNIT_DIAGRAM_CONTRAST_TITLE_CNT" val="4"/>
  <p:tag name="KSO_WM_UNIT_DIAGRAM_DIMENSION_TITLE_CNT" val="1"/>
  <p:tag name="KSO_WM_UNIT_VALUE" val="14"/>
  <p:tag name="KSO_WM_UNIT_HIGHLIGHT" val="0"/>
  <p:tag name="KSO_WM_UNIT_COMPATIBLE" val="0"/>
  <p:tag name="KSO_WM_UNIT_CLEAR" val="0"/>
  <p:tag name="KSO_WM_UNIT_PRESET_TEXT" val="LOREM IPSUM"/>
  <p:tag name="KSO_WM_UNIT_TEXT_FILL_FORE_SCHEMECOLOR_INDEX" val="14"/>
  <p:tag name="KSO_WM_UNIT_TEXT_FILL_TYPE" val="1"/>
  <p:tag name="REFSHAPE" val="1784187436"/>
  <p:tag name="KSO_WM_UNIT_DIAGRAM_SCHEMECOLOR_ID" val="5"/>
  <p:tag name="KSO_WM_UNIT_USESOURCEFORMAT_APPLY" val="1"/>
</p:tagLst>
</file>

<file path=ppt/tags/tag125.xml><?xml version="1.0" encoding="utf-8"?>
<p:tagLst xmlns:p="http://schemas.openxmlformats.org/presentationml/2006/main">
  <p:tag name="KSO_WM_TEMPLATE_CATEGORY" val="diagram"/>
  <p:tag name="KSO_WM_TEMPLATE_INDEX" val="20170848"/>
  <p:tag name="KSO_WM_TAG_VERSION" val="1.0"/>
  <p:tag name="KSO_WM_BEAUTIFY_FLAG" val="#wm#"/>
  <p:tag name="KSO_WM_DIAGRAM_GROUP_CODE" val="r1-1"/>
  <p:tag name="KSO_WM_UNIT_TYPE" val="r_v"/>
  <p:tag name="KSO_WM_UNIT_INDEX" val="1_1"/>
  <p:tag name="KSO_WM_UNIT_ID" val="diagram20170848_2*r_v*1_1"/>
  <p:tag name="KSO_WM_UNIT_LAYERLEVEL" val="1_1"/>
  <p:tag name="KSO_WM_UNIT_DIAGRAM_CONTRAST_TITLE_CNT" val="4"/>
  <p:tag name="KSO_WM_UNIT_DIAGRAM_DIMENSION_TITLE_CNT" val="1"/>
  <p:tag name="KSO_WM_UNIT_VALUE" val="24"/>
  <p:tag name="KSO_WM_UNIT_HIGHLIGHT" val="0"/>
  <p:tag name="KSO_WM_UNIT_COMPATIBLE" val="0"/>
  <p:tag name="KSO_WM_UNIT_CLEAR" val="0"/>
  <p:tag name="KSO_WM_UNIT_PRESET_TEXT" val="Lorem ipsum dolor sit amet, consectetur adipisicing elit."/>
  <p:tag name="KSO_WM_UNIT_TEXT_FILL_FORE_SCHEMECOLOR_INDEX" val="13"/>
  <p:tag name="KSO_WM_UNIT_TEXT_FILL_TYPE" val="1"/>
  <p:tag name="REFSHAPE" val="1784184172"/>
  <p:tag name="KSO_WM_UNIT_DIAGRAM_SCHEMECOLOR_ID" val="5"/>
  <p:tag name="KSO_WM_UNIT_USESOURCEFORMAT_APPLY" val="1"/>
</p:tagLst>
</file>

<file path=ppt/tags/tag126.xml><?xml version="1.0" encoding="utf-8"?>
<p:tagLst xmlns:p="http://schemas.openxmlformats.org/presentationml/2006/main">
  <p:tag name="KSO_WM_TEMPLATE_CATEGORY" val="diagram"/>
  <p:tag name="KSO_WM_TEMPLATE_INDEX" val="20170848"/>
  <p:tag name="KSO_WM_TAG_VERSION" val="1.0"/>
  <p:tag name="KSO_WM_BEAUTIFY_FLAG" val="#wm#"/>
  <p:tag name="KSO_WM_DIAGRAM_GROUP_CODE" val="r1-1"/>
  <p:tag name="KSO_WM_UNIT_TYPE" val="r_v"/>
  <p:tag name="KSO_WM_UNIT_INDEX" val="1_3"/>
  <p:tag name="KSO_WM_UNIT_ID" val="diagram20170848_2*r_v*1_3"/>
  <p:tag name="KSO_WM_UNIT_LAYERLEVEL" val="1_1"/>
  <p:tag name="KSO_WM_UNIT_DIAGRAM_CONTRAST_TITLE_CNT" val="4"/>
  <p:tag name="KSO_WM_UNIT_DIAGRAM_DIMENSION_TITLE_CNT" val="1"/>
  <p:tag name="KSO_WM_UNIT_VALUE" val="24"/>
  <p:tag name="KSO_WM_UNIT_HIGHLIGHT" val="0"/>
  <p:tag name="KSO_WM_UNIT_COMPATIBLE" val="0"/>
  <p:tag name="KSO_WM_UNIT_CLEAR" val="0"/>
  <p:tag name="KSO_WM_UNIT_PRESET_TEXT" val="Lorem ipsum dolor sit amet, consectetur adipisicing elit."/>
  <p:tag name="KSO_WM_UNIT_TEXT_FILL_FORE_SCHEMECOLOR_INDEX" val="13"/>
  <p:tag name="KSO_WM_UNIT_TEXT_FILL_TYPE" val="1"/>
  <p:tag name="REFSHAPE" val="1784184580"/>
  <p:tag name="KSO_WM_UNIT_DIAGRAM_SCHEMECOLOR_ID" val="5"/>
  <p:tag name="KSO_WM_UNIT_USESOURCEFORMAT_APPLY" val="1"/>
</p:tagLst>
</file>

<file path=ppt/tags/tag12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2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p="http://schemas.openxmlformats.org/presentationml/2006/main">
  <p:tag name="KSO_WM_TEMPLATE_CATEGORY" val="diagram"/>
  <p:tag name="KSO_WM_TEMPLATE_INDEX" val="20186097"/>
  <p:tag name="KSO_WM_UNIT_TYPE" val="m_i"/>
  <p:tag name="KSO_WM_UNIT_INDEX" val="1_1"/>
  <p:tag name="KSO_WM_UNIT_ID" val="diagram20186097_2*m_i*1_1"/>
  <p:tag name="KSO_WM_UNIT_LAYERLEVEL" val="1_1"/>
  <p:tag name="KSO_WM_BEAUTIFY_FLAG" val="#wm#"/>
  <p:tag name="KSO_WM_TAG_VERSION" val="1.0"/>
  <p:tag name="KSO_WM_DIAGRAM_GROUP_CODE" val="m1-1"/>
  <p:tag name="KSO_WM_UNIT_FILL_FORE_SCHEMECOLOR_INDEX_BRIGHTNESS" val="0.35"/>
  <p:tag name="KSO_WM_UNIT_FILL_FORE_SCHEMECOLOR_INDEX" val="13"/>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4"/>
  <p:tag name="KSO_WM_UNIT_TEXT_FILL_TYPE" val="1"/>
  <p:tag name="KSO_WM_UNIT_USESOURCEFORMAT_APPLY" val="1"/>
</p:tagLst>
</file>

<file path=ppt/tags/tag67.xml><?xml version="1.0" encoding="utf-8"?>
<p:tagLst xmlns:p="http://schemas.openxmlformats.org/presentationml/2006/main">
  <p:tag name="KSO_WM_TEMPLATE_CATEGORY" val="diagram"/>
  <p:tag name="KSO_WM_TEMPLATE_INDEX" val="20186097"/>
  <p:tag name="KSO_WM_UNIT_TYPE" val="m_h_a"/>
  <p:tag name="KSO_WM_UNIT_INDEX" val="1_1_1"/>
  <p:tag name="KSO_WM_UNIT_ID" val="diagram20186097_2*m_h_a*1_1_1"/>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m1-1"/>
  <p:tag name="KSO_WM_UNIT_PRESET_TEXT" val="标题文本预设"/>
  <p:tag name="KSO_WM_UNIT_TEXT_FILL_FORE_SCHEMECOLOR_INDEX_BRIGHTNESS" val="0"/>
  <p:tag name="KSO_WM_UNIT_TEXT_FILL_FORE_SCHEMECOLOR_INDEX" val="13"/>
  <p:tag name="KSO_WM_UNIT_TEXT_FILL_TYPE" val="1"/>
  <p:tag name="KSO_WM_UNIT_USESOURCEFORMAT_APPLY" val="1"/>
</p:tagLst>
</file>

<file path=ppt/tags/tag68.xml><?xml version="1.0" encoding="utf-8"?>
<p:tagLst xmlns:p="http://schemas.openxmlformats.org/presentationml/2006/main">
  <p:tag name="KSO_WM_TEMPLATE_CATEGORY" val="diagram"/>
  <p:tag name="KSO_WM_TEMPLATE_INDEX" val="20186097"/>
  <p:tag name="KSO_WM_UNIT_TYPE" val="m_h_i"/>
  <p:tag name="KSO_WM_UNIT_INDEX" val="1_1_1"/>
  <p:tag name="KSO_WM_UNIT_ID" val="diagram20186097_2*m_h_i*1_1_1"/>
  <p:tag name="KSO_WM_UNIT_LAYERLEVEL" val="1_1_1"/>
  <p:tag name="KSO_WM_BEAUTIFY_FLAG" val="#wm#"/>
  <p:tag name="KSO_WM_TAG_VERSION" val="1.0"/>
  <p:tag name="KSO_WM_DIAGRAM_GROUP_CODE" val="m1-1"/>
  <p:tag name="KSO_WM_UNIT_FILL_FORE_SCHEMECOLOR_INDEX_BRIGHTNESS" val="0"/>
  <p:tag name="KSO_WM_UNIT_FILL_FORE_SCHEMECOLOR_INDEX" val="14"/>
  <p:tag name="KSO_WM_UNIT_FILL_TYPE" val="1"/>
  <p:tag name="KSO_WM_UNIT_LINE_FORE_SCHEMECOLOR_INDEX_1_BRIGHTNESS" val="0"/>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6"/>
  <p:tag name="KSO_WM_UNIT_LINE_FORE_SCHEMECOLOR_INDEX_2_POS" val="0.58"/>
  <p:tag name="KSO_WM_UNIT_LINE_FORE_SCHEMECOLOR_INDEX_2_TRANS" val="0"/>
  <p:tag name="KSO_WM_UNIT_LINE_FORE_SCHEMECOLOR_INDEX_3_BRIGHTNESS" val="0"/>
  <p:tag name="KSO_WM_UNIT_LINE_FORE_SCHEMECOLOR_INDEX_3" val="7"/>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USESOURCEFORMAT_APPLY" val="1"/>
</p:tagLst>
</file>

<file path=ppt/tags/tag69.xml><?xml version="1.0" encoding="utf-8"?>
<p:tagLst xmlns:p="http://schemas.openxmlformats.org/presentationml/2006/main">
  <p:tag name="KSO_WM_TEMPLATE_CATEGORY" val="diagram"/>
  <p:tag name="KSO_WM_TEMPLATE_INDEX" val="20186097"/>
  <p:tag name="KSO_WM_UNIT_TYPE" val="m_h_f"/>
  <p:tag name="KSO_WM_UNIT_INDEX" val="1_1_1"/>
  <p:tag name="KSO_WM_UNIT_ID" val="diagram20186097_2*m_h_f*1_1_1"/>
  <p:tag name="KSO_WM_UNIT_LAYERLEVEL" val="1_1_1"/>
  <p:tag name="KSO_WM_UNIT_VALUE" val="110"/>
  <p:tag name="KSO_WM_UNIT_HIGHLIGHT" val="0"/>
  <p:tag name="KSO_WM_UNIT_COMPATIBLE" val="0"/>
  <p:tag name="KSO_WM_UNIT_CLEAR" val="0"/>
  <p:tag name="KSO_WM_BEAUTIFY_FLAG" val="#wm#"/>
  <p:tag name="KSO_WM_TAG_VERSION" val="1.0"/>
  <p:tag name="KSO_WM_DIAGRAM_GROUP_CODE" val="m1-1"/>
  <p:tag name="KSO_WM_UNIT_PRESET_TEXT" val="此部分内容作为文字排版占位显示（建议使用主题字体）&#13;&#13;本图示由wps 设计提供 &#13;www.wps.cc"/>
  <p:tag name="KSO_WM_UNIT_TEXT_FILL_FORE_SCHEMECOLOR_INDEX_BRIGHTNESS" val="0"/>
  <p:tag name="KSO_WM_UNIT_TEXT_FILL_FORE_SCHEMECOLOR_INDEX" val="13"/>
  <p:tag name="KSO_WM_UNIT_TEXT_FILL_TYPE" val="1"/>
  <p:tag name="KSO_WM_UNIT_USESOURCEFORMAT_APPLY"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TEMPLATE_CATEGORY" val="diagram"/>
  <p:tag name="KSO_WM_TEMPLATE_INDEX" val="20186097"/>
  <p:tag name="KSO_WM_UNIT_TYPE" val="m_h_a"/>
  <p:tag name="KSO_WM_UNIT_INDEX" val="1_2_1"/>
  <p:tag name="KSO_WM_UNIT_ID" val="diagram20186097_2*m_h_a*1_2_1"/>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m1-1"/>
  <p:tag name="KSO_WM_UNIT_PRESET_TEXT" val="标题文本预设"/>
  <p:tag name="KSO_WM_UNIT_TEXT_FILL_FORE_SCHEMECOLOR_INDEX_BRIGHTNESS" val="0"/>
  <p:tag name="KSO_WM_UNIT_TEXT_FILL_FORE_SCHEMECOLOR_INDEX" val="13"/>
  <p:tag name="KSO_WM_UNIT_TEXT_FILL_TYPE" val="1"/>
  <p:tag name="KSO_WM_UNIT_USESOURCEFORMAT_APPLY" val="1"/>
</p:tagLst>
</file>

<file path=ppt/tags/tag71.xml><?xml version="1.0" encoding="utf-8"?>
<p:tagLst xmlns:p="http://schemas.openxmlformats.org/presentationml/2006/main">
  <p:tag name="KSO_WM_TEMPLATE_CATEGORY" val="diagram"/>
  <p:tag name="KSO_WM_TEMPLATE_INDEX" val="20186097"/>
  <p:tag name="KSO_WM_UNIT_TYPE" val="m_h_i"/>
  <p:tag name="KSO_WM_UNIT_INDEX" val="1_2_1"/>
  <p:tag name="KSO_WM_UNIT_ID" val="diagram20186097_2*m_h_i*1_2_1"/>
  <p:tag name="KSO_WM_UNIT_LAYERLEVEL" val="1_1_1"/>
  <p:tag name="KSO_WM_BEAUTIFY_FLAG" val="#wm#"/>
  <p:tag name="KSO_WM_TAG_VERSION" val="1.0"/>
  <p:tag name="KSO_WM_DIAGRAM_GROUP_CODE" val="m1-1"/>
  <p:tag name="KSO_WM_UNIT_FILL_FORE_SCHEMECOLOR_INDEX_BRIGHTNESS" val="0"/>
  <p:tag name="KSO_WM_UNIT_FILL_FORE_SCHEMECOLOR_INDEX" val="14"/>
  <p:tag name="KSO_WM_UNIT_FILL_TYPE" val="1"/>
  <p:tag name="KSO_WM_UNIT_LINE_FORE_SCHEMECOLOR_INDEX_1_BRIGHTNESS" val="0"/>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6"/>
  <p:tag name="KSO_WM_UNIT_LINE_FORE_SCHEMECOLOR_INDEX_2_POS" val="0.58"/>
  <p:tag name="KSO_WM_UNIT_LINE_FORE_SCHEMECOLOR_INDEX_2_TRANS" val="0"/>
  <p:tag name="KSO_WM_UNIT_LINE_FORE_SCHEMECOLOR_INDEX_3_BRIGHTNESS" val="0"/>
  <p:tag name="KSO_WM_UNIT_LINE_FORE_SCHEMECOLOR_INDEX_3" val="7"/>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USESOURCEFORMAT_APPLY" val="1"/>
</p:tagLst>
</file>

<file path=ppt/tags/tag72.xml><?xml version="1.0" encoding="utf-8"?>
<p:tagLst xmlns:p="http://schemas.openxmlformats.org/presentationml/2006/main">
  <p:tag name="KSO_WM_TEMPLATE_CATEGORY" val="diagram"/>
  <p:tag name="KSO_WM_TEMPLATE_INDEX" val="20186097"/>
  <p:tag name="KSO_WM_UNIT_TYPE" val="m_h_f"/>
  <p:tag name="KSO_WM_UNIT_INDEX" val="1_2_1"/>
  <p:tag name="KSO_WM_UNIT_ID" val="diagram20186097_2*m_h_f*1_2_1"/>
  <p:tag name="KSO_WM_UNIT_LAYERLEVEL" val="1_1_1"/>
  <p:tag name="KSO_WM_UNIT_VALUE" val="110"/>
  <p:tag name="KSO_WM_UNIT_HIGHLIGHT" val="0"/>
  <p:tag name="KSO_WM_UNIT_COMPATIBLE" val="0"/>
  <p:tag name="KSO_WM_UNIT_CLEAR" val="0"/>
  <p:tag name="KSO_WM_BEAUTIFY_FLAG" val="#wm#"/>
  <p:tag name="KSO_WM_TAG_VERSION" val="1.0"/>
  <p:tag name="KSO_WM_DIAGRAM_GROUP_CODE" val="m1-1"/>
  <p:tag name="KSO_WM_UNIT_PRESET_TEXT" val="此部分内容作为文字排版占位显示（建议使用主题字体）&#13;&#13;本图示由wps 设计提供 &#13;www.wps.cc"/>
  <p:tag name="KSO_WM_UNIT_TEXT_FILL_FORE_SCHEMECOLOR_INDEX_BRIGHTNESS" val="0"/>
  <p:tag name="KSO_WM_UNIT_TEXT_FILL_FORE_SCHEMECOLOR_INDEX" val="13"/>
  <p:tag name="KSO_WM_UNIT_TEXT_FILL_TYPE" val="1"/>
  <p:tag name="KSO_WM_UNIT_USESOURCEFORMAT_APPLY" val="1"/>
</p:tagLst>
</file>

<file path=ppt/tags/tag73.xml><?xml version="1.0" encoding="utf-8"?>
<p:tagLst xmlns:p="http://schemas.openxmlformats.org/presentationml/2006/main">
  <p:tag name="KSO_WM_TEMPLATE_CATEGORY" val="diagram"/>
  <p:tag name="KSO_WM_TEMPLATE_INDEX" val="20186097"/>
  <p:tag name="KSO_WM_UNIT_TYPE" val="m_h_a"/>
  <p:tag name="KSO_WM_UNIT_INDEX" val="1_3_1"/>
  <p:tag name="KSO_WM_UNIT_ID" val="diagram20186097_2*m_h_a*1_3_1"/>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m1-1"/>
  <p:tag name="KSO_WM_UNIT_PRESET_TEXT" val="标题文本预设"/>
  <p:tag name="KSO_WM_UNIT_TEXT_FILL_FORE_SCHEMECOLOR_INDEX_BRIGHTNESS" val="0"/>
  <p:tag name="KSO_WM_UNIT_TEXT_FILL_FORE_SCHEMECOLOR_INDEX" val="13"/>
  <p:tag name="KSO_WM_UNIT_TEXT_FILL_TYPE" val="1"/>
  <p:tag name="KSO_WM_UNIT_USESOURCEFORMAT_APPLY" val="1"/>
</p:tagLst>
</file>

<file path=ppt/tags/tag74.xml><?xml version="1.0" encoding="utf-8"?>
<p:tagLst xmlns:p="http://schemas.openxmlformats.org/presentationml/2006/main">
  <p:tag name="KSO_WM_TEMPLATE_CATEGORY" val="diagram"/>
  <p:tag name="KSO_WM_TEMPLATE_INDEX" val="20186097"/>
  <p:tag name="KSO_WM_UNIT_TYPE" val="m_h_i"/>
  <p:tag name="KSO_WM_UNIT_INDEX" val="1_3_1"/>
  <p:tag name="KSO_WM_UNIT_ID" val="diagram20186097_2*m_h_i*1_3_1"/>
  <p:tag name="KSO_WM_UNIT_LAYERLEVEL" val="1_1_1"/>
  <p:tag name="KSO_WM_BEAUTIFY_FLAG" val="#wm#"/>
  <p:tag name="KSO_WM_TAG_VERSION" val="1.0"/>
  <p:tag name="KSO_WM_DIAGRAM_GROUP_CODE" val="m1-1"/>
  <p:tag name="KSO_WM_UNIT_FILL_FORE_SCHEMECOLOR_INDEX_BRIGHTNESS" val="0"/>
  <p:tag name="KSO_WM_UNIT_FILL_FORE_SCHEMECOLOR_INDEX" val="14"/>
  <p:tag name="KSO_WM_UNIT_FILL_TYPE" val="1"/>
  <p:tag name="KSO_WM_UNIT_LINE_FORE_SCHEMECOLOR_INDEX_1_BRIGHTNESS" val="0"/>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6"/>
  <p:tag name="KSO_WM_UNIT_LINE_FORE_SCHEMECOLOR_INDEX_2_POS" val="0.58"/>
  <p:tag name="KSO_WM_UNIT_LINE_FORE_SCHEMECOLOR_INDEX_2_TRANS" val="0"/>
  <p:tag name="KSO_WM_UNIT_LINE_FORE_SCHEMECOLOR_INDEX_3_BRIGHTNESS" val="0"/>
  <p:tag name="KSO_WM_UNIT_LINE_FORE_SCHEMECOLOR_INDEX_3" val="7"/>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USESOURCEFORMAT_APPLY" val="1"/>
</p:tagLst>
</file>

<file path=ppt/tags/tag75.xml><?xml version="1.0" encoding="utf-8"?>
<p:tagLst xmlns:p="http://schemas.openxmlformats.org/presentationml/2006/main">
  <p:tag name="KSO_WM_TEMPLATE_CATEGORY" val="diagram"/>
  <p:tag name="KSO_WM_TEMPLATE_INDEX" val="20186097"/>
  <p:tag name="KSO_WM_UNIT_TYPE" val="m_h_f"/>
  <p:tag name="KSO_WM_UNIT_INDEX" val="1_3_1"/>
  <p:tag name="KSO_WM_UNIT_ID" val="diagram20186097_2*m_h_f*1_3_1"/>
  <p:tag name="KSO_WM_UNIT_LAYERLEVEL" val="1_1_1"/>
  <p:tag name="KSO_WM_UNIT_VALUE" val="110"/>
  <p:tag name="KSO_WM_UNIT_HIGHLIGHT" val="0"/>
  <p:tag name="KSO_WM_UNIT_COMPATIBLE" val="0"/>
  <p:tag name="KSO_WM_UNIT_CLEAR" val="0"/>
  <p:tag name="KSO_WM_BEAUTIFY_FLAG" val="#wm#"/>
  <p:tag name="KSO_WM_TAG_VERSION" val="1.0"/>
  <p:tag name="KSO_WM_DIAGRAM_GROUP_CODE" val="m1-1"/>
  <p:tag name="KSO_WM_UNIT_PRESET_TEXT" val="此部分内容作为文字排版占位显示（建议使用主题字体）&#13;&#13;本图示由wps 设计提供 &#13;www.wps.cc"/>
  <p:tag name="KSO_WM_UNIT_TEXT_FILL_FORE_SCHEMECOLOR_INDEX_BRIGHTNESS" val="0"/>
  <p:tag name="KSO_WM_UNIT_TEXT_FILL_FORE_SCHEMECOLOR_INDEX" val="13"/>
  <p:tag name="KSO_WM_UNIT_TEXT_FILL_TYPE" val="1"/>
  <p:tag name="KSO_WM_UNIT_USESOURCEFORMAT_APPLY" val="1"/>
</p:tagLst>
</file>

<file path=ppt/tags/tag76.xml><?xml version="1.0" encoding="utf-8"?>
<p:tagLst xmlns:p="http://schemas.openxmlformats.org/presentationml/2006/main">
  <p:tag name="KSO_WM_TEMPLATE_CATEGORY" val="diagram"/>
  <p:tag name="KSO_WM_TEMPLATE_INDEX" val="20186097"/>
  <p:tag name="KSO_WM_UNIT_TYPE" val="m_h_a"/>
  <p:tag name="KSO_WM_UNIT_INDEX" val="1_4_1"/>
  <p:tag name="KSO_WM_UNIT_ID" val="diagram20186097_2*m_h_a*1_4_1"/>
  <p:tag name="KSO_WM_UNIT_LAYERLEVEL" val="1_1_1"/>
  <p:tag name="KSO_WM_UNIT_VALUE" val="16"/>
  <p:tag name="KSO_WM_UNIT_HIGHLIGHT" val="0"/>
  <p:tag name="KSO_WM_UNIT_COMPATIBLE" val="0"/>
  <p:tag name="KSO_WM_UNIT_CLEAR" val="0"/>
  <p:tag name="KSO_WM_BEAUTIFY_FLAG" val="#wm#"/>
  <p:tag name="KSO_WM_TAG_VERSION" val="1.0"/>
  <p:tag name="KSO_WM_DIAGRAM_GROUP_CODE" val="m1-1"/>
  <p:tag name="KSO_WM_UNIT_PRESET_TEXT" val="标题文本预设"/>
  <p:tag name="KSO_WM_UNIT_TEXT_FILL_FORE_SCHEMECOLOR_INDEX_BRIGHTNESS" val="0"/>
  <p:tag name="KSO_WM_UNIT_TEXT_FILL_FORE_SCHEMECOLOR_INDEX" val="13"/>
  <p:tag name="KSO_WM_UNIT_TEXT_FILL_TYPE" val="1"/>
  <p:tag name="KSO_WM_UNIT_USESOURCEFORMAT_APPLY" val="1"/>
</p:tagLst>
</file>

<file path=ppt/tags/tag77.xml><?xml version="1.0" encoding="utf-8"?>
<p:tagLst xmlns:p="http://schemas.openxmlformats.org/presentationml/2006/main">
  <p:tag name="KSO_WM_TEMPLATE_CATEGORY" val="diagram"/>
  <p:tag name="KSO_WM_TEMPLATE_INDEX" val="20186097"/>
  <p:tag name="KSO_WM_UNIT_TYPE" val="m_h_i"/>
  <p:tag name="KSO_WM_UNIT_INDEX" val="1_4_1"/>
  <p:tag name="KSO_WM_UNIT_ID" val="diagram20186097_2*m_h_i*1_4_1"/>
  <p:tag name="KSO_WM_UNIT_LAYERLEVEL" val="1_1_1"/>
  <p:tag name="KSO_WM_BEAUTIFY_FLAG" val="#wm#"/>
  <p:tag name="KSO_WM_TAG_VERSION" val="1.0"/>
  <p:tag name="KSO_WM_DIAGRAM_GROUP_CODE" val="m1-1"/>
  <p:tag name="KSO_WM_UNIT_FILL_FORE_SCHEMECOLOR_INDEX_BRIGHTNESS" val="0"/>
  <p:tag name="KSO_WM_UNIT_FILL_FORE_SCHEMECOLOR_INDEX" val="14"/>
  <p:tag name="KSO_WM_UNIT_FILL_TYPE" val="1"/>
  <p:tag name="KSO_WM_UNIT_LINE_FORE_SCHEMECOLOR_INDEX_1_BRIGHTNESS" val="0"/>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6"/>
  <p:tag name="KSO_WM_UNIT_LINE_FORE_SCHEMECOLOR_INDEX_2_POS" val="0.58"/>
  <p:tag name="KSO_WM_UNIT_LINE_FORE_SCHEMECOLOR_INDEX_2_TRANS" val="0"/>
  <p:tag name="KSO_WM_UNIT_LINE_FORE_SCHEMECOLOR_INDEX_3_BRIGHTNESS" val="0"/>
  <p:tag name="KSO_WM_UNIT_LINE_FORE_SCHEMECOLOR_INDEX_3" val="7"/>
  <p:tag name="KSO_WM_UNIT_LINE_FORE_SCHEMECOLOR_INDEX_3_POS" val="1"/>
  <p:tag name="KSO_WM_UNIT_LINE_FORE_SCHEMECOLOR_INDEX_3_TRANS" val="0"/>
  <p:tag name="KSO_WM_UNIT_LINE_GRADIENT_TYPE" val="0"/>
  <p:tag name="KSO_WM_UNIT_LINE_GRADIENT_ANGLE" val="90"/>
  <p:tag name="KSO_WM_UNIT_LINE_GRADIENT_Direction" val="1"/>
  <p:tag name="KSO_WM_UNIT_LINE_FILL_TYPE" val="5"/>
  <p:tag name="KSO_WM_UNIT_USESOURCEFORMAT_APPLY" val="1"/>
</p:tagLst>
</file>

<file path=ppt/tags/tag78.xml><?xml version="1.0" encoding="utf-8"?>
<p:tagLst xmlns:p="http://schemas.openxmlformats.org/presentationml/2006/main">
  <p:tag name="KSO_WM_TEMPLATE_CATEGORY" val="diagram"/>
  <p:tag name="KSO_WM_TEMPLATE_INDEX" val="20186097"/>
  <p:tag name="KSO_WM_UNIT_TYPE" val="m_h_f"/>
  <p:tag name="KSO_WM_UNIT_INDEX" val="1_4_1"/>
  <p:tag name="KSO_WM_UNIT_ID" val="diagram20186097_2*m_h_f*1_4_1"/>
  <p:tag name="KSO_WM_UNIT_LAYERLEVEL" val="1_1_1"/>
  <p:tag name="KSO_WM_UNIT_VALUE" val="110"/>
  <p:tag name="KSO_WM_UNIT_HIGHLIGHT" val="0"/>
  <p:tag name="KSO_WM_UNIT_COMPATIBLE" val="0"/>
  <p:tag name="KSO_WM_UNIT_CLEAR" val="0"/>
  <p:tag name="KSO_WM_BEAUTIFY_FLAG" val="#wm#"/>
  <p:tag name="KSO_WM_TAG_VERSION" val="1.0"/>
  <p:tag name="KSO_WM_DIAGRAM_GROUP_CODE" val="m1-1"/>
  <p:tag name="KSO_WM_UNIT_PRESET_TEXT" val="此部分内容作为文字排版占位显示（建议使用主题字体）&#13;&#13;本图示由wps 设计提供 &#13;www.wps.cc"/>
  <p:tag name="KSO_WM_UNIT_TEXT_FILL_FORE_SCHEMECOLOR_INDEX_BRIGHTNESS" val="0"/>
  <p:tag name="KSO_WM_UNIT_TEXT_FILL_FORE_SCHEMECOLOR_INDEX" val="13"/>
  <p:tag name="KSO_WM_UNIT_TEXT_FILL_TYPE" val="1"/>
  <p:tag name="KSO_WM_UNIT_USESOURCEFORMAT_APPLY" val="1"/>
</p:tagLst>
</file>

<file path=ppt/tags/tag79.xml><?xml version="1.0" encoding="utf-8"?>
<p:tagLst xmlns:p="http://schemas.openxmlformats.org/presentationml/2006/main">
  <p:tag name="KSO_WM_TEMPLATE_CATEGORY" val="diagram"/>
  <p:tag name="KSO_WM_TEMPLATE_INDEX" val="20186097"/>
  <p:tag name="KSO_WM_UNIT_TYPE" val="m_i"/>
  <p:tag name="KSO_WM_UNIT_INDEX" val="1_7"/>
  <p:tag name="KSO_WM_UNIT_ID" val="diagram20186097_2*m_i*1_7"/>
  <p:tag name="KSO_WM_UNIT_LAYERLEVEL" val="1_1"/>
  <p:tag name="KSO_WM_BEAUTIFY_FLAG" val="#wm#"/>
  <p:tag name="KSO_WM_TAG_VERSION" val="1.0"/>
  <p:tag name="KSO_WM_DIAGRAM_GROUP_CODE" val="m1-1"/>
  <p:tag name="KSO_WM_UNIT_LINE_FORE_SCHEMECOLOR_INDEX_BRIGHTNESS" val="-0.15"/>
  <p:tag name="KSO_WM_UNIT_LINE_FORE_SCHEMECOLOR_INDEX" val="14"/>
  <p:tag name="KSO_WM_UNIT_LINE_FILL_TYPE" val="2"/>
  <p:tag name="KSO_WM_UNIT_USESOURCEFORMAT_APPLY"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TEMPLATE_CATEGORY" val="diagram"/>
  <p:tag name="KSO_WM_TEMPLATE_INDEX" val="20186097"/>
  <p:tag name="KSO_WM_UNIT_TYPE" val="m_i"/>
  <p:tag name="KSO_WM_UNIT_INDEX" val="1_8"/>
  <p:tag name="KSO_WM_UNIT_ID" val="diagram20186097_2*m_i*1_8"/>
  <p:tag name="KSO_WM_UNIT_LAYERLEVEL" val="1_1"/>
  <p:tag name="KSO_WM_BEAUTIFY_FLAG" val="#wm#"/>
  <p:tag name="KSO_WM_TAG_VERSION" val="1.0"/>
  <p:tag name="KSO_WM_DIAGRAM_GROUP_CODE" val="m1-1"/>
  <p:tag name="KSO_WM_UNIT_LINE_FORE_SCHEMECOLOR_INDEX_BRIGHTNESS" val="-0.15"/>
  <p:tag name="KSO_WM_UNIT_LINE_FORE_SCHEMECOLOR_INDEX" val="14"/>
  <p:tag name="KSO_WM_UNIT_LINE_FILL_TYPE" val="2"/>
  <p:tag name="KSO_WM_UNIT_USESOURCEFORMAT_APPLY" val="1"/>
</p:tagLst>
</file>

<file path=ppt/tags/tag81.xml><?xml version="1.0" encoding="utf-8"?>
<p:tagLst xmlns:p="http://schemas.openxmlformats.org/presentationml/2006/main">
  <p:tag name="KSO_WM_TEMPLATE_CATEGORY" val="diagram"/>
  <p:tag name="KSO_WM_TEMPLATE_INDEX" val="20186097"/>
  <p:tag name="KSO_WM_UNIT_TYPE" val="m_i"/>
  <p:tag name="KSO_WM_UNIT_INDEX" val="1_9"/>
  <p:tag name="KSO_WM_UNIT_ID" val="diagram20186097_2*m_i*1_9"/>
  <p:tag name="KSO_WM_UNIT_LAYERLEVEL" val="1_1"/>
  <p:tag name="KSO_WM_BEAUTIFY_FLAG" val="#wm#"/>
  <p:tag name="KSO_WM_TAG_VERSION" val="1.0"/>
  <p:tag name="KSO_WM_DIAGRAM_GROUP_CODE" val="m1-1"/>
  <p:tag name="KSO_WM_UNIT_LINE_FORE_SCHEMECOLOR_INDEX_BRIGHTNESS" val="-0.15"/>
  <p:tag name="KSO_WM_UNIT_LINE_FORE_SCHEMECOLOR_INDEX" val="14"/>
  <p:tag name="KSO_WM_UNIT_LINE_FILL_TYPE" val="2"/>
  <p:tag name="KSO_WM_UNIT_USESOURCEFORMAT_APPLY" val="1"/>
</p:tagLst>
</file>

<file path=ppt/tags/tag82.xml><?xml version="1.0" encoding="utf-8"?>
<p:tagLst xmlns:p="http://schemas.openxmlformats.org/presentationml/2006/main">
  <p:tag name="KSO_WM_TEMPLATE_CATEGORY" val="diagram"/>
  <p:tag name="KSO_WM_TEMPLATE_INDEX" val="20186097"/>
  <p:tag name="KSO_WM_UNIT_TYPE" val="m_i"/>
  <p:tag name="KSO_WM_UNIT_INDEX" val="1_10"/>
  <p:tag name="KSO_WM_UNIT_ID" val="diagram20186097_2*m_i*1_10"/>
  <p:tag name="KSO_WM_UNIT_LAYERLEVEL" val="1_1"/>
  <p:tag name="KSO_WM_BEAUTIFY_FLAG" val="#wm#"/>
  <p:tag name="KSO_WM_TAG_VERSION" val="1.0"/>
  <p:tag name="KSO_WM_DIAGRAM_GROUP_CODE" val="m1-1"/>
  <p:tag name="KSO_WM_UNIT_LINE_FORE_SCHEMECOLOR_INDEX_BRIGHTNESS" val="-0.15"/>
  <p:tag name="KSO_WM_UNIT_LINE_FORE_SCHEMECOLOR_INDEX" val="14"/>
  <p:tag name="KSO_WM_UNIT_LINE_FILL_TYPE" val="2"/>
  <p:tag name="KSO_WM_UNIT_USESOURCEFORMAT_APPLY" val="1"/>
</p:tagLst>
</file>

<file path=ppt/tags/tag8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1.xml><?xml version="1.0" encoding="utf-8"?>
<p:tagLst xmlns:p="http://schemas.openxmlformats.org/presentationml/2006/main">
  <p:tag name="PA" val="v4.3.3"/>
</p:tagLst>
</file>

<file path=ppt/tags/tag9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187586_4*l_i*1_1"/>
  <p:tag name="KSO_WM_TEMPLATE_CATEGORY" val="diagram"/>
  <p:tag name="KSO_WM_TEMPLATE_INDEX" val="20187586"/>
  <p:tag name="KSO_WM_UNIT_LAYERLEVEL" val="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4.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87586_4*l_h_f*1_1_1"/>
  <p:tag name="KSO_WM_TEMPLATE_CATEGORY" val="diagram"/>
  <p:tag name="KSO_WM_TEMPLATE_INDEX" val="20187586"/>
  <p:tag name="KSO_WM_UNIT_LAYERLEVEL" val="1_1_1"/>
  <p:tag name="KSO_WM_TAG_VERSION" val="1.0"/>
  <p:tag name="KSO_WM_BEAUTIFY_FLAG" val="#wm#"/>
  <p:tag name="KSO_WM_UNIT_PRESET_TEXT" val="单击此处添加文本具体内容，简明扼要的阐述您的观点。"/>
  <p:tag name="KSO_WM_UNIT_SUBTYPE" val="a"/>
  <p:tag name="KSO_WM_UNIT_TEXT_FILL_FORE_SCHEMECOLOR_INDEX_BRIGHTNESS" val="0"/>
  <p:tag name="KSO_WM_UNIT_TEXT_FILL_FORE_SCHEMECOLOR_INDEX" val="14"/>
  <p:tag name="KSO_WM_UNIT_TEXT_FILL_TYPE" val="1"/>
  <p:tag name="KSO_WM_UNIT_USESOURCEFORMAT_APPLY" val="1"/>
</p:tagLst>
</file>

<file path=ppt/tags/tag95.xml><?xml version="1.0" encoding="utf-8"?>
<p:tagLst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87586_4*l_h_a*1_1_1"/>
  <p:tag name="KSO_WM_TEMPLATE_CATEGORY" val="diagram"/>
  <p:tag name="KSO_WM_TEMPLATE_INDEX" val="20187586"/>
  <p:tag name="KSO_WM_UNIT_LAYERLEVEL" val="1_1_1"/>
  <p:tag name="KSO_WM_TAG_VERSION" val="1.0"/>
  <p:tag name="KSO_WM_BEAUTIFY_FLAG" val="#wm#"/>
  <p:tag name="KSO_WM_UNIT_PRESET_TEXT" val="单击此处添加标题"/>
  <p:tag name="KSO_WM_UNIT_ISNUMDGMTITLE" val="0"/>
  <p:tag name="KSO_WM_UNIT_TEXT_FILL_FORE_SCHEMECOLOR_INDEX_BRIGHTNESS" val="0"/>
  <p:tag name="KSO_WM_UNIT_TEXT_FILL_FORE_SCHEMECOLOR_INDEX" val="14"/>
  <p:tag name="KSO_WM_UNIT_TEXT_FILL_TYPE" val="1"/>
  <p:tag name="KSO_WM_UNIT_USESOURCEFORMAT_APPLY" val="1"/>
</p:tagLst>
</file>

<file path=ppt/tags/tag96.xml><?xml version="1.0" encoding="utf-8"?>
<p:tagLst xmlns:p="http://schemas.openxmlformats.org/presentationml/2006/main">
  <p:tag name="KSO_WM_UNIT_VALUE" val="207*152"/>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187586_4*l_h_x*1_1_1"/>
  <p:tag name="KSO_WM_TEMPLATE_CATEGORY" val="diagram"/>
  <p:tag name="KSO_WM_TEMPLATE_INDEX" val="20187586"/>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97.xml><?xml version="1.0" encoding="utf-8"?>
<p:tagLst xmlns:p="http://schemas.openxmlformats.org/presentationml/2006/main">
  <p:tag name="KSO_WM_UNIT_VALUE" val="207*233"/>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187586_4*l_h_x*1_2_1"/>
  <p:tag name="KSO_WM_TEMPLATE_CATEGORY" val="diagram"/>
  <p:tag name="KSO_WM_TEMPLATE_INDEX" val="20187586"/>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98.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87586_4*l_h_f*1_2_1"/>
  <p:tag name="KSO_WM_TEMPLATE_CATEGORY" val="diagram"/>
  <p:tag name="KSO_WM_TEMPLATE_INDEX" val="20187586"/>
  <p:tag name="KSO_WM_UNIT_LAYERLEVEL" val="1_1_1"/>
  <p:tag name="KSO_WM_TAG_VERSION" val="1.0"/>
  <p:tag name="KSO_WM_BEAUTIFY_FLAG" val="#wm#"/>
  <p:tag name="KSO_WM_UNIT_PRESET_TEXT" val="单击此处添加文本具体内容，简明扼要的阐述您的观点。"/>
  <p:tag name="KSO_WM_UNIT_SUBTYPE" val="a"/>
  <p:tag name="KSO_WM_UNIT_TEXT_FILL_FORE_SCHEMECOLOR_INDEX_BRIGHTNESS" val="0"/>
  <p:tag name="KSO_WM_UNIT_TEXT_FILL_FORE_SCHEMECOLOR_INDEX" val="14"/>
  <p:tag name="KSO_WM_UNIT_TEXT_FILL_TYPE" val="1"/>
  <p:tag name="KSO_WM_UNIT_USESOURCEFORMAT_APPLY" val="1"/>
</p:tagLst>
</file>

<file path=ppt/tags/tag99.xml><?xml version="1.0" encoding="utf-8"?>
<p:tagLst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87586_4*l_h_a*1_2_1"/>
  <p:tag name="KSO_WM_TEMPLATE_CATEGORY" val="diagram"/>
  <p:tag name="KSO_WM_TEMPLATE_INDEX" val="20187586"/>
  <p:tag name="KSO_WM_UNIT_LAYERLEVEL" val="1_1_1"/>
  <p:tag name="KSO_WM_TAG_VERSION" val="1.0"/>
  <p:tag name="KSO_WM_BEAUTIFY_FLAG" val="#wm#"/>
  <p:tag name="KSO_WM_UNIT_PRESET_TEXT" val="单击此处添加标题"/>
  <p:tag name="KSO_WM_UNIT_ISNUMDGMTITLE" val="0"/>
  <p:tag name="KSO_WM_UNIT_TEXT_FILL_FORE_SCHEMECOLOR_INDEX_BRIGHTNESS" val="0"/>
  <p:tag name="KSO_WM_UNIT_TEXT_FILL_FORE_SCHEMECOLOR_INDEX" val="14"/>
  <p:tag name="KSO_WM_UNIT_TEXT_FILL_TYPE" val="1"/>
  <p:tag name="KSO_WM_UNIT_USESOURCEFORMAT_APPLY" val="1"/>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4627</Words>
  <Application>WPS 演示</Application>
  <PresentationFormat>宽屏</PresentationFormat>
  <Paragraphs>469</Paragraphs>
  <Slides>25</Slides>
  <Notes>4</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25</vt:i4>
      </vt:variant>
    </vt:vector>
  </HeadingPairs>
  <TitlesOfParts>
    <vt:vector size="41" baseType="lpstr">
      <vt:lpstr>Arial</vt:lpstr>
      <vt:lpstr>宋体</vt:lpstr>
      <vt:lpstr>Wingdings</vt:lpstr>
      <vt:lpstr>微软雅黑</vt:lpstr>
      <vt:lpstr>Wingdings</vt:lpstr>
      <vt:lpstr>思源黑体 CN Heavy</vt:lpstr>
      <vt:lpstr>思源黑体 CN Normal</vt:lpstr>
      <vt:lpstr>思源黑体 CN Bold</vt:lpstr>
      <vt:lpstr>思源黑体 CN Medium</vt:lpstr>
      <vt:lpstr>Calibri</vt:lpstr>
      <vt:lpstr>Arial Unicode MS</vt:lpstr>
      <vt:lpstr>思源黑体 CN Light</vt:lpstr>
      <vt:lpstr>思源黑体 CN Regular</vt:lpstr>
      <vt:lpstr>Source Han Sans CN Bold Bold</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一股清流</cp:lastModifiedBy>
  <cp:revision>216</cp:revision>
  <dcterms:created xsi:type="dcterms:W3CDTF">2019-06-19T02:08:00Z</dcterms:created>
  <dcterms:modified xsi:type="dcterms:W3CDTF">2021-06-03T10:02:39Z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ICV">
    <vt:lpwstr>7B3DECBF87A84F1BA1861476B93FDCE5</vt:lpwstr>
  </property>
</Properties>
</file>