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3897" r:id="rId2"/>
    <p:sldId id="3892" r:id="rId3"/>
    <p:sldId id="4075" r:id="rId4"/>
    <p:sldId id="4077" r:id="rId5"/>
    <p:sldId id="4078" r:id="rId6"/>
    <p:sldId id="4079" r:id="rId7"/>
    <p:sldId id="4080" r:id="rId8"/>
    <p:sldId id="4081" r:id="rId9"/>
    <p:sldId id="4084" r:id="rId10"/>
    <p:sldId id="4085" r:id="rId11"/>
    <p:sldId id="4086" r:id="rId12"/>
    <p:sldId id="4087" r:id="rId13"/>
    <p:sldId id="4088" r:id="rId14"/>
    <p:sldId id="4092" r:id="rId15"/>
    <p:sldId id="4093" r:id="rId16"/>
    <p:sldId id="4095" r:id="rId17"/>
    <p:sldId id="4094" r:id="rId18"/>
    <p:sldId id="4096" r:id="rId19"/>
    <p:sldId id="4097" r:id="rId20"/>
    <p:sldId id="4098" r:id="rId21"/>
    <p:sldId id="4099" r:id="rId22"/>
    <p:sldId id="4100" r:id="rId23"/>
    <p:sldId id="4101" r:id="rId24"/>
    <p:sldId id="4102" r:id="rId25"/>
    <p:sldId id="4103" r:id="rId26"/>
    <p:sldId id="4104" r:id="rId27"/>
    <p:sldId id="4105" r:id="rId28"/>
    <p:sldId id="4106" r:id="rId29"/>
    <p:sldId id="4107" r:id="rId30"/>
    <p:sldId id="4108" r:id="rId31"/>
    <p:sldId id="4109" r:id="rId32"/>
    <p:sldId id="4110" r:id="rId33"/>
    <p:sldId id="4111" r:id="rId34"/>
    <p:sldId id="4114" r:id="rId35"/>
    <p:sldId id="4115" r:id="rId36"/>
    <p:sldId id="4116" r:id="rId37"/>
    <p:sldId id="4117" r:id="rId38"/>
    <p:sldId id="4118" r:id="rId39"/>
    <p:sldId id="4119" r:id="rId40"/>
    <p:sldId id="4120" r:id="rId41"/>
    <p:sldId id="4121" r:id="rId42"/>
    <p:sldId id="4122" r:id="rId43"/>
    <p:sldId id="4123" r:id="rId44"/>
    <p:sldId id="4124" r:id="rId45"/>
    <p:sldId id="4125" r:id="rId46"/>
    <p:sldId id="4126" r:id="rId47"/>
    <p:sldId id="4127" r:id="rId48"/>
    <p:sldId id="4128" r:id="rId49"/>
    <p:sldId id="4129" r:id="rId50"/>
    <p:sldId id="4131" r:id="rId51"/>
    <p:sldId id="4132" r:id="rId52"/>
    <p:sldId id="4133" r:id="rId53"/>
    <p:sldId id="4134" r:id="rId54"/>
    <p:sldId id="4135" r:id="rId55"/>
    <p:sldId id="4136" r:id="rId56"/>
    <p:sldId id="4137" r:id="rId57"/>
    <p:sldId id="4138" r:id="rId58"/>
    <p:sldId id="4139" r:id="rId59"/>
    <p:sldId id="4140" r:id="rId60"/>
    <p:sldId id="331" r:id="rId61"/>
  </p:sldIdLst>
  <p:sldSz cx="12192000" cy="6858000"/>
  <p:notesSz cx="6858000" cy="9144000"/>
  <p:custDataLst>
    <p:tags r:id="rId6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84" userDrawn="1">
          <p15:clr>
            <a:srgbClr val="A4A3A4"/>
          </p15:clr>
        </p15:guide>
        <p15:guide id="4" pos="7310" userDrawn="1">
          <p15:clr>
            <a:srgbClr val="A4A3A4"/>
          </p15:clr>
        </p15:guide>
        <p15:guide id="10" orient="horz" pos="2364" userDrawn="1">
          <p15:clr>
            <a:srgbClr val="A4A3A4"/>
          </p15:clr>
        </p15:guide>
        <p15:guide id="14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B7472A"/>
    <a:srgbClr val="CED6EB"/>
    <a:srgbClr val="E1E2E9"/>
    <a:srgbClr val="5E60F4"/>
    <a:srgbClr val="6399F4"/>
    <a:srgbClr val="2F2FEC"/>
    <a:srgbClr val="4D00FE"/>
    <a:srgbClr val="4853D9"/>
    <a:srgbClr val="3E3A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F786D2-7F40-4D23-A48D-846BC1043C76}" v="8" dt="2022-01-05T11:12:51.1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9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60" y="48"/>
      </p:cViewPr>
      <p:guideLst>
        <p:guide pos="384"/>
        <p:guide pos="7310"/>
        <p:guide orient="horz" pos="236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tags" Target="tags/tag1.xml"/><Relationship Id="rId68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来宾用户" userId="S::urn:spo:anon#dec25d41a14139e8324761942559d8decfa44449d5a20cf8a3b448ebcc7b05b1::" providerId="AD" clId="Web-{924A70CA-93A7-F6E6-3051-05E47DBF52F4}"/>
    <pc:docChg chg="modSld">
      <pc:chgData name="来宾用户" userId="S::urn:spo:anon#dec25d41a14139e8324761942559d8decfa44449d5a20cf8a3b448ebcc7b05b1::" providerId="AD" clId="Web-{924A70CA-93A7-F6E6-3051-05E47DBF52F4}" dt="2021-12-08T12:54:24.853" v="1" actId="1076"/>
      <pc:docMkLst>
        <pc:docMk/>
      </pc:docMkLst>
      <pc:sldChg chg="modSp">
        <pc:chgData name="来宾用户" userId="S::urn:spo:anon#dec25d41a14139e8324761942559d8decfa44449d5a20cf8a3b448ebcc7b05b1::" providerId="AD" clId="Web-{924A70CA-93A7-F6E6-3051-05E47DBF52F4}" dt="2021-12-08T12:54:24.853" v="1" actId="1076"/>
        <pc:sldMkLst>
          <pc:docMk/>
          <pc:sldMk cId="764120140" sldId="302"/>
        </pc:sldMkLst>
        <pc:spChg chg="mod">
          <ac:chgData name="来宾用户" userId="S::urn:spo:anon#dec25d41a14139e8324761942559d8decfa44449d5a20cf8a3b448ebcc7b05b1::" providerId="AD" clId="Web-{924A70CA-93A7-F6E6-3051-05E47DBF52F4}" dt="2021-12-08T12:54:24.853" v="1" actId="1076"/>
          <ac:spMkLst>
            <pc:docMk/>
            <pc:sldMk cId="764120140" sldId="302"/>
            <ac:spMk id="267" creationId="{EA7757AF-0167-4237-848A-0517F6398120}"/>
          </ac:spMkLst>
        </pc:spChg>
      </pc:sldChg>
    </pc:docChg>
  </pc:docChgLst>
  <pc:docChgLst>
    <pc:chgData name="Xin Zhang (FA Talent)" userId="474f572f-8271-4f60-858e-cee871e0aec6" providerId="ADAL" clId="{EFF786D2-7F40-4D23-A48D-846BC1043C76}"/>
    <pc:docChg chg="custSel delSld modSld modMainMaster delSection modSection">
      <pc:chgData name="Xin Zhang (FA Talent)" userId="474f572f-8271-4f60-858e-cee871e0aec6" providerId="ADAL" clId="{EFF786D2-7F40-4D23-A48D-846BC1043C76}" dt="2022-01-07T11:15:43.595" v="56"/>
      <pc:docMkLst>
        <pc:docMk/>
      </pc:docMkLst>
      <pc:sldChg chg="delSp modSp mod modClrScheme chgLayout">
        <pc:chgData name="Xin Zhang (FA Talent)" userId="474f572f-8271-4f60-858e-cee871e0aec6" providerId="ADAL" clId="{EFF786D2-7F40-4D23-A48D-846BC1043C76}" dt="2022-01-05T11:12:42.825" v="49" actId="21"/>
        <pc:sldMkLst>
          <pc:docMk/>
          <pc:sldMk cId="2109231170" sldId="258"/>
        </pc:sldMkLst>
        <pc:spChg chg="del">
          <ac:chgData name="Xin Zhang (FA Talent)" userId="474f572f-8271-4f60-858e-cee871e0aec6" providerId="ADAL" clId="{EFF786D2-7F40-4D23-A48D-846BC1043C76}" dt="2022-01-05T11:12:42.825" v="49" actId="21"/>
          <ac:spMkLst>
            <pc:docMk/>
            <pc:sldMk cId="2109231170" sldId="258"/>
            <ac:spMk id="4" creationId="{E4FC8757-BA3F-4632-AAC5-CC1CE5344BA7}"/>
          </ac:spMkLst>
        </pc:spChg>
        <pc:spChg chg="del">
          <ac:chgData name="Xin Zhang (FA Talent)" userId="474f572f-8271-4f60-858e-cee871e0aec6" providerId="ADAL" clId="{EFF786D2-7F40-4D23-A48D-846BC1043C76}" dt="2022-01-05T11:12:27.202" v="44" actId="21"/>
          <ac:spMkLst>
            <pc:docMk/>
            <pc:sldMk cId="2109231170" sldId="258"/>
            <ac:spMk id="5" creationId="{1B219A41-6C8F-48FC-93DA-BFD3150A8F34}"/>
          </ac:spMkLst>
        </pc:spChg>
        <pc:spChg chg="del">
          <ac:chgData name="Xin Zhang (FA Talent)" userId="474f572f-8271-4f60-858e-cee871e0aec6" providerId="ADAL" clId="{EFF786D2-7F40-4D23-A48D-846BC1043C76}" dt="2022-01-05T11:12:27.202" v="44" actId="21"/>
          <ac:spMkLst>
            <pc:docMk/>
            <pc:sldMk cId="2109231170" sldId="258"/>
            <ac:spMk id="6" creationId="{D643601D-250D-4B27-A6CC-7ED56C6AA039}"/>
          </ac:spMkLst>
        </pc:spChg>
        <pc:spChg chg="del">
          <ac:chgData name="Xin Zhang (FA Talent)" userId="474f572f-8271-4f60-858e-cee871e0aec6" providerId="ADAL" clId="{EFF786D2-7F40-4D23-A48D-846BC1043C76}" dt="2022-01-05T11:12:27.202" v="44" actId="21"/>
          <ac:spMkLst>
            <pc:docMk/>
            <pc:sldMk cId="2109231170" sldId="258"/>
            <ac:spMk id="7" creationId="{E9F85551-EB8D-4AF6-9E5F-D66FC722BAC4}"/>
          </ac:spMkLst>
        </pc:spChg>
        <pc:spChg chg="mod">
          <ac:chgData name="Xin Zhang (FA Talent)" userId="474f572f-8271-4f60-858e-cee871e0aec6" providerId="ADAL" clId="{EFF786D2-7F40-4D23-A48D-846BC1043C76}" dt="2022-01-05T11:09:57.609" v="1" actId="113"/>
          <ac:spMkLst>
            <pc:docMk/>
            <pc:sldMk cId="2109231170" sldId="258"/>
            <ac:spMk id="11" creationId="{7E6AD6D6-C02D-4D76-958E-90DF15073573}"/>
          </ac:spMkLst>
        </pc:spChg>
        <pc:spChg chg="mod">
          <ac:chgData name="Xin Zhang (FA Talent)" userId="474f572f-8271-4f60-858e-cee871e0aec6" providerId="ADAL" clId="{EFF786D2-7F40-4D23-A48D-846BC1043C76}" dt="2022-01-05T11:10:05.253" v="12" actId="20577"/>
          <ac:spMkLst>
            <pc:docMk/>
            <pc:sldMk cId="2109231170" sldId="258"/>
            <ac:spMk id="13" creationId="{BE5E6F05-9DB5-4A23-BBD6-0CC3C4F5CBA9}"/>
          </ac:spMkLst>
        </pc:spChg>
        <pc:spChg chg="del">
          <ac:chgData name="Xin Zhang (FA Talent)" userId="474f572f-8271-4f60-858e-cee871e0aec6" providerId="ADAL" clId="{EFF786D2-7F40-4D23-A48D-846BC1043C76}" dt="2022-01-05T11:12:27.202" v="44" actId="21"/>
          <ac:spMkLst>
            <pc:docMk/>
            <pc:sldMk cId="2109231170" sldId="258"/>
            <ac:spMk id="49" creationId="{F9EE1406-652C-4D89-B9FB-E0E1B6C0D8B8}"/>
          </ac:spMkLst>
        </pc:spChg>
      </pc:sldChg>
      <pc:sldChg chg="modSp mod">
        <pc:chgData name="Xin Zhang (FA Talent)" userId="474f572f-8271-4f60-858e-cee871e0aec6" providerId="ADAL" clId="{EFF786D2-7F40-4D23-A48D-846BC1043C76}" dt="2022-01-07T11:15:43.595" v="56"/>
        <pc:sldMkLst>
          <pc:docMk/>
          <pc:sldMk cId="2478620715" sldId="317"/>
        </pc:sldMkLst>
        <pc:spChg chg="mod">
          <ac:chgData name="Xin Zhang (FA Talent)" userId="474f572f-8271-4f60-858e-cee871e0aec6" providerId="ADAL" clId="{EFF786D2-7F40-4D23-A48D-846BC1043C76}" dt="2022-01-07T11:15:43.595" v="56"/>
          <ac:spMkLst>
            <pc:docMk/>
            <pc:sldMk cId="2478620715" sldId="317"/>
            <ac:spMk id="9" creationId="{897ADEB5-C7B4-3947-AFB4-9E9C01B69291}"/>
          </ac:spMkLst>
        </pc:spChg>
      </pc:sldChg>
      <pc:sldChg chg="del">
        <pc:chgData name="Xin Zhang (FA Talent)" userId="474f572f-8271-4f60-858e-cee871e0aec6" providerId="ADAL" clId="{EFF786D2-7F40-4D23-A48D-846BC1043C76}" dt="2022-01-05T11:10:31.595" v="17" actId="47"/>
        <pc:sldMkLst>
          <pc:docMk/>
          <pc:sldMk cId="2207607227" sldId="374"/>
        </pc:sldMkLst>
      </pc:sldChg>
      <pc:sldChg chg="del">
        <pc:chgData name="Xin Zhang (FA Talent)" userId="474f572f-8271-4f60-858e-cee871e0aec6" providerId="ADAL" clId="{EFF786D2-7F40-4D23-A48D-846BC1043C76}" dt="2022-01-05T11:10:31.595" v="17" actId="47"/>
        <pc:sldMkLst>
          <pc:docMk/>
          <pc:sldMk cId="2452998286" sldId="3680"/>
        </pc:sldMkLst>
      </pc:sldChg>
      <pc:sldChg chg="del">
        <pc:chgData name="Xin Zhang (FA Talent)" userId="474f572f-8271-4f60-858e-cee871e0aec6" providerId="ADAL" clId="{EFF786D2-7F40-4D23-A48D-846BC1043C76}" dt="2022-01-05T11:10:31.595" v="17" actId="47"/>
        <pc:sldMkLst>
          <pc:docMk/>
          <pc:sldMk cId="1034236624" sldId="3681"/>
        </pc:sldMkLst>
      </pc:sldChg>
      <pc:sldChg chg="del">
        <pc:chgData name="Xin Zhang (FA Talent)" userId="474f572f-8271-4f60-858e-cee871e0aec6" providerId="ADAL" clId="{EFF786D2-7F40-4D23-A48D-846BC1043C76}" dt="2022-01-05T11:10:31.595" v="17" actId="47"/>
        <pc:sldMkLst>
          <pc:docMk/>
          <pc:sldMk cId="2315913670" sldId="3683"/>
        </pc:sldMkLst>
      </pc:sldChg>
      <pc:sldChg chg="del">
        <pc:chgData name="Xin Zhang (FA Talent)" userId="474f572f-8271-4f60-858e-cee871e0aec6" providerId="ADAL" clId="{EFF786D2-7F40-4D23-A48D-846BC1043C76}" dt="2022-01-05T11:10:31.595" v="17" actId="47"/>
        <pc:sldMkLst>
          <pc:docMk/>
          <pc:sldMk cId="3827439890" sldId="3684"/>
        </pc:sldMkLst>
      </pc:sldChg>
      <pc:sldChg chg="del">
        <pc:chgData name="Xin Zhang (FA Talent)" userId="474f572f-8271-4f60-858e-cee871e0aec6" providerId="ADAL" clId="{EFF786D2-7F40-4D23-A48D-846BC1043C76}" dt="2022-01-05T11:10:31.595" v="17" actId="47"/>
        <pc:sldMkLst>
          <pc:docMk/>
          <pc:sldMk cId="516021812" sldId="3685"/>
        </pc:sldMkLst>
      </pc:sldChg>
      <pc:sldChg chg="del">
        <pc:chgData name="Xin Zhang (FA Talent)" userId="474f572f-8271-4f60-858e-cee871e0aec6" providerId="ADAL" clId="{EFF786D2-7F40-4D23-A48D-846BC1043C76}" dt="2022-01-05T11:10:31.595" v="17" actId="47"/>
        <pc:sldMkLst>
          <pc:docMk/>
          <pc:sldMk cId="3846428084" sldId="3687"/>
        </pc:sldMkLst>
      </pc:sldChg>
      <pc:sldChg chg="del">
        <pc:chgData name="Xin Zhang (FA Talent)" userId="474f572f-8271-4f60-858e-cee871e0aec6" providerId="ADAL" clId="{EFF786D2-7F40-4D23-A48D-846BC1043C76}" dt="2022-01-05T11:10:31.595" v="17" actId="47"/>
        <pc:sldMkLst>
          <pc:docMk/>
          <pc:sldMk cId="1744486790" sldId="3688"/>
        </pc:sldMkLst>
      </pc:sldChg>
      <pc:sldChg chg="del">
        <pc:chgData name="Xin Zhang (FA Talent)" userId="474f572f-8271-4f60-858e-cee871e0aec6" providerId="ADAL" clId="{EFF786D2-7F40-4D23-A48D-846BC1043C76}" dt="2022-01-05T11:10:31.595" v="17" actId="47"/>
        <pc:sldMkLst>
          <pc:docMk/>
          <pc:sldMk cId="2939374943" sldId="3689"/>
        </pc:sldMkLst>
      </pc:sldChg>
      <pc:sldMasterChg chg="addSldLayout modSldLayout sldLayoutOrd">
        <pc:chgData name="Xin Zhang (FA Talent)" userId="474f572f-8271-4f60-858e-cee871e0aec6" providerId="ADAL" clId="{EFF786D2-7F40-4D23-A48D-846BC1043C76}" dt="2022-01-05T11:13:16.255" v="55" actId="6014"/>
        <pc:sldMasterMkLst>
          <pc:docMk/>
          <pc:sldMasterMk cId="3903854935" sldId="2147483648"/>
        </pc:sldMasterMkLst>
        <pc:sldLayoutChg chg="mod">
          <pc:chgData name="Xin Zhang (FA Talent)" userId="474f572f-8271-4f60-858e-cee871e0aec6" providerId="ADAL" clId="{EFF786D2-7F40-4D23-A48D-846BC1043C76}" dt="2022-01-05T11:13:16.255" v="55" actId="6014"/>
          <pc:sldLayoutMkLst>
            <pc:docMk/>
            <pc:sldMasterMk cId="3903854935" sldId="2147483648"/>
            <pc:sldLayoutMk cId="2746891885" sldId="2147483654"/>
          </pc:sldLayoutMkLst>
        </pc:sldLayoutChg>
        <pc:sldLayoutChg chg="addSp delSp modSp new mod ord">
          <pc:chgData name="Xin Zhang (FA Talent)" userId="474f572f-8271-4f60-858e-cee871e0aec6" providerId="ADAL" clId="{EFF786D2-7F40-4D23-A48D-846BC1043C76}" dt="2022-01-05T11:13:11.112" v="54" actId="20578"/>
          <pc:sldLayoutMkLst>
            <pc:docMk/>
            <pc:sldMasterMk cId="3903854935" sldId="2147483648"/>
            <pc:sldLayoutMk cId="3364000031" sldId="2147483655"/>
          </pc:sldLayoutMkLst>
          <pc:spChg chg="del">
            <ac:chgData name="Xin Zhang (FA Talent)" userId="474f572f-8271-4f60-858e-cee871e0aec6" providerId="ADAL" clId="{EFF786D2-7F40-4D23-A48D-846BC1043C76}" dt="2022-01-05T11:12:33.492" v="46" actId="478"/>
            <ac:spMkLst>
              <pc:docMk/>
              <pc:sldMasterMk cId="3903854935" sldId="2147483648"/>
              <pc:sldLayoutMk cId="3364000031" sldId="2147483655"/>
              <ac:spMk id="2" creationId="{9CD1C14D-C47D-4D1B-B418-54661C37EAB9}"/>
            </ac:spMkLst>
          </pc:spChg>
          <pc:spChg chg="add mod">
            <ac:chgData name="Xin Zhang (FA Talent)" userId="474f572f-8271-4f60-858e-cee871e0aec6" providerId="ADAL" clId="{EFF786D2-7F40-4D23-A48D-846BC1043C76}" dt="2022-01-05T11:12:33.874" v="47"/>
            <ac:spMkLst>
              <pc:docMk/>
              <pc:sldMasterMk cId="3903854935" sldId="2147483648"/>
              <pc:sldLayoutMk cId="3364000031" sldId="2147483655"/>
              <ac:spMk id="3" creationId="{C2F878BB-1287-4567-99CA-7FB1379CF3D2}"/>
            </ac:spMkLst>
          </pc:spChg>
          <pc:spChg chg="add mod">
            <ac:chgData name="Xin Zhang (FA Talent)" userId="474f572f-8271-4f60-858e-cee871e0aec6" providerId="ADAL" clId="{EFF786D2-7F40-4D23-A48D-846BC1043C76}" dt="2022-01-05T11:12:33.874" v="47"/>
            <ac:spMkLst>
              <pc:docMk/>
              <pc:sldMasterMk cId="3903854935" sldId="2147483648"/>
              <pc:sldLayoutMk cId="3364000031" sldId="2147483655"/>
              <ac:spMk id="4" creationId="{5147BE12-AB4D-4433-B3E5-283BC890ED18}"/>
            </ac:spMkLst>
          </pc:spChg>
          <pc:spChg chg="add mod">
            <ac:chgData name="Xin Zhang (FA Talent)" userId="474f572f-8271-4f60-858e-cee871e0aec6" providerId="ADAL" clId="{EFF786D2-7F40-4D23-A48D-846BC1043C76}" dt="2022-01-05T11:12:33.874" v="47"/>
            <ac:spMkLst>
              <pc:docMk/>
              <pc:sldMasterMk cId="3903854935" sldId="2147483648"/>
              <pc:sldLayoutMk cId="3364000031" sldId="2147483655"/>
              <ac:spMk id="5" creationId="{9D0D36F6-D5E2-4840-9741-E30E36FD29ED}"/>
            </ac:spMkLst>
          </pc:spChg>
          <pc:spChg chg="add mod">
            <ac:chgData name="Xin Zhang (FA Talent)" userId="474f572f-8271-4f60-858e-cee871e0aec6" providerId="ADAL" clId="{EFF786D2-7F40-4D23-A48D-846BC1043C76}" dt="2022-01-05T11:12:33.874" v="47"/>
            <ac:spMkLst>
              <pc:docMk/>
              <pc:sldMasterMk cId="3903854935" sldId="2147483648"/>
              <pc:sldLayoutMk cId="3364000031" sldId="2147483655"/>
              <ac:spMk id="6" creationId="{A72F18BD-355C-46FE-9C61-926E5FFC4498}"/>
            </ac:spMkLst>
          </pc:spChg>
          <pc:spChg chg="add mod ord">
            <ac:chgData name="Xin Zhang (FA Talent)" userId="474f572f-8271-4f60-858e-cee871e0aec6" providerId="ADAL" clId="{EFF786D2-7F40-4D23-A48D-846BC1043C76}" dt="2022-01-05T11:12:51.138" v="52"/>
            <ac:spMkLst>
              <pc:docMk/>
              <pc:sldMasterMk cId="3903854935" sldId="2147483648"/>
              <pc:sldLayoutMk cId="3364000031" sldId="2147483655"/>
              <ac:spMk id="7" creationId="{7B37AC69-B3F0-47A0-9A6A-8122BEC96543}"/>
            </ac:spMkLst>
          </pc:spChg>
        </pc:sldLayoutChg>
      </pc:sldMasterChg>
    </pc:docChg>
  </pc:docChgLst>
  <pc:docChgLst>
    <pc:chgData name="Xin Zhang (FA Talent)" userId="474f572f-8271-4f60-858e-cee871e0aec6" providerId="ADAL" clId="{05D2861D-A2F2-44EA-AE0C-B4915632652F}"/>
    <pc:docChg chg="addSld modSld modSection">
      <pc:chgData name="Xin Zhang (FA Talent)" userId="474f572f-8271-4f60-858e-cee871e0aec6" providerId="ADAL" clId="{05D2861D-A2F2-44EA-AE0C-B4915632652F}" dt="2021-12-31T05:22:00.842" v="1"/>
      <pc:docMkLst>
        <pc:docMk/>
      </pc:docMkLst>
      <pc:sldChg chg="addSp modSp new">
        <pc:chgData name="Xin Zhang (FA Talent)" userId="474f572f-8271-4f60-858e-cee871e0aec6" providerId="ADAL" clId="{05D2861D-A2F2-44EA-AE0C-B4915632652F}" dt="2021-12-31T05:22:00.842" v="1"/>
        <pc:sldMkLst>
          <pc:docMk/>
          <pc:sldMk cId="1822323216" sldId="3692"/>
        </pc:sldMkLst>
        <pc:picChg chg="add mod">
          <ac:chgData name="Xin Zhang (FA Talent)" userId="474f572f-8271-4f60-858e-cee871e0aec6" providerId="ADAL" clId="{05D2861D-A2F2-44EA-AE0C-B4915632652F}" dt="2021-12-31T05:22:00.842" v="1"/>
          <ac:picMkLst>
            <pc:docMk/>
            <pc:sldMk cId="1822323216" sldId="3692"/>
            <ac:picMk id="2" creationId="{55F82FF8-C87E-459D-9AA5-135D731932D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B564C3-F502-444D-9D78-9741039D6DF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1AE9684-EC89-4CF1-8BBE-E1B9D4DC46D5}">
      <dgm:prSet phldrT="[文本]"/>
      <dgm:spPr/>
      <dgm:t>
        <a:bodyPr/>
        <a:lstStyle/>
        <a:p>
          <a:r>
            <a:rPr lang="zh-CN" altLang="zh-CN" dirty="0"/>
            <a:t>货物效率</a:t>
          </a:r>
          <a:endParaRPr lang="zh-CN" altLang="en-US" dirty="0"/>
        </a:p>
      </dgm:t>
    </dgm:pt>
    <dgm:pt modelId="{5D6E91F8-6A8A-4BAF-B5AE-793A46580912}" type="parTrans" cxnId="{89BC85E9-4C44-46C2-BA55-3F3CB19C1A44}">
      <dgm:prSet/>
      <dgm:spPr/>
      <dgm:t>
        <a:bodyPr/>
        <a:lstStyle/>
        <a:p>
          <a:endParaRPr lang="zh-CN" altLang="en-US"/>
        </a:p>
      </dgm:t>
    </dgm:pt>
    <dgm:pt modelId="{C0495F2E-F9E5-4158-A7CD-8762B1BD5954}" type="sibTrans" cxnId="{89BC85E9-4C44-46C2-BA55-3F3CB19C1A44}">
      <dgm:prSet/>
      <dgm:spPr/>
      <dgm:t>
        <a:bodyPr/>
        <a:lstStyle/>
        <a:p>
          <a:endParaRPr lang="zh-CN" altLang="en-US"/>
        </a:p>
      </dgm:t>
    </dgm:pt>
    <dgm:pt modelId="{60F19CA5-A427-4BDF-8150-060968F8956D}">
      <dgm:prSet phldrT="[文本]"/>
      <dgm:spPr/>
      <dgm:t>
        <a:bodyPr/>
        <a:lstStyle/>
        <a:p>
          <a:r>
            <a:rPr lang="zh-CN" altLang="zh-CN" dirty="0"/>
            <a:t>资金效率</a:t>
          </a:r>
          <a:endParaRPr lang="zh-CN" altLang="en-US" dirty="0"/>
        </a:p>
      </dgm:t>
    </dgm:pt>
    <dgm:pt modelId="{5FF0E082-BCF3-4789-9344-7CF8CB6D1CE1}" type="parTrans" cxnId="{AE3B90C6-548D-4DF8-8EF9-E6BD6DB6F273}">
      <dgm:prSet/>
      <dgm:spPr/>
      <dgm:t>
        <a:bodyPr/>
        <a:lstStyle/>
        <a:p>
          <a:endParaRPr lang="zh-CN" altLang="en-US"/>
        </a:p>
      </dgm:t>
    </dgm:pt>
    <dgm:pt modelId="{AAD55F7A-F05E-4661-853A-B4E24C08315E}" type="sibTrans" cxnId="{AE3B90C6-548D-4DF8-8EF9-E6BD6DB6F273}">
      <dgm:prSet/>
      <dgm:spPr/>
      <dgm:t>
        <a:bodyPr/>
        <a:lstStyle/>
        <a:p>
          <a:endParaRPr lang="zh-CN" altLang="en-US"/>
        </a:p>
      </dgm:t>
    </dgm:pt>
    <dgm:pt modelId="{B1236ABE-87AD-4B48-A3C5-DE5C63259B55}">
      <dgm:prSet phldrT="[文本]"/>
      <dgm:spPr/>
      <dgm:t>
        <a:bodyPr/>
        <a:lstStyle/>
        <a:p>
          <a:r>
            <a:rPr lang="zh-CN" altLang="zh-CN" dirty="0"/>
            <a:t>流程效率</a:t>
          </a:r>
          <a:endParaRPr lang="zh-CN" altLang="en-US" dirty="0"/>
        </a:p>
      </dgm:t>
    </dgm:pt>
    <dgm:pt modelId="{804EDE16-B0D9-4A0A-AE79-94E776ED8397}" type="parTrans" cxnId="{C540EAAF-2A01-4D82-BD5C-663AF10B6C4F}">
      <dgm:prSet/>
      <dgm:spPr/>
      <dgm:t>
        <a:bodyPr/>
        <a:lstStyle/>
        <a:p>
          <a:endParaRPr lang="zh-CN" altLang="en-US"/>
        </a:p>
      </dgm:t>
    </dgm:pt>
    <dgm:pt modelId="{52402535-73C4-4359-8123-D22F2951254E}" type="sibTrans" cxnId="{C540EAAF-2A01-4D82-BD5C-663AF10B6C4F}">
      <dgm:prSet/>
      <dgm:spPr/>
      <dgm:t>
        <a:bodyPr/>
        <a:lstStyle/>
        <a:p>
          <a:endParaRPr lang="zh-CN" altLang="en-US"/>
        </a:p>
      </dgm:t>
    </dgm:pt>
    <dgm:pt modelId="{2D58ED78-D02C-4D71-8F17-F077F6F7779D}">
      <dgm:prSet phldrT="[文本]"/>
      <dgm:spPr/>
      <dgm:t>
        <a:bodyPr/>
        <a:lstStyle/>
        <a:p>
          <a:r>
            <a:rPr lang="zh-CN" altLang="zh-CN" dirty="0"/>
            <a:t>信息效率</a:t>
          </a:r>
          <a:endParaRPr lang="zh-CN" altLang="en-US" dirty="0"/>
        </a:p>
      </dgm:t>
    </dgm:pt>
    <dgm:pt modelId="{736C9A0E-55F7-49E8-92F7-F68C686192C0}" type="parTrans" cxnId="{5E7D4305-F565-4145-BD92-27F6D0540B08}">
      <dgm:prSet/>
      <dgm:spPr/>
      <dgm:t>
        <a:bodyPr/>
        <a:lstStyle/>
        <a:p>
          <a:endParaRPr lang="zh-CN" altLang="en-US"/>
        </a:p>
      </dgm:t>
    </dgm:pt>
    <dgm:pt modelId="{F24F37F7-6893-4C8B-B6B1-C36A31644036}" type="sibTrans" cxnId="{5E7D4305-F565-4145-BD92-27F6D0540B08}">
      <dgm:prSet/>
      <dgm:spPr/>
      <dgm:t>
        <a:bodyPr/>
        <a:lstStyle/>
        <a:p>
          <a:endParaRPr lang="zh-CN" altLang="en-US"/>
        </a:p>
      </dgm:t>
    </dgm:pt>
    <dgm:pt modelId="{10A02759-DB9D-47B9-B916-500948BC0F3B}" type="pres">
      <dgm:prSet presAssocID="{29B564C3-F502-444D-9D78-9741039D6DF4}" presName="cycle" presStyleCnt="0">
        <dgm:presLayoutVars>
          <dgm:dir/>
          <dgm:resizeHandles val="exact"/>
        </dgm:presLayoutVars>
      </dgm:prSet>
      <dgm:spPr/>
    </dgm:pt>
    <dgm:pt modelId="{F57EA3BB-509C-4266-8B39-4F8C59177CCF}" type="pres">
      <dgm:prSet presAssocID="{71AE9684-EC89-4CF1-8BBE-E1B9D4DC46D5}" presName="node" presStyleLbl="node1" presStyleIdx="0" presStyleCnt="4">
        <dgm:presLayoutVars>
          <dgm:bulletEnabled val="1"/>
        </dgm:presLayoutVars>
      </dgm:prSet>
      <dgm:spPr/>
    </dgm:pt>
    <dgm:pt modelId="{15B3C605-BE45-4019-86FF-2C26DE551F20}" type="pres">
      <dgm:prSet presAssocID="{C0495F2E-F9E5-4158-A7CD-8762B1BD5954}" presName="sibTrans" presStyleLbl="sibTrans2D1" presStyleIdx="0" presStyleCnt="4"/>
      <dgm:spPr/>
    </dgm:pt>
    <dgm:pt modelId="{295BDA8C-B80F-4994-85AC-C37FC6317201}" type="pres">
      <dgm:prSet presAssocID="{C0495F2E-F9E5-4158-A7CD-8762B1BD5954}" presName="connectorText" presStyleLbl="sibTrans2D1" presStyleIdx="0" presStyleCnt="4"/>
      <dgm:spPr/>
    </dgm:pt>
    <dgm:pt modelId="{0C483DF4-6D62-40D3-8A2A-A36A78567D59}" type="pres">
      <dgm:prSet presAssocID="{60F19CA5-A427-4BDF-8150-060968F8956D}" presName="node" presStyleLbl="node1" presStyleIdx="1" presStyleCnt="4">
        <dgm:presLayoutVars>
          <dgm:bulletEnabled val="1"/>
        </dgm:presLayoutVars>
      </dgm:prSet>
      <dgm:spPr/>
    </dgm:pt>
    <dgm:pt modelId="{E72B1068-8D78-46BA-9034-DF1E49B49583}" type="pres">
      <dgm:prSet presAssocID="{AAD55F7A-F05E-4661-853A-B4E24C08315E}" presName="sibTrans" presStyleLbl="sibTrans2D1" presStyleIdx="1" presStyleCnt="4"/>
      <dgm:spPr/>
    </dgm:pt>
    <dgm:pt modelId="{8B4BDB9E-115A-4E3D-BB9A-69D28546C58A}" type="pres">
      <dgm:prSet presAssocID="{AAD55F7A-F05E-4661-853A-B4E24C08315E}" presName="connectorText" presStyleLbl="sibTrans2D1" presStyleIdx="1" presStyleCnt="4"/>
      <dgm:spPr/>
    </dgm:pt>
    <dgm:pt modelId="{8044C199-0D82-47E9-AB79-8CEF466FB9F8}" type="pres">
      <dgm:prSet presAssocID="{B1236ABE-87AD-4B48-A3C5-DE5C63259B55}" presName="node" presStyleLbl="node1" presStyleIdx="2" presStyleCnt="4">
        <dgm:presLayoutVars>
          <dgm:bulletEnabled val="1"/>
        </dgm:presLayoutVars>
      </dgm:prSet>
      <dgm:spPr/>
    </dgm:pt>
    <dgm:pt modelId="{8D411260-BC7D-4831-B05D-F9E95523DC5F}" type="pres">
      <dgm:prSet presAssocID="{52402535-73C4-4359-8123-D22F2951254E}" presName="sibTrans" presStyleLbl="sibTrans2D1" presStyleIdx="2" presStyleCnt="4"/>
      <dgm:spPr/>
    </dgm:pt>
    <dgm:pt modelId="{4A0F9B1E-4F8A-4939-8D72-9B98F1232EAA}" type="pres">
      <dgm:prSet presAssocID="{52402535-73C4-4359-8123-D22F2951254E}" presName="connectorText" presStyleLbl="sibTrans2D1" presStyleIdx="2" presStyleCnt="4"/>
      <dgm:spPr/>
    </dgm:pt>
    <dgm:pt modelId="{5A68D8E9-802E-4777-BE94-8C8E168A2308}" type="pres">
      <dgm:prSet presAssocID="{2D58ED78-D02C-4D71-8F17-F077F6F7779D}" presName="node" presStyleLbl="node1" presStyleIdx="3" presStyleCnt="4">
        <dgm:presLayoutVars>
          <dgm:bulletEnabled val="1"/>
        </dgm:presLayoutVars>
      </dgm:prSet>
      <dgm:spPr/>
    </dgm:pt>
    <dgm:pt modelId="{6B2E5B54-7107-493F-97EA-DC42A951F0CB}" type="pres">
      <dgm:prSet presAssocID="{F24F37F7-6893-4C8B-B6B1-C36A31644036}" presName="sibTrans" presStyleLbl="sibTrans2D1" presStyleIdx="3" presStyleCnt="4"/>
      <dgm:spPr/>
    </dgm:pt>
    <dgm:pt modelId="{7A7A3C98-EE57-41CB-BFF7-FBBFA1C7F803}" type="pres">
      <dgm:prSet presAssocID="{F24F37F7-6893-4C8B-B6B1-C36A31644036}" presName="connectorText" presStyleLbl="sibTrans2D1" presStyleIdx="3" presStyleCnt="4"/>
      <dgm:spPr/>
    </dgm:pt>
  </dgm:ptLst>
  <dgm:cxnLst>
    <dgm:cxn modelId="{5E7D4305-F565-4145-BD92-27F6D0540B08}" srcId="{29B564C3-F502-444D-9D78-9741039D6DF4}" destId="{2D58ED78-D02C-4D71-8F17-F077F6F7779D}" srcOrd="3" destOrd="0" parTransId="{736C9A0E-55F7-49E8-92F7-F68C686192C0}" sibTransId="{F24F37F7-6893-4C8B-B6B1-C36A31644036}"/>
    <dgm:cxn modelId="{5620FC0E-DFDF-4CE4-A2B4-0300F598CD94}" type="presOf" srcId="{52402535-73C4-4359-8123-D22F2951254E}" destId="{8D411260-BC7D-4831-B05D-F9E95523DC5F}" srcOrd="0" destOrd="0" presId="urn:microsoft.com/office/officeart/2005/8/layout/cycle2"/>
    <dgm:cxn modelId="{2984ED60-4BC9-4B9A-848E-E03CDD2F76D1}" type="presOf" srcId="{F24F37F7-6893-4C8B-B6B1-C36A31644036}" destId="{6B2E5B54-7107-493F-97EA-DC42A951F0CB}" srcOrd="0" destOrd="0" presId="urn:microsoft.com/office/officeart/2005/8/layout/cycle2"/>
    <dgm:cxn modelId="{7E4FAF4B-64A9-431D-9290-369302F8EF77}" type="presOf" srcId="{B1236ABE-87AD-4B48-A3C5-DE5C63259B55}" destId="{8044C199-0D82-47E9-AB79-8CEF466FB9F8}" srcOrd="0" destOrd="0" presId="urn:microsoft.com/office/officeart/2005/8/layout/cycle2"/>
    <dgm:cxn modelId="{14597F52-BC1B-4626-BDA7-B77480B9FA69}" type="presOf" srcId="{F24F37F7-6893-4C8B-B6B1-C36A31644036}" destId="{7A7A3C98-EE57-41CB-BFF7-FBBFA1C7F803}" srcOrd="1" destOrd="0" presId="urn:microsoft.com/office/officeart/2005/8/layout/cycle2"/>
    <dgm:cxn modelId="{77F98E54-B45E-4C6E-839B-CE90874B87ED}" type="presOf" srcId="{C0495F2E-F9E5-4158-A7CD-8762B1BD5954}" destId="{15B3C605-BE45-4019-86FF-2C26DE551F20}" srcOrd="0" destOrd="0" presId="urn:microsoft.com/office/officeart/2005/8/layout/cycle2"/>
    <dgm:cxn modelId="{4FA00D80-16AD-424E-AC73-80AABD349AF4}" type="presOf" srcId="{60F19CA5-A427-4BDF-8150-060968F8956D}" destId="{0C483DF4-6D62-40D3-8A2A-A36A78567D59}" srcOrd="0" destOrd="0" presId="urn:microsoft.com/office/officeart/2005/8/layout/cycle2"/>
    <dgm:cxn modelId="{7B39D381-F91F-4810-8BE3-1E95CB99D637}" type="presOf" srcId="{AAD55F7A-F05E-4661-853A-B4E24C08315E}" destId="{E72B1068-8D78-46BA-9034-DF1E49B49583}" srcOrd="0" destOrd="0" presId="urn:microsoft.com/office/officeart/2005/8/layout/cycle2"/>
    <dgm:cxn modelId="{758D869B-F870-4FAA-9056-48F2DAF10AD6}" type="presOf" srcId="{2D58ED78-D02C-4D71-8F17-F077F6F7779D}" destId="{5A68D8E9-802E-4777-BE94-8C8E168A2308}" srcOrd="0" destOrd="0" presId="urn:microsoft.com/office/officeart/2005/8/layout/cycle2"/>
    <dgm:cxn modelId="{C540EAAF-2A01-4D82-BD5C-663AF10B6C4F}" srcId="{29B564C3-F502-444D-9D78-9741039D6DF4}" destId="{B1236ABE-87AD-4B48-A3C5-DE5C63259B55}" srcOrd="2" destOrd="0" parTransId="{804EDE16-B0D9-4A0A-AE79-94E776ED8397}" sibTransId="{52402535-73C4-4359-8123-D22F2951254E}"/>
    <dgm:cxn modelId="{511396B6-A4D9-4F66-8A69-3AB70AF3E7F5}" type="presOf" srcId="{AAD55F7A-F05E-4661-853A-B4E24C08315E}" destId="{8B4BDB9E-115A-4E3D-BB9A-69D28546C58A}" srcOrd="1" destOrd="0" presId="urn:microsoft.com/office/officeart/2005/8/layout/cycle2"/>
    <dgm:cxn modelId="{40381DC3-3D8A-4967-B95E-CB04B359B5FD}" type="presOf" srcId="{29B564C3-F502-444D-9D78-9741039D6DF4}" destId="{10A02759-DB9D-47B9-B916-500948BC0F3B}" srcOrd="0" destOrd="0" presId="urn:microsoft.com/office/officeart/2005/8/layout/cycle2"/>
    <dgm:cxn modelId="{AE3B90C6-548D-4DF8-8EF9-E6BD6DB6F273}" srcId="{29B564C3-F502-444D-9D78-9741039D6DF4}" destId="{60F19CA5-A427-4BDF-8150-060968F8956D}" srcOrd="1" destOrd="0" parTransId="{5FF0E082-BCF3-4789-9344-7CF8CB6D1CE1}" sibTransId="{AAD55F7A-F05E-4661-853A-B4E24C08315E}"/>
    <dgm:cxn modelId="{1C20B5C6-CCE1-4504-A349-015D913C8EF3}" type="presOf" srcId="{71AE9684-EC89-4CF1-8BBE-E1B9D4DC46D5}" destId="{F57EA3BB-509C-4266-8B39-4F8C59177CCF}" srcOrd="0" destOrd="0" presId="urn:microsoft.com/office/officeart/2005/8/layout/cycle2"/>
    <dgm:cxn modelId="{A83C15C9-AF95-4C57-8BCA-1CB742F74005}" type="presOf" srcId="{52402535-73C4-4359-8123-D22F2951254E}" destId="{4A0F9B1E-4F8A-4939-8D72-9B98F1232EAA}" srcOrd="1" destOrd="0" presId="urn:microsoft.com/office/officeart/2005/8/layout/cycle2"/>
    <dgm:cxn modelId="{89BC85E9-4C44-46C2-BA55-3F3CB19C1A44}" srcId="{29B564C3-F502-444D-9D78-9741039D6DF4}" destId="{71AE9684-EC89-4CF1-8BBE-E1B9D4DC46D5}" srcOrd="0" destOrd="0" parTransId="{5D6E91F8-6A8A-4BAF-B5AE-793A46580912}" sibTransId="{C0495F2E-F9E5-4158-A7CD-8762B1BD5954}"/>
    <dgm:cxn modelId="{6FB751FE-B74D-46DD-B34B-F240B236D7B4}" type="presOf" srcId="{C0495F2E-F9E5-4158-A7CD-8762B1BD5954}" destId="{295BDA8C-B80F-4994-85AC-C37FC6317201}" srcOrd="1" destOrd="0" presId="urn:microsoft.com/office/officeart/2005/8/layout/cycle2"/>
    <dgm:cxn modelId="{A220A522-ED98-4184-9DF7-A63C11DC1A3E}" type="presParOf" srcId="{10A02759-DB9D-47B9-B916-500948BC0F3B}" destId="{F57EA3BB-509C-4266-8B39-4F8C59177CCF}" srcOrd="0" destOrd="0" presId="urn:microsoft.com/office/officeart/2005/8/layout/cycle2"/>
    <dgm:cxn modelId="{DBEAC1DF-AA91-4AEB-8DBB-16BE3D687A5D}" type="presParOf" srcId="{10A02759-DB9D-47B9-B916-500948BC0F3B}" destId="{15B3C605-BE45-4019-86FF-2C26DE551F20}" srcOrd="1" destOrd="0" presId="urn:microsoft.com/office/officeart/2005/8/layout/cycle2"/>
    <dgm:cxn modelId="{998823F3-8CE0-4EC7-B7B9-6847CEAB0B8A}" type="presParOf" srcId="{15B3C605-BE45-4019-86FF-2C26DE551F20}" destId="{295BDA8C-B80F-4994-85AC-C37FC6317201}" srcOrd="0" destOrd="0" presId="urn:microsoft.com/office/officeart/2005/8/layout/cycle2"/>
    <dgm:cxn modelId="{FE9E8C50-BFCB-4EEC-9D65-5F015BB3CD39}" type="presParOf" srcId="{10A02759-DB9D-47B9-B916-500948BC0F3B}" destId="{0C483DF4-6D62-40D3-8A2A-A36A78567D59}" srcOrd="2" destOrd="0" presId="urn:microsoft.com/office/officeart/2005/8/layout/cycle2"/>
    <dgm:cxn modelId="{FB8E6F54-9527-49CA-AFB4-3DDF84245250}" type="presParOf" srcId="{10A02759-DB9D-47B9-B916-500948BC0F3B}" destId="{E72B1068-8D78-46BA-9034-DF1E49B49583}" srcOrd="3" destOrd="0" presId="urn:microsoft.com/office/officeart/2005/8/layout/cycle2"/>
    <dgm:cxn modelId="{9DB48C23-D3FE-4DD1-9361-E85ADCDE7CA3}" type="presParOf" srcId="{E72B1068-8D78-46BA-9034-DF1E49B49583}" destId="{8B4BDB9E-115A-4E3D-BB9A-69D28546C58A}" srcOrd="0" destOrd="0" presId="urn:microsoft.com/office/officeart/2005/8/layout/cycle2"/>
    <dgm:cxn modelId="{9A6AB327-B6F3-4931-B727-D85A731432F7}" type="presParOf" srcId="{10A02759-DB9D-47B9-B916-500948BC0F3B}" destId="{8044C199-0D82-47E9-AB79-8CEF466FB9F8}" srcOrd="4" destOrd="0" presId="urn:microsoft.com/office/officeart/2005/8/layout/cycle2"/>
    <dgm:cxn modelId="{F99F56DC-3484-4165-AFA1-9C5CA0699A59}" type="presParOf" srcId="{10A02759-DB9D-47B9-B916-500948BC0F3B}" destId="{8D411260-BC7D-4831-B05D-F9E95523DC5F}" srcOrd="5" destOrd="0" presId="urn:microsoft.com/office/officeart/2005/8/layout/cycle2"/>
    <dgm:cxn modelId="{8DD46DC3-E789-4E23-BD67-530B9AC6C284}" type="presParOf" srcId="{8D411260-BC7D-4831-B05D-F9E95523DC5F}" destId="{4A0F9B1E-4F8A-4939-8D72-9B98F1232EAA}" srcOrd="0" destOrd="0" presId="urn:microsoft.com/office/officeart/2005/8/layout/cycle2"/>
    <dgm:cxn modelId="{599A3611-0337-44B9-9FA5-B29E5DE201AC}" type="presParOf" srcId="{10A02759-DB9D-47B9-B916-500948BC0F3B}" destId="{5A68D8E9-802E-4777-BE94-8C8E168A2308}" srcOrd="6" destOrd="0" presId="urn:microsoft.com/office/officeart/2005/8/layout/cycle2"/>
    <dgm:cxn modelId="{3C7C85C7-92CB-4931-9B2B-85D5A885C2F5}" type="presParOf" srcId="{10A02759-DB9D-47B9-B916-500948BC0F3B}" destId="{6B2E5B54-7107-493F-97EA-DC42A951F0CB}" srcOrd="7" destOrd="0" presId="urn:microsoft.com/office/officeart/2005/8/layout/cycle2"/>
    <dgm:cxn modelId="{662377D2-BB33-4C79-B20E-CAA791EE0BDE}" type="presParOf" srcId="{6B2E5B54-7107-493F-97EA-DC42A951F0CB}" destId="{7A7A3C98-EE57-41CB-BFF7-FBBFA1C7F80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8A62FB8-996E-4D44-9D7D-79BA671BA4A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567FD2F2-FB6F-48B9-9C1A-EFF77675EF0F}">
      <dgm:prSet phldrT="[文本]"/>
      <dgm:spPr/>
      <dgm:t>
        <a:bodyPr/>
        <a:lstStyle/>
        <a:p>
          <a:r>
            <a:rPr lang="zh-CN" altLang="en-US" dirty="0"/>
            <a:t>对自己</a:t>
          </a:r>
          <a:endParaRPr lang="en-US" altLang="zh-CN" dirty="0"/>
        </a:p>
        <a:p>
          <a:r>
            <a:rPr lang="zh-CN" altLang="en-US" dirty="0"/>
            <a:t>狠</a:t>
          </a:r>
        </a:p>
      </dgm:t>
    </dgm:pt>
    <dgm:pt modelId="{A936ED2A-A29A-4FB1-8458-1ECE2A5171BB}" type="parTrans" cxnId="{2C09270B-C7A8-4637-B1A1-E4CD55B154F3}">
      <dgm:prSet/>
      <dgm:spPr/>
      <dgm:t>
        <a:bodyPr/>
        <a:lstStyle/>
        <a:p>
          <a:endParaRPr lang="zh-CN" altLang="en-US"/>
        </a:p>
      </dgm:t>
    </dgm:pt>
    <dgm:pt modelId="{E1B1F814-6EE3-4DE6-AD6B-6EB51DF46A91}" type="sibTrans" cxnId="{2C09270B-C7A8-4637-B1A1-E4CD55B154F3}">
      <dgm:prSet/>
      <dgm:spPr/>
      <dgm:t>
        <a:bodyPr/>
        <a:lstStyle/>
        <a:p>
          <a:endParaRPr lang="zh-CN" altLang="en-US"/>
        </a:p>
      </dgm:t>
    </dgm:pt>
    <dgm:pt modelId="{FFEB63CD-CAB1-4398-9694-F2ADFFA08BC1}">
      <dgm:prSet phldrT="[文本]"/>
      <dgm:spPr/>
      <dgm:t>
        <a:bodyPr/>
        <a:lstStyle/>
        <a:p>
          <a:r>
            <a:rPr lang="zh-CN" altLang="en-US" dirty="0"/>
            <a:t>对媒体</a:t>
          </a:r>
          <a:endParaRPr lang="en-US" altLang="zh-CN" dirty="0"/>
        </a:p>
        <a:p>
          <a:r>
            <a:rPr lang="zh-CN" altLang="en-US" dirty="0"/>
            <a:t>话不多</a:t>
          </a:r>
        </a:p>
      </dgm:t>
    </dgm:pt>
    <dgm:pt modelId="{FCA3CE5B-A426-461A-85D3-E9BD5E1A54FC}" type="parTrans" cxnId="{4FA80B30-23A9-48BC-B976-E1073F1420F1}">
      <dgm:prSet/>
      <dgm:spPr/>
      <dgm:t>
        <a:bodyPr/>
        <a:lstStyle/>
        <a:p>
          <a:endParaRPr lang="zh-CN" altLang="en-US"/>
        </a:p>
      </dgm:t>
    </dgm:pt>
    <dgm:pt modelId="{49DA7807-AA19-4006-9FF9-26478D81E057}" type="sibTrans" cxnId="{4FA80B30-23A9-48BC-B976-E1073F1420F1}">
      <dgm:prSet/>
      <dgm:spPr/>
      <dgm:t>
        <a:bodyPr/>
        <a:lstStyle/>
        <a:p>
          <a:endParaRPr lang="zh-CN" altLang="en-US"/>
        </a:p>
      </dgm:t>
    </dgm:pt>
    <dgm:pt modelId="{08FCFFB9-7AED-4C22-A5DA-C45229DDE0DA}">
      <dgm:prSet phldrT="[文本]"/>
      <dgm:spPr/>
      <dgm:t>
        <a:bodyPr/>
        <a:lstStyle/>
        <a:p>
          <a:r>
            <a:rPr lang="zh-CN" altLang="en-US" dirty="0"/>
            <a:t>对事情</a:t>
          </a:r>
          <a:endParaRPr lang="en-US" altLang="zh-CN" dirty="0"/>
        </a:p>
        <a:p>
          <a:r>
            <a:rPr lang="zh-CN" altLang="en-US" dirty="0"/>
            <a:t>狠</a:t>
          </a:r>
        </a:p>
      </dgm:t>
    </dgm:pt>
    <dgm:pt modelId="{1E15C519-EFD3-4596-9EC8-F103E453B134}" type="parTrans" cxnId="{4CEBA0B3-6A1D-439E-9B9D-5E56E8E3098E}">
      <dgm:prSet/>
      <dgm:spPr/>
      <dgm:t>
        <a:bodyPr/>
        <a:lstStyle/>
        <a:p>
          <a:endParaRPr lang="zh-CN" altLang="en-US"/>
        </a:p>
      </dgm:t>
    </dgm:pt>
    <dgm:pt modelId="{A57D8ED6-680F-4064-8172-234074E4375F}" type="sibTrans" cxnId="{4CEBA0B3-6A1D-439E-9B9D-5E56E8E3098E}">
      <dgm:prSet/>
      <dgm:spPr/>
      <dgm:t>
        <a:bodyPr/>
        <a:lstStyle/>
        <a:p>
          <a:endParaRPr lang="zh-CN" altLang="en-US"/>
        </a:p>
      </dgm:t>
    </dgm:pt>
    <dgm:pt modelId="{91253683-1F13-4DC1-BA9B-0AE17C98ACC5}">
      <dgm:prSet phldrT="[文本]"/>
      <dgm:spPr/>
      <dgm:t>
        <a:bodyPr/>
        <a:lstStyle/>
        <a:p>
          <a:r>
            <a:rPr lang="zh-CN" altLang="en-US" dirty="0"/>
            <a:t>对同行</a:t>
          </a:r>
          <a:endParaRPr lang="en-US" altLang="zh-CN" dirty="0"/>
        </a:p>
        <a:p>
          <a:r>
            <a:rPr lang="zh-CN" altLang="en-US" dirty="0"/>
            <a:t>话不多</a:t>
          </a:r>
        </a:p>
      </dgm:t>
    </dgm:pt>
    <dgm:pt modelId="{EF46BD05-6D52-4FF6-87EC-4DE7B151C55D}" type="parTrans" cxnId="{5BB4151E-41C7-47D2-89FA-5A6013F336D9}">
      <dgm:prSet/>
      <dgm:spPr/>
      <dgm:t>
        <a:bodyPr/>
        <a:lstStyle/>
        <a:p>
          <a:endParaRPr lang="zh-CN" altLang="en-US"/>
        </a:p>
      </dgm:t>
    </dgm:pt>
    <dgm:pt modelId="{0416B5ED-ADD9-47F6-AA75-FBB17CB2E2FE}" type="sibTrans" cxnId="{5BB4151E-41C7-47D2-89FA-5A6013F336D9}">
      <dgm:prSet/>
      <dgm:spPr/>
      <dgm:t>
        <a:bodyPr/>
        <a:lstStyle/>
        <a:p>
          <a:endParaRPr lang="zh-CN" altLang="en-US"/>
        </a:p>
      </dgm:t>
    </dgm:pt>
    <dgm:pt modelId="{264A6FD7-619B-44F7-9F38-5172E320629A}">
      <dgm:prSet phldrT="[文本]"/>
      <dgm:spPr/>
      <dgm:t>
        <a:bodyPr/>
        <a:lstStyle/>
        <a:p>
          <a:r>
            <a:rPr lang="zh-CN" altLang="en-US" dirty="0"/>
            <a:t>对别人</a:t>
          </a:r>
          <a:endParaRPr lang="en-US" altLang="zh-CN" dirty="0"/>
        </a:p>
        <a:p>
          <a:r>
            <a:rPr lang="zh-CN" altLang="en-US" dirty="0"/>
            <a:t>狠</a:t>
          </a:r>
        </a:p>
      </dgm:t>
    </dgm:pt>
    <dgm:pt modelId="{820EB606-6A9F-4496-A157-A7C1FFDEDE93}" type="parTrans" cxnId="{92632EDE-CAC5-4909-8E5F-C26E8D8C1C2C}">
      <dgm:prSet/>
      <dgm:spPr/>
      <dgm:t>
        <a:bodyPr/>
        <a:lstStyle/>
        <a:p>
          <a:endParaRPr lang="zh-CN" altLang="en-US"/>
        </a:p>
      </dgm:t>
    </dgm:pt>
    <dgm:pt modelId="{7AA45F1A-9FCE-486D-8F9E-73EC8623C742}" type="sibTrans" cxnId="{92632EDE-CAC5-4909-8E5F-C26E8D8C1C2C}">
      <dgm:prSet/>
      <dgm:spPr/>
      <dgm:t>
        <a:bodyPr/>
        <a:lstStyle/>
        <a:p>
          <a:endParaRPr lang="zh-CN" altLang="en-US"/>
        </a:p>
      </dgm:t>
    </dgm:pt>
    <dgm:pt modelId="{F5540CE8-2072-407A-8F80-E09F6D59A8CF}">
      <dgm:prSet phldrT="[文本]"/>
      <dgm:spPr/>
      <dgm:t>
        <a:bodyPr/>
        <a:lstStyle/>
        <a:p>
          <a:r>
            <a:rPr lang="zh-CN" altLang="en-US" dirty="0"/>
            <a:t>对内部</a:t>
          </a:r>
          <a:endParaRPr lang="en-US" altLang="zh-CN" dirty="0"/>
        </a:p>
        <a:p>
          <a:r>
            <a:rPr lang="zh-CN" altLang="en-US" dirty="0"/>
            <a:t>话不多</a:t>
          </a:r>
        </a:p>
      </dgm:t>
    </dgm:pt>
    <dgm:pt modelId="{3CF29D8C-91CC-4EED-8033-4E97540F63EF}" type="parTrans" cxnId="{2D24B6E4-DE38-4DF0-8F78-F82A07C40218}">
      <dgm:prSet/>
      <dgm:spPr/>
      <dgm:t>
        <a:bodyPr/>
        <a:lstStyle/>
        <a:p>
          <a:endParaRPr lang="zh-CN" altLang="en-US"/>
        </a:p>
      </dgm:t>
    </dgm:pt>
    <dgm:pt modelId="{A2E15D81-1EDC-4D5C-AD2A-1A31FDA6020C}" type="sibTrans" cxnId="{2D24B6E4-DE38-4DF0-8F78-F82A07C40218}">
      <dgm:prSet/>
      <dgm:spPr/>
      <dgm:t>
        <a:bodyPr/>
        <a:lstStyle/>
        <a:p>
          <a:endParaRPr lang="zh-CN" altLang="en-US"/>
        </a:p>
      </dgm:t>
    </dgm:pt>
    <dgm:pt modelId="{26A4B865-CB8B-4238-A0BA-9C8E12A63122}" type="pres">
      <dgm:prSet presAssocID="{08A62FB8-996E-4D44-9D7D-79BA671BA4AD}" presName="diagram" presStyleCnt="0">
        <dgm:presLayoutVars>
          <dgm:dir/>
          <dgm:resizeHandles val="exact"/>
        </dgm:presLayoutVars>
      </dgm:prSet>
      <dgm:spPr/>
    </dgm:pt>
    <dgm:pt modelId="{65E589DB-4E17-4AC6-8A14-CDF94688524F}" type="pres">
      <dgm:prSet presAssocID="{567FD2F2-FB6F-48B9-9C1A-EFF77675EF0F}" presName="node" presStyleLbl="node1" presStyleIdx="0" presStyleCnt="6">
        <dgm:presLayoutVars>
          <dgm:bulletEnabled val="1"/>
        </dgm:presLayoutVars>
      </dgm:prSet>
      <dgm:spPr/>
    </dgm:pt>
    <dgm:pt modelId="{248E39F3-C8D2-4023-AAE4-DADD423BAEB8}" type="pres">
      <dgm:prSet presAssocID="{E1B1F814-6EE3-4DE6-AD6B-6EB51DF46A91}" presName="sibTrans" presStyleCnt="0"/>
      <dgm:spPr/>
    </dgm:pt>
    <dgm:pt modelId="{E1293FA7-E3C7-4BF3-ADF5-13562390547E}" type="pres">
      <dgm:prSet presAssocID="{FFEB63CD-CAB1-4398-9694-F2ADFFA08BC1}" presName="node" presStyleLbl="node1" presStyleIdx="1" presStyleCnt="6">
        <dgm:presLayoutVars>
          <dgm:bulletEnabled val="1"/>
        </dgm:presLayoutVars>
      </dgm:prSet>
      <dgm:spPr/>
    </dgm:pt>
    <dgm:pt modelId="{7C17B8BD-194E-4162-9F44-9B14335C73EF}" type="pres">
      <dgm:prSet presAssocID="{49DA7807-AA19-4006-9FF9-26478D81E057}" presName="sibTrans" presStyleCnt="0"/>
      <dgm:spPr/>
    </dgm:pt>
    <dgm:pt modelId="{18E3D684-2F5A-456E-A783-5D05EF56DB8B}" type="pres">
      <dgm:prSet presAssocID="{08FCFFB9-7AED-4C22-A5DA-C45229DDE0DA}" presName="node" presStyleLbl="node1" presStyleIdx="2" presStyleCnt="6">
        <dgm:presLayoutVars>
          <dgm:bulletEnabled val="1"/>
        </dgm:presLayoutVars>
      </dgm:prSet>
      <dgm:spPr/>
    </dgm:pt>
    <dgm:pt modelId="{5299A423-D38F-4953-A902-030376D8D773}" type="pres">
      <dgm:prSet presAssocID="{A57D8ED6-680F-4064-8172-234074E4375F}" presName="sibTrans" presStyleCnt="0"/>
      <dgm:spPr/>
    </dgm:pt>
    <dgm:pt modelId="{A289EAA7-1F4B-4675-B8CF-A74A56D8CCB7}" type="pres">
      <dgm:prSet presAssocID="{91253683-1F13-4DC1-BA9B-0AE17C98ACC5}" presName="node" presStyleLbl="node1" presStyleIdx="3" presStyleCnt="6">
        <dgm:presLayoutVars>
          <dgm:bulletEnabled val="1"/>
        </dgm:presLayoutVars>
      </dgm:prSet>
      <dgm:spPr/>
    </dgm:pt>
    <dgm:pt modelId="{C94C0274-AF5D-4BA8-9CEE-88065838DB90}" type="pres">
      <dgm:prSet presAssocID="{0416B5ED-ADD9-47F6-AA75-FBB17CB2E2FE}" presName="sibTrans" presStyleCnt="0"/>
      <dgm:spPr/>
    </dgm:pt>
    <dgm:pt modelId="{6D72DA40-01F9-4F91-B5D2-1C4817BFD1BB}" type="pres">
      <dgm:prSet presAssocID="{264A6FD7-619B-44F7-9F38-5172E320629A}" presName="node" presStyleLbl="node1" presStyleIdx="4" presStyleCnt="6">
        <dgm:presLayoutVars>
          <dgm:bulletEnabled val="1"/>
        </dgm:presLayoutVars>
      </dgm:prSet>
      <dgm:spPr/>
    </dgm:pt>
    <dgm:pt modelId="{F1E58A54-E0BE-44AE-8364-16911570E04E}" type="pres">
      <dgm:prSet presAssocID="{7AA45F1A-9FCE-486D-8F9E-73EC8623C742}" presName="sibTrans" presStyleCnt="0"/>
      <dgm:spPr/>
    </dgm:pt>
    <dgm:pt modelId="{DEB660C7-4E9E-49CE-99C7-4EF7154582CA}" type="pres">
      <dgm:prSet presAssocID="{F5540CE8-2072-407A-8F80-E09F6D59A8CF}" presName="node" presStyleLbl="node1" presStyleIdx="5" presStyleCnt="6">
        <dgm:presLayoutVars>
          <dgm:bulletEnabled val="1"/>
        </dgm:presLayoutVars>
      </dgm:prSet>
      <dgm:spPr/>
    </dgm:pt>
  </dgm:ptLst>
  <dgm:cxnLst>
    <dgm:cxn modelId="{2C09270B-C7A8-4637-B1A1-E4CD55B154F3}" srcId="{08A62FB8-996E-4D44-9D7D-79BA671BA4AD}" destId="{567FD2F2-FB6F-48B9-9C1A-EFF77675EF0F}" srcOrd="0" destOrd="0" parTransId="{A936ED2A-A29A-4FB1-8458-1ECE2A5171BB}" sibTransId="{E1B1F814-6EE3-4DE6-AD6B-6EB51DF46A91}"/>
    <dgm:cxn modelId="{5BB4151E-41C7-47D2-89FA-5A6013F336D9}" srcId="{08A62FB8-996E-4D44-9D7D-79BA671BA4AD}" destId="{91253683-1F13-4DC1-BA9B-0AE17C98ACC5}" srcOrd="3" destOrd="0" parTransId="{EF46BD05-6D52-4FF6-87EC-4DE7B151C55D}" sibTransId="{0416B5ED-ADD9-47F6-AA75-FBB17CB2E2FE}"/>
    <dgm:cxn modelId="{4FA80B30-23A9-48BC-B976-E1073F1420F1}" srcId="{08A62FB8-996E-4D44-9D7D-79BA671BA4AD}" destId="{FFEB63CD-CAB1-4398-9694-F2ADFFA08BC1}" srcOrd="1" destOrd="0" parTransId="{FCA3CE5B-A426-461A-85D3-E9BD5E1A54FC}" sibTransId="{49DA7807-AA19-4006-9FF9-26478D81E057}"/>
    <dgm:cxn modelId="{BE628D34-31EB-4DC5-AB15-0514C9D16EFE}" type="presOf" srcId="{08FCFFB9-7AED-4C22-A5DA-C45229DDE0DA}" destId="{18E3D684-2F5A-456E-A783-5D05EF56DB8B}" srcOrd="0" destOrd="0" presId="urn:microsoft.com/office/officeart/2005/8/layout/default"/>
    <dgm:cxn modelId="{67EA4D63-2E15-403C-8E83-19820E4FB572}" type="presOf" srcId="{91253683-1F13-4DC1-BA9B-0AE17C98ACC5}" destId="{A289EAA7-1F4B-4675-B8CF-A74A56D8CCB7}" srcOrd="0" destOrd="0" presId="urn:microsoft.com/office/officeart/2005/8/layout/default"/>
    <dgm:cxn modelId="{EDC36B4A-BD54-4336-B21C-5C5470934EF7}" type="presOf" srcId="{F5540CE8-2072-407A-8F80-E09F6D59A8CF}" destId="{DEB660C7-4E9E-49CE-99C7-4EF7154582CA}" srcOrd="0" destOrd="0" presId="urn:microsoft.com/office/officeart/2005/8/layout/default"/>
    <dgm:cxn modelId="{1647A872-BEBE-4171-A50A-F6B0428F4B86}" type="presOf" srcId="{264A6FD7-619B-44F7-9F38-5172E320629A}" destId="{6D72DA40-01F9-4F91-B5D2-1C4817BFD1BB}" srcOrd="0" destOrd="0" presId="urn:microsoft.com/office/officeart/2005/8/layout/default"/>
    <dgm:cxn modelId="{4CEBA0B3-6A1D-439E-9B9D-5E56E8E3098E}" srcId="{08A62FB8-996E-4D44-9D7D-79BA671BA4AD}" destId="{08FCFFB9-7AED-4C22-A5DA-C45229DDE0DA}" srcOrd="2" destOrd="0" parTransId="{1E15C519-EFD3-4596-9EC8-F103E453B134}" sibTransId="{A57D8ED6-680F-4064-8172-234074E4375F}"/>
    <dgm:cxn modelId="{7071FCD9-1459-41CD-B52D-8F1D7B1C1A64}" type="presOf" srcId="{FFEB63CD-CAB1-4398-9694-F2ADFFA08BC1}" destId="{E1293FA7-E3C7-4BF3-ADF5-13562390547E}" srcOrd="0" destOrd="0" presId="urn:microsoft.com/office/officeart/2005/8/layout/default"/>
    <dgm:cxn modelId="{92632EDE-CAC5-4909-8E5F-C26E8D8C1C2C}" srcId="{08A62FB8-996E-4D44-9D7D-79BA671BA4AD}" destId="{264A6FD7-619B-44F7-9F38-5172E320629A}" srcOrd="4" destOrd="0" parTransId="{820EB606-6A9F-4496-A157-A7C1FFDEDE93}" sibTransId="{7AA45F1A-9FCE-486D-8F9E-73EC8623C742}"/>
    <dgm:cxn modelId="{2D24B6E4-DE38-4DF0-8F78-F82A07C40218}" srcId="{08A62FB8-996E-4D44-9D7D-79BA671BA4AD}" destId="{F5540CE8-2072-407A-8F80-E09F6D59A8CF}" srcOrd="5" destOrd="0" parTransId="{3CF29D8C-91CC-4EED-8033-4E97540F63EF}" sibTransId="{A2E15D81-1EDC-4D5C-AD2A-1A31FDA6020C}"/>
    <dgm:cxn modelId="{37BB4DEB-0C7B-4151-9CFC-50F0A06CD300}" type="presOf" srcId="{567FD2F2-FB6F-48B9-9C1A-EFF77675EF0F}" destId="{65E589DB-4E17-4AC6-8A14-CDF94688524F}" srcOrd="0" destOrd="0" presId="urn:microsoft.com/office/officeart/2005/8/layout/default"/>
    <dgm:cxn modelId="{535790F5-6A05-46E4-8165-64C98AA8CBBE}" type="presOf" srcId="{08A62FB8-996E-4D44-9D7D-79BA671BA4AD}" destId="{26A4B865-CB8B-4238-A0BA-9C8E12A63122}" srcOrd="0" destOrd="0" presId="urn:microsoft.com/office/officeart/2005/8/layout/default"/>
    <dgm:cxn modelId="{E35172B0-4D76-4173-9253-936BCC29A219}" type="presParOf" srcId="{26A4B865-CB8B-4238-A0BA-9C8E12A63122}" destId="{65E589DB-4E17-4AC6-8A14-CDF94688524F}" srcOrd="0" destOrd="0" presId="urn:microsoft.com/office/officeart/2005/8/layout/default"/>
    <dgm:cxn modelId="{8FD645CF-27DC-4F5D-8EBF-5F583967C391}" type="presParOf" srcId="{26A4B865-CB8B-4238-A0BA-9C8E12A63122}" destId="{248E39F3-C8D2-4023-AAE4-DADD423BAEB8}" srcOrd="1" destOrd="0" presId="urn:microsoft.com/office/officeart/2005/8/layout/default"/>
    <dgm:cxn modelId="{0A449B5D-16C6-4C9B-8D96-38809F5D8A9A}" type="presParOf" srcId="{26A4B865-CB8B-4238-A0BA-9C8E12A63122}" destId="{E1293FA7-E3C7-4BF3-ADF5-13562390547E}" srcOrd="2" destOrd="0" presId="urn:microsoft.com/office/officeart/2005/8/layout/default"/>
    <dgm:cxn modelId="{701F6108-7D1B-4354-BF79-ADE09D7B9A45}" type="presParOf" srcId="{26A4B865-CB8B-4238-A0BA-9C8E12A63122}" destId="{7C17B8BD-194E-4162-9F44-9B14335C73EF}" srcOrd="3" destOrd="0" presId="urn:microsoft.com/office/officeart/2005/8/layout/default"/>
    <dgm:cxn modelId="{1D78DCE7-8350-4C62-A144-7D7629D0CC6F}" type="presParOf" srcId="{26A4B865-CB8B-4238-A0BA-9C8E12A63122}" destId="{18E3D684-2F5A-456E-A783-5D05EF56DB8B}" srcOrd="4" destOrd="0" presId="urn:microsoft.com/office/officeart/2005/8/layout/default"/>
    <dgm:cxn modelId="{A5033E21-449C-4866-8060-386B77E9B847}" type="presParOf" srcId="{26A4B865-CB8B-4238-A0BA-9C8E12A63122}" destId="{5299A423-D38F-4953-A902-030376D8D773}" srcOrd="5" destOrd="0" presId="urn:microsoft.com/office/officeart/2005/8/layout/default"/>
    <dgm:cxn modelId="{9FF0B381-9D15-4081-B401-2E28A569E698}" type="presParOf" srcId="{26A4B865-CB8B-4238-A0BA-9C8E12A63122}" destId="{A289EAA7-1F4B-4675-B8CF-A74A56D8CCB7}" srcOrd="6" destOrd="0" presId="urn:microsoft.com/office/officeart/2005/8/layout/default"/>
    <dgm:cxn modelId="{D427CFE5-D508-400D-B3A8-BEEEB308ED1C}" type="presParOf" srcId="{26A4B865-CB8B-4238-A0BA-9C8E12A63122}" destId="{C94C0274-AF5D-4BA8-9CEE-88065838DB90}" srcOrd="7" destOrd="0" presId="urn:microsoft.com/office/officeart/2005/8/layout/default"/>
    <dgm:cxn modelId="{30F7642D-E37F-4FB3-988B-CE668E5B46ED}" type="presParOf" srcId="{26A4B865-CB8B-4238-A0BA-9C8E12A63122}" destId="{6D72DA40-01F9-4F91-B5D2-1C4817BFD1BB}" srcOrd="8" destOrd="0" presId="urn:microsoft.com/office/officeart/2005/8/layout/default"/>
    <dgm:cxn modelId="{24C1CF5B-9C4E-49DF-8323-C496A8E7BABF}" type="presParOf" srcId="{26A4B865-CB8B-4238-A0BA-9C8E12A63122}" destId="{F1E58A54-E0BE-44AE-8364-16911570E04E}" srcOrd="9" destOrd="0" presId="urn:microsoft.com/office/officeart/2005/8/layout/default"/>
    <dgm:cxn modelId="{8F1A11EE-76B5-4913-B743-7348064E8928}" type="presParOf" srcId="{26A4B865-CB8B-4238-A0BA-9C8E12A63122}" destId="{DEB660C7-4E9E-49CE-99C7-4EF7154582C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8720EEC-9AAA-4A89-B83A-DDD5F45A3BD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D952A670-71BA-4CD8-B016-07C402DE00B7}">
      <dgm:prSet phldrT="[文本]"/>
      <dgm:spPr/>
      <dgm:t>
        <a:bodyPr/>
        <a:lstStyle/>
        <a:p>
          <a:r>
            <a:rPr lang="zh-CN" altLang="en-US" dirty="0"/>
            <a:t>“企业家文化”的一脉相承</a:t>
          </a:r>
        </a:p>
      </dgm:t>
    </dgm:pt>
    <dgm:pt modelId="{E68ACC70-A447-463F-A7A5-9179315AE7A2}" type="parTrans" cxnId="{25273F47-EFDB-4567-BFFB-87870806F68A}">
      <dgm:prSet/>
      <dgm:spPr/>
      <dgm:t>
        <a:bodyPr/>
        <a:lstStyle/>
        <a:p>
          <a:endParaRPr lang="zh-CN" altLang="en-US"/>
        </a:p>
      </dgm:t>
    </dgm:pt>
    <dgm:pt modelId="{73F2FB5D-DF7F-46F5-B6DA-97F33CF4E22D}" type="sibTrans" cxnId="{25273F47-EFDB-4567-BFFB-87870806F68A}">
      <dgm:prSet/>
      <dgm:spPr/>
      <dgm:t>
        <a:bodyPr/>
        <a:lstStyle/>
        <a:p>
          <a:endParaRPr lang="zh-CN" altLang="en-US"/>
        </a:p>
      </dgm:t>
    </dgm:pt>
    <dgm:pt modelId="{17DD16B9-96A0-46B4-87B2-CA8BC0083528}">
      <dgm:prSet phldrT="[文本]"/>
      <dgm:spPr/>
      <dgm:t>
        <a:bodyPr/>
        <a:lstStyle/>
        <a:p>
          <a:r>
            <a:rPr lang="zh-CN" altLang="en-US" dirty="0"/>
            <a:t>长期的“结果导向”让关系简单</a:t>
          </a:r>
        </a:p>
      </dgm:t>
    </dgm:pt>
    <dgm:pt modelId="{6B536711-E719-48F9-B85C-F0C6E0511BEE}" type="parTrans" cxnId="{F02C07C3-A52A-4A4E-98F6-D52BE11C53B6}">
      <dgm:prSet/>
      <dgm:spPr/>
      <dgm:t>
        <a:bodyPr/>
        <a:lstStyle/>
        <a:p>
          <a:endParaRPr lang="zh-CN" altLang="en-US"/>
        </a:p>
      </dgm:t>
    </dgm:pt>
    <dgm:pt modelId="{50A7D824-870F-46B5-81FC-AA1A960E72F1}" type="sibTrans" cxnId="{F02C07C3-A52A-4A4E-98F6-D52BE11C53B6}">
      <dgm:prSet/>
      <dgm:spPr/>
      <dgm:t>
        <a:bodyPr/>
        <a:lstStyle/>
        <a:p>
          <a:endParaRPr lang="zh-CN" altLang="en-US"/>
        </a:p>
      </dgm:t>
    </dgm:pt>
    <dgm:pt modelId="{10906A63-6370-49E4-8CBA-DAE93D4B4505}">
      <dgm:prSet phldrT="[文本]"/>
      <dgm:spPr/>
      <dgm:t>
        <a:bodyPr/>
        <a:lstStyle/>
        <a:p>
          <a:r>
            <a:rPr lang="zh-CN" altLang="en-US" dirty="0"/>
            <a:t>严肃的“内部契约”让做事狠辣</a:t>
          </a:r>
        </a:p>
      </dgm:t>
    </dgm:pt>
    <dgm:pt modelId="{7D3C640C-1137-4BB6-B718-7728C6AD088B}" type="parTrans" cxnId="{464FB5EF-A5E8-4560-B3DF-601EC6E969CC}">
      <dgm:prSet/>
      <dgm:spPr/>
      <dgm:t>
        <a:bodyPr/>
        <a:lstStyle/>
        <a:p>
          <a:endParaRPr lang="zh-CN" altLang="en-US"/>
        </a:p>
      </dgm:t>
    </dgm:pt>
    <dgm:pt modelId="{5ADA596E-796D-45C3-B37F-CD1681BCC1B2}" type="sibTrans" cxnId="{464FB5EF-A5E8-4560-B3DF-601EC6E969CC}">
      <dgm:prSet/>
      <dgm:spPr/>
      <dgm:t>
        <a:bodyPr/>
        <a:lstStyle/>
        <a:p>
          <a:endParaRPr lang="zh-CN" altLang="en-US"/>
        </a:p>
      </dgm:t>
    </dgm:pt>
    <dgm:pt modelId="{73FCD2CC-246A-4CE6-97E8-0FEE0E4FB2F6}" type="pres">
      <dgm:prSet presAssocID="{28720EEC-9AAA-4A89-B83A-DDD5F45A3BDF}" presName="linear" presStyleCnt="0">
        <dgm:presLayoutVars>
          <dgm:dir/>
          <dgm:animLvl val="lvl"/>
          <dgm:resizeHandles val="exact"/>
        </dgm:presLayoutVars>
      </dgm:prSet>
      <dgm:spPr/>
    </dgm:pt>
    <dgm:pt modelId="{8C8D1EB4-5599-4F08-A568-E8BA4C51B00C}" type="pres">
      <dgm:prSet presAssocID="{D952A670-71BA-4CD8-B016-07C402DE00B7}" presName="parentLin" presStyleCnt="0"/>
      <dgm:spPr/>
    </dgm:pt>
    <dgm:pt modelId="{1AF033AA-2542-4495-8CB9-031F68205A16}" type="pres">
      <dgm:prSet presAssocID="{D952A670-71BA-4CD8-B016-07C402DE00B7}" presName="parentLeftMargin" presStyleLbl="node1" presStyleIdx="0" presStyleCnt="3"/>
      <dgm:spPr/>
    </dgm:pt>
    <dgm:pt modelId="{E96A13B6-C016-45B1-B445-1E2C7C7EE6E5}" type="pres">
      <dgm:prSet presAssocID="{D952A670-71BA-4CD8-B016-07C402DE00B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BC4ADA6-E564-4427-A2F2-7C7F9CEC4419}" type="pres">
      <dgm:prSet presAssocID="{D952A670-71BA-4CD8-B016-07C402DE00B7}" presName="negativeSpace" presStyleCnt="0"/>
      <dgm:spPr/>
    </dgm:pt>
    <dgm:pt modelId="{D035A286-56C6-4512-B4FB-C6256E22E67B}" type="pres">
      <dgm:prSet presAssocID="{D952A670-71BA-4CD8-B016-07C402DE00B7}" presName="childText" presStyleLbl="conFgAcc1" presStyleIdx="0" presStyleCnt="3">
        <dgm:presLayoutVars>
          <dgm:bulletEnabled val="1"/>
        </dgm:presLayoutVars>
      </dgm:prSet>
      <dgm:spPr/>
    </dgm:pt>
    <dgm:pt modelId="{AC26C5F1-D64A-4B80-8185-EE2B2E73D2ED}" type="pres">
      <dgm:prSet presAssocID="{73F2FB5D-DF7F-46F5-B6DA-97F33CF4E22D}" presName="spaceBetweenRectangles" presStyleCnt="0"/>
      <dgm:spPr/>
    </dgm:pt>
    <dgm:pt modelId="{CB21DBEA-367F-4123-91A7-1EBD48005F0C}" type="pres">
      <dgm:prSet presAssocID="{17DD16B9-96A0-46B4-87B2-CA8BC0083528}" presName="parentLin" presStyleCnt="0"/>
      <dgm:spPr/>
    </dgm:pt>
    <dgm:pt modelId="{290535FF-E9FF-4EC5-87FF-72C718C5E601}" type="pres">
      <dgm:prSet presAssocID="{17DD16B9-96A0-46B4-87B2-CA8BC0083528}" presName="parentLeftMargin" presStyleLbl="node1" presStyleIdx="0" presStyleCnt="3"/>
      <dgm:spPr/>
    </dgm:pt>
    <dgm:pt modelId="{FBC69777-D0CB-4455-8C4C-C47A82BDD43F}" type="pres">
      <dgm:prSet presAssocID="{17DD16B9-96A0-46B4-87B2-CA8BC008352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01E40CF-9745-4C60-B0BF-7CEDC380AE74}" type="pres">
      <dgm:prSet presAssocID="{17DD16B9-96A0-46B4-87B2-CA8BC0083528}" presName="negativeSpace" presStyleCnt="0"/>
      <dgm:spPr/>
    </dgm:pt>
    <dgm:pt modelId="{7B9870EA-ADC1-4CD2-9B53-7DC4273E4656}" type="pres">
      <dgm:prSet presAssocID="{17DD16B9-96A0-46B4-87B2-CA8BC0083528}" presName="childText" presStyleLbl="conFgAcc1" presStyleIdx="1" presStyleCnt="3">
        <dgm:presLayoutVars>
          <dgm:bulletEnabled val="1"/>
        </dgm:presLayoutVars>
      </dgm:prSet>
      <dgm:spPr/>
    </dgm:pt>
    <dgm:pt modelId="{0D13CE86-A276-4900-8D5C-0C0076F89D86}" type="pres">
      <dgm:prSet presAssocID="{50A7D824-870F-46B5-81FC-AA1A960E72F1}" presName="spaceBetweenRectangles" presStyleCnt="0"/>
      <dgm:spPr/>
    </dgm:pt>
    <dgm:pt modelId="{973B8BA0-0308-4F14-BFBA-B264D103B2C8}" type="pres">
      <dgm:prSet presAssocID="{10906A63-6370-49E4-8CBA-DAE93D4B4505}" presName="parentLin" presStyleCnt="0"/>
      <dgm:spPr/>
    </dgm:pt>
    <dgm:pt modelId="{6E1A6862-84CB-44BD-A103-D22F78CC083D}" type="pres">
      <dgm:prSet presAssocID="{10906A63-6370-49E4-8CBA-DAE93D4B4505}" presName="parentLeftMargin" presStyleLbl="node1" presStyleIdx="1" presStyleCnt="3"/>
      <dgm:spPr/>
    </dgm:pt>
    <dgm:pt modelId="{D192FCD2-396D-4EE9-981F-E644C6721E8F}" type="pres">
      <dgm:prSet presAssocID="{10906A63-6370-49E4-8CBA-DAE93D4B450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E7FF91D-4813-4750-ACE7-FAC1B9F9C3D7}" type="pres">
      <dgm:prSet presAssocID="{10906A63-6370-49E4-8CBA-DAE93D4B4505}" presName="negativeSpace" presStyleCnt="0"/>
      <dgm:spPr/>
    </dgm:pt>
    <dgm:pt modelId="{FA7DBD65-DD62-4026-A2C5-A7939BDBC765}" type="pres">
      <dgm:prSet presAssocID="{10906A63-6370-49E4-8CBA-DAE93D4B450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5273F47-EFDB-4567-BFFB-87870806F68A}" srcId="{28720EEC-9AAA-4A89-B83A-DDD5F45A3BDF}" destId="{D952A670-71BA-4CD8-B016-07C402DE00B7}" srcOrd="0" destOrd="0" parTransId="{E68ACC70-A447-463F-A7A5-9179315AE7A2}" sibTransId="{73F2FB5D-DF7F-46F5-B6DA-97F33CF4E22D}"/>
    <dgm:cxn modelId="{97F7ED6B-5407-4023-A865-04A8197E0319}" type="presOf" srcId="{D952A670-71BA-4CD8-B016-07C402DE00B7}" destId="{1AF033AA-2542-4495-8CB9-031F68205A16}" srcOrd="0" destOrd="0" presId="urn:microsoft.com/office/officeart/2005/8/layout/list1"/>
    <dgm:cxn modelId="{D510B656-46F8-47F2-B5D6-1E114C63F067}" type="presOf" srcId="{17DD16B9-96A0-46B4-87B2-CA8BC0083528}" destId="{FBC69777-D0CB-4455-8C4C-C47A82BDD43F}" srcOrd="1" destOrd="0" presId="urn:microsoft.com/office/officeart/2005/8/layout/list1"/>
    <dgm:cxn modelId="{E16FBC93-1C15-4EDA-82A7-7EBA06AB1618}" type="presOf" srcId="{D952A670-71BA-4CD8-B016-07C402DE00B7}" destId="{E96A13B6-C016-45B1-B445-1E2C7C7EE6E5}" srcOrd="1" destOrd="0" presId="urn:microsoft.com/office/officeart/2005/8/layout/list1"/>
    <dgm:cxn modelId="{F02C07C3-A52A-4A4E-98F6-D52BE11C53B6}" srcId="{28720EEC-9AAA-4A89-B83A-DDD5F45A3BDF}" destId="{17DD16B9-96A0-46B4-87B2-CA8BC0083528}" srcOrd="1" destOrd="0" parTransId="{6B536711-E719-48F9-B85C-F0C6E0511BEE}" sibTransId="{50A7D824-870F-46B5-81FC-AA1A960E72F1}"/>
    <dgm:cxn modelId="{E24CDAC7-0D04-479F-B855-E6FE462606A9}" type="presOf" srcId="{28720EEC-9AAA-4A89-B83A-DDD5F45A3BDF}" destId="{73FCD2CC-246A-4CE6-97E8-0FEE0E4FB2F6}" srcOrd="0" destOrd="0" presId="urn:microsoft.com/office/officeart/2005/8/layout/list1"/>
    <dgm:cxn modelId="{347EF0D5-0A93-4244-B449-7756DBC4DABC}" type="presOf" srcId="{10906A63-6370-49E4-8CBA-DAE93D4B4505}" destId="{D192FCD2-396D-4EE9-981F-E644C6721E8F}" srcOrd="1" destOrd="0" presId="urn:microsoft.com/office/officeart/2005/8/layout/list1"/>
    <dgm:cxn modelId="{97FD15E9-EE87-49BC-81BE-CC823BBCC6C2}" type="presOf" srcId="{10906A63-6370-49E4-8CBA-DAE93D4B4505}" destId="{6E1A6862-84CB-44BD-A103-D22F78CC083D}" srcOrd="0" destOrd="0" presId="urn:microsoft.com/office/officeart/2005/8/layout/list1"/>
    <dgm:cxn modelId="{464FB5EF-A5E8-4560-B3DF-601EC6E969CC}" srcId="{28720EEC-9AAA-4A89-B83A-DDD5F45A3BDF}" destId="{10906A63-6370-49E4-8CBA-DAE93D4B4505}" srcOrd="2" destOrd="0" parTransId="{7D3C640C-1137-4BB6-B718-7728C6AD088B}" sibTransId="{5ADA596E-796D-45C3-B37F-CD1681BCC1B2}"/>
    <dgm:cxn modelId="{873486F2-11ED-45E2-9A9A-55D5EC051BC0}" type="presOf" srcId="{17DD16B9-96A0-46B4-87B2-CA8BC0083528}" destId="{290535FF-E9FF-4EC5-87FF-72C718C5E601}" srcOrd="0" destOrd="0" presId="urn:microsoft.com/office/officeart/2005/8/layout/list1"/>
    <dgm:cxn modelId="{7E7B09D2-83DB-4FD4-9F17-8959F4B11CC6}" type="presParOf" srcId="{73FCD2CC-246A-4CE6-97E8-0FEE0E4FB2F6}" destId="{8C8D1EB4-5599-4F08-A568-E8BA4C51B00C}" srcOrd="0" destOrd="0" presId="urn:microsoft.com/office/officeart/2005/8/layout/list1"/>
    <dgm:cxn modelId="{4FF70383-1939-441C-8CEB-58B3151B999E}" type="presParOf" srcId="{8C8D1EB4-5599-4F08-A568-E8BA4C51B00C}" destId="{1AF033AA-2542-4495-8CB9-031F68205A16}" srcOrd="0" destOrd="0" presId="urn:microsoft.com/office/officeart/2005/8/layout/list1"/>
    <dgm:cxn modelId="{A271363E-C29A-4EB2-A70D-4D30931E80BE}" type="presParOf" srcId="{8C8D1EB4-5599-4F08-A568-E8BA4C51B00C}" destId="{E96A13B6-C016-45B1-B445-1E2C7C7EE6E5}" srcOrd="1" destOrd="0" presId="urn:microsoft.com/office/officeart/2005/8/layout/list1"/>
    <dgm:cxn modelId="{8ACD7A98-8A93-4EE6-9C31-80C0F969EE17}" type="presParOf" srcId="{73FCD2CC-246A-4CE6-97E8-0FEE0E4FB2F6}" destId="{4BC4ADA6-E564-4427-A2F2-7C7F9CEC4419}" srcOrd="1" destOrd="0" presId="urn:microsoft.com/office/officeart/2005/8/layout/list1"/>
    <dgm:cxn modelId="{26337C34-3C7E-475E-BEE2-BBACEEA9AD49}" type="presParOf" srcId="{73FCD2CC-246A-4CE6-97E8-0FEE0E4FB2F6}" destId="{D035A286-56C6-4512-B4FB-C6256E22E67B}" srcOrd="2" destOrd="0" presId="urn:microsoft.com/office/officeart/2005/8/layout/list1"/>
    <dgm:cxn modelId="{A8E87B3B-148C-4DB3-A72D-1D16331291B8}" type="presParOf" srcId="{73FCD2CC-246A-4CE6-97E8-0FEE0E4FB2F6}" destId="{AC26C5F1-D64A-4B80-8185-EE2B2E73D2ED}" srcOrd="3" destOrd="0" presId="urn:microsoft.com/office/officeart/2005/8/layout/list1"/>
    <dgm:cxn modelId="{A2EBCA05-2669-44F4-B0FF-0EC182A59F87}" type="presParOf" srcId="{73FCD2CC-246A-4CE6-97E8-0FEE0E4FB2F6}" destId="{CB21DBEA-367F-4123-91A7-1EBD48005F0C}" srcOrd="4" destOrd="0" presId="urn:microsoft.com/office/officeart/2005/8/layout/list1"/>
    <dgm:cxn modelId="{7DDD1A1C-B2F9-4F52-84F7-714DDFE90A90}" type="presParOf" srcId="{CB21DBEA-367F-4123-91A7-1EBD48005F0C}" destId="{290535FF-E9FF-4EC5-87FF-72C718C5E601}" srcOrd="0" destOrd="0" presId="urn:microsoft.com/office/officeart/2005/8/layout/list1"/>
    <dgm:cxn modelId="{5EF606BB-C5DC-466B-8EF8-A62367393329}" type="presParOf" srcId="{CB21DBEA-367F-4123-91A7-1EBD48005F0C}" destId="{FBC69777-D0CB-4455-8C4C-C47A82BDD43F}" srcOrd="1" destOrd="0" presId="urn:microsoft.com/office/officeart/2005/8/layout/list1"/>
    <dgm:cxn modelId="{7FF30ED6-7BF1-45FE-8C36-E92AE5067149}" type="presParOf" srcId="{73FCD2CC-246A-4CE6-97E8-0FEE0E4FB2F6}" destId="{B01E40CF-9745-4C60-B0BF-7CEDC380AE74}" srcOrd="5" destOrd="0" presId="urn:microsoft.com/office/officeart/2005/8/layout/list1"/>
    <dgm:cxn modelId="{F6C75B2A-5BCD-4500-A4BB-8184231DBB7D}" type="presParOf" srcId="{73FCD2CC-246A-4CE6-97E8-0FEE0E4FB2F6}" destId="{7B9870EA-ADC1-4CD2-9B53-7DC4273E4656}" srcOrd="6" destOrd="0" presId="urn:microsoft.com/office/officeart/2005/8/layout/list1"/>
    <dgm:cxn modelId="{96AA7F67-0114-456E-A855-A8B3D6805D22}" type="presParOf" srcId="{73FCD2CC-246A-4CE6-97E8-0FEE0E4FB2F6}" destId="{0D13CE86-A276-4900-8D5C-0C0076F89D86}" srcOrd="7" destOrd="0" presId="urn:microsoft.com/office/officeart/2005/8/layout/list1"/>
    <dgm:cxn modelId="{0EA0C3F4-F84A-4C75-954E-1C5B901A3107}" type="presParOf" srcId="{73FCD2CC-246A-4CE6-97E8-0FEE0E4FB2F6}" destId="{973B8BA0-0308-4F14-BFBA-B264D103B2C8}" srcOrd="8" destOrd="0" presId="urn:microsoft.com/office/officeart/2005/8/layout/list1"/>
    <dgm:cxn modelId="{A25E2D03-83D9-45C0-B89C-FC8119B5AA57}" type="presParOf" srcId="{973B8BA0-0308-4F14-BFBA-B264D103B2C8}" destId="{6E1A6862-84CB-44BD-A103-D22F78CC083D}" srcOrd="0" destOrd="0" presId="urn:microsoft.com/office/officeart/2005/8/layout/list1"/>
    <dgm:cxn modelId="{67DE38C2-4C6B-447D-BA5A-62C1AD2B07C9}" type="presParOf" srcId="{973B8BA0-0308-4F14-BFBA-B264D103B2C8}" destId="{D192FCD2-396D-4EE9-981F-E644C6721E8F}" srcOrd="1" destOrd="0" presId="urn:microsoft.com/office/officeart/2005/8/layout/list1"/>
    <dgm:cxn modelId="{A78D6247-0C5E-4232-A639-082359EE60C0}" type="presParOf" srcId="{73FCD2CC-246A-4CE6-97E8-0FEE0E4FB2F6}" destId="{8E7FF91D-4813-4750-ACE7-FAC1B9F9C3D7}" srcOrd="9" destOrd="0" presId="urn:microsoft.com/office/officeart/2005/8/layout/list1"/>
    <dgm:cxn modelId="{C8558B95-E572-415A-8932-1FE358ADE570}" type="presParOf" srcId="{73FCD2CC-246A-4CE6-97E8-0FEE0E4FB2F6}" destId="{FA7DBD65-DD62-4026-A2C5-A7939BDBC76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8720EEC-9AAA-4A89-B83A-DDD5F45A3BD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D952A670-71BA-4CD8-B016-07C402DE00B7}">
      <dgm:prSet phldrT="[文本]"/>
      <dgm:spPr/>
      <dgm:t>
        <a:bodyPr/>
        <a:lstStyle/>
        <a:p>
          <a:r>
            <a:rPr lang="zh-CN" altLang="en-US" dirty="0"/>
            <a:t>变革超过</a:t>
          </a:r>
          <a:r>
            <a:rPr lang="en-US" altLang="en-US" dirty="0"/>
            <a:t>500 </a:t>
          </a:r>
          <a:r>
            <a:rPr lang="zh-CN" altLang="en-US" dirty="0"/>
            <a:t>次（事业部层面）</a:t>
          </a:r>
        </a:p>
      </dgm:t>
    </dgm:pt>
    <dgm:pt modelId="{E68ACC70-A447-463F-A7A5-9179315AE7A2}" type="parTrans" cxnId="{25273F47-EFDB-4567-BFFB-87870806F68A}">
      <dgm:prSet/>
      <dgm:spPr/>
      <dgm:t>
        <a:bodyPr/>
        <a:lstStyle/>
        <a:p>
          <a:endParaRPr lang="zh-CN" altLang="en-US"/>
        </a:p>
      </dgm:t>
    </dgm:pt>
    <dgm:pt modelId="{73F2FB5D-DF7F-46F5-B6DA-97F33CF4E22D}" type="sibTrans" cxnId="{25273F47-EFDB-4567-BFFB-87870806F68A}">
      <dgm:prSet/>
      <dgm:spPr/>
      <dgm:t>
        <a:bodyPr/>
        <a:lstStyle/>
        <a:p>
          <a:endParaRPr lang="zh-CN" altLang="en-US"/>
        </a:p>
      </dgm:t>
    </dgm:pt>
    <dgm:pt modelId="{17DD16B9-96A0-46B4-87B2-CA8BC0083528}">
      <dgm:prSet phldrT="[文本]"/>
      <dgm:spPr/>
      <dgm:t>
        <a:bodyPr/>
        <a:lstStyle/>
        <a:p>
          <a:r>
            <a:rPr lang="zh-CN" altLang="en-US" dirty="0"/>
            <a:t>要生存要变强，做停不下来的鲨鱼（不断形成强大能力）</a:t>
          </a:r>
        </a:p>
      </dgm:t>
    </dgm:pt>
    <dgm:pt modelId="{6B536711-E719-48F9-B85C-F0C6E0511BEE}" type="parTrans" cxnId="{F02C07C3-A52A-4A4E-98F6-D52BE11C53B6}">
      <dgm:prSet/>
      <dgm:spPr/>
      <dgm:t>
        <a:bodyPr/>
        <a:lstStyle/>
        <a:p>
          <a:endParaRPr lang="zh-CN" altLang="en-US"/>
        </a:p>
      </dgm:t>
    </dgm:pt>
    <dgm:pt modelId="{50A7D824-870F-46B5-81FC-AA1A960E72F1}" type="sibTrans" cxnId="{F02C07C3-A52A-4A4E-98F6-D52BE11C53B6}">
      <dgm:prSet/>
      <dgm:spPr/>
      <dgm:t>
        <a:bodyPr/>
        <a:lstStyle/>
        <a:p>
          <a:endParaRPr lang="zh-CN" altLang="en-US"/>
        </a:p>
      </dgm:t>
    </dgm:pt>
    <dgm:pt modelId="{10906A63-6370-49E4-8CBA-DAE93D4B4505}">
      <dgm:prSet phldrT="[文本]"/>
      <dgm:spPr/>
      <dgm:t>
        <a:bodyPr/>
        <a:lstStyle/>
        <a:p>
          <a:r>
            <a:rPr lang="zh-CN" altLang="en-US" dirty="0"/>
            <a:t>变革要敢于认错，善于纠错</a:t>
          </a:r>
        </a:p>
      </dgm:t>
    </dgm:pt>
    <dgm:pt modelId="{7D3C640C-1137-4BB6-B718-7728C6AD088B}" type="parTrans" cxnId="{464FB5EF-A5E8-4560-B3DF-601EC6E969CC}">
      <dgm:prSet/>
      <dgm:spPr/>
      <dgm:t>
        <a:bodyPr/>
        <a:lstStyle/>
        <a:p>
          <a:endParaRPr lang="zh-CN" altLang="en-US"/>
        </a:p>
      </dgm:t>
    </dgm:pt>
    <dgm:pt modelId="{5ADA596E-796D-45C3-B37F-CD1681BCC1B2}" type="sibTrans" cxnId="{464FB5EF-A5E8-4560-B3DF-601EC6E969CC}">
      <dgm:prSet/>
      <dgm:spPr/>
      <dgm:t>
        <a:bodyPr/>
        <a:lstStyle/>
        <a:p>
          <a:endParaRPr lang="zh-CN" altLang="en-US"/>
        </a:p>
      </dgm:t>
    </dgm:pt>
    <dgm:pt modelId="{73FCD2CC-246A-4CE6-97E8-0FEE0E4FB2F6}" type="pres">
      <dgm:prSet presAssocID="{28720EEC-9AAA-4A89-B83A-DDD5F45A3BDF}" presName="linear" presStyleCnt="0">
        <dgm:presLayoutVars>
          <dgm:dir/>
          <dgm:animLvl val="lvl"/>
          <dgm:resizeHandles val="exact"/>
        </dgm:presLayoutVars>
      </dgm:prSet>
      <dgm:spPr/>
    </dgm:pt>
    <dgm:pt modelId="{8C8D1EB4-5599-4F08-A568-E8BA4C51B00C}" type="pres">
      <dgm:prSet presAssocID="{D952A670-71BA-4CD8-B016-07C402DE00B7}" presName="parentLin" presStyleCnt="0"/>
      <dgm:spPr/>
    </dgm:pt>
    <dgm:pt modelId="{1AF033AA-2542-4495-8CB9-031F68205A16}" type="pres">
      <dgm:prSet presAssocID="{D952A670-71BA-4CD8-B016-07C402DE00B7}" presName="parentLeftMargin" presStyleLbl="node1" presStyleIdx="0" presStyleCnt="3"/>
      <dgm:spPr/>
    </dgm:pt>
    <dgm:pt modelId="{E96A13B6-C016-45B1-B445-1E2C7C7EE6E5}" type="pres">
      <dgm:prSet presAssocID="{D952A670-71BA-4CD8-B016-07C402DE00B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BC4ADA6-E564-4427-A2F2-7C7F9CEC4419}" type="pres">
      <dgm:prSet presAssocID="{D952A670-71BA-4CD8-B016-07C402DE00B7}" presName="negativeSpace" presStyleCnt="0"/>
      <dgm:spPr/>
    </dgm:pt>
    <dgm:pt modelId="{D035A286-56C6-4512-B4FB-C6256E22E67B}" type="pres">
      <dgm:prSet presAssocID="{D952A670-71BA-4CD8-B016-07C402DE00B7}" presName="childText" presStyleLbl="conFgAcc1" presStyleIdx="0" presStyleCnt="3">
        <dgm:presLayoutVars>
          <dgm:bulletEnabled val="1"/>
        </dgm:presLayoutVars>
      </dgm:prSet>
      <dgm:spPr/>
    </dgm:pt>
    <dgm:pt modelId="{AC26C5F1-D64A-4B80-8185-EE2B2E73D2ED}" type="pres">
      <dgm:prSet presAssocID="{73F2FB5D-DF7F-46F5-B6DA-97F33CF4E22D}" presName="spaceBetweenRectangles" presStyleCnt="0"/>
      <dgm:spPr/>
    </dgm:pt>
    <dgm:pt modelId="{CB21DBEA-367F-4123-91A7-1EBD48005F0C}" type="pres">
      <dgm:prSet presAssocID="{17DD16B9-96A0-46B4-87B2-CA8BC0083528}" presName="parentLin" presStyleCnt="0"/>
      <dgm:spPr/>
    </dgm:pt>
    <dgm:pt modelId="{290535FF-E9FF-4EC5-87FF-72C718C5E601}" type="pres">
      <dgm:prSet presAssocID="{17DD16B9-96A0-46B4-87B2-CA8BC0083528}" presName="parentLeftMargin" presStyleLbl="node1" presStyleIdx="0" presStyleCnt="3"/>
      <dgm:spPr/>
    </dgm:pt>
    <dgm:pt modelId="{FBC69777-D0CB-4455-8C4C-C47A82BDD43F}" type="pres">
      <dgm:prSet presAssocID="{17DD16B9-96A0-46B4-87B2-CA8BC008352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01E40CF-9745-4C60-B0BF-7CEDC380AE74}" type="pres">
      <dgm:prSet presAssocID="{17DD16B9-96A0-46B4-87B2-CA8BC0083528}" presName="negativeSpace" presStyleCnt="0"/>
      <dgm:spPr/>
    </dgm:pt>
    <dgm:pt modelId="{7B9870EA-ADC1-4CD2-9B53-7DC4273E4656}" type="pres">
      <dgm:prSet presAssocID="{17DD16B9-96A0-46B4-87B2-CA8BC0083528}" presName="childText" presStyleLbl="conFgAcc1" presStyleIdx="1" presStyleCnt="3">
        <dgm:presLayoutVars>
          <dgm:bulletEnabled val="1"/>
        </dgm:presLayoutVars>
      </dgm:prSet>
      <dgm:spPr/>
    </dgm:pt>
    <dgm:pt modelId="{0D13CE86-A276-4900-8D5C-0C0076F89D86}" type="pres">
      <dgm:prSet presAssocID="{50A7D824-870F-46B5-81FC-AA1A960E72F1}" presName="spaceBetweenRectangles" presStyleCnt="0"/>
      <dgm:spPr/>
    </dgm:pt>
    <dgm:pt modelId="{973B8BA0-0308-4F14-BFBA-B264D103B2C8}" type="pres">
      <dgm:prSet presAssocID="{10906A63-6370-49E4-8CBA-DAE93D4B4505}" presName="parentLin" presStyleCnt="0"/>
      <dgm:spPr/>
    </dgm:pt>
    <dgm:pt modelId="{6E1A6862-84CB-44BD-A103-D22F78CC083D}" type="pres">
      <dgm:prSet presAssocID="{10906A63-6370-49E4-8CBA-DAE93D4B4505}" presName="parentLeftMargin" presStyleLbl="node1" presStyleIdx="1" presStyleCnt="3"/>
      <dgm:spPr/>
    </dgm:pt>
    <dgm:pt modelId="{D192FCD2-396D-4EE9-981F-E644C6721E8F}" type="pres">
      <dgm:prSet presAssocID="{10906A63-6370-49E4-8CBA-DAE93D4B450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E7FF91D-4813-4750-ACE7-FAC1B9F9C3D7}" type="pres">
      <dgm:prSet presAssocID="{10906A63-6370-49E4-8CBA-DAE93D4B4505}" presName="negativeSpace" presStyleCnt="0"/>
      <dgm:spPr/>
    </dgm:pt>
    <dgm:pt modelId="{FA7DBD65-DD62-4026-A2C5-A7939BDBC765}" type="pres">
      <dgm:prSet presAssocID="{10906A63-6370-49E4-8CBA-DAE93D4B450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5273F47-EFDB-4567-BFFB-87870806F68A}" srcId="{28720EEC-9AAA-4A89-B83A-DDD5F45A3BDF}" destId="{D952A670-71BA-4CD8-B016-07C402DE00B7}" srcOrd="0" destOrd="0" parTransId="{E68ACC70-A447-463F-A7A5-9179315AE7A2}" sibTransId="{73F2FB5D-DF7F-46F5-B6DA-97F33CF4E22D}"/>
    <dgm:cxn modelId="{97F7ED6B-5407-4023-A865-04A8197E0319}" type="presOf" srcId="{D952A670-71BA-4CD8-B016-07C402DE00B7}" destId="{1AF033AA-2542-4495-8CB9-031F68205A16}" srcOrd="0" destOrd="0" presId="urn:microsoft.com/office/officeart/2005/8/layout/list1"/>
    <dgm:cxn modelId="{D510B656-46F8-47F2-B5D6-1E114C63F067}" type="presOf" srcId="{17DD16B9-96A0-46B4-87B2-CA8BC0083528}" destId="{FBC69777-D0CB-4455-8C4C-C47A82BDD43F}" srcOrd="1" destOrd="0" presId="urn:microsoft.com/office/officeart/2005/8/layout/list1"/>
    <dgm:cxn modelId="{E16FBC93-1C15-4EDA-82A7-7EBA06AB1618}" type="presOf" srcId="{D952A670-71BA-4CD8-B016-07C402DE00B7}" destId="{E96A13B6-C016-45B1-B445-1E2C7C7EE6E5}" srcOrd="1" destOrd="0" presId="urn:microsoft.com/office/officeart/2005/8/layout/list1"/>
    <dgm:cxn modelId="{F02C07C3-A52A-4A4E-98F6-D52BE11C53B6}" srcId="{28720EEC-9AAA-4A89-B83A-DDD5F45A3BDF}" destId="{17DD16B9-96A0-46B4-87B2-CA8BC0083528}" srcOrd="1" destOrd="0" parTransId="{6B536711-E719-48F9-B85C-F0C6E0511BEE}" sibTransId="{50A7D824-870F-46B5-81FC-AA1A960E72F1}"/>
    <dgm:cxn modelId="{E24CDAC7-0D04-479F-B855-E6FE462606A9}" type="presOf" srcId="{28720EEC-9AAA-4A89-B83A-DDD5F45A3BDF}" destId="{73FCD2CC-246A-4CE6-97E8-0FEE0E4FB2F6}" srcOrd="0" destOrd="0" presId="urn:microsoft.com/office/officeart/2005/8/layout/list1"/>
    <dgm:cxn modelId="{347EF0D5-0A93-4244-B449-7756DBC4DABC}" type="presOf" srcId="{10906A63-6370-49E4-8CBA-DAE93D4B4505}" destId="{D192FCD2-396D-4EE9-981F-E644C6721E8F}" srcOrd="1" destOrd="0" presId="urn:microsoft.com/office/officeart/2005/8/layout/list1"/>
    <dgm:cxn modelId="{97FD15E9-EE87-49BC-81BE-CC823BBCC6C2}" type="presOf" srcId="{10906A63-6370-49E4-8CBA-DAE93D4B4505}" destId="{6E1A6862-84CB-44BD-A103-D22F78CC083D}" srcOrd="0" destOrd="0" presId="urn:microsoft.com/office/officeart/2005/8/layout/list1"/>
    <dgm:cxn modelId="{464FB5EF-A5E8-4560-B3DF-601EC6E969CC}" srcId="{28720EEC-9AAA-4A89-B83A-DDD5F45A3BDF}" destId="{10906A63-6370-49E4-8CBA-DAE93D4B4505}" srcOrd="2" destOrd="0" parTransId="{7D3C640C-1137-4BB6-B718-7728C6AD088B}" sibTransId="{5ADA596E-796D-45C3-B37F-CD1681BCC1B2}"/>
    <dgm:cxn modelId="{873486F2-11ED-45E2-9A9A-55D5EC051BC0}" type="presOf" srcId="{17DD16B9-96A0-46B4-87B2-CA8BC0083528}" destId="{290535FF-E9FF-4EC5-87FF-72C718C5E601}" srcOrd="0" destOrd="0" presId="urn:microsoft.com/office/officeart/2005/8/layout/list1"/>
    <dgm:cxn modelId="{7E7B09D2-83DB-4FD4-9F17-8959F4B11CC6}" type="presParOf" srcId="{73FCD2CC-246A-4CE6-97E8-0FEE0E4FB2F6}" destId="{8C8D1EB4-5599-4F08-A568-E8BA4C51B00C}" srcOrd="0" destOrd="0" presId="urn:microsoft.com/office/officeart/2005/8/layout/list1"/>
    <dgm:cxn modelId="{4FF70383-1939-441C-8CEB-58B3151B999E}" type="presParOf" srcId="{8C8D1EB4-5599-4F08-A568-E8BA4C51B00C}" destId="{1AF033AA-2542-4495-8CB9-031F68205A16}" srcOrd="0" destOrd="0" presId="urn:microsoft.com/office/officeart/2005/8/layout/list1"/>
    <dgm:cxn modelId="{A271363E-C29A-4EB2-A70D-4D30931E80BE}" type="presParOf" srcId="{8C8D1EB4-5599-4F08-A568-E8BA4C51B00C}" destId="{E96A13B6-C016-45B1-B445-1E2C7C7EE6E5}" srcOrd="1" destOrd="0" presId="urn:microsoft.com/office/officeart/2005/8/layout/list1"/>
    <dgm:cxn modelId="{8ACD7A98-8A93-4EE6-9C31-80C0F969EE17}" type="presParOf" srcId="{73FCD2CC-246A-4CE6-97E8-0FEE0E4FB2F6}" destId="{4BC4ADA6-E564-4427-A2F2-7C7F9CEC4419}" srcOrd="1" destOrd="0" presId="urn:microsoft.com/office/officeart/2005/8/layout/list1"/>
    <dgm:cxn modelId="{26337C34-3C7E-475E-BEE2-BBACEEA9AD49}" type="presParOf" srcId="{73FCD2CC-246A-4CE6-97E8-0FEE0E4FB2F6}" destId="{D035A286-56C6-4512-B4FB-C6256E22E67B}" srcOrd="2" destOrd="0" presId="urn:microsoft.com/office/officeart/2005/8/layout/list1"/>
    <dgm:cxn modelId="{A8E87B3B-148C-4DB3-A72D-1D16331291B8}" type="presParOf" srcId="{73FCD2CC-246A-4CE6-97E8-0FEE0E4FB2F6}" destId="{AC26C5F1-D64A-4B80-8185-EE2B2E73D2ED}" srcOrd="3" destOrd="0" presId="urn:microsoft.com/office/officeart/2005/8/layout/list1"/>
    <dgm:cxn modelId="{A2EBCA05-2669-44F4-B0FF-0EC182A59F87}" type="presParOf" srcId="{73FCD2CC-246A-4CE6-97E8-0FEE0E4FB2F6}" destId="{CB21DBEA-367F-4123-91A7-1EBD48005F0C}" srcOrd="4" destOrd="0" presId="urn:microsoft.com/office/officeart/2005/8/layout/list1"/>
    <dgm:cxn modelId="{7DDD1A1C-B2F9-4F52-84F7-714DDFE90A90}" type="presParOf" srcId="{CB21DBEA-367F-4123-91A7-1EBD48005F0C}" destId="{290535FF-E9FF-4EC5-87FF-72C718C5E601}" srcOrd="0" destOrd="0" presId="urn:microsoft.com/office/officeart/2005/8/layout/list1"/>
    <dgm:cxn modelId="{5EF606BB-C5DC-466B-8EF8-A62367393329}" type="presParOf" srcId="{CB21DBEA-367F-4123-91A7-1EBD48005F0C}" destId="{FBC69777-D0CB-4455-8C4C-C47A82BDD43F}" srcOrd="1" destOrd="0" presId="urn:microsoft.com/office/officeart/2005/8/layout/list1"/>
    <dgm:cxn modelId="{7FF30ED6-7BF1-45FE-8C36-E92AE5067149}" type="presParOf" srcId="{73FCD2CC-246A-4CE6-97E8-0FEE0E4FB2F6}" destId="{B01E40CF-9745-4C60-B0BF-7CEDC380AE74}" srcOrd="5" destOrd="0" presId="urn:microsoft.com/office/officeart/2005/8/layout/list1"/>
    <dgm:cxn modelId="{F6C75B2A-5BCD-4500-A4BB-8184231DBB7D}" type="presParOf" srcId="{73FCD2CC-246A-4CE6-97E8-0FEE0E4FB2F6}" destId="{7B9870EA-ADC1-4CD2-9B53-7DC4273E4656}" srcOrd="6" destOrd="0" presId="urn:microsoft.com/office/officeart/2005/8/layout/list1"/>
    <dgm:cxn modelId="{96AA7F67-0114-456E-A855-A8B3D6805D22}" type="presParOf" srcId="{73FCD2CC-246A-4CE6-97E8-0FEE0E4FB2F6}" destId="{0D13CE86-A276-4900-8D5C-0C0076F89D86}" srcOrd="7" destOrd="0" presId="urn:microsoft.com/office/officeart/2005/8/layout/list1"/>
    <dgm:cxn modelId="{0EA0C3F4-F84A-4C75-954E-1C5B901A3107}" type="presParOf" srcId="{73FCD2CC-246A-4CE6-97E8-0FEE0E4FB2F6}" destId="{973B8BA0-0308-4F14-BFBA-B264D103B2C8}" srcOrd="8" destOrd="0" presId="urn:microsoft.com/office/officeart/2005/8/layout/list1"/>
    <dgm:cxn modelId="{A25E2D03-83D9-45C0-B89C-FC8119B5AA57}" type="presParOf" srcId="{973B8BA0-0308-4F14-BFBA-B264D103B2C8}" destId="{6E1A6862-84CB-44BD-A103-D22F78CC083D}" srcOrd="0" destOrd="0" presId="urn:microsoft.com/office/officeart/2005/8/layout/list1"/>
    <dgm:cxn modelId="{67DE38C2-4C6B-447D-BA5A-62C1AD2B07C9}" type="presParOf" srcId="{973B8BA0-0308-4F14-BFBA-B264D103B2C8}" destId="{D192FCD2-396D-4EE9-981F-E644C6721E8F}" srcOrd="1" destOrd="0" presId="urn:microsoft.com/office/officeart/2005/8/layout/list1"/>
    <dgm:cxn modelId="{A78D6247-0C5E-4232-A639-082359EE60C0}" type="presParOf" srcId="{73FCD2CC-246A-4CE6-97E8-0FEE0E4FB2F6}" destId="{8E7FF91D-4813-4750-ACE7-FAC1B9F9C3D7}" srcOrd="9" destOrd="0" presId="urn:microsoft.com/office/officeart/2005/8/layout/list1"/>
    <dgm:cxn modelId="{C8558B95-E572-415A-8932-1FE358ADE570}" type="presParOf" srcId="{73FCD2CC-246A-4CE6-97E8-0FEE0E4FB2F6}" destId="{FA7DBD65-DD62-4026-A2C5-A7939BDBC76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EB130BD-C4CD-4762-9AFD-768B07B935B0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FA2DBA07-DBA3-40C4-BCF4-ADF0C475780E}">
      <dgm:prSet phldrT="[文本]"/>
      <dgm:spPr/>
      <dgm:t>
        <a:bodyPr/>
        <a:lstStyle/>
        <a:p>
          <a:r>
            <a:rPr lang="en-US" altLang="zh-CN" dirty="0"/>
            <a:t>1997</a:t>
          </a:r>
          <a:endParaRPr lang="zh-CN" altLang="en-US" dirty="0"/>
        </a:p>
      </dgm:t>
    </dgm:pt>
    <dgm:pt modelId="{F81DAD38-4893-4279-B630-C2D019BF10E2}" type="parTrans" cxnId="{2CB34C16-C62E-4FAB-A028-84C134C547FD}">
      <dgm:prSet/>
      <dgm:spPr/>
      <dgm:t>
        <a:bodyPr/>
        <a:lstStyle/>
        <a:p>
          <a:endParaRPr lang="zh-CN" altLang="en-US"/>
        </a:p>
      </dgm:t>
    </dgm:pt>
    <dgm:pt modelId="{9641E174-E595-4698-9DB9-556883460FB8}" type="sibTrans" cxnId="{2CB34C16-C62E-4FAB-A028-84C134C547FD}">
      <dgm:prSet/>
      <dgm:spPr/>
      <dgm:t>
        <a:bodyPr/>
        <a:lstStyle/>
        <a:p>
          <a:endParaRPr lang="zh-CN" altLang="en-US"/>
        </a:p>
      </dgm:t>
    </dgm:pt>
    <dgm:pt modelId="{5DB54E5D-515B-4CE7-A672-12FB463E7B7B}">
      <dgm:prSet phldrT="[文本]"/>
      <dgm:spPr/>
      <dgm:t>
        <a:bodyPr/>
        <a:lstStyle/>
        <a:p>
          <a:r>
            <a:rPr lang="zh-CN" altLang="en-US" dirty="0"/>
            <a:t>美的事业部制改造</a:t>
          </a:r>
        </a:p>
      </dgm:t>
    </dgm:pt>
    <dgm:pt modelId="{8B9F98F1-A597-4DFD-953A-9D0F030F9C51}" type="parTrans" cxnId="{6B2C6921-CABF-4208-965C-281905E8FC68}">
      <dgm:prSet/>
      <dgm:spPr/>
      <dgm:t>
        <a:bodyPr/>
        <a:lstStyle/>
        <a:p>
          <a:endParaRPr lang="zh-CN" altLang="en-US"/>
        </a:p>
      </dgm:t>
    </dgm:pt>
    <dgm:pt modelId="{75A40E02-0F8B-42EF-9E8B-0740B1C33801}" type="sibTrans" cxnId="{6B2C6921-CABF-4208-965C-281905E8FC68}">
      <dgm:prSet/>
      <dgm:spPr/>
      <dgm:t>
        <a:bodyPr/>
        <a:lstStyle/>
        <a:p>
          <a:endParaRPr lang="zh-CN" altLang="en-US"/>
        </a:p>
      </dgm:t>
    </dgm:pt>
    <dgm:pt modelId="{C4C45AC3-C34A-446F-B40D-6C8679057D7D}">
      <dgm:prSet phldrT="[文本]"/>
      <dgm:spPr/>
      <dgm:t>
        <a:bodyPr/>
        <a:lstStyle/>
        <a:p>
          <a:r>
            <a:rPr lang="en-US" altLang="zh-CN" dirty="0"/>
            <a:t>2002</a:t>
          </a:r>
          <a:endParaRPr lang="zh-CN" altLang="en-US" dirty="0"/>
        </a:p>
      </dgm:t>
    </dgm:pt>
    <dgm:pt modelId="{6E61F266-1DD6-4D14-A793-60926B38EBDF}" type="parTrans" cxnId="{DEF6CF40-BE30-4D99-AB05-2DEF801E4EE9}">
      <dgm:prSet/>
      <dgm:spPr/>
      <dgm:t>
        <a:bodyPr/>
        <a:lstStyle/>
        <a:p>
          <a:endParaRPr lang="zh-CN" altLang="en-US"/>
        </a:p>
      </dgm:t>
    </dgm:pt>
    <dgm:pt modelId="{79079A2D-023A-425F-8984-0C70B75E3D0B}" type="sibTrans" cxnId="{DEF6CF40-BE30-4D99-AB05-2DEF801E4EE9}">
      <dgm:prSet/>
      <dgm:spPr/>
      <dgm:t>
        <a:bodyPr/>
        <a:lstStyle/>
        <a:p>
          <a:endParaRPr lang="zh-CN" altLang="en-US"/>
        </a:p>
      </dgm:t>
    </dgm:pt>
    <dgm:pt modelId="{B3B8DDB6-6D31-49C4-9116-7A0D37F641EF}">
      <dgm:prSet phldrT="[文本]"/>
      <dgm:spPr/>
      <dgm:t>
        <a:bodyPr/>
        <a:lstStyle/>
        <a:p>
          <a:r>
            <a:rPr lang="zh-CN" altLang="en-US" dirty="0"/>
            <a:t>家电事业部拆分</a:t>
          </a:r>
        </a:p>
      </dgm:t>
    </dgm:pt>
    <dgm:pt modelId="{16696EED-A9E7-46E7-945A-7449D7777F04}" type="parTrans" cxnId="{CBDB6760-A3D5-4992-8139-EC3F85D5C055}">
      <dgm:prSet/>
      <dgm:spPr/>
      <dgm:t>
        <a:bodyPr/>
        <a:lstStyle/>
        <a:p>
          <a:endParaRPr lang="zh-CN" altLang="en-US"/>
        </a:p>
      </dgm:t>
    </dgm:pt>
    <dgm:pt modelId="{46B9718E-08BF-49B7-AA10-B825064D90A5}" type="sibTrans" cxnId="{CBDB6760-A3D5-4992-8139-EC3F85D5C055}">
      <dgm:prSet/>
      <dgm:spPr/>
      <dgm:t>
        <a:bodyPr/>
        <a:lstStyle/>
        <a:p>
          <a:endParaRPr lang="zh-CN" altLang="en-US"/>
        </a:p>
      </dgm:t>
    </dgm:pt>
    <dgm:pt modelId="{92A35794-62FD-4E3D-9859-712D59427AC4}">
      <dgm:prSet phldrT="[文本]"/>
      <dgm:spPr/>
      <dgm:t>
        <a:bodyPr/>
        <a:lstStyle/>
        <a:p>
          <a:r>
            <a:rPr lang="en-US" altLang="zh-CN" dirty="0"/>
            <a:t>2005</a:t>
          </a:r>
          <a:endParaRPr lang="zh-CN" altLang="en-US" dirty="0"/>
        </a:p>
      </dgm:t>
    </dgm:pt>
    <dgm:pt modelId="{34A0C831-98AE-42EC-A010-71A99728F82B}" type="parTrans" cxnId="{2BC12C7D-8D36-4FE9-8262-2AEC188F15CC}">
      <dgm:prSet/>
      <dgm:spPr/>
      <dgm:t>
        <a:bodyPr/>
        <a:lstStyle/>
        <a:p>
          <a:endParaRPr lang="zh-CN" altLang="en-US"/>
        </a:p>
      </dgm:t>
    </dgm:pt>
    <dgm:pt modelId="{2BEB993E-B253-4DD6-85EA-8193FA709371}" type="sibTrans" cxnId="{2BC12C7D-8D36-4FE9-8262-2AEC188F15CC}">
      <dgm:prSet/>
      <dgm:spPr/>
      <dgm:t>
        <a:bodyPr/>
        <a:lstStyle/>
        <a:p>
          <a:endParaRPr lang="zh-CN" altLang="en-US"/>
        </a:p>
      </dgm:t>
    </dgm:pt>
    <dgm:pt modelId="{CE1AB455-BC08-4F75-AE1A-4468C253F263}">
      <dgm:prSet phldrT="[文本]"/>
      <dgm:spPr/>
      <dgm:t>
        <a:bodyPr/>
        <a:lstStyle/>
        <a:p>
          <a:r>
            <a:rPr lang="zh-CN" altLang="en-US" dirty="0"/>
            <a:t>组织与流程再造</a:t>
          </a:r>
        </a:p>
      </dgm:t>
    </dgm:pt>
    <dgm:pt modelId="{CA99F722-B73C-49D3-AC7C-62860D625B8D}" type="parTrans" cxnId="{81311E44-1FE5-45B4-9AEF-01DED610A13F}">
      <dgm:prSet/>
      <dgm:spPr/>
      <dgm:t>
        <a:bodyPr/>
        <a:lstStyle/>
        <a:p>
          <a:endParaRPr lang="zh-CN" altLang="en-US"/>
        </a:p>
      </dgm:t>
    </dgm:pt>
    <dgm:pt modelId="{5CFEDEB9-67C4-4D3A-833F-31F6CF7DD1B3}" type="sibTrans" cxnId="{81311E44-1FE5-45B4-9AEF-01DED610A13F}">
      <dgm:prSet/>
      <dgm:spPr/>
      <dgm:t>
        <a:bodyPr/>
        <a:lstStyle/>
        <a:p>
          <a:endParaRPr lang="zh-CN" altLang="en-US"/>
        </a:p>
      </dgm:t>
    </dgm:pt>
    <dgm:pt modelId="{A4672E50-6058-458B-B4F8-555761D04CA6}" type="pres">
      <dgm:prSet presAssocID="{4EB130BD-C4CD-4762-9AFD-768B07B935B0}" presName="linearFlow" presStyleCnt="0">
        <dgm:presLayoutVars>
          <dgm:dir/>
          <dgm:animLvl val="lvl"/>
          <dgm:resizeHandles val="exact"/>
        </dgm:presLayoutVars>
      </dgm:prSet>
      <dgm:spPr/>
    </dgm:pt>
    <dgm:pt modelId="{FFA70059-4538-4A9A-89D0-BB6F231B75C6}" type="pres">
      <dgm:prSet presAssocID="{FA2DBA07-DBA3-40C4-BCF4-ADF0C475780E}" presName="composite" presStyleCnt="0"/>
      <dgm:spPr/>
    </dgm:pt>
    <dgm:pt modelId="{FAB806BA-CDE6-449D-BD2A-A20B25E3830D}" type="pres">
      <dgm:prSet presAssocID="{FA2DBA07-DBA3-40C4-BCF4-ADF0C475780E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85B8DBB-DF3D-4662-B372-5F0AE973C66B}" type="pres">
      <dgm:prSet presAssocID="{FA2DBA07-DBA3-40C4-BCF4-ADF0C475780E}" presName="parSh" presStyleLbl="node1" presStyleIdx="0" presStyleCnt="3"/>
      <dgm:spPr/>
    </dgm:pt>
    <dgm:pt modelId="{B205CDD2-346D-4EDF-8F75-FC0A87F4CCC4}" type="pres">
      <dgm:prSet presAssocID="{FA2DBA07-DBA3-40C4-BCF4-ADF0C475780E}" presName="desTx" presStyleLbl="fgAcc1" presStyleIdx="0" presStyleCnt="3">
        <dgm:presLayoutVars>
          <dgm:bulletEnabled val="1"/>
        </dgm:presLayoutVars>
      </dgm:prSet>
      <dgm:spPr/>
    </dgm:pt>
    <dgm:pt modelId="{A6B9C098-AAEF-4B1F-B5C1-CC71BC9FA187}" type="pres">
      <dgm:prSet presAssocID="{9641E174-E595-4698-9DB9-556883460FB8}" presName="sibTrans" presStyleLbl="sibTrans2D1" presStyleIdx="0" presStyleCnt="2"/>
      <dgm:spPr/>
    </dgm:pt>
    <dgm:pt modelId="{6A8FC11D-EDDF-47CA-9FA7-B62225A02E1A}" type="pres">
      <dgm:prSet presAssocID="{9641E174-E595-4698-9DB9-556883460FB8}" presName="connTx" presStyleLbl="sibTrans2D1" presStyleIdx="0" presStyleCnt="2"/>
      <dgm:spPr/>
    </dgm:pt>
    <dgm:pt modelId="{FE5F2968-3A40-47D4-B868-8E38306E53CB}" type="pres">
      <dgm:prSet presAssocID="{C4C45AC3-C34A-446F-B40D-6C8679057D7D}" presName="composite" presStyleCnt="0"/>
      <dgm:spPr/>
    </dgm:pt>
    <dgm:pt modelId="{F97585A0-20AA-40CF-B7A0-A8B1F7C0D735}" type="pres">
      <dgm:prSet presAssocID="{C4C45AC3-C34A-446F-B40D-6C8679057D7D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CC4F072-285A-48B8-957E-821B54652AEC}" type="pres">
      <dgm:prSet presAssocID="{C4C45AC3-C34A-446F-B40D-6C8679057D7D}" presName="parSh" presStyleLbl="node1" presStyleIdx="1" presStyleCnt="3"/>
      <dgm:spPr/>
    </dgm:pt>
    <dgm:pt modelId="{86CD08AA-D362-442F-AEC5-EF23F5984622}" type="pres">
      <dgm:prSet presAssocID="{C4C45AC3-C34A-446F-B40D-6C8679057D7D}" presName="desTx" presStyleLbl="fgAcc1" presStyleIdx="1" presStyleCnt="3">
        <dgm:presLayoutVars>
          <dgm:bulletEnabled val="1"/>
        </dgm:presLayoutVars>
      </dgm:prSet>
      <dgm:spPr/>
    </dgm:pt>
    <dgm:pt modelId="{906F5EE5-3901-4728-85D9-87544067307F}" type="pres">
      <dgm:prSet presAssocID="{79079A2D-023A-425F-8984-0C70B75E3D0B}" presName="sibTrans" presStyleLbl="sibTrans2D1" presStyleIdx="1" presStyleCnt="2"/>
      <dgm:spPr/>
    </dgm:pt>
    <dgm:pt modelId="{478E99BA-5EDB-4A3F-B08C-D67F12FE02DE}" type="pres">
      <dgm:prSet presAssocID="{79079A2D-023A-425F-8984-0C70B75E3D0B}" presName="connTx" presStyleLbl="sibTrans2D1" presStyleIdx="1" presStyleCnt="2"/>
      <dgm:spPr/>
    </dgm:pt>
    <dgm:pt modelId="{8E2A1E9A-A961-4893-85D6-69B0CCF8F06A}" type="pres">
      <dgm:prSet presAssocID="{92A35794-62FD-4E3D-9859-712D59427AC4}" presName="composite" presStyleCnt="0"/>
      <dgm:spPr/>
    </dgm:pt>
    <dgm:pt modelId="{025E3C92-E787-4F80-B759-2B472B14AA08}" type="pres">
      <dgm:prSet presAssocID="{92A35794-62FD-4E3D-9859-712D59427AC4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9371795-4718-4DC8-BB1D-4DD70359BF3F}" type="pres">
      <dgm:prSet presAssocID="{92A35794-62FD-4E3D-9859-712D59427AC4}" presName="parSh" presStyleLbl="node1" presStyleIdx="2" presStyleCnt="3"/>
      <dgm:spPr/>
    </dgm:pt>
    <dgm:pt modelId="{7E758BAD-CFA8-408B-996A-3EB316881DDD}" type="pres">
      <dgm:prSet presAssocID="{92A35794-62FD-4E3D-9859-712D59427AC4}" presName="desTx" presStyleLbl="fgAcc1" presStyleIdx="2" presStyleCnt="3">
        <dgm:presLayoutVars>
          <dgm:bulletEnabled val="1"/>
        </dgm:presLayoutVars>
      </dgm:prSet>
      <dgm:spPr/>
    </dgm:pt>
  </dgm:ptLst>
  <dgm:cxnLst>
    <dgm:cxn modelId="{2CB34C16-C62E-4FAB-A028-84C134C547FD}" srcId="{4EB130BD-C4CD-4762-9AFD-768B07B935B0}" destId="{FA2DBA07-DBA3-40C4-BCF4-ADF0C475780E}" srcOrd="0" destOrd="0" parTransId="{F81DAD38-4893-4279-B630-C2D019BF10E2}" sibTransId="{9641E174-E595-4698-9DB9-556883460FB8}"/>
    <dgm:cxn modelId="{6B2C6921-CABF-4208-965C-281905E8FC68}" srcId="{FA2DBA07-DBA3-40C4-BCF4-ADF0C475780E}" destId="{5DB54E5D-515B-4CE7-A672-12FB463E7B7B}" srcOrd="0" destOrd="0" parTransId="{8B9F98F1-A597-4DFD-953A-9D0F030F9C51}" sibTransId="{75A40E02-0F8B-42EF-9E8B-0740B1C33801}"/>
    <dgm:cxn modelId="{EB739F33-A8EA-4B22-8C1C-59BC5861F8F1}" type="presOf" srcId="{9641E174-E595-4698-9DB9-556883460FB8}" destId="{A6B9C098-AAEF-4B1F-B5C1-CC71BC9FA187}" srcOrd="0" destOrd="0" presId="urn:microsoft.com/office/officeart/2005/8/layout/process3"/>
    <dgm:cxn modelId="{DEF6CF40-BE30-4D99-AB05-2DEF801E4EE9}" srcId="{4EB130BD-C4CD-4762-9AFD-768B07B935B0}" destId="{C4C45AC3-C34A-446F-B40D-6C8679057D7D}" srcOrd="1" destOrd="0" parTransId="{6E61F266-1DD6-4D14-A793-60926B38EBDF}" sibTransId="{79079A2D-023A-425F-8984-0C70B75E3D0B}"/>
    <dgm:cxn modelId="{CBDB6760-A3D5-4992-8139-EC3F85D5C055}" srcId="{C4C45AC3-C34A-446F-B40D-6C8679057D7D}" destId="{B3B8DDB6-6D31-49C4-9116-7A0D37F641EF}" srcOrd="0" destOrd="0" parTransId="{16696EED-A9E7-46E7-945A-7449D7777F04}" sibTransId="{46B9718E-08BF-49B7-AA10-B825064D90A5}"/>
    <dgm:cxn modelId="{0E33EC61-EB98-4375-B6F1-78AB9B58E0E9}" type="presOf" srcId="{5DB54E5D-515B-4CE7-A672-12FB463E7B7B}" destId="{B205CDD2-346D-4EDF-8F75-FC0A87F4CCC4}" srcOrd="0" destOrd="0" presId="urn:microsoft.com/office/officeart/2005/8/layout/process3"/>
    <dgm:cxn modelId="{81311E44-1FE5-45B4-9AEF-01DED610A13F}" srcId="{92A35794-62FD-4E3D-9859-712D59427AC4}" destId="{CE1AB455-BC08-4F75-AE1A-4468C253F263}" srcOrd="0" destOrd="0" parTransId="{CA99F722-B73C-49D3-AC7C-62860D625B8D}" sibTransId="{5CFEDEB9-67C4-4D3A-833F-31F6CF7DD1B3}"/>
    <dgm:cxn modelId="{3675C257-24F2-4F3B-BFE2-E3BEA8375A9F}" type="presOf" srcId="{CE1AB455-BC08-4F75-AE1A-4468C253F263}" destId="{7E758BAD-CFA8-408B-996A-3EB316881DDD}" srcOrd="0" destOrd="0" presId="urn:microsoft.com/office/officeart/2005/8/layout/process3"/>
    <dgm:cxn modelId="{83579E7A-C822-453E-B5E6-853BBE0C42C8}" type="presOf" srcId="{FA2DBA07-DBA3-40C4-BCF4-ADF0C475780E}" destId="{FAB806BA-CDE6-449D-BD2A-A20B25E3830D}" srcOrd="0" destOrd="0" presId="urn:microsoft.com/office/officeart/2005/8/layout/process3"/>
    <dgm:cxn modelId="{2BC12C7D-8D36-4FE9-8262-2AEC188F15CC}" srcId="{4EB130BD-C4CD-4762-9AFD-768B07B935B0}" destId="{92A35794-62FD-4E3D-9859-712D59427AC4}" srcOrd="2" destOrd="0" parTransId="{34A0C831-98AE-42EC-A010-71A99728F82B}" sibTransId="{2BEB993E-B253-4DD6-85EA-8193FA709371}"/>
    <dgm:cxn modelId="{13D6358B-2CF6-4B8B-8333-03186FCEF16A}" type="presOf" srcId="{B3B8DDB6-6D31-49C4-9116-7A0D37F641EF}" destId="{86CD08AA-D362-442F-AEC5-EF23F5984622}" srcOrd="0" destOrd="0" presId="urn:microsoft.com/office/officeart/2005/8/layout/process3"/>
    <dgm:cxn modelId="{08746C8D-7781-467E-A057-14124568FD81}" type="presOf" srcId="{4EB130BD-C4CD-4762-9AFD-768B07B935B0}" destId="{A4672E50-6058-458B-B4F8-555761D04CA6}" srcOrd="0" destOrd="0" presId="urn:microsoft.com/office/officeart/2005/8/layout/process3"/>
    <dgm:cxn modelId="{DDB9E48E-438B-4086-ADAC-E55A5AAC07E2}" type="presOf" srcId="{C4C45AC3-C34A-446F-B40D-6C8679057D7D}" destId="{BCC4F072-285A-48B8-957E-821B54652AEC}" srcOrd="1" destOrd="0" presId="urn:microsoft.com/office/officeart/2005/8/layout/process3"/>
    <dgm:cxn modelId="{DB979591-3B70-43BE-A031-3989C3FEA3D0}" type="presOf" srcId="{79079A2D-023A-425F-8984-0C70B75E3D0B}" destId="{478E99BA-5EDB-4A3F-B08C-D67F12FE02DE}" srcOrd="1" destOrd="0" presId="urn:microsoft.com/office/officeart/2005/8/layout/process3"/>
    <dgm:cxn modelId="{67D85F94-1568-413D-BCE3-2CD7A4D41CE4}" type="presOf" srcId="{92A35794-62FD-4E3D-9859-712D59427AC4}" destId="{69371795-4718-4DC8-BB1D-4DD70359BF3F}" srcOrd="1" destOrd="0" presId="urn:microsoft.com/office/officeart/2005/8/layout/process3"/>
    <dgm:cxn modelId="{AF994898-A2EF-4415-9A23-1D81EEE3E688}" type="presOf" srcId="{9641E174-E595-4698-9DB9-556883460FB8}" destId="{6A8FC11D-EDDF-47CA-9FA7-B62225A02E1A}" srcOrd="1" destOrd="0" presId="urn:microsoft.com/office/officeart/2005/8/layout/process3"/>
    <dgm:cxn modelId="{347E7E9A-1508-4A92-93AE-50F9FCAC9B4B}" type="presOf" srcId="{92A35794-62FD-4E3D-9859-712D59427AC4}" destId="{025E3C92-E787-4F80-B759-2B472B14AA08}" srcOrd="0" destOrd="0" presId="urn:microsoft.com/office/officeart/2005/8/layout/process3"/>
    <dgm:cxn modelId="{05B0DDAB-9D13-4D7A-A0E6-76DFE6363A5D}" type="presOf" srcId="{FA2DBA07-DBA3-40C4-BCF4-ADF0C475780E}" destId="{285B8DBB-DF3D-4662-B372-5F0AE973C66B}" srcOrd="1" destOrd="0" presId="urn:microsoft.com/office/officeart/2005/8/layout/process3"/>
    <dgm:cxn modelId="{42A076B1-A57D-48CA-A2BA-42CB46033736}" type="presOf" srcId="{C4C45AC3-C34A-446F-B40D-6C8679057D7D}" destId="{F97585A0-20AA-40CF-B7A0-A8B1F7C0D735}" srcOrd="0" destOrd="0" presId="urn:microsoft.com/office/officeart/2005/8/layout/process3"/>
    <dgm:cxn modelId="{423500B5-5B57-42ED-B78C-80C621CEE7A3}" type="presOf" srcId="{79079A2D-023A-425F-8984-0C70B75E3D0B}" destId="{906F5EE5-3901-4728-85D9-87544067307F}" srcOrd="0" destOrd="0" presId="urn:microsoft.com/office/officeart/2005/8/layout/process3"/>
    <dgm:cxn modelId="{E19E74E5-D758-4355-88C9-00B3F18CB81D}" type="presParOf" srcId="{A4672E50-6058-458B-B4F8-555761D04CA6}" destId="{FFA70059-4538-4A9A-89D0-BB6F231B75C6}" srcOrd="0" destOrd="0" presId="urn:microsoft.com/office/officeart/2005/8/layout/process3"/>
    <dgm:cxn modelId="{31556FF3-496B-4B9C-AA5C-C9D520034CE5}" type="presParOf" srcId="{FFA70059-4538-4A9A-89D0-BB6F231B75C6}" destId="{FAB806BA-CDE6-449D-BD2A-A20B25E3830D}" srcOrd="0" destOrd="0" presId="urn:microsoft.com/office/officeart/2005/8/layout/process3"/>
    <dgm:cxn modelId="{F98A9CAD-BC36-4449-BD06-520AAF03D86B}" type="presParOf" srcId="{FFA70059-4538-4A9A-89D0-BB6F231B75C6}" destId="{285B8DBB-DF3D-4662-B372-5F0AE973C66B}" srcOrd="1" destOrd="0" presId="urn:microsoft.com/office/officeart/2005/8/layout/process3"/>
    <dgm:cxn modelId="{622BE5E5-A861-4C4C-B6D3-AF0BFCF0E889}" type="presParOf" srcId="{FFA70059-4538-4A9A-89D0-BB6F231B75C6}" destId="{B205CDD2-346D-4EDF-8F75-FC0A87F4CCC4}" srcOrd="2" destOrd="0" presId="urn:microsoft.com/office/officeart/2005/8/layout/process3"/>
    <dgm:cxn modelId="{C39FD323-FC39-43C8-8B6D-00F10F2B92DE}" type="presParOf" srcId="{A4672E50-6058-458B-B4F8-555761D04CA6}" destId="{A6B9C098-AAEF-4B1F-B5C1-CC71BC9FA187}" srcOrd="1" destOrd="0" presId="urn:microsoft.com/office/officeart/2005/8/layout/process3"/>
    <dgm:cxn modelId="{7D728B6B-838F-4FA2-A276-A78212407B41}" type="presParOf" srcId="{A6B9C098-AAEF-4B1F-B5C1-CC71BC9FA187}" destId="{6A8FC11D-EDDF-47CA-9FA7-B62225A02E1A}" srcOrd="0" destOrd="0" presId="urn:microsoft.com/office/officeart/2005/8/layout/process3"/>
    <dgm:cxn modelId="{1883FDD0-67AE-4789-9104-654495FD9EE7}" type="presParOf" srcId="{A4672E50-6058-458B-B4F8-555761D04CA6}" destId="{FE5F2968-3A40-47D4-B868-8E38306E53CB}" srcOrd="2" destOrd="0" presId="urn:microsoft.com/office/officeart/2005/8/layout/process3"/>
    <dgm:cxn modelId="{6F316EDA-89FA-46B2-80D5-1115F3061772}" type="presParOf" srcId="{FE5F2968-3A40-47D4-B868-8E38306E53CB}" destId="{F97585A0-20AA-40CF-B7A0-A8B1F7C0D735}" srcOrd="0" destOrd="0" presId="urn:microsoft.com/office/officeart/2005/8/layout/process3"/>
    <dgm:cxn modelId="{DFB216BD-B4AB-4DDC-9D33-54CBD7B4A201}" type="presParOf" srcId="{FE5F2968-3A40-47D4-B868-8E38306E53CB}" destId="{BCC4F072-285A-48B8-957E-821B54652AEC}" srcOrd="1" destOrd="0" presId="urn:microsoft.com/office/officeart/2005/8/layout/process3"/>
    <dgm:cxn modelId="{0B4D5A1E-AD89-4BA3-917B-13BA78528CD1}" type="presParOf" srcId="{FE5F2968-3A40-47D4-B868-8E38306E53CB}" destId="{86CD08AA-D362-442F-AEC5-EF23F5984622}" srcOrd="2" destOrd="0" presId="urn:microsoft.com/office/officeart/2005/8/layout/process3"/>
    <dgm:cxn modelId="{FD61A7BD-A91E-45DC-8A06-6571C3A22518}" type="presParOf" srcId="{A4672E50-6058-458B-B4F8-555761D04CA6}" destId="{906F5EE5-3901-4728-85D9-87544067307F}" srcOrd="3" destOrd="0" presId="urn:microsoft.com/office/officeart/2005/8/layout/process3"/>
    <dgm:cxn modelId="{A8357981-823D-4571-A62D-8BFCC50CDAA3}" type="presParOf" srcId="{906F5EE5-3901-4728-85D9-87544067307F}" destId="{478E99BA-5EDB-4A3F-B08C-D67F12FE02DE}" srcOrd="0" destOrd="0" presId="urn:microsoft.com/office/officeart/2005/8/layout/process3"/>
    <dgm:cxn modelId="{13620EE0-DA4C-4CD0-9D22-2A7CD93757A0}" type="presParOf" srcId="{A4672E50-6058-458B-B4F8-555761D04CA6}" destId="{8E2A1E9A-A961-4893-85D6-69B0CCF8F06A}" srcOrd="4" destOrd="0" presId="urn:microsoft.com/office/officeart/2005/8/layout/process3"/>
    <dgm:cxn modelId="{3FC94945-5A65-4460-B487-B2960E57C414}" type="presParOf" srcId="{8E2A1E9A-A961-4893-85D6-69B0CCF8F06A}" destId="{025E3C92-E787-4F80-B759-2B472B14AA08}" srcOrd="0" destOrd="0" presId="urn:microsoft.com/office/officeart/2005/8/layout/process3"/>
    <dgm:cxn modelId="{7B35FA3B-5907-477C-81F0-CC6617129A7E}" type="presParOf" srcId="{8E2A1E9A-A961-4893-85D6-69B0CCF8F06A}" destId="{69371795-4718-4DC8-BB1D-4DD70359BF3F}" srcOrd="1" destOrd="0" presId="urn:microsoft.com/office/officeart/2005/8/layout/process3"/>
    <dgm:cxn modelId="{4161F915-74BC-4FB3-8B42-956442E761F0}" type="presParOf" srcId="{8E2A1E9A-A961-4893-85D6-69B0CCF8F06A}" destId="{7E758BAD-CFA8-408B-996A-3EB316881DDD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F62277B-C131-44F1-A828-4E75F35041F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6993C04C-C1FF-4BE9-9D1D-8AF379E85FC3}">
      <dgm:prSet phldrT="[文本]"/>
      <dgm:spPr/>
      <dgm:t>
        <a:bodyPr/>
        <a:lstStyle/>
        <a:p>
          <a:r>
            <a:rPr lang="zh-CN" altLang="en-US" dirty="0"/>
            <a:t>组织裂变</a:t>
          </a:r>
        </a:p>
      </dgm:t>
    </dgm:pt>
    <dgm:pt modelId="{33B87C52-DC99-4901-9071-37709E3807E3}" type="parTrans" cxnId="{39ABF5DB-85F4-46A1-873F-44E5892B5C8B}">
      <dgm:prSet/>
      <dgm:spPr/>
      <dgm:t>
        <a:bodyPr/>
        <a:lstStyle/>
        <a:p>
          <a:endParaRPr lang="zh-CN" altLang="en-US"/>
        </a:p>
      </dgm:t>
    </dgm:pt>
    <dgm:pt modelId="{98BE32F4-D918-4F6C-9B3C-72DA58C1661C}" type="sibTrans" cxnId="{39ABF5DB-85F4-46A1-873F-44E5892B5C8B}">
      <dgm:prSet/>
      <dgm:spPr/>
      <dgm:t>
        <a:bodyPr/>
        <a:lstStyle/>
        <a:p>
          <a:endParaRPr lang="zh-CN" altLang="en-US"/>
        </a:p>
      </dgm:t>
    </dgm:pt>
    <dgm:pt modelId="{82038912-B58C-4E89-867C-50252CEAA34D}">
      <dgm:prSet phldrT="[文本]"/>
      <dgm:spPr/>
      <dgm:t>
        <a:bodyPr/>
        <a:lstStyle/>
        <a:p>
          <a:r>
            <a:rPr lang="zh-CN" altLang="en-US" dirty="0"/>
            <a:t>从最早</a:t>
          </a:r>
          <a:r>
            <a:rPr lang="en-US" altLang="en-US" dirty="0"/>
            <a:t>5</a:t>
          </a:r>
          <a:r>
            <a:rPr lang="zh-CN" altLang="en-US" dirty="0"/>
            <a:t>个事业部，发展到后来最多近</a:t>
          </a:r>
          <a:r>
            <a:rPr lang="en-US" altLang="en-US" dirty="0"/>
            <a:t>20 </a:t>
          </a:r>
          <a:r>
            <a:rPr lang="zh-CN" altLang="en-US" dirty="0"/>
            <a:t>个事业部，有大量主管、经理、总监、总经理岗位机会</a:t>
          </a:r>
        </a:p>
      </dgm:t>
    </dgm:pt>
    <dgm:pt modelId="{E960DD05-B359-4ED7-9E00-C8FFA9BEF3EA}" type="parTrans" cxnId="{994E1384-FF18-4DA5-899E-A611407CD440}">
      <dgm:prSet/>
      <dgm:spPr/>
      <dgm:t>
        <a:bodyPr/>
        <a:lstStyle/>
        <a:p>
          <a:endParaRPr lang="zh-CN" altLang="en-US"/>
        </a:p>
      </dgm:t>
    </dgm:pt>
    <dgm:pt modelId="{195B9521-9137-4FDC-8A80-AC4D77281A24}" type="sibTrans" cxnId="{994E1384-FF18-4DA5-899E-A611407CD440}">
      <dgm:prSet/>
      <dgm:spPr/>
      <dgm:t>
        <a:bodyPr/>
        <a:lstStyle/>
        <a:p>
          <a:endParaRPr lang="zh-CN" altLang="en-US"/>
        </a:p>
      </dgm:t>
    </dgm:pt>
    <dgm:pt modelId="{7B9316E1-CE7A-484A-A017-68044FBE3D58}">
      <dgm:prSet phldrT="[文本]"/>
      <dgm:spPr/>
      <dgm:t>
        <a:bodyPr/>
        <a:lstStyle/>
        <a:p>
          <a:r>
            <a:rPr lang="zh-CN" altLang="en-US" dirty="0"/>
            <a:t>内部流动</a:t>
          </a:r>
        </a:p>
      </dgm:t>
    </dgm:pt>
    <dgm:pt modelId="{3173FF5F-883F-4CD2-BAA5-519B918ECDDF}" type="parTrans" cxnId="{537BBEB8-98BB-45D3-94C0-011478C28F4B}">
      <dgm:prSet/>
      <dgm:spPr/>
      <dgm:t>
        <a:bodyPr/>
        <a:lstStyle/>
        <a:p>
          <a:endParaRPr lang="zh-CN" altLang="en-US"/>
        </a:p>
      </dgm:t>
    </dgm:pt>
    <dgm:pt modelId="{188EEFCA-DFC4-4CCC-8723-951409C1A78A}" type="sibTrans" cxnId="{537BBEB8-98BB-45D3-94C0-011478C28F4B}">
      <dgm:prSet/>
      <dgm:spPr/>
      <dgm:t>
        <a:bodyPr/>
        <a:lstStyle/>
        <a:p>
          <a:endParaRPr lang="zh-CN" altLang="en-US"/>
        </a:p>
      </dgm:t>
    </dgm:pt>
    <dgm:pt modelId="{6C085DA1-176E-4E5E-A18E-9843499AEF40}">
      <dgm:prSet phldrT="[文本]"/>
      <dgm:spPr/>
      <dgm:t>
        <a:bodyPr/>
        <a:lstStyle/>
        <a:p>
          <a:r>
            <a:rPr lang="zh-CN" altLang="en-US" dirty="0"/>
            <a:t>一个事业部的</a:t>
          </a:r>
          <a:r>
            <a:rPr lang="en-US" altLang="en-US" dirty="0"/>
            <a:t>M2 </a:t>
          </a:r>
          <a:r>
            <a:rPr lang="zh-CN" altLang="en-US" dirty="0"/>
            <a:t>（主管级），几年得不到晋升，去到另一个事业部有可能直接成为</a:t>
          </a:r>
          <a:r>
            <a:rPr lang="en-US" altLang="en-US" dirty="0"/>
            <a:t>M3 </a:t>
          </a:r>
          <a:r>
            <a:rPr lang="zh-CN" altLang="en-US" dirty="0"/>
            <a:t>（经理级）</a:t>
          </a:r>
        </a:p>
      </dgm:t>
    </dgm:pt>
    <dgm:pt modelId="{B1E2FE0D-9FB3-4310-8CD1-D39447A9FDC7}" type="parTrans" cxnId="{C7EB4D77-0E4D-4B62-A543-ADF11B4879C2}">
      <dgm:prSet/>
      <dgm:spPr/>
      <dgm:t>
        <a:bodyPr/>
        <a:lstStyle/>
        <a:p>
          <a:endParaRPr lang="zh-CN" altLang="en-US"/>
        </a:p>
      </dgm:t>
    </dgm:pt>
    <dgm:pt modelId="{A11F00D6-F6F3-4B51-9DCB-81797ABA4355}" type="sibTrans" cxnId="{C7EB4D77-0E4D-4B62-A543-ADF11B4879C2}">
      <dgm:prSet/>
      <dgm:spPr/>
      <dgm:t>
        <a:bodyPr/>
        <a:lstStyle/>
        <a:p>
          <a:endParaRPr lang="zh-CN" altLang="en-US"/>
        </a:p>
      </dgm:t>
    </dgm:pt>
    <dgm:pt modelId="{42985434-19E8-4353-8EC1-763DBCF4894A}">
      <dgm:prSet phldrT="[文本]"/>
      <dgm:spPr/>
      <dgm:t>
        <a:bodyPr/>
        <a:lstStyle/>
        <a:p>
          <a:r>
            <a:rPr lang="zh-CN" altLang="en-US" dirty="0"/>
            <a:t>优胜劣汰</a:t>
          </a:r>
        </a:p>
      </dgm:t>
    </dgm:pt>
    <dgm:pt modelId="{5694D536-56DE-48FB-98B0-60027DC05532}" type="parTrans" cxnId="{D9D018B4-4552-47CC-BB6A-49E1D28ED2C6}">
      <dgm:prSet/>
      <dgm:spPr/>
      <dgm:t>
        <a:bodyPr/>
        <a:lstStyle/>
        <a:p>
          <a:endParaRPr lang="zh-CN" altLang="en-US"/>
        </a:p>
      </dgm:t>
    </dgm:pt>
    <dgm:pt modelId="{AC2E93BD-7682-4B44-BAFB-52EA0C03F851}" type="sibTrans" cxnId="{D9D018B4-4552-47CC-BB6A-49E1D28ED2C6}">
      <dgm:prSet/>
      <dgm:spPr/>
      <dgm:t>
        <a:bodyPr/>
        <a:lstStyle/>
        <a:p>
          <a:endParaRPr lang="zh-CN" altLang="en-US"/>
        </a:p>
      </dgm:t>
    </dgm:pt>
    <dgm:pt modelId="{4C57C2C8-CD01-4182-9C39-85F2306DA886}">
      <dgm:prSet phldrT="[文本]"/>
      <dgm:spPr/>
      <dgm:t>
        <a:bodyPr/>
        <a:lstStyle/>
        <a:p>
          <a:r>
            <a:rPr lang="zh-CN" altLang="en-US" dirty="0"/>
            <a:t>内部人才能不能得到机会，最重要的是结果导向。“赛马机制”从来没有停止过</a:t>
          </a:r>
        </a:p>
      </dgm:t>
    </dgm:pt>
    <dgm:pt modelId="{BA47838E-45E7-4051-A389-3A1B2B736319}" type="parTrans" cxnId="{C1938329-7AB2-4F74-AD45-9EC241696D37}">
      <dgm:prSet/>
      <dgm:spPr/>
      <dgm:t>
        <a:bodyPr/>
        <a:lstStyle/>
        <a:p>
          <a:endParaRPr lang="zh-CN" altLang="en-US"/>
        </a:p>
      </dgm:t>
    </dgm:pt>
    <dgm:pt modelId="{E3F53F62-8C68-422C-B2E0-51A373EC0E3B}" type="sibTrans" cxnId="{C1938329-7AB2-4F74-AD45-9EC241696D37}">
      <dgm:prSet/>
      <dgm:spPr/>
      <dgm:t>
        <a:bodyPr/>
        <a:lstStyle/>
        <a:p>
          <a:endParaRPr lang="zh-CN" altLang="en-US"/>
        </a:p>
      </dgm:t>
    </dgm:pt>
    <dgm:pt modelId="{6156ED3E-8C8B-48BE-9EB3-CE9A53C525AA}" type="pres">
      <dgm:prSet presAssocID="{FF62277B-C131-44F1-A828-4E75F35041FB}" presName="Name0" presStyleCnt="0">
        <dgm:presLayoutVars>
          <dgm:dir/>
          <dgm:animLvl val="lvl"/>
          <dgm:resizeHandles val="exact"/>
        </dgm:presLayoutVars>
      </dgm:prSet>
      <dgm:spPr/>
    </dgm:pt>
    <dgm:pt modelId="{A5DB5C7D-E374-48C0-ABE2-6E202F74FC89}" type="pres">
      <dgm:prSet presAssocID="{6993C04C-C1FF-4BE9-9D1D-8AF379E85FC3}" presName="linNode" presStyleCnt="0"/>
      <dgm:spPr/>
    </dgm:pt>
    <dgm:pt modelId="{C96DBED9-4CEE-4DB7-9ECD-8BC49062EEAC}" type="pres">
      <dgm:prSet presAssocID="{6993C04C-C1FF-4BE9-9D1D-8AF379E85FC3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32139A1A-01DE-405C-AA0B-4390DE22C61E}" type="pres">
      <dgm:prSet presAssocID="{6993C04C-C1FF-4BE9-9D1D-8AF379E85FC3}" presName="descendantText" presStyleLbl="alignAccFollowNode1" presStyleIdx="0" presStyleCnt="3">
        <dgm:presLayoutVars>
          <dgm:bulletEnabled val="1"/>
        </dgm:presLayoutVars>
      </dgm:prSet>
      <dgm:spPr/>
    </dgm:pt>
    <dgm:pt modelId="{EF5C4DB2-72C1-421C-9982-24F1F6625C04}" type="pres">
      <dgm:prSet presAssocID="{98BE32F4-D918-4F6C-9B3C-72DA58C1661C}" presName="sp" presStyleCnt="0"/>
      <dgm:spPr/>
    </dgm:pt>
    <dgm:pt modelId="{BFFF1A96-248A-4DEF-87D8-716B5D297380}" type="pres">
      <dgm:prSet presAssocID="{7B9316E1-CE7A-484A-A017-68044FBE3D58}" presName="linNode" presStyleCnt="0"/>
      <dgm:spPr/>
    </dgm:pt>
    <dgm:pt modelId="{68AC5829-09E9-4864-8F61-A00EA53CF508}" type="pres">
      <dgm:prSet presAssocID="{7B9316E1-CE7A-484A-A017-68044FBE3D58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177D2760-1698-4136-BED9-19E8B0444B7B}" type="pres">
      <dgm:prSet presAssocID="{7B9316E1-CE7A-484A-A017-68044FBE3D58}" presName="descendantText" presStyleLbl="alignAccFollowNode1" presStyleIdx="1" presStyleCnt="3">
        <dgm:presLayoutVars>
          <dgm:bulletEnabled val="1"/>
        </dgm:presLayoutVars>
      </dgm:prSet>
      <dgm:spPr/>
    </dgm:pt>
    <dgm:pt modelId="{1C499028-C66B-4759-9A59-356DF58992F9}" type="pres">
      <dgm:prSet presAssocID="{188EEFCA-DFC4-4CCC-8723-951409C1A78A}" presName="sp" presStyleCnt="0"/>
      <dgm:spPr/>
    </dgm:pt>
    <dgm:pt modelId="{EAFF21AD-F478-48EF-BE54-F66AC44D3002}" type="pres">
      <dgm:prSet presAssocID="{42985434-19E8-4353-8EC1-763DBCF4894A}" presName="linNode" presStyleCnt="0"/>
      <dgm:spPr/>
    </dgm:pt>
    <dgm:pt modelId="{51E60A38-9E33-4D1F-92FB-71D493DCA72B}" type="pres">
      <dgm:prSet presAssocID="{42985434-19E8-4353-8EC1-763DBCF4894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05064643-A426-489F-9BDB-A0291DFFF70A}" type="pres">
      <dgm:prSet presAssocID="{42985434-19E8-4353-8EC1-763DBCF4894A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C1938329-7AB2-4F74-AD45-9EC241696D37}" srcId="{42985434-19E8-4353-8EC1-763DBCF4894A}" destId="{4C57C2C8-CD01-4182-9C39-85F2306DA886}" srcOrd="0" destOrd="0" parTransId="{BA47838E-45E7-4051-A389-3A1B2B736319}" sibTransId="{E3F53F62-8C68-422C-B2E0-51A373EC0E3B}"/>
    <dgm:cxn modelId="{E409A661-2940-4F2B-A4F9-8786E6C3721D}" type="presOf" srcId="{6C085DA1-176E-4E5E-A18E-9843499AEF40}" destId="{177D2760-1698-4136-BED9-19E8B0444B7B}" srcOrd="0" destOrd="0" presId="urn:microsoft.com/office/officeart/2005/8/layout/vList5"/>
    <dgm:cxn modelId="{DFEBEF51-5095-41B0-8543-DD20CA524766}" type="presOf" srcId="{7B9316E1-CE7A-484A-A017-68044FBE3D58}" destId="{68AC5829-09E9-4864-8F61-A00EA53CF508}" srcOrd="0" destOrd="0" presId="urn:microsoft.com/office/officeart/2005/8/layout/vList5"/>
    <dgm:cxn modelId="{C7EB4D77-0E4D-4B62-A543-ADF11B4879C2}" srcId="{7B9316E1-CE7A-484A-A017-68044FBE3D58}" destId="{6C085DA1-176E-4E5E-A18E-9843499AEF40}" srcOrd="0" destOrd="0" parTransId="{B1E2FE0D-9FB3-4310-8CD1-D39447A9FDC7}" sibTransId="{A11F00D6-F6F3-4B51-9DCB-81797ABA4355}"/>
    <dgm:cxn modelId="{09B1197B-A9F2-4EBE-A7F3-6405C4D6B615}" type="presOf" srcId="{FF62277B-C131-44F1-A828-4E75F35041FB}" destId="{6156ED3E-8C8B-48BE-9EB3-CE9A53C525AA}" srcOrd="0" destOrd="0" presId="urn:microsoft.com/office/officeart/2005/8/layout/vList5"/>
    <dgm:cxn modelId="{994E1384-FF18-4DA5-899E-A611407CD440}" srcId="{6993C04C-C1FF-4BE9-9D1D-8AF379E85FC3}" destId="{82038912-B58C-4E89-867C-50252CEAA34D}" srcOrd="0" destOrd="0" parTransId="{E960DD05-B359-4ED7-9E00-C8FFA9BEF3EA}" sibTransId="{195B9521-9137-4FDC-8A80-AC4D77281A24}"/>
    <dgm:cxn modelId="{D9D018B4-4552-47CC-BB6A-49E1D28ED2C6}" srcId="{FF62277B-C131-44F1-A828-4E75F35041FB}" destId="{42985434-19E8-4353-8EC1-763DBCF4894A}" srcOrd="2" destOrd="0" parTransId="{5694D536-56DE-48FB-98B0-60027DC05532}" sibTransId="{AC2E93BD-7682-4B44-BAFB-52EA0C03F851}"/>
    <dgm:cxn modelId="{537BBEB8-98BB-45D3-94C0-011478C28F4B}" srcId="{FF62277B-C131-44F1-A828-4E75F35041FB}" destId="{7B9316E1-CE7A-484A-A017-68044FBE3D58}" srcOrd="1" destOrd="0" parTransId="{3173FF5F-883F-4CD2-BAA5-519B918ECDDF}" sibTransId="{188EEFCA-DFC4-4CCC-8723-951409C1A78A}"/>
    <dgm:cxn modelId="{39ABF5DB-85F4-46A1-873F-44E5892B5C8B}" srcId="{FF62277B-C131-44F1-A828-4E75F35041FB}" destId="{6993C04C-C1FF-4BE9-9D1D-8AF379E85FC3}" srcOrd="0" destOrd="0" parTransId="{33B87C52-DC99-4901-9071-37709E3807E3}" sibTransId="{98BE32F4-D918-4F6C-9B3C-72DA58C1661C}"/>
    <dgm:cxn modelId="{E93CC3DE-8173-4F6C-B30C-534C7606B6A1}" type="presOf" srcId="{42985434-19E8-4353-8EC1-763DBCF4894A}" destId="{51E60A38-9E33-4D1F-92FB-71D493DCA72B}" srcOrd="0" destOrd="0" presId="urn:microsoft.com/office/officeart/2005/8/layout/vList5"/>
    <dgm:cxn modelId="{77330AE3-F71A-4031-AD04-F0143125B206}" type="presOf" srcId="{82038912-B58C-4E89-867C-50252CEAA34D}" destId="{32139A1A-01DE-405C-AA0B-4390DE22C61E}" srcOrd="0" destOrd="0" presId="urn:microsoft.com/office/officeart/2005/8/layout/vList5"/>
    <dgm:cxn modelId="{52063AF6-E900-436F-81ED-841C5895888A}" type="presOf" srcId="{6993C04C-C1FF-4BE9-9D1D-8AF379E85FC3}" destId="{C96DBED9-4CEE-4DB7-9ECD-8BC49062EEAC}" srcOrd="0" destOrd="0" presId="urn:microsoft.com/office/officeart/2005/8/layout/vList5"/>
    <dgm:cxn modelId="{E97BA6FF-A913-4AED-83EE-EFCF3A4D2FDF}" type="presOf" srcId="{4C57C2C8-CD01-4182-9C39-85F2306DA886}" destId="{05064643-A426-489F-9BDB-A0291DFFF70A}" srcOrd="0" destOrd="0" presId="urn:microsoft.com/office/officeart/2005/8/layout/vList5"/>
    <dgm:cxn modelId="{8328A0AA-3181-4C3F-BE43-EEC104281C51}" type="presParOf" srcId="{6156ED3E-8C8B-48BE-9EB3-CE9A53C525AA}" destId="{A5DB5C7D-E374-48C0-ABE2-6E202F74FC89}" srcOrd="0" destOrd="0" presId="urn:microsoft.com/office/officeart/2005/8/layout/vList5"/>
    <dgm:cxn modelId="{D35DFE32-FF71-43E9-8FB0-7D14B5AE90D3}" type="presParOf" srcId="{A5DB5C7D-E374-48C0-ABE2-6E202F74FC89}" destId="{C96DBED9-4CEE-4DB7-9ECD-8BC49062EEAC}" srcOrd="0" destOrd="0" presId="urn:microsoft.com/office/officeart/2005/8/layout/vList5"/>
    <dgm:cxn modelId="{5B68155A-655D-46C5-848E-59EE7A4C3EFF}" type="presParOf" srcId="{A5DB5C7D-E374-48C0-ABE2-6E202F74FC89}" destId="{32139A1A-01DE-405C-AA0B-4390DE22C61E}" srcOrd="1" destOrd="0" presId="urn:microsoft.com/office/officeart/2005/8/layout/vList5"/>
    <dgm:cxn modelId="{82D3B44D-262B-45DE-A328-9266D0E7D49B}" type="presParOf" srcId="{6156ED3E-8C8B-48BE-9EB3-CE9A53C525AA}" destId="{EF5C4DB2-72C1-421C-9982-24F1F6625C04}" srcOrd="1" destOrd="0" presId="urn:microsoft.com/office/officeart/2005/8/layout/vList5"/>
    <dgm:cxn modelId="{33EF1E89-C90F-4EF5-8BC6-B00FEB819357}" type="presParOf" srcId="{6156ED3E-8C8B-48BE-9EB3-CE9A53C525AA}" destId="{BFFF1A96-248A-4DEF-87D8-716B5D297380}" srcOrd="2" destOrd="0" presId="urn:microsoft.com/office/officeart/2005/8/layout/vList5"/>
    <dgm:cxn modelId="{2218A9AB-DC68-4A91-8BC2-4739A8D233AA}" type="presParOf" srcId="{BFFF1A96-248A-4DEF-87D8-716B5D297380}" destId="{68AC5829-09E9-4864-8F61-A00EA53CF508}" srcOrd="0" destOrd="0" presId="urn:microsoft.com/office/officeart/2005/8/layout/vList5"/>
    <dgm:cxn modelId="{589D635A-3889-470D-9C51-F280C893DC1B}" type="presParOf" srcId="{BFFF1A96-248A-4DEF-87D8-716B5D297380}" destId="{177D2760-1698-4136-BED9-19E8B0444B7B}" srcOrd="1" destOrd="0" presId="urn:microsoft.com/office/officeart/2005/8/layout/vList5"/>
    <dgm:cxn modelId="{B5B008F9-3C9D-4192-923B-038487EFFCDA}" type="presParOf" srcId="{6156ED3E-8C8B-48BE-9EB3-CE9A53C525AA}" destId="{1C499028-C66B-4759-9A59-356DF58992F9}" srcOrd="3" destOrd="0" presId="urn:microsoft.com/office/officeart/2005/8/layout/vList5"/>
    <dgm:cxn modelId="{9D25A094-E6B4-4DF1-AE03-C6FC6EB7EC4F}" type="presParOf" srcId="{6156ED3E-8C8B-48BE-9EB3-CE9A53C525AA}" destId="{EAFF21AD-F478-48EF-BE54-F66AC44D3002}" srcOrd="4" destOrd="0" presId="urn:microsoft.com/office/officeart/2005/8/layout/vList5"/>
    <dgm:cxn modelId="{E0A91973-AC73-4C33-8722-E44D915FB0B4}" type="presParOf" srcId="{EAFF21AD-F478-48EF-BE54-F66AC44D3002}" destId="{51E60A38-9E33-4D1F-92FB-71D493DCA72B}" srcOrd="0" destOrd="0" presId="urn:microsoft.com/office/officeart/2005/8/layout/vList5"/>
    <dgm:cxn modelId="{316677B5-D955-4CC5-957E-235018BF57BB}" type="presParOf" srcId="{EAFF21AD-F478-48EF-BE54-F66AC44D3002}" destId="{05064643-A426-489F-9BDB-A0291DFFF70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F58C93C-5238-4710-80F7-3288A897877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D8161F11-1FF4-4D60-BDA1-A16F89E1E118}">
      <dgm:prSet phldrT="[文本]"/>
      <dgm:spPr/>
      <dgm:t>
        <a:bodyPr/>
        <a:lstStyle/>
        <a:p>
          <a:r>
            <a:rPr lang="zh-CN" altLang="en-US" dirty="0"/>
            <a:t>在产品横向、产业链纵向上，真正做到了“横向到边，纵向到底”</a:t>
          </a:r>
        </a:p>
      </dgm:t>
    </dgm:pt>
    <dgm:pt modelId="{9A0C7C77-811F-49FD-99EA-0AFA9FC4C7DD}" type="parTrans" cxnId="{72A99370-35C5-4AED-BC81-7463CE5D54A1}">
      <dgm:prSet/>
      <dgm:spPr/>
      <dgm:t>
        <a:bodyPr/>
        <a:lstStyle/>
        <a:p>
          <a:endParaRPr lang="zh-CN" altLang="en-US"/>
        </a:p>
      </dgm:t>
    </dgm:pt>
    <dgm:pt modelId="{E05C7004-89B3-4B0C-8B5C-FCC0785E7BFA}" type="sibTrans" cxnId="{72A99370-35C5-4AED-BC81-7463CE5D54A1}">
      <dgm:prSet/>
      <dgm:spPr/>
      <dgm:t>
        <a:bodyPr/>
        <a:lstStyle/>
        <a:p>
          <a:endParaRPr lang="zh-CN" altLang="en-US"/>
        </a:p>
      </dgm:t>
    </dgm:pt>
    <dgm:pt modelId="{5A0029FC-8EA7-48F3-9B2A-2A2019E4E08A}">
      <dgm:prSet phldrT="[文本]"/>
      <dgm:spPr/>
      <dgm:t>
        <a:bodyPr/>
        <a:lstStyle/>
        <a:p>
          <a:pPr algn="l"/>
          <a:r>
            <a:rPr lang="zh-CN" altLang="en-US" dirty="0"/>
            <a:t>美的从做风扇的能力，不断延伸到电饭煲、饮水机、微波炉、电磁炉、热水器等众多小家电</a:t>
          </a:r>
        </a:p>
      </dgm:t>
    </dgm:pt>
    <dgm:pt modelId="{9D79E386-139E-4875-9596-C12B5F0F0A61}" type="parTrans" cxnId="{BED449C1-517E-474C-A348-C6BE30F41091}">
      <dgm:prSet/>
      <dgm:spPr/>
      <dgm:t>
        <a:bodyPr/>
        <a:lstStyle/>
        <a:p>
          <a:endParaRPr lang="zh-CN" altLang="en-US"/>
        </a:p>
      </dgm:t>
    </dgm:pt>
    <dgm:pt modelId="{94889B78-4F00-4017-8B93-E185E298964D}" type="sibTrans" cxnId="{BED449C1-517E-474C-A348-C6BE30F41091}">
      <dgm:prSet/>
      <dgm:spPr/>
      <dgm:t>
        <a:bodyPr/>
        <a:lstStyle/>
        <a:p>
          <a:endParaRPr lang="zh-CN" altLang="en-US"/>
        </a:p>
      </dgm:t>
    </dgm:pt>
    <dgm:pt modelId="{592A1E74-79DC-46CC-BD4D-E1348E492BE7}">
      <dgm:prSet phldrT="[文本]"/>
      <dgm:spPr/>
      <dgm:t>
        <a:bodyPr/>
        <a:lstStyle/>
        <a:p>
          <a:pPr algn="l"/>
          <a:r>
            <a:rPr lang="zh-CN" altLang="en-US" dirty="0"/>
            <a:t>美的从做家用空调的能力，不断延伸到中央空调、冰箱、洗衣机、空气能热水机等大家电</a:t>
          </a:r>
        </a:p>
      </dgm:t>
    </dgm:pt>
    <dgm:pt modelId="{629C4540-4DD9-4B48-A4A5-F73BE9DCDD3F}" type="parTrans" cxnId="{4104C888-6ACE-4334-94DC-F661982033BD}">
      <dgm:prSet/>
      <dgm:spPr/>
      <dgm:t>
        <a:bodyPr/>
        <a:lstStyle/>
        <a:p>
          <a:endParaRPr lang="zh-CN" altLang="en-US"/>
        </a:p>
      </dgm:t>
    </dgm:pt>
    <dgm:pt modelId="{B8B4C083-6769-4897-B449-0263513B760B}" type="sibTrans" cxnId="{4104C888-6ACE-4334-94DC-F661982033BD}">
      <dgm:prSet/>
      <dgm:spPr/>
      <dgm:t>
        <a:bodyPr/>
        <a:lstStyle/>
        <a:p>
          <a:endParaRPr lang="zh-CN" altLang="en-US"/>
        </a:p>
      </dgm:t>
    </dgm:pt>
    <dgm:pt modelId="{81AD11E3-A900-48CF-B85E-4E39B801337E}">
      <dgm:prSet phldrT="[文本]"/>
      <dgm:spPr/>
      <dgm:t>
        <a:bodyPr/>
        <a:lstStyle/>
        <a:p>
          <a:pPr algn="l"/>
          <a:r>
            <a:rPr lang="zh-CN" altLang="en-US" dirty="0"/>
            <a:t>美的从做空调压缩机、电机的能力，不断延伸到冰箱压缩机、泵类电机、磁控管、变压器等中间产品</a:t>
          </a:r>
        </a:p>
      </dgm:t>
    </dgm:pt>
    <dgm:pt modelId="{33ABDFEE-6594-489F-AEBE-4549EE352DF7}" type="parTrans" cxnId="{4A612970-D611-4108-9702-9CDEBBDA95A1}">
      <dgm:prSet/>
      <dgm:spPr/>
      <dgm:t>
        <a:bodyPr/>
        <a:lstStyle/>
        <a:p>
          <a:endParaRPr lang="zh-CN" altLang="en-US"/>
        </a:p>
      </dgm:t>
    </dgm:pt>
    <dgm:pt modelId="{49A6D469-F72E-402E-9E7C-B7685433472A}" type="sibTrans" cxnId="{4A612970-D611-4108-9702-9CDEBBDA95A1}">
      <dgm:prSet/>
      <dgm:spPr/>
      <dgm:t>
        <a:bodyPr/>
        <a:lstStyle/>
        <a:p>
          <a:endParaRPr lang="zh-CN" altLang="en-US"/>
        </a:p>
      </dgm:t>
    </dgm:pt>
    <dgm:pt modelId="{C07CD74E-CFBA-46A1-A4C9-15A144D07DBA}" type="pres">
      <dgm:prSet presAssocID="{0F58C93C-5238-4710-80F7-3288A897877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9AA8870-EF26-4E84-A127-751BC72379B6}" type="pres">
      <dgm:prSet presAssocID="{D8161F11-1FF4-4D60-BDA1-A16F89E1E118}" presName="root1" presStyleCnt="0"/>
      <dgm:spPr/>
    </dgm:pt>
    <dgm:pt modelId="{F1F7C7CA-5472-4943-8ADE-A13FB0BC2E49}" type="pres">
      <dgm:prSet presAssocID="{D8161F11-1FF4-4D60-BDA1-A16F89E1E118}" presName="LevelOneTextNode" presStyleLbl="node0" presStyleIdx="0" presStyleCnt="1">
        <dgm:presLayoutVars>
          <dgm:chPref val="3"/>
        </dgm:presLayoutVars>
      </dgm:prSet>
      <dgm:spPr/>
    </dgm:pt>
    <dgm:pt modelId="{4A7A68B7-1222-4031-888A-020E69FA15C1}" type="pres">
      <dgm:prSet presAssocID="{D8161F11-1FF4-4D60-BDA1-A16F89E1E118}" presName="level2hierChild" presStyleCnt="0"/>
      <dgm:spPr/>
    </dgm:pt>
    <dgm:pt modelId="{D482C105-3B76-4E1F-AF30-477A271939C3}" type="pres">
      <dgm:prSet presAssocID="{9D79E386-139E-4875-9596-C12B5F0F0A61}" presName="conn2-1" presStyleLbl="parChTrans1D2" presStyleIdx="0" presStyleCnt="3"/>
      <dgm:spPr/>
    </dgm:pt>
    <dgm:pt modelId="{DB137609-E378-4A1B-ABAD-17BDA99D5E5F}" type="pres">
      <dgm:prSet presAssocID="{9D79E386-139E-4875-9596-C12B5F0F0A61}" presName="connTx" presStyleLbl="parChTrans1D2" presStyleIdx="0" presStyleCnt="3"/>
      <dgm:spPr/>
    </dgm:pt>
    <dgm:pt modelId="{0EA7F3FB-528D-451F-9F24-0A853501567A}" type="pres">
      <dgm:prSet presAssocID="{5A0029FC-8EA7-48F3-9B2A-2A2019E4E08A}" presName="root2" presStyleCnt="0"/>
      <dgm:spPr/>
    </dgm:pt>
    <dgm:pt modelId="{B0E7AA7B-B268-4F42-B59B-0FE4460A6AD0}" type="pres">
      <dgm:prSet presAssocID="{5A0029FC-8EA7-48F3-9B2A-2A2019E4E08A}" presName="LevelTwoTextNode" presStyleLbl="node2" presStyleIdx="0" presStyleCnt="3">
        <dgm:presLayoutVars>
          <dgm:chPref val="3"/>
        </dgm:presLayoutVars>
      </dgm:prSet>
      <dgm:spPr/>
    </dgm:pt>
    <dgm:pt modelId="{8B13AD25-A65F-473D-B73C-0D66773C8716}" type="pres">
      <dgm:prSet presAssocID="{5A0029FC-8EA7-48F3-9B2A-2A2019E4E08A}" presName="level3hierChild" presStyleCnt="0"/>
      <dgm:spPr/>
    </dgm:pt>
    <dgm:pt modelId="{C7EF3167-A78F-4CDD-9F69-DB6E3298F630}" type="pres">
      <dgm:prSet presAssocID="{629C4540-4DD9-4B48-A4A5-F73BE9DCDD3F}" presName="conn2-1" presStyleLbl="parChTrans1D2" presStyleIdx="1" presStyleCnt="3"/>
      <dgm:spPr/>
    </dgm:pt>
    <dgm:pt modelId="{B83BED43-C9C9-4312-B445-A455C1842D34}" type="pres">
      <dgm:prSet presAssocID="{629C4540-4DD9-4B48-A4A5-F73BE9DCDD3F}" presName="connTx" presStyleLbl="parChTrans1D2" presStyleIdx="1" presStyleCnt="3"/>
      <dgm:spPr/>
    </dgm:pt>
    <dgm:pt modelId="{14C0AFC4-0698-4D5D-8AF4-CB3085312727}" type="pres">
      <dgm:prSet presAssocID="{592A1E74-79DC-46CC-BD4D-E1348E492BE7}" presName="root2" presStyleCnt="0"/>
      <dgm:spPr/>
    </dgm:pt>
    <dgm:pt modelId="{F69035D8-63D7-48B9-998D-E045AA5A6074}" type="pres">
      <dgm:prSet presAssocID="{592A1E74-79DC-46CC-BD4D-E1348E492BE7}" presName="LevelTwoTextNode" presStyleLbl="node2" presStyleIdx="1" presStyleCnt="3">
        <dgm:presLayoutVars>
          <dgm:chPref val="3"/>
        </dgm:presLayoutVars>
      </dgm:prSet>
      <dgm:spPr/>
    </dgm:pt>
    <dgm:pt modelId="{29AE2D41-7755-4FA4-8D19-A17EC21D1C1A}" type="pres">
      <dgm:prSet presAssocID="{592A1E74-79DC-46CC-BD4D-E1348E492BE7}" presName="level3hierChild" presStyleCnt="0"/>
      <dgm:spPr/>
    </dgm:pt>
    <dgm:pt modelId="{15F2D8A9-AF1F-4BA5-9D97-390C455AFFDC}" type="pres">
      <dgm:prSet presAssocID="{33ABDFEE-6594-489F-AEBE-4549EE352DF7}" presName="conn2-1" presStyleLbl="parChTrans1D2" presStyleIdx="2" presStyleCnt="3"/>
      <dgm:spPr/>
    </dgm:pt>
    <dgm:pt modelId="{8E5CEAD2-B720-4FBB-91DC-54113F89E4A2}" type="pres">
      <dgm:prSet presAssocID="{33ABDFEE-6594-489F-AEBE-4549EE352DF7}" presName="connTx" presStyleLbl="parChTrans1D2" presStyleIdx="2" presStyleCnt="3"/>
      <dgm:spPr/>
    </dgm:pt>
    <dgm:pt modelId="{8176632A-691A-4FDE-8E2C-2D3D9E01587E}" type="pres">
      <dgm:prSet presAssocID="{81AD11E3-A900-48CF-B85E-4E39B801337E}" presName="root2" presStyleCnt="0"/>
      <dgm:spPr/>
    </dgm:pt>
    <dgm:pt modelId="{19C4D16F-159E-4F0B-AE20-6CDD9AF33A26}" type="pres">
      <dgm:prSet presAssocID="{81AD11E3-A900-48CF-B85E-4E39B801337E}" presName="LevelTwoTextNode" presStyleLbl="node2" presStyleIdx="2" presStyleCnt="3">
        <dgm:presLayoutVars>
          <dgm:chPref val="3"/>
        </dgm:presLayoutVars>
      </dgm:prSet>
      <dgm:spPr/>
    </dgm:pt>
    <dgm:pt modelId="{21CBD986-5AFE-4A55-AFE7-33CEF78270C8}" type="pres">
      <dgm:prSet presAssocID="{81AD11E3-A900-48CF-B85E-4E39B801337E}" presName="level3hierChild" presStyleCnt="0"/>
      <dgm:spPr/>
    </dgm:pt>
  </dgm:ptLst>
  <dgm:cxnLst>
    <dgm:cxn modelId="{1757E304-27CE-4FEB-BBF3-2C2C85A4BA6F}" type="presOf" srcId="{5A0029FC-8EA7-48F3-9B2A-2A2019E4E08A}" destId="{B0E7AA7B-B268-4F42-B59B-0FE4460A6AD0}" srcOrd="0" destOrd="0" presId="urn:microsoft.com/office/officeart/2008/layout/HorizontalMultiLevelHierarchy"/>
    <dgm:cxn modelId="{001DB221-1651-4579-A9CB-D0A45F770E01}" type="presOf" srcId="{592A1E74-79DC-46CC-BD4D-E1348E492BE7}" destId="{F69035D8-63D7-48B9-998D-E045AA5A6074}" srcOrd="0" destOrd="0" presId="urn:microsoft.com/office/officeart/2008/layout/HorizontalMultiLevelHierarchy"/>
    <dgm:cxn modelId="{A821C436-62EF-4B38-B42C-25C045D549AF}" type="presOf" srcId="{D8161F11-1FF4-4D60-BDA1-A16F89E1E118}" destId="{F1F7C7CA-5472-4943-8ADE-A13FB0BC2E49}" srcOrd="0" destOrd="0" presId="urn:microsoft.com/office/officeart/2008/layout/HorizontalMultiLevelHierarchy"/>
    <dgm:cxn modelId="{98B8493F-BB4A-47F5-9601-3E234CC29921}" type="presOf" srcId="{81AD11E3-A900-48CF-B85E-4E39B801337E}" destId="{19C4D16F-159E-4F0B-AE20-6CDD9AF33A26}" srcOrd="0" destOrd="0" presId="urn:microsoft.com/office/officeart/2008/layout/HorizontalMultiLevelHierarchy"/>
    <dgm:cxn modelId="{63CC2847-D5DC-439D-8152-32F507D0B25B}" type="presOf" srcId="{9D79E386-139E-4875-9596-C12B5F0F0A61}" destId="{D482C105-3B76-4E1F-AF30-477A271939C3}" srcOrd="0" destOrd="0" presId="urn:microsoft.com/office/officeart/2008/layout/HorizontalMultiLevelHierarchy"/>
    <dgm:cxn modelId="{0355FD6D-BEF3-45D4-8B61-772184849D2A}" type="presOf" srcId="{629C4540-4DD9-4B48-A4A5-F73BE9DCDD3F}" destId="{B83BED43-C9C9-4312-B445-A455C1842D34}" srcOrd="1" destOrd="0" presId="urn:microsoft.com/office/officeart/2008/layout/HorizontalMultiLevelHierarchy"/>
    <dgm:cxn modelId="{4A612970-D611-4108-9702-9CDEBBDA95A1}" srcId="{D8161F11-1FF4-4D60-BDA1-A16F89E1E118}" destId="{81AD11E3-A900-48CF-B85E-4E39B801337E}" srcOrd="2" destOrd="0" parTransId="{33ABDFEE-6594-489F-AEBE-4549EE352DF7}" sibTransId="{49A6D469-F72E-402E-9E7C-B7685433472A}"/>
    <dgm:cxn modelId="{72A99370-35C5-4AED-BC81-7463CE5D54A1}" srcId="{0F58C93C-5238-4710-80F7-3288A8978778}" destId="{D8161F11-1FF4-4D60-BDA1-A16F89E1E118}" srcOrd="0" destOrd="0" parTransId="{9A0C7C77-811F-49FD-99EA-0AFA9FC4C7DD}" sibTransId="{E05C7004-89B3-4B0C-8B5C-FCC0785E7BFA}"/>
    <dgm:cxn modelId="{4104C888-6ACE-4334-94DC-F661982033BD}" srcId="{D8161F11-1FF4-4D60-BDA1-A16F89E1E118}" destId="{592A1E74-79DC-46CC-BD4D-E1348E492BE7}" srcOrd="1" destOrd="0" parTransId="{629C4540-4DD9-4B48-A4A5-F73BE9DCDD3F}" sibTransId="{B8B4C083-6769-4897-B449-0263513B760B}"/>
    <dgm:cxn modelId="{F59EECAC-86C1-45BE-A5BF-D8586237C2F9}" type="presOf" srcId="{33ABDFEE-6594-489F-AEBE-4549EE352DF7}" destId="{15F2D8A9-AF1F-4BA5-9D97-390C455AFFDC}" srcOrd="0" destOrd="0" presId="urn:microsoft.com/office/officeart/2008/layout/HorizontalMultiLevelHierarchy"/>
    <dgm:cxn modelId="{BED449C1-517E-474C-A348-C6BE30F41091}" srcId="{D8161F11-1FF4-4D60-BDA1-A16F89E1E118}" destId="{5A0029FC-8EA7-48F3-9B2A-2A2019E4E08A}" srcOrd="0" destOrd="0" parTransId="{9D79E386-139E-4875-9596-C12B5F0F0A61}" sibTransId="{94889B78-4F00-4017-8B93-E185E298964D}"/>
    <dgm:cxn modelId="{E7A070C8-45EE-4DF8-A79D-81A953B39A06}" type="presOf" srcId="{33ABDFEE-6594-489F-AEBE-4549EE352DF7}" destId="{8E5CEAD2-B720-4FBB-91DC-54113F89E4A2}" srcOrd="1" destOrd="0" presId="urn:microsoft.com/office/officeart/2008/layout/HorizontalMultiLevelHierarchy"/>
    <dgm:cxn modelId="{62456ED3-BCF6-4F26-97A0-78CD3EE72DC0}" type="presOf" srcId="{9D79E386-139E-4875-9596-C12B5F0F0A61}" destId="{DB137609-E378-4A1B-ABAD-17BDA99D5E5F}" srcOrd="1" destOrd="0" presId="urn:microsoft.com/office/officeart/2008/layout/HorizontalMultiLevelHierarchy"/>
    <dgm:cxn modelId="{6AC5B2D7-F8C8-4857-963A-702C2509AA3F}" type="presOf" srcId="{629C4540-4DD9-4B48-A4A5-F73BE9DCDD3F}" destId="{C7EF3167-A78F-4CDD-9F69-DB6E3298F630}" srcOrd="0" destOrd="0" presId="urn:microsoft.com/office/officeart/2008/layout/HorizontalMultiLevelHierarchy"/>
    <dgm:cxn modelId="{4417FFF0-71D4-43D9-9CD7-AC2BF77F4091}" type="presOf" srcId="{0F58C93C-5238-4710-80F7-3288A8978778}" destId="{C07CD74E-CFBA-46A1-A4C9-15A144D07DBA}" srcOrd="0" destOrd="0" presId="urn:microsoft.com/office/officeart/2008/layout/HorizontalMultiLevelHierarchy"/>
    <dgm:cxn modelId="{BA9408DB-542E-406B-9FAF-8D057376FDD9}" type="presParOf" srcId="{C07CD74E-CFBA-46A1-A4C9-15A144D07DBA}" destId="{19AA8870-EF26-4E84-A127-751BC72379B6}" srcOrd="0" destOrd="0" presId="urn:microsoft.com/office/officeart/2008/layout/HorizontalMultiLevelHierarchy"/>
    <dgm:cxn modelId="{B357AF4C-4EBB-437D-BF10-371BA662D21A}" type="presParOf" srcId="{19AA8870-EF26-4E84-A127-751BC72379B6}" destId="{F1F7C7CA-5472-4943-8ADE-A13FB0BC2E49}" srcOrd="0" destOrd="0" presId="urn:microsoft.com/office/officeart/2008/layout/HorizontalMultiLevelHierarchy"/>
    <dgm:cxn modelId="{75D955ED-3D0F-49F1-9993-E583F807070F}" type="presParOf" srcId="{19AA8870-EF26-4E84-A127-751BC72379B6}" destId="{4A7A68B7-1222-4031-888A-020E69FA15C1}" srcOrd="1" destOrd="0" presId="urn:microsoft.com/office/officeart/2008/layout/HorizontalMultiLevelHierarchy"/>
    <dgm:cxn modelId="{F74F095D-665F-4F19-A771-0A54ECF30C30}" type="presParOf" srcId="{4A7A68B7-1222-4031-888A-020E69FA15C1}" destId="{D482C105-3B76-4E1F-AF30-477A271939C3}" srcOrd="0" destOrd="0" presId="urn:microsoft.com/office/officeart/2008/layout/HorizontalMultiLevelHierarchy"/>
    <dgm:cxn modelId="{7ECF4F7E-2710-4325-BD3B-A5914AFCD94F}" type="presParOf" srcId="{D482C105-3B76-4E1F-AF30-477A271939C3}" destId="{DB137609-E378-4A1B-ABAD-17BDA99D5E5F}" srcOrd="0" destOrd="0" presId="urn:microsoft.com/office/officeart/2008/layout/HorizontalMultiLevelHierarchy"/>
    <dgm:cxn modelId="{90872B53-408A-48C6-8710-68299D078132}" type="presParOf" srcId="{4A7A68B7-1222-4031-888A-020E69FA15C1}" destId="{0EA7F3FB-528D-451F-9F24-0A853501567A}" srcOrd="1" destOrd="0" presId="urn:microsoft.com/office/officeart/2008/layout/HorizontalMultiLevelHierarchy"/>
    <dgm:cxn modelId="{8EA2190F-9838-428A-A015-09F27C0F940B}" type="presParOf" srcId="{0EA7F3FB-528D-451F-9F24-0A853501567A}" destId="{B0E7AA7B-B268-4F42-B59B-0FE4460A6AD0}" srcOrd="0" destOrd="0" presId="urn:microsoft.com/office/officeart/2008/layout/HorizontalMultiLevelHierarchy"/>
    <dgm:cxn modelId="{282AE7BB-2F0D-4C58-9F72-137099FF38D2}" type="presParOf" srcId="{0EA7F3FB-528D-451F-9F24-0A853501567A}" destId="{8B13AD25-A65F-473D-B73C-0D66773C8716}" srcOrd="1" destOrd="0" presId="urn:microsoft.com/office/officeart/2008/layout/HorizontalMultiLevelHierarchy"/>
    <dgm:cxn modelId="{5BD9AE19-68BA-42DA-9307-47CD76FA7E69}" type="presParOf" srcId="{4A7A68B7-1222-4031-888A-020E69FA15C1}" destId="{C7EF3167-A78F-4CDD-9F69-DB6E3298F630}" srcOrd="2" destOrd="0" presId="urn:microsoft.com/office/officeart/2008/layout/HorizontalMultiLevelHierarchy"/>
    <dgm:cxn modelId="{58A0267A-F654-44BC-AB5B-23FF8EBFF179}" type="presParOf" srcId="{C7EF3167-A78F-4CDD-9F69-DB6E3298F630}" destId="{B83BED43-C9C9-4312-B445-A455C1842D34}" srcOrd="0" destOrd="0" presId="urn:microsoft.com/office/officeart/2008/layout/HorizontalMultiLevelHierarchy"/>
    <dgm:cxn modelId="{54D928C5-6EE9-460F-AEBE-658D9074D0C7}" type="presParOf" srcId="{4A7A68B7-1222-4031-888A-020E69FA15C1}" destId="{14C0AFC4-0698-4D5D-8AF4-CB3085312727}" srcOrd="3" destOrd="0" presId="urn:microsoft.com/office/officeart/2008/layout/HorizontalMultiLevelHierarchy"/>
    <dgm:cxn modelId="{A8AE79BE-8BAF-42EE-9ECD-11483307F986}" type="presParOf" srcId="{14C0AFC4-0698-4D5D-8AF4-CB3085312727}" destId="{F69035D8-63D7-48B9-998D-E045AA5A6074}" srcOrd="0" destOrd="0" presId="urn:microsoft.com/office/officeart/2008/layout/HorizontalMultiLevelHierarchy"/>
    <dgm:cxn modelId="{E136A1AC-2E25-4645-B63E-36626E520FAE}" type="presParOf" srcId="{14C0AFC4-0698-4D5D-8AF4-CB3085312727}" destId="{29AE2D41-7755-4FA4-8D19-A17EC21D1C1A}" srcOrd="1" destOrd="0" presId="urn:microsoft.com/office/officeart/2008/layout/HorizontalMultiLevelHierarchy"/>
    <dgm:cxn modelId="{F059FE78-A583-4B49-8052-D6D2DB2B993A}" type="presParOf" srcId="{4A7A68B7-1222-4031-888A-020E69FA15C1}" destId="{15F2D8A9-AF1F-4BA5-9D97-390C455AFFDC}" srcOrd="4" destOrd="0" presId="urn:microsoft.com/office/officeart/2008/layout/HorizontalMultiLevelHierarchy"/>
    <dgm:cxn modelId="{0C3CFF6F-785A-4A49-8745-0AB4B1C9A0CB}" type="presParOf" srcId="{15F2D8A9-AF1F-4BA5-9D97-390C455AFFDC}" destId="{8E5CEAD2-B720-4FBB-91DC-54113F89E4A2}" srcOrd="0" destOrd="0" presId="urn:microsoft.com/office/officeart/2008/layout/HorizontalMultiLevelHierarchy"/>
    <dgm:cxn modelId="{1A4A1685-3C12-4E06-B15F-CD2E24604D0B}" type="presParOf" srcId="{4A7A68B7-1222-4031-888A-020E69FA15C1}" destId="{8176632A-691A-4FDE-8E2C-2D3D9E01587E}" srcOrd="5" destOrd="0" presId="urn:microsoft.com/office/officeart/2008/layout/HorizontalMultiLevelHierarchy"/>
    <dgm:cxn modelId="{D139AB0C-F6C6-40E9-B5C6-3250947261B0}" type="presParOf" srcId="{8176632A-691A-4FDE-8E2C-2D3D9E01587E}" destId="{19C4D16F-159E-4F0B-AE20-6CDD9AF33A26}" srcOrd="0" destOrd="0" presId="urn:microsoft.com/office/officeart/2008/layout/HorizontalMultiLevelHierarchy"/>
    <dgm:cxn modelId="{E8B37C46-ED82-4C7C-8B63-F2630D3DE898}" type="presParOf" srcId="{8176632A-691A-4FDE-8E2C-2D3D9E01587E}" destId="{21CBD986-5AFE-4A55-AFE7-33CEF78270C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0897F48-B3B9-43FF-8D1F-A9C912B0CDDA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B30EC71D-3332-4C95-A718-FD1D02F2986A}">
      <dgm:prSet phldrT="[文本]"/>
      <dgm:spPr/>
      <dgm:t>
        <a:bodyPr/>
        <a:lstStyle/>
        <a:p>
          <a:r>
            <a:rPr lang="zh-CN" altLang="en-US" dirty="0"/>
            <a:t>数字化</a:t>
          </a:r>
          <a:r>
            <a:rPr lang="en-US" altLang="en-US" dirty="0"/>
            <a:t>1.0</a:t>
          </a:r>
          <a:endParaRPr lang="zh-CN" altLang="en-US" dirty="0"/>
        </a:p>
        <a:p>
          <a:r>
            <a:rPr lang="en-US" altLang="en-US" dirty="0"/>
            <a:t>2012~2015 </a:t>
          </a:r>
          <a:r>
            <a:rPr lang="zh-CN" altLang="en-US" dirty="0"/>
            <a:t>年</a:t>
          </a:r>
        </a:p>
      </dgm:t>
    </dgm:pt>
    <dgm:pt modelId="{6FF84AF7-FC28-4216-A763-80D260701F5D}" type="parTrans" cxnId="{DC7E40EA-335B-4C27-918F-19D575D79B01}">
      <dgm:prSet/>
      <dgm:spPr/>
      <dgm:t>
        <a:bodyPr/>
        <a:lstStyle/>
        <a:p>
          <a:endParaRPr lang="zh-CN" altLang="en-US"/>
        </a:p>
      </dgm:t>
    </dgm:pt>
    <dgm:pt modelId="{DD50C943-7BBA-4F78-9583-6DEE3D04FE92}" type="sibTrans" cxnId="{DC7E40EA-335B-4C27-918F-19D575D79B01}">
      <dgm:prSet/>
      <dgm:spPr/>
      <dgm:t>
        <a:bodyPr/>
        <a:lstStyle/>
        <a:p>
          <a:endParaRPr lang="zh-CN" altLang="en-US"/>
        </a:p>
      </dgm:t>
    </dgm:pt>
    <dgm:pt modelId="{8BC31000-C389-4F75-9505-CBC7D501397E}">
      <dgm:prSet phldrT="[文本]"/>
      <dgm:spPr/>
      <dgm:t>
        <a:bodyPr/>
        <a:lstStyle/>
        <a:p>
          <a:r>
            <a:rPr lang="en-US" altLang="en-US" dirty="0"/>
            <a:t>+</a:t>
          </a:r>
          <a:r>
            <a:rPr lang="zh-CN" altLang="en-US" dirty="0"/>
            <a:t>互联网</a:t>
          </a:r>
        </a:p>
        <a:p>
          <a:r>
            <a:rPr lang="en-US" altLang="en-US" dirty="0"/>
            <a:t>2015~2016 </a:t>
          </a:r>
          <a:r>
            <a:rPr lang="zh-CN" altLang="en-US" dirty="0"/>
            <a:t>年</a:t>
          </a:r>
        </a:p>
      </dgm:t>
    </dgm:pt>
    <dgm:pt modelId="{23C0E852-CC62-46AA-91B1-34B1D3F92618}" type="parTrans" cxnId="{07D92EF6-DE6C-4745-848E-2C930800E8C8}">
      <dgm:prSet/>
      <dgm:spPr/>
      <dgm:t>
        <a:bodyPr/>
        <a:lstStyle/>
        <a:p>
          <a:endParaRPr lang="zh-CN" altLang="en-US"/>
        </a:p>
      </dgm:t>
    </dgm:pt>
    <dgm:pt modelId="{36110796-B555-483C-BB0D-2F0009E42D19}" type="sibTrans" cxnId="{07D92EF6-DE6C-4745-848E-2C930800E8C8}">
      <dgm:prSet/>
      <dgm:spPr/>
      <dgm:t>
        <a:bodyPr/>
        <a:lstStyle/>
        <a:p>
          <a:endParaRPr lang="zh-CN" altLang="en-US"/>
        </a:p>
      </dgm:t>
    </dgm:pt>
    <dgm:pt modelId="{C036E8B9-627E-428B-901D-4AAE45A260DC}">
      <dgm:prSet phldrT="[文本]"/>
      <dgm:spPr/>
      <dgm:t>
        <a:bodyPr/>
        <a:lstStyle/>
        <a:p>
          <a:r>
            <a:rPr lang="zh-CN" altLang="en-US" dirty="0"/>
            <a:t>数字化</a:t>
          </a:r>
          <a:r>
            <a:rPr lang="en-US" altLang="en-US" dirty="0"/>
            <a:t>2.0</a:t>
          </a:r>
          <a:endParaRPr lang="zh-CN" altLang="en-US" dirty="0"/>
        </a:p>
        <a:p>
          <a:r>
            <a:rPr lang="en-US" altLang="en-US" dirty="0"/>
            <a:t>2016~2017 </a:t>
          </a:r>
          <a:r>
            <a:rPr lang="zh-CN" altLang="en-US" dirty="0"/>
            <a:t>年</a:t>
          </a:r>
        </a:p>
      </dgm:t>
    </dgm:pt>
    <dgm:pt modelId="{DAFBD81F-E749-441E-A5F9-FE0340426DFB}" type="parTrans" cxnId="{6DC76FF9-4FD5-41F4-93B9-713674959984}">
      <dgm:prSet/>
      <dgm:spPr/>
      <dgm:t>
        <a:bodyPr/>
        <a:lstStyle/>
        <a:p>
          <a:endParaRPr lang="zh-CN" altLang="en-US"/>
        </a:p>
      </dgm:t>
    </dgm:pt>
    <dgm:pt modelId="{433263C9-9F00-4AF1-9F17-D361186C9E8C}" type="sibTrans" cxnId="{6DC76FF9-4FD5-41F4-93B9-713674959984}">
      <dgm:prSet/>
      <dgm:spPr/>
      <dgm:t>
        <a:bodyPr/>
        <a:lstStyle/>
        <a:p>
          <a:endParaRPr lang="zh-CN" altLang="en-US"/>
        </a:p>
      </dgm:t>
    </dgm:pt>
    <dgm:pt modelId="{F5B52EC1-DE13-4003-A60F-5ADC16D84E96}">
      <dgm:prSet phldrT="[文本]"/>
      <dgm:spPr/>
      <dgm:t>
        <a:bodyPr/>
        <a:lstStyle/>
        <a:p>
          <a:r>
            <a:rPr lang="zh-CN" altLang="en-US" dirty="0"/>
            <a:t>数智驱动</a:t>
          </a:r>
          <a:endParaRPr lang="en-US" altLang="zh-CN" dirty="0"/>
        </a:p>
        <a:p>
          <a:r>
            <a:rPr lang="en-US" altLang="en-US" dirty="0"/>
            <a:t>2020 </a:t>
          </a:r>
          <a:r>
            <a:rPr lang="zh-CN" altLang="en-US" dirty="0"/>
            <a:t>至今</a:t>
          </a:r>
        </a:p>
      </dgm:t>
    </dgm:pt>
    <dgm:pt modelId="{A85B7A28-A854-4BDE-851A-3EC9A78EA2C4}" type="parTrans" cxnId="{D223B44C-DD65-429E-AE5C-7815DA9D2554}">
      <dgm:prSet/>
      <dgm:spPr/>
      <dgm:t>
        <a:bodyPr/>
        <a:lstStyle/>
        <a:p>
          <a:endParaRPr lang="zh-CN" altLang="en-US"/>
        </a:p>
      </dgm:t>
    </dgm:pt>
    <dgm:pt modelId="{A52C6271-4741-4A26-A54E-471A85130B28}" type="sibTrans" cxnId="{D223B44C-DD65-429E-AE5C-7815DA9D2554}">
      <dgm:prSet/>
      <dgm:spPr/>
      <dgm:t>
        <a:bodyPr/>
        <a:lstStyle/>
        <a:p>
          <a:endParaRPr lang="zh-CN" altLang="en-US"/>
        </a:p>
      </dgm:t>
    </dgm:pt>
    <dgm:pt modelId="{57C5508F-2F71-461D-A711-D309F0112A9E}">
      <dgm:prSet phldrT="[文本]"/>
      <dgm:spPr/>
      <dgm:t>
        <a:bodyPr/>
        <a:lstStyle/>
        <a:p>
          <a:r>
            <a:rPr lang="zh-CN" altLang="en-US" dirty="0"/>
            <a:t>工业互联网</a:t>
          </a:r>
          <a:endParaRPr lang="en-US" altLang="zh-CN" dirty="0"/>
        </a:p>
        <a:p>
          <a:r>
            <a:rPr lang="en-US" altLang="en-US" dirty="0"/>
            <a:t>2018~2019 </a:t>
          </a:r>
          <a:r>
            <a:rPr lang="zh-CN" altLang="en-US" dirty="0"/>
            <a:t>年</a:t>
          </a:r>
        </a:p>
      </dgm:t>
    </dgm:pt>
    <dgm:pt modelId="{714257D6-3222-42AB-9050-F8F0C51A7BEE}" type="parTrans" cxnId="{BFAE9538-EE6E-44AF-A5C3-959A5A0CCB43}">
      <dgm:prSet/>
      <dgm:spPr/>
      <dgm:t>
        <a:bodyPr/>
        <a:lstStyle/>
        <a:p>
          <a:endParaRPr lang="zh-CN" altLang="en-US"/>
        </a:p>
      </dgm:t>
    </dgm:pt>
    <dgm:pt modelId="{AB6A400D-15A5-4FFA-94F4-CBABD3F99B13}" type="sibTrans" cxnId="{BFAE9538-EE6E-44AF-A5C3-959A5A0CCB43}">
      <dgm:prSet/>
      <dgm:spPr/>
      <dgm:t>
        <a:bodyPr/>
        <a:lstStyle/>
        <a:p>
          <a:endParaRPr lang="zh-CN" altLang="en-US"/>
        </a:p>
      </dgm:t>
    </dgm:pt>
    <dgm:pt modelId="{889E0218-A2C3-4A2D-9292-452EF605F4EC}" type="pres">
      <dgm:prSet presAssocID="{E0897F48-B3B9-43FF-8D1F-A9C912B0CDDA}" presName="rootnode" presStyleCnt="0">
        <dgm:presLayoutVars>
          <dgm:chMax/>
          <dgm:chPref/>
          <dgm:dir/>
          <dgm:animLvl val="lvl"/>
        </dgm:presLayoutVars>
      </dgm:prSet>
      <dgm:spPr/>
    </dgm:pt>
    <dgm:pt modelId="{9AB966EB-3094-4DAE-A822-74CD5E0A42EA}" type="pres">
      <dgm:prSet presAssocID="{B30EC71D-3332-4C95-A718-FD1D02F2986A}" presName="composite" presStyleCnt="0"/>
      <dgm:spPr/>
    </dgm:pt>
    <dgm:pt modelId="{D28FCFE2-BC3F-4CBE-8933-171F3CECAB58}" type="pres">
      <dgm:prSet presAssocID="{B30EC71D-3332-4C95-A718-FD1D02F2986A}" presName="LShape" presStyleLbl="alignNode1" presStyleIdx="0" presStyleCnt="9"/>
      <dgm:spPr/>
    </dgm:pt>
    <dgm:pt modelId="{DDC1E2B7-689A-42F2-8BBE-14AA65540316}" type="pres">
      <dgm:prSet presAssocID="{B30EC71D-3332-4C95-A718-FD1D02F2986A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9B7B698D-CA75-43C2-80FF-A49A8E52B9C9}" type="pres">
      <dgm:prSet presAssocID="{B30EC71D-3332-4C95-A718-FD1D02F2986A}" presName="Triangle" presStyleLbl="alignNode1" presStyleIdx="1" presStyleCnt="9"/>
      <dgm:spPr/>
    </dgm:pt>
    <dgm:pt modelId="{35402696-BF33-4B74-9FA8-7670426F6D87}" type="pres">
      <dgm:prSet presAssocID="{DD50C943-7BBA-4F78-9583-6DEE3D04FE92}" presName="sibTrans" presStyleCnt="0"/>
      <dgm:spPr/>
    </dgm:pt>
    <dgm:pt modelId="{FCACBEBE-FA18-4AA3-8DCA-CC75667B50BE}" type="pres">
      <dgm:prSet presAssocID="{DD50C943-7BBA-4F78-9583-6DEE3D04FE92}" presName="space" presStyleCnt="0"/>
      <dgm:spPr/>
    </dgm:pt>
    <dgm:pt modelId="{76311416-B414-48B1-9E7D-E903EF2F2850}" type="pres">
      <dgm:prSet presAssocID="{8BC31000-C389-4F75-9505-CBC7D501397E}" presName="composite" presStyleCnt="0"/>
      <dgm:spPr/>
    </dgm:pt>
    <dgm:pt modelId="{BCF87BC9-0DD7-4734-8341-564E09E03CB4}" type="pres">
      <dgm:prSet presAssocID="{8BC31000-C389-4F75-9505-CBC7D501397E}" presName="LShape" presStyleLbl="alignNode1" presStyleIdx="2" presStyleCnt="9"/>
      <dgm:spPr/>
    </dgm:pt>
    <dgm:pt modelId="{1487952B-C9A8-41DA-9525-B7C5649DEA82}" type="pres">
      <dgm:prSet presAssocID="{8BC31000-C389-4F75-9505-CBC7D501397E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DAEEA07A-2538-4C60-9700-0C11EDF0DFC8}" type="pres">
      <dgm:prSet presAssocID="{8BC31000-C389-4F75-9505-CBC7D501397E}" presName="Triangle" presStyleLbl="alignNode1" presStyleIdx="3" presStyleCnt="9"/>
      <dgm:spPr/>
    </dgm:pt>
    <dgm:pt modelId="{F9B9B3C2-FC52-4ECB-83CD-4B69D6AF0BD8}" type="pres">
      <dgm:prSet presAssocID="{36110796-B555-483C-BB0D-2F0009E42D19}" presName="sibTrans" presStyleCnt="0"/>
      <dgm:spPr/>
    </dgm:pt>
    <dgm:pt modelId="{1DCB9645-6192-449C-AAA6-FDA9AE7A0DDB}" type="pres">
      <dgm:prSet presAssocID="{36110796-B555-483C-BB0D-2F0009E42D19}" presName="space" presStyleCnt="0"/>
      <dgm:spPr/>
    </dgm:pt>
    <dgm:pt modelId="{9E8239B5-5BA8-4749-B006-22186AB0A243}" type="pres">
      <dgm:prSet presAssocID="{C036E8B9-627E-428B-901D-4AAE45A260DC}" presName="composite" presStyleCnt="0"/>
      <dgm:spPr/>
    </dgm:pt>
    <dgm:pt modelId="{1F94ADE1-6149-4EBE-9622-435F23D5D8A5}" type="pres">
      <dgm:prSet presAssocID="{C036E8B9-627E-428B-901D-4AAE45A260DC}" presName="LShape" presStyleLbl="alignNode1" presStyleIdx="4" presStyleCnt="9"/>
      <dgm:spPr/>
    </dgm:pt>
    <dgm:pt modelId="{90861168-1BE4-49D7-89DD-62EE8024E2C0}" type="pres">
      <dgm:prSet presAssocID="{C036E8B9-627E-428B-901D-4AAE45A260DC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9DE1E861-2C38-4F13-995B-9B8209C26707}" type="pres">
      <dgm:prSet presAssocID="{C036E8B9-627E-428B-901D-4AAE45A260DC}" presName="Triangle" presStyleLbl="alignNode1" presStyleIdx="5" presStyleCnt="9"/>
      <dgm:spPr/>
    </dgm:pt>
    <dgm:pt modelId="{8698E9D6-FC7C-4811-BAED-DC88B402E484}" type="pres">
      <dgm:prSet presAssocID="{433263C9-9F00-4AF1-9F17-D361186C9E8C}" presName="sibTrans" presStyleCnt="0"/>
      <dgm:spPr/>
    </dgm:pt>
    <dgm:pt modelId="{5D1E28F5-DF14-4D28-B31C-68041719C488}" type="pres">
      <dgm:prSet presAssocID="{433263C9-9F00-4AF1-9F17-D361186C9E8C}" presName="space" presStyleCnt="0"/>
      <dgm:spPr/>
    </dgm:pt>
    <dgm:pt modelId="{B1DC469C-1FFD-4CA7-A971-F779FB64F214}" type="pres">
      <dgm:prSet presAssocID="{57C5508F-2F71-461D-A711-D309F0112A9E}" presName="composite" presStyleCnt="0"/>
      <dgm:spPr/>
    </dgm:pt>
    <dgm:pt modelId="{6E40C090-570A-469A-A7F8-D4405FE79A2D}" type="pres">
      <dgm:prSet presAssocID="{57C5508F-2F71-461D-A711-D309F0112A9E}" presName="LShape" presStyleLbl="alignNode1" presStyleIdx="6" presStyleCnt="9"/>
      <dgm:spPr/>
    </dgm:pt>
    <dgm:pt modelId="{5FEA6541-E3E9-4884-9914-D3DBF11CB2E2}" type="pres">
      <dgm:prSet presAssocID="{57C5508F-2F71-461D-A711-D309F0112A9E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0A9B19CF-987D-45F8-AEF6-1ECD95F64BB9}" type="pres">
      <dgm:prSet presAssocID="{57C5508F-2F71-461D-A711-D309F0112A9E}" presName="Triangle" presStyleLbl="alignNode1" presStyleIdx="7" presStyleCnt="9"/>
      <dgm:spPr/>
    </dgm:pt>
    <dgm:pt modelId="{0DD2190E-4323-4131-9BD5-FB8964CAF330}" type="pres">
      <dgm:prSet presAssocID="{AB6A400D-15A5-4FFA-94F4-CBABD3F99B13}" presName="sibTrans" presStyleCnt="0"/>
      <dgm:spPr/>
    </dgm:pt>
    <dgm:pt modelId="{8E9B6854-18E5-48C8-B49F-A8C3C167A31E}" type="pres">
      <dgm:prSet presAssocID="{AB6A400D-15A5-4FFA-94F4-CBABD3F99B13}" presName="space" presStyleCnt="0"/>
      <dgm:spPr/>
    </dgm:pt>
    <dgm:pt modelId="{9BEF89E9-ACA5-4419-85B6-A45E44467CAA}" type="pres">
      <dgm:prSet presAssocID="{F5B52EC1-DE13-4003-A60F-5ADC16D84E96}" presName="composite" presStyleCnt="0"/>
      <dgm:spPr/>
    </dgm:pt>
    <dgm:pt modelId="{66139E4E-6CF3-4E89-89D2-D2E41DEB8F3F}" type="pres">
      <dgm:prSet presAssocID="{F5B52EC1-DE13-4003-A60F-5ADC16D84E96}" presName="LShape" presStyleLbl="alignNode1" presStyleIdx="8" presStyleCnt="9"/>
      <dgm:spPr/>
    </dgm:pt>
    <dgm:pt modelId="{9E023D39-A105-4A56-BE8E-51513E8C76A4}" type="pres">
      <dgm:prSet presAssocID="{F5B52EC1-DE13-4003-A60F-5ADC16D84E96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BFAE9538-EE6E-44AF-A5C3-959A5A0CCB43}" srcId="{E0897F48-B3B9-43FF-8D1F-A9C912B0CDDA}" destId="{57C5508F-2F71-461D-A711-D309F0112A9E}" srcOrd="3" destOrd="0" parTransId="{714257D6-3222-42AB-9050-F8F0C51A7BEE}" sibTransId="{AB6A400D-15A5-4FFA-94F4-CBABD3F99B13}"/>
    <dgm:cxn modelId="{F746C65F-8F18-4A3A-ADAE-320DC0C58292}" type="presOf" srcId="{F5B52EC1-DE13-4003-A60F-5ADC16D84E96}" destId="{9E023D39-A105-4A56-BE8E-51513E8C76A4}" srcOrd="0" destOrd="0" presId="urn:microsoft.com/office/officeart/2009/3/layout/StepUpProcess"/>
    <dgm:cxn modelId="{B4A27D64-EF24-48E7-A713-DA5634685AC8}" type="presOf" srcId="{C036E8B9-627E-428B-901D-4AAE45A260DC}" destId="{90861168-1BE4-49D7-89DD-62EE8024E2C0}" srcOrd="0" destOrd="0" presId="urn:microsoft.com/office/officeart/2009/3/layout/StepUpProcess"/>
    <dgm:cxn modelId="{D223B44C-DD65-429E-AE5C-7815DA9D2554}" srcId="{E0897F48-B3B9-43FF-8D1F-A9C912B0CDDA}" destId="{F5B52EC1-DE13-4003-A60F-5ADC16D84E96}" srcOrd="4" destOrd="0" parTransId="{A85B7A28-A854-4BDE-851A-3EC9A78EA2C4}" sibTransId="{A52C6271-4741-4A26-A54E-471A85130B28}"/>
    <dgm:cxn modelId="{C2014E70-5FE6-4353-B6C7-08D8830CCCD1}" type="presOf" srcId="{E0897F48-B3B9-43FF-8D1F-A9C912B0CDDA}" destId="{889E0218-A2C3-4A2D-9292-452EF605F4EC}" srcOrd="0" destOrd="0" presId="urn:microsoft.com/office/officeart/2009/3/layout/StepUpProcess"/>
    <dgm:cxn modelId="{F38BC78B-9E11-4C32-A707-7E04827428EF}" type="presOf" srcId="{57C5508F-2F71-461D-A711-D309F0112A9E}" destId="{5FEA6541-E3E9-4884-9914-D3DBF11CB2E2}" srcOrd="0" destOrd="0" presId="urn:microsoft.com/office/officeart/2009/3/layout/StepUpProcess"/>
    <dgm:cxn modelId="{5322DCB0-2AFB-46B5-BB93-743CCD6427BE}" type="presOf" srcId="{8BC31000-C389-4F75-9505-CBC7D501397E}" destId="{1487952B-C9A8-41DA-9525-B7C5649DEA82}" srcOrd="0" destOrd="0" presId="urn:microsoft.com/office/officeart/2009/3/layout/StepUpProcess"/>
    <dgm:cxn modelId="{350D4CB4-F631-477D-A7B3-F149B482760E}" type="presOf" srcId="{B30EC71D-3332-4C95-A718-FD1D02F2986A}" destId="{DDC1E2B7-689A-42F2-8BBE-14AA65540316}" srcOrd="0" destOrd="0" presId="urn:microsoft.com/office/officeart/2009/3/layout/StepUpProcess"/>
    <dgm:cxn modelId="{DC7E40EA-335B-4C27-918F-19D575D79B01}" srcId="{E0897F48-B3B9-43FF-8D1F-A9C912B0CDDA}" destId="{B30EC71D-3332-4C95-A718-FD1D02F2986A}" srcOrd="0" destOrd="0" parTransId="{6FF84AF7-FC28-4216-A763-80D260701F5D}" sibTransId="{DD50C943-7BBA-4F78-9583-6DEE3D04FE92}"/>
    <dgm:cxn modelId="{07D92EF6-DE6C-4745-848E-2C930800E8C8}" srcId="{E0897F48-B3B9-43FF-8D1F-A9C912B0CDDA}" destId="{8BC31000-C389-4F75-9505-CBC7D501397E}" srcOrd="1" destOrd="0" parTransId="{23C0E852-CC62-46AA-91B1-34B1D3F92618}" sibTransId="{36110796-B555-483C-BB0D-2F0009E42D19}"/>
    <dgm:cxn modelId="{6DC76FF9-4FD5-41F4-93B9-713674959984}" srcId="{E0897F48-B3B9-43FF-8D1F-A9C912B0CDDA}" destId="{C036E8B9-627E-428B-901D-4AAE45A260DC}" srcOrd="2" destOrd="0" parTransId="{DAFBD81F-E749-441E-A5F9-FE0340426DFB}" sibTransId="{433263C9-9F00-4AF1-9F17-D361186C9E8C}"/>
    <dgm:cxn modelId="{089FE255-9FAC-4C34-96F3-F5AEA3AD5DFF}" type="presParOf" srcId="{889E0218-A2C3-4A2D-9292-452EF605F4EC}" destId="{9AB966EB-3094-4DAE-A822-74CD5E0A42EA}" srcOrd="0" destOrd="0" presId="urn:microsoft.com/office/officeart/2009/3/layout/StepUpProcess"/>
    <dgm:cxn modelId="{72D7519E-EA7D-455C-998E-F9611BE74DEE}" type="presParOf" srcId="{9AB966EB-3094-4DAE-A822-74CD5E0A42EA}" destId="{D28FCFE2-BC3F-4CBE-8933-171F3CECAB58}" srcOrd="0" destOrd="0" presId="urn:microsoft.com/office/officeart/2009/3/layout/StepUpProcess"/>
    <dgm:cxn modelId="{4C463645-EDAA-496F-A701-DD6BCED03A26}" type="presParOf" srcId="{9AB966EB-3094-4DAE-A822-74CD5E0A42EA}" destId="{DDC1E2B7-689A-42F2-8BBE-14AA65540316}" srcOrd="1" destOrd="0" presId="urn:microsoft.com/office/officeart/2009/3/layout/StepUpProcess"/>
    <dgm:cxn modelId="{23F1C6F4-3658-4032-B527-9AC3AC901B85}" type="presParOf" srcId="{9AB966EB-3094-4DAE-A822-74CD5E0A42EA}" destId="{9B7B698D-CA75-43C2-80FF-A49A8E52B9C9}" srcOrd="2" destOrd="0" presId="urn:microsoft.com/office/officeart/2009/3/layout/StepUpProcess"/>
    <dgm:cxn modelId="{61BB0487-9611-4FD6-B076-9341D856580D}" type="presParOf" srcId="{889E0218-A2C3-4A2D-9292-452EF605F4EC}" destId="{35402696-BF33-4B74-9FA8-7670426F6D87}" srcOrd="1" destOrd="0" presId="urn:microsoft.com/office/officeart/2009/3/layout/StepUpProcess"/>
    <dgm:cxn modelId="{80C81BB7-BBEE-4EFD-AA8F-0B6DEA451528}" type="presParOf" srcId="{35402696-BF33-4B74-9FA8-7670426F6D87}" destId="{FCACBEBE-FA18-4AA3-8DCA-CC75667B50BE}" srcOrd="0" destOrd="0" presId="urn:microsoft.com/office/officeart/2009/3/layout/StepUpProcess"/>
    <dgm:cxn modelId="{71F23CB0-34A0-4674-9F6C-AC6A38042E90}" type="presParOf" srcId="{889E0218-A2C3-4A2D-9292-452EF605F4EC}" destId="{76311416-B414-48B1-9E7D-E903EF2F2850}" srcOrd="2" destOrd="0" presId="urn:microsoft.com/office/officeart/2009/3/layout/StepUpProcess"/>
    <dgm:cxn modelId="{36521500-26FF-42C1-ACF7-0A728336956B}" type="presParOf" srcId="{76311416-B414-48B1-9E7D-E903EF2F2850}" destId="{BCF87BC9-0DD7-4734-8341-564E09E03CB4}" srcOrd="0" destOrd="0" presId="urn:microsoft.com/office/officeart/2009/3/layout/StepUpProcess"/>
    <dgm:cxn modelId="{F22B8432-C9DB-4B55-BD0E-521757AC75AC}" type="presParOf" srcId="{76311416-B414-48B1-9E7D-E903EF2F2850}" destId="{1487952B-C9A8-41DA-9525-B7C5649DEA82}" srcOrd="1" destOrd="0" presId="urn:microsoft.com/office/officeart/2009/3/layout/StepUpProcess"/>
    <dgm:cxn modelId="{3FA3D05D-2238-49BD-BEED-271866175C36}" type="presParOf" srcId="{76311416-B414-48B1-9E7D-E903EF2F2850}" destId="{DAEEA07A-2538-4C60-9700-0C11EDF0DFC8}" srcOrd="2" destOrd="0" presId="urn:microsoft.com/office/officeart/2009/3/layout/StepUpProcess"/>
    <dgm:cxn modelId="{9787435B-F543-4122-80F2-452CAE496A55}" type="presParOf" srcId="{889E0218-A2C3-4A2D-9292-452EF605F4EC}" destId="{F9B9B3C2-FC52-4ECB-83CD-4B69D6AF0BD8}" srcOrd="3" destOrd="0" presId="urn:microsoft.com/office/officeart/2009/3/layout/StepUpProcess"/>
    <dgm:cxn modelId="{1D811AD7-EBE2-42FA-A3EE-2664D71049E3}" type="presParOf" srcId="{F9B9B3C2-FC52-4ECB-83CD-4B69D6AF0BD8}" destId="{1DCB9645-6192-449C-AAA6-FDA9AE7A0DDB}" srcOrd="0" destOrd="0" presId="urn:microsoft.com/office/officeart/2009/3/layout/StepUpProcess"/>
    <dgm:cxn modelId="{281DF827-D311-4676-A46A-0B7EB4F4B4DF}" type="presParOf" srcId="{889E0218-A2C3-4A2D-9292-452EF605F4EC}" destId="{9E8239B5-5BA8-4749-B006-22186AB0A243}" srcOrd="4" destOrd="0" presId="urn:microsoft.com/office/officeart/2009/3/layout/StepUpProcess"/>
    <dgm:cxn modelId="{8165F6F8-CC01-487D-9E99-9DB0961F4E59}" type="presParOf" srcId="{9E8239B5-5BA8-4749-B006-22186AB0A243}" destId="{1F94ADE1-6149-4EBE-9622-435F23D5D8A5}" srcOrd="0" destOrd="0" presId="urn:microsoft.com/office/officeart/2009/3/layout/StepUpProcess"/>
    <dgm:cxn modelId="{DC5D9ADD-1AF0-4322-8DA0-D8D4BD5CB426}" type="presParOf" srcId="{9E8239B5-5BA8-4749-B006-22186AB0A243}" destId="{90861168-1BE4-49D7-89DD-62EE8024E2C0}" srcOrd="1" destOrd="0" presId="urn:microsoft.com/office/officeart/2009/3/layout/StepUpProcess"/>
    <dgm:cxn modelId="{8D400B4D-7EFC-4A5F-981A-87149A40FF27}" type="presParOf" srcId="{9E8239B5-5BA8-4749-B006-22186AB0A243}" destId="{9DE1E861-2C38-4F13-995B-9B8209C26707}" srcOrd="2" destOrd="0" presId="urn:microsoft.com/office/officeart/2009/3/layout/StepUpProcess"/>
    <dgm:cxn modelId="{703B2DA5-6BAB-4258-A748-8E8E0CC4989A}" type="presParOf" srcId="{889E0218-A2C3-4A2D-9292-452EF605F4EC}" destId="{8698E9D6-FC7C-4811-BAED-DC88B402E484}" srcOrd="5" destOrd="0" presId="urn:microsoft.com/office/officeart/2009/3/layout/StepUpProcess"/>
    <dgm:cxn modelId="{DE649AF1-6D58-46DF-AE6A-834670826A7D}" type="presParOf" srcId="{8698E9D6-FC7C-4811-BAED-DC88B402E484}" destId="{5D1E28F5-DF14-4D28-B31C-68041719C488}" srcOrd="0" destOrd="0" presId="urn:microsoft.com/office/officeart/2009/3/layout/StepUpProcess"/>
    <dgm:cxn modelId="{0E26A5AE-C432-43A2-ACF7-D20E444D8846}" type="presParOf" srcId="{889E0218-A2C3-4A2D-9292-452EF605F4EC}" destId="{B1DC469C-1FFD-4CA7-A971-F779FB64F214}" srcOrd="6" destOrd="0" presId="urn:microsoft.com/office/officeart/2009/3/layout/StepUpProcess"/>
    <dgm:cxn modelId="{B95C9C35-96EF-4DB8-973D-B5A825F96454}" type="presParOf" srcId="{B1DC469C-1FFD-4CA7-A971-F779FB64F214}" destId="{6E40C090-570A-469A-A7F8-D4405FE79A2D}" srcOrd="0" destOrd="0" presId="urn:microsoft.com/office/officeart/2009/3/layout/StepUpProcess"/>
    <dgm:cxn modelId="{0B6E8F64-9397-4C1D-8FF9-6C1970CBFEE1}" type="presParOf" srcId="{B1DC469C-1FFD-4CA7-A971-F779FB64F214}" destId="{5FEA6541-E3E9-4884-9914-D3DBF11CB2E2}" srcOrd="1" destOrd="0" presId="urn:microsoft.com/office/officeart/2009/3/layout/StepUpProcess"/>
    <dgm:cxn modelId="{A8FA77DA-A437-4A6D-AA5A-CAAD591C6FC0}" type="presParOf" srcId="{B1DC469C-1FFD-4CA7-A971-F779FB64F214}" destId="{0A9B19CF-987D-45F8-AEF6-1ECD95F64BB9}" srcOrd="2" destOrd="0" presId="urn:microsoft.com/office/officeart/2009/3/layout/StepUpProcess"/>
    <dgm:cxn modelId="{16F796CC-B90F-49F9-B123-F95B2F4C1F18}" type="presParOf" srcId="{889E0218-A2C3-4A2D-9292-452EF605F4EC}" destId="{0DD2190E-4323-4131-9BD5-FB8964CAF330}" srcOrd="7" destOrd="0" presId="urn:microsoft.com/office/officeart/2009/3/layout/StepUpProcess"/>
    <dgm:cxn modelId="{50F4E45F-866A-4712-B6EE-7A0F8BEE9B13}" type="presParOf" srcId="{0DD2190E-4323-4131-9BD5-FB8964CAF330}" destId="{8E9B6854-18E5-48C8-B49F-A8C3C167A31E}" srcOrd="0" destOrd="0" presId="urn:microsoft.com/office/officeart/2009/3/layout/StepUpProcess"/>
    <dgm:cxn modelId="{DD6D8AF6-D4B6-4A20-A245-E7F812E25B0D}" type="presParOf" srcId="{889E0218-A2C3-4A2D-9292-452EF605F4EC}" destId="{9BEF89E9-ACA5-4419-85B6-A45E44467CAA}" srcOrd="8" destOrd="0" presId="urn:microsoft.com/office/officeart/2009/3/layout/StepUpProcess"/>
    <dgm:cxn modelId="{CE22055D-E212-4C9B-B5FD-65BFC129EE5C}" type="presParOf" srcId="{9BEF89E9-ACA5-4419-85B6-A45E44467CAA}" destId="{66139E4E-6CF3-4E89-89D2-D2E41DEB8F3F}" srcOrd="0" destOrd="0" presId="urn:microsoft.com/office/officeart/2009/3/layout/StepUpProcess"/>
    <dgm:cxn modelId="{4F4BA5DE-DC7B-4B00-96D1-8597D2C8FC55}" type="presParOf" srcId="{9BEF89E9-ACA5-4419-85B6-A45E44467CAA}" destId="{9E023D39-A105-4A56-BE8E-51513E8C76A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8CD8FED-53F0-49F9-9488-C2DA01E7E30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15298D64-FFF7-4419-945F-35E9562337C7}">
      <dgm:prSet phldrT="[文本]"/>
      <dgm:spPr/>
      <dgm:t>
        <a:bodyPr/>
        <a:lstStyle/>
        <a:p>
          <a:r>
            <a:rPr lang="en-US" altLang="en-US" dirty="0"/>
            <a:t>1. </a:t>
          </a:r>
          <a:r>
            <a:rPr lang="zh-CN" altLang="en-US" dirty="0"/>
            <a:t>战略清晰</a:t>
          </a:r>
        </a:p>
      </dgm:t>
    </dgm:pt>
    <dgm:pt modelId="{B82F0266-E6DE-4BA6-8F9B-729F180D167E}" type="parTrans" cxnId="{1CE088E1-8C88-4036-83A7-A1D46DC268D7}">
      <dgm:prSet/>
      <dgm:spPr/>
      <dgm:t>
        <a:bodyPr/>
        <a:lstStyle/>
        <a:p>
          <a:endParaRPr lang="zh-CN" altLang="en-US"/>
        </a:p>
      </dgm:t>
    </dgm:pt>
    <dgm:pt modelId="{7BD58EBF-99D7-4F17-BD95-4B681F26222E}" type="sibTrans" cxnId="{1CE088E1-8C88-4036-83A7-A1D46DC268D7}">
      <dgm:prSet/>
      <dgm:spPr/>
      <dgm:t>
        <a:bodyPr/>
        <a:lstStyle/>
        <a:p>
          <a:endParaRPr lang="zh-CN" altLang="en-US"/>
        </a:p>
      </dgm:t>
    </dgm:pt>
    <dgm:pt modelId="{1D40C395-2DCC-40DB-A1F7-DF78C4EF2B0E}">
      <dgm:prSet phldrT="[文本]"/>
      <dgm:spPr/>
      <dgm:t>
        <a:bodyPr/>
        <a:lstStyle/>
        <a:p>
          <a:r>
            <a:rPr lang="zh-CN" altLang="en-US" dirty="0"/>
            <a:t>战略转型、战略升级</a:t>
          </a:r>
        </a:p>
      </dgm:t>
    </dgm:pt>
    <dgm:pt modelId="{9FADF0CA-A7AD-4524-9B98-7BCEE2C00299}" type="parTrans" cxnId="{B5A25C07-708D-4423-87D3-1E2A81A9B8BE}">
      <dgm:prSet/>
      <dgm:spPr/>
      <dgm:t>
        <a:bodyPr/>
        <a:lstStyle/>
        <a:p>
          <a:endParaRPr lang="zh-CN" altLang="en-US"/>
        </a:p>
      </dgm:t>
    </dgm:pt>
    <dgm:pt modelId="{5B847C5D-055D-437C-97CD-BAA87FC98EBF}" type="sibTrans" cxnId="{B5A25C07-708D-4423-87D3-1E2A81A9B8BE}">
      <dgm:prSet/>
      <dgm:spPr/>
      <dgm:t>
        <a:bodyPr/>
        <a:lstStyle/>
        <a:p>
          <a:endParaRPr lang="zh-CN" altLang="en-US"/>
        </a:p>
      </dgm:t>
    </dgm:pt>
    <dgm:pt modelId="{6D0E1902-35C0-4A23-96E4-4EFD4C2D8AB5}">
      <dgm:prSet phldrT="[文本]"/>
      <dgm:spPr/>
      <dgm:t>
        <a:bodyPr/>
        <a:lstStyle/>
        <a:p>
          <a:r>
            <a:rPr lang="en-US" altLang="zh-CN" dirty="0"/>
            <a:t>2. </a:t>
          </a:r>
          <a:r>
            <a:rPr lang="zh-CN" altLang="en-US" dirty="0"/>
            <a:t>组织变革</a:t>
          </a:r>
        </a:p>
      </dgm:t>
    </dgm:pt>
    <dgm:pt modelId="{CBAECBC1-4CE1-4FD2-BD0D-A47CBC974FBA}" type="parTrans" cxnId="{81C5A2F7-746D-4AA4-AD2F-02B642A28DD7}">
      <dgm:prSet/>
      <dgm:spPr/>
      <dgm:t>
        <a:bodyPr/>
        <a:lstStyle/>
        <a:p>
          <a:endParaRPr lang="zh-CN" altLang="en-US"/>
        </a:p>
      </dgm:t>
    </dgm:pt>
    <dgm:pt modelId="{93F4FB81-4DED-477A-BFC8-0A7D6F8ECE10}" type="sibTrans" cxnId="{81C5A2F7-746D-4AA4-AD2F-02B642A28DD7}">
      <dgm:prSet/>
      <dgm:spPr/>
      <dgm:t>
        <a:bodyPr/>
        <a:lstStyle/>
        <a:p>
          <a:endParaRPr lang="zh-CN" altLang="en-US"/>
        </a:p>
      </dgm:t>
    </dgm:pt>
    <dgm:pt modelId="{5FDA24F4-F395-4AFD-B075-376FC5178DDA}">
      <dgm:prSet phldrT="[文本]"/>
      <dgm:spPr/>
      <dgm:t>
        <a:bodyPr/>
        <a:lstStyle/>
        <a:p>
          <a:r>
            <a:rPr lang="zh-CN" altLang="en-US" dirty="0"/>
            <a:t>业务组织变革、项目组织变革、管理组织变革</a:t>
          </a:r>
        </a:p>
      </dgm:t>
    </dgm:pt>
    <dgm:pt modelId="{B9AE4202-BEA1-436D-B1F6-17B131F214C4}" type="parTrans" cxnId="{256604CD-1E72-4B0A-9EF7-C8FC170B93F2}">
      <dgm:prSet/>
      <dgm:spPr/>
      <dgm:t>
        <a:bodyPr/>
        <a:lstStyle/>
        <a:p>
          <a:endParaRPr lang="zh-CN" altLang="en-US"/>
        </a:p>
      </dgm:t>
    </dgm:pt>
    <dgm:pt modelId="{6324A042-32A9-4893-AF35-403683FA49D4}" type="sibTrans" cxnId="{256604CD-1E72-4B0A-9EF7-C8FC170B93F2}">
      <dgm:prSet/>
      <dgm:spPr/>
      <dgm:t>
        <a:bodyPr/>
        <a:lstStyle/>
        <a:p>
          <a:endParaRPr lang="zh-CN" altLang="en-US"/>
        </a:p>
      </dgm:t>
    </dgm:pt>
    <dgm:pt modelId="{1704DAC3-7D5E-4A85-BFA5-E9834667EFA1}">
      <dgm:prSet phldrT="[文本]"/>
      <dgm:spPr/>
      <dgm:t>
        <a:bodyPr/>
        <a:lstStyle/>
        <a:p>
          <a:r>
            <a:rPr lang="en-US" altLang="en-US" dirty="0"/>
            <a:t>3. </a:t>
          </a:r>
          <a:r>
            <a:rPr lang="zh-CN" altLang="en-US" dirty="0"/>
            <a:t>文化再造</a:t>
          </a:r>
        </a:p>
      </dgm:t>
    </dgm:pt>
    <dgm:pt modelId="{D4A9D115-677C-4797-8057-8BE318869B0B}" type="parTrans" cxnId="{9BF35198-DEAF-471E-AF41-04E72EA2DDD4}">
      <dgm:prSet/>
      <dgm:spPr/>
      <dgm:t>
        <a:bodyPr/>
        <a:lstStyle/>
        <a:p>
          <a:endParaRPr lang="zh-CN" altLang="en-US"/>
        </a:p>
      </dgm:t>
    </dgm:pt>
    <dgm:pt modelId="{12C80258-5CF2-490E-81A6-6EB34CD973DA}" type="sibTrans" cxnId="{9BF35198-DEAF-471E-AF41-04E72EA2DDD4}">
      <dgm:prSet/>
      <dgm:spPr/>
      <dgm:t>
        <a:bodyPr/>
        <a:lstStyle/>
        <a:p>
          <a:endParaRPr lang="zh-CN" altLang="en-US"/>
        </a:p>
      </dgm:t>
    </dgm:pt>
    <dgm:pt modelId="{613A0B30-F2AA-4686-882D-C0835A8DF2BE}">
      <dgm:prSet phldrT="[文本]"/>
      <dgm:spPr/>
      <dgm:t>
        <a:bodyPr/>
        <a:lstStyle/>
        <a:p>
          <a:r>
            <a:rPr lang="zh-CN" altLang="en-US" dirty="0"/>
            <a:t>全面转换思维</a:t>
          </a:r>
        </a:p>
      </dgm:t>
    </dgm:pt>
    <dgm:pt modelId="{803D3735-098E-47B1-A15E-B2E668D6A755}" type="parTrans" cxnId="{C4AE9BAF-8DE2-4F42-9A40-BA8E928D45B0}">
      <dgm:prSet/>
      <dgm:spPr/>
      <dgm:t>
        <a:bodyPr/>
        <a:lstStyle/>
        <a:p>
          <a:endParaRPr lang="zh-CN" altLang="en-US"/>
        </a:p>
      </dgm:t>
    </dgm:pt>
    <dgm:pt modelId="{6FD87AC3-5D1F-42E2-A19D-2646447EFE9E}" type="sibTrans" cxnId="{C4AE9BAF-8DE2-4F42-9A40-BA8E928D45B0}">
      <dgm:prSet/>
      <dgm:spPr/>
      <dgm:t>
        <a:bodyPr/>
        <a:lstStyle/>
        <a:p>
          <a:endParaRPr lang="zh-CN" altLang="en-US"/>
        </a:p>
      </dgm:t>
    </dgm:pt>
    <dgm:pt modelId="{80B26829-2182-4CE2-AC58-DAD7640E5159}">
      <dgm:prSet/>
      <dgm:spPr/>
      <dgm:t>
        <a:bodyPr/>
        <a:lstStyle/>
        <a:p>
          <a:r>
            <a:rPr lang="zh-CN" altLang="en-US" dirty="0"/>
            <a:t>战略放弃、战略聚焦</a:t>
          </a:r>
        </a:p>
      </dgm:t>
    </dgm:pt>
    <dgm:pt modelId="{B522B11B-E2D3-4389-A9EC-5E6F595CAB4B}" type="parTrans" cxnId="{D51D9D0D-9F0C-4B21-A72A-4C98CDFBD05B}">
      <dgm:prSet/>
      <dgm:spPr/>
      <dgm:t>
        <a:bodyPr/>
        <a:lstStyle/>
        <a:p>
          <a:endParaRPr lang="zh-CN" altLang="en-US"/>
        </a:p>
      </dgm:t>
    </dgm:pt>
    <dgm:pt modelId="{1E83867D-BD0D-4B6A-AA21-A8DE6335FAE3}" type="sibTrans" cxnId="{D51D9D0D-9F0C-4B21-A72A-4C98CDFBD05B}">
      <dgm:prSet/>
      <dgm:spPr/>
      <dgm:t>
        <a:bodyPr/>
        <a:lstStyle/>
        <a:p>
          <a:endParaRPr lang="zh-CN" altLang="en-US"/>
        </a:p>
      </dgm:t>
    </dgm:pt>
    <dgm:pt modelId="{2FBCD4D1-B004-4E02-B5DF-4AB08AEB0C3D}">
      <dgm:prSet/>
      <dgm:spPr/>
      <dgm:t>
        <a:bodyPr/>
        <a:lstStyle/>
        <a:p>
          <a:r>
            <a:rPr lang="zh-CN" altLang="en-US" dirty="0"/>
            <a:t>激励考核转变，转型大于业绩</a:t>
          </a:r>
        </a:p>
      </dgm:t>
    </dgm:pt>
    <dgm:pt modelId="{51D0E884-7329-4638-9482-3FE9D8FF2668}" type="parTrans" cxnId="{8977E80E-BD6C-4465-921E-043FC2719C32}">
      <dgm:prSet/>
      <dgm:spPr/>
      <dgm:t>
        <a:bodyPr/>
        <a:lstStyle/>
        <a:p>
          <a:endParaRPr lang="zh-CN" altLang="en-US"/>
        </a:p>
      </dgm:t>
    </dgm:pt>
    <dgm:pt modelId="{44B371D1-52D9-4879-96B2-315FDF3DC4FF}" type="sibTrans" cxnId="{8977E80E-BD6C-4465-921E-043FC2719C32}">
      <dgm:prSet/>
      <dgm:spPr/>
      <dgm:t>
        <a:bodyPr/>
        <a:lstStyle/>
        <a:p>
          <a:endParaRPr lang="zh-CN" altLang="en-US"/>
        </a:p>
      </dgm:t>
    </dgm:pt>
    <dgm:pt modelId="{63AE2BA0-74E4-49AD-A530-8C6B065005D7}">
      <dgm:prSet/>
      <dgm:spPr/>
      <dgm:t>
        <a:bodyPr/>
        <a:lstStyle/>
        <a:p>
          <a:r>
            <a:rPr lang="zh-CN" altLang="en-US" dirty="0"/>
            <a:t>文化重塑、文化倡导、文化跟进、文化影响</a:t>
          </a:r>
        </a:p>
      </dgm:t>
    </dgm:pt>
    <dgm:pt modelId="{2A919CAC-EB47-4B53-BDA3-086CB9A60B05}" type="parTrans" cxnId="{B52DFDF2-5476-4247-8B76-36C1C15280A3}">
      <dgm:prSet/>
      <dgm:spPr/>
      <dgm:t>
        <a:bodyPr/>
        <a:lstStyle/>
        <a:p>
          <a:endParaRPr lang="zh-CN" altLang="en-US"/>
        </a:p>
      </dgm:t>
    </dgm:pt>
    <dgm:pt modelId="{68B6BBFB-2C0E-45EE-83F4-47CF8A4F33B5}" type="sibTrans" cxnId="{B52DFDF2-5476-4247-8B76-36C1C15280A3}">
      <dgm:prSet/>
      <dgm:spPr/>
      <dgm:t>
        <a:bodyPr/>
        <a:lstStyle/>
        <a:p>
          <a:endParaRPr lang="zh-CN" altLang="en-US"/>
        </a:p>
      </dgm:t>
    </dgm:pt>
    <dgm:pt modelId="{0781C880-63BE-412A-8523-AEE084C3A3EE}">
      <dgm:prSet/>
      <dgm:spPr/>
      <dgm:t>
        <a:bodyPr/>
        <a:lstStyle/>
        <a:p>
          <a:r>
            <a:rPr lang="zh-CN" altLang="en-US" dirty="0"/>
            <a:t>业务才是真正的主导者，</a:t>
          </a:r>
          <a:r>
            <a:rPr lang="en-US" altLang="en-US" dirty="0"/>
            <a:t>IT </a:t>
          </a:r>
          <a:r>
            <a:rPr lang="zh-CN" altLang="en-US" dirty="0"/>
            <a:t>是共舞者</a:t>
          </a:r>
        </a:p>
      </dgm:t>
    </dgm:pt>
    <dgm:pt modelId="{2F2AAB04-BF51-4B21-BABC-E4938B58914B}" type="parTrans" cxnId="{E32B3200-757E-4F52-8250-8C481A81E87B}">
      <dgm:prSet/>
      <dgm:spPr/>
      <dgm:t>
        <a:bodyPr/>
        <a:lstStyle/>
        <a:p>
          <a:endParaRPr lang="zh-CN" altLang="en-US"/>
        </a:p>
      </dgm:t>
    </dgm:pt>
    <dgm:pt modelId="{F36449A0-4DF6-4A6A-BEE6-F14E3E107222}" type="sibTrans" cxnId="{E32B3200-757E-4F52-8250-8C481A81E87B}">
      <dgm:prSet/>
      <dgm:spPr/>
      <dgm:t>
        <a:bodyPr/>
        <a:lstStyle/>
        <a:p>
          <a:endParaRPr lang="zh-CN" altLang="en-US"/>
        </a:p>
      </dgm:t>
    </dgm:pt>
    <dgm:pt modelId="{572132C2-5D22-43B2-8D6B-657B2837971B}">
      <dgm:prSet/>
      <dgm:spPr/>
      <dgm:t>
        <a:bodyPr/>
        <a:lstStyle/>
        <a:p>
          <a:r>
            <a:rPr lang="en-US" altLang="zh-CN" dirty="0"/>
            <a:t>4. </a:t>
          </a:r>
          <a:r>
            <a:rPr lang="zh-CN" altLang="en-US" dirty="0"/>
            <a:t>流程优化</a:t>
          </a:r>
        </a:p>
      </dgm:t>
    </dgm:pt>
    <dgm:pt modelId="{D13770AF-E461-47F9-B736-8555801F5146}" type="parTrans" cxnId="{9DC9BCD4-DEDE-43D7-8948-47836597418A}">
      <dgm:prSet/>
      <dgm:spPr/>
      <dgm:t>
        <a:bodyPr/>
        <a:lstStyle/>
        <a:p>
          <a:endParaRPr lang="zh-CN" altLang="en-US"/>
        </a:p>
      </dgm:t>
    </dgm:pt>
    <dgm:pt modelId="{3785CB22-C74A-4E48-BB94-40755CCC1D50}" type="sibTrans" cxnId="{9DC9BCD4-DEDE-43D7-8948-47836597418A}">
      <dgm:prSet/>
      <dgm:spPr/>
      <dgm:t>
        <a:bodyPr/>
        <a:lstStyle/>
        <a:p>
          <a:endParaRPr lang="zh-CN" altLang="en-US"/>
        </a:p>
      </dgm:t>
    </dgm:pt>
    <dgm:pt modelId="{940D7886-C061-455B-9A62-C96C6409D990}">
      <dgm:prSet/>
      <dgm:spPr/>
      <dgm:t>
        <a:bodyPr/>
        <a:lstStyle/>
        <a:p>
          <a:r>
            <a:rPr lang="zh-CN" altLang="en-US" dirty="0"/>
            <a:t>流程先于数据，数据先于系统</a:t>
          </a:r>
        </a:p>
      </dgm:t>
    </dgm:pt>
    <dgm:pt modelId="{6990D230-E46E-4601-BEB0-BD6DF73F048A}" type="parTrans" cxnId="{BFEEF732-0F3C-48A4-9471-B4A02F9819DB}">
      <dgm:prSet/>
      <dgm:spPr/>
      <dgm:t>
        <a:bodyPr/>
        <a:lstStyle/>
        <a:p>
          <a:endParaRPr lang="zh-CN" altLang="en-US"/>
        </a:p>
      </dgm:t>
    </dgm:pt>
    <dgm:pt modelId="{D5E68585-2C2F-409F-BF9E-56163EA1D05D}" type="sibTrans" cxnId="{BFEEF732-0F3C-48A4-9471-B4A02F9819DB}">
      <dgm:prSet/>
      <dgm:spPr/>
      <dgm:t>
        <a:bodyPr/>
        <a:lstStyle/>
        <a:p>
          <a:endParaRPr lang="zh-CN" altLang="en-US"/>
        </a:p>
      </dgm:t>
    </dgm:pt>
    <dgm:pt modelId="{214BA2CA-B860-46EC-A67C-B562355FD5CD}">
      <dgm:prSet/>
      <dgm:spPr/>
      <dgm:t>
        <a:bodyPr/>
        <a:lstStyle/>
        <a:p>
          <a:r>
            <a:rPr lang="en-US" altLang="en-US" dirty="0"/>
            <a:t>5. </a:t>
          </a:r>
          <a:r>
            <a:rPr lang="zh-CN" altLang="en-US" dirty="0"/>
            <a:t>业务主导</a:t>
          </a:r>
        </a:p>
      </dgm:t>
    </dgm:pt>
    <dgm:pt modelId="{E28DD3E1-B7E3-43D4-89F8-83CBE949B835}" type="parTrans" cxnId="{F1179A08-20B5-43BC-9012-BF28F30C7FEB}">
      <dgm:prSet/>
      <dgm:spPr/>
      <dgm:t>
        <a:bodyPr/>
        <a:lstStyle/>
        <a:p>
          <a:endParaRPr lang="zh-CN" altLang="en-US"/>
        </a:p>
      </dgm:t>
    </dgm:pt>
    <dgm:pt modelId="{F4662806-B04D-4899-868C-F258932B9A8C}" type="sibTrans" cxnId="{F1179A08-20B5-43BC-9012-BF28F30C7FEB}">
      <dgm:prSet/>
      <dgm:spPr/>
      <dgm:t>
        <a:bodyPr/>
        <a:lstStyle/>
        <a:p>
          <a:endParaRPr lang="zh-CN" altLang="en-US"/>
        </a:p>
      </dgm:t>
    </dgm:pt>
    <dgm:pt modelId="{7CC7A803-9A51-47F8-BBD6-D5FC1E988E79}">
      <dgm:prSet/>
      <dgm:spPr/>
      <dgm:t>
        <a:bodyPr/>
        <a:lstStyle/>
        <a:p>
          <a:r>
            <a:rPr lang="zh-CN" altLang="en-US" dirty="0"/>
            <a:t>流程承接战略、流程体现场景</a:t>
          </a:r>
        </a:p>
      </dgm:t>
    </dgm:pt>
    <dgm:pt modelId="{4A0C04D4-D5FF-4574-9644-9B4686AB6B33}" type="parTrans" cxnId="{2A1D3791-6B22-49B1-BF88-D76645D5F8DC}">
      <dgm:prSet/>
      <dgm:spPr/>
      <dgm:t>
        <a:bodyPr/>
        <a:lstStyle/>
        <a:p>
          <a:endParaRPr lang="zh-CN" altLang="en-US"/>
        </a:p>
      </dgm:t>
    </dgm:pt>
    <dgm:pt modelId="{30E742A0-0754-4846-9029-8708CC2B3810}" type="sibTrans" cxnId="{2A1D3791-6B22-49B1-BF88-D76645D5F8DC}">
      <dgm:prSet/>
      <dgm:spPr/>
      <dgm:t>
        <a:bodyPr/>
        <a:lstStyle/>
        <a:p>
          <a:endParaRPr lang="zh-CN" altLang="en-US"/>
        </a:p>
      </dgm:t>
    </dgm:pt>
    <dgm:pt modelId="{20FBBCCA-8E85-4596-8040-B59B59E37ED3}">
      <dgm:prSet/>
      <dgm:spPr/>
      <dgm:t>
        <a:bodyPr/>
        <a:lstStyle/>
        <a:p>
          <a:r>
            <a:rPr lang="zh-CN" altLang="en-US" dirty="0"/>
            <a:t>业务是项目管理者、变革推动者、验收的责任者、培训督导者</a:t>
          </a:r>
        </a:p>
      </dgm:t>
    </dgm:pt>
    <dgm:pt modelId="{C44BB309-E2EB-405D-A0D0-245281BEB6B0}" type="parTrans" cxnId="{E2CE0EFB-B692-484B-8033-2B7DA82D94F7}">
      <dgm:prSet/>
      <dgm:spPr/>
      <dgm:t>
        <a:bodyPr/>
        <a:lstStyle/>
        <a:p>
          <a:endParaRPr lang="zh-CN" altLang="en-US"/>
        </a:p>
      </dgm:t>
    </dgm:pt>
    <dgm:pt modelId="{8C2A38FB-5FA8-46F2-BAFB-7260B6B1F2F7}" type="sibTrans" cxnId="{E2CE0EFB-B692-484B-8033-2B7DA82D94F7}">
      <dgm:prSet/>
      <dgm:spPr/>
      <dgm:t>
        <a:bodyPr/>
        <a:lstStyle/>
        <a:p>
          <a:endParaRPr lang="zh-CN" altLang="en-US"/>
        </a:p>
      </dgm:t>
    </dgm:pt>
    <dgm:pt modelId="{0C3110BD-9755-4C95-845B-EFF6FDEDC677}" type="pres">
      <dgm:prSet presAssocID="{98CD8FED-53F0-49F9-9488-C2DA01E7E305}" presName="Name0" presStyleCnt="0">
        <dgm:presLayoutVars>
          <dgm:dir/>
          <dgm:animLvl val="lvl"/>
          <dgm:resizeHandles val="exact"/>
        </dgm:presLayoutVars>
      </dgm:prSet>
      <dgm:spPr/>
    </dgm:pt>
    <dgm:pt modelId="{22B67683-080B-4990-97DE-FFF30BEF905B}" type="pres">
      <dgm:prSet presAssocID="{15298D64-FFF7-4419-945F-35E9562337C7}" presName="linNode" presStyleCnt="0"/>
      <dgm:spPr/>
    </dgm:pt>
    <dgm:pt modelId="{F59517EB-3802-4467-8849-77559CB9E329}" type="pres">
      <dgm:prSet presAssocID="{15298D64-FFF7-4419-945F-35E9562337C7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E7775B4D-14B4-45B8-AF5B-3D239C021200}" type="pres">
      <dgm:prSet presAssocID="{15298D64-FFF7-4419-945F-35E9562337C7}" presName="descendantText" presStyleLbl="alignAccFollowNode1" presStyleIdx="0" presStyleCnt="5">
        <dgm:presLayoutVars>
          <dgm:bulletEnabled val="1"/>
        </dgm:presLayoutVars>
      </dgm:prSet>
      <dgm:spPr/>
    </dgm:pt>
    <dgm:pt modelId="{02D25116-ECB1-4657-AC7B-D28E8DA1B751}" type="pres">
      <dgm:prSet presAssocID="{7BD58EBF-99D7-4F17-BD95-4B681F26222E}" presName="sp" presStyleCnt="0"/>
      <dgm:spPr/>
    </dgm:pt>
    <dgm:pt modelId="{DD55410D-BAC0-44BF-854E-A5114ED0BCAA}" type="pres">
      <dgm:prSet presAssocID="{6D0E1902-35C0-4A23-96E4-4EFD4C2D8AB5}" presName="linNode" presStyleCnt="0"/>
      <dgm:spPr/>
    </dgm:pt>
    <dgm:pt modelId="{EE4107D9-79B8-4CC1-8E8E-9C87FE49E8D2}" type="pres">
      <dgm:prSet presAssocID="{6D0E1902-35C0-4A23-96E4-4EFD4C2D8AB5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CA2E5D64-943C-46A3-8376-51515E61F3AA}" type="pres">
      <dgm:prSet presAssocID="{6D0E1902-35C0-4A23-96E4-4EFD4C2D8AB5}" presName="descendantText" presStyleLbl="alignAccFollowNode1" presStyleIdx="1" presStyleCnt="5">
        <dgm:presLayoutVars>
          <dgm:bulletEnabled val="1"/>
        </dgm:presLayoutVars>
      </dgm:prSet>
      <dgm:spPr/>
    </dgm:pt>
    <dgm:pt modelId="{B629CB02-CA82-4C18-A01B-E3882F817D67}" type="pres">
      <dgm:prSet presAssocID="{93F4FB81-4DED-477A-BFC8-0A7D6F8ECE10}" presName="sp" presStyleCnt="0"/>
      <dgm:spPr/>
    </dgm:pt>
    <dgm:pt modelId="{BC7389C6-BE09-49F6-ACAE-677E5AE9D147}" type="pres">
      <dgm:prSet presAssocID="{1704DAC3-7D5E-4A85-BFA5-E9834667EFA1}" presName="linNode" presStyleCnt="0"/>
      <dgm:spPr/>
    </dgm:pt>
    <dgm:pt modelId="{CD625103-AE04-4CDA-B8DA-F76EB86CB82D}" type="pres">
      <dgm:prSet presAssocID="{1704DAC3-7D5E-4A85-BFA5-E9834667EFA1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419EBC08-15A0-4530-AA83-B49943913D23}" type="pres">
      <dgm:prSet presAssocID="{1704DAC3-7D5E-4A85-BFA5-E9834667EFA1}" presName="descendantText" presStyleLbl="alignAccFollowNode1" presStyleIdx="2" presStyleCnt="5">
        <dgm:presLayoutVars>
          <dgm:bulletEnabled val="1"/>
        </dgm:presLayoutVars>
      </dgm:prSet>
      <dgm:spPr/>
    </dgm:pt>
    <dgm:pt modelId="{A59447CF-09FD-4D5A-8040-BFD6C2D0208B}" type="pres">
      <dgm:prSet presAssocID="{12C80258-5CF2-490E-81A6-6EB34CD973DA}" presName="sp" presStyleCnt="0"/>
      <dgm:spPr/>
    </dgm:pt>
    <dgm:pt modelId="{829E0E2C-0887-4973-854F-9CCE63E62C8D}" type="pres">
      <dgm:prSet presAssocID="{572132C2-5D22-43B2-8D6B-657B2837971B}" presName="linNode" presStyleCnt="0"/>
      <dgm:spPr/>
    </dgm:pt>
    <dgm:pt modelId="{732FF098-3B41-4C43-9879-135B828109D8}" type="pres">
      <dgm:prSet presAssocID="{572132C2-5D22-43B2-8D6B-657B2837971B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121D4131-B648-4764-A928-B16E98DC9E60}" type="pres">
      <dgm:prSet presAssocID="{572132C2-5D22-43B2-8D6B-657B2837971B}" presName="descendantText" presStyleLbl="alignAccFollowNode1" presStyleIdx="3" presStyleCnt="5">
        <dgm:presLayoutVars>
          <dgm:bulletEnabled val="1"/>
        </dgm:presLayoutVars>
      </dgm:prSet>
      <dgm:spPr/>
    </dgm:pt>
    <dgm:pt modelId="{74773DFA-B9AC-4C16-8A4C-8B182878D683}" type="pres">
      <dgm:prSet presAssocID="{3785CB22-C74A-4E48-BB94-40755CCC1D50}" presName="sp" presStyleCnt="0"/>
      <dgm:spPr/>
    </dgm:pt>
    <dgm:pt modelId="{5169C1E9-B27D-4A21-BC5D-E923BBA7C793}" type="pres">
      <dgm:prSet presAssocID="{214BA2CA-B860-46EC-A67C-B562355FD5CD}" presName="linNode" presStyleCnt="0"/>
      <dgm:spPr/>
    </dgm:pt>
    <dgm:pt modelId="{4F8233E6-2BCD-4E6D-A264-9422D63A5EAE}" type="pres">
      <dgm:prSet presAssocID="{214BA2CA-B860-46EC-A67C-B562355FD5CD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6BCD8E87-C652-427D-8A2F-A64905E26A0C}" type="pres">
      <dgm:prSet presAssocID="{214BA2CA-B860-46EC-A67C-B562355FD5CD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E32B3200-757E-4F52-8250-8C481A81E87B}" srcId="{214BA2CA-B860-46EC-A67C-B562355FD5CD}" destId="{0781C880-63BE-412A-8523-AEE084C3A3EE}" srcOrd="0" destOrd="0" parTransId="{2F2AAB04-BF51-4B21-BABC-E4938B58914B}" sibTransId="{F36449A0-4DF6-4A6A-BEE6-F14E3E107222}"/>
    <dgm:cxn modelId="{44F03807-6CD3-46D9-A6DE-180A68D88AF4}" type="presOf" srcId="{6D0E1902-35C0-4A23-96E4-4EFD4C2D8AB5}" destId="{EE4107D9-79B8-4CC1-8E8E-9C87FE49E8D2}" srcOrd="0" destOrd="0" presId="urn:microsoft.com/office/officeart/2005/8/layout/vList5"/>
    <dgm:cxn modelId="{B5A25C07-708D-4423-87D3-1E2A81A9B8BE}" srcId="{15298D64-FFF7-4419-945F-35E9562337C7}" destId="{1D40C395-2DCC-40DB-A1F7-DF78C4EF2B0E}" srcOrd="0" destOrd="0" parTransId="{9FADF0CA-A7AD-4524-9B98-7BCEE2C00299}" sibTransId="{5B847C5D-055D-437C-97CD-BAA87FC98EBF}"/>
    <dgm:cxn modelId="{F1179A08-20B5-43BC-9012-BF28F30C7FEB}" srcId="{98CD8FED-53F0-49F9-9488-C2DA01E7E305}" destId="{214BA2CA-B860-46EC-A67C-B562355FD5CD}" srcOrd="4" destOrd="0" parTransId="{E28DD3E1-B7E3-43D4-89F8-83CBE949B835}" sibTransId="{F4662806-B04D-4899-868C-F258932B9A8C}"/>
    <dgm:cxn modelId="{D546650B-2B97-4A51-83E2-9F865AA0575E}" type="presOf" srcId="{1704DAC3-7D5E-4A85-BFA5-E9834667EFA1}" destId="{CD625103-AE04-4CDA-B8DA-F76EB86CB82D}" srcOrd="0" destOrd="0" presId="urn:microsoft.com/office/officeart/2005/8/layout/vList5"/>
    <dgm:cxn modelId="{D51D9D0D-9F0C-4B21-A72A-4C98CDFBD05B}" srcId="{15298D64-FFF7-4419-945F-35E9562337C7}" destId="{80B26829-2182-4CE2-AC58-DAD7640E5159}" srcOrd="1" destOrd="0" parTransId="{B522B11B-E2D3-4389-A9EC-5E6F595CAB4B}" sibTransId="{1E83867D-BD0D-4B6A-AA21-A8DE6335FAE3}"/>
    <dgm:cxn modelId="{8977E80E-BD6C-4465-921E-043FC2719C32}" srcId="{6D0E1902-35C0-4A23-96E4-4EFD4C2D8AB5}" destId="{2FBCD4D1-B004-4E02-B5DF-4AB08AEB0C3D}" srcOrd="1" destOrd="0" parTransId="{51D0E884-7329-4638-9482-3FE9D8FF2668}" sibTransId="{44B371D1-52D9-4879-96B2-315FDF3DC4FF}"/>
    <dgm:cxn modelId="{7C6A701F-FF29-485B-9B34-CCEA161A2C63}" type="presOf" srcId="{613A0B30-F2AA-4686-882D-C0835A8DF2BE}" destId="{419EBC08-15A0-4530-AA83-B49943913D23}" srcOrd="0" destOrd="0" presId="urn:microsoft.com/office/officeart/2005/8/layout/vList5"/>
    <dgm:cxn modelId="{9990EF30-1EEA-4137-9EB2-9C0C2B63ED2E}" type="presOf" srcId="{572132C2-5D22-43B2-8D6B-657B2837971B}" destId="{732FF098-3B41-4C43-9879-135B828109D8}" srcOrd="0" destOrd="0" presId="urn:microsoft.com/office/officeart/2005/8/layout/vList5"/>
    <dgm:cxn modelId="{BFEEF732-0F3C-48A4-9471-B4A02F9819DB}" srcId="{572132C2-5D22-43B2-8D6B-657B2837971B}" destId="{940D7886-C061-455B-9A62-C96C6409D990}" srcOrd="0" destOrd="0" parTransId="{6990D230-E46E-4601-BEB0-BD6DF73F048A}" sibTransId="{D5E68585-2C2F-409F-BF9E-56163EA1D05D}"/>
    <dgm:cxn modelId="{7F78475E-94C6-4DD1-AC35-ACC86712FA7B}" type="presOf" srcId="{7CC7A803-9A51-47F8-BBD6-D5FC1E988E79}" destId="{121D4131-B648-4764-A928-B16E98DC9E60}" srcOrd="0" destOrd="1" presId="urn:microsoft.com/office/officeart/2005/8/layout/vList5"/>
    <dgm:cxn modelId="{E553596A-61EB-468E-B01D-E1754D80071B}" type="presOf" srcId="{98CD8FED-53F0-49F9-9488-C2DA01E7E305}" destId="{0C3110BD-9755-4C95-845B-EFF6FDEDC677}" srcOrd="0" destOrd="0" presId="urn:microsoft.com/office/officeart/2005/8/layout/vList5"/>
    <dgm:cxn modelId="{BFC93359-D51F-40CB-B13B-88149E04C784}" type="presOf" srcId="{940D7886-C061-455B-9A62-C96C6409D990}" destId="{121D4131-B648-4764-A928-B16E98DC9E60}" srcOrd="0" destOrd="0" presId="urn:microsoft.com/office/officeart/2005/8/layout/vList5"/>
    <dgm:cxn modelId="{D547187A-E81C-4119-A5B1-42BDCF363DCA}" type="presOf" srcId="{80B26829-2182-4CE2-AC58-DAD7640E5159}" destId="{E7775B4D-14B4-45B8-AF5B-3D239C021200}" srcOrd="0" destOrd="1" presId="urn:microsoft.com/office/officeart/2005/8/layout/vList5"/>
    <dgm:cxn modelId="{21E94184-E807-42B6-B770-0EB612E8188A}" type="presOf" srcId="{214BA2CA-B860-46EC-A67C-B562355FD5CD}" destId="{4F8233E6-2BCD-4E6D-A264-9422D63A5EAE}" srcOrd="0" destOrd="0" presId="urn:microsoft.com/office/officeart/2005/8/layout/vList5"/>
    <dgm:cxn modelId="{2A1D3791-6B22-49B1-BF88-D76645D5F8DC}" srcId="{572132C2-5D22-43B2-8D6B-657B2837971B}" destId="{7CC7A803-9A51-47F8-BBD6-D5FC1E988E79}" srcOrd="1" destOrd="0" parTransId="{4A0C04D4-D5FF-4574-9644-9B4686AB6B33}" sibTransId="{30E742A0-0754-4846-9029-8708CC2B3810}"/>
    <dgm:cxn modelId="{9BF35198-DEAF-471E-AF41-04E72EA2DDD4}" srcId="{98CD8FED-53F0-49F9-9488-C2DA01E7E305}" destId="{1704DAC3-7D5E-4A85-BFA5-E9834667EFA1}" srcOrd="2" destOrd="0" parTransId="{D4A9D115-677C-4797-8057-8BE318869B0B}" sibTransId="{12C80258-5CF2-490E-81A6-6EB34CD973DA}"/>
    <dgm:cxn modelId="{CA18F39F-3C89-45D0-9F6C-F16A61EBA4EB}" type="presOf" srcId="{0781C880-63BE-412A-8523-AEE084C3A3EE}" destId="{6BCD8E87-C652-427D-8A2F-A64905E26A0C}" srcOrd="0" destOrd="0" presId="urn:microsoft.com/office/officeart/2005/8/layout/vList5"/>
    <dgm:cxn modelId="{C4AE9BAF-8DE2-4F42-9A40-BA8E928D45B0}" srcId="{1704DAC3-7D5E-4A85-BFA5-E9834667EFA1}" destId="{613A0B30-F2AA-4686-882D-C0835A8DF2BE}" srcOrd="0" destOrd="0" parTransId="{803D3735-098E-47B1-A15E-B2E668D6A755}" sibTransId="{6FD87AC3-5D1F-42E2-A19D-2646447EFE9E}"/>
    <dgm:cxn modelId="{C96832C4-1491-444E-BEB9-0AC818AE769C}" type="presOf" srcId="{2FBCD4D1-B004-4E02-B5DF-4AB08AEB0C3D}" destId="{CA2E5D64-943C-46A3-8376-51515E61F3AA}" srcOrd="0" destOrd="1" presId="urn:microsoft.com/office/officeart/2005/8/layout/vList5"/>
    <dgm:cxn modelId="{256604CD-1E72-4B0A-9EF7-C8FC170B93F2}" srcId="{6D0E1902-35C0-4A23-96E4-4EFD4C2D8AB5}" destId="{5FDA24F4-F395-4AFD-B075-376FC5178DDA}" srcOrd="0" destOrd="0" parTransId="{B9AE4202-BEA1-436D-B1F6-17B131F214C4}" sibTransId="{6324A042-32A9-4893-AF35-403683FA49D4}"/>
    <dgm:cxn modelId="{9DC9BCD4-DEDE-43D7-8948-47836597418A}" srcId="{98CD8FED-53F0-49F9-9488-C2DA01E7E305}" destId="{572132C2-5D22-43B2-8D6B-657B2837971B}" srcOrd="3" destOrd="0" parTransId="{D13770AF-E461-47F9-B736-8555801F5146}" sibTransId="{3785CB22-C74A-4E48-BB94-40755CCC1D50}"/>
    <dgm:cxn modelId="{A73B2BE0-73BC-4AFB-9A8B-8223D6F47271}" type="presOf" srcId="{1D40C395-2DCC-40DB-A1F7-DF78C4EF2B0E}" destId="{E7775B4D-14B4-45B8-AF5B-3D239C021200}" srcOrd="0" destOrd="0" presId="urn:microsoft.com/office/officeart/2005/8/layout/vList5"/>
    <dgm:cxn modelId="{1CE088E1-8C88-4036-83A7-A1D46DC268D7}" srcId="{98CD8FED-53F0-49F9-9488-C2DA01E7E305}" destId="{15298D64-FFF7-4419-945F-35E9562337C7}" srcOrd="0" destOrd="0" parTransId="{B82F0266-E6DE-4BA6-8F9B-729F180D167E}" sibTransId="{7BD58EBF-99D7-4F17-BD95-4B681F26222E}"/>
    <dgm:cxn modelId="{35B295E7-667D-49E6-B24B-46F0ADC17660}" type="presOf" srcId="{20FBBCCA-8E85-4596-8040-B59B59E37ED3}" destId="{6BCD8E87-C652-427D-8A2F-A64905E26A0C}" srcOrd="0" destOrd="1" presId="urn:microsoft.com/office/officeart/2005/8/layout/vList5"/>
    <dgm:cxn modelId="{8AAFF1EF-2328-45D9-898A-0F13DE409AD6}" type="presOf" srcId="{15298D64-FFF7-4419-945F-35E9562337C7}" destId="{F59517EB-3802-4467-8849-77559CB9E329}" srcOrd="0" destOrd="0" presId="urn:microsoft.com/office/officeart/2005/8/layout/vList5"/>
    <dgm:cxn modelId="{B52DFDF2-5476-4247-8B76-36C1C15280A3}" srcId="{1704DAC3-7D5E-4A85-BFA5-E9834667EFA1}" destId="{63AE2BA0-74E4-49AD-A530-8C6B065005D7}" srcOrd="1" destOrd="0" parTransId="{2A919CAC-EB47-4B53-BDA3-086CB9A60B05}" sibTransId="{68B6BBFB-2C0E-45EE-83F4-47CF8A4F33B5}"/>
    <dgm:cxn modelId="{3AB2F7F6-8278-468A-B1E0-7035E7E3F74A}" type="presOf" srcId="{5FDA24F4-F395-4AFD-B075-376FC5178DDA}" destId="{CA2E5D64-943C-46A3-8376-51515E61F3AA}" srcOrd="0" destOrd="0" presId="urn:microsoft.com/office/officeart/2005/8/layout/vList5"/>
    <dgm:cxn modelId="{81C5A2F7-746D-4AA4-AD2F-02B642A28DD7}" srcId="{98CD8FED-53F0-49F9-9488-C2DA01E7E305}" destId="{6D0E1902-35C0-4A23-96E4-4EFD4C2D8AB5}" srcOrd="1" destOrd="0" parTransId="{CBAECBC1-4CE1-4FD2-BD0D-A47CBC974FBA}" sibTransId="{93F4FB81-4DED-477A-BFC8-0A7D6F8ECE10}"/>
    <dgm:cxn modelId="{E2CE0EFB-B692-484B-8033-2B7DA82D94F7}" srcId="{214BA2CA-B860-46EC-A67C-B562355FD5CD}" destId="{20FBBCCA-8E85-4596-8040-B59B59E37ED3}" srcOrd="1" destOrd="0" parTransId="{C44BB309-E2EB-405D-A0D0-245281BEB6B0}" sibTransId="{8C2A38FB-5FA8-46F2-BAFB-7260B6B1F2F7}"/>
    <dgm:cxn modelId="{83B56BFE-5273-4A2F-8B61-82093D62DEC1}" type="presOf" srcId="{63AE2BA0-74E4-49AD-A530-8C6B065005D7}" destId="{419EBC08-15A0-4530-AA83-B49943913D23}" srcOrd="0" destOrd="1" presId="urn:microsoft.com/office/officeart/2005/8/layout/vList5"/>
    <dgm:cxn modelId="{C9ABC7FF-6268-4445-8B70-661584D000E8}" type="presParOf" srcId="{0C3110BD-9755-4C95-845B-EFF6FDEDC677}" destId="{22B67683-080B-4990-97DE-FFF30BEF905B}" srcOrd="0" destOrd="0" presId="urn:microsoft.com/office/officeart/2005/8/layout/vList5"/>
    <dgm:cxn modelId="{F861F7E9-38AD-4D33-8D93-A189AE24A2FC}" type="presParOf" srcId="{22B67683-080B-4990-97DE-FFF30BEF905B}" destId="{F59517EB-3802-4467-8849-77559CB9E329}" srcOrd="0" destOrd="0" presId="urn:microsoft.com/office/officeart/2005/8/layout/vList5"/>
    <dgm:cxn modelId="{D1FF5F34-8025-490E-84B8-D41DFFF00286}" type="presParOf" srcId="{22B67683-080B-4990-97DE-FFF30BEF905B}" destId="{E7775B4D-14B4-45B8-AF5B-3D239C021200}" srcOrd="1" destOrd="0" presId="urn:microsoft.com/office/officeart/2005/8/layout/vList5"/>
    <dgm:cxn modelId="{BB071843-870E-46DD-8308-1402889DEC9D}" type="presParOf" srcId="{0C3110BD-9755-4C95-845B-EFF6FDEDC677}" destId="{02D25116-ECB1-4657-AC7B-D28E8DA1B751}" srcOrd="1" destOrd="0" presId="urn:microsoft.com/office/officeart/2005/8/layout/vList5"/>
    <dgm:cxn modelId="{317D3D30-7BA0-4426-B9AB-A4E8D90C0A98}" type="presParOf" srcId="{0C3110BD-9755-4C95-845B-EFF6FDEDC677}" destId="{DD55410D-BAC0-44BF-854E-A5114ED0BCAA}" srcOrd="2" destOrd="0" presId="urn:microsoft.com/office/officeart/2005/8/layout/vList5"/>
    <dgm:cxn modelId="{7E0913F0-42B9-4609-A68E-A154732951C2}" type="presParOf" srcId="{DD55410D-BAC0-44BF-854E-A5114ED0BCAA}" destId="{EE4107D9-79B8-4CC1-8E8E-9C87FE49E8D2}" srcOrd="0" destOrd="0" presId="urn:microsoft.com/office/officeart/2005/8/layout/vList5"/>
    <dgm:cxn modelId="{6F7D6153-769B-459B-A71C-77651F0D4B42}" type="presParOf" srcId="{DD55410D-BAC0-44BF-854E-A5114ED0BCAA}" destId="{CA2E5D64-943C-46A3-8376-51515E61F3AA}" srcOrd="1" destOrd="0" presId="urn:microsoft.com/office/officeart/2005/8/layout/vList5"/>
    <dgm:cxn modelId="{35C24CA1-0750-44B6-A5F9-D19BB84199A4}" type="presParOf" srcId="{0C3110BD-9755-4C95-845B-EFF6FDEDC677}" destId="{B629CB02-CA82-4C18-A01B-E3882F817D67}" srcOrd="3" destOrd="0" presId="urn:microsoft.com/office/officeart/2005/8/layout/vList5"/>
    <dgm:cxn modelId="{0A6790E9-2D35-4306-AF69-3FE5857A50D6}" type="presParOf" srcId="{0C3110BD-9755-4C95-845B-EFF6FDEDC677}" destId="{BC7389C6-BE09-49F6-ACAE-677E5AE9D147}" srcOrd="4" destOrd="0" presId="urn:microsoft.com/office/officeart/2005/8/layout/vList5"/>
    <dgm:cxn modelId="{46EFE802-A8A5-438E-981C-DC112069318A}" type="presParOf" srcId="{BC7389C6-BE09-49F6-ACAE-677E5AE9D147}" destId="{CD625103-AE04-4CDA-B8DA-F76EB86CB82D}" srcOrd="0" destOrd="0" presId="urn:microsoft.com/office/officeart/2005/8/layout/vList5"/>
    <dgm:cxn modelId="{13AE0BD1-0184-4D60-B66B-766F7FA8FC8C}" type="presParOf" srcId="{BC7389C6-BE09-49F6-ACAE-677E5AE9D147}" destId="{419EBC08-15A0-4530-AA83-B49943913D23}" srcOrd="1" destOrd="0" presId="urn:microsoft.com/office/officeart/2005/8/layout/vList5"/>
    <dgm:cxn modelId="{CF71A19A-039C-4ED2-B7AA-5DECA651D3A4}" type="presParOf" srcId="{0C3110BD-9755-4C95-845B-EFF6FDEDC677}" destId="{A59447CF-09FD-4D5A-8040-BFD6C2D0208B}" srcOrd="5" destOrd="0" presId="urn:microsoft.com/office/officeart/2005/8/layout/vList5"/>
    <dgm:cxn modelId="{CF36AFDF-E614-4F36-A4B9-FC3686E6482E}" type="presParOf" srcId="{0C3110BD-9755-4C95-845B-EFF6FDEDC677}" destId="{829E0E2C-0887-4973-854F-9CCE63E62C8D}" srcOrd="6" destOrd="0" presId="urn:microsoft.com/office/officeart/2005/8/layout/vList5"/>
    <dgm:cxn modelId="{4A172A4F-E780-44A0-87B1-6155B016E5DB}" type="presParOf" srcId="{829E0E2C-0887-4973-854F-9CCE63E62C8D}" destId="{732FF098-3B41-4C43-9879-135B828109D8}" srcOrd="0" destOrd="0" presId="urn:microsoft.com/office/officeart/2005/8/layout/vList5"/>
    <dgm:cxn modelId="{D35239F4-DB01-4584-99B1-E3C4827B2CF5}" type="presParOf" srcId="{829E0E2C-0887-4973-854F-9CCE63E62C8D}" destId="{121D4131-B648-4764-A928-B16E98DC9E60}" srcOrd="1" destOrd="0" presId="urn:microsoft.com/office/officeart/2005/8/layout/vList5"/>
    <dgm:cxn modelId="{A9812824-2469-4FCC-B704-518E29E95D9F}" type="presParOf" srcId="{0C3110BD-9755-4C95-845B-EFF6FDEDC677}" destId="{74773DFA-B9AC-4C16-8A4C-8B182878D683}" srcOrd="7" destOrd="0" presId="urn:microsoft.com/office/officeart/2005/8/layout/vList5"/>
    <dgm:cxn modelId="{85E9CFFD-11F3-4389-BFF1-B56A30A8BDD6}" type="presParOf" srcId="{0C3110BD-9755-4C95-845B-EFF6FDEDC677}" destId="{5169C1E9-B27D-4A21-BC5D-E923BBA7C793}" srcOrd="8" destOrd="0" presId="urn:microsoft.com/office/officeart/2005/8/layout/vList5"/>
    <dgm:cxn modelId="{E35E7DD0-5742-4DA2-A798-636DF6C885C8}" type="presParOf" srcId="{5169C1E9-B27D-4A21-BC5D-E923BBA7C793}" destId="{4F8233E6-2BCD-4E6D-A264-9422D63A5EAE}" srcOrd="0" destOrd="0" presId="urn:microsoft.com/office/officeart/2005/8/layout/vList5"/>
    <dgm:cxn modelId="{A991A47C-4886-4BD5-85A9-F407C8F228D7}" type="presParOf" srcId="{5169C1E9-B27D-4A21-BC5D-E923BBA7C793}" destId="{6BCD8E87-C652-427D-8A2F-A64905E26A0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928224C-F771-4CD5-8AF4-0CEC0A30198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ECE0C31C-597B-4E99-B8B3-60F0F54F3849}">
      <dgm:prSet phldrT="[文本]" custT="1"/>
      <dgm:spPr/>
      <dgm:t>
        <a:bodyPr/>
        <a:lstStyle/>
        <a:p>
          <a:r>
            <a:rPr lang="zh-CN" altLang="en-US" sz="1400" dirty="0"/>
            <a:t>第</a:t>
          </a:r>
          <a:r>
            <a:rPr lang="en-US" altLang="en-US" sz="1400" dirty="0"/>
            <a:t>1</a:t>
          </a:r>
          <a:r>
            <a:rPr lang="zh-CN" altLang="en-US" sz="1400" dirty="0"/>
            <a:t>级：针对公司总裁、副总裁、下属单位总裁和总经理，实施了</a:t>
          </a:r>
          <a:r>
            <a:rPr lang="en-US" altLang="en-US" sz="1400" dirty="0"/>
            <a:t>8</a:t>
          </a:r>
          <a:r>
            <a:rPr lang="zh-CN" altLang="en-US" sz="1400" dirty="0"/>
            <a:t>期全球合伙人持股计划</a:t>
          </a:r>
        </a:p>
      </dgm:t>
    </dgm:pt>
    <dgm:pt modelId="{CF329A6F-F459-4A0B-A77B-5B35023CBC8B}" type="parTrans" cxnId="{7A002066-B27D-4061-89C9-608DADBE6B7A}">
      <dgm:prSet/>
      <dgm:spPr/>
      <dgm:t>
        <a:bodyPr/>
        <a:lstStyle/>
        <a:p>
          <a:endParaRPr lang="zh-CN" altLang="en-US" sz="4000"/>
        </a:p>
      </dgm:t>
    </dgm:pt>
    <dgm:pt modelId="{2356BCBF-5785-4721-B569-A732EA2D8943}" type="sibTrans" cxnId="{7A002066-B27D-4061-89C9-608DADBE6B7A}">
      <dgm:prSet/>
      <dgm:spPr/>
      <dgm:t>
        <a:bodyPr/>
        <a:lstStyle/>
        <a:p>
          <a:endParaRPr lang="zh-CN" altLang="en-US" sz="4000"/>
        </a:p>
      </dgm:t>
    </dgm:pt>
    <dgm:pt modelId="{76D1006B-56E1-44FF-B18C-5EE5CD075203}">
      <dgm:prSet phldrT="[文本]" custT="1"/>
      <dgm:spPr/>
      <dgm:t>
        <a:bodyPr/>
        <a:lstStyle/>
        <a:p>
          <a:r>
            <a:rPr lang="zh-CN" altLang="en-US" sz="1400" dirty="0"/>
            <a:t>第</a:t>
          </a:r>
          <a:r>
            <a:rPr lang="en-US" altLang="en-US" sz="1400" dirty="0"/>
            <a:t>2</a:t>
          </a:r>
          <a:r>
            <a:rPr lang="zh-CN" altLang="en-US" sz="1400" dirty="0"/>
            <a:t>级：针对除全球合伙人以外的副总裁、下属单位总经理和其他高管，实施了</a:t>
          </a:r>
          <a:r>
            <a:rPr lang="en-US" altLang="en-US" sz="1400" dirty="0"/>
            <a:t>5</a:t>
          </a:r>
          <a:r>
            <a:rPr lang="zh-CN" altLang="en-US" sz="1400" dirty="0"/>
            <a:t>期事业合伙人持股计划</a:t>
          </a:r>
        </a:p>
      </dgm:t>
    </dgm:pt>
    <dgm:pt modelId="{6D900D9D-C81F-4180-8497-6E765B4DC625}" type="parTrans" cxnId="{FDEFFE4F-CB22-43C4-A8FF-029BEE00589D}">
      <dgm:prSet/>
      <dgm:spPr/>
      <dgm:t>
        <a:bodyPr/>
        <a:lstStyle/>
        <a:p>
          <a:endParaRPr lang="zh-CN" altLang="en-US" sz="4000"/>
        </a:p>
      </dgm:t>
    </dgm:pt>
    <dgm:pt modelId="{717D7F44-1FAF-48EB-822C-AD69481E031C}" type="sibTrans" cxnId="{FDEFFE4F-CB22-43C4-A8FF-029BEE00589D}">
      <dgm:prSet/>
      <dgm:spPr/>
      <dgm:t>
        <a:bodyPr/>
        <a:lstStyle/>
        <a:p>
          <a:endParaRPr lang="zh-CN" altLang="en-US" sz="4000"/>
        </a:p>
      </dgm:t>
    </dgm:pt>
    <dgm:pt modelId="{C0432F71-C60D-48FB-B70E-89FD2C60EEC9}">
      <dgm:prSet phldrT="[文本]" custT="1"/>
      <dgm:spPr/>
      <dgm:t>
        <a:bodyPr/>
        <a:lstStyle/>
        <a:p>
          <a:r>
            <a:rPr lang="zh-CN" altLang="en-US" sz="1400" dirty="0"/>
            <a:t>第</a:t>
          </a:r>
          <a:r>
            <a:rPr lang="en-US" altLang="en-US" sz="1400" dirty="0"/>
            <a:t>3</a:t>
          </a:r>
          <a:r>
            <a:rPr lang="zh-CN" altLang="en-US" sz="1400" dirty="0"/>
            <a:t>级：针对经营单位和部门高层管理人员，实施了</a:t>
          </a:r>
          <a:r>
            <a:rPr lang="en-US" altLang="en-US" sz="1400" dirty="0"/>
            <a:t>6</a:t>
          </a:r>
          <a:r>
            <a:rPr lang="zh-CN" altLang="en-US" sz="1400" dirty="0"/>
            <a:t>期限制性股票激励计划</a:t>
          </a:r>
        </a:p>
      </dgm:t>
    </dgm:pt>
    <dgm:pt modelId="{40F28B8F-4C5C-4DFA-B573-4523326E7517}" type="parTrans" cxnId="{91F34A66-FCDF-4A09-8DF9-1C47EC38D958}">
      <dgm:prSet/>
      <dgm:spPr/>
      <dgm:t>
        <a:bodyPr/>
        <a:lstStyle/>
        <a:p>
          <a:endParaRPr lang="zh-CN" altLang="en-US" sz="4000"/>
        </a:p>
      </dgm:t>
    </dgm:pt>
    <dgm:pt modelId="{A1293C3E-5DF3-4599-AA93-FD5506BDCEB2}" type="sibTrans" cxnId="{91F34A66-FCDF-4A09-8DF9-1C47EC38D958}">
      <dgm:prSet/>
      <dgm:spPr/>
      <dgm:t>
        <a:bodyPr/>
        <a:lstStyle/>
        <a:p>
          <a:endParaRPr lang="zh-CN" altLang="en-US" sz="4000"/>
        </a:p>
      </dgm:t>
    </dgm:pt>
    <dgm:pt modelId="{B8F4A855-23BC-48FB-812A-7CD9F3F8BC94}">
      <dgm:prSet phldrT="[文本]" custT="1"/>
      <dgm:spPr/>
      <dgm:t>
        <a:bodyPr/>
        <a:lstStyle/>
        <a:p>
          <a:r>
            <a:rPr lang="zh-CN" altLang="en-US" sz="1400" dirty="0"/>
            <a:t>第</a:t>
          </a:r>
          <a:r>
            <a:rPr lang="en-US" altLang="en-US" sz="1400" dirty="0"/>
            <a:t>5</a:t>
          </a:r>
          <a:r>
            <a:rPr lang="zh-CN" altLang="en-US" sz="1400" dirty="0"/>
            <a:t>级：针对集团下属创新主体，如美智光电、美云智数、安得智联、美智纵横，各制定了</a:t>
          </a:r>
          <a:r>
            <a:rPr lang="en-US" altLang="en-US" sz="1400" dirty="0"/>
            <a:t>1</a:t>
          </a:r>
          <a:r>
            <a:rPr lang="zh-CN" altLang="en-US" sz="1400" dirty="0"/>
            <a:t>期多元化员工持股计划</a:t>
          </a:r>
        </a:p>
      </dgm:t>
    </dgm:pt>
    <dgm:pt modelId="{8B9FDCA3-3B6E-4888-A1F7-D81A1A0B1C59}" type="parTrans" cxnId="{22C6AA2B-43A0-4B3D-826C-2814E77F20DC}">
      <dgm:prSet/>
      <dgm:spPr/>
      <dgm:t>
        <a:bodyPr/>
        <a:lstStyle/>
        <a:p>
          <a:endParaRPr lang="zh-CN" altLang="en-US" sz="4000"/>
        </a:p>
      </dgm:t>
    </dgm:pt>
    <dgm:pt modelId="{020BAB16-79DC-4A76-A4CB-D5ADCD0E3EA5}" type="sibTrans" cxnId="{22C6AA2B-43A0-4B3D-826C-2814E77F20DC}">
      <dgm:prSet/>
      <dgm:spPr/>
      <dgm:t>
        <a:bodyPr/>
        <a:lstStyle/>
        <a:p>
          <a:endParaRPr lang="zh-CN" altLang="en-US" sz="4000"/>
        </a:p>
      </dgm:t>
    </dgm:pt>
    <dgm:pt modelId="{5757F670-31B7-4E2F-9771-359F15B4BD68}">
      <dgm:prSet phldrT="[文本]" custT="1"/>
      <dgm:spPr/>
      <dgm:t>
        <a:bodyPr/>
        <a:lstStyle/>
        <a:p>
          <a:r>
            <a:rPr lang="zh-CN" altLang="en-US" sz="1400" dirty="0"/>
            <a:t>第</a:t>
          </a:r>
          <a:r>
            <a:rPr lang="en-US" altLang="en-US" sz="1400" dirty="0"/>
            <a:t>4</a:t>
          </a:r>
          <a:r>
            <a:rPr lang="zh-CN" altLang="en-US" sz="1400" dirty="0"/>
            <a:t>级：针对研发、制造、品质等科技人员，以及其他业务骨干实施了</a:t>
          </a:r>
          <a:r>
            <a:rPr lang="en-US" altLang="en-US" sz="1400" dirty="0"/>
            <a:t>9</a:t>
          </a:r>
          <a:r>
            <a:rPr lang="zh-CN" altLang="en-US" sz="1400" dirty="0"/>
            <a:t>期股票期权激励计划</a:t>
          </a:r>
        </a:p>
      </dgm:t>
    </dgm:pt>
    <dgm:pt modelId="{2139A76D-CEBD-4ED4-859B-334510BB9441}" type="parTrans" cxnId="{8364BF7F-C3FA-44DC-B5F5-D9A66038C80E}">
      <dgm:prSet/>
      <dgm:spPr/>
      <dgm:t>
        <a:bodyPr/>
        <a:lstStyle/>
        <a:p>
          <a:endParaRPr lang="zh-CN" altLang="en-US" sz="4000"/>
        </a:p>
      </dgm:t>
    </dgm:pt>
    <dgm:pt modelId="{8AD19C79-6633-4B85-8B23-7E8322566AFA}" type="sibTrans" cxnId="{8364BF7F-C3FA-44DC-B5F5-D9A66038C80E}">
      <dgm:prSet/>
      <dgm:spPr/>
      <dgm:t>
        <a:bodyPr/>
        <a:lstStyle/>
        <a:p>
          <a:endParaRPr lang="zh-CN" altLang="en-US" sz="4000"/>
        </a:p>
      </dgm:t>
    </dgm:pt>
    <dgm:pt modelId="{05C52161-3610-4AD0-A446-F4C2BF5E238F}" type="pres">
      <dgm:prSet presAssocID="{3928224C-F771-4CD5-8AF4-0CEC0A30198B}" presName="linear" presStyleCnt="0">
        <dgm:presLayoutVars>
          <dgm:dir/>
          <dgm:animLvl val="lvl"/>
          <dgm:resizeHandles val="exact"/>
        </dgm:presLayoutVars>
      </dgm:prSet>
      <dgm:spPr/>
    </dgm:pt>
    <dgm:pt modelId="{7AFB1DD1-6887-4043-89BA-EA56329B8E48}" type="pres">
      <dgm:prSet presAssocID="{ECE0C31C-597B-4E99-B8B3-60F0F54F3849}" presName="parentLin" presStyleCnt="0"/>
      <dgm:spPr/>
    </dgm:pt>
    <dgm:pt modelId="{105D2DA6-B5B6-47ED-B6C5-1BC968855A20}" type="pres">
      <dgm:prSet presAssocID="{ECE0C31C-597B-4E99-B8B3-60F0F54F3849}" presName="parentLeftMargin" presStyleLbl="node1" presStyleIdx="0" presStyleCnt="5"/>
      <dgm:spPr/>
    </dgm:pt>
    <dgm:pt modelId="{5DBE0D89-9D91-401A-843F-BA173388D2CD}" type="pres">
      <dgm:prSet presAssocID="{ECE0C31C-597B-4E99-B8B3-60F0F54F384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DAACB6A-495B-476D-915A-2B12B615E880}" type="pres">
      <dgm:prSet presAssocID="{ECE0C31C-597B-4E99-B8B3-60F0F54F3849}" presName="negativeSpace" presStyleCnt="0"/>
      <dgm:spPr/>
    </dgm:pt>
    <dgm:pt modelId="{05703345-3097-436A-81F1-FC51E50EBFF5}" type="pres">
      <dgm:prSet presAssocID="{ECE0C31C-597B-4E99-B8B3-60F0F54F3849}" presName="childText" presStyleLbl="conFgAcc1" presStyleIdx="0" presStyleCnt="5">
        <dgm:presLayoutVars>
          <dgm:bulletEnabled val="1"/>
        </dgm:presLayoutVars>
      </dgm:prSet>
      <dgm:spPr/>
    </dgm:pt>
    <dgm:pt modelId="{BAA18843-EB84-4313-A720-7975F412D40A}" type="pres">
      <dgm:prSet presAssocID="{2356BCBF-5785-4721-B569-A732EA2D8943}" presName="spaceBetweenRectangles" presStyleCnt="0"/>
      <dgm:spPr/>
    </dgm:pt>
    <dgm:pt modelId="{991313DB-358C-440D-9011-5B28B4D87DC5}" type="pres">
      <dgm:prSet presAssocID="{76D1006B-56E1-44FF-B18C-5EE5CD075203}" presName="parentLin" presStyleCnt="0"/>
      <dgm:spPr/>
    </dgm:pt>
    <dgm:pt modelId="{A0DCFA56-502E-4048-882B-B5976DE8184B}" type="pres">
      <dgm:prSet presAssocID="{76D1006B-56E1-44FF-B18C-5EE5CD075203}" presName="parentLeftMargin" presStyleLbl="node1" presStyleIdx="0" presStyleCnt="5"/>
      <dgm:spPr/>
    </dgm:pt>
    <dgm:pt modelId="{397AE473-60EF-4609-9549-3337B918AAC5}" type="pres">
      <dgm:prSet presAssocID="{76D1006B-56E1-44FF-B18C-5EE5CD07520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8ECCE29-86C1-41B9-A9C2-9AF345E09D2E}" type="pres">
      <dgm:prSet presAssocID="{76D1006B-56E1-44FF-B18C-5EE5CD075203}" presName="negativeSpace" presStyleCnt="0"/>
      <dgm:spPr/>
    </dgm:pt>
    <dgm:pt modelId="{34C2C0CB-4E58-42C2-8ECA-138DDD1414D8}" type="pres">
      <dgm:prSet presAssocID="{76D1006B-56E1-44FF-B18C-5EE5CD075203}" presName="childText" presStyleLbl="conFgAcc1" presStyleIdx="1" presStyleCnt="5">
        <dgm:presLayoutVars>
          <dgm:bulletEnabled val="1"/>
        </dgm:presLayoutVars>
      </dgm:prSet>
      <dgm:spPr/>
    </dgm:pt>
    <dgm:pt modelId="{7A33E59F-44EE-435D-B62A-8D7CD1DA9397}" type="pres">
      <dgm:prSet presAssocID="{717D7F44-1FAF-48EB-822C-AD69481E031C}" presName="spaceBetweenRectangles" presStyleCnt="0"/>
      <dgm:spPr/>
    </dgm:pt>
    <dgm:pt modelId="{91DDC307-9F33-4E43-AC2D-C5DD7A7BD220}" type="pres">
      <dgm:prSet presAssocID="{C0432F71-C60D-48FB-B70E-89FD2C60EEC9}" presName="parentLin" presStyleCnt="0"/>
      <dgm:spPr/>
    </dgm:pt>
    <dgm:pt modelId="{5F378090-348B-4CC4-8EC1-476AB11DE279}" type="pres">
      <dgm:prSet presAssocID="{C0432F71-C60D-48FB-B70E-89FD2C60EEC9}" presName="parentLeftMargin" presStyleLbl="node1" presStyleIdx="1" presStyleCnt="5"/>
      <dgm:spPr/>
    </dgm:pt>
    <dgm:pt modelId="{A5C6252A-B60C-47A3-BE84-8A2CD20966CC}" type="pres">
      <dgm:prSet presAssocID="{C0432F71-C60D-48FB-B70E-89FD2C60EEC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4B96D78-DE9E-444A-AF53-3878C8F6BBCA}" type="pres">
      <dgm:prSet presAssocID="{C0432F71-C60D-48FB-B70E-89FD2C60EEC9}" presName="negativeSpace" presStyleCnt="0"/>
      <dgm:spPr/>
    </dgm:pt>
    <dgm:pt modelId="{6065D2EE-43DD-44BE-AEAD-4DC0A3798579}" type="pres">
      <dgm:prSet presAssocID="{C0432F71-C60D-48FB-B70E-89FD2C60EEC9}" presName="childText" presStyleLbl="conFgAcc1" presStyleIdx="2" presStyleCnt="5">
        <dgm:presLayoutVars>
          <dgm:bulletEnabled val="1"/>
        </dgm:presLayoutVars>
      </dgm:prSet>
      <dgm:spPr/>
    </dgm:pt>
    <dgm:pt modelId="{CA934911-3965-42B9-9D2C-C0A29C3A2C39}" type="pres">
      <dgm:prSet presAssocID="{A1293C3E-5DF3-4599-AA93-FD5506BDCEB2}" presName="spaceBetweenRectangles" presStyleCnt="0"/>
      <dgm:spPr/>
    </dgm:pt>
    <dgm:pt modelId="{FA92D959-BB6D-4777-BE52-8215B3D735BC}" type="pres">
      <dgm:prSet presAssocID="{5757F670-31B7-4E2F-9771-359F15B4BD68}" presName="parentLin" presStyleCnt="0"/>
      <dgm:spPr/>
    </dgm:pt>
    <dgm:pt modelId="{7CD4BC2D-9863-44E8-B605-87191E19C35E}" type="pres">
      <dgm:prSet presAssocID="{5757F670-31B7-4E2F-9771-359F15B4BD68}" presName="parentLeftMargin" presStyleLbl="node1" presStyleIdx="2" presStyleCnt="5"/>
      <dgm:spPr/>
    </dgm:pt>
    <dgm:pt modelId="{B57BE2CA-DE2A-4299-8DF6-DBE5C2D60923}" type="pres">
      <dgm:prSet presAssocID="{5757F670-31B7-4E2F-9771-359F15B4BD6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7687E28-7124-4266-B7D6-3073C64ADFFC}" type="pres">
      <dgm:prSet presAssocID="{5757F670-31B7-4E2F-9771-359F15B4BD68}" presName="negativeSpace" presStyleCnt="0"/>
      <dgm:spPr/>
    </dgm:pt>
    <dgm:pt modelId="{EB986165-125F-4CD2-8224-34CFBED5873A}" type="pres">
      <dgm:prSet presAssocID="{5757F670-31B7-4E2F-9771-359F15B4BD68}" presName="childText" presStyleLbl="conFgAcc1" presStyleIdx="3" presStyleCnt="5">
        <dgm:presLayoutVars>
          <dgm:bulletEnabled val="1"/>
        </dgm:presLayoutVars>
      </dgm:prSet>
      <dgm:spPr/>
    </dgm:pt>
    <dgm:pt modelId="{CFA2BF80-5ABB-4394-A02C-004954808047}" type="pres">
      <dgm:prSet presAssocID="{8AD19C79-6633-4B85-8B23-7E8322566AFA}" presName="spaceBetweenRectangles" presStyleCnt="0"/>
      <dgm:spPr/>
    </dgm:pt>
    <dgm:pt modelId="{12CAEF73-802C-4307-A586-93F2DA9B6B9B}" type="pres">
      <dgm:prSet presAssocID="{B8F4A855-23BC-48FB-812A-7CD9F3F8BC94}" presName="parentLin" presStyleCnt="0"/>
      <dgm:spPr/>
    </dgm:pt>
    <dgm:pt modelId="{7C26F882-83ED-421C-ACF7-72F75F84EE98}" type="pres">
      <dgm:prSet presAssocID="{B8F4A855-23BC-48FB-812A-7CD9F3F8BC94}" presName="parentLeftMargin" presStyleLbl="node1" presStyleIdx="3" presStyleCnt="5"/>
      <dgm:spPr/>
    </dgm:pt>
    <dgm:pt modelId="{648078AA-70D0-4CA9-A2B1-AAAB3EE69173}" type="pres">
      <dgm:prSet presAssocID="{B8F4A855-23BC-48FB-812A-7CD9F3F8BC94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65D67D4B-22CA-4C7B-8868-E6B1C0EBEF2E}" type="pres">
      <dgm:prSet presAssocID="{B8F4A855-23BC-48FB-812A-7CD9F3F8BC94}" presName="negativeSpace" presStyleCnt="0"/>
      <dgm:spPr/>
    </dgm:pt>
    <dgm:pt modelId="{54A16591-F411-4B50-8F64-CDAC5E60FA72}" type="pres">
      <dgm:prSet presAssocID="{B8F4A855-23BC-48FB-812A-7CD9F3F8BC94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3CB5B07-276A-41E7-9DD5-6432FCAFAA09}" type="presOf" srcId="{C0432F71-C60D-48FB-B70E-89FD2C60EEC9}" destId="{A5C6252A-B60C-47A3-BE84-8A2CD20966CC}" srcOrd="1" destOrd="0" presId="urn:microsoft.com/office/officeart/2005/8/layout/list1"/>
    <dgm:cxn modelId="{A3E8CC23-A342-4749-B239-16E3380460C6}" type="presOf" srcId="{76D1006B-56E1-44FF-B18C-5EE5CD075203}" destId="{A0DCFA56-502E-4048-882B-B5976DE8184B}" srcOrd="0" destOrd="0" presId="urn:microsoft.com/office/officeart/2005/8/layout/list1"/>
    <dgm:cxn modelId="{22C6AA2B-43A0-4B3D-826C-2814E77F20DC}" srcId="{3928224C-F771-4CD5-8AF4-0CEC0A30198B}" destId="{B8F4A855-23BC-48FB-812A-7CD9F3F8BC94}" srcOrd="4" destOrd="0" parTransId="{8B9FDCA3-3B6E-4888-A1F7-D81A1A0B1C59}" sibTransId="{020BAB16-79DC-4A76-A4CB-D5ADCD0E3EA5}"/>
    <dgm:cxn modelId="{7A002066-B27D-4061-89C9-608DADBE6B7A}" srcId="{3928224C-F771-4CD5-8AF4-0CEC0A30198B}" destId="{ECE0C31C-597B-4E99-B8B3-60F0F54F3849}" srcOrd="0" destOrd="0" parTransId="{CF329A6F-F459-4A0B-A77B-5B35023CBC8B}" sibTransId="{2356BCBF-5785-4721-B569-A732EA2D8943}"/>
    <dgm:cxn modelId="{91F34A66-FCDF-4A09-8DF9-1C47EC38D958}" srcId="{3928224C-F771-4CD5-8AF4-0CEC0A30198B}" destId="{C0432F71-C60D-48FB-B70E-89FD2C60EEC9}" srcOrd="2" destOrd="0" parTransId="{40F28B8F-4C5C-4DFA-B573-4523326E7517}" sibTransId="{A1293C3E-5DF3-4599-AA93-FD5506BDCEB2}"/>
    <dgm:cxn modelId="{38353E4B-94C8-492B-8F67-BBBF1D78F389}" type="presOf" srcId="{76D1006B-56E1-44FF-B18C-5EE5CD075203}" destId="{397AE473-60EF-4609-9549-3337B918AAC5}" srcOrd="1" destOrd="0" presId="urn:microsoft.com/office/officeart/2005/8/layout/list1"/>
    <dgm:cxn modelId="{E7BB304D-0564-40EC-B29E-EA4C65E19C83}" type="presOf" srcId="{3928224C-F771-4CD5-8AF4-0CEC0A30198B}" destId="{05C52161-3610-4AD0-A446-F4C2BF5E238F}" srcOrd="0" destOrd="0" presId="urn:microsoft.com/office/officeart/2005/8/layout/list1"/>
    <dgm:cxn modelId="{FF77884E-9A69-44CC-8F58-E38CE5416BB0}" type="presOf" srcId="{ECE0C31C-597B-4E99-B8B3-60F0F54F3849}" destId="{5DBE0D89-9D91-401A-843F-BA173388D2CD}" srcOrd="1" destOrd="0" presId="urn:microsoft.com/office/officeart/2005/8/layout/list1"/>
    <dgm:cxn modelId="{FDEFFE4F-CB22-43C4-A8FF-029BEE00589D}" srcId="{3928224C-F771-4CD5-8AF4-0CEC0A30198B}" destId="{76D1006B-56E1-44FF-B18C-5EE5CD075203}" srcOrd="1" destOrd="0" parTransId="{6D900D9D-C81F-4180-8497-6E765B4DC625}" sibTransId="{717D7F44-1FAF-48EB-822C-AD69481E031C}"/>
    <dgm:cxn modelId="{C0CF517E-8753-4451-B1EB-CE60167CC184}" type="presOf" srcId="{B8F4A855-23BC-48FB-812A-7CD9F3F8BC94}" destId="{7C26F882-83ED-421C-ACF7-72F75F84EE98}" srcOrd="0" destOrd="0" presId="urn:microsoft.com/office/officeart/2005/8/layout/list1"/>
    <dgm:cxn modelId="{8364BF7F-C3FA-44DC-B5F5-D9A66038C80E}" srcId="{3928224C-F771-4CD5-8AF4-0CEC0A30198B}" destId="{5757F670-31B7-4E2F-9771-359F15B4BD68}" srcOrd="3" destOrd="0" parTransId="{2139A76D-CEBD-4ED4-859B-334510BB9441}" sibTransId="{8AD19C79-6633-4B85-8B23-7E8322566AFA}"/>
    <dgm:cxn modelId="{0429E783-5192-45B7-9C66-2020F073BCA8}" type="presOf" srcId="{5757F670-31B7-4E2F-9771-359F15B4BD68}" destId="{7CD4BC2D-9863-44E8-B605-87191E19C35E}" srcOrd="0" destOrd="0" presId="urn:microsoft.com/office/officeart/2005/8/layout/list1"/>
    <dgm:cxn modelId="{CD872B84-7470-44F2-980E-A5360050A4FD}" type="presOf" srcId="{C0432F71-C60D-48FB-B70E-89FD2C60EEC9}" destId="{5F378090-348B-4CC4-8EC1-476AB11DE279}" srcOrd="0" destOrd="0" presId="urn:microsoft.com/office/officeart/2005/8/layout/list1"/>
    <dgm:cxn modelId="{1E1ACE92-C235-4CD3-A9F8-5E9A39287C46}" type="presOf" srcId="{ECE0C31C-597B-4E99-B8B3-60F0F54F3849}" destId="{105D2DA6-B5B6-47ED-B6C5-1BC968855A20}" srcOrd="0" destOrd="0" presId="urn:microsoft.com/office/officeart/2005/8/layout/list1"/>
    <dgm:cxn modelId="{14353ACA-7B85-420A-B4C1-6809E81B5A4B}" type="presOf" srcId="{B8F4A855-23BC-48FB-812A-7CD9F3F8BC94}" destId="{648078AA-70D0-4CA9-A2B1-AAAB3EE69173}" srcOrd="1" destOrd="0" presId="urn:microsoft.com/office/officeart/2005/8/layout/list1"/>
    <dgm:cxn modelId="{3155B7E1-B3B2-4818-BFE1-44A4A7A66D75}" type="presOf" srcId="{5757F670-31B7-4E2F-9771-359F15B4BD68}" destId="{B57BE2CA-DE2A-4299-8DF6-DBE5C2D60923}" srcOrd="1" destOrd="0" presId="urn:microsoft.com/office/officeart/2005/8/layout/list1"/>
    <dgm:cxn modelId="{B023C270-AAC7-4D4F-B67C-C2DB35CAC569}" type="presParOf" srcId="{05C52161-3610-4AD0-A446-F4C2BF5E238F}" destId="{7AFB1DD1-6887-4043-89BA-EA56329B8E48}" srcOrd="0" destOrd="0" presId="urn:microsoft.com/office/officeart/2005/8/layout/list1"/>
    <dgm:cxn modelId="{14E14D4B-41B2-4D3F-B957-6A3017776105}" type="presParOf" srcId="{7AFB1DD1-6887-4043-89BA-EA56329B8E48}" destId="{105D2DA6-B5B6-47ED-B6C5-1BC968855A20}" srcOrd="0" destOrd="0" presId="urn:microsoft.com/office/officeart/2005/8/layout/list1"/>
    <dgm:cxn modelId="{3E6478B2-8142-4848-B60B-CBE3A14D7DA0}" type="presParOf" srcId="{7AFB1DD1-6887-4043-89BA-EA56329B8E48}" destId="{5DBE0D89-9D91-401A-843F-BA173388D2CD}" srcOrd="1" destOrd="0" presId="urn:microsoft.com/office/officeart/2005/8/layout/list1"/>
    <dgm:cxn modelId="{2189F005-8AE1-48BD-AC3B-4160019221DC}" type="presParOf" srcId="{05C52161-3610-4AD0-A446-F4C2BF5E238F}" destId="{DDAACB6A-495B-476D-915A-2B12B615E880}" srcOrd="1" destOrd="0" presId="urn:microsoft.com/office/officeart/2005/8/layout/list1"/>
    <dgm:cxn modelId="{F0030793-B62E-40AC-950F-733C44030398}" type="presParOf" srcId="{05C52161-3610-4AD0-A446-F4C2BF5E238F}" destId="{05703345-3097-436A-81F1-FC51E50EBFF5}" srcOrd="2" destOrd="0" presId="urn:microsoft.com/office/officeart/2005/8/layout/list1"/>
    <dgm:cxn modelId="{0B17408B-A9CE-40E5-B70C-5D98AF3B4167}" type="presParOf" srcId="{05C52161-3610-4AD0-A446-F4C2BF5E238F}" destId="{BAA18843-EB84-4313-A720-7975F412D40A}" srcOrd="3" destOrd="0" presId="urn:microsoft.com/office/officeart/2005/8/layout/list1"/>
    <dgm:cxn modelId="{2484DCA4-AF26-43DD-AC1B-72AB0D6098C3}" type="presParOf" srcId="{05C52161-3610-4AD0-A446-F4C2BF5E238F}" destId="{991313DB-358C-440D-9011-5B28B4D87DC5}" srcOrd="4" destOrd="0" presId="urn:microsoft.com/office/officeart/2005/8/layout/list1"/>
    <dgm:cxn modelId="{2A5D284F-4BC7-441E-839F-203544F8E04A}" type="presParOf" srcId="{991313DB-358C-440D-9011-5B28B4D87DC5}" destId="{A0DCFA56-502E-4048-882B-B5976DE8184B}" srcOrd="0" destOrd="0" presId="urn:microsoft.com/office/officeart/2005/8/layout/list1"/>
    <dgm:cxn modelId="{88C18D79-C4FF-4C3D-8DCD-C2833E6707FF}" type="presParOf" srcId="{991313DB-358C-440D-9011-5B28B4D87DC5}" destId="{397AE473-60EF-4609-9549-3337B918AAC5}" srcOrd="1" destOrd="0" presId="urn:microsoft.com/office/officeart/2005/8/layout/list1"/>
    <dgm:cxn modelId="{D4301119-119E-471B-AACC-C8E1BCB627F1}" type="presParOf" srcId="{05C52161-3610-4AD0-A446-F4C2BF5E238F}" destId="{58ECCE29-86C1-41B9-A9C2-9AF345E09D2E}" srcOrd="5" destOrd="0" presId="urn:microsoft.com/office/officeart/2005/8/layout/list1"/>
    <dgm:cxn modelId="{C30C5182-82E6-455A-B619-5A8E1AAE75DC}" type="presParOf" srcId="{05C52161-3610-4AD0-A446-F4C2BF5E238F}" destId="{34C2C0CB-4E58-42C2-8ECA-138DDD1414D8}" srcOrd="6" destOrd="0" presId="urn:microsoft.com/office/officeart/2005/8/layout/list1"/>
    <dgm:cxn modelId="{F6605955-9F22-40C3-ADCB-351E1B61938D}" type="presParOf" srcId="{05C52161-3610-4AD0-A446-F4C2BF5E238F}" destId="{7A33E59F-44EE-435D-B62A-8D7CD1DA9397}" srcOrd="7" destOrd="0" presId="urn:microsoft.com/office/officeart/2005/8/layout/list1"/>
    <dgm:cxn modelId="{E2F5AD47-56A7-479C-9644-230DCBF034DA}" type="presParOf" srcId="{05C52161-3610-4AD0-A446-F4C2BF5E238F}" destId="{91DDC307-9F33-4E43-AC2D-C5DD7A7BD220}" srcOrd="8" destOrd="0" presId="urn:microsoft.com/office/officeart/2005/8/layout/list1"/>
    <dgm:cxn modelId="{BB348ADA-FB52-4627-86B2-AC2E04FDD1AB}" type="presParOf" srcId="{91DDC307-9F33-4E43-AC2D-C5DD7A7BD220}" destId="{5F378090-348B-4CC4-8EC1-476AB11DE279}" srcOrd="0" destOrd="0" presId="urn:microsoft.com/office/officeart/2005/8/layout/list1"/>
    <dgm:cxn modelId="{B28C6BFA-F53D-4F20-B002-D03441B209A5}" type="presParOf" srcId="{91DDC307-9F33-4E43-AC2D-C5DD7A7BD220}" destId="{A5C6252A-B60C-47A3-BE84-8A2CD20966CC}" srcOrd="1" destOrd="0" presId="urn:microsoft.com/office/officeart/2005/8/layout/list1"/>
    <dgm:cxn modelId="{E46F9820-6C7F-421E-9714-3C9E1A519C7F}" type="presParOf" srcId="{05C52161-3610-4AD0-A446-F4C2BF5E238F}" destId="{44B96D78-DE9E-444A-AF53-3878C8F6BBCA}" srcOrd="9" destOrd="0" presId="urn:microsoft.com/office/officeart/2005/8/layout/list1"/>
    <dgm:cxn modelId="{D9782291-8CEC-4E22-BABD-273DBD8287F1}" type="presParOf" srcId="{05C52161-3610-4AD0-A446-F4C2BF5E238F}" destId="{6065D2EE-43DD-44BE-AEAD-4DC0A3798579}" srcOrd="10" destOrd="0" presId="urn:microsoft.com/office/officeart/2005/8/layout/list1"/>
    <dgm:cxn modelId="{4AB6828B-9119-4631-BB01-66524983D416}" type="presParOf" srcId="{05C52161-3610-4AD0-A446-F4C2BF5E238F}" destId="{CA934911-3965-42B9-9D2C-C0A29C3A2C39}" srcOrd="11" destOrd="0" presId="urn:microsoft.com/office/officeart/2005/8/layout/list1"/>
    <dgm:cxn modelId="{84946262-45B8-44EB-9669-2681A1178D18}" type="presParOf" srcId="{05C52161-3610-4AD0-A446-F4C2BF5E238F}" destId="{FA92D959-BB6D-4777-BE52-8215B3D735BC}" srcOrd="12" destOrd="0" presId="urn:microsoft.com/office/officeart/2005/8/layout/list1"/>
    <dgm:cxn modelId="{E5BA4692-6BB1-41A5-B18A-9ADD361FDF1D}" type="presParOf" srcId="{FA92D959-BB6D-4777-BE52-8215B3D735BC}" destId="{7CD4BC2D-9863-44E8-B605-87191E19C35E}" srcOrd="0" destOrd="0" presId="urn:microsoft.com/office/officeart/2005/8/layout/list1"/>
    <dgm:cxn modelId="{91451FE3-CF84-4CE5-84C8-7F80E180828C}" type="presParOf" srcId="{FA92D959-BB6D-4777-BE52-8215B3D735BC}" destId="{B57BE2CA-DE2A-4299-8DF6-DBE5C2D60923}" srcOrd="1" destOrd="0" presId="urn:microsoft.com/office/officeart/2005/8/layout/list1"/>
    <dgm:cxn modelId="{78A58718-4A18-4129-9120-5F56E72FBFA9}" type="presParOf" srcId="{05C52161-3610-4AD0-A446-F4C2BF5E238F}" destId="{97687E28-7124-4266-B7D6-3073C64ADFFC}" srcOrd="13" destOrd="0" presId="urn:microsoft.com/office/officeart/2005/8/layout/list1"/>
    <dgm:cxn modelId="{08BC3F39-1D83-4C3E-9547-879471E40151}" type="presParOf" srcId="{05C52161-3610-4AD0-A446-F4C2BF5E238F}" destId="{EB986165-125F-4CD2-8224-34CFBED5873A}" srcOrd="14" destOrd="0" presId="urn:microsoft.com/office/officeart/2005/8/layout/list1"/>
    <dgm:cxn modelId="{0E0695AE-68C5-4CA7-A58B-E4B830565D9C}" type="presParOf" srcId="{05C52161-3610-4AD0-A446-F4C2BF5E238F}" destId="{CFA2BF80-5ABB-4394-A02C-004954808047}" srcOrd="15" destOrd="0" presId="urn:microsoft.com/office/officeart/2005/8/layout/list1"/>
    <dgm:cxn modelId="{8E2466BE-221D-47F2-8ECE-4B3D4193E12A}" type="presParOf" srcId="{05C52161-3610-4AD0-A446-F4C2BF5E238F}" destId="{12CAEF73-802C-4307-A586-93F2DA9B6B9B}" srcOrd="16" destOrd="0" presId="urn:microsoft.com/office/officeart/2005/8/layout/list1"/>
    <dgm:cxn modelId="{D0CBBA30-AAFD-4C13-98E1-D01F295132A5}" type="presParOf" srcId="{12CAEF73-802C-4307-A586-93F2DA9B6B9B}" destId="{7C26F882-83ED-421C-ACF7-72F75F84EE98}" srcOrd="0" destOrd="0" presId="urn:microsoft.com/office/officeart/2005/8/layout/list1"/>
    <dgm:cxn modelId="{19ABFEDA-75AB-43AA-9AF7-A303F32FBE19}" type="presParOf" srcId="{12CAEF73-802C-4307-A586-93F2DA9B6B9B}" destId="{648078AA-70D0-4CA9-A2B1-AAAB3EE69173}" srcOrd="1" destOrd="0" presId="urn:microsoft.com/office/officeart/2005/8/layout/list1"/>
    <dgm:cxn modelId="{4F5D9957-23F2-4438-A325-BA4ACF87D251}" type="presParOf" srcId="{05C52161-3610-4AD0-A446-F4C2BF5E238F}" destId="{65D67D4B-22CA-4C7B-8868-E6B1C0EBEF2E}" srcOrd="17" destOrd="0" presId="urn:microsoft.com/office/officeart/2005/8/layout/list1"/>
    <dgm:cxn modelId="{A2017EF5-5C36-4E89-99D3-C0C7C4837191}" type="presParOf" srcId="{05C52161-3610-4AD0-A446-F4C2BF5E238F}" destId="{54A16591-F411-4B50-8F64-CDAC5E60FA7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F290171A-AA82-4B30-8ECB-B35FA491C5B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42905976-9775-43A1-8FDE-7C0A27084387}">
      <dgm:prSet phldrT="[文本]"/>
      <dgm:spPr/>
      <dgm:t>
        <a:bodyPr/>
        <a:lstStyle/>
        <a:p>
          <a:r>
            <a:rPr lang="zh-CN" altLang="en-US" dirty="0"/>
            <a:t>内部企业家</a:t>
          </a:r>
        </a:p>
      </dgm:t>
    </dgm:pt>
    <dgm:pt modelId="{42588890-FC48-4AA3-A16E-01BC03DFD9C6}" type="parTrans" cxnId="{12D3CF8F-BD49-45F6-A977-01B8085E8BBC}">
      <dgm:prSet/>
      <dgm:spPr/>
      <dgm:t>
        <a:bodyPr/>
        <a:lstStyle/>
        <a:p>
          <a:endParaRPr lang="zh-CN" altLang="en-US"/>
        </a:p>
      </dgm:t>
    </dgm:pt>
    <dgm:pt modelId="{24264805-DCF5-4AAF-BFB0-87D89D00C471}" type="sibTrans" cxnId="{12D3CF8F-BD49-45F6-A977-01B8085E8BBC}">
      <dgm:prSet/>
      <dgm:spPr/>
      <dgm:t>
        <a:bodyPr/>
        <a:lstStyle/>
        <a:p>
          <a:endParaRPr lang="zh-CN" altLang="en-US"/>
        </a:p>
      </dgm:t>
    </dgm:pt>
    <dgm:pt modelId="{6692AF88-5F5A-4CAF-BE43-4AE0E62748DE}">
      <dgm:prSet phldrT="[文本]"/>
      <dgm:spPr/>
      <dgm:t>
        <a:bodyPr/>
        <a:lstStyle/>
        <a:p>
          <a:r>
            <a:rPr lang="zh-CN" altLang="en-US" dirty="0"/>
            <a:t>指由股东委托以集团长期持续的价值增值为目标，并拥有相应决策权的职业经理人，主要包括集团和二级平台第一负责人</a:t>
          </a:r>
        </a:p>
      </dgm:t>
    </dgm:pt>
    <dgm:pt modelId="{B0C69C15-228E-4BC1-A1B3-F91EC1507F06}" type="parTrans" cxnId="{6E7CC2AC-DB1E-42EA-96FF-EC74C424F4BA}">
      <dgm:prSet/>
      <dgm:spPr/>
      <dgm:t>
        <a:bodyPr/>
        <a:lstStyle/>
        <a:p>
          <a:endParaRPr lang="zh-CN" altLang="en-US"/>
        </a:p>
      </dgm:t>
    </dgm:pt>
    <dgm:pt modelId="{027B5A0E-3B6E-4436-BC51-F8D9EE288CFD}" type="sibTrans" cxnId="{6E7CC2AC-DB1E-42EA-96FF-EC74C424F4BA}">
      <dgm:prSet/>
      <dgm:spPr/>
      <dgm:t>
        <a:bodyPr/>
        <a:lstStyle/>
        <a:p>
          <a:endParaRPr lang="zh-CN" altLang="en-US"/>
        </a:p>
      </dgm:t>
    </dgm:pt>
    <dgm:pt modelId="{305D862F-BB45-4BD3-AC19-D4BD063CFAE9}">
      <dgm:prSet phldrT="[文本]"/>
      <dgm:spPr/>
      <dgm:t>
        <a:bodyPr/>
        <a:lstStyle/>
        <a:p>
          <a:r>
            <a:rPr lang="zh-CN" altLang="en-US" dirty="0"/>
            <a:t>职业经营者</a:t>
          </a:r>
        </a:p>
      </dgm:t>
    </dgm:pt>
    <dgm:pt modelId="{8778613A-6059-4AC0-AEC2-BC4474BF233C}" type="parTrans" cxnId="{0745EBC1-2B89-445D-8715-2189779210FA}">
      <dgm:prSet/>
      <dgm:spPr/>
      <dgm:t>
        <a:bodyPr/>
        <a:lstStyle/>
        <a:p>
          <a:endParaRPr lang="zh-CN" altLang="en-US"/>
        </a:p>
      </dgm:t>
    </dgm:pt>
    <dgm:pt modelId="{1AC2C5C5-A44A-4E31-B5D8-D7991B120460}" type="sibTrans" cxnId="{0745EBC1-2B89-445D-8715-2189779210FA}">
      <dgm:prSet/>
      <dgm:spPr/>
      <dgm:t>
        <a:bodyPr/>
        <a:lstStyle/>
        <a:p>
          <a:endParaRPr lang="zh-CN" altLang="en-US"/>
        </a:p>
      </dgm:t>
    </dgm:pt>
    <dgm:pt modelId="{7E39F330-F05C-4518-B549-A88C08363257}">
      <dgm:prSet phldrT="[文本]"/>
      <dgm:spPr/>
      <dgm:t>
        <a:bodyPr/>
        <a:lstStyle/>
        <a:p>
          <a:r>
            <a:rPr lang="zh-CN" altLang="en-US" dirty="0"/>
            <a:t>指对一级经营单位的经营业绩负直接责任，并拥有相应经营权的职业经理人，主要包括各事业部、集团直属经营单位的总经理</a:t>
          </a:r>
        </a:p>
      </dgm:t>
    </dgm:pt>
    <dgm:pt modelId="{D0BDEC21-ACCB-43FF-94FB-11E6C0F80C78}" type="parTrans" cxnId="{3439EFFF-EA4D-4A42-AFE6-AB195E8949CE}">
      <dgm:prSet/>
      <dgm:spPr/>
      <dgm:t>
        <a:bodyPr/>
        <a:lstStyle/>
        <a:p>
          <a:endParaRPr lang="zh-CN" altLang="en-US"/>
        </a:p>
      </dgm:t>
    </dgm:pt>
    <dgm:pt modelId="{0056F075-18BA-4167-A951-B1D4CC756D6F}" type="sibTrans" cxnId="{3439EFFF-EA4D-4A42-AFE6-AB195E8949CE}">
      <dgm:prSet/>
      <dgm:spPr/>
      <dgm:t>
        <a:bodyPr/>
        <a:lstStyle/>
        <a:p>
          <a:endParaRPr lang="zh-CN" altLang="en-US"/>
        </a:p>
      </dgm:t>
    </dgm:pt>
    <dgm:pt modelId="{4077598F-96A8-4324-9E0A-E1AE3AF06690}">
      <dgm:prSet phldrT="[文本]"/>
      <dgm:spPr/>
      <dgm:t>
        <a:bodyPr/>
        <a:lstStyle/>
        <a:p>
          <a:r>
            <a:rPr lang="zh-CN" altLang="en-US" dirty="0"/>
            <a:t>专业管理者</a:t>
          </a:r>
        </a:p>
      </dgm:t>
    </dgm:pt>
    <dgm:pt modelId="{2305C24A-B1AD-4839-BEB1-12076D790955}" type="parTrans" cxnId="{E668906A-32B1-4E5C-A280-9725B68536A7}">
      <dgm:prSet/>
      <dgm:spPr/>
      <dgm:t>
        <a:bodyPr/>
        <a:lstStyle/>
        <a:p>
          <a:endParaRPr lang="zh-CN" altLang="en-US"/>
        </a:p>
      </dgm:t>
    </dgm:pt>
    <dgm:pt modelId="{F2CBB7D3-455E-4552-8847-CE6787BD78F8}" type="sibTrans" cxnId="{E668906A-32B1-4E5C-A280-9725B68536A7}">
      <dgm:prSet/>
      <dgm:spPr/>
      <dgm:t>
        <a:bodyPr/>
        <a:lstStyle/>
        <a:p>
          <a:endParaRPr lang="zh-CN" altLang="en-US"/>
        </a:p>
      </dgm:t>
    </dgm:pt>
    <dgm:pt modelId="{E783233F-E962-41E3-8973-C008CA2AA4C7}">
      <dgm:prSet phldrT="[文本]"/>
      <dgm:spPr/>
      <dgm:t>
        <a:bodyPr/>
        <a:lstStyle/>
        <a:p>
          <a:r>
            <a:rPr lang="zh-CN" altLang="en-US" dirty="0"/>
            <a:t>负责某一职能管理</a:t>
          </a:r>
        </a:p>
      </dgm:t>
    </dgm:pt>
    <dgm:pt modelId="{72633293-3CEA-476A-A0F2-24CF5C7EF41B}" type="parTrans" cxnId="{B578BB6D-3657-4A6B-8EAD-65EA314DA936}">
      <dgm:prSet/>
      <dgm:spPr/>
      <dgm:t>
        <a:bodyPr/>
        <a:lstStyle/>
        <a:p>
          <a:endParaRPr lang="zh-CN" altLang="en-US"/>
        </a:p>
      </dgm:t>
    </dgm:pt>
    <dgm:pt modelId="{9F686D90-57BD-4F5B-8A3D-4492F510707A}" type="sibTrans" cxnId="{B578BB6D-3657-4A6B-8EAD-65EA314DA936}">
      <dgm:prSet/>
      <dgm:spPr/>
      <dgm:t>
        <a:bodyPr/>
        <a:lstStyle/>
        <a:p>
          <a:endParaRPr lang="zh-CN" altLang="en-US"/>
        </a:p>
      </dgm:t>
    </dgm:pt>
    <dgm:pt modelId="{BFF867B5-E954-4680-8108-301AC43A86C8}">
      <dgm:prSet phldrT="[文本]"/>
      <dgm:spPr/>
      <dgm:t>
        <a:bodyPr/>
        <a:lstStyle/>
        <a:p>
          <a:r>
            <a:rPr lang="zh-CN" altLang="en-US" dirty="0"/>
            <a:t>向集团总裁和各一级单元总经理汇报</a:t>
          </a:r>
        </a:p>
      </dgm:t>
    </dgm:pt>
    <dgm:pt modelId="{2DFF1EC8-83CB-455E-890F-3C58314E8B89}" type="parTrans" cxnId="{BB005A7D-4282-42EE-BE70-5570FD06904F}">
      <dgm:prSet/>
      <dgm:spPr/>
      <dgm:t>
        <a:bodyPr/>
        <a:lstStyle/>
        <a:p>
          <a:endParaRPr lang="zh-CN" altLang="en-US"/>
        </a:p>
      </dgm:t>
    </dgm:pt>
    <dgm:pt modelId="{8DA2F9A2-7E6B-43F2-BE6B-17C824FFDF84}" type="sibTrans" cxnId="{BB005A7D-4282-42EE-BE70-5570FD06904F}">
      <dgm:prSet/>
      <dgm:spPr/>
      <dgm:t>
        <a:bodyPr/>
        <a:lstStyle/>
        <a:p>
          <a:endParaRPr lang="zh-CN" altLang="en-US"/>
        </a:p>
      </dgm:t>
    </dgm:pt>
    <dgm:pt modelId="{AD6DDF0A-3CA7-496E-97A1-CD31E2EFD6E5}">
      <dgm:prSet/>
      <dgm:spPr/>
      <dgm:t>
        <a:bodyPr/>
        <a:lstStyle/>
        <a:p>
          <a:r>
            <a:rPr lang="zh-CN" altLang="en-US" dirty="0"/>
            <a:t>内部企业家主要指方洪波，同时包括各业务板块的负责人</a:t>
          </a:r>
        </a:p>
      </dgm:t>
    </dgm:pt>
    <dgm:pt modelId="{A3097312-919B-4626-B586-1E3DFBF2D0F2}" type="parTrans" cxnId="{CDA4EF30-1C2D-422C-9397-B99575DB0B43}">
      <dgm:prSet/>
      <dgm:spPr/>
      <dgm:t>
        <a:bodyPr/>
        <a:lstStyle/>
        <a:p>
          <a:endParaRPr lang="zh-CN" altLang="en-US"/>
        </a:p>
      </dgm:t>
    </dgm:pt>
    <dgm:pt modelId="{B5B538DD-A3B6-4AC7-BEF7-9D650C98BD04}" type="sibTrans" cxnId="{CDA4EF30-1C2D-422C-9397-B99575DB0B43}">
      <dgm:prSet/>
      <dgm:spPr/>
      <dgm:t>
        <a:bodyPr/>
        <a:lstStyle/>
        <a:p>
          <a:endParaRPr lang="zh-CN" altLang="en-US"/>
        </a:p>
      </dgm:t>
    </dgm:pt>
    <dgm:pt modelId="{4D2DF91F-D8FE-433F-A2B4-80C2AC276375}">
      <dgm:prSet/>
      <dgm:spPr/>
      <dgm:t>
        <a:bodyPr/>
        <a:lstStyle/>
        <a:p>
          <a:r>
            <a:rPr lang="zh-CN" altLang="en-US" dirty="0"/>
            <a:t>各经营单位总经理</a:t>
          </a:r>
        </a:p>
      </dgm:t>
    </dgm:pt>
    <dgm:pt modelId="{0409D32C-2044-4880-9BD1-6B1D9E1D1B05}" type="parTrans" cxnId="{1C30B602-6C34-4C26-BF0C-33533E542B31}">
      <dgm:prSet/>
      <dgm:spPr/>
      <dgm:t>
        <a:bodyPr/>
        <a:lstStyle/>
        <a:p>
          <a:endParaRPr lang="zh-CN" altLang="en-US"/>
        </a:p>
      </dgm:t>
    </dgm:pt>
    <dgm:pt modelId="{223CDAF9-15AA-467F-ACD3-17819403FBBA}" type="sibTrans" cxnId="{1C30B602-6C34-4C26-BF0C-33533E542B31}">
      <dgm:prSet/>
      <dgm:spPr/>
      <dgm:t>
        <a:bodyPr/>
        <a:lstStyle/>
        <a:p>
          <a:endParaRPr lang="zh-CN" altLang="en-US"/>
        </a:p>
      </dgm:t>
    </dgm:pt>
    <dgm:pt modelId="{8A81B001-E12F-4501-B00C-DEE908131201}" type="pres">
      <dgm:prSet presAssocID="{F290171A-AA82-4B30-8ECB-B35FA491C5B6}" presName="Name0" presStyleCnt="0">
        <dgm:presLayoutVars>
          <dgm:dir/>
          <dgm:animLvl val="lvl"/>
          <dgm:resizeHandles val="exact"/>
        </dgm:presLayoutVars>
      </dgm:prSet>
      <dgm:spPr/>
    </dgm:pt>
    <dgm:pt modelId="{192C93F2-C214-43B7-A9AD-A7BFF70A03FE}" type="pres">
      <dgm:prSet presAssocID="{42905976-9775-43A1-8FDE-7C0A27084387}" presName="composite" presStyleCnt="0"/>
      <dgm:spPr/>
    </dgm:pt>
    <dgm:pt modelId="{338B686F-6B32-46F4-AC42-C2F9259063AD}" type="pres">
      <dgm:prSet presAssocID="{42905976-9775-43A1-8FDE-7C0A2708438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397F125-6F2F-4098-AA2B-DDBB6ADF2923}" type="pres">
      <dgm:prSet presAssocID="{42905976-9775-43A1-8FDE-7C0A27084387}" presName="desTx" presStyleLbl="alignAccFollowNode1" presStyleIdx="0" presStyleCnt="3">
        <dgm:presLayoutVars>
          <dgm:bulletEnabled val="1"/>
        </dgm:presLayoutVars>
      </dgm:prSet>
      <dgm:spPr/>
    </dgm:pt>
    <dgm:pt modelId="{E07A1670-A507-4EA8-AF4B-5982E6464F22}" type="pres">
      <dgm:prSet presAssocID="{24264805-DCF5-4AAF-BFB0-87D89D00C471}" presName="space" presStyleCnt="0"/>
      <dgm:spPr/>
    </dgm:pt>
    <dgm:pt modelId="{D961EE4B-0F71-44A4-9947-476DCA5933C1}" type="pres">
      <dgm:prSet presAssocID="{305D862F-BB45-4BD3-AC19-D4BD063CFAE9}" presName="composite" presStyleCnt="0"/>
      <dgm:spPr/>
    </dgm:pt>
    <dgm:pt modelId="{436D9188-96EE-49D3-AFCD-FC4019AFAEED}" type="pres">
      <dgm:prSet presAssocID="{305D862F-BB45-4BD3-AC19-D4BD063CFAE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D087FC68-5CBD-4E0D-9D3F-C8C764474CDA}" type="pres">
      <dgm:prSet presAssocID="{305D862F-BB45-4BD3-AC19-D4BD063CFAE9}" presName="desTx" presStyleLbl="alignAccFollowNode1" presStyleIdx="1" presStyleCnt="3">
        <dgm:presLayoutVars>
          <dgm:bulletEnabled val="1"/>
        </dgm:presLayoutVars>
      </dgm:prSet>
      <dgm:spPr/>
    </dgm:pt>
    <dgm:pt modelId="{8B301CAF-C83A-4B04-B3C0-3D0973A358F4}" type="pres">
      <dgm:prSet presAssocID="{1AC2C5C5-A44A-4E31-B5D8-D7991B120460}" presName="space" presStyleCnt="0"/>
      <dgm:spPr/>
    </dgm:pt>
    <dgm:pt modelId="{0A92420A-63F9-4F0D-861F-954C6D47B3C9}" type="pres">
      <dgm:prSet presAssocID="{4077598F-96A8-4324-9E0A-E1AE3AF06690}" presName="composite" presStyleCnt="0"/>
      <dgm:spPr/>
    </dgm:pt>
    <dgm:pt modelId="{CA7BFEB5-1A05-4043-9A7A-06F09F5B0CD7}" type="pres">
      <dgm:prSet presAssocID="{4077598F-96A8-4324-9E0A-E1AE3AF0669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0E79AA2-05E8-4F97-B68C-467146BE2013}" type="pres">
      <dgm:prSet presAssocID="{4077598F-96A8-4324-9E0A-E1AE3AF06690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C30B602-6C34-4C26-BF0C-33533E542B31}" srcId="{305D862F-BB45-4BD3-AC19-D4BD063CFAE9}" destId="{4D2DF91F-D8FE-433F-A2B4-80C2AC276375}" srcOrd="1" destOrd="0" parTransId="{0409D32C-2044-4880-9BD1-6B1D9E1D1B05}" sibTransId="{223CDAF9-15AA-467F-ACD3-17819403FBBA}"/>
    <dgm:cxn modelId="{3EBA000C-AA70-4AD8-A606-B8A698CE6021}" type="presOf" srcId="{6692AF88-5F5A-4CAF-BE43-4AE0E62748DE}" destId="{B397F125-6F2F-4098-AA2B-DDBB6ADF2923}" srcOrd="0" destOrd="0" presId="urn:microsoft.com/office/officeart/2005/8/layout/hList1"/>
    <dgm:cxn modelId="{BFD10D23-01FD-4948-BB49-F18E4F81737E}" type="presOf" srcId="{AD6DDF0A-3CA7-496E-97A1-CD31E2EFD6E5}" destId="{B397F125-6F2F-4098-AA2B-DDBB6ADF2923}" srcOrd="0" destOrd="1" presId="urn:microsoft.com/office/officeart/2005/8/layout/hList1"/>
    <dgm:cxn modelId="{A3B10D24-D659-493B-A24C-AFB06E455477}" type="presOf" srcId="{4D2DF91F-D8FE-433F-A2B4-80C2AC276375}" destId="{D087FC68-5CBD-4E0D-9D3F-C8C764474CDA}" srcOrd="0" destOrd="1" presId="urn:microsoft.com/office/officeart/2005/8/layout/hList1"/>
    <dgm:cxn modelId="{564DDC25-E20A-451B-890A-9A5679AFB2A0}" type="presOf" srcId="{42905976-9775-43A1-8FDE-7C0A27084387}" destId="{338B686F-6B32-46F4-AC42-C2F9259063AD}" srcOrd="0" destOrd="0" presId="urn:microsoft.com/office/officeart/2005/8/layout/hList1"/>
    <dgm:cxn modelId="{CDA4EF30-1C2D-422C-9397-B99575DB0B43}" srcId="{42905976-9775-43A1-8FDE-7C0A27084387}" destId="{AD6DDF0A-3CA7-496E-97A1-CD31E2EFD6E5}" srcOrd="1" destOrd="0" parTransId="{A3097312-919B-4626-B586-1E3DFBF2D0F2}" sibTransId="{B5B538DD-A3B6-4AC7-BEF7-9D650C98BD04}"/>
    <dgm:cxn modelId="{54AC7232-EF1A-4194-BA09-625B9F8F8ED8}" type="presOf" srcId="{F290171A-AA82-4B30-8ECB-B35FA491C5B6}" destId="{8A81B001-E12F-4501-B00C-DEE908131201}" srcOrd="0" destOrd="0" presId="urn:microsoft.com/office/officeart/2005/8/layout/hList1"/>
    <dgm:cxn modelId="{0EA1585B-9774-4F10-990F-810BAF5F5EB4}" type="presOf" srcId="{7E39F330-F05C-4518-B549-A88C08363257}" destId="{D087FC68-5CBD-4E0D-9D3F-C8C764474CDA}" srcOrd="0" destOrd="0" presId="urn:microsoft.com/office/officeart/2005/8/layout/hList1"/>
    <dgm:cxn modelId="{E8624A66-CF4C-4C0D-9AFE-1956BC3539AA}" type="presOf" srcId="{4077598F-96A8-4324-9E0A-E1AE3AF06690}" destId="{CA7BFEB5-1A05-4043-9A7A-06F09F5B0CD7}" srcOrd="0" destOrd="0" presId="urn:microsoft.com/office/officeart/2005/8/layout/hList1"/>
    <dgm:cxn modelId="{E668906A-32B1-4E5C-A280-9725B68536A7}" srcId="{F290171A-AA82-4B30-8ECB-B35FA491C5B6}" destId="{4077598F-96A8-4324-9E0A-E1AE3AF06690}" srcOrd="2" destOrd="0" parTransId="{2305C24A-B1AD-4839-BEB1-12076D790955}" sibTransId="{F2CBB7D3-455E-4552-8847-CE6787BD78F8}"/>
    <dgm:cxn modelId="{9651846C-3829-4ABD-A565-987125E1A542}" type="presOf" srcId="{BFF867B5-E954-4680-8108-301AC43A86C8}" destId="{80E79AA2-05E8-4F97-B68C-467146BE2013}" srcOrd="0" destOrd="1" presId="urn:microsoft.com/office/officeart/2005/8/layout/hList1"/>
    <dgm:cxn modelId="{B578BB6D-3657-4A6B-8EAD-65EA314DA936}" srcId="{4077598F-96A8-4324-9E0A-E1AE3AF06690}" destId="{E783233F-E962-41E3-8973-C008CA2AA4C7}" srcOrd="0" destOrd="0" parTransId="{72633293-3CEA-476A-A0F2-24CF5C7EF41B}" sibTransId="{9F686D90-57BD-4F5B-8A3D-4492F510707A}"/>
    <dgm:cxn modelId="{BB005A7D-4282-42EE-BE70-5570FD06904F}" srcId="{4077598F-96A8-4324-9E0A-E1AE3AF06690}" destId="{BFF867B5-E954-4680-8108-301AC43A86C8}" srcOrd="1" destOrd="0" parTransId="{2DFF1EC8-83CB-455E-890F-3C58314E8B89}" sibTransId="{8DA2F9A2-7E6B-43F2-BE6B-17C824FFDF84}"/>
    <dgm:cxn modelId="{12D3CF8F-BD49-45F6-A977-01B8085E8BBC}" srcId="{F290171A-AA82-4B30-8ECB-B35FA491C5B6}" destId="{42905976-9775-43A1-8FDE-7C0A27084387}" srcOrd="0" destOrd="0" parTransId="{42588890-FC48-4AA3-A16E-01BC03DFD9C6}" sibTransId="{24264805-DCF5-4AAF-BFB0-87D89D00C471}"/>
    <dgm:cxn modelId="{BF3F3DA4-D56B-4A48-9789-2E34F79B752B}" type="presOf" srcId="{305D862F-BB45-4BD3-AC19-D4BD063CFAE9}" destId="{436D9188-96EE-49D3-AFCD-FC4019AFAEED}" srcOrd="0" destOrd="0" presId="urn:microsoft.com/office/officeart/2005/8/layout/hList1"/>
    <dgm:cxn modelId="{6E7CC2AC-DB1E-42EA-96FF-EC74C424F4BA}" srcId="{42905976-9775-43A1-8FDE-7C0A27084387}" destId="{6692AF88-5F5A-4CAF-BE43-4AE0E62748DE}" srcOrd="0" destOrd="0" parTransId="{B0C69C15-228E-4BC1-A1B3-F91EC1507F06}" sibTransId="{027B5A0E-3B6E-4436-BC51-F8D9EE288CFD}"/>
    <dgm:cxn modelId="{0745EBC1-2B89-445D-8715-2189779210FA}" srcId="{F290171A-AA82-4B30-8ECB-B35FA491C5B6}" destId="{305D862F-BB45-4BD3-AC19-D4BD063CFAE9}" srcOrd="1" destOrd="0" parTransId="{8778613A-6059-4AC0-AEC2-BC4474BF233C}" sibTransId="{1AC2C5C5-A44A-4E31-B5D8-D7991B120460}"/>
    <dgm:cxn modelId="{D2AA51D5-D75B-47C1-8E2E-4657542F95B2}" type="presOf" srcId="{E783233F-E962-41E3-8973-C008CA2AA4C7}" destId="{80E79AA2-05E8-4F97-B68C-467146BE2013}" srcOrd="0" destOrd="0" presId="urn:microsoft.com/office/officeart/2005/8/layout/hList1"/>
    <dgm:cxn modelId="{3439EFFF-EA4D-4A42-AFE6-AB195E8949CE}" srcId="{305D862F-BB45-4BD3-AC19-D4BD063CFAE9}" destId="{7E39F330-F05C-4518-B549-A88C08363257}" srcOrd="0" destOrd="0" parTransId="{D0BDEC21-ACCB-43FF-94FB-11E6C0F80C78}" sibTransId="{0056F075-18BA-4167-A951-B1D4CC756D6F}"/>
    <dgm:cxn modelId="{BF32665F-FEBF-4096-928A-14CD23599CBB}" type="presParOf" srcId="{8A81B001-E12F-4501-B00C-DEE908131201}" destId="{192C93F2-C214-43B7-A9AD-A7BFF70A03FE}" srcOrd="0" destOrd="0" presId="urn:microsoft.com/office/officeart/2005/8/layout/hList1"/>
    <dgm:cxn modelId="{9312B502-0E7A-4823-AEDF-A43B19525B4D}" type="presParOf" srcId="{192C93F2-C214-43B7-A9AD-A7BFF70A03FE}" destId="{338B686F-6B32-46F4-AC42-C2F9259063AD}" srcOrd="0" destOrd="0" presId="urn:microsoft.com/office/officeart/2005/8/layout/hList1"/>
    <dgm:cxn modelId="{188E4D8F-7210-481E-ADBA-3E81A9AC466D}" type="presParOf" srcId="{192C93F2-C214-43B7-A9AD-A7BFF70A03FE}" destId="{B397F125-6F2F-4098-AA2B-DDBB6ADF2923}" srcOrd="1" destOrd="0" presId="urn:microsoft.com/office/officeart/2005/8/layout/hList1"/>
    <dgm:cxn modelId="{104AD65D-4810-4F98-AC51-C2C6EA704FA7}" type="presParOf" srcId="{8A81B001-E12F-4501-B00C-DEE908131201}" destId="{E07A1670-A507-4EA8-AF4B-5982E6464F22}" srcOrd="1" destOrd="0" presId="urn:microsoft.com/office/officeart/2005/8/layout/hList1"/>
    <dgm:cxn modelId="{3B8BBC09-C572-40B3-B64D-F45C72CE5684}" type="presParOf" srcId="{8A81B001-E12F-4501-B00C-DEE908131201}" destId="{D961EE4B-0F71-44A4-9947-476DCA5933C1}" srcOrd="2" destOrd="0" presId="urn:microsoft.com/office/officeart/2005/8/layout/hList1"/>
    <dgm:cxn modelId="{FF4309A4-2DB0-421B-9851-C9010AAA1018}" type="presParOf" srcId="{D961EE4B-0F71-44A4-9947-476DCA5933C1}" destId="{436D9188-96EE-49D3-AFCD-FC4019AFAEED}" srcOrd="0" destOrd="0" presId="urn:microsoft.com/office/officeart/2005/8/layout/hList1"/>
    <dgm:cxn modelId="{18A4E5E7-8586-469F-8802-DF3915FB03AA}" type="presParOf" srcId="{D961EE4B-0F71-44A4-9947-476DCA5933C1}" destId="{D087FC68-5CBD-4E0D-9D3F-C8C764474CDA}" srcOrd="1" destOrd="0" presId="urn:microsoft.com/office/officeart/2005/8/layout/hList1"/>
    <dgm:cxn modelId="{98EDD870-D439-4ABE-8E9F-8D40DB150443}" type="presParOf" srcId="{8A81B001-E12F-4501-B00C-DEE908131201}" destId="{8B301CAF-C83A-4B04-B3C0-3D0973A358F4}" srcOrd="3" destOrd="0" presId="urn:microsoft.com/office/officeart/2005/8/layout/hList1"/>
    <dgm:cxn modelId="{0DB6BAAC-287F-4043-AF8D-1D1FCE847414}" type="presParOf" srcId="{8A81B001-E12F-4501-B00C-DEE908131201}" destId="{0A92420A-63F9-4F0D-861F-954C6D47B3C9}" srcOrd="4" destOrd="0" presId="urn:microsoft.com/office/officeart/2005/8/layout/hList1"/>
    <dgm:cxn modelId="{C9B97215-73E2-4446-AADD-E0FFB3B3DA46}" type="presParOf" srcId="{0A92420A-63F9-4F0D-861F-954C6D47B3C9}" destId="{CA7BFEB5-1A05-4043-9A7A-06F09F5B0CD7}" srcOrd="0" destOrd="0" presId="urn:microsoft.com/office/officeart/2005/8/layout/hList1"/>
    <dgm:cxn modelId="{3D6B315A-A70B-4DD7-9258-CB324473C125}" type="presParOf" srcId="{0A92420A-63F9-4F0D-861F-954C6D47B3C9}" destId="{80E79AA2-05E8-4F97-B68C-467146BE201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B564C3-F502-444D-9D78-9741039D6DF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1AE9684-EC89-4CF1-8BBE-E1B9D4DC46D5}">
      <dgm:prSet phldrT="[文本]"/>
      <dgm:spPr/>
      <dgm:t>
        <a:bodyPr/>
        <a:lstStyle/>
        <a:p>
          <a:r>
            <a:rPr lang="zh-CN" altLang="en-US" dirty="0"/>
            <a:t>市场</a:t>
          </a:r>
        </a:p>
      </dgm:t>
    </dgm:pt>
    <dgm:pt modelId="{5D6E91F8-6A8A-4BAF-B5AE-793A46580912}" type="parTrans" cxnId="{89BC85E9-4C44-46C2-BA55-3F3CB19C1A44}">
      <dgm:prSet/>
      <dgm:spPr/>
      <dgm:t>
        <a:bodyPr/>
        <a:lstStyle/>
        <a:p>
          <a:endParaRPr lang="zh-CN" altLang="en-US"/>
        </a:p>
      </dgm:t>
    </dgm:pt>
    <dgm:pt modelId="{C0495F2E-F9E5-4158-A7CD-8762B1BD5954}" type="sibTrans" cxnId="{89BC85E9-4C44-46C2-BA55-3F3CB19C1A44}">
      <dgm:prSet/>
      <dgm:spPr/>
      <dgm:t>
        <a:bodyPr/>
        <a:lstStyle/>
        <a:p>
          <a:endParaRPr lang="zh-CN" altLang="en-US"/>
        </a:p>
      </dgm:t>
    </dgm:pt>
    <dgm:pt modelId="{60F19CA5-A427-4BDF-8150-060968F8956D}">
      <dgm:prSet phldrT="[文本]"/>
      <dgm:spPr/>
      <dgm:t>
        <a:bodyPr/>
        <a:lstStyle/>
        <a:p>
          <a:r>
            <a:rPr lang="zh-CN" altLang="en-US" dirty="0"/>
            <a:t>研发</a:t>
          </a:r>
        </a:p>
      </dgm:t>
    </dgm:pt>
    <dgm:pt modelId="{5FF0E082-BCF3-4789-9344-7CF8CB6D1CE1}" type="parTrans" cxnId="{AE3B90C6-548D-4DF8-8EF9-E6BD6DB6F273}">
      <dgm:prSet/>
      <dgm:spPr/>
      <dgm:t>
        <a:bodyPr/>
        <a:lstStyle/>
        <a:p>
          <a:endParaRPr lang="zh-CN" altLang="en-US"/>
        </a:p>
      </dgm:t>
    </dgm:pt>
    <dgm:pt modelId="{AAD55F7A-F05E-4661-853A-B4E24C08315E}" type="sibTrans" cxnId="{AE3B90C6-548D-4DF8-8EF9-E6BD6DB6F273}">
      <dgm:prSet/>
      <dgm:spPr/>
      <dgm:t>
        <a:bodyPr/>
        <a:lstStyle/>
        <a:p>
          <a:endParaRPr lang="zh-CN" altLang="en-US"/>
        </a:p>
      </dgm:t>
    </dgm:pt>
    <dgm:pt modelId="{B1236ABE-87AD-4B48-A3C5-DE5C63259B55}">
      <dgm:prSet phldrT="[文本]"/>
      <dgm:spPr/>
      <dgm:t>
        <a:bodyPr/>
        <a:lstStyle/>
        <a:p>
          <a:r>
            <a:rPr lang="zh-CN" altLang="en-US" dirty="0"/>
            <a:t>计划</a:t>
          </a:r>
        </a:p>
      </dgm:t>
    </dgm:pt>
    <dgm:pt modelId="{804EDE16-B0D9-4A0A-AE79-94E776ED8397}" type="parTrans" cxnId="{C540EAAF-2A01-4D82-BD5C-663AF10B6C4F}">
      <dgm:prSet/>
      <dgm:spPr/>
      <dgm:t>
        <a:bodyPr/>
        <a:lstStyle/>
        <a:p>
          <a:endParaRPr lang="zh-CN" altLang="en-US"/>
        </a:p>
      </dgm:t>
    </dgm:pt>
    <dgm:pt modelId="{52402535-73C4-4359-8123-D22F2951254E}" type="sibTrans" cxnId="{C540EAAF-2A01-4D82-BD5C-663AF10B6C4F}">
      <dgm:prSet/>
      <dgm:spPr/>
      <dgm:t>
        <a:bodyPr/>
        <a:lstStyle/>
        <a:p>
          <a:endParaRPr lang="zh-CN" altLang="en-US"/>
        </a:p>
      </dgm:t>
    </dgm:pt>
    <dgm:pt modelId="{2D58ED78-D02C-4D71-8F17-F077F6F7779D}">
      <dgm:prSet phldrT="[文本]"/>
      <dgm:spPr/>
      <dgm:t>
        <a:bodyPr/>
        <a:lstStyle/>
        <a:p>
          <a:r>
            <a:rPr lang="zh-CN" altLang="en-US" dirty="0"/>
            <a:t>采购</a:t>
          </a:r>
        </a:p>
      </dgm:t>
    </dgm:pt>
    <dgm:pt modelId="{736C9A0E-55F7-49E8-92F7-F68C686192C0}" type="parTrans" cxnId="{5E7D4305-F565-4145-BD92-27F6D0540B08}">
      <dgm:prSet/>
      <dgm:spPr/>
      <dgm:t>
        <a:bodyPr/>
        <a:lstStyle/>
        <a:p>
          <a:endParaRPr lang="zh-CN" altLang="en-US"/>
        </a:p>
      </dgm:t>
    </dgm:pt>
    <dgm:pt modelId="{F24F37F7-6893-4C8B-B6B1-C36A31644036}" type="sibTrans" cxnId="{5E7D4305-F565-4145-BD92-27F6D0540B08}">
      <dgm:prSet/>
      <dgm:spPr/>
      <dgm:t>
        <a:bodyPr/>
        <a:lstStyle/>
        <a:p>
          <a:endParaRPr lang="zh-CN" altLang="en-US"/>
        </a:p>
      </dgm:t>
    </dgm:pt>
    <dgm:pt modelId="{7F8005AF-669C-46D4-AA5B-F1F36D7D9EB9}">
      <dgm:prSet phldrT="[文本]"/>
      <dgm:spPr/>
      <dgm:t>
        <a:bodyPr/>
        <a:lstStyle/>
        <a:p>
          <a:r>
            <a:rPr lang="zh-CN" altLang="en-US" dirty="0"/>
            <a:t>服务</a:t>
          </a:r>
        </a:p>
      </dgm:t>
    </dgm:pt>
    <dgm:pt modelId="{BAAB9ED4-6654-487B-8C58-84AA62AC1FD8}" type="parTrans" cxnId="{0A9BFB31-21FA-43FA-89EF-DE627257ADFD}">
      <dgm:prSet/>
      <dgm:spPr/>
      <dgm:t>
        <a:bodyPr/>
        <a:lstStyle/>
        <a:p>
          <a:endParaRPr lang="zh-CN" altLang="en-US"/>
        </a:p>
      </dgm:t>
    </dgm:pt>
    <dgm:pt modelId="{041D0D88-2DFB-47AD-AC0B-8DF6C5BFA3B1}" type="sibTrans" cxnId="{0A9BFB31-21FA-43FA-89EF-DE627257ADFD}">
      <dgm:prSet/>
      <dgm:spPr/>
      <dgm:t>
        <a:bodyPr/>
        <a:lstStyle/>
        <a:p>
          <a:endParaRPr lang="zh-CN" altLang="en-US"/>
        </a:p>
      </dgm:t>
    </dgm:pt>
    <dgm:pt modelId="{276A10C9-9F93-4AD6-8A80-7F04F3EBF88D}">
      <dgm:prSet phldrT="[文本]"/>
      <dgm:spPr/>
      <dgm:t>
        <a:bodyPr/>
        <a:lstStyle/>
        <a:p>
          <a:r>
            <a:rPr lang="zh-CN" altLang="en-US" dirty="0"/>
            <a:t>制造</a:t>
          </a:r>
        </a:p>
      </dgm:t>
    </dgm:pt>
    <dgm:pt modelId="{1BF80562-4F58-4F09-B82E-B02B4C29AE1C}" type="parTrans" cxnId="{3DE40BCA-10BE-4E59-9C24-88379BE12C7E}">
      <dgm:prSet/>
      <dgm:spPr/>
      <dgm:t>
        <a:bodyPr/>
        <a:lstStyle/>
        <a:p>
          <a:endParaRPr lang="zh-CN" altLang="en-US"/>
        </a:p>
      </dgm:t>
    </dgm:pt>
    <dgm:pt modelId="{CAE33071-0C09-4EBC-BB70-5294718B56F7}" type="sibTrans" cxnId="{3DE40BCA-10BE-4E59-9C24-88379BE12C7E}">
      <dgm:prSet/>
      <dgm:spPr/>
      <dgm:t>
        <a:bodyPr/>
        <a:lstStyle/>
        <a:p>
          <a:endParaRPr lang="zh-CN" altLang="en-US"/>
        </a:p>
      </dgm:t>
    </dgm:pt>
    <dgm:pt modelId="{94ADCF83-146C-4529-89AA-340F2FACBA59}">
      <dgm:prSet phldrT="[文本]"/>
      <dgm:spPr/>
      <dgm:t>
        <a:bodyPr/>
        <a:lstStyle/>
        <a:p>
          <a:r>
            <a:rPr lang="zh-CN" altLang="en-US" dirty="0"/>
            <a:t>销售</a:t>
          </a:r>
        </a:p>
      </dgm:t>
    </dgm:pt>
    <dgm:pt modelId="{7A246A22-DD47-4D57-9535-31B6BB5B73B0}" type="parTrans" cxnId="{1F829545-11F5-41A2-B07F-C3A221A7E747}">
      <dgm:prSet/>
      <dgm:spPr/>
      <dgm:t>
        <a:bodyPr/>
        <a:lstStyle/>
        <a:p>
          <a:endParaRPr lang="zh-CN" altLang="en-US"/>
        </a:p>
      </dgm:t>
    </dgm:pt>
    <dgm:pt modelId="{092AA362-19EA-4510-8C77-D02BEDF6D9A6}" type="sibTrans" cxnId="{1F829545-11F5-41A2-B07F-C3A221A7E747}">
      <dgm:prSet/>
      <dgm:spPr/>
      <dgm:t>
        <a:bodyPr/>
        <a:lstStyle/>
        <a:p>
          <a:endParaRPr lang="zh-CN" altLang="en-US"/>
        </a:p>
      </dgm:t>
    </dgm:pt>
    <dgm:pt modelId="{10A02759-DB9D-47B9-B916-500948BC0F3B}" type="pres">
      <dgm:prSet presAssocID="{29B564C3-F502-444D-9D78-9741039D6DF4}" presName="cycle" presStyleCnt="0">
        <dgm:presLayoutVars>
          <dgm:dir/>
          <dgm:resizeHandles val="exact"/>
        </dgm:presLayoutVars>
      </dgm:prSet>
      <dgm:spPr/>
    </dgm:pt>
    <dgm:pt modelId="{F57EA3BB-509C-4266-8B39-4F8C59177CCF}" type="pres">
      <dgm:prSet presAssocID="{71AE9684-EC89-4CF1-8BBE-E1B9D4DC46D5}" presName="node" presStyleLbl="node1" presStyleIdx="0" presStyleCnt="7">
        <dgm:presLayoutVars>
          <dgm:bulletEnabled val="1"/>
        </dgm:presLayoutVars>
      </dgm:prSet>
      <dgm:spPr/>
    </dgm:pt>
    <dgm:pt modelId="{15B3C605-BE45-4019-86FF-2C26DE551F20}" type="pres">
      <dgm:prSet presAssocID="{C0495F2E-F9E5-4158-A7CD-8762B1BD5954}" presName="sibTrans" presStyleLbl="sibTrans2D1" presStyleIdx="0" presStyleCnt="7"/>
      <dgm:spPr/>
    </dgm:pt>
    <dgm:pt modelId="{295BDA8C-B80F-4994-85AC-C37FC6317201}" type="pres">
      <dgm:prSet presAssocID="{C0495F2E-F9E5-4158-A7CD-8762B1BD5954}" presName="connectorText" presStyleLbl="sibTrans2D1" presStyleIdx="0" presStyleCnt="7"/>
      <dgm:spPr/>
    </dgm:pt>
    <dgm:pt modelId="{0C483DF4-6D62-40D3-8A2A-A36A78567D59}" type="pres">
      <dgm:prSet presAssocID="{60F19CA5-A427-4BDF-8150-060968F8956D}" presName="node" presStyleLbl="node1" presStyleIdx="1" presStyleCnt="7">
        <dgm:presLayoutVars>
          <dgm:bulletEnabled val="1"/>
        </dgm:presLayoutVars>
      </dgm:prSet>
      <dgm:spPr/>
    </dgm:pt>
    <dgm:pt modelId="{E72B1068-8D78-46BA-9034-DF1E49B49583}" type="pres">
      <dgm:prSet presAssocID="{AAD55F7A-F05E-4661-853A-B4E24C08315E}" presName="sibTrans" presStyleLbl="sibTrans2D1" presStyleIdx="1" presStyleCnt="7"/>
      <dgm:spPr/>
    </dgm:pt>
    <dgm:pt modelId="{8B4BDB9E-115A-4E3D-BB9A-69D28546C58A}" type="pres">
      <dgm:prSet presAssocID="{AAD55F7A-F05E-4661-853A-B4E24C08315E}" presName="connectorText" presStyleLbl="sibTrans2D1" presStyleIdx="1" presStyleCnt="7"/>
      <dgm:spPr/>
    </dgm:pt>
    <dgm:pt modelId="{8044C199-0D82-47E9-AB79-8CEF466FB9F8}" type="pres">
      <dgm:prSet presAssocID="{B1236ABE-87AD-4B48-A3C5-DE5C63259B55}" presName="node" presStyleLbl="node1" presStyleIdx="2" presStyleCnt="7">
        <dgm:presLayoutVars>
          <dgm:bulletEnabled val="1"/>
        </dgm:presLayoutVars>
      </dgm:prSet>
      <dgm:spPr/>
    </dgm:pt>
    <dgm:pt modelId="{8D411260-BC7D-4831-B05D-F9E95523DC5F}" type="pres">
      <dgm:prSet presAssocID="{52402535-73C4-4359-8123-D22F2951254E}" presName="sibTrans" presStyleLbl="sibTrans2D1" presStyleIdx="2" presStyleCnt="7"/>
      <dgm:spPr/>
    </dgm:pt>
    <dgm:pt modelId="{4A0F9B1E-4F8A-4939-8D72-9B98F1232EAA}" type="pres">
      <dgm:prSet presAssocID="{52402535-73C4-4359-8123-D22F2951254E}" presName="connectorText" presStyleLbl="sibTrans2D1" presStyleIdx="2" presStyleCnt="7"/>
      <dgm:spPr/>
    </dgm:pt>
    <dgm:pt modelId="{5A68D8E9-802E-4777-BE94-8C8E168A2308}" type="pres">
      <dgm:prSet presAssocID="{2D58ED78-D02C-4D71-8F17-F077F6F7779D}" presName="node" presStyleLbl="node1" presStyleIdx="3" presStyleCnt="7">
        <dgm:presLayoutVars>
          <dgm:bulletEnabled val="1"/>
        </dgm:presLayoutVars>
      </dgm:prSet>
      <dgm:spPr/>
    </dgm:pt>
    <dgm:pt modelId="{6B2E5B54-7107-493F-97EA-DC42A951F0CB}" type="pres">
      <dgm:prSet presAssocID="{F24F37F7-6893-4C8B-B6B1-C36A31644036}" presName="sibTrans" presStyleLbl="sibTrans2D1" presStyleIdx="3" presStyleCnt="7"/>
      <dgm:spPr/>
    </dgm:pt>
    <dgm:pt modelId="{7A7A3C98-EE57-41CB-BFF7-FBBFA1C7F803}" type="pres">
      <dgm:prSet presAssocID="{F24F37F7-6893-4C8B-B6B1-C36A31644036}" presName="connectorText" presStyleLbl="sibTrans2D1" presStyleIdx="3" presStyleCnt="7"/>
      <dgm:spPr/>
    </dgm:pt>
    <dgm:pt modelId="{91735D10-821E-4AC5-86F6-A80BBE320E54}" type="pres">
      <dgm:prSet presAssocID="{276A10C9-9F93-4AD6-8A80-7F04F3EBF88D}" presName="node" presStyleLbl="node1" presStyleIdx="4" presStyleCnt="7">
        <dgm:presLayoutVars>
          <dgm:bulletEnabled val="1"/>
        </dgm:presLayoutVars>
      </dgm:prSet>
      <dgm:spPr/>
    </dgm:pt>
    <dgm:pt modelId="{BB55E6AC-DCFF-4823-A979-41F33135F423}" type="pres">
      <dgm:prSet presAssocID="{CAE33071-0C09-4EBC-BB70-5294718B56F7}" presName="sibTrans" presStyleLbl="sibTrans2D1" presStyleIdx="4" presStyleCnt="7"/>
      <dgm:spPr/>
    </dgm:pt>
    <dgm:pt modelId="{9BCC36F8-A40E-4A40-9AB2-506A70064D79}" type="pres">
      <dgm:prSet presAssocID="{CAE33071-0C09-4EBC-BB70-5294718B56F7}" presName="connectorText" presStyleLbl="sibTrans2D1" presStyleIdx="4" presStyleCnt="7"/>
      <dgm:spPr/>
    </dgm:pt>
    <dgm:pt modelId="{B8213178-2EB6-4E3A-8CFE-CF490EB681F5}" type="pres">
      <dgm:prSet presAssocID="{94ADCF83-146C-4529-89AA-340F2FACBA59}" presName="node" presStyleLbl="node1" presStyleIdx="5" presStyleCnt="7">
        <dgm:presLayoutVars>
          <dgm:bulletEnabled val="1"/>
        </dgm:presLayoutVars>
      </dgm:prSet>
      <dgm:spPr/>
    </dgm:pt>
    <dgm:pt modelId="{D523C1EC-AC4C-42FC-BFF6-120F4A68C3B8}" type="pres">
      <dgm:prSet presAssocID="{092AA362-19EA-4510-8C77-D02BEDF6D9A6}" presName="sibTrans" presStyleLbl="sibTrans2D1" presStyleIdx="5" presStyleCnt="7"/>
      <dgm:spPr/>
    </dgm:pt>
    <dgm:pt modelId="{D8D88F26-7DB9-4C17-856E-FA4292431EC3}" type="pres">
      <dgm:prSet presAssocID="{092AA362-19EA-4510-8C77-D02BEDF6D9A6}" presName="connectorText" presStyleLbl="sibTrans2D1" presStyleIdx="5" presStyleCnt="7"/>
      <dgm:spPr/>
    </dgm:pt>
    <dgm:pt modelId="{EB641C69-47CC-41A9-AC9D-950F13C3E94F}" type="pres">
      <dgm:prSet presAssocID="{7F8005AF-669C-46D4-AA5B-F1F36D7D9EB9}" presName="node" presStyleLbl="node1" presStyleIdx="6" presStyleCnt="7">
        <dgm:presLayoutVars>
          <dgm:bulletEnabled val="1"/>
        </dgm:presLayoutVars>
      </dgm:prSet>
      <dgm:spPr/>
    </dgm:pt>
    <dgm:pt modelId="{F47489D1-650F-4393-A8D5-0008F33E4296}" type="pres">
      <dgm:prSet presAssocID="{041D0D88-2DFB-47AD-AC0B-8DF6C5BFA3B1}" presName="sibTrans" presStyleLbl="sibTrans2D1" presStyleIdx="6" presStyleCnt="7"/>
      <dgm:spPr/>
    </dgm:pt>
    <dgm:pt modelId="{430C0673-3F66-40A9-92BA-985E1B18452F}" type="pres">
      <dgm:prSet presAssocID="{041D0D88-2DFB-47AD-AC0B-8DF6C5BFA3B1}" presName="connectorText" presStyleLbl="sibTrans2D1" presStyleIdx="6" presStyleCnt="7"/>
      <dgm:spPr/>
    </dgm:pt>
  </dgm:ptLst>
  <dgm:cxnLst>
    <dgm:cxn modelId="{5E7D4305-F565-4145-BD92-27F6D0540B08}" srcId="{29B564C3-F502-444D-9D78-9741039D6DF4}" destId="{2D58ED78-D02C-4D71-8F17-F077F6F7779D}" srcOrd="3" destOrd="0" parTransId="{736C9A0E-55F7-49E8-92F7-F68C686192C0}" sibTransId="{F24F37F7-6893-4C8B-B6B1-C36A31644036}"/>
    <dgm:cxn modelId="{5620FC0E-DFDF-4CE4-A2B4-0300F598CD94}" type="presOf" srcId="{52402535-73C4-4359-8123-D22F2951254E}" destId="{8D411260-BC7D-4831-B05D-F9E95523DC5F}" srcOrd="0" destOrd="0" presId="urn:microsoft.com/office/officeart/2005/8/layout/cycle2"/>
    <dgm:cxn modelId="{0A9BFB31-21FA-43FA-89EF-DE627257ADFD}" srcId="{29B564C3-F502-444D-9D78-9741039D6DF4}" destId="{7F8005AF-669C-46D4-AA5B-F1F36D7D9EB9}" srcOrd="6" destOrd="0" parTransId="{BAAB9ED4-6654-487B-8C58-84AA62AC1FD8}" sibTransId="{041D0D88-2DFB-47AD-AC0B-8DF6C5BFA3B1}"/>
    <dgm:cxn modelId="{90E30034-B007-4D7C-897C-DC030CAE7E11}" type="presOf" srcId="{092AA362-19EA-4510-8C77-D02BEDF6D9A6}" destId="{D523C1EC-AC4C-42FC-BFF6-120F4A68C3B8}" srcOrd="0" destOrd="0" presId="urn:microsoft.com/office/officeart/2005/8/layout/cycle2"/>
    <dgm:cxn modelId="{FB795C5F-819F-4C0B-930C-6A472AA2B1E8}" type="presOf" srcId="{CAE33071-0C09-4EBC-BB70-5294718B56F7}" destId="{9BCC36F8-A40E-4A40-9AB2-506A70064D79}" srcOrd="1" destOrd="0" presId="urn:microsoft.com/office/officeart/2005/8/layout/cycle2"/>
    <dgm:cxn modelId="{2984ED60-4BC9-4B9A-848E-E03CDD2F76D1}" type="presOf" srcId="{F24F37F7-6893-4C8B-B6B1-C36A31644036}" destId="{6B2E5B54-7107-493F-97EA-DC42A951F0CB}" srcOrd="0" destOrd="0" presId="urn:microsoft.com/office/officeart/2005/8/layout/cycle2"/>
    <dgm:cxn modelId="{1F829545-11F5-41A2-B07F-C3A221A7E747}" srcId="{29B564C3-F502-444D-9D78-9741039D6DF4}" destId="{94ADCF83-146C-4529-89AA-340F2FACBA59}" srcOrd="5" destOrd="0" parTransId="{7A246A22-DD47-4D57-9535-31B6BB5B73B0}" sibTransId="{092AA362-19EA-4510-8C77-D02BEDF6D9A6}"/>
    <dgm:cxn modelId="{7E4FAF4B-64A9-431D-9290-369302F8EF77}" type="presOf" srcId="{B1236ABE-87AD-4B48-A3C5-DE5C63259B55}" destId="{8044C199-0D82-47E9-AB79-8CEF466FB9F8}" srcOrd="0" destOrd="0" presId="urn:microsoft.com/office/officeart/2005/8/layout/cycle2"/>
    <dgm:cxn modelId="{D4833352-E567-445A-9148-0515930D4AC0}" type="presOf" srcId="{092AA362-19EA-4510-8C77-D02BEDF6D9A6}" destId="{D8D88F26-7DB9-4C17-856E-FA4292431EC3}" srcOrd="1" destOrd="0" presId="urn:microsoft.com/office/officeart/2005/8/layout/cycle2"/>
    <dgm:cxn modelId="{14597F52-BC1B-4626-BDA7-B77480B9FA69}" type="presOf" srcId="{F24F37F7-6893-4C8B-B6B1-C36A31644036}" destId="{7A7A3C98-EE57-41CB-BFF7-FBBFA1C7F803}" srcOrd="1" destOrd="0" presId="urn:microsoft.com/office/officeart/2005/8/layout/cycle2"/>
    <dgm:cxn modelId="{63AC6253-FF7F-4B4A-9955-4FBE8A01051C}" type="presOf" srcId="{94ADCF83-146C-4529-89AA-340F2FACBA59}" destId="{B8213178-2EB6-4E3A-8CFE-CF490EB681F5}" srcOrd="0" destOrd="0" presId="urn:microsoft.com/office/officeart/2005/8/layout/cycle2"/>
    <dgm:cxn modelId="{77F98E54-B45E-4C6E-839B-CE90874B87ED}" type="presOf" srcId="{C0495F2E-F9E5-4158-A7CD-8762B1BD5954}" destId="{15B3C605-BE45-4019-86FF-2C26DE551F20}" srcOrd="0" destOrd="0" presId="urn:microsoft.com/office/officeart/2005/8/layout/cycle2"/>
    <dgm:cxn modelId="{92E09074-A471-4375-9070-2A2ACBBD499F}" type="presOf" srcId="{041D0D88-2DFB-47AD-AC0B-8DF6C5BFA3B1}" destId="{F47489D1-650F-4393-A8D5-0008F33E4296}" srcOrd="0" destOrd="0" presId="urn:microsoft.com/office/officeart/2005/8/layout/cycle2"/>
    <dgm:cxn modelId="{4FA00D80-16AD-424E-AC73-80AABD349AF4}" type="presOf" srcId="{60F19CA5-A427-4BDF-8150-060968F8956D}" destId="{0C483DF4-6D62-40D3-8A2A-A36A78567D59}" srcOrd="0" destOrd="0" presId="urn:microsoft.com/office/officeart/2005/8/layout/cycle2"/>
    <dgm:cxn modelId="{7B39D381-F91F-4810-8BE3-1E95CB99D637}" type="presOf" srcId="{AAD55F7A-F05E-4661-853A-B4E24C08315E}" destId="{E72B1068-8D78-46BA-9034-DF1E49B49583}" srcOrd="0" destOrd="0" presId="urn:microsoft.com/office/officeart/2005/8/layout/cycle2"/>
    <dgm:cxn modelId="{71FB7682-885E-4988-BD94-76FD44042184}" type="presOf" srcId="{7F8005AF-669C-46D4-AA5B-F1F36D7D9EB9}" destId="{EB641C69-47CC-41A9-AC9D-950F13C3E94F}" srcOrd="0" destOrd="0" presId="urn:microsoft.com/office/officeart/2005/8/layout/cycle2"/>
    <dgm:cxn modelId="{B76A878C-FD65-4172-BF29-8DD87990FF7B}" type="presOf" srcId="{CAE33071-0C09-4EBC-BB70-5294718B56F7}" destId="{BB55E6AC-DCFF-4823-A979-41F33135F423}" srcOrd="0" destOrd="0" presId="urn:microsoft.com/office/officeart/2005/8/layout/cycle2"/>
    <dgm:cxn modelId="{758D869B-F870-4FAA-9056-48F2DAF10AD6}" type="presOf" srcId="{2D58ED78-D02C-4D71-8F17-F077F6F7779D}" destId="{5A68D8E9-802E-4777-BE94-8C8E168A2308}" srcOrd="0" destOrd="0" presId="urn:microsoft.com/office/officeart/2005/8/layout/cycle2"/>
    <dgm:cxn modelId="{C540EAAF-2A01-4D82-BD5C-663AF10B6C4F}" srcId="{29B564C3-F502-444D-9D78-9741039D6DF4}" destId="{B1236ABE-87AD-4B48-A3C5-DE5C63259B55}" srcOrd="2" destOrd="0" parTransId="{804EDE16-B0D9-4A0A-AE79-94E776ED8397}" sibTransId="{52402535-73C4-4359-8123-D22F2951254E}"/>
    <dgm:cxn modelId="{511396B6-A4D9-4F66-8A69-3AB70AF3E7F5}" type="presOf" srcId="{AAD55F7A-F05E-4661-853A-B4E24C08315E}" destId="{8B4BDB9E-115A-4E3D-BB9A-69D28546C58A}" srcOrd="1" destOrd="0" presId="urn:microsoft.com/office/officeart/2005/8/layout/cycle2"/>
    <dgm:cxn modelId="{2DF2C8BA-6708-43DF-AC1C-568019532B93}" type="presOf" srcId="{276A10C9-9F93-4AD6-8A80-7F04F3EBF88D}" destId="{91735D10-821E-4AC5-86F6-A80BBE320E54}" srcOrd="0" destOrd="0" presId="urn:microsoft.com/office/officeart/2005/8/layout/cycle2"/>
    <dgm:cxn modelId="{40381DC3-3D8A-4967-B95E-CB04B359B5FD}" type="presOf" srcId="{29B564C3-F502-444D-9D78-9741039D6DF4}" destId="{10A02759-DB9D-47B9-B916-500948BC0F3B}" srcOrd="0" destOrd="0" presId="urn:microsoft.com/office/officeart/2005/8/layout/cycle2"/>
    <dgm:cxn modelId="{AE3B90C6-548D-4DF8-8EF9-E6BD6DB6F273}" srcId="{29B564C3-F502-444D-9D78-9741039D6DF4}" destId="{60F19CA5-A427-4BDF-8150-060968F8956D}" srcOrd="1" destOrd="0" parTransId="{5FF0E082-BCF3-4789-9344-7CF8CB6D1CE1}" sibTransId="{AAD55F7A-F05E-4661-853A-B4E24C08315E}"/>
    <dgm:cxn modelId="{1C20B5C6-CCE1-4504-A349-015D913C8EF3}" type="presOf" srcId="{71AE9684-EC89-4CF1-8BBE-E1B9D4DC46D5}" destId="{F57EA3BB-509C-4266-8B39-4F8C59177CCF}" srcOrd="0" destOrd="0" presId="urn:microsoft.com/office/officeart/2005/8/layout/cycle2"/>
    <dgm:cxn modelId="{A83C15C9-AF95-4C57-8BCA-1CB742F74005}" type="presOf" srcId="{52402535-73C4-4359-8123-D22F2951254E}" destId="{4A0F9B1E-4F8A-4939-8D72-9B98F1232EAA}" srcOrd="1" destOrd="0" presId="urn:microsoft.com/office/officeart/2005/8/layout/cycle2"/>
    <dgm:cxn modelId="{3DE40BCA-10BE-4E59-9C24-88379BE12C7E}" srcId="{29B564C3-F502-444D-9D78-9741039D6DF4}" destId="{276A10C9-9F93-4AD6-8A80-7F04F3EBF88D}" srcOrd="4" destOrd="0" parTransId="{1BF80562-4F58-4F09-B82E-B02B4C29AE1C}" sibTransId="{CAE33071-0C09-4EBC-BB70-5294718B56F7}"/>
    <dgm:cxn modelId="{AE60FFCB-FEFD-434D-AC0A-B5B39FF0932C}" type="presOf" srcId="{041D0D88-2DFB-47AD-AC0B-8DF6C5BFA3B1}" destId="{430C0673-3F66-40A9-92BA-985E1B18452F}" srcOrd="1" destOrd="0" presId="urn:microsoft.com/office/officeart/2005/8/layout/cycle2"/>
    <dgm:cxn modelId="{89BC85E9-4C44-46C2-BA55-3F3CB19C1A44}" srcId="{29B564C3-F502-444D-9D78-9741039D6DF4}" destId="{71AE9684-EC89-4CF1-8BBE-E1B9D4DC46D5}" srcOrd="0" destOrd="0" parTransId="{5D6E91F8-6A8A-4BAF-B5AE-793A46580912}" sibTransId="{C0495F2E-F9E5-4158-A7CD-8762B1BD5954}"/>
    <dgm:cxn modelId="{6FB751FE-B74D-46DD-B34B-F240B236D7B4}" type="presOf" srcId="{C0495F2E-F9E5-4158-A7CD-8762B1BD5954}" destId="{295BDA8C-B80F-4994-85AC-C37FC6317201}" srcOrd="1" destOrd="0" presId="urn:microsoft.com/office/officeart/2005/8/layout/cycle2"/>
    <dgm:cxn modelId="{A220A522-ED98-4184-9DF7-A63C11DC1A3E}" type="presParOf" srcId="{10A02759-DB9D-47B9-B916-500948BC0F3B}" destId="{F57EA3BB-509C-4266-8B39-4F8C59177CCF}" srcOrd="0" destOrd="0" presId="urn:microsoft.com/office/officeart/2005/8/layout/cycle2"/>
    <dgm:cxn modelId="{DBEAC1DF-AA91-4AEB-8DBB-16BE3D687A5D}" type="presParOf" srcId="{10A02759-DB9D-47B9-B916-500948BC0F3B}" destId="{15B3C605-BE45-4019-86FF-2C26DE551F20}" srcOrd="1" destOrd="0" presId="urn:microsoft.com/office/officeart/2005/8/layout/cycle2"/>
    <dgm:cxn modelId="{998823F3-8CE0-4EC7-B7B9-6847CEAB0B8A}" type="presParOf" srcId="{15B3C605-BE45-4019-86FF-2C26DE551F20}" destId="{295BDA8C-B80F-4994-85AC-C37FC6317201}" srcOrd="0" destOrd="0" presId="urn:microsoft.com/office/officeart/2005/8/layout/cycle2"/>
    <dgm:cxn modelId="{FE9E8C50-BFCB-4EEC-9D65-5F015BB3CD39}" type="presParOf" srcId="{10A02759-DB9D-47B9-B916-500948BC0F3B}" destId="{0C483DF4-6D62-40D3-8A2A-A36A78567D59}" srcOrd="2" destOrd="0" presId="urn:microsoft.com/office/officeart/2005/8/layout/cycle2"/>
    <dgm:cxn modelId="{FB8E6F54-9527-49CA-AFB4-3DDF84245250}" type="presParOf" srcId="{10A02759-DB9D-47B9-B916-500948BC0F3B}" destId="{E72B1068-8D78-46BA-9034-DF1E49B49583}" srcOrd="3" destOrd="0" presId="urn:microsoft.com/office/officeart/2005/8/layout/cycle2"/>
    <dgm:cxn modelId="{9DB48C23-D3FE-4DD1-9361-E85ADCDE7CA3}" type="presParOf" srcId="{E72B1068-8D78-46BA-9034-DF1E49B49583}" destId="{8B4BDB9E-115A-4E3D-BB9A-69D28546C58A}" srcOrd="0" destOrd="0" presId="urn:microsoft.com/office/officeart/2005/8/layout/cycle2"/>
    <dgm:cxn modelId="{9A6AB327-B6F3-4931-B727-D85A731432F7}" type="presParOf" srcId="{10A02759-DB9D-47B9-B916-500948BC0F3B}" destId="{8044C199-0D82-47E9-AB79-8CEF466FB9F8}" srcOrd="4" destOrd="0" presId="urn:microsoft.com/office/officeart/2005/8/layout/cycle2"/>
    <dgm:cxn modelId="{F99F56DC-3484-4165-AFA1-9C5CA0699A59}" type="presParOf" srcId="{10A02759-DB9D-47B9-B916-500948BC0F3B}" destId="{8D411260-BC7D-4831-B05D-F9E95523DC5F}" srcOrd="5" destOrd="0" presId="urn:microsoft.com/office/officeart/2005/8/layout/cycle2"/>
    <dgm:cxn modelId="{8DD46DC3-E789-4E23-BD67-530B9AC6C284}" type="presParOf" srcId="{8D411260-BC7D-4831-B05D-F9E95523DC5F}" destId="{4A0F9B1E-4F8A-4939-8D72-9B98F1232EAA}" srcOrd="0" destOrd="0" presId="urn:microsoft.com/office/officeart/2005/8/layout/cycle2"/>
    <dgm:cxn modelId="{599A3611-0337-44B9-9FA5-B29E5DE201AC}" type="presParOf" srcId="{10A02759-DB9D-47B9-B916-500948BC0F3B}" destId="{5A68D8E9-802E-4777-BE94-8C8E168A2308}" srcOrd="6" destOrd="0" presId="urn:microsoft.com/office/officeart/2005/8/layout/cycle2"/>
    <dgm:cxn modelId="{3C7C85C7-92CB-4931-9B2B-85D5A885C2F5}" type="presParOf" srcId="{10A02759-DB9D-47B9-B916-500948BC0F3B}" destId="{6B2E5B54-7107-493F-97EA-DC42A951F0CB}" srcOrd="7" destOrd="0" presId="urn:microsoft.com/office/officeart/2005/8/layout/cycle2"/>
    <dgm:cxn modelId="{662377D2-BB33-4C79-B20E-CAA791EE0BDE}" type="presParOf" srcId="{6B2E5B54-7107-493F-97EA-DC42A951F0CB}" destId="{7A7A3C98-EE57-41CB-BFF7-FBBFA1C7F803}" srcOrd="0" destOrd="0" presId="urn:microsoft.com/office/officeart/2005/8/layout/cycle2"/>
    <dgm:cxn modelId="{F34A1ADE-A112-45DC-AEBD-84A2D8C94356}" type="presParOf" srcId="{10A02759-DB9D-47B9-B916-500948BC0F3B}" destId="{91735D10-821E-4AC5-86F6-A80BBE320E54}" srcOrd="8" destOrd="0" presId="urn:microsoft.com/office/officeart/2005/8/layout/cycle2"/>
    <dgm:cxn modelId="{49ACEA5D-3CC2-4021-9293-DCA9B86F0731}" type="presParOf" srcId="{10A02759-DB9D-47B9-B916-500948BC0F3B}" destId="{BB55E6AC-DCFF-4823-A979-41F33135F423}" srcOrd="9" destOrd="0" presId="urn:microsoft.com/office/officeart/2005/8/layout/cycle2"/>
    <dgm:cxn modelId="{E0E5BDE0-088B-4226-9D86-0FEBD9EB289F}" type="presParOf" srcId="{BB55E6AC-DCFF-4823-A979-41F33135F423}" destId="{9BCC36F8-A40E-4A40-9AB2-506A70064D79}" srcOrd="0" destOrd="0" presId="urn:microsoft.com/office/officeart/2005/8/layout/cycle2"/>
    <dgm:cxn modelId="{11BEDBA9-7F7C-44C1-A9C2-E147ABFD2AF0}" type="presParOf" srcId="{10A02759-DB9D-47B9-B916-500948BC0F3B}" destId="{B8213178-2EB6-4E3A-8CFE-CF490EB681F5}" srcOrd="10" destOrd="0" presId="urn:microsoft.com/office/officeart/2005/8/layout/cycle2"/>
    <dgm:cxn modelId="{42110A9C-D7E0-4B8D-8C9D-CAC609846143}" type="presParOf" srcId="{10A02759-DB9D-47B9-B916-500948BC0F3B}" destId="{D523C1EC-AC4C-42FC-BFF6-120F4A68C3B8}" srcOrd="11" destOrd="0" presId="urn:microsoft.com/office/officeart/2005/8/layout/cycle2"/>
    <dgm:cxn modelId="{1FC808FF-C58C-47F3-A55B-193EFAB3E69C}" type="presParOf" srcId="{D523C1EC-AC4C-42FC-BFF6-120F4A68C3B8}" destId="{D8D88F26-7DB9-4C17-856E-FA4292431EC3}" srcOrd="0" destOrd="0" presId="urn:microsoft.com/office/officeart/2005/8/layout/cycle2"/>
    <dgm:cxn modelId="{2CB2BFDC-A450-4C76-A2C8-A30016AC662F}" type="presParOf" srcId="{10A02759-DB9D-47B9-B916-500948BC0F3B}" destId="{EB641C69-47CC-41A9-AC9D-950F13C3E94F}" srcOrd="12" destOrd="0" presId="urn:microsoft.com/office/officeart/2005/8/layout/cycle2"/>
    <dgm:cxn modelId="{B3AE3C91-5B0C-4350-8B22-129E02E22327}" type="presParOf" srcId="{10A02759-DB9D-47B9-B916-500948BC0F3B}" destId="{F47489D1-650F-4393-A8D5-0008F33E4296}" srcOrd="13" destOrd="0" presId="urn:microsoft.com/office/officeart/2005/8/layout/cycle2"/>
    <dgm:cxn modelId="{6A5005E7-EE57-46BD-9F8D-580D0E0EB79E}" type="presParOf" srcId="{F47489D1-650F-4393-A8D5-0008F33E4296}" destId="{430C0673-3F66-40A9-92BA-985E1B18452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842B94C9-6F90-4691-B8E0-DAF15BFA2B0F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FFB355C6-94D4-41F7-8457-AAF3785BF596}">
      <dgm:prSet phldrT="[文本]"/>
      <dgm:spPr/>
      <dgm:t>
        <a:bodyPr/>
        <a:lstStyle/>
        <a:p>
          <a:r>
            <a:rPr lang="zh-CN" altLang="en-US" dirty="0"/>
            <a:t>机制</a:t>
          </a:r>
        </a:p>
      </dgm:t>
    </dgm:pt>
    <dgm:pt modelId="{1F53A28B-3880-47A6-B11F-6B584A3E7237}" type="parTrans" cxnId="{39C7B4E2-7219-4069-A78E-2E5C94E7EF94}">
      <dgm:prSet/>
      <dgm:spPr/>
      <dgm:t>
        <a:bodyPr/>
        <a:lstStyle/>
        <a:p>
          <a:endParaRPr lang="zh-CN" altLang="en-US"/>
        </a:p>
      </dgm:t>
    </dgm:pt>
    <dgm:pt modelId="{897E0C33-229A-4195-BB23-01E2AB0C586C}" type="sibTrans" cxnId="{39C7B4E2-7219-4069-A78E-2E5C94E7EF94}">
      <dgm:prSet/>
      <dgm:spPr/>
      <dgm:t>
        <a:bodyPr/>
        <a:lstStyle/>
        <a:p>
          <a:endParaRPr lang="zh-CN" altLang="en-US"/>
        </a:p>
      </dgm:t>
    </dgm:pt>
    <dgm:pt modelId="{5E9E8032-65D9-4829-9CFD-4D53DB870BEB}">
      <dgm:prSet phldrT="[文本]"/>
      <dgm:spPr/>
      <dgm:t>
        <a:bodyPr/>
        <a:lstStyle/>
        <a:p>
          <a:r>
            <a:rPr lang="zh-CN" altLang="en-US" dirty="0"/>
            <a:t>组织</a:t>
          </a:r>
        </a:p>
      </dgm:t>
    </dgm:pt>
    <dgm:pt modelId="{84EB6D57-8A36-482E-8C45-37A47F7E6342}" type="parTrans" cxnId="{1C96900E-7875-4D92-AFD8-C7577B34E182}">
      <dgm:prSet/>
      <dgm:spPr/>
      <dgm:t>
        <a:bodyPr/>
        <a:lstStyle/>
        <a:p>
          <a:endParaRPr lang="zh-CN" altLang="en-US"/>
        </a:p>
      </dgm:t>
    </dgm:pt>
    <dgm:pt modelId="{E883FF6D-2BCD-4532-A829-A12FB26F9B0B}" type="sibTrans" cxnId="{1C96900E-7875-4D92-AFD8-C7577B34E182}">
      <dgm:prSet/>
      <dgm:spPr/>
      <dgm:t>
        <a:bodyPr/>
        <a:lstStyle/>
        <a:p>
          <a:endParaRPr lang="zh-CN" altLang="en-US"/>
        </a:p>
      </dgm:t>
    </dgm:pt>
    <dgm:pt modelId="{2F5CC96E-B99F-47E8-AC83-EEBC8DBD9FB4}">
      <dgm:prSet phldrT="[文本]"/>
      <dgm:spPr/>
      <dgm:t>
        <a:bodyPr/>
        <a:lstStyle/>
        <a:p>
          <a:r>
            <a:rPr lang="zh-CN" altLang="en-US" dirty="0"/>
            <a:t>团队</a:t>
          </a:r>
        </a:p>
      </dgm:t>
    </dgm:pt>
    <dgm:pt modelId="{CBFA6B27-233C-43EE-9F2E-693E19CE94E4}" type="parTrans" cxnId="{80CEE269-13FF-4FA9-B04D-C5AC8190EECA}">
      <dgm:prSet/>
      <dgm:spPr/>
      <dgm:t>
        <a:bodyPr/>
        <a:lstStyle/>
        <a:p>
          <a:endParaRPr lang="zh-CN" altLang="en-US"/>
        </a:p>
      </dgm:t>
    </dgm:pt>
    <dgm:pt modelId="{A0F4A7F9-1967-4598-BADF-8264139372BB}" type="sibTrans" cxnId="{80CEE269-13FF-4FA9-B04D-C5AC8190EECA}">
      <dgm:prSet/>
      <dgm:spPr/>
      <dgm:t>
        <a:bodyPr/>
        <a:lstStyle/>
        <a:p>
          <a:endParaRPr lang="zh-CN" altLang="en-US"/>
        </a:p>
      </dgm:t>
    </dgm:pt>
    <dgm:pt modelId="{76AB8FFD-34EE-425B-BD2F-C3BC0ED20155}">
      <dgm:prSet phldrT="[文本]"/>
      <dgm:spPr/>
      <dgm:t>
        <a:bodyPr/>
        <a:lstStyle/>
        <a:p>
          <a:r>
            <a:rPr lang="zh-CN" altLang="en-US" dirty="0"/>
            <a:t>职业经理人</a:t>
          </a:r>
        </a:p>
      </dgm:t>
    </dgm:pt>
    <dgm:pt modelId="{C98FCB15-0E3F-4684-B240-961B5F7279DF}" type="parTrans" cxnId="{67A1AD27-6285-4735-B143-75808D5A8FF7}">
      <dgm:prSet/>
      <dgm:spPr/>
      <dgm:t>
        <a:bodyPr/>
        <a:lstStyle/>
        <a:p>
          <a:endParaRPr lang="zh-CN" altLang="en-US"/>
        </a:p>
      </dgm:t>
    </dgm:pt>
    <dgm:pt modelId="{32A7DF51-C72A-4F7E-8AC5-47FC9F6C589D}" type="sibTrans" cxnId="{67A1AD27-6285-4735-B143-75808D5A8FF7}">
      <dgm:prSet/>
      <dgm:spPr/>
      <dgm:t>
        <a:bodyPr/>
        <a:lstStyle/>
        <a:p>
          <a:endParaRPr lang="zh-CN" altLang="en-US"/>
        </a:p>
      </dgm:t>
    </dgm:pt>
    <dgm:pt modelId="{18DB85E0-299A-402D-AF4E-276EEE702FD0}" type="pres">
      <dgm:prSet presAssocID="{842B94C9-6F90-4691-B8E0-DAF15BFA2B0F}" presName="cycle" presStyleCnt="0">
        <dgm:presLayoutVars>
          <dgm:dir/>
          <dgm:resizeHandles val="exact"/>
        </dgm:presLayoutVars>
      </dgm:prSet>
      <dgm:spPr/>
    </dgm:pt>
    <dgm:pt modelId="{D9A838AF-8044-4DC1-A1FE-658E93DD5BDB}" type="pres">
      <dgm:prSet presAssocID="{FFB355C6-94D4-41F7-8457-AAF3785BF596}" presName="node" presStyleLbl="node1" presStyleIdx="0" presStyleCnt="4">
        <dgm:presLayoutVars>
          <dgm:bulletEnabled val="1"/>
        </dgm:presLayoutVars>
      </dgm:prSet>
      <dgm:spPr/>
    </dgm:pt>
    <dgm:pt modelId="{0C3CC94C-0633-4909-9311-A06B943A7177}" type="pres">
      <dgm:prSet presAssocID="{897E0C33-229A-4195-BB23-01E2AB0C586C}" presName="sibTrans" presStyleLbl="sibTrans2D1" presStyleIdx="0" presStyleCnt="4"/>
      <dgm:spPr/>
    </dgm:pt>
    <dgm:pt modelId="{84084624-D05C-483F-9AAD-83E48AAE211A}" type="pres">
      <dgm:prSet presAssocID="{897E0C33-229A-4195-BB23-01E2AB0C586C}" presName="connectorText" presStyleLbl="sibTrans2D1" presStyleIdx="0" presStyleCnt="4"/>
      <dgm:spPr/>
    </dgm:pt>
    <dgm:pt modelId="{29D8C050-9636-4C1E-B498-C89DD77CEED5}" type="pres">
      <dgm:prSet presAssocID="{5E9E8032-65D9-4829-9CFD-4D53DB870BEB}" presName="node" presStyleLbl="node1" presStyleIdx="1" presStyleCnt="4">
        <dgm:presLayoutVars>
          <dgm:bulletEnabled val="1"/>
        </dgm:presLayoutVars>
      </dgm:prSet>
      <dgm:spPr/>
    </dgm:pt>
    <dgm:pt modelId="{6EE3C404-0E9E-4AAA-A286-F34BD584DE25}" type="pres">
      <dgm:prSet presAssocID="{E883FF6D-2BCD-4532-A829-A12FB26F9B0B}" presName="sibTrans" presStyleLbl="sibTrans2D1" presStyleIdx="1" presStyleCnt="4"/>
      <dgm:spPr/>
    </dgm:pt>
    <dgm:pt modelId="{59F20350-3D9A-468A-8E54-92CD1581E075}" type="pres">
      <dgm:prSet presAssocID="{E883FF6D-2BCD-4532-A829-A12FB26F9B0B}" presName="connectorText" presStyleLbl="sibTrans2D1" presStyleIdx="1" presStyleCnt="4"/>
      <dgm:spPr/>
    </dgm:pt>
    <dgm:pt modelId="{D42B9D38-5886-4103-B2A0-241DCABF861A}" type="pres">
      <dgm:prSet presAssocID="{2F5CC96E-B99F-47E8-AC83-EEBC8DBD9FB4}" presName="node" presStyleLbl="node1" presStyleIdx="2" presStyleCnt="4">
        <dgm:presLayoutVars>
          <dgm:bulletEnabled val="1"/>
        </dgm:presLayoutVars>
      </dgm:prSet>
      <dgm:spPr/>
    </dgm:pt>
    <dgm:pt modelId="{E39A4932-C3EA-4A41-B5F5-6C7D168EDD9B}" type="pres">
      <dgm:prSet presAssocID="{A0F4A7F9-1967-4598-BADF-8264139372BB}" presName="sibTrans" presStyleLbl="sibTrans2D1" presStyleIdx="2" presStyleCnt="4"/>
      <dgm:spPr/>
    </dgm:pt>
    <dgm:pt modelId="{6DA9ED05-BD07-49C4-92B5-87A3E184222F}" type="pres">
      <dgm:prSet presAssocID="{A0F4A7F9-1967-4598-BADF-8264139372BB}" presName="connectorText" presStyleLbl="sibTrans2D1" presStyleIdx="2" presStyleCnt="4"/>
      <dgm:spPr/>
    </dgm:pt>
    <dgm:pt modelId="{696CE671-D2BC-4675-92DE-18765258DD04}" type="pres">
      <dgm:prSet presAssocID="{76AB8FFD-34EE-425B-BD2F-C3BC0ED20155}" presName="node" presStyleLbl="node1" presStyleIdx="3" presStyleCnt="4">
        <dgm:presLayoutVars>
          <dgm:bulletEnabled val="1"/>
        </dgm:presLayoutVars>
      </dgm:prSet>
      <dgm:spPr/>
    </dgm:pt>
    <dgm:pt modelId="{317F180B-CB04-4A52-B389-55C8436CFE88}" type="pres">
      <dgm:prSet presAssocID="{32A7DF51-C72A-4F7E-8AC5-47FC9F6C589D}" presName="sibTrans" presStyleLbl="sibTrans2D1" presStyleIdx="3" presStyleCnt="4"/>
      <dgm:spPr/>
    </dgm:pt>
    <dgm:pt modelId="{A5EC7423-A4C4-41BD-8B18-35688E7F87F2}" type="pres">
      <dgm:prSet presAssocID="{32A7DF51-C72A-4F7E-8AC5-47FC9F6C589D}" presName="connectorText" presStyleLbl="sibTrans2D1" presStyleIdx="3" presStyleCnt="4"/>
      <dgm:spPr/>
    </dgm:pt>
  </dgm:ptLst>
  <dgm:cxnLst>
    <dgm:cxn modelId="{A79AB102-DF09-44C9-8845-88EEB8A80F6E}" type="presOf" srcId="{32A7DF51-C72A-4F7E-8AC5-47FC9F6C589D}" destId="{A5EC7423-A4C4-41BD-8B18-35688E7F87F2}" srcOrd="1" destOrd="0" presId="urn:microsoft.com/office/officeart/2005/8/layout/cycle2"/>
    <dgm:cxn modelId="{1C96900E-7875-4D92-AFD8-C7577B34E182}" srcId="{842B94C9-6F90-4691-B8E0-DAF15BFA2B0F}" destId="{5E9E8032-65D9-4829-9CFD-4D53DB870BEB}" srcOrd="1" destOrd="0" parTransId="{84EB6D57-8A36-482E-8C45-37A47F7E6342}" sibTransId="{E883FF6D-2BCD-4532-A829-A12FB26F9B0B}"/>
    <dgm:cxn modelId="{C8ADC226-2FBD-423A-8C34-D720A00B20CA}" type="presOf" srcId="{76AB8FFD-34EE-425B-BD2F-C3BC0ED20155}" destId="{696CE671-D2BC-4675-92DE-18765258DD04}" srcOrd="0" destOrd="0" presId="urn:microsoft.com/office/officeart/2005/8/layout/cycle2"/>
    <dgm:cxn modelId="{67A1AD27-6285-4735-B143-75808D5A8FF7}" srcId="{842B94C9-6F90-4691-B8E0-DAF15BFA2B0F}" destId="{76AB8FFD-34EE-425B-BD2F-C3BC0ED20155}" srcOrd="3" destOrd="0" parTransId="{C98FCB15-0E3F-4684-B240-961B5F7279DF}" sibTransId="{32A7DF51-C72A-4F7E-8AC5-47FC9F6C589D}"/>
    <dgm:cxn modelId="{7C02BF2D-B900-40CC-9D7D-4DE9457EA6EC}" type="presOf" srcId="{897E0C33-229A-4195-BB23-01E2AB0C586C}" destId="{0C3CC94C-0633-4909-9311-A06B943A7177}" srcOrd="0" destOrd="0" presId="urn:microsoft.com/office/officeart/2005/8/layout/cycle2"/>
    <dgm:cxn modelId="{20A9F53F-8D76-497B-AB38-612CF091ADA0}" type="presOf" srcId="{A0F4A7F9-1967-4598-BADF-8264139372BB}" destId="{6DA9ED05-BD07-49C4-92B5-87A3E184222F}" srcOrd="1" destOrd="0" presId="urn:microsoft.com/office/officeart/2005/8/layout/cycle2"/>
    <dgm:cxn modelId="{72E82068-50C9-4B46-BD63-1E4DFCBB01F8}" type="presOf" srcId="{897E0C33-229A-4195-BB23-01E2AB0C586C}" destId="{84084624-D05C-483F-9AAD-83E48AAE211A}" srcOrd="1" destOrd="0" presId="urn:microsoft.com/office/officeart/2005/8/layout/cycle2"/>
    <dgm:cxn modelId="{80CEE269-13FF-4FA9-B04D-C5AC8190EECA}" srcId="{842B94C9-6F90-4691-B8E0-DAF15BFA2B0F}" destId="{2F5CC96E-B99F-47E8-AC83-EEBC8DBD9FB4}" srcOrd="2" destOrd="0" parTransId="{CBFA6B27-233C-43EE-9F2E-693E19CE94E4}" sibTransId="{A0F4A7F9-1967-4598-BADF-8264139372BB}"/>
    <dgm:cxn modelId="{BC1DD772-DB21-4936-9B51-815DF9FF442F}" type="presOf" srcId="{E883FF6D-2BCD-4532-A829-A12FB26F9B0B}" destId="{6EE3C404-0E9E-4AAA-A286-F34BD584DE25}" srcOrd="0" destOrd="0" presId="urn:microsoft.com/office/officeart/2005/8/layout/cycle2"/>
    <dgm:cxn modelId="{737D7875-0C03-4D1E-8B1E-EFC794D0AD8E}" type="presOf" srcId="{32A7DF51-C72A-4F7E-8AC5-47FC9F6C589D}" destId="{317F180B-CB04-4A52-B389-55C8436CFE88}" srcOrd="0" destOrd="0" presId="urn:microsoft.com/office/officeart/2005/8/layout/cycle2"/>
    <dgm:cxn modelId="{E369F357-BA48-47BE-B510-76C4A60DD87A}" type="presOf" srcId="{A0F4A7F9-1967-4598-BADF-8264139372BB}" destId="{E39A4932-C3EA-4A41-B5F5-6C7D168EDD9B}" srcOrd="0" destOrd="0" presId="urn:microsoft.com/office/officeart/2005/8/layout/cycle2"/>
    <dgm:cxn modelId="{E67CED5A-9892-4654-A0EB-CE09BBA45D05}" type="presOf" srcId="{5E9E8032-65D9-4829-9CFD-4D53DB870BEB}" destId="{29D8C050-9636-4C1E-B498-C89DD77CEED5}" srcOrd="0" destOrd="0" presId="urn:microsoft.com/office/officeart/2005/8/layout/cycle2"/>
    <dgm:cxn modelId="{9C2FC896-BE2F-466F-B2F8-E163F7816869}" type="presOf" srcId="{842B94C9-6F90-4691-B8E0-DAF15BFA2B0F}" destId="{18DB85E0-299A-402D-AF4E-276EEE702FD0}" srcOrd="0" destOrd="0" presId="urn:microsoft.com/office/officeart/2005/8/layout/cycle2"/>
    <dgm:cxn modelId="{F56D70A9-516E-41E6-B041-86DA76F54C1A}" type="presOf" srcId="{E883FF6D-2BCD-4532-A829-A12FB26F9B0B}" destId="{59F20350-3D9A-468A-8E54-92CD1581E075}" srcOrd="1" destOrd="0" presId="urn:microsoft.com/office/officeart/2005/8/layout/cycle2"/>
    <dgm:cxn modelId="{206A8FBD-DFC0-4DE0-90B3-66CDA6EE6824}" type="presOf" srcId="{FFB355C6-94D4-41F7-8457-AAF3785BF596}" destId="{D9A838AF-8044-4DC1-A1FE-658E93DD5BDB}" srcOrd="0" destOrd="0" presId="urn:microsoft.com/office/officeart/2005/8/layout/cycle2"/>
    <dgm:cxn modelId="{89E7D3D2-16B8-4D25-A4AE-B21C9AB79B62}" type="presOf" srcId="{2F5CC96E-B99F-47E8-AC83-EEBC8DBD9FB4}" destId="{D42B9D38-5886-4103-B2A0-241DCABF861A}" srcOrd="0" destOrd="0" presId="urn:microsoft.com/office/officeart/2005/8/layout/cycle2"/>
    <dgm:cxn modelId="{39C7B4E2-7219-4069-A78E-2E5C94E7EF94}" srcId="{842B94C9-6F90-4691-B8E0-DAF15BFA2B0F}" destId="{FFB355C6-94D4-41F7-8457-AAF3785BF596}" srcOrd="0" destOrd="0" parTransId="{1F53A28B-3880-47A6-B11F-6B584A3E7237}" sibTransId="{897E0C33-229A-4195-BB23-01E2AB0C586C}"/>
    <dgm:cxn modelId="{99AF1655-24F6-48F3-A08A-62C506E272AF}" type="presParOf" srcId="{18DB85E0-299A-402D-AF4E-276EEE702FD0}" destId="{D9A838AF-8044-4DC1-A1FE-658E93DD5BDB}" srcOrd="0" destOrd="0" presId="urn:microsoft.com/office/officeart/2005/8/layout/cycle2"/>
    <dgm:cxn modelId="{24714BF2-581A-4736-ACE8-7D2D8EF2DAB8}" type="presParOf" srcId="{18DB85E0-299A-402D-AF4E-276EEE702FD0}" destId="{0C3CC94C-0633-4909-9311-A06B943A7177}" srcOrd="1" destOrd="0" presId="urn:microsoft.com/office/officeart/2005/8/layout/cycle2"/>
    <dgm:cxn modelId="{C04E6218-B023-479F-B2DF-F2B9059B6558}" type="presParOf" srcId="{0C3CC94C-0633-4909-9311-A06B943A7177}" destId="{84084624-D05C-483F-9AAD-83E48AAE211A}" srcOrd="0" destOrd="0" presId="urn:microsoft.com/office/officeart/2005/8/layout/cycle2"/>
    <dgm:cxn modelId="{2C64F4A5-2AF3-4621-972E-75C0320A58E4}" type="presParOf" srcId="{18DB85E0-299A-402D-AF4E-276EEE702FD0}" destId="{29D8C050-9636-4C1E-B498-C89DD77CEED5}" srcOrd="2" destOrd="0" presId="urn:microsoft.com/office/officeart/2005/8/layout/cycle2"/>
    <dgm:cxn modelId="{6DE3F590-235E-4950-8C0B-B257C9F5D447}" type="presParOf" srcId="{18DB85E0-299A-402D-AF4E-276EEE702FD0}" destId="{6EE3C404-0E9E-4AAA-A286-F34BD584DE25}" srcOrd="3" destOrd="0" presId="urn:microsoft.com/office/officeart/2005/8/layout/cycle2"/>
    <dgm:cxn modelId="{F920E7D2-3CD4-4461-8B26-F71F401EDC53}" type="presParOf" srcId="{6EE3C404-0E9E-4AAA-A286-F34BD584DE25}" destId="{59F20350-3D9A-468A-8E54-92CD1581E075}" srcOrd="0" destOrd="0" presId="urn:microsoft.com/office/officeart/2005/8/layout/cycle2"/>
    <dgm:cxn modelId="{77A783F3-36DB-44AC-BFA3-513E87674CD8}" type="presParOf" srcId="{18DB85E0-299A-402D-AF4E-276EEE702FD0}" destId="{D42B9D38-5886-4103-B2A0-241DCABF861A}" srcOrd="4" destOrd="0" presId="urn:microsoft.com/office/officeart/2005/8/layout/cycle2"/>
    <dgm:cxn modelId="{ADEAE205-CEB6-405F-AAEB-FB84979F1757}" type="presParOf" srcId="{18DB85E0-299A-402D-AF4E-276EEE702FD0}" destId="{E39A4932-C3EA-4A41-B5F5-6C7D168EDD9B}" srcOrd="5" destOrd="0" presId="urn:microsoft.com/office/officeart/2005/8/layout/cycle2"/>
    <dgm:cxn modelId="{2F1F07A2-DD29-4AC2-9C24-DF32F6053321}" type="presParOf" srcId="{E39A4932-C3EA-4A41-B5F5-6C7D168EDD9B}" destId="{6DA9ED05-BD07-49C4-92B5-87A3E184222F}" srcOrd="0" destOrd="0" presId="urn:microsoft.com/office/officeart/2005/8/layout/cycle2"/>
    <dgm:cxn modelId="{DE692426-29D1-4C57-B38F-CF3D9AF30577}" type="presParOf" srcId="{18DB85E0-299A-402D-AF4E-276EEE702FD0}" destId="{696CE671-D2BC-4675-92DE-18765258DD04}" srcOrd="6" destOrd="0" presId="urn:microsoft.com/office/officeart/2005/8/layout/cycle2"/>
    <dgm:cxn modelId="{68092907-E3B1-4C55-BA27-D3829B5F5C3A}" type="presParOf" srcId="{18DB85E0-299A-402D-AF4E-276EEE702FD0}" destId="{317F180B-CB04-4A52-B389-55C8436CFE88}" srcOrd="7" destOrd="0" presId="urn:microsoft.com/office/officeart/2005/8/layout/cycle2"/>
    <dgm:cxn modelId="{9F6A9091-D116-467C-B75D-8F590BF1DFE3}" type="presParOf" srcId="{317F180B-CB04-4A52-B389-55C8436CFE88}" destId="{A5EC7423-A4C4-41BD-8B18-35688E7F87F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DD56ED13-4228-4B93-84FD-3AB9D610936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EFBE2A5C-5F0A-4168-9D90-44728B27B1B8}">
      <dgm:prSet phldrT="[文本]"/>
      <dgm:spPr/>
      <dgm:t>
        <a:bodyPr/>
        <a:lstStyle/>
        <a:p>
          <a:r>
            <a:rPr lang="zh-CN" altLang="en-US" dirty="0"/>
            <a:t>超常规的用人理念：五成把握就可以用</a:t>
          </a:r>
        </a:p>
      </dgm:t>
    </dgm:pt>
    <dgm:pt modelId="{93093160-DA76-4AD2-A6A6-CCC9F9FE4D0E}" type="parTrans" cxnId="{4F1FE2B1-3758-4214-A408-484252DA3F06}">
      <dgm:prSet/>
      <dgm:spPr/>
      <dgm:t>
        <a:bodyPr/>
        <a:lstStyle/>
        <a:p>
          <a:endParaRPr lang="zh-CN" altLang="en-US"/>
        </a:p>
      </dgm:t>
    </dgm:pt>
    <dgm:pt modelId="{7A141BB1-D5FE-4C13-885C-4B1E840E03C6}" type="sibTrans" cxnId="{4F1FE2B1-3758-4214-A408-484252DA3F06}">
      <dgm:prSet/>
      <dgm:spPr/>
      <dgm:t>
        <a:bodyPr/>
        <a:lstStyle/>
        <a:p>
          <a:endParaRPr lang="zh-CN" altLang="en-US"/>
        </a:p>
      </dgm:t>
    </dgm:pt>
    <dgm:pt modelId="{98899643-BEBE-4B59-9984-567F23087CF4}">
      <dgm:prSet phldrT="[文本]"/>
      <dgm:spPr/>
      <dgm:t>
        <a:bodyPr/>
        <a:lstStyle/>
        <a:p>
          <a:r>
            <a:rPr lang="zh-CN" altLang="en-US" dirty="0"/>
            <a:t>活水型的组织：让每一条鱼都变成鲶鱼</a:t>
          </a:r>
        </a:p>
      </dgm:t>
    </dgm:pt>
    <dgm:pt modelId="{AA24E8DF-7F19-42A0-B5CD-81E0CFBA5523}" type="parTrans" cxnId="{FC4DBEEB-6659-4FC7-9A4D-D7714DB24122}">
      <dgm:prSet/>
      <dgm:spPr/>
      <dgm:t>
        <a:bodyPr/>
        <a:lstStyle/>
        <a:p>
          <a:endParaRPr lang="zh-CN" altLang="en-US"/>
        </a:p>
      </dgm:t>
    </dgm:pt>
    <dgm:pt modelId="{EFA0E1DE-EC98-4A26-9DD7-7AA7B0192DC9}" type="sibTrans" cxnId="{FC4DBEEB-6659-4FC7-9A4D-D7714DB24122}">
      <dgm:prSet/>
      <dgm:spPr/>
      <dgm:t>
        <a:bodyPr/>
        <a:lstStyle/>
        <a:p>
          <a:endParaRPr lang="zh-CN" altLang="en-US"/>
        </a:p>
      </dgm:t>
    </dgm:pt>
    <dgm:pt modelId="{CB1372F4-2065-487E-8555-AD7785C7ABFD}">
      <dgm:prSet phldrT="[文本]"/>
      <dgm:spPr/>
      <dgm:t>
        <a:bodyPr/>
        <a:lstStyle/>
        <a:p>
          <a:r>
            <a:rPr lang="zh-CN" altLang="en-US" dirty="0"/>
            <a:t>快速成长路径：打擂台式的加速进化论</a:t>
          </a:r>
        </a:p>
      </dgm:t>
    </dgm:pt>
    <dgm:pt modelId="{54F1A682-11ED-4538-B6AF-C73BB1842134}" type="parTrans" cxnId="{E977BCFF-9861-4EA2-AD3C-9E714EA4679A}">
      <dgm:prSet/>
      <dgm:spPr/>
      <dgm:t>
        <a:bodyPr/>
        <a:lstStyle/>
        <a:p>
          <a:endParaRPr lang="zh-CN" altLang="en-US"/>
        </a:p>
      </dgm:t>
    </dgm:pt>
    <dgm:pt modelId="{A075A5A4-CF0A-4D05-B675-2A723182FD74}" type="sibTrans" cxnId="{E977BCFF-9861-4EA2-AD3C-9E714EA4679A}">
      <dgm:prSet/>
      <dgm:spPr/>
      <dgm:t>
        <a:bodyPr/>
        <a:lstStyle/>
        <a:p>
          <a:endParaRPr lang="zh-CN" altLang="en-US"/>
        </a:p>
      </dgm:t>
    </dgm:pt>
    <dgm:pt modelId="{5A3D888B-45BC-4168-8B7C-AE7C552A576E}">
      <dgm:prSet phldrT="[文本]"/>
      <dgm:spPr/>
      <dgm:t>
        <a:bodyPr/>
        <a:lstStyle/>
        <a:p>
          <a:r>
            <a:rPr lang="zh-CN" altLang="en-US" dirty="0"/>
            <a:t>后备培养方式：考核徒弟，更考核师傅</a:t>
          </a:r>
        </a:p>
      </dgm:t>
    </dgm:pt>
    <dgm:pt modelId="{77217839-63B2-43E7-9BD2-ABE8F2D06A55}" type="parTrans" cxnId="{BBF55589-7987-4F49-9CF5-4618205E35BE}">
      <dgm:prSet/>
      <dgm:spPr/>
      <dgm:t>
        <a:bodyPr/>
        <a:lstStyle/>
        <a:p>
          <a:endParaRPr lang="zh-CN" altLang="en-US"/>
        </a:p>
      </dgm:t>
    </dgm:pt>
    <dgm:pt modelId="{0BBB908A-A25B-4905-A63B-A546687D932E}" type="sibTrans" cxnId="{BBF55589-7987-4F49-9CF5-4618205E35BE}">
      <dgm:prSet/>
      <dgm:spPr/>
      <dgm:t>
        <a:bodyPr/>
        <a:lstStyle/>
        <a:p>
          <a:endParaRPr lang="zh-CN" altLang="en-US"/>
        </a:p>
      </dgm:t>
    </dgm:pt>
    <dgm:pt modelId="{916A2A8D-B001-4DEE-997F-26A09DD75DB6}" type="pres">
      <dgm:prSet presAssocID="{DD56ED13-4228-4B93-84FD-3AB9D610936A}" presName="CompostProcess" presStyleCnt="0">
        <dgm:presLayoutVars>
          <dgm:dir/>
          <dgm:resizeHandles val="exact"/>
        </dgm:presLayoutVars>
      </dgm:prSet>
      <dgm:spPr/>
    </dgm:pt>
    <dgm:pt modelId="{BF249F74-EFE9-4C11-AFEF-F80929F5BD36}" type="pres">
      <dgm:prSet presAssocID="{DD56ED13-4228-4B93-84FD-3AB9D610936A}" presName="arrow" presStyleLbl="bgShp" presStyleIdx="0" presStyleCnt="1"/>
      <dgm:spPr/>
    </dgm:pt>
    <dgm:pt modelId="{7169BD8F-B4EC-48C4-B02B-6BDEDADBE073}" type="pres">
      <dgm:prSet presAssocID="{DD56ED13-4228-4B93-84FD-3AB9D610936A}" presName="linearProcess" presStyleCnt="0"/>
      <dgm:spPr/>
    </dgm:pt>
    <dgm:pt modelId="{976FB77E-9513-47DF-A892-7797C444D950}" type="pres">
      <dgm:prSet presAssocID="{EFBE2A5C-5F0A-4168-9D90-44728B27B1B8}" presName="textNode" presStyleLbl="node1" presStyleIdx="0" presStyleCnt="4">
        <dgm:presLayoutVars>
          <dgm:bulletEnabled val="1"/>
        </dgm:presLayoutVars>
      </dgm:prSet>
      <dgm:spPr/>
    </dgm:pt>
    <dgm:pt modelId="{27D60D14-5EBE-4B87-949F-8EC85CC328B5}" type="pres">
      <dgm:prSet presAssocID="{7A141BB1-D5FE-4C13-885C-4B1E840E03C6}" presName="sibTrans" presStyleCnt="0"/>
      <dgm:spPr/>
    </dgm:pt>
    <dgm:pt modelId="{833970E7-3219-4E8E-8852-1BAD5B7D97C4}" type="pres">
      <dgm:prSet presAssocID="{98899643-BEBE-4B59-9984-567F23087CF4}" presName="textNode" presStyleLbl="node1" presStyleIdx="1" presStyleCnt="4">
        <dgm:presLayoutVars>
          <dgm:bulletEnabled val="1"/>
        </dgm:presLayoutVars>
      </dgm:prSet>
      <dgm:spPr/>
    </dgm:pt>
    <dgm:pt modelId="{3E6F1C4B-CC9E-4D28-AA41-1FAAA9526E29}" type="pres">
      <dgm:prSet presAssocID="{EFA0E1DE-EC98-4A26-9DD7-7AA7B0192DC9}" presName="sibTrans" presStyleCnt="0"/>
      <dgm:spPr/>
    </dgm:pt>
    <dgm:pt modelId="{2F88C7DA-7977-42D7-97CC-CA31774094BD}" type="pres">
      <dgm:prSet presAssocID="{CB1372F4-2065-487E-8555-AD7785C7ABFD}" presName="textNode" presStyleLbl="node1" presStyleIdx="2" presStyleCnt="4">
        <dgm:presLayoutVars>
          <dgm:bulletEnabled val="1"/>
        </dgm:presLayoutVars>
      </dgm:prSet>
      <dgm:spPr/>
    </dgm:pt>
    <dgm:pt modelId="{98DABAA3-41D5-49F7-8004-8505532B6C6D}" type="pres">
      <dgm:prSet presAssocID="{A075A5A4-CF0A-4D05-B675-2A723182FD74}" presName="sibTrans" presStyleCnt="0"/>
      <dgm:spPr/>
    </dgm:pt>
    <dgm:pt modelId="{72EFF3E2-3412-4178-AD91-1F6A32336794}" type="pres">
      <dgm:prSet presAssocID="{5A3D888B-45BC-4168-8B7C-AE7C552A576E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BF0B6F22-1FAD-464F-84CC-B78FB20D2FA8}" type="presOf" srcId="{98899643-BEBE-4B59-9984-567F23087CF4}" destId="{833970E7-3219-4E8E-8852-1BAD5B7D97C4}" srcOrd="0" destOrd="0" presId="urn:microsoft.com/office/officeart/2005/8/layout/hProcess9"/>
    <dgm:cxn modelId="{A2A5E532-C128-490D-898F-9B1E814EAB6A}" type="presOf" srcId="{EFBE2A5C-5F0A-4168-9D90-44728B27B1B8}" destId="{976FB77E-9513-47DF-A892-7797C444D950}" srcOrd="0" destOrd="0" presId="urn:microsoft.com/office/officeart/2005/8/layout/hProcess9"/>
    <dgm:cxn modelId="{BBF55589-7987-4F49-9CF5-4618205E35BE}" srcId="{DD56ED13-4228-4B93-84FD-3AB9D610936A}" destId="{5A3D888B-45BC-4168-8B7C-AE7C552A576E}" srcOrd="3" destOrd="0" parTransId="{77217839-63B2-43E7-9BD2-ABE8F2D06A55}" sibTransId="{0BBB908A-A25B-4905-A63B-A546687D932E}"/>
    <dgm:cxn modelId="{259C0399-5676-435F-A198-4CB21A37A031}" type="presOf" srcId="{DD56ED13-4228-4B93-84FD-3AB9D610936A}" destId="{916A2A8D-B001-4DEE-997F-26A09DD75DB6}" srcOrd="0" destOrd="0" presId="urn:microsoft.com/office/officeart/2005/8/layout/hProcess9"/>
    <dgm:cxn modelId="{4F1FE2B1-3758-4214-A408-484252DA3F06}" srcId="{DD56ED13-4228-4B93-84FD-3AB9D610936A}" destId="{EFBE2A5C-5F0A-4168-9D90-44728B27B1B8}" srcOrd="0" destOrd="0" parTransId="{93093160-DA76-4AD2-A6A6-CCC9F9FE4D0E}" sibTransId="{7A141BB1-D5FE-4C13-885C-4B1E840E03C6}"/>
    <dgm:cxn modelId="{34D72DB4-4BB8-4098-8BC6-80AAC246C04E}" type="presOf" srcId="{5A3D888B-45BC-4168-8B7C-AE7C552A576E}" destId="{72EFF3E2-3412-4178-AD91-1F6A32336794}" srcOrd="0" destOrd="0" presId="urn:microsoft.com/office/officeart/2005/8/layout/hProcess9"/>
    <dgm:cxn modelId="{32DCBBEB-19F8-4914-9C19-EE0613BC58F8}" type="presOf" srcId="{CB1372F4-2065-487E-8555-AD7785C7ABFD}" destId="{2F88C7DA-7977-42D7-97CC-CA31774094BD}" srcOrd="0" destOrd="0" presId="urn:microsoft.com/office/officeart/2005/8/layout/hProcess9"/>
    <dgm:cxn modelId="{FC4DBEEB-6659-4FC7-9A4D-D7714DB24122}" srcId="{DD56ED13-4228-4B93-84FD-3AB9D610936A}" destId="{98899643-BEBE-4B59-9984-567F23087CF4}" srcOrd="1" destOrd="0" parTransId="{AA24E8DF-7F19-42A0-B5CD-81E0CFBA5523}" sibTransId="{EFA0E1DE-EC98-4A26-9DD7-7AA7B0192DC9}"/>
    <dgm:cxn modelId="{E977BCFF-9861-4EA2-AD3C-9E714EA4679A}" srcId="{DD56ED13-4228-4B93-84FD-3AB9D610936A}" destId="{CB1372F4-2065-487E-8555-AD7785C7ABFD}" srcOrd="2" destOrd="0" parTransId="{54F1A682-11ED-4538-B6AF-C73BB1842134}" sibTransId="{A075A5A4-CF0A-4D05-B675-2A723182FD74}"/>
    <dgm:cxn modelId="{A467FB99-54BC-441D-BE85-7E643A59F6D4}" type="presParOf" srcId="{916A2A8D-B001-4DEE-997F-26A09DD75DB6}" destId="{BF249F74-EFE9-4C11-AFEF-F80929F5BD36}" srcOrd="0" destOrd="0" presId="urn:microsoft.com/office/officeart/2005/8/layout/hProcess9"/>
    <dgm:cxn modelId="{BE4894F4-ADCD-44B8-B9E5-D87B79A8556C}" type="presParOf" srcId="{916A2A8D-B001-4DEE-997F-26A09DD75DB6}" destId="{7169BD8F-B4EC-48C4-B02B-6BDEDADBE073}" srcOrd="1" destOrd="0" presId="urn:microsoft.com/office/officeart/2005/8/layout/hProcess9"/>
    <dgm:cxn modelId="{525C44F6-64C2-42F8-84F8-9E51F9D4A882}" type="presParOf" srcId="{7169BD8F-B4EC-48C4-B02B-6BDEDADBE073}" destId="{976FB77E-9513-47DF-A892-7797C444D950}" srcOrd="0" destOrd="0" presId="urn:microsoft.com/office/officeart/2005/8/layout/hProcess9"/>
    <dgm:cxn modelId="{3ABBBF59-FF45-43F4-826F-BC563D728980}" type="presParOf" srcId="{7169BD8F-B4EC-48C4-B02B-6BDEDADBE073}" destId="{27D60D14-5EBE-4B87-949F-8EC85CC328B5}" srcOrd="1" destOrd="0" presId="urn:microsoft.com/office/officeart/2005/8/layout/hProcess9"/>
    <dgm:cxn modelId="{EDC39EB9-6C46-4A82-AE08-F98C9E9F72C1}" type="presParOf" srcId="{7169BD8F-B4EC-48C4-B02B-6BDEDADBE073}" destId="{833970E7-3219-4E8E-8852-1BAD5B7D97C4}" srcOrd="2" destOrd="0" presId="urn:microsoft.com/office/officeart/2005/8/layout/hProcess9"/>
    <dgm:cxn modelId="{B4870DE1-7359-4BB0-B8A5-6BCD114E60BC}" type="presParOf" srcId="{7169BD8F-B4EC-48C4-B02B-6BDEDADBE073}" destId="{3E6F1C4B-CC9E-4D28-AA41-1FAAA9526E29}" srcOrd="3" destOrd="0" presId="urn:microsoft.com/office/officeart/2005/8/layout/hProcess9"/>
    <dgm:cxn modelId="{3C800CBC-232E-49D7-8D4E-568F260006B4}" type="presParOf" srcId="{7169BD8F-B4EC-48C4-B02B-6BDEDADBE073}" destId="{2F88C7DA-7977-42D7-97CC-CA31774094BD}" srcOrd="4" destOrd="0" presId="urn:microsoft.com/office/officeart/2005/8/layout/hProcess9"/>
    <dgm:cxn modelId="{A5EA88DF-0D0B-4AE3-A5CE-7167B8821D5B}" type="presParOf" srcId="{7169BD8F-B4EC-48C4-B02B-6BDEDADBE073}" destId="{98DABAA3-41D5-49F7-8004-8505532B6C6D}" srcOrd="5" destOrd="0" presId="urn:microsoft.com/office/officeart/2005/8/layout/hProcess9"/>
    <dgm:cxn modelId="{2135D53E-E1B1-4EAB-9353-CB022FB22A00}" type="presParOf" srcId="{7169BD8F-B4EC-48C4-B02B-6BDEDADBE073}" destId="{72EFF3E2-3412-4178-AD91-1F6A32336794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BAEB83A-E632-4429-846C-FFA5B41F0E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54C8C6D4-6186-4539-AA9A-6EB6D11F554E}">
      <dgm:prSet phldrT="[文本]"/>
      <dgm:spPr/>
      <dgm:t>
        <a:bodyPr/>
        <a:lstStyle/>
        <a:p>
          <a:r>
            <a:rPr lang="zh-CN" altLang="en-US" dirty="0"/>
            <a:t>做“有”</a:t>
          </a:r>
        </a:p>
        <a:p>
          <a:r>
            <a:rPr lang="en-US" altLang="en-US" dirty="0"/>
            <a:t>1968~1979</a:t>
          </a:r>
          <a:r>
            <a:rPr lang="zh-CN" altLang="en-US" dirty="0"/>
            <a:t>年</a:t>
          </a:r>
        </a:p>
      </dgm:t>
    </dgm:pt>
    <dgm:pt modelId="{86C0F198-AD1B-4CF3-879D-BD1803A076BF}" type="parTrans" cxnId="{C381F4EE-7034-4AC2-A074-DE2C39FA29D2}">
      <dgm:prSet/>
      <dgm:spPr/>
      <dgm:t>
        <a:bodyPr/>
        <a:lstStyle/>
        <a:p>
          <a:endParaRPr lang="zh-CN" altLang="en-US"/>
        </a:p>
      </dgm:t>
    </dgm:pt>
    <dgm:pt modelId="{74444767-5BDC-4029-925E-9187E9C004ED}" type="sibTrans" cxnId="{C381F4EE-7034-4AC2-A074-DE2C39FA29D2}">
      <dgm:prSet/>
      <dgm:spPr/>
      <dgm:t>
        <a:bodyPr/>
        <a:lstStyle/>
        <a:p>
          <a:endParaRPr lang="zh-CN" altLang="en-US"/>
        </a:p>
      </dgm:t>
    </dgm:pt>
    <dgm:pt modelId="{6CBBA345-ECFE-4E16-9E27-677BD5E51A93}">
      <dgm:prSet phldrT="[文本]"/>
      <dgm:spPr/>
      <dgm:t>
        <a:bodyPr/>
        <a:lstStyle/>
        <a:p>
          <a:r>
            <a:rPr lang="zh-CN" altLang="en-US" dirty="0"/>
            <a:t>做“多”</a:t>
          </a:r>
        </a:p>
        <a:p>
          <a:r>
            <a:rPr lang="en-US" altLang="en-US" dirty="0"/>
            <a:t>1980~1996</a:t>
          </a:r>
          <a:r>
            <a:rPr lang="zh-CN" altLang="en-US" dirty="0"/>
            <a:t>年</a:t>
          </a:r>
        </a:p>
      </dgm:t>
    </dgm:pt>
    <dgm:pt modelId="{20D0BDE4-CDF2-4022-814C-9370D202B1D6}" type="parTrans" cxnId="{B8BFAE4A-C0BB-4957-A783-4BA51188256C}">
      <dgm:prSet/>
      <dgm:spPr/>
      <dgm:t>
        <a:bodyPr/>
        <a:lstStyle/>
        <a:p>
          <a:endParaRPr lang="zh-CN" altLang="en-US"/>
        </a:p>
      </dgm:t>
    </dgm:pt>
    <dgm:pt modelId="{47BF6A40-9A0A-4A67-AAA2-445DE41ADB7E}" type="sibTrans" cxnId="{B8BFAE4A-C0BB-4957-A783-4BA51188256C}">
      <dgm:prSet/>
      <dgm:spPr/>
      <dgm:t>
        <a:bodyPr/>
        <a:lstStyle/>
        <a:p>
          <a:endParaRPr lang="zh-CN" altLang="en-US"/>
        </a:p>
      </dgm:t>
    </dgm:pt>
    <dgm:pt modelId="{CA23066E-0637-456D-8F4B-0016E71A0ABA}">
      <dgm:prSet phldrT="[文本]"/>
      <dgm:spPr/>
      <dgm:t>
        <a:bodyPr/>
        <a:lstStyle/>
        <a:p>
          <a:r>
            <a:rPr lang="zh-CN" altLang="en-US" dirty="0"/>
            <a:t>做“大”</a:t>
          </a:r>
        </a:p>
        <a:p>
          <a:r>
            <a:rPr lang="en-US" altLang="en-US" dirty="0"/>
            <a:t>1997~2010 </a:t>
          </a:r>
          <a:r>
            <a:rPr lang="zh-CN" altLang="en-US" dirty="0"/>
            <a:t>年</a:t>
          </a:r>
        </a:p>
      </dgm:t>
    </dgm:pt>
    <dgm:pt modelId="{CB3DA5BD-318C-492E-A743-D36D2BE7ADF6}" type="parTrans" cxnId="{178A273A-1731-4866-B767-DA194461C61D}">
      <dgm:prSet/>
      <dgm:spPr/>
      <dgm:t>
        <a:bodyPr/>
        <a:lstStyle/>
        <a:p>
          <a:endParaRPr lang="zh-CN" altLang="en-US"/>
        </a:p>
      </dgm:t>
    </dgm:pt>
    <dgm:pt modelId="{14F11320-3728-4C43-8AA9-0972B0937BB1}" type="sibTrans" cxnId="{178A273A-1731-4866-B767-DA194461C61D}">
      <dgm:prSet/>
      <dgm:spPr/>
      <dgm:t>
        <a:bodyPr/>
        <a:lstStyle/>
        <a:p>
          <a:endParaRPr lang="zh-CN" altLang="en-US"/>
        </a:p>
      </dgm:t>
    </dgm:pt>
    <dgm:pt modelId="{C0829C0A-A328-4AE6-B881-D59EB9061A2C}">
      <dgm:prSet phldrT="[文本]"/>
      <dgm:spPr/>
      <dgm:t>
        <a:bodyPr/>
        <a:lstStyle/>
        <a:p>
          <a:r>
            <a:rPr lang="zh-CN" altLang="en-US" dirty="0"/>
            <a:t>做“高”</a:t>
          </a:r>
          <a:endParaRPr lang="en-US" altLang="zh-CN" dirty="0"/>
        </a:p>
        <a:p>
          <a:r>
            <a:rPr lang="en-US" altLang="en-US" dirty="0"/>
            <a:t>2018 </a:t>
          </a:r>
          <a:r>
            <a:rPr lang="zh-CN" altLang="en-US" dirty="0"/>
            <a:t>年至今</a:t>
          </a:r>
        </a:p>
      </dgm:t>
    </dgm:pt>
    <dgm:pt modelId="{A633C622-863E-4850-BF4E-A35D4BB53C45}" type="parTrans" cxnId="{C1B6F9AF-7139-47D8-91E1-7464796D4BD7}">
      <dgm:prSet/>
      <dgm:spPr/>
      <dgm:t>
        <a:bodyPr/>
        <a:lstStyle/>
        <a:p>
          <a:endParaRPr lang="zh-CN" altLang="en-US"/>
        </a:p>
      </dgm:t>
    </dgm:pt>
    <dgm:pt modelId="{00186AAF-73A5-4104-BC3B-51E7A462C35C}" type="sibTrans" cxnId="{C1B6F9AF-7139-47D8-91E1-7464796D4BD7}">
      <dgm:prSet/>
      <dgm:spPr/>
      <dgm:t>
        <a:bodyPr/>
        <a:lstStyle/>
        <a:p>
          <a:endParaRPr lang="zh-CN" altLang="en-US"/>
        </a:p>
      </dgm:t>
    </dgm:pt>
    <dgm:pt modelId="{BF52EA01-1E26-491C-97BE-75DD74FFB04A}">
      <dgm:prSet phldrT="[文本]"/>
      <dgm:spPr/>
      <dgm:t>
        <a:bodyPr/>
        <a:lstStyle/>
        <a:p>
          <a:r>
            <a:rPr lang="zh-CN" altLang="en-US" dirty="0"/>
            <a:t>做“强”</a:t>
          </a:r>
          <a:r>
            <a:rPr lang="en-US" altLang="en-US" dirty="0"/>
            <a:t> 2011~2017 </a:t>
          </a:r>
          <a:r>
            <a:rPr lang="zh-CN" altLang="en-US" dirty="0"/>
            <a:t>年</a:t>
          </a:r>
        </a:p>
      </dgm:t>
    </dgm:pt>
    <dgm:pt modelId="{35F7CA02-9B56-4173-B121-70BB4565F541}" type="parTrans" cxnId="{CA0CABC1-F468-492A-9266-B8B780D0CA5B}">
      <dgm:prSet/>
      <dgm:spPr/>
      <dgm:t>
        <a:bodyPr/>
        <a:lstStyle/>
        <a:p>
          <a:endParaRPr lang="zh-CN" altLang="en-US"/>
        </a:p>
      </dgm:t>
    </dgm:pt>
    <dgm:pt modelId="{8589CBCA-D67E-449C-A8F3-FE0FBE456B59}" type="sibTrans" cxnId="{CA0CABC1-F468-492A-9266-B8B780D0CA5B}">
      <dgm:prSet/>
      <dgm:spPr/>
      <dgm:t>
        <a:bodyPr/>
        <a:lstStyle/>
        <a:p>
          <a:endParaRPr lang="zh-CN" altLang="en-US"/>
        </a:p>
      </dgm:t>
    </dgm:pt>
    <dgm:pt modelId="{00F29011-D18A-4784-A67D-C6564316B17C}" type="pres">
      <dgm:prSet presAssocID="{EBAEB83A-E632-4429-846C-FFA5B41F0E23}" presName="arrowDiagram" presStyleCnt="0">
        <dgm:presLayoutVars>
          <dgm:chMax val="5"/>
          <dgm:dir/>
          <dgm:resizeHandles val="exact"/>
        </dgm:presLayoutVars>
      </dgm:prSet>
      <dgm:spPr/>
    </dgm:pt>
    <dgm:pt modelId="{1015E397-530E-4F2D-817C-F7B3FAE4B66D}" type="pres">
      <dgm:prSet presAssocID="{EBAEB83A-E632-4429-846C-FFA5B41F0E23}" presName="arrow" presStyleLbl="bgShp" presStyleIdx="0" presStyleCnt="1"/>
      <dgm:spPr/>
    </dgm:pt>
    <dgm:pt modelId="{FCDD63AE-812C-420F-8980-95516196EFA3}" type="pres">
      <dgm:prSet presAssocID="{EBAEB83A-E632-4429-846C-FFA5B41F0E23}" presName="arrowDiagram5" presStyleCnt="0"/>
      <dgm:spPr/>
    </dgm:pt>
    <dgm:pt modelId="{AC62DB81-FB38-4171-B904-38875930513D}" type="pres">
      <dgm:prSet presAssocID="{54C8C6D4-6186-4539-AA9A-6EB6D11F554E}" presName="bullet5a" presStyleLbl="node1" presStyleIdx="0" presStyleCnt="5"/>
      <dgm:spPr/>
    </dgm:pt>
    <dgm:pt modelId="{77A770CB-813E-4BF0-96B9-1DEAD08289EC}" type="pres">
      <dgm:prSet presAssocID="{54C8C6D4-6186-4539-AA9A-6EB6D11F554E}" presName="textBox5a" presStyleLbl="revTx" presStyleIdx="0" presStyleCnt="5">
        <dgm:presLayoutVars>
          <dgm:bulletEnabled val="1"/>
        </dgm:presLayoutVars>
      </dgm:prSet>
      <dgm:spPr/>
    </dgm:pt>
    <dgm:pt modelId="{E3A251D2-9634-4427-B70F-BA224B40B912}" type="pres">
      <dgm:prSet presAssocID="{6CBBA345-ECFE-4E16-9E27-677BD5E51A93}" presName="bullet5b" presStyleLbl="node1" presStyleIdx="1" presStyleCnt="5"/>
      <dgm:spPr/>
    </dgm:pt>
    <dgm:pt modelId="{BD5D20B0-3A76-49C8-B52A-FAD76F1A1902}" type="pres">
      <dgm:prSet presAssocID="{6CBBA345-ECFE-4E16-9E27-677BD5E51A93}" presName="textBox5b" presStyleLbl="revTx" presStyleIdx="1" presStyleCnt="5">
        <dgm:presLayoutVars>
          <dgm:bulletEnabled val="1"/>
        </dgm:presLayoutVars>
      </dgm:prSet>
      <dgm:spPr/>
    </dgm:pt>
    <dgm:pt modelId="{4D6DA21E-DCC7-4559-979A-49CA54D9A2C3}" type="pres">
      <dgm:prSet presAssocID="{CA23066E-0637-456D-8F4B-0016E71A0ABA}" presName="bullet5c" presStyleLbl="node1" presStyleIdx="2" presStyleCnt="5"/>
      <dgm:spPr/>
    </dgm:pt>
    <dgm:pt modelId="{464564B5-3343-4036-B2A4-DA426252F706}" type="pres">
      <dgm:prSet presAssocID="{CA23066E-0637-456D-8F4B-0016E71A0ABA}" presName="textBox5c" presStyleLbl="revTx" presStyleIdx="2" presStyleCnt="5">
        <dgm:presLayoutVars>
          <dgm:bulletEnabled val="1"/>
        </dgm:presLayoutVars>
      </dgm:prSet>
      <dgm:spPr/>
    </dgm:pt>
    <dgm:pt modelId="{0D60952C-740B-41B2-8599-B8940BBAC691}" type="pres">
      <dgm:prSet presAssocID="{BF52EA01-1E26-491C-97BE-75DD74FFB04A}" presName="bullet5d" presStyleLbl="node1" presStyleIdx="3" presStyleCnt="5"/>
      <dgm:spPr/>
    </dgm:pt>
    <dgm:pt modelId="{C551CA28-BB9D-496C-A6DA-F64E7DA7F132}" type="pres">
      <dgm:prSet presAssocID="{BF52EA01-1E26-491C-97BE-75DD74FFB04A}" presName="textBox5d" presStyleLbl="revTx" presStyleIdx="3" presStyleCnt="5">
        <dgm:presLayoutVars>
          <dgm:bulletEnabled val="1"/>
        </dgm:presLayoutVars>
      </dgm:prSet>
      <dgm:spPr/>
    </dgm:pt>
    <dgm:pt modelId="{2CD115F0-5678-464B-B003-DF97694591BA}" type="pres">
      <dgm:prSet presAssocID="{C0829C0A-A328-4AE6-B881-D59EB9061A2C}" presName="bullet5e" presStyleLbl="node1" presStyleIdx="4" presStyleCnt="5"/>
      <dgm:spPr/>
    </dgm:pt>
    <dgm:pt modelId="{7AB80775-5D7A-42F1-BD37-23D91458A77B}" type="pres">
      <dgm:prSet presAssocID="{C0829C0A-A328-4AE6-B881-D59EB9061A2C}" presName="textBox5e" presStyleLbl="revTx" presStyleIdx="4" presStyleCnt="5">
        <dgm:presLayoutVars>
          <dgm:bulletEnabled val="1"/>
        </dgm:presLayoutVars>
      </dgm:prSet>
      <dgm:spPr/>
    </dgm:pt>
  </dgm:ptLst>
  <dgm:cxnLst>
    <dgm:cxn modelId="{72DC461E-452E-4360-866C-C9C9AD959CC0}" type="presOf" srcId="{EBAEB83A-E632-4429-846C-FFA5B41F0E23}" destId="{00F29011-D18A-4784-A67D-C6564316B17C}" srcOrd="0" destOrd="0" presId="urn:microsoft.com/office/officeart/2005/8/layout/arrow2"/>
    <dgm:cxn modelId="{22B02725-D4F0-452E-A1E7-054DE2AEA78E}" type="presOf" srcId="{6CBBA345-ECFE-4E16-9E27-677BD5E51A93}" destId="{BD5D20B0-3A76-49C8-B52A-FAD76F1A1902}" srcOrd="0" destOrd="0" presId="urn:microsoft.com/office/officeart/2005/8/layout/arrow2"/>
    <dgm:cxn modelId="{178A273A-1731-4866-B767-DA194461C61D}" srcId="{EBAEB83A-E632-4429-846C-FFA5B41F0E23}" destId="{CA23066E-0637-456D-8F4B-0016E71A0ABA}" srcOrd="2" destOrd="0" parTransId="{CB3DA5BD-318C-492E-A743-D36D2BE7ADF6}" sibTransId="{14F11320-3728-4C43-8AA9-0972B0937BB1}"/>
    <dgm:cxn modelId="{B7F9B442-7C77-4E5E-B21D-8B0853F6861A}" type="presOf" srcId="{54C8C6D4-6186-4539-AA9A-6EB6D11F554E}" destId="{77A770CB-813E-4BF0-96B9-1DEAD08289EC}" srcOrd="0" destOrd="0" presId="urn:microsoft.com/office/officeart/2005/8/layout/arrow2"/>
    <dgm:cxn modelId="{B8BFAE4A-C0BB-4957-A783-4BA51188256C}" srcId="{EBAEB83A-E632-4429-846C-FFA5B41F0E23}" destId="{6CBBA345-ECFE-4E16-9E27-677BD5E51A93}" srcOrd="1" destOrd="0" parTransId="{20D0BDE4-CDF2-4022-814C-9370D202B1D6}" sibTransId="{47BF6A40-9A0A-4A67-AAA2-445DE41ADB7E}"/>
    <dgm:cxn modelId="{6ECF7854-5DE7-4EC1-9A1C-008A91B6CB2E}" type="presOf" srcId="{BF52EA01-1E26-491C-97BE-75DD74FFB04A}" destId="{C551CA28-BB9D-496C-A6DA-F64E7DA7F132}" srcOrd="0" destOrd="0" presId="urn:microsoft.com/office/officeart/2005/8/layout/arrow2"/>
    <dgm:cxn modelId="{C1B6F9AF-7139-47D8-91E1-7464796D4BD7}" srcId="{EBAEB83A-E632-4429-846C-FFA5B41F0E23}" destId="{C0829C0A-A328-4AE6-B881-D59EB9061A2C}" srcOrd="4" destOrd="0" parTransId="{A633C622-863E-4850-BF4E-A35D4BB53C45}" sibTransId="{00186AAF-73A5-4104-BC3B-51E7A462C35C}"/>
    <dgm:cxn modelId="{D9E352B2-53E1-43B8-8B92-B718F5EFC3F6}" type="presOf" srcId="{C0829C0A-A328-4AE6-B881-D59EB9061A2C}" destId="{7AB80775-5D7A-42F1-BD37-23D91458A77B}" srcOrd="0" destOrd="0" presId="urn:microsoft.com/office/officeart/2005/8/layout/arrow2"/>
    <dgm:cxn modelId="{CA0CABC1-F468-492A-9266-B8B780D0CA5B}" srcId="{EBAEB83A-E632-4429-846C-FFA5B41F0E23}" destId="{BF52EA01-1E26-491C-97BE-75DD74FFB04A}" srcOrd="3" destOrd="0" parTransId="{35F7CA02-9B56-4173-B121-70BB4565F541}" sibTransId="{8589CBCA-D67E-449C-A8F3-FE0FBE456B59}"/>
    <dgm:cxn modelId="{DE542BE2-6595-4D13-8316-B723D31E2B4E}" type="presOf" srcId="{CA23066E-0637-456D-8F4B-0016E71A0ABA}" destId="{464564B5-3343-4036-B2A4-DA426252F706}" srcOrd="0" destOrd="0" presId="urn:microsoft.com/office/officeart/2005/8/layout/arrow2"/>
    <dgm:cxn modelId="{C381F4EE-7034-4AC2-A074-DE2C39FA29D2}" srcId="{EBAEB83A-E632-4429-846C-FFA5B41F0E23}" destId="{54C8C6D4-6186-4539-AA9A-6EB6D11F554E}" srcOrd="0" destOrd="0" parTransId="{86C0F198-AD1B-4CF3-879D-BD1803A076BF}" sibTransId="{74444767-5BDC-4029-925E-9187E9C004ED}"/>
    <dgm:cxn modelId="{1B4CAFFE-4044-4048-8999-8F3CF363AF5C}" type="presParOf" srcId="{00F29011-D18A-4784-A67D-C6564316B17C}" destId="{1015E397-530E-4F2D-817C-F7B3FAE4B66D}" srcOrd="0" destOrd="0" presId="urn:microsoft.com/office/officeart/2005/8/layout/arrow2"/>
    <dgm:cxn modelId="{B75DB6F3-77B1-4860-96EF-69BC1E0CFC51}" type="presParOf" srcId="{00F29011-D18A-4784-A67D-C6564316B17C}" destId="{FCDD63AE-812C-420F-8980-95516196EFA3}" srcOrd="1" destOrd="0" presId="urn:microsoft.com/office/officeart/2005/8/layout/arrow2"/>
    <dgm:cxn modelId="{B3E4B1A6-C6A1-4935-B23E-A587E4D4B735}" type="presParOf" srcId="{FCDD63AE-812C-420F-8980-95516196EFA3}" destId="{AC62DB81-FB38-4171-B904-38875930513D}" srcOrd="0" destOrd="0" presId="urn:microsoft.com/office/officeart/2005/8/layout/arrow2"/>
    <dgm:cxn modelId="{FC6394FF-966B-458A-BC3A-83C6B1FBE983}" type="presParOf" srcId="{FCDD63AE-812C-420F-8980-95516196EFA3}" destId="{77A770CB-813E-4BF0-96B9-1DEAD08289EC}" srcOrd="1" destOrd="0" presId="urn:microsoft.com/office/officeart/2005/8/layout/arrow2"/>
    <dgm:cxn modelId="{9D81E92F-0D99-42DB-9C00-3528F58EDD06}" type="presParOf" srcId="{FCDD63AE-812C-420F-8980-95516196EFA3}" destId="{E3A251D2-9634-4427-B70F-BA224B40B912}" srcOrd="2" destOrd="0" presId="urn:microsoft.com/office/officeart/2005/8/layout/arrow2"/>
    <dgm:cxn modelId="{34143E9B-495D-40FD-B9BA-A32E3EBF3A63}" type="presParOf" srcId="{FCDD63AE-812C-420F-8980-95516196EFA3}" destId="{BD5D20B0-3A76-49C8-B52A-FAD76F1A1902}" srcOrd="3" destOrd="0" presId="urn:microsoft.com/office/officeart/2005/8/layout/arrow2"/>
    <dgm:cxn modelId="{8F946758-15FF-4E6F-A149-664EA2E80692}" type="presParOf" srcId="{FCDD63AE-812C-420F-8980-95516196EFA3}" destId="{4D6DA21E-DCC7-4559-979A-49CA54D9A2C3}" srcOrd="4" destOrd="0" presId="urn:microsoft.com/office/officeart/2005/8/layout/arrow2"/>
    <dgm:cxn modelId="{332F7466-3294-4A46-83B4-F94A8802D5FB}" type="presParOf" srcId="{FCDD63AE-812C-420F-8980-95516196EFA3}" destId="{464564B5-3343-4036-B2A4-DA426252F706}" srcOrd="5" destOrd="0" presId="urn:microsoft.com/office/officeart/2005/8/layout/arrow2"/>
    <dgm:cxn modelId="{D1210A41-A1E6-460A-A673-0A71AA44123B}" type="presParOf" srcId="{FCDD63AE-812C-420F-8980-95516196EFA3}" destId="{0D60952C-740B-41B2-8599-B8940BBAC691}" srcOrd="6" destOrd="0" presId="urn:microsoft.com/office/officeart/2005/8/layout/arrow2"/>
    <dgm:cxn modelId="{E3C170BE-5A3A-4EEA-BC0F-18C8B9381369}" type="presParOf" srcId="{FCDD63AE-812C-420F-8980-95516196EFA3}" destId="{C551CA28-BB9D-496C-A6DA-F64E7DA7F132}" srcOrd="7" destOrd="0" presId="urn:microsoft.com/office/officeart/2005/8/layout/arrow2"/>
    <dgm:cxn modelId="{AC7819D9-281B-43EA-90A5-8BB4DCA30771}" type="presParOf" srcId="{FCDD63AE-812C-420F-8980-95516196EFA3}" destId="{2CD115F0-5678-464B-B003-DF97694591BA}" srcOrd="8" destOrd="0" presId="urn:microsoft.com/office/officeart/2005/8/layout/arrow2"/>
    <dgm:cxn modelId="{5D8F217C-307D-4EFB-A2E8-046B6F9CD1A5}" type="presParOf" srcId="{FCDD63AE-812C-420F-8980-95516196EFA3}" destId="{7AB80775-5D7A-42F1-BD37-23D91458A77B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B8800F7-6718-4A61-90FB-638B944CC3EC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4FA411A6-1913-4C5F-A596-997C1E2E0565}">
      <dgm:prSet phldrT="[文本]"/>
      <dgm:spPr/>
      <dgm:t>
        <a:bodyPr/>
        <a:lstStyle/>
        <a:p>
          <a:r>
            <a:rPr lang="zh-CN" altLang="en-US" dirty="0"/>
            <a:t>承接战略</a:t>
          </a:r>
        </a:p>
      </dgm:t>
    </dgm:pt>
    <dgm:pt modelId="{F493B5AA-86D7-489C-A116-173782E7A90D}" type="parTrans" cxnId="{27A6799A-D3A5-4982-AF85-9DE7935777AE}">
      <dgm:prSet/>
      <dgm:spPr/>
      <dgm:t>
        <a:bodyPr/>
        <a:lstStyle/>
        <a:p>
          <a:endParaRPr lang="zh-CN" altLang="en-US"/>
        </a:p>
      </dgm:t>
    </dgm:pt>
    <dgm:pt modelId="{3220580A-F9E8-4305-88C2-E97D163552CB}" type="sibTrans" cxnId="{27A6799A-D3A5-4982-AF85-9DE7935777AE}">
      <dgm:prSet/>
      <dgm:spPr/>
      <dgm:t>
        <a:bodyPr/>
        <a:lstStyle/>
        <a:p>
          <a:endParaRPr lang="zh-CN" altLang="en-US"/>
        </a:p>
      </dgm:t>
    </dgm:pt>
    <dgm:pt modelId="{3D404826-25D6-4E81-9366-FA4A1BB05526}">
      <dgm:prSet phldrT="[文本]"/>
      <dgm:spPr/>
      <dgm:t>
        <a:bodyPr/>
        <a:lstStyle/>
        <a:p>
          <a:r>
            <a:rPr lang="zh-CN" altLang="en-US" dirty="0"/>
            <a:t>组织变革</a:t>
          </a:r>
        </a:p>
      </dgm:t>
    </dgm:pt>
    <dgm:pt modelId="{EEE75C20-AD54-48A2-BDD0-D835DC51678D}" type="parTrans" cxnId="{3BFFBE0E-8FB4-479C-8E28-C3CA7C6FEB87}">
      <dgm:prSet/>
      <dgm:spPr/>
      <dgm:t>
        <a:bodyPr/>
        <a:lstStyle/>
        <a:p>
          <a:endParaRPr lang="zh-CN" altLang="en-US"/>
        </a:p>
      </dgm:t>
    </dgm:pt>
    <dgm:pt modelId="{C1C7E3BB-AF4B-42A0-86DC-14248FC590C3}" type="sibTrans" cxnId="{3BFFBE0E-8FB4-479C-8E28-C3CA7C6FEB87}">
      <dgm:prSet/>
      <dgm:spPr/>
      <dgm:t>
        <a:bodyPr/>
        <a:lstStyle/>
        <a:p>
          <a:endParaRPr lang="zh-CN" altLang="en-US"/>
        </a:p>
      </dgm:t>
    </dgm:pt>
    <dgm:pt modelId="{576B7A17-7C67-43E7-B53E-30F04EA1A18A}">
      <dgm:prSet phldrT="[文本]"/>
      <dgm:spPr/>
      <dgm:t>
        <a:bodyPr/>
        <a:lstStyle/>
        <a:p>
          <a:r>
            <a:rPr lang="zh-CN" altLang="en-US" dirty="0"/>
            <a:t>考核激励</a:t>
          </a:r>
        </a:p>
      </dgm:t>
    </dgm:pt>
    <dgm:pt modelId="{5A32213D-4A74-4FFD-A499-9095ADF91DEA}" type="parTrans" cxnId="{C7B2FB0C-01EC-4CD0-A749-DA0AFFA37BD8}">
      <dgm:prSet/>
      <dgm:spPr/>
      <dgm:t>
        <a:bodyPr/>
        <a:lstStyle/>
        <a:p>
          <a:endParaRPr lang="zh-CN" altLang="en-US"/>
        </a:p>
      </dgm:t>
    </dgm:pt>
    <dgm:pt modelId="{7D4AAC9D-BC65-4BCE-B079-348E801E6028}" type="sibTrans" cxnId="{C7B2FB0C-01EC-4CD0-A749-DA0AFFA37BD8}">
      <dgm:prSet/>
      <dgm:spPr/>
      <dgm:t>
        <a:bodyPr/>
        <a:lstStyle/>
        <a:p>
          <a:endParaRPr lang="zh-CN" altLang="en-US"/>
        </a:p>
      </dgm:t>
    </dgm:pt>
    <dgm:pt modelId="{CAAC2F25-7679-4828-BC3D-CF8CF7E10F1B}">
      <dgm:prSet phldrT="[文本]"/>
      <dgm:spPr/>
      <dgm:t>
        <a:bodyPr/>
        <a:lstStyle/>
        <a:p>
          <a:r>
            <a:rPr lang="zh-CN" altLang="en-US" dirty="0"/>
            <a:t>建设梯队</a:t>
          </a:r>
        </a:p>
      </dgm:t>
    </dgm:pt>
    <dgm:pt modelId="{CD2F7795-C39A-4570-8A5E-8E3E2CCD20AA}" type="parTrans" cxnId="{F38816D9-71CB-4699-9D19-D8A6CAA5965D}">
      <dgm:prSet/>
      <dgm:spPr/>
      <dgm:t>
        <a:bodyPr/>
        <a:lstStyle/>
        <a:p>
          <a:endParaRPr lang="zh-CN" altLang="en-US"/>
        </a:p>
      </dgm:t>
    </dgm:pt>
    <dgm:pt modelId="{A9679E9E-B8EB-4D14-8727-0850BB691185}" type="sibTrans" cxnId="{F38816D9-71CB-4699-9D19-D8A6CAA5965D}">
      <dgm:prSet/>
      <dgm:spPr/>
      <dgm:t>
        <a:bodyPr/>
        <a:lstStyle/>
        <a:p>
          <a:endParaRPr lang="zh-CN" altLang="en-US"/>
        </a:p>
      </dgm:t>
    </dgm:pt>
    <dgm:pt modelId="{01FBC151-6162-4402-A17D-620CD270090A}">
      <dgm:prSet phldrT="[文本]"/>
      <dgm:spPr/>
      <dgm:t>
        <a:bodyPr/>
        <a:lstStyle/>
        <a:p>
          <a:r>
            <a:rPr lang="zh-CN" altLang="en-US" dirty="0"/>
            <a:t>塑造文化</a:t>
          </a:r>
        </a:p>
      </dgm:t>
    </dgm:pt>
    <dgm:pt modelId="{25CD428C-11E2-43EF-A247-310DAE6BB73D}" type="parTrans" cxnId="{DF925A44-F4D3-439A-A2CC-7DB35CB0FD4D}">
      <dgm:prSet/>
      <dgm:spPr/>
      <dgm:t>
        <a:bodyPr/>
        <a:lstStyle/>
        <a:p>
          <a:endParaRPr lang="zh-CN" altLang="en-US"/>
        </a:p>
      </dgm:t>
    </dgm:pt>
    <dgm:pt modelId="{879B7DCD-F7CB-499B-8FA4-2EFBD116824D}" type="sibTrans" cxnId="{DF925A44-F4D3-439A-A2CC-7DB35CB0FD4D}">
      <dgm:prSet/>
      <dgm:spPr/>
      <dgm:t>
        <a:bodyPr/>
        <a:lstStyle/>
        <a:p>
          <a:endParaRPr lang="zh-CN" altLang="en-US"/>
        </a:p>
      </dgm:t>
    </dgm:pt>
    <dgm:pt modelId="{D5392DD5-3C55-4F87-B6D2-8A84BE1D0A08}" type="pres">
      <dgm:prSet presAssocID="{7B8800F7-6718-4A61-90FB-638B944CC3EC}" presName="cycle" presStyleCnt="0">
        <dgm:presLayoutVars>
          <dgm:dir/>
          <dgm:resizeHandles val="exact"/>
        </dgm:presLayoutVars>
      </dgm:prSet>
      <dgm:spPr/>
    </dgm:pt>
    <dgm:pt modelId="{32FC6747-9499-4874-9038-DF66ACA10556}" type="pres">
      <dgm:prSet presAssocID="{4FA411A6-1913-4C5F-A596-997C1E2E0565}" presName="node" presStyleLbl="node1" presStyleIdx="0" presStyleCnt="5">
        <dgm:presLayoutVars>
          <dgm:bulletEnabled val="1"/>
        </dgm:presLayoutVars>
      </dgm:prSet>
      <dgm:spPr/>
    </dgm:pt>
    <dgm:pt modelId="{E7C2DB31-F1CB-4278-8793-736F66EE7CE8}" type="pres">
      <dgm:prSet presAssocID="{4FA411A6-1913-4C5F-A596-997C1E2E0565}" presName="spNode" presStyleCnt="0"/>
      <dgm:spPr/>
    </dgm:pt>
    <dgm:pt modelId="{FC06B557-6022-4019-9329-16D22B837FFA}" type="pres">
      <dgm:prSet presAssocID="{3220580A-F9E8-4305-88C2-E97D163552CB}" presName="sibTrans" presStyleLbl="sibTrans1D1" presStyleIdx="0" presStyleCnt="5"/>
      <dgm:spPr/>
    </dgm:pt>
    <dgm:pt modelId="{8C99663B-1899-46B0-9EEA-4DEE5AC4C91E}" type="pres">
      <dgm:prSet presAssocID="{3D404826-25D6-4E81-9366-FA4A1BB05526}" presName="node" presStyleLbl="node1" presStyleIdx="1" presStyleCnt="5">
        <dgm:presLayoutVars>
          <dgm:bulletEnabled val="1"/>
        </dgm:presLayoutVars>
      </dgm:prSet>
      <dgm:spPr/>
    </dgm:pt>
    <dgm:pt modelId="{4851A8EB-827F-41CD-91F8-23982708E721}" type="pres">
      <dgm:prSet presAssocID="{3D404826-25D6-4E81-9366-FA4A1BB05526}" presName="spNode" presStyleCnt="0"/>
      <dgm:spPr/>
    </dgm:pt>
    <dgm:pt modelId="{741B711C-EFB6-42C3-B274-0F12940D4169}" type="pres">
      <dgm:prSet presAssocID="{C1C7E3BB-AF4B-42A0-86DC-14248FC590C3}" presName="sibTrans" presStyleLbl="sibTrans1D1" presStyleIdx="1" presStyleCnt="5"/>
      <dgm:spPr/>
    </dgm:pt>
    <dgm:pt modelId="{ACDF2F09-863D-42F1-A82C-364A0735A206}" type="pres">
      <dgm:prSet presAssocID="{576B7A17-7C67-43E7-B53E-30F04EA1A18A}" presName="node" presStyleLbl="node1" presStyleIdx="2" presStyleCnt="5">
        <dgm:presLayoutVars>
          <dgm:bulletEnabled val="1"/>
        </dgm:presLayoutVars>
      </dgm:prSet>
      <dgm:spPr/>
    </dgm:pt>
    <dgm:pt modelId="{7AAC1300-C280-49AB-A8CA-21C71808208B}" type="pres">
      <dgm:prSet presAssocID="{576B7A17-7C67-43E7-B53E-30F04EA1A18A}" presName="spNode" presStyleCnt="0"/>
      <dgm:spPr/>
    </dgm:pt>
    <dgm:pt modelId="{52709B94-3936-401A-9C0B-88021574D4AB}" type="pres">
      <dgm:prSet presAssocID="{7D4AAC9D-BC65-4BCE-B079-348E801E6028}" presName="sibTrans" presStyleLbl="sibTrans1D1" presStyleIdx="2" presStyleCnt="5"/>
      <dgm:spPr/>
    </dgm:pt>
    <dgm:pt modelId="{F4D6058F-DB00-4D25-9D31-3C69784A17B5}" type="pres">
      <dgm:prSet presAssocID="{CAAC2F25-7679-4828-BC3D-CF8CF7E10F1B}" presName="node" presStyleLbl="node1" presStyleIdx="3" presStyleCnt="5">
        <dgm:presLayoutVars>
          <dgm:bulletEnabled val="1"/>
        </dgm:presLayoutVars>
      </dgm:prSet>
      <dgm:spPr/>
    </dgm:pt>
    <dgm:pt modelId="{423C9072-5C71-4188-A08D-A2F03098B1C8}" type="pres">
      <dgm:prSet presAssocID="{CAAC2F25-7679-4828-BC3D-CF8CF7E10F1B}" presName="spNode" presStyleCnt="0"/>
      <dgm:spPr/>
    </dgm:pt>
    <dgm:pt modelId="{4CF1C862-F03A-4023-A02F-5FF25BC4A936}" type="pres">
      <dgm:prSet presAssocID="{A9679E9E-B8EB-4D14-8727-0850BB691185}" presName="sibTrans" presStyleLbl="sibTrans1D1" presStyleIdx="3" presStyleCnt="5"/>
      <dgm:spPr/>
    </dgm:pt>
    <dgm:pt modelId="{9C7EED2B-79B0-413F-82D3-44D4E9A66ABB}" type="pres">
      <dgm:prSet presAssocID="{01FBC151-6162-4402-A17D-620CD270090A}" presName="node" presStyleLbl="node1" presStyleIdx="4" presStyleCnt="5">
        <dgm:presLayoutVars>
          <dgm:bulletEnabled val="1"/>
        </dgm:presLayoutVars>
      </dgm:prSet>
      <dgm:spPr/>
    </dgm:pt>
    <dgm:pt modelId="{D88D2E8D-5A16-4EE2-A2E3-761B53B5561D}" type="pres">
      <dgm:prSet presAssocID="{01FBC151-6162-4402-A17D-620CD270090A}" presName="spNode" presStyleCnt="0"/>
      <dgm:spPr/>
    </dgm:pt>
    <dgm:pt modelId="{888F2883-5C94-44A6-B6D7-30CDA5073FE4}" type="pres">
      <dgm:prSet presAssocID="{879B7DCD-F7CB-499B-8FA4-2EFBD116824D}" presName="sibTrans" presStyleLbl="sibTrans1D1" presStyleIdx="4" presStyleCnt="5"/>
      <dgm:spPr/>
    </dgm:pt>
  </dgm:ptLst>
  <dgm:cxnLst>
    <dgm:cxn modelId="{C7B2FB0C-01EC-4CD0-A749-DA0AFFA37BD8}" srcId="{7B8800F7-6718-4A61-90FB-638B944CC3EC}" destId="{576B7A17-7C67-43E7-B53E-30F04EA1A18A}" srcOrd="2" destOrd="0" parTransId="{5A32213D-4A74-4FFD-A499-9095ADF91DEA}" sibTransId="{7D4AAC9D-BC65-4BCE-B079-348E801E6028}"/>
    <dgm:cxn modelId="{3BFFBE0E-8FB4-479C-8E28-C3CA7C6FEB87}" srcId="{7B8800F7-6718-4A61-90FB-638B944CC3EC}" destId="{3D404826-25D6-4E81-9366-FA4A1BB05526}" srcOrd="1" destOrd="0" parTransId="{EEE75C20-AD54-48A2-BDD0-D835DC51678D}" sibTransId="{C1C7E3BB-AF4B-42A0-86DC-14248FC590C3}"/>
    <dgm:cxn modelId="{FE2AA529-1394-4C0C-BEF9-C703AA21D3CC}" type="presOf" srcId="{01FBC151-6162-4402-A17D-620CD270090A}" destId="{9C7EED2B-79B0-413F-82D3-44D4E9A66ABB}" srcOrd="0" destOrd="0" presId="urn:microsoft.com/office/officeart/2005/8/layout/cycle5"/>
    <dgm:cxn modelId="{DF925A44-F4D3-439A-A2CC-7DB35CB0FD4D}" srcId="{7B8800F7-6718-4A61-90FB-638B944CC3EC}" destId="{01FBC151-6162-4402-A17D-620CD270090A}" srcOrd="4" destOrd="0" parTransId="{25CD428C-11E2-43EF-A247-310DAE6BB73D}" sibTransId="{879B7DCD-F7CB-499B-8FA4-2EFBD116824D}"/>
    <dgm:cxn modelId="{CC28BD6D-6612-4D4E-A0F2-C0E752D01FF5}" type="presOf" srcId="{C1C7E3BB-AF4B-42A0-86DC-14248FC590C3}" destId="{741B711C-EFB6-42C3-B274-0F12940D4169}" srcOrd="0" destOrd="0" presId="urn:microsoft.com/office/officeart/2005/8/layout/cycle5"/>
    <dgm:cxn modelId="{BA62A076-1775-49D7-AAB6-219C43CA6A1F}" type="presOf" srcId="{CAAC2F25-7679-4828-BC3D-CF8CF7E10F1B}" destId="{F4D6058F-DB00-4D25-9D31-3C69784A17B5}" srcOrd="0" destOrd="0" presId="urn:microsoft.com/office/officeart/2005/8/layout/cycle5"/>
    <dgm:cxn modelId="{6F0EF17B-CB4F-4B87-8787-79A4B9621E94}" type="presOf" srcId="{879B7DCD-F7CB-499B-8FA4-2EFBD116824D}" destId="{888F2883-5C94-44A6-B6D7-30CDA5073FE4}" srcOrd="0" destOrd="0" presId="urn:microsoft.com/office/officeart/2005/8/layout/cycle5"/>
    <dgm:cxn modelId="{2AD6A780-5C0A-4769-86B1-DDA3399210C9}" type="presOf" srcId="{576B7A17-7C67-43E7-B53E-30F04EA1A18A}" destId="{ACDF2F09-863D-42F1-A82C-364A0735A206}" srcOrd="0" destOrd="0" presId="urn:microsoft.com/office/officeart/2005/8/layout/cycle5"/>
    <dgm:cxn modelId="{27A6799A-D3A5-4982-AF85-9DE7935777AE}" srcId="{7B8800F7-6718-4A61-90FB-638B944CC3EC}" destId="{4FA411A6-1913-4C5F-A596-997C1E2E0565}" srcOrd="0" destOrd="0" parTransId="{F493B5AA-86D7-489C-A116-173782E7A90D}" sibTransId="{3220580A-F9E8-4305-88C2-E97D163552CB}"/>
    <dgm:cxn modelId="{409DCE9E-8B68-479E-9364-AF94946A309F}" type="presOf" srcId="{3220580A-F9E8-4305-88C2-E97D163552CB}" destId="{FC06B557-6022-4019-9329-16D22B837FFA}" srcOrd="0" destOrd="0" presId="urn:microsoft.com/office/officeart/2005/8/layout/cycle5"/>
    <dgm:cxn modelId="{6A1178CC-F013-401B-8B8C-4065E9B95247}" type="presOf" srcId="{7D4AAC9D-BC65-4BCE-B079-348E801E6028}" destId="{52709B94-3936-401A-9C0B-88021574D4AB}" srcOrd="0" destOrd="0" presId="urn:microsoft.com/office/officeart/2005/8/layout/cycle5"/>
    <dgm:cxn modelId="{F38816D9-71CB-4699-9D19-D8A6CAA5965D}" srcId="{7B8800F7-6718-4A61-90FB-638B944CC3EC}" destId="{CAAC2F25-7679-4828-BC3D-CF8CF7E10F1B}" srcOrd="3" destOrd="0" parTransId="{CD2F7795-C39A-4570-8A5E-8E3E2CCD20AA}" sibTransId="{A9679E9E-B8EB-4D14-8727-0850BB691185}"/>
    <dgm:cxn modelId="{5E3E2CDD-F04F-4E12-AA57-28BD502A692F}" type="presOf" srcId="{A9679E9E-B8EB-4D14-8727-0850BB691185}" destId="{4CF1C862-F03A-4023-A02F-5FF25BC4A936}" srcOrd="0" destOrd="0" presId="urn:microsoft.com/office/officeart/2005/8/layout/cycle5"/>
    <dgm:cxn modelId="{B2265FE7-A688-4B6D-9001-8DB21BC7D983}" type="presOf" srcId="{4FA411A6-1913-4C5F-A596-997C1E2E0565}" destId="{32FC6747-9499-4874-9038-DF66ACA10556}" srcOrd="0" destOrd="0" presId="urn:microsoft.com/office/officeart/2005/8/layout/cycle5"/>
    <dgm:cxn modelId="{4017BEF1-84BA-478B-A9DB-47E2CD9EFB63}" type="presOf" srcId="{7B8800F7-6718-4A61-90FB-638B944CC3EC}" destId="{D5392DD5-3C55-4F87-B6D2-8A84BE1D0A08}" srcOrd="0" destOrd="0" presId="urn:microsoft.com/office/officeart/2005/8/layout/cycle5"/>
    <dgm:cxn modelId="{A44BEBF9-04BE-4D3B-8F1F-77AD10F9C9B6}" type="presOf" srcId="{3D404826-25D6-4E81-9366-FA4A1BB05526}" destId="{8C99663B-1899-46B0-9EEA-4DEE5AC4C91E}" srcOrd="0" destOrd="0" presId="urn:microsoft.com/office/officeart/2005/8/layout/cycle5"/>
    <dgm:cxn modelId="{472E7AA2-B424-48A2-876D-35CB97D7E299}" type="presParOf" srcId="{D5392DD5-3C55-4F87-B6D2-8A84BE1D0A08}" destId="{32FC6747-9499-4874-9038-DF66ACA10556}" srcOrd="0" destOrd="0" presId="urn:microsoft.com/office/officeart/2005/8/layout/cycle5"/>
    <dgm:cxn modelId="{1B53C941-89E1-4442-8174-D01692F87FDD}" type="presParOf" srcId="{D5392DD5-3C55-4F87-B6D2-8A84BE1D0A08}" destId="{E7C2DB31-F1CB-4278-8793-736F66EE7CE8}" srcOrd="1" destOrd="0" presId="urn:microsoft.com/office/officeart/2005/8/layout/cycle5"/>
    <dgm:cxn modelId="{ECC5F608-F9DA-4DA2-AF8C-07B6857AA055}" type="presParOf" srcId="{D5392DD5-3C55-4F87-B6D2-8A84BE1D0A08}" destId="{FC06B557-6022-4019-9329-16D22B837FFA}" srcOrd="2" destOrd="0" presId="urn:microsoft.com/office/officeart/2005/8/layout/cycle5"/>
    <dgm:cxn modelId="{9C1FBFBB-F14C-4DD1-A406-1D063492F9D8}" type="presParOf" srcId="{D5392DD5-3C55-4F87-B6D2-8A84BE1D0A08}" destId="{8C99663B-1899-46B0-9EEA-4DEE5AC4C91E}" srcOrd="3" destOrd="0" presId="urn:microsoft.com/office/officeart/2005/8/layout/cycle5"/>
    <dgm:cxn modelId="{BBEA6DF0-425B-4B6C-8715-93FEBD41E896}" type="presParOf" srcId="{D5392DD5-3C55-4F87-B6D2-8A84BE1D0A08}" destId="{4851A8EB-827F-41CD-91F8-23982708E721}" srcOrd="4" destOrd="0" presId="urn:microsoft.com/office/officeart/2005/8/layout/cycle5"/>
    <dgm:cxn modelId="{F4B1EF0F-51E6-467C-A0BA-B5492D14E223}" type="presParOf" srcId="{D5392DD5-3C55-4F87-B6D2-8A84BE1D0A08}" destId="{741B711C-EFB6-42C3-B274-0F12940D4169}" srcOrd="5" destOrd="0" presId="urn:microsoft.com/office/officeart/2005/8/layout/cycle5"/>
    <dgm:cxn modelId="{D1A63506-D09A-445E-9F03-2CC64FCF3E05}" type="presParOf" srcId="{D5392DD5-3C55-4F87-B6D2-8A84BE1D0A08}" destId="{ACDF2F09-863D-42F1-A82C-364A0735A206}" srcOrd="6" destOrd="0" presId="urn:microsoft.com/office/officeart/2005/8/layout/cycle5"/>
    <dgm:cxn modelId="{9E8F7D97-F065-4D94-83FC-F8B2BCEE4029}" type="presParOf" srcId="{D5392DD5-3C55-4F87-B6D2-8A84BE1D0A08}" destId="{7AAC1300-C280-49AB-A8CA-21C71808208B}" srcOrd="7" destOrd="0" presId="urn:microsoft.com/office/officeart/2005/8/layout/cycle5"/>
    <dgm:cxn modelId="{DD3D93CB-8BB9-465E-BFF1-8B19234211D1}" type="presParOf" srcId="{D5392DD5-3C55-4F87-B6D2-8A84BE1D0A08}" destId="{52709B94-3936-401A-9C0B-88021574D4AB}" srcOrd="8" destOrd="0" presId="urn:microsoft.com/office/officeart/2005/8/layout/cycle5"/>
    <dgm:cxn modelId="{36AC706B-8ED4-4AC4-93EB-3AAF060021FF}" type="presParOf" srcId="{D5392DD5-3C55-4F87-B6D2-8A84BE1D0A08}" destId="{F4D6058F-DB00-4D25-9D31-3C69784A17B5}" srcOrd="9" destOrd="0" presId="urn:microsoft.com/office/officeart/2005/8/layout/cycle5"/>
    <dgm:cxn modelId="{3BF0C606-D938-4558-993F-81318F4343CE}" type="presParOf" srcId="{D5392DD5-3C55-4F87-B6D2-8A84BE1D0A08}" destId="{423C9072-5C71-4188-A08D-A2F03098B1C8}" srcOrd="10" destOrd="0" presId="urn:microsoft.com/office/officeart/2005/8/layout/cycle5"/>
    <dgm:cxn modelId="{99B6731B-5874-4FBF-90EE-65A8AB6BFCBE}" type="presParOf" srcId="{D5392DD5-3C55-4F87-B6D2-8A84BE1D0A08}" destId="{4CF1C862-F03A-4023-A02F-5FF25BC4A936}" srcOrd="11" destOrd="0" presId="urn:microsoft.com/office/officeart/2005/8/layout/cycle5"/>
    <dgm:cxn modelId="{7D43FB60-09EC-4A32-829E-36EAE28EB272}" type="presParOf" srcId="{D5392DD5-3C55-4F87-B6D2-8A84BE1D0A08}" destId="{9C7EED2B-79B0-413F-82D3-44D4E9A66ABB}" srcOrd="12" destOrd="0" presId="urn:microsoft.com/office/officeart/2005/8/layout/cycle5"/>
    <dgm:cxn modelId="{97CA7912-7898-42F9-A991-5643C78572D5}" type="presParOf" srcId="{D5392DD5-3C55-4F87-B6D2-8A84BE1D0A08}" destId="{D88D2E8D-5A16-4EE2-A2E3-761B53B5561D}" srcOrd="13" destOrd="0" presId="urn:microsoft.com/office/officeart/2005/8/layout/cycle5"/>
    <dgm:cxn modelId="{5A6EF75F-3069-438D-969C-2A4319F4976A}" type="presParOf" srcId="{D5392DD5-3C55-4F87-B6D2-8A84BE1D0A08}" destId="{888F2883-5C94-44A6-B6D7-30CDA5073FE4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A8FFD195-186C-4E00-845F-2D1F375C14D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F06127A9-6A5D-480A-AEFA-E94EF9D37EEF}">
      <dgm:prSet phldrT="[文本]"/>
      <dgm:spPr/>
      <dgm:t>
        <a:bodyPr/>
        <a:lstStyle/>
        <a:p>
          <a:r>
            <a:rPr lang="zh-CN" altLang="en-US" dirty="0"/>
            <a:t>保战略：凭借预算成为战略翻译官</a:t>
          </a:r>
        </a:p>
      </dgm:t>
    </dgm:pt>
    <dgm:pt modelId="{BDB8245E-7491-4B72-8979-7A7DFA92287C}" type="parTrans" cxnId="{422EE1E5-67F8-44FA-BE12-FF041C1E55CA}">
      <dgm:prSet/>
      <dgm:spPr/>
      <dgm:t>
        <a:bodyPr/>
        <a:lstStyle/>
        <a:p>
          <a:endParaRPr lang="zh-CN" altLang="en-US"/>
        </a:p>
      </dgm:t>
    </dgm:pt>
    <dgm:pt modelId="{079C84A6-F19D-42D3-B532-1B77A0CB7736}" type="sibTrans" cxnId="{422EE1E5-67F8-44FA-BE12-FF041C1E55CA}">
      <dgm:prSet/>
      <dgm:spPr/>
      <dgm:t>
        <a:bodyPr/>
        <a:lstStyle/>
        <a:p>
          <a:endParaRPr lang="zh-CN" altLang="en-US"/>
        </a:p>
      </dgm:t>
    </dgm:pt>
    <dgm:pt modelId="{94FC7312-089C-4BC4-8B3F-C81E3FB791BF}">
      <dgm:prSet phldrT="[文本]"/>
      <dgm:spPr/>
      <dgm:t>
        <a:bodyPr/>
        <a:lstStyle/>
        <a:p>
          <a:r>
            <a:rPr lang="zh-CN" altLang="en-US" dirty="0"/>
            <a:t>够专业：打铁必须自身硬</a:t>
          </a:r>
        </a:p>
      </dgm:t>
    </dgm:pt>
    <dgm:pt modelId="{9C293333-05EF-48B6-A34E-E3A465354719}" type="parTrans" cxnId="{5851F017-BB7A-4DBA-BE85-EC5388832639}">
      <dgm:prSet/>
      <dgm:spPr/>
      <dgm:t>
        <a:bodyPr/>
        <a:lstStyle/>
        <a:p>
          <a:endParaRPr lang="zh-CN" altLang="en-US"/>
        </a:p>
      </dgm:t>
    </dgm:pt>
    <dgm:pt modelId="{94394982-1540-4247-972A-226E00D91857}" type="sibTrans" cxnId="{5851F017-BB7A-4DBA-BE85-EC5388832639}">
      <dgm:prSet/>
      <dgm:spPr/>
      <dgm:t>
        <a:bodyPr/>
        <a:lstStyle/>
        <a:p>
          <a:endParaRPr lang="zh-CN" altLang="en-US"/>
        </a:p>
      </dgm:t>
    </dgm:pt>
    <dgm:pt modelId="{2B84D708-A5B7-459C-A951-A59B35FC6419}">
      <dgm:prSet phldrT="[文本]"/>
      <dgm:spPr/>
      <dgm:t>
        <a:bodyPr/>
        <a:lstStyle/>
        <a:p>
          <a:r>
            <a:rPr lang="zh-CN" altLang="en-US" dirty="0"/>
            <a:t>控风险：守住企业底线</a:t>
          </a:r>
        </a:p>
      </dgm:t>
    </dgm:pt>
    <dgm:pt modelId="{915753B3-F112-466D-9267-C774B348F40B}" type="parTrans" cxnId="{7240D368-507E-41F4-98F7-A532EB37616F}">
      <dgm:prSet/>
      <dgm:spPr/>
      <dgm:t>
        <a:bodyPr/>
        <a:lstStyle/>
        <a:p>
          <a:endParaRPr lang="zh-CN" altLang="en-US"/>
        </a:p>
      </dgm:t>
    </dgm:pt>
    <dgm:pt modelId="{9BE0CC0D-2E6A-4783-AF10-39C6B68F1854}" type="sibTrans" cxnId="{7240D368-507E-41F4-98F7-A532EB37616F}">
      <dgm:prSet/>
      <dgm:spPr/>
      <dgm:t>
        <a:bodyPr/>
        <a:lstStyle/>
        <a:p>
          <a:endParaRPr lang="zh-CN" altLang="en-US"/>
        </a:p>
      </dgm:t>
    </dgm:pt>
    <dgm:pt modelId="{E249F46E-857B-4012-AC85-8076D74CE3BA}">
      <dgm:prSet phldrT="[文本]"/>
      <dgm:spPr/>
      <dgm:t>
        <a:bodyPr/>
        <a:lstStyle/>
        <a:p>
          <a:r>
            <a:rPr lang="zh-CN" altLang="en-US" dirty="0"/>
            <a:t>能赚钱：低调务实创利润</a:t>
          </a:r>
        </a:p>
      </dgm:t>
    </dgm:pt>
    <dgm:pt modelId="{0B930BD6-D063-48E6-BC49-5E416DF12F97}" type="parTrans" cxnId="{7CE588E9-9966-47BE-940C-A5DCA497C907}">
      <dgm:prSet/>
      <dgm:spPr/>
    </dgm:pt>
    <dgm:pt modelId="{D6EBEDD0-6716-4A2B-9140-C107EE072441}" type="sibTrans" cxnId="{7CE588E9-9966-47BE-940C-A5DCA497C907}">
      <dgm:prSet/>
      <dgm:spPr/>
    </dgm:pt>
    <dgm:pt modelId="{5D196C66-2077-493F-8F24-D31D8F71395C}">
      <dgm:prSet phldrT="[文本]"/>
      <dgm:spPr/>
      <dgm:t>
        <a:bodyPr/>
        <a:lstStyle/>
        <a:p>
          <a:r>
            <a:rPr lang="zh-CN" altLang="en-US" dirty="0"/>
            <a:t>懂业务：业财深度融合</a:t>
          </a:r>
        </a:p>
      </dgm:t>
    </dgm:pt>
    <dgm:pt modelId="{CD3025CE-6B7A-45D5-8A39-88A42A48D4B9}" type="parTrans" cxnId="{CC5FEE48-CF1B-4B22-BA34-9BDCA29E627B}">
      <dgm:prSet/>
      <dgm:spPr/>
    </dgm:pt>
    <dgm:pt modelId="{D4321824-A8CC-42FB-ACB4-C4E243A43188}" type="sibTrans" cxnId="{CC5FEE48-CF1B-4B22-BA34-9BDCA29E627B}">
      <dgm:prSet/>
      <dgm:spPr/>
    </dgm:pt>
    <dgm:pt modelId="{1E779F0B-8F0B-4792-BACF-EDE4ABD851AA}" type="pres">
      <dgm:prSet presAssocID="{A8FFD195-186C-4E00-845F-2D1F375C14DC}" presName="linear" presStyleCnt="0">
        <dgm:presLayoutVars>
          <dgm:dir/>
          <dgm:animLvl val="lvl"/>
          <dgm:resizeHandles val="exact"/>
        </dgm:presLayoutVars>
      </dgm:prSet>
      <dgm:spPr/>
    </dgm:pt>
    <dgm:pt modelId="{ECFE023C-BEC8-43F2-B37D-4A13619C0B09}" type="pres">
      <dgm:prSet presAssocID="{F06127A9-6A5D-480A-AEFA-E94EF9D37EEF}" presName="parentLin" presStyleCnt="0"/>
      <dgm:spPr/>
    </dgm:pt>
    <dgm:pt modelId="{E3309FD2-8D8C-484D-A58F-2C9D4E807925}" type="pres">
      <dgm:prSet presAssocID="{F06127A9-6A5D-480A-AEFA-E94EF9D37EEF}" presName="parentLeftMargin" presStyleLbl="node1" presStyleIdx="0" presStyleCnt="5"/>
      <dgm:spPr/>
    </dgm:pt>
    <dgm:pt modelId="{B6AFEFCF-B4E2-4552-BB8D-1B5A633C8F49}" type="pres">
      <dgm:prSet presAssocID="{F06127A9-6A5D-480A-AEFA-E94EF9D37EE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C402325-EC81-425F-B2BD-37A3850F6533}" type="pres">
      <dgm:prSet presAssocID="{F06127A9-6A5D-480A-AEFA-E94EF9D37EEF}" presName="negativeSpace" presStyleCnt="0"/>
      <dgm:spPr/>
    </dgm:pt>
    <dgm:pt modelId="{63D702B4-4402-4117-BE5E-D73CCD984EEA}" type="pres">
      <dgm:prSet presAssocID="{F06127A9-6A5D-480A-AEFA-E94EF9D37EEF}" presName="childText" presStyleLbl="conFgAcc1" presStyleIdx="0" presStyleCnt="5">
        <dgm:presLayoutVars>
          <dgm:bulletEnabled val="1"/>
        </dgm:presLayoutVars>
      </dgm:prSet>
      <dgm:spPr/>
    </dgm:pt>
    <dgm:pt modelId="{0A590483-6971-4B0C-AE2E-47B619762EA3}" type="pres">
      <dgm:prSet presAssocID="{079C84A6-F19D-42D3-B532-1B77A0CB7736}" presName="spaceBetweenRectangles" presStyleCnt="0"/>
      <dgm:spPr/>
    </dgm:pt>
    <dgm:pt modelId="{048BDE6B-7853-49A9-B766-F4CDA248BDD9}" type="pres">
      <dgm:prSet presAssocID="{94FC7312-089C-4BC4-8B3F-C81E3FB791BF}" presName="parentLin" presStyleCnt="0"/>
      <dgm:spPr/>
    </dgm:pt>
    <dgm:pt modelId="{298647D5-CA1A-4C28-A7A5-BA354B09ADDC}" type="pres">
      <dgm:prSet presAssocID="{94FC7312-089C-4BC4-8B3F-C81E3FB791BF}" presName="parentLeftMargin" presStyleLbl="node1" presStyleIdx="0" presStyleCnt="5"/>
      <dgm:spPr/>
    </dgm:pt>
    <dgm:pt modelId="{A368AF0C-BFD1-4148-83B2-07FA7412352B}" type="pres">
      <dgm:prSet presAssocID="{94FC7312-089C-4BC4-8B3F-C81E3FB791B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74FE1F8-8CD4-401E-8D57-070F6EC527ED}" type="pres">
      <dgm:prSet presAssocID="{94FC7312-089C-4BC4-8B3F-C81E3FB791BF}" presName="negativeSpace" presStyleCnt="0"/>
      <dgm:spPr/>
    </dgm:pt>
    <dgm:pt modelId="{6A913494-FBC4-4201-8EAD-2007AF99A8FD}" type="pres">
      <dgm:prSet presAssocID="{94FC7312-089C-4BC4-8B3F-C81E3FB791BF}" presName="childText" presStyleLbl="conFgAcc1" presStyleIdx="1" presStyleCnt="5">
        <dgm:presLayoutVars>
          <dgm:bulletEnabled val="1"/>
        </dgm:presLayoutVars>
      </dgm:prSet>
      <dgm:spPr/>
    </dgm:pt>
    <dgm:pt modelId="{4FA767CC-B104-4AFD-8992-89274D788F31}" type="pres">
      <dgm:prSet presAssocID="{94394982-1540-4247-972A-226E00D91857}" presName="spaceBetweenRectangles" presStyleCnt="0"/>
      <dgm:spPr/>
    </dgm:pt>
    <dgm:pt modelId="{304A69C2-C0CA-4BD2-B9DD-24FA836AC724}" type="pres">
      <dgm:prSet presAssocID="{2B84D708-A5B7-459C-A951-A59B35FC6419}" presName="parentLin" presStyleCnt="0"/>
      <dgm:spPr/>
    </dgm:pt>
    <dgm:pt modelId="{F04E9BFF-0A3D-42FA-BC5B-13802BE35864}" type="pres">
      <dgm:prSet presAssocID="{2B84D708-A5B7-459C-A951-A59B35FC6419}" presName="parentLeftMargin" presStyleLbl="node1" presStyleIdx="1" presStyleCnt="5"/>
      <dgm:spPr/>
    </dgm:pt>
    <dgm:pt modelId="{B18F092D-7FF0-435D-83F1-D65951D23326}" type="pres">
      <dgm:prSet presAssocID="{2B84D708-A5B7-459C-A951-A59B35FC641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1C18E6D-5458-40DC-AEF6-7F58CD7E6425}" type="pres">
      <dgm:prSet presAssocID="{2B84D708-A5B7-459C-A951-A59B35FC6419}" presName="negativeSpace" presStyleCnt="0"/>
      <dgm:spPr/>
    </dgm:pt>
    <dgm:pt modelId="{F4F792BB-8357-488B-9DC7-BEDB0146EA42}" type="pres">
      <dgm:prSet presAssocID="{2B84D708-A5B7-459C-A951-A59B35FC6419}" presName="childText" presStyleLbl="conFgAcc1" presStyleIdx="2" presStyleCnt="5">
        <dgm:presLayoutVars>
          <dgm:bulletEnabled val="1"/>
        </dgm:presLayoutVars>
      </dgm:prSet>
      <dgm:spPr/>
    </dgm:pt>
    <dgm:pt modelId="{D36B46B1-B937-49F7-97F1-C1E3C4909B51}" type="pres">
      <dgm:prSet presAssocID="{9BE0CC0D-2E6A-4783-AF10-39C6B68F1854}" presName="spaceBetweenRectangles" presStyleCnt="0"/>
      <dgm:spPr/>
    </dgm:pt>
    <dgm:pt modelId="{8D47A28A-C316-4E4E-A9F1-E85416569A02}" type="pres">
      <dgm:prSet presAssocID="{5D196C66-2077-493F-8F24-D31D8F71395C}" presName="parentLin" presStyleCnt="0"/>
      <dgm:spPr/>
    </dgm:pt>
    <dgm:pt modelId="{32D13D95-DC34-46EC-82C7-0CE847581021}" type="pres">
      <dgm:prSet presAssocID="{5D196C66-2077-493F-8F24-D31D8F71395C}" presName="parentLeftMargin" presStyleLbl="node1" presStyleIdx="2" presStyleCnt="5"/>
      <dgm:spPr/>
    </dgm:pt>
    <dgm:pt modelId="{FA8DA930-2E4C-4D01-A2D5-184D5BA402F1}" type="pres">
      <dgm:prSet presAssocID="{5D196C66-2077-493F-8F24-D31D8F71395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7FEDA52-ED44-4C30-B6DD-393DE088FA8B}" type="pres">
      <dgm:prSet presAssocID="{5D196C66-2077-493F-8F24-D31D8F71395C}" presName="negativeSpace" presStyleCnt="0"/>
      <dgm:spPr/>
    </dgm:pt>
    <dgm:pt modelId="{5482E46A-B9C3-47EC-B363-AC21E46646B5}" type="pres">
      <dgm:prSet presAssocID="{5D196C66-2077-493F-8F24-D31D8F71395C}" presName="childText" presStyleLbl="conFgAcc1" presStyleIdx="3" presStyleCnt="5">
        <dgm:presLayoutVars>
          <dgm:bulletEnabled val="1"/>
        </dgm:presLayoutVars>
      </dgm:prSet>
      <dgm:spPr/>
    </dgm:pt>
    <dgm:pt modelId="{D6C554F5-1C94-45C3-AB4C-53689B562496}" type="pres">
      <dgm:prSet presAssocID="{D4321824-A8CC-42FB-ACB4-C4E243A43188}" presName="spaceBetweenRectangles" presStyleCnt="0"/>
      <dgm:spPr/>
    </dgm:pt>
    <dgm:pt modelId="{F24466A2-6BED-4722-8378-1F7E9C37B2AB}" type="pres">
      <dgm:prSet presAssocID="{E249F46E-857B-4012-AC85-8076D74CE3BA}" presName="parentLin" presStyleCnt="0"/>
      <dgm:spPr/>
    </dgm:pt>
    <dgm:pt modelId="{7D0C28C0-511D-43FA-8401-7730A29411B3}" type="pres">
      <dgm:prSet presAssocID="{E249F46E-857B-4012-AC85-8076D74CE3BA}" presName="parentLeftMargin" presStyleLbl="node1" presStyleIdx="3" presStyleCnt="5"/>
      <dgm:spPr/>
    </dgm:pt>
    <dgm:pt modelId="{62689735-A2CC-4616-8AE5-F0E79FFF94A5}" type="pres">
      <dgm:prSet presAssocID="{E249F46E-857B-4012-AC85-8076D74CE3BA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95324170-75F3-40AF-BA44-1F2AC71BAB62}" type="pres">
      <dgm:prSet presAssocID="{E249F46E-857B-4012-AC85-8076D74CE3BA}" presName="negativeSpace" presStyleCnt="0"/>
      <dgm:spPr/>
    </dgm:pt>
    <dgm:pt modelId="{E937350C-6641-4BE4-8DBC-484B8B129B46}" type="pres">
      <dgm:prSet presAssocID="{E249F46E-857B-4012-AC85-8076D74CE3BA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EC2DCC0E-E7C1-4387-A36D-A1EC473A13A9}" type="presOf" srcId="{E249F46E-857B-4012-AC85-8076D74CE3BA}" destId="{62689735-A2CC-4616-8AE5-F0E79FFF94A5}" srcOrd="1" destOrd="0" presId="urn:microsoft.com/office/officeart/2005/8/layout/list1"/>
    <dgm:cxn modelId="{5851F017-BB7A-4DBA-BE85-EC5388832639}" srcId="{A8FFD195-186C-4E00-845F-2D1F375C14DC}" destId="{94FC7312-089C-4BC4-8B3F-C81E3FB791BF}" srcOrd="1" destOrd="0" parTransId="{9C293333-05EF-48B6-A34E-E3A465354719}" sibTransId="{94394982-1540-4247-972A-226E00D91857}"/>
    <dgm:cxn modelId="{CC2D2624-8480-480E-8292-206D5ECFB420}" type="presOf" srcId="{2B84D708-A5B7-459C-A951-A59B35FC6419}" destId="{B18F092D-7FF0-435D-83F1-D65951D23326}" srcOrd="1" destOrd="0" presId="urn:microsoft.com/office/officeart/2005/8/layout/list1"/>
    <dgm:cxn modelId="{2E011B3B-02FF-4438-97CF-0D34C77C1592}" type="presOf" srcId="{E249F46E-857B-4012-AC85-8076D74CE3BA}" destId="{7D0C28C0-511D-43FA-8401-7730A29411B3}" srcOrd="0" destOrd="0" presId="urn:microsoft.com/office/officeart/2005/8/layout/list1"/>
    <dgm:cxn modelId="{7240D368-507E-41F4-98F7-A532EB37616F}" srcId="{A8FFD195-186C-4E00-845F-2D1F375C14DC}" destId="{2B84D708-A5B7-459C-A951-A59B35FC6419}" srcOrd="2" destOrd="0" parTransId="{915753B3-F112-466D-9267-C774B348F40B}" sibTransId="{9BE0CC0D-2E6A-4783-AF10-39C6B68F1854}"/>
    <dgm:cxn modelId="{CC5FEE48-CF1B-4B22-BA34-9BDCA29E627B}" srcId="{A8FFD195-186C-4E00-845F-2D1F375C14DC}" destId="{5D196C66-2077-493F-8F24-D31D8F71395C}" srcOrd="3" destOrd="0" parTransId="{CD3025CE-6B7A-45D5-8A39-88A42A48D4B9}" sibTransId="{D4321824-A8CC-42FB-ACB4-C4E243A43188}"/>
    <dgm:cxn modelId="{8D09547E-F1E3-4D41-8920-C021B6FEFE89}" type="presOf" srcId="{94FC7312-089C-4BC4-8B3F-C81E3FB791BF}" destId="{A368AF0C-BFD1-4148-83B2-07FA7412352B}" srcOrd="1" destOrd="0" presId="urn:microsoft.com/office/officeart/2005/8/layout/list1"/>
    <dgm:cxn modelId="{CF5C1E9D-5D61-4085-9D01-DA180417F7B9}" type="presOf" srcId="{5D196C66-2077-493F-8F24-D31D8F71395C}" destId="{32D13D95-DC34-46EC-82C7-0CE847581021}" srcOrd="0" destOrd="0" presId="urn:microsoft.com/office/officeart/2005/8/layout/list1"/>
    <dgm:cxn modelId="{9D3EF2B5-DCAB-4361-97B9-7CC80B23BA20}" type="presOf" srcId="{F06127A9-6A5D-480A-AEFA-E94EF9D37EEF}" destId="{B6AFEFCF-B4E2-4552-BB8D-1B5A633C8F49}" srcOrd="1" destOrd="0" presId="urn:microsoft.com/office/officeart/2005/8/layout/list1"/>
    <dgm:cxn modelId="{A56FDBC0-6FDC-4241-896A-6A4345A9A431}" type="presOf" srcId="{5D196C66-2077-493F-8F24-D31D8F71395C}" destId="{FA8DA930-2E4C-4D01-A2D5-184D5BA402F1}" srcOrd="1" destOrd="0" presId="urn:microsoft.com/office/officeart/2005/8/layout/list1"/>
    <dgm:cxn modelId="{4654C3C6-11A3-4CD6-A080-5D8AB34EDF05}" type="presOf" srcId="{F06127A9-6A5D-480A-AEFA-E94EF9D37EEF}" destId="{E3309FD2-8D8C-484D-A58F-2C9D4E807925}" srcOrd="0" destOrd="0" presId="urn:microsoft.com/office/officeart/2005/8/layout/list1"/>
    <dgm:cxn modelId="{CD06D4D2-D01D-4071-B3BB-0DBCC1955536}" type="presOf" srcId="{2B84D708-A5B7-459C-A951-A59B35FC6419}" destId="{F04E9BFF-0A3D-42FA-BC5B-13802BE35864}" srcOrd="0" destOrd="0" presId="urn:microsoft.com/office/officeart/2005/8/layout/list1"/>
    <dgm:cxn modelId="{AC15A8D8-3B00-4186-B34E-C02DB9D8435A}" type="presOf" srcId="{94FC7312-089C-4BC4-8B3F-C81E3FB791BF}" destId="{298647D5-CA1A-4C28-A7A5-BA354B09ADDC}" srcOrd="0" destOrd="0" presId="urn:microsoft.com/office/officeart/2005/8/layout/list1"/>
    <dgm:cxn modelId="{422EE1E5-67F8-44FA-BE12-FF041C1E55CA}" srcId="{A8FFD195-186C-4E00-845F-2D1F375C14DC}" destId="{F06127A9-6A5D-480A-AEFA-E94EF9D37EEF}" srcOrd="0" destOrd="0" parTransId="{BDB8245E-7491-4B72-8979-7A7DFA92287C}" sibTransId="{079C84A6-F19D-42D3-B532-1B77A0CB7736}"/>
    <dgm:cxn modelId="{7CE588E9-9966-47BE-940C-A5DCA497C907}" srcId="{A8FFD195-186C-4E00-845F-2D1F375C14DC}" destId="{E249F46E-857B-4012-AC85-8076D74CE3BA}" srcOrd="4" destOrd="0" parTransId="{0B930BD6-D063-48E6-BC49-5E416DF12F97}" sibTransId="{D6EBEDD0-6716-4A2B-9140-C107EE072441}"/>
    <dgm:cxn modelId="{35479AF9-3997-4D71-A088-D2F7A4D76A63}" type="presOf" srcId="{A8FFD195-186C-4E00-845F-2D1F375C14DC}" destId="{1E779F0B-8F0B-4792-BACF-EDE4ABD851AA}" srcOrd="0" destOrd="0" presId="urn:microsoft.com/office/officeart/2005/8/layout/list1"/>
    <dgm:cxn modelId="{4827D052-D102-427F-B117-75C9993EEDDB}" type="presParOf" srcId="{1E779F0B-8F0B-4792-BACF-EDE4ABD851AA}" destId="{ECFE023C-BEC8-43F2-B37D-4A13619C0B09}" srcOrd="0" destOrd="0" presId="urn:microsoft.com/office/officeart/2005/8/layout/list1"/>
    <dgm:cxn modelId="{DEAF08AA-4713-4FF1-9C10-C3922C9A8F4A}" type="presParOf" srcId="{ECFE023C-BEC8-43F2-B37D-4A13619C0B09}" destId="{E3309FD2-8D8C-484D-A58F-2C9D4E807925}" srcOrd="0" destOrd="0" presId="urn:microsoft.com/office/officeart/2005/8/layout/list1"/>
    <dgm:cxn modelId="{562AB4FD-0E78-474A-99C0-974BB8697349}" type="presParOf" srcId="{ECFE023C-BEC8-43F2-B37D-4A13619C0B09}" destId="{B6AFEFCF-B4E2-4552-BB8D-1B5A633C8F49}" srcOrd="1" destOrd="0" presId="urn:microsoft.com/office/officeart/2005/8/layout/list1"/>
    <dgm:cxn modelId="{62AF85F6-2C2D-4AAC-8167-938230E622AD}" type="presParOf" srcId="{1E779F0B-8F0B-4792-BACF-EDE4ABD851AA}" destId="{3C402325-EC81-425F-B2BD-37A3850F6533}" srcOrd="1" destOrd="0" presId="urn:microsoft.com/office/officeart/2005/8/layout/list1"/>
    <dgm:cxn modelId="{E2656AAE-F9C5-4F77-AA12-6FB82F37EBD3}" type="presParOf" srcId="{1E779F0B-8F0B-4792-BACF-EDE4ABD851AA}" destId="{63D702B4-4402-4117-BE5E-D73CCD984EEA}" srcOrd="2" destOrd="0" presId="urn:microsoft.com/office/officeart/2005/8/layout/list1"/>
    <dgm:cxn modelId="{398C8596-06B9-49CF-A674-C9BCEB37F161}" type="presParOf" srcId="{1E779F0B-8F0B-4792-BACF-EDE4ABD851AA}" destId="{0A590483-6971-4B0C-AE2E-47B619762EA3}" srcOrd="3" destOrd="0" presId="urn:microsoft.com/office/officeart/2005/8/layout/list1"/>
    <dgm:cxn modelId="{F78051D7-4B12-461C-800F-98A423675E75}" type="presParOf" srcId="{1E779F0B-8F0B-4792-BACF-EDE4ABD851AA}" destId="{048BDE6B-7853-49A9-B766-F4CDA248BDD9}" srcOrd="4" destOrd="0" presId="urn:microsoft.com/office/officeart/2005/8/layout/list1"/>
    <dgm:cxn modelId="{A203BD92-B3B1-48DA-BDCA-AD27EB1FCF46}" type="presParOf" srcId="{048BDE6B-7853-49A9-B766-F4CDA248BDD9}" destId="{298647D5-CA1A-4C28-A7A5-BA354B09ADDC}" srcOrd="0" destOrd="0" presId="urn:microsoft.com/office/officeart/2005/8/layout/list1"/>
    <dgm:cxn modelId="{6884D5A6-E6B4-4685-B2AB-99D0EB8273CC}" type="presParOf" srcId="{048BDE6B-7853-49A9-B766-F4CDA248BDD9}" destId="{A368AF0C-BFD1-4148-83B2-07FA7412352B}" srcOrd="1" destOrd="0" presId="urn:microsoft.com/office/officeart/2005/8/layout/list1"/>
    <dgm:cxn modelId="{1E199519-1E9C-4707-BD10-4741D9B279BE}" type="presParOf" srcId="{1E779F0B-8F0B-4792-BACF-EDE4ABD851AA}" destId="{074FE1F8-8CD4-401E-8D57-070F6EC527ED}" srcOrd="5" destOrd="0" presId="urn:microsoft.com/office/officeart/2005/8/layout/list1"/>
    <dgm:cxn modelId="{CC6DBA6F-860D-4940-8EDC-E47B907ABD37}" type="presParOf" srcId="{1E779F0B-8F0B-4792-BACF-EDE4ABD851AA}" destId="{6A913494-FBC4-4201-8EAD-2007AF99A8FD}" srcOrd="6" destOrd="0" presId="urn:microsoft.com/office/officeart/2005/8/layout/list1"/>
    <dgm:cxn modelId="{401DBE25-C564-4897-BE16-BB746ED1ADDE}" type="presParOf" srcId="{1E779F0B-8F0B-4792-BACF-EDE4ABD851AA}" destId="{4FA767CC-B104-4AFD-8992-89274D788F31}" srcOrd="7" destOrd="0" presId="urn:microsoft.com/office/officeart/2005/8/layout/list1"/>
    <dgm:cxn modelId="{4BD4B8FE-48E5-482C-8B7B-60BB19179434}" type="presParOf" srcId="{1E779F0B-8F0B-4792-BACF-EDE4ABD851AA}" destId="{304A69C2-C0CA-4BD2-B9DD-24FA836AC724}" srcOrd="8" destOrd="0" presId="urn:microsoft.com/office/officeart/2005/8/layout/list1"/>
    <dgm:cxn modelId="{84699A60-8BCE-4923-907D-1BA8C62D2ECF}" type="presParOf" srcId="{304A69C2-C0CA-4BD2-B9DD-24FA836AC724}" destId="{F04E9BFF-0A3D-42FA-BC5B-13802BE35864}" srcOrd="0" destOrd="0" presId="urn:microsoft.com/office/officeart/2005/8/layout/list1"/>
    <dgm:cxn modelId="{B277F4FA-55F8-4C2A-9EB0-78067161EEF1}" type="presParOf" srcId="{304A69C2-C0CA-4BD2-B9DD-24FA836AC724}" destId="{B18F092D-7FF0-435D-83F1-D65951D23326}" srcOrd="1" destOrd="0" presId="urn:microsoft.com/office/officeart/2005/8/layout/list1"/>
    <dgm:cxn modelId="{CDC09842-2A30-420B-9343-DDCA78CEED10}" type="presParOf" srcId="{1E779F0B-8F0B-4792-BACF-EDE4ABD851AA}" destId="{81C18E6D-5458-40DC-AEF6-7F58CD7E6425}" srcOrd="9" destOrd="0" presId="urn:microsoft.com/office/officeart/2005/8/layout/list1"/>
    <dgm:cxn modelId="{0B57CE35-A31A-459A-8A49-6CFBA38F2D65}" type="presParOf" srcId="{1E779F0B-8F0B-4792-BACF-EDE4ABD851AA}" destId="{F4F792BB-8357-488B-9DC7-BEDB0146EA42}" srcOrd="10" destOrd="0" presId="urn:microsoft.com/office/officeart/2005/8/layout/list1"/>
    <dgm:cxn modelId="{D5DE6E32-62BA-4A4E-84BF-383E751F446E}" type="presParOf" srcId="{1E779F0B-8F0B-4792-BACF-EDE4ABD851AA}" destId="{D36B46B1-B937-49F7-97F1-C1E3C4909B51}" srcOrd="11" destOrd="0" presId="urn:microsoft.com/office/officeart/2005/8/layout/list1"/>
    <dgm:cxn modelId="{D5214D32-4EA0-4934-82D9-00ABCFB5F468}" type="presParOf" srcId="{1E779F0B-8F0B-4792-BACF-EDE4ABD851AA}" destId="{8D47A28A-C316-4E4E-A9F1-E85416569A02}" srcOrd="12" destOrd="0" presId="urn:microsoft.com/office/officeart/2005/8/layout/list1"/>
    <dgm:cxn modelId="{46D626E7-772E-4375-AE5B-E554BF7B54DC}" type="presParOf" srcId="{8D47A28A-C316-4E4E-A9F1-E85416569A02}" destId="{32D13D95-DC34-46EC-82C7-0CE847581021}" srcOrd="0" destOrd="0" presId="urn:microsoft.com/office/officeart/2005/8/layout/list1"/>
    <dgm:cxn modelId="{58FE1FBD-8F39-43D7-9309-EC4AAB2A8DA3}" type="presParOf" srcId="{8D47A28A-C316-4E4E-A9F1-E85416569A02}" destId="{FA8DA930-2E4C-4D01-A2D5-184D5BA402F1}" srcOrd="1" destOrd="0" presId="urn:microsoft.com/office/officeart/2005/8/layout/list1"/>
    <dgm:cxn modelId="{861566ED-F2EF-4D45-84B8-031553DC831C}" type="presParOf" srcId="{1E779F0B-8F0B-4792-BACF-EDE4ABD851AA}" destId="{47FEDA52-ED44-4C30-B6DD-393DE088FA8B}" srcOrd="13" destOrd="0" presId="urn:microsoft.com/office/officeart/2005/8/layout/list1"/>
    <dgm:cxn modelId="{57F70EFA-5119-4DBD-A5D6-C960126C855D}" type="presParOf" srcId="{1E779F0B-8F0B-4792-BACF-EDE4ABD851AA}" destId="{5482E46A-B9C3-47EC-B363-AC21E46646B5}" srcOrd="14" destOrd="0" presId="urn:microsoft.com/office/officeart/2005/8/layout/list1"/>
    <dgm:cxn modelId="{347C6599-0062-4589-80E9-FAA08089F48F}" type="presParOf" srcId="{1E779F0B-8F0B-4792-BACF-EDE4ABD851AA}" destId="{D6C554F5-1C94-45C3-AB4C-53689B562496}" srcOrd="15" destOrd="0" presId="urn:microsoft.com/office/officeart/2005/8/layout/list1"/>
    <dgm:cxn modelId="{5EE05C47-8B7B-4EFA-82EF-592A42B95B25}" type="presParOf" srcId="{1E779F0B-8F0B-4792-BACF-EDE4ABD851AA}" destId="{F24466A2-6BED-4722-8378-1F7E9C37B2AB}" srcOrd="16" destOrd="0" presId="urn:microsoft.com/office/officeart/2005/8/layout/list1"/>
    <dgm:cxn modelId="{DA2766D1-14BF-449F-893D-E344CC0A2FCF}" type="presParOf" srcId="{F24466A2-6BED-4722-8378-1F7E9C37B2AB}" destId="{7D0C28C0-511D-43FA-8401-7730A29411B3}" srcOrd="0" destOrd="0" presId="urn:microsoft.com/office/officeart/2005/8/layout/list1"/>
    <dgm:cxn modelId="{D0CA17EA-971F-45BE-A9D5-3DCF0BE8D1DC}" type="presParOf" srcId="{F24466A2-6BED-4722-8378-1F7E9C37B2AB}" destId="{62689735-A2CC-4616-8AE5-F0E79FFF94A5}" srcOrd="1" destOrd="0" presId="urn:microsoft.com/office/officeart/2005/8/layout/list1"/>
    <dgm:cxn modelId="{7135706A-0882-467E-8196-74C9CAEB675F}" type="presParOf" srcId="{1E779F0B-8F0B-4792-BACF-EDE4ABD851AA}" destId="{95324170-75F3-40AF-BA44-1F2AC71BAB62}" srcOrd="17" destOrd="0" presId="urn:microsoft.com/office/officeart/2005/8/layout/list1"/>
    <dgm:cxn modelId="{BAF13BA2-9B94-4980-BAD7-899F0E12D5DD}" type="presParOf" srcId="{1E779F0B-8F0B-4792-BACF-EDE4ABD851AA}" destId="{E937350C-6641-4BE4-8DBC-484B8B129B4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133CF6D5-4787-4CCF-B0ED-EFB818D30394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472E2465-0794-45AE-B361-72521566B42C}">
      <dgm:prSet phldrT="[文本]"/>
      <dgm:spPr/>
      <dgm:t>
        <a:bodyPr/>
        <a:lstStyle/>
        <a:p>
          <a:r>
            <a:rPr lang="zh-CN" altLang="en-US" dirty="0"/>
            <a:t>产品线规划</a:t>
          </a:r>
        </a:p>
      </dgm:t>
    </dgm:pt>
    <dgm:pt modelId="{700000DD-A44E-467D-90AD-6EC992E280D5}" type="parTrans" cxnId="{97D045F8-EA91-4AE5-A9BF-4559045636A9}">
      <dgm:prSet/>
      <dgm:spPr/>
      <dgm:t>
        <a:bodyPr/>
        <a:lstStyle/>
        <a:p>
          <a:endParaRPr lang="zh-CN" altLang="en-US"/>
        </a:p>
      </dgm:t>
    </dgm:pt>
    <dgm:pt modelId="{0D10596A-2102-4B04-B65F-F446091CAB0B}" type="sibTrans" cxnId="{97D045F8-EA91-4AE5-A9BF-4559045636A9}">
      <dgm:prSet/>
      <dgm:spPr/>
      <dgm:t>
        <a:bodyPr/>
        <a:lstStyle/>
        <a:p>
          <a:endParaRPr lang="zh-CN" altLang="en-US"/>
        </a:p>
      </dgm:t>
    </dgm:pt>
    <dgm:pt modelId="{8D2F560F-7FFB-4465-8C5F-90CFC48511C0}">
      <dgm:prSet phldrT="[文本]"/>
      <dgm:spPr/>
      <dgm:t>
        <a:bodyPr/>
        <a:lstStyle/>
        <a:p>
          <a:r>
            <a:rPr lang="zh-CN" altLang="en-US" dirty="0"/>
            <a:t>①产品战略</a:t>
          </a:r>
        </a:p>
      </dgm:t>
    </dgm:pt>
    <dgm:pt modelId="{AF4C6256-FD46-4AAD-B7D8-42F566E607D4}" type="parTrans" cxnId="{0E465A97-B9A5-405C-9ABD-6A324BF99CE9}">
      <dgm:prSet/>
      <dgm:spPr/>
      <dgm:t>
        <a:bodyPr/>
        <a:lstStyle/>
        <a:p>
          <a:endParaRPr lang="zh-CN" altLang="en-US"/>
        </a:p>
      </dgm:t>
    </dgm:pt>
    <dgm:pt modelId="{F5FD2D8F-1E60-4B7C-BCB2-2EED59F5804F}" type="sibTrans" cxnId="{0E465A97-B9A5-405C-9ABD-6A324BF99CE9}">
      <dgm:prSet/>
      <dgm:spPr/>
      <dgm:t>
        <a:bodyPr/>
        <a:lstStyle/>
        <a:p>
          <a:endParaRPr lang="zh-CN" altLang="en-US"/>
        </a:p>
      </dgm:t>
    </dgm:pt>
    <dgm:pt modelId="{528BA932-3FD0-4072-A990-A6B8778B566B}">
      <dgm:prSet phldrT="[文本]"/>
      <dgm:spPr/>
      <dgm:t>
        <a:bodyPr/>
        <a:lstStyle/>
        <a:p>
          <a:r>
            <a:rPr lang="zh-CN" altLang="en-US" dirty="0"/>
            <a:t>产品立项</a:t>
          </a:r>
        </a:p>
      </dgm:t>
    </dgm:pt>
    <dgm:pt modelId="{C0D167BA-6497-4852-A9B8-F8D951A02E83}" type="parTrans" cxnId="{82831853-10DA-4DAD-9799-889C41391CA1}">
      <dgm:prSet/>
      <dgm:spPr/>
      <dgm:t>
        <a:bodyPr/>
        <a:lstStyle/>
        <a:p>
          <a:endParaRPr lang="zh-CN" altLang="en-US"/>
        </a:p>
      </dgm:t>
    </dgm:pt>
    <dgm:pt modelId="{DF8EB916-0636-400D-8866-51C5DEB348E1}" type="sibTrans" cxnId="{82831853-10DA-4DAD-9799-889C41391CA1}">
      <dgm:prSet/>
      <dgm:spPr/>
      <dgm:t>
        <a:bodyPr/>
        <a:lstStyle/>
        <a:p>
          <a:endParaRPr lang="zh-CN" altLang="en-US"/>
        </a:p>
      </dgm:t>
    </dgm:pt>
    <dgm:pt modelId="{685C506A-D6A6-4AA1-8E58-D13C48710B1D}">
      <dgm:prSet phldrT="[文本]"/>
      <dgm:spPr/>
      <dgm:t>
        <a:bodyPr/>
        <a:lstStyle/>
        <a:p>
          <a:r>
            <a:rPr lang="zh-CN" altLang="en-US" dirty="0"/>
            <a:t>①投资效益</a:t>
          </a:r>
        </a:p>
      </dgm:t>
    </dgm:pt>
    <dgm:pt modelId="{480B7952-B1EC-49C0-889E-6C9AFB5615AE}" type="parTrans" cxnId="{B4B85324-6B6B-4FF8-B9AD-EE1DA35E9A14}">
      <dgm:prSet/>
      <dgm:spPr/>
      <dgm:t>
        <a:bodyPr/>
        <a:lstStyle/>
        <a:p>
          <a:endParaRPr lang="zh-CN" altLang="en-US"/>
        </a:p>
      </dgm:t>
    </dgm:pt>
    <dgm:pt modelId="{646AF1E2-5538-4137-9BC5-D016A5A3F567}" type="sibTrans" cxnId="{B4B85324-6B6B-4FF8-B9AD-EE1DA35E9A14}">
      <dgm:prSet/>
      <dgm:spPr/>
      <dgm:t>
        <a:bodyPr/>
        <a:lstStyle/>
        <a:p>
          <a:endParaRPr lang="zh-CN" altLang="en-US"/>
        </a:p>
      </dgm:t>
    </dgm:pt>
    <dgm:pt modelId="{40A6CE78-EEBE-4F53-B099-A2FC7C74F0F0}">
      <dgm:prSet phldrT="[文本]"/>
      <dgm:spPr/>
      <dgm:t>
        <a:bodyPr/>
        <a:lstStyle/>
        <a:p>
          <a:r>
            <a:rPr lang="zh-CN" altLang="en-US" dirty="0"/>
            <a:t>开发过程</a:t>
          </a:r>
        </a:p>
      </dgm:t>
    </dgm:pt>
    <dgm:pt modelId="{DB596D57-81DB-4AB7-BB3C-C3192ED2ACA1}" type="parTrans" cxnId="{B77A4635-1F68-417A-8976-34FBE11A0553}">
      <dgm:prSet/>
      <dgm:spPr/>
      <dgm:t>
        <a:bodyPr/>
        <a:lstStyle/>
        <a:p>
          <a:endParaRPr lang="zh-CN" altLang="en-US"/>
        </a:p>
      </dgm:t>
    </dgm:pt>
    <dgm:pt modelId="{B55DD2DC-3791-4838-8E62-4706BD6A1353}" type="sibTrans" cxnId="{B77A4635-1F68-417A-8976-34FBE11A0553}">
      <dgm:prSet/>
      <dgm:spPr/>
      <dgm:t>
        <a:bodyPr/>
        <a:lstStyle/>
        <a:p>
          <a:endParaRPr lang="zh-CN" altLang="en-US"/>
        </a:p>
      </dgm:t>
    </dgm:pt>
    <dgm:pt modelId="{6AA1B010-4F4A-49E0-B4C4-EFDE55C8A0DB}">
      <dgm:prSet phldrT="[文本]"/>
      <dgm:spPr/>
      <dgm:t>
        <a:bodyPr/>
        <a:lstStyle/>
        <a:p>
          <a:r>
            <a:rPr lang="zh-CN" altLang="en-US" dirty="0"/>
            <a:t>①成本过程控制</a:t>
          </a:r>
        </a:p>
      </dgm:t>
    </dgm:pt>
    <dgm:pt modelId="{C527C442-741F-428F-A523-D94AB6F5EE3C}" type="parTrans" cxnId="{2013DA02-9016-4B50-94C6-0D0175A17467}">
      <dgm:prSet/>
      <dgm:spPr/>
      <dgm:t>
        <a:bodyPr/>
        <a:lstStyle/>
        <a:p>
          <a:endParaRPr lang="zh-CN" altLang="en-US"/>
        </a:p>
      </dgm:t>
    </dgm:pt>
    <dgm:pt modelId="{4B906AF7-6227-4A82-B7C2-F76136CEDD1A}" type="sibTrans" cxnId="{2013DA02-9016-4B50-94C6-0D0175A17467}">
      <dgm:prSet/>
      <dgm:spPr/>
      <dgm:t>
        <a:bodyPr/>
        <a:lstStyle/>
        <a:p>
          <a:endParaRPr lang="zh-CN" altLang="en-US"/>
        </a:p>
      </dgm:t>
    </dgm:pt>
    <dgm:pt modelId="{B6B4BFF0-8A24-4C4E-AFBB-7E13297F86AD}">
      <dgm:prSet phldrT="[文本]"/>
      <dgm:spPr/>
      <dgm:t>
        <a:bodyPr/>
        <a:lstStyle/>
        <a:p>
          <a:r>
            <a:rPr lang="zh-CN" altLang="en-US" dirty="0"/>
            <a:t>①生命周期分析</a:t>
          </a:r>
        </a:p>
      </dgm:t>
    </dgm:pt>
    <dgm:pt modelId="{53D7C268-C8D0-4B00-941D-6FE7B23B60A9}" type="parTrans" cxnId="{BB4A502B-1533-4B40-B7C6-6952C8842A4A}">
      <dgm:prSet/>
      <dgm:spPr/>
      <dgm:t>
        <a:bodyPr/>
        <a:lstStyle/>
        <a:p>
          <a:endParaRPr lang="zh-CN" altLang="en-US"/>
        </a:p>
      </dgm:t>
    </dgm:pt>
    <dgm:pt modelId="{6DBA0034-3883-4D38-BF82-B94FA6DDB991}" type="sibTrans" cxnId="{BB4A502B-1533-4B40-B7C6-6952C8842A4A}">
      <dgm:prSet/>
      <dgm:spPr/>
      <dgm:t>
        <a:bodyPr/>
        <a:lstStyle/>
        <a:p>
          <a:endParaRPr lang="zh-CN" altLang="en-US"/>
        </a:p>
      </dgm:t>
    </dgm:pt>
    <dgm:pt modelId="{8B2739F8-AA9F-45B4-B3C6-5D34B11415AA}">
      <dgm:prSet phldrT="[文本]"/>
      <dgm:spPr/>
      <dgm:t>
        <a:bodyPr/>
        <a:lstStyle/>
        <a:p>
          <a:r>
            <a:rPr lang="zh-CN" altLang="en-US" dirty="0"/>
            <a:t>上市销售</a:t>
          </a:r>
        </a:p>
      </dgm:t>
    </dgm:pt>
    <dgm:pt modelId="{775530A6-1E42-4FF2-BC04-8A33C4782A75}" type="parTrans" cxnId="{12F225F3-6421-4EB1-8CF1-4F2CB1F81D98}">
      <dgm:prSet/>
      <dgm:spPr/>
      <dgm:t>
        <a:bodyPr/>
        <a:lstStyle/>
        <a:p>
          <a:endParaRPr lang="zh-CN" altLang="en-US"/>
        </a:p>
      </dgm:t>
    </dgm:pt>
    <dgm:pt modelId="{786C53A4-3836-47EC-9635-63FB094198EA}" type="sibTrans" cxnId="{12F225F3-6421-4EB1-8CF1-4F2CB1F81D98}">
      <dgm:prSet/>
      <dgm:spPr/>
      <dgm:t>
        <a:bodyPr/>
        <a:lstStyle/>
        <a:p>
          <a:endParaRPr lang="zh-CN" altLang="en-US"/>
        </a:p>
      </dgm:t>
    </dgm:pt>
    <dgm:pt modelId="{EFC4C1B5-F1CA-4851-B924-83012EDE5A6E}">
      <dgm:prSet phldrT="[文本]"/>
      <dgm:spPr/>
      <dgm:t>
        <a:bodyPr/>
        <a:lstStyle/>
        <a:p>
          <a:r>
            <a:rPr lang="zh-CN" altLang="en-US" dirty="0"/>
            <a:t>①销售目标达成（销售额、盈利目标）</a:t>
          </a:r>
        </a:p>
      </dgm:t>
    </dgm:pt>
    <dgm:pt modelId="{AF11E096-CCB5-407D-BADA-2E418EC56D08}" type="parTrans" cxnId="{CBFB3397-C83E-44E4-9841-0404260226FD}">
      <dgm:prSet/>
      <dgm:spPr/>
      <dgm:t>
        <a:bodyPr/>
        <a:lstStyle/>
        <a:p>
          <a:endParaRPr lang="zh-CN" altLang="en-US"/>
        </a:p>
      </dgm:t>
    </dgm:pt>
    <dgm:pt modelId="{235936C6-EF75-44C3-A6D0-DBD72A696DCF}" type="sibTrans" cxnId="{CBFB3397-C83E-44E4-9841-0404260226FD}">
      <dgm:prSet/>
      <dgm:spPr/>
      <dgm:t>
        <a:bodyPr/>
        <a:lstStyle/>
        <a:p>
          <a:endParaRPr lang="zh-CN" altLang="en-US"/>
        </a:p>
      </dgm:t>
    </dgm:pt>
    <dgm:pt modelId="{42EED3F0-9FB6-4186-A71B-693B351BEEFA}">
      <dgm:prSet phldrT="[文本]"/>
      <dgm:spPr/>
      <dgm:t>
        <a:bodyPr/>
        <a:lstStyle/>
        <a:p>
          <a:r>
            <a:rPr lang="zh-CN" altLang="en-US" dirty="0"/>
            <a:t>产品退市</a:t>
          </a:r>
        </a:p>
      </dgm:t>
    </dgm:pt>
    <dgm:pt modelId="{240FC990-CED6-497D-BF64-B792DD800A00}" type="parTrans" cxnId="{4BFFC5CC-ABEE-4538-AEA2-2376916D18B7}">
      <dgm:prSet/>
      <dgm:spPr/>
      <dgm:t>
        <a:bodyPr/>
        <a:lstStyle/>
        <a:p>
          <a:endParaRPr lang="zh-CN" altLang="en-US"/>
        </a:p>
      </dgm:t>
    </dgm:pt>
    <dgm:pt modelId="{41C73E68-CEE1-4C81-B99E-6779C6B357B7}" type="sibTrans" cxnId="{4BFFC5CC-ABEE-4538-AEA2-2376916D18B7}">
      <dgm:prSet/>
      <dgm:spPr/>
      <dgm:t>
        <a:bodyPr/>
        <a:lstStyle/>
        <a:p>
          <a:endParaRPr lang="zh-CN" altLang="en-US"/>
        </a:p>
      </dgm:t>
    </dgm:pt>
    <dgm:pt modelId="{6BACF236-0D8F-4642-BA64-8E41ADCE0B90}">
      <dgm:prSet/>
      <dgm:spPr/>
      <dgm:t>
        <a:bodyPr/>
        <a:lstStyle/>
        <a:p>
          <a:r>
            <a:rPr lang="zh-CN" altLang="en-US" dirty="0"/>
            <a:t>②年度规划和预算</a:t>
          </a:r>
        </a:p>
      </dgm:t>
    </dgm:pt>
    <dgm:pt modelId="{0642657C-B723-40FF-98E7-F52C88BB2423}" type="parTrans" cxnId="{4D0EB57C-B1D9-4E58-903B-7E2FE271A691}">
      <dgm:prSet/>
      <dgm:spPr/>
      <dgm:t>
        <a:bodyPr/>
        <a:lstStyle/>
        <a:p>
          <a:endParaRPr lang="zh-CN" altLang="en-US"/>
        </a:p>
      </dgm:t>
    </dgm:pt>
    <dgm:pt modelId="{C54D36C4-833A-4C15-AE39-CBD9F805451E}" type="sibTrans" cxnId="{4D0EB57C-B1D9-4E58-903B-7E2FE271A691}">
      <dgm:prSet/>
      <dgm:spPr/>
      <dgm:t>
        <a:bodyPr/>
        <a:lstStyle/>
        <a:p>
          <a:endParaRPr lang="zh-CN" altLang="en-US"/>
        </a:p>
      </dgm:t>
    </dgm:pt>
    <dgm:pt modelId="{12130F3D-6D30-4D65-96D4-C32B4FF3D74A}">
      <dgm:prSet/>
      <dgm:spPr/>
      <dgm:t>
        <a:bodyPr/>
        <a:lstStyle/>
        <a:p>
          <a:r>
            <a:rPr lang="zh-CN" altLang="en-US" dirty="0"/>
            <a:t>②市场销售目标</a:t>
          </a:r>
        </a:p>
      </dgm:t>
    </dgm:pt>
    <dgm:pt modelId="{19F534A9-FCEC-424E-A30F-6E5E5D596F9D}" type="parTrans" cxnId="{AC6792E5-B109-4460-981E-D478E8B8DE4B}">
      <dgm:prSet/>
      <dgm:spPr/>
      <dgm:t>
        <a:bodyPr/>
        <a:lstStyle/>
        <a:p>
          <a:endParaRPr lang="zh-CN" altLang="en-US"/>
        </a:p>
      </dgm:t>
    </dgm:pt>
    <dgm:pt modelId="{E440C9E1-0D42-4944-AE94-12B8FB506086}" type="sibTrans" cxnId="{AC6792E5-B109-4460-981E-D478E8B8DE4B}">
      <dgm:prSet/>
      <dgm:spPr/>
      <dgm:t>
        <a:bodyPr/>
        <a:lstStyle/>
        <a:p>
          <a:endParaRPr lang="zh-CN" altLang="en-US"/>
        </a:p>
      </dgm:t>
    </dgm:pt>
    <dgm:pt modelId="{373CE4D7-28D4-4534-B0CA-8D1C0D8E1A87}">
      <dgm:prSet/>
      <dgm:spPr/>
      <dgm:t>
        <a:bodyPr/>
        <a:lstStyle/>
        <a:p>
          <a:r>
            <a:rPr lang="zh-CN" altLang="en-US" dirty="0"/>
            <a:t>③开发目标</a:t>
          </a:r>
        </a:p>
      </dgm:t>
    </dgm:pt>
    <dgm:pt modelId="{09E8ECCD-7439-485A-A626-3FE9929974C0}" type="parTrans" cxnId="{D1CB3373-F352-46A1-A0B0-92961203A094}">
      <dgm:prSet/>
      <dgm:spPr/>
      <dgm:t>
        <a:bodyPr/>
        <a:lstStyle/>
        <a:p>
          <a:endParaRPr lang="zh-CN" altLang="en-US"/>
        </a:p>
      </dgm:t>
    </dgm:pt>
    <dgm:pt modelId="{ACED5BA8-DCA5-4DAA-8D5D-D835AD0A531E}" type="sibTrans" cxnId="{D1CB3373-F352-46A1-A0B0-92961203A094}">
      <dgm:prSet/>
      <dgm:spPr/>
      <dgm:t>
        <a:bodyPr/>
        <a:lstStyle/>
        <a:p>
          <a:endParaRPr lang="zh-CN" altLang="en-US"/>
        </a:p>
      </dgm:t>
    </dgm:pt>
    <dgm:pt modelId="{DB330613-F658-4E28-882B-81C4193484FD}">
      <dgm:prSet/>
      <dgm:spPr/>
      <dgm:t>
        <a:bodyPr/>
        <a:lstStyle/>
        <a:p>
          <a:r>
            <a:rPr lang="zh-CN" altLang="en-US" dirty="0"/>
            <a:t>②开发交期控制</a:t>
          </a:r>
        </a:p>
      </dgm:t>
    </dgm:pt>
    <dgm:pt modelId="{4EA4FBB6-5C6B-450C-92AA-30FB6F78B4D9}" type="parTrans" cxnId="{ABD95115-A8AA-46F5-9357-3339EC3035F4}">
      <dgm:prSet/>
      <dgm:spPr/>
      <dgm:t>
        <a:bodyPr/>
        <a:lstStyle/>
        <a:p>
          <a:endParaRPr lang="zh-CN" altLang="en-US"/>
        </a:p>
      </dgm:t>
    </dgm:pt>
    <dgm:pt modelId="{A74F6B87-B9C8-4DB9-AAAC-9CFAEC0E993D}" type="sibTrans" cxnId="{ABD95115-A8AA-46F5-9357-3339EC3035F4}">
      <dgm:prSet/>
      <dgm:spPr/>
      <dgm:t>
        <a:bodyPr/>
        <a:lstStyle/>
        <a:p>
          <a:endParaRPr lang="zh-CN" altLang="en-US"/>
        </a:p>
      </dgm:t>
    </dgm:pt>
    <dgm:pt modelId="{9B4BD0EC-6F8A-4582-B273-6B298F5F5789}">
      <dgm:prSet/>
      <dgm:spPr/>
      <dgm:t>
        <a:bodyPr/>
        <a:lstStyle/>
        <a:p>
          <a:r>
            <a:rPr lang="zh-CN" altLang="en-US" dirty="0"/>
            <a:t>②成本变动情况</a:t>
          </a:r>
        </a:p>
      </dgm:t>
    </dgm:pt>
    <dgm:pt modelId="{A703AF1C-5204-4B5C-BE73-2E6440F975FB}" type="parTrans" cxnId="{56AF6E24-CFB1-4F62-955C-E4D77E004A41}">
      <dgm:prSet/>
      <dgm:spPr/>
      <dgm:t>
        <a:bodyPr/>
        <a:lstStyle/>
        <a:p>
          <a:endParaRPr lang="zh-CN" altLang="en-US"/>
        </a:p>
      </dgm:t>
    </dgm:pt>
    <dgm:pt modelId="{C03311ED-1174-4F81-B73A-9A2BB29BF769}" type="sibTrans" cxnId="{56AF6E24-CFB1-4F62-955C-E4D77E004A41}">
      <dgm:prSet/>
      <dgm:spPr/>
      <dgm:t>
        <a:bodyPr/>
        <a:lstStyle/>
        <a:p>
          <a:endParaRPr lang="zh-CN" altLang="en-US"/>
        </a:p>
      </dgm:t>
    </dgm:pt>
    <dgm:pt modelId="{59C7DF77-EE13-41A0-B33D-BF4D85A4AEA7}">
      <dgm:prSet/>
      <dgm:spPr/>
      <dgm:t>
        <a:bodyPr/>
        <a:lstStyle/>
        <a:p>
          <a:r>
            <a:rPr lang="zh-CN" altLang="en-US" dirty="0"/>
            <a:t>②退市产品库存</a:t>
          </a:r>
        </a:p>
      </dgm:t>
    </dgm:pt>
    <dgm:pt modelId="{EE1DC44A-A667-45D2-96DB-77D2E0581241}" type="parTrans" cxnId="{4F6726AA-CEF5-480A-8DA7-6123A5F9A6FF}">
      <dgm:prSet/>
      <dgm:spPr/>
      <dgm:t>
        <a:bodyPr/>
        <a:lstStyle/>
        <a:p>
          <a:endParaRPr lang="zh-CN" altLang="en-US"/>
        </a:p>
      </dgm:t>
    </dgm:pt>
    <dgm:pt modelId="{BD89FCB8-FE02-4D84-A64E-99314E9DF493}" type="sibTrans" cxnId="{4F6726AA-CEF5-480A-8DA7-6123A5F9A6FF}">
      <dgm:prSet/>
      <dgm:spPr/>
      <dgm:t>
        <a:bodyPr/>
        <a:lstStyle/>
        <a:p>
          <a:endParaRPr lang="zh-CN" altLang="en-US"/>
        </a:p>
      </dgm:t>
    </dgm:pt>
    <dgm:pt modelId="{9962BB85-186C-4CFF-AA4A-27FEE61518DF}" type="pres">
      <dgm:prSet presAssocID="{133CF6D5-4787-4CCF-B0ED-EFB818D30394}" presName="linearFlow" presStyleCnt="0">
        <dgm:presLayoutVars>
          <dgm:dir/>
          <dgm:animLvl val="lvl"/>
          <dgm:resizeHandles val="exact"/>
        </dgm:presLayoutVars>
      </dgm:prSet>
      <dgm:spPr/>
    </dgm:pt>
    <dgm:pt modelId="{E1398AE6-10F5-4FE5-8B97-53CA516BE4BC}" type="pres">
      <dgm:prSet presAssocID="{472E2465-0794-45AE-B361-72521566B42C}" presName="composite" presStyleCnt="0"/>
      <dgm:spPr/>
    </dgm:pt>
    <dgm:pt modelId="{D5B1D8EE-EE94-4A04-B4F7-FDCDFE003F4D}" type="pres">
      <dgm:prSet presAssocID="{472E2465-0794-45AE-B361-72521566B42C}" presName="par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714466D5-2769-469C-AEE9-75DA3C9A3DC2}" type="pres">
      <dgm:prSet presAssocID="{472E2465-0794-45AE-B361-72521566B42C}" presName="parSh" presStyleLbl="node1" presStyleIdx="0" presStyleCnt="5"/>
      <dgm:spPr/>
    </dgm:pt>
    <dgm:pt modelId="{F366E992-908F-495E-A559-2523000D7610}" type="pres">
      <dgm:prSet presAssocID="{472E2465-0794-45AE-B361-72521566B42C}" presName="desTx" presStyleLbl="fgAcc1" presStyleIdx="0" presStyleCnt="5">
        <dgm:presLayoutVars>
          <dgm:bulletEnabled val="1"/>
        </dgm:presLayoutVars>
      </dgm:prSet>
      <dgm:spPr/>
    </dgm:pt>
    <dgm:pt modelId="{0E01C91C-3941-443C-8958-55423EF3451C}" type="pres">
      <dgm:prSet presAssocID="{0D10596A-2102-4B04-B65F-F446091CAB0B}" presName="sibTrans" presStyleLbl="sibTrans2D1" presStyleIdx="0" presStyleCnt="4"/>
      <dgm:spPr/>
    </dgm:pt>
    <dgm:pt modelId="{00B60869-D2E9-41DC-BF0F-A741957C2251}" type="pres">
      <dgm:prSet presAssocID="{0D10596A-2102-4B04-B65F-F446091CAB0B}" presName="connTx" presStyleLbl="sibTrans2D1" presStyleIdx="0" presStyleCnt="4"/>
      <dgm:spPr/>
    </dgm:pt>
    <dgm:pt modelId="{A4499372-2C5B-49D0-B3DC-2CDA79F7430A}" type="pres">
      <dgm:prSet presAssocID="{528BA932-3FD0-4072-A990-A6B8778B566B}" presName="composite" presStyleCnt="0"/>
      <dgm:spPr/>
    </dgm:pt>
    <dgm:pt modelId="{8AF9C810-0EA0-4D7C-887A-4452F04B1FAD}" type="pres">
      <dgm:prSet presAssocID="{528BA932-3FD0-4072-A990-A6B8778B566B}" presName="par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D117B8BC-7C79-4C58-B972-9CE01B3B077D}" type="pres">
      <dgm:prSet presAssocID="{528BA932-3FD0-4072-A990-A6B8778B566B}" presName="parSh" presStyleLbl="node1" presStyleIdx="1" presStyleCnt="5"/>
      <dgm:spPr/>
    </dgm:pt>
    <dgm:pt modelId="{70D467FC-7D7E-4F4C-A268-AE3CD3EEAC68}" type="pres">
      <dgm:prSet presAssocID="{528BA932-3FD0-4072-A990-A6B8778B566B}" presName="desTx" presStyleLbl="fgAcc1" presStyleIdx="1" presStyleCnt="5">
        <dgm:presLayoutVars>
          <dgm:bulletEnabled val="1"/>
        </dgm:presLayoutVars>
      </dgm:prSet>
      <dgm:spPr/>
    </dgm:pt>
    <dgm:pt modelId="{4BB4139E-0CDD-4789-9990-2FE2B9BBEA29}" type="pres">
      <dgm:prSet presAssocID="{DF8EB916-0636-400D-8866-51C5DEB348E1}" presName="sibTrans" presStyleLbl="sibTrans2D1" presStyleIdx="1" presStyleCnt="4"/>
      <dgm:spPr/>
    </dgm:pt>
    <dgm:pt modelId="{4C4898FF-D269-4C94-B280-1FDDB24531B6}" type="pres">
      <dgm:prSet presAssocID="{DF8EB916-0636-400D-8866-51C5DEB348E1}" presName="connTx" presStyleLbl="sibTrans2D1" presStyleIdx="1" presStyleCnt="4"/>
      <dgm:spPr/>
    </dgm:pt>
    <dgm:pt modelId="{16D45BF4-9D12-4B8B-B2A3-BEF5F3396DF9}" type="pres">
      <dgm:prSet presAssocID="{40A6CE78-EEBE-4F53-B099-A2FC7C74F0F0}" presName="composite" presStyleCnt="0"/>
      <dgm:spPr/>
    </dgm:pt>
    <dgm:pt modelId="{38A9EAAF-C0D4-44CA-9F97-85A2F0231436}" type="pres">
      <dgm:prSet presAssocID="{40A6CE78-EEBE-4F53-B099-A2FC7C74F0F0}" presName="par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4F3E366-8E94-49D3-9BEA-40D14FAB6847}" type="pres">
      <dgm:prSet presAssocID="{40A6CE78-EEBE-4F53-B099-A2FC7C74F0F0}" presName="parSh" presStyleLbl="node1" presStyleIdx="2" presStyleCnt="5"/>
      <dgm:spPr/>
    </dgm:pt>
    <dgm:pt modelId="{EEAA3608-BB2F-4413-B609-6A9D1A9F3A84}" type="pres">
      <dgm:prSet presAssocID="{40A6CE78-EEBE-4F53-B099-A2FC7C74F0F0}" presName="desTx" presStyleLbl="fgAcc1" presStyleIdx="2" presStyleCnt="5">
        <dgm:presLayoutVars>
          <dgm:bulletEnabled val="1"/>
        </dgm:presLayoutVars>
      </dgm:prSet>
      <dgm:spPr/>
    </dgm:pt>
    <dgm:pt modelId="{1F8EFC48-9631-41A9-B497-3D9BF7B2C396}" type="pres">
      <dgm:prSet presAssocID="{B55DD2DC-3791-4838-8E62-4706BD6A1353}" presName="sibTrans" presStyleLbl="sibTrans2D1" presStyleIdx="2" presStyleCnt="4"/>
      <dgm:spPr/>
    </dgm:pt>
    <dgm:pt modelId="{445153A7-619F-4540-A13D-1E0D3DA9CE35}" type="pres">
      <dgm:prSet presAssocID="{B55DD2DC-3791-4838-8E62-4706BD6A1353}" presName="connTx" presStyleLbl="sibTrans2D1" presStyleIdx="2" presStyleCnt="4"/>
      <dgm:spPr/>
    </dgm:pt>
    <dgm:pt modelId="{E63FC302-E2EB-4D10-8C5A-8B8C96BB6AD4}" type="pres">
      <dgm:prSet presAssocID="{8B2739F8-AA9F-45B4-B3C6-5D34B11415AA}" presName="composite" presStyleCnt="0"/>
      <dgm:spPr/>
    </dgm:pt>
    <dgm:pt modelId="{1424DE88-D5E1-48FB-9B21-F1A74686BED0}" type="pres">
      <dgm:prSet presAssocID="{8B2739F8-AA9F-45B4-B3C6-5D34B11415AA}" presName="par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62016982-E071-4BCF-92E4-AB28A3D98876}" type="pres">
      <dgm:prSet presAssocID="{8B2739F8-AA9F-45B4-B3C6-5D34B11415AA}" presName="parSh" presStyleLbl="node1" presStyleIdx="3" presStyleCnt="5"/>
      <dgm:spPr/>
    </dgm:pt>
    <dgm:pt modelId="{C7A00F82-4ACA-4FEB-8ECB-2DF2F1C1D183}" type="pres">
      <dgm:prSet presAssocID="{8B2739F8-AA9F-45B4-B3C6-5D34B11415AA}" presName="desTx" presStyleLbl="fgAcc1" presStyleIdx="3" presStyleCnt="5">
        <dgm:presLayoutVars>
          <dgm:bulletEnabled val="1"/>
        </dgm:presLayoutVars>
      </dgm:prSet>
      <dgm:spPr/>
    </dgm:pt>
    <dgm:pt modelId="{F608A3D6-32C4-4ACF-B77C-BF8443BAC605}" type="pres">
      <dgm:prSet presAssocID="{786C53A4-3836-47EC-9635-63FB094198EA}" presName="sibTrans" presStyleLbl="sibTrans2D1" presStyleIdx="3" presStyleCnt="4"/>
      <dgm:spPr/>
    </dgm:pt>
    <dgm:pt modelId="{CB2433BA-4D87-436D-B5E8-D88FDEA44165}" type="pres">
      <dgm:prSet presAssocID="{786C53A4-3836-47EC-9635-63FB094198EA}" presName="connTx" presStyleLbl="sibTrans2D1" presStyleIdx="3" presStyleCnt="4"/>
      <dgm:spPr/>
    </dgm:pt>
    <dgm:pt modelId="{2B3BC611-970F-46DE-87DC-77E2272F7BBF}" type="pres">
      <dgm:prSet presAssocID="{42EED3F0-9FB6-4186-A71B-693B351BEEFA}" presName="composite" presStyleCnt="0"/>
      <dgm:spPr/>
    </dgm:pt>
    <dgm:pt modelId="{65C43445-EEB9-4914-9430-6407155C4C55}" type="pres">
      <dgm:prSet presAssocID="{42EED3F0-9FB6-4186-A71B-693B351BEEFA}" presName="par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F35471B9-38E4-43F1-890F-6DACA2F4708C}" type="pres">
      <dgm:prSet presAssocID="{42EED3F0-9FB6-4186-A71B-693B351BEEFA}" presName="parSh" presStyleLbl="node1" presStyleIdx="4" presStyleCnt="5"/>
      <dgm:spPr/>
    </dgm:pt>
    <dgm:pt modelId="{C8AC396A-F2F1-475D-A4DD-2D988F42D345}" type="pres">
      <dgm:prSet presAssocID="{42EED3F0-9FB6-4186-A71B-693B351BEEFA}" presName="desTx" presStyleLbl="fgAcc1" presStyleIdx="4" presStyleCnt="5">
        <dgm:presLayoutVars>
          <dgm:bulletEnabled val="1"/>
        </dgm:presLayoutVars>
      </dgm:prSet>
      <dgm:spPr/>
    </dgm:pt>
  </dgm:ptLst>
  <dgm:cxnLst>
    <dgm:cxn modelId="{2013DA02-9016-4B50-94C6-0D0175A17467}" srcId="{40A6CE78-EEBE-4F53-B099-A2FC7C74F0F0}" destId="{6AA1B010-4F4A-49E0-B4C4-EFDE55C8A0DB}" srcOrd="0" destOrd="0" parTransId="{C527C442-741F-428F-A523-D94AB6F5EE3C}" sibTransId="{4B906AF7-6227-4A82-B7C2-F76136CEDD1A}"/>
    <dgm:cxn modelId="{AC87B509-AFD3-479C-AE9E-91A65A6EDB55}" type="presOf" srcId="{6BACF236-0D8F-4642-BA64-8E41ADCE0B90}" destId="{F366E992-908F-495E-A559-2523000D7610}" srcOrd="0" destOrd="1" presId="urn:microsoft.com/office/officeart/2005/8/layout/process3"/>
    <dgm:cxn modelId="{A02FB60D-C08B-4CF8-9B29-D268727E9D91}" type="presOf" srcId="{0D10596A-2102-4B04-B65F-F446091CAB0B}" destId="{0E01C91C-3941-443C-8958-55423EF3451C}" srcOrd="0" destOrd="0" presId="urn:microsoft.com/office/officeart/2005/8/layout/process3"/>
    <dgm:cxn modelId="{EC649D0E-EB4F-442F-8FCA-C1C5E32EBA7C}" type="presOf" srcId="{42EED3F0-9FB6-4186-A71B-693B351BEEFA}" destId="{65C43445-EEB9-4914-9430-6407155C4C55}" srcOrd="0" destOrd="0" presId="urn:microsoft.com/office/officeart/2005/8/layout/process3"/>
    <dgm:cxn modelId="{2C172110-5D59-40D1-844F-0863F6EC6BB2}" type="presOf" srcId="{59C7DF77-EE13-41A0-B33D-BF4D85A4AEA7}" destId="{C8AC396A-F2F1-475D-A4DD-2D988F42D345}" srcOrd="0" destOrd="1" presId="urn:microsoft.com/office/officeart/2005/8/layout/process3"/>
    <dgm:cxn modelId="{5405E410-56AB-4E05-A3A6-5F4E253463B0}" type="presOf" srcId="{12130F3D-6D30-4D65-96D4-C32B4FF3D74A}" destId="{70D467FC-7D7E-4F4C-A268-AE3CD3EEAC68}" srcOrd="0" destOrd="1" presId="urn:microsoft.com/office/officeart/2005/8/layout/process3"/>
    <dgm:cxn modelId="{0C6A7A12-8457-4E8B-9B8B-3E40F8D9B9B4}" type="presOf" srcId="{6AA1B010-4F4A-49E0-B4C4-EFDE55C8A0DB}" destId="{EEAA3608-BB2F-4413-B609-6A9D1A9F3A84}" srcOrd="0" destOrd="0" presId="urn:microsoft.com/office/officeart/2005/8/layout/process3"/>
    <dgm:cxn modelId="{ABD95115-A8AA-46F5-9357-3339EC3035F4}" srcId="{40A6CE78-EEBE-4F53-B099-A2FC7C74F0F0}" destId="{DB330613-F658-4E28-882B-81C4193484FD}" srcOrd="1" destOrd="0" parTransId="{4EA4FBB6-5C6B-450C-92AA-30FB6F78B4D9}" sibTransId="{A74F6B87-B9C8-4DB9-AAAC-9CFAEC0E993D}"/>
    <dgm:cxn modelId="{2FE10619-D4DF-466B-9852-85A1639DCD8D}" type="presOf" srcId="{40A6CE78-EEBE-4F53-B099-A2FC7C74F0F0}" destId="{38A9EAAF-C0D4-44CA-9F97-85A2F0231436}" srcOrd="0" destOrd="0" presId="urn:microsoft.com/office/officeart/2005/8/layout/process3"/>
    <dgm:cxn modelId="{1A55521B-5B42-475A-B8F6-DA8172E8FD14}" type="presOf" srcId="{8B2739F8-AA9F-45B4-B3C6-5D34B11415AA}" destId="{1424DE88-D5E1-48FB-9B21-F1A74686BED0}" srcOrd="0" destOrd="0" presId="urn:microsoft.com/office/officeart/2005/8/layout/process3"/>
    <dgm:cxn modelId="{C17BD822-E7CA-4CB3-8B4B-1DCAC7C927CD}" type="presOf" srcId="{786C53A4-3836-47EC-9635-63FB094198EA}" destId="{F608A3D6-32C4-4ACF-B77C-BF8443BAC605}" srcOrd="0" destOrd="0" presId="urn:microsoft.com/office/officeart/2005/8/layout/process3"/>
    <dgm:cxn modelId="{56AF6E24-CFB1-4F62-955C-E4D77E004A41}" srcId="{8B2739F8-AA9F-45B4-B3C6-5D34B11415AA}" destId="{9B4BD0EC-6F8A-4582-B273-6B298F5F5789}" srcOrd="1" destOrd="0" parTransId="{A703AF1C-5204-4B5C-BE73-2E6440F975FB}" sibTransId="{C03311ED-1174-4F81-B73A-9A2BB29BF769}"/>
    <dgm:cxn modelId="{B4B85324-6B6B-4FF8-B9AD-EE1DA35E9A14}" srcId="{528BA932-3FD0-4072-A990-A6B8778B566B}" destId="{685C506A-D6A6-4AA1-8E58-D13C48710B1D}" srcOrd="0" destOrd="0" parTransId="{480B7952-B1EC-49C0-889E-6C9AFB5615AE}" sibTransId="{646AF1E2-5538-4137-9BC5-D016A5A3F567}"/>
    <dgm:cxn modelId="{BB4A502B-1533-4B40-B7C6-6952C8842A4A}" srcId="{42EED3F0-9FB6-4186-A71B-693B351BEEFA}" destId="{B6B4BFF0-8A24-4C4E-AFBB-7E13297F86AD}" srcOrd="0" destOrd="0" parTransId="{53D7C268-C8D0-4B00-941D-6FE7B23B60A9}" sibTransId="{6DBA0034-3883-4D38-BF82-B94FA6DDB991}"/>
    <dgm:cxn modelId="{550AE832-A505-4E3B-AE97-30D02BBFBBEE}" type="presOf" srcId="{528BA932-3FD0-4072-A990-A6B8778B566B}" destId="{D117B8BC-7C79-4C58-B972-9CE01B3B077D}" srcOrd="1" destOrd="0" presId="urn:microsoft.com/office/officeart/2005/8/layout/process3"/>
    <dgm:cxn modelId="{A336B033-4202-4BFC-B984-CAF743F510D9}" type="presOf" srcId="{133CF6D5-4787-4CCF-B0ED-EFB818D30394}" destId="{9962BB85-186C-4CFF-AA4A-27FEE61518DF}" srcOrd="0" destOrd="0" presId="urn:microsoft.com/office/officeart/2005/8/layout/process3"/>
    <dgm:cxn modelId="{B77A4635-1F68-417A-8976-34FBE11A0553}" srcId="{133CF6D5-4787-4CCF-B0ED-EFB818D30394}" destId="{40A6CE78-EEBE-4F53-B099-A2FC7C74F0F0}" srcOrd="2" destOrd="0" parTransId="{DB596D57-81DB-4AB7-BB3C-C3192ED2ACA1}" sibTransId="{B55DD2DC-3791-4838-8E62-4706BD6A1353}"/>
    <dgm:cxn modelId="{80166A3A-90BA-4594-9F8D-E936186F9ABB}" type="presOf" srcId="{DB330613-F658-4E28-882B-81C4193484FD}" destId="{EEAA3608-BB2F-4413-B609-6A9D1A9F3A84}" srcOrd="0" destOrd="1" presId="urn:microsoft.com/office/officeart/2005/8/layout/process3"/>
    <dgm:cxn modelId="{3CD48C3F-7CB2-4E0E-B723-F363B4165B33}" type="presOf" srcId="{9B4BD0EC-6F8A-4582-B273-6B298F5F5789}" destId="{C7A00F82-4ACA-4FEB-8ECB-2DF2F1C1D183}" srcOrd="0" destOrd="1" presId="urn:microsoft.com/office/officeart/2005/8/layout/process3"/>
    <dgm:cxn modelId="{F8F05C5E-ECD9-44AF-ACB8-110D46A88AC1}" type="presOf" srcId="{DF8EB916-0636-400D-8866-51C5DEB348E1}" destId="{4C4898FF-D269-4C94-B280-1FDDB24531B6}" srcOrd="1" destOrd="0" presId="urn:microsoft.com/office/officeart/2005/8/layout/process3"/>
    <dgm:cxn modelId="{5C7A535E-3FE2-48FF-88F6-693D17F9A244}" type="presOf" srcId="{786C53A4-3836-47EC-9635-63FB094198EA}" destId="{CB2433BA-4D87-436D-B5E8-D88FDEA44165}" srcOrd="1" destOrd="0" presId="urn:microsoft.com/office/officeart/2005/8/layout/process3"/>
    <dgm:cxn modelId="{CC569844-A8B9-4644-BEBA-17237FE632CE}" type="presOf" srcId="{EFC4C1B5-F1CA-4851-B924-83012EDE5A6E}" destId="{C7A00F82-4ACA-4FEB-8ECB-2DF2F1C1D183}" srcOrd="0" destOrd="0" presId="urn:microsoft.com/office/officeart/2005/8/layout/process3"/>
    <dgm:cxn modelId="{ED28AD6B-ACF2-4786-86AD-4C0E4F1FFFA2}" type="presOf" srcId="{B6B4BFF0-8A24-4C4E-AFBB-7E13297F86AD}" destId="{C8AC396A-F2F1-475D-A4DD-2D988F42D345}" srcOrd="0" destOrd="0" presId="urn:microsoft.com/office/officeart/2005/8/layout/process3"/>
    <dgm:cxn modelId="{F33F076C-258D-4714-A00E-A09457C319EA}" type="presOf" srcId="{B55DD2DC-3791-4838-8E62-4706BD6A1353}" destId="{445153A7-619F-4540-A13D-1E0D3DA9CE35}" srcOrd="1" destOrd="0" presId="urn:microsoft.com/office/officeart/2005/8/layout/process3"/>
    <dgm:cxn modelId="{DF9B0C4F-1EAC-48A9-9548-1E7D2872D8BD}" type="presOf" srcId="{528BA932-3FD0-4072-A990-A6B8778B566B}" destId="{8AF9C810-0EA0-4D7C-887A-4452F04B1FAD}" srcOrd="0" destOrd="0" presId="urn:microsoft.com/office/officeart/2005/8/layout/process3"/>
    <dgm:cxn modelId="{82831853-10DA-4DAD-9799-889C41391CA1}" srcId="{133CF6D5-4787-4CCF-B0ED-EFB818D30394}" destId="{528BA932-3FD0-4072-A990-A6B8778B566B}" srcOrd="1" destOrd="0" parTransId="{C0D167BA-6497-4852-A9B8-F8D951A02E83}" sibTransId="{DF8EB916-0636-400D-8866-51C5DEB348E1}"/>
    <dgm:cxn modelId="{D1CB3373-F352-46A1-A0B0-92961203A094}" srcId="{528BA932-3FD0-4072-A990-A6B8778B566B}" destId="{373CE4D7-28D4-4534-B0CA-8D1C0D8E1A87}" srcOrd="2" destOrd="0" parTransId="{09E8ECCD-7439-485A-A626-3FE9929974C0}" sibTransId="{ACED5BA8-DCA5-4DAA-8D5D-D835AD0A531E}"/>
    <dgm:cxn modelId="{4D0EB57C-B1D9-4E58-903B-7E2FE271A691}" srcId="{472E2465-0794-45AE-B361-72521566B42C}" destId="{6BACF236-0D8F-4642-BA64-8E41ADCE0B90}" srcOrd="1" destOrd="0" parTransId="{0642657C-B723-40FF-98E7-F52C88BB2423}" sibTransId="{C54D36C4-833A-4C15-AE39-CBD9F805451E}"/>
    <dgm:cxn modelId="{63C6BA87-0F1E-4A7C-98EB-88512B4A5732}" type="presOf" srcId="{685C506A-D6A6-4AA1-8E58-D13C48710B1D}" destId="{70D467FC-7D7E-4F4C-A268-AE3CD3EEAC68}" srcOrd="0" destOrd="0" presId="urn:microsoft.com/office/officeart/2005/8/layout/process3"/>
    <dgm:cxn modelId="{7631B78B-3BCB-4D42-997C-629834C149CC}" type="presOf" srcId="{8B2739F8-AA9F-45B4-B3C6-5D34B11415AA}" destId="{62016982-E071-4BCF-92E4-AB28A3D98876}" srcOrd="1" destOrd="0" presId="urn:microsoft.com/office/officeart/2005/8/layout/process3"/>
    <dgm:cxn modelId="{94B8AF8F-9E1A-41B4-8F24-6F73F70CDB38}" type="presOf" srcId="{B55DD2DC-3791-4838-8E62-4706BD6A1353}" destId="{1F8EFC48-9631-41A9-B497-3D9BF7B2C396}" srcOrd="0" destOrd="0" presId="urn:microsoft.com/office/officeart/2005/8/layout/process3"/>
    <dgm:cxn modelId="{CBFB3397-C83E-44E4-9841-0404260226FD}" srcId="{8B2739F8-AA9F-45B4-B3C6-5D34B11415AA}" destId="{EFC4C1B5-F1CA-4851-B924-83012EDE5A6E}" srcOrd="0" destOrd="0" parTransId="{AF11E096-CCB5-407D-BADA-2E418EC56D08}" sibTransId="{235936C6-EF75-44C3-A6D0-DBD72A696DCF}"/>
    <dgm:cxn modelId="{0E465A97-B9A5-405C-9ABD-6A324BF99CE9}" srcId="{472E2465-0794-45AE-B361-72521566B42C}" destId="{8D2F560F-7FFB-4465-8C5F-90CFC48511C0}" srcOrd="0" destOrd="0" parTransId="{AF4C6256-FD46-4AAD-B7D8-42F566E607D4}" sibTransId="{F5FD2D8F-1E60-4B7C-BCB2-2EED59F5804F}"/>
    <dgm:cxn modelId="{B4E902A0-58AF-45CD-886B-5BA08F272A40}" type="presOf" srcId="{373CE4D7-28D4-4534-B0CA-8D1C0D8E1A87}" destId="{70D467FC-7D7E-4F4C-A268-AE3CD3EEAC68}" srcOrd="0" destOrd="2" presId="urn:microsoft.com/office/officeart/2005/8/layout/process3"/>
    <dgm:cxn modelId="{807A62A1-7EEB-4238-8BC1-0DF6112AAB97}" type="presOf" srcId="{0D10596A-2102-4B04-B65F-F446091CAB0B}" destId="{00B60869-D2E9-41DC-BF0F-A741957C2251}" srcOrd="1" destOrd="0" presId="urn:microsoft.com/office/officeart/2005/8/layout/process3"/>
    <dgm:cxn modelId="{B831B6A5-9FCC-4FA3-A117-76C3351A842B}" type="presOf" srcId="{DF8EB916-0636-400D-8866-51C5DEB348E1}" destId="{4BB4139E-0CDD-4789-9990-2FE2B9BBEA29}" srcOrd="0" destOrd="0" presId="urn:microsoft.com/office/officeart/2005/8/layout/process3"/>
    <dgm:cxn modelId="{4F6726AA-CEF5-480A-8DA7-6123A5F9A6FF}" srcId="{42EED3F0-9FB6-4186-A71B-693B351BEEFA}" destId="{59C7DF77-EE13-41A0-B33D-BF4D85A4AEA7}" srcOrd="1" destOrd="0" parTransId="{EE1DC44A-A667-45D2-96DB-77D2E0581241}" sibTransId="{BD89FCB8-FE02-4D84-A64E-99314E9DF493}"/>
    <dgm:cxn modelId="{516F47B4-045F-4F24-B22E-DFE9922BAF63}" type="presOf" srcId="{472E2465-0794-45AE-B361-72521566B42C}" destId="{714466D5-2769-469C-AEE9-75DA3C9A3DC2}" srcOrd="1" destOrd="0" presId="urn:microsoft.com/office/officeart/2005/8/layout/process3"/>
    <dgm:cxn modelId="{C0E068B8-AC08-419C-BE7A-ED1A0FF5250F}" type="presOf" srcId="{40A6CE78-EEBE-4F53-B099-A2FC7C74F0F0}" destId="{64F3E366-8E94-49D3-9BEA-40D14FAB6847}" srcOrd="1" destOrd="0" presId="urn:microsoft.com/office/officeart/2005/8/layout/process3"/>
    <dgm:cxn modelId="{1C4095C6-F88A-4890-A1A2-044DCF9F4CDE}" type="presOf" srcId="{472E2465-0794-45AE-B361-72521566B42C}" destId="{D5B1D8EE-EE94-4A04-B4F7-FDCDFE003F4D}" srcOrd="0" destOrd="0" presId="urn:microsoft.com/office/officeart/2005/8/layout/process3"/>
    <dgm:cxn modelId="{4BFFC5CC-ABEE-4538-AEA2-2376916D18B7}" srcId="{133CF6D5-4787-4CCF-B0ED-EFB818D30394}" destId="{42EED3F0-9FB6-4186-A71B-693B351BEEFA}" srcOrd="4" destOrd="0" parTransId="{240FC990-CED6-497D-BF64-B792DD800A00}" sibTransId="{41C73E68-CEE1-4C81-B99E-6779C6B357B7}"/>
    <dgm:cxn modelId="{758F63D1-1B11-46F0-A4B1-86547D543A06}" type="presOf" srcId="{42EED3F0-9FB6-4186-A71B-693B351BEEFA}" destId="{F35471B9-38E4-43F1-890F-6DACA2F4708C}" srcOrd="1" destOrd="0" presId="urn:microsoft.com/office/officeart/2005/8/layout/process3"/>
    <dgm:cxn modelId="{AC6792E5-B109-4460-981E-D478E8B8DE4B}" srcId="{528BA932-3FD0-4072-A990-A6B8778B566B}" destId="{12130F3D-6D30-4D65-96D4-C32B4FF3D74A}" srcOrd="1" destOrd="0" parTransId="{19F534A9-FCEC-424E-A30F-6E5E5D596F9D}" sibTransId="{E440C9E1-0D42-4944-AE94-12B8FB506086}"/>
    <dgm:cxn modelId="{12F225F3-6421-4EB1-8CF1-4F2CB1F81D98}" srcId="{133CF6D5-4787-4CCF-B0ED-EFB818D30394}" destId="{8B2739F8-AA9F-45B4-B3C6-5D34B11415AA}" srcOrd="3" destOrd="0" parTransId="{775530A6-1E42-4FF2-BC04-8A33C4782A75}" sibTransId="{786C53A4-3836-47EC-9635-63FB094198EA}"/>
    <dgm:cxn modelId="{97D045F8-EA91-4AE5-A9BF-4559045636A9}" srcId="{133CF6D5-4787-4CCF-B0ED-EFB818D30394}" destId="{472E2465-0794-45AE-B361-72521566B42C}" srcOrd="0" destOrd="0" parTransId="{700000DD-A44E-467D-90AD-6EC992E280D5}" sibTransId="{0D10596A-2102-4B04-B65F-F446091CAB0B}"/>
    <dgm:cxn modelId="{5F55C0FC-C38A-48CA-BE7D-63BC53737A6E}" type="presOf" srcId="{8D2F560F-7FFB-4465-8C5F-90CFC48511C0}" destId="{F366E992-908F-495E-A559-2523000D7610}" srcOrd="0" destOrd="0" presId="urn:microsoft.com/office/officeart/2005/8/layout/process3"/>
    <dgm:cxn modelId="{E5DFF506-4D45-4769-A2F6-1C03044AD5B9}" type="presParOf" srcId="{9962BB85-186C-4CFF-AA4A-27FEE61518DF}" destId="{E1398AE6-10F5-4FE5-8B97-53CA516BE4BC}" srcOrd="0" destOrd="0" presId="urn:microsoft.com/office/officeart/2005/8/layout/process3"/>
    <dgm:cxn modelId="{CFEDF118-0942-4445-9B06-7C1C908AAAAE}" type="presParOf" srcId="{E1398AE6-10F5-4FE5-8B97-53CA516BE4BC}" destId="{D5B1D8EE-EE94-4A04-B4F7-FDCDFE003F4D}" srcOrd="0" destOrd="0" presId="urn:microsoft.com/office/officeart/2005/8/layout/process3"/>
    <dgm:cxn modelId="{06A79CB6-0C0B-4018-9E02-ECC7293059D4}" type="presParOf" srcId="{E1398AE6-10F5-4FE5-8B97-53CA516BE4BC}" destId="{714466D5-2769-469C-AEE9-75DA3C9A3DC2}" srcOrd="1" destOrd="0" presId="urn:microsoft.com/office/officeart/2005/8/layout/process3"/>
    <dgm:cxn modelId="{735DC406-1B86-4800-8A18-10F9911E0C2F}" type="presParOf" srcId="{E1398AE6-10F5-4FE5-8B97-53CA516BE4BC}" destId="{F366E992-908F-495E-A559-2523000D7610}" srcOrd="2" destOrd="0" presId="urn:microsoft.com/office/officeart/2005/8/layout/process3"/>
    <dgm:cxn modelId="{15AADD67-C57D-46EE-8380-C050C8C5E51B}" type="presParOf" srcId="{9962BB85-186C-4CFF-AA4A-27FEE61518DF}" destId="{0E01C91C-3941-443C-8958-55423EF3451C}" srcOrd="1" destOrd="0" presId="urn:microsoft.com/office/officeart/2005/8/layout/process3"/>
    <dgm:cxn modelId="{B9A47770-D440-4B0D-8757-7A878AFC86F8}" type="presParOf" srcId="{0E01C91C-3941-443C-8958-55423EF3451C}" destId="{00B60869-D2E9-41DC-BF0F-A741957C2251}" srcOrd="0" destOrd="0" presId="urn:microsoft.com/office/officeart/2005/8/layout/process3"/>
    <dgm:cxn modelId="{895AE438-B0BE-42C5-8637-011DBE86B4AB}" type="presParOf" srcId="{9962BB85-186C-4CFF-AA4A-27FEE61518DF}" destId="{A4499372-2C5B-49D0-B3DC-2CDA79F7430A}" srcOrd="2" destOrd="0" presId="urn:microsoft.com/office/officeart/2005/8/layout/process3"/>
    <dgm:cxn modelId="{1F011C46-3925-446A-B7B9-F1F4C799FC35}" type="presParOf" srcId="{A4499372-2C5B-49D0-B3DC-2CDA79F7430A}" destId="{8AF9C810-0EA0-4D7C-887A-4452F04B1FAD}" srcOrd="0" destOrd="0" presId="urn:microsoft.com/office/officeart/2005/8/layout/process3"/>
    <dgm:cxn modelId="{95E96692-ECD2-4DB0-B2B3-FA93C571C48E}" type="presParOf" srcId="{A4499372-2C5B-49D0-B3DC-2CDA79F7430A}" destId="{D117B8BC-7C79-4C58-B972-9CE01B3B077D}" srcOrd="1" destOrd="0" presId="urn:microsoft.com/office/officeart/2005/8/layout/process3"/>
    <dgm:cxn modelId="{7958367F-5EA4-456E-AE3D-AC5A5F71E88F}" type="presParOf" srcId="{A4499372-2C5B-49D0-B3DC-2CDA79F7430A}" destId="{70D467FC-7D7E-4F4C-A268-AE3CD3EEAC68}" srcOrd="2" destOrd="0" presId="urn:microsoft.com/office/officeart/2005/8/layout/process3"/>
    <dgm:cxn modelId="{6CE751F8-5365-44BF-A43E-37BEA228E88C}" type="presParOf" srcId="{9962BB85-186C-4CFF-AA4A-27FEE61518DF}" destId="{4BB4139E-0CDD-4789-9990-2FE2B9BBEA29}" srcOrd="3" destOrd="0" presId="urn:microsoft.com/office/officeart/2005/8/layout/process3"/>
    <dgm:cxn modelId="{475452EB-2BE7-4D04-A95A-B96E3D8226B4}" type="presParOf" srcId="{4BB4139E-0CDD-4789-9990-2FE2B9BBEA29}" destId="{4C4898FF-D269-4C94-B280-1FDDB24531B6}" srcOrd="0" destOrd="0" presId="urn:microsoft.com/office/officeart/2005/8/layout/process3"/>
    <dgm:cxn modelId="{873D2A46-ACDA-4FFB-A135-808CAB6B5D97}" type="presParOf" srcId="{9962BB85-186C-4CFF-AA4A-27FEE61518DF}" destId="{16D45BF4-9D12-4B8B-B2A3-BEF5F3396DF9}" srcOrd="4" destOrd="0" presId="urn:microsoft.com/office/officeart/2005/8/layout/process3"/>
    <dgm:cxn modelId="{0C1C94CE-E313-45F2-B1FE-B1755FAE3036}" type="presParOf" srcId="{16D45BF4-9D12-4B8B-B2A3-BEF5F3396DF9}" destId="{38A9EAAF-C0D4-44CA-9F97-85A2F0231436}" srcOrd="0" destOrd="0" presId="urn:microsoft.com/office/officeart/2005/8/layout/process3"/>
    <dgm:cxn modelId="{9F689035-0F44-42BD-AB26-B027A67B415B}" type="presParOf" srcId="{16D45BF4-9D12-4B8B-B2A3-BEF5F3396DF9}" destId="{64F3E366-8E94-49D3-9BEA-40D14FAB6847}" srcOrd="1" destOrd="0" presId="urn:microsoft.com/office/officeart/2005/8/layout/process3"/>
    <dgm:cxn modelId="{4D552E9C-C6A7-4A0A-9B03-441952458178}" type="presParOf" srcId="{16D45BF4-9D12-4B8B-B2A3-BEF5F3396DF9}" destId="{EEAA3608-BB2F-4413-B609-6A9D1A9F3A84}" srcOrd="2" destOrd="0" presId="urn:microsoft.com/office/officeart/2005/8/layout/process3"/>
    <dgm:cxn modelId="{73C1AB92-7EDD-4E65-87A0-1678DB8B51CD}" type="presParOf" srcId="{9962BB85-186C-4CFF-AA4A-27FEE61518DF}" destId="{1F8EFC48-9631-41A9-B497-3D9BF7B2C396}" srcOrd="5" destOrd="0" presId="urn:microsoft.com/office/officeart/2005/8/layout/process3"/>
    <dgm:cxn modelId="{72128B2C-1DC0-43AA-9808-519109B9AA01}" type="presParOf" srcId="{1F8EFC48-9631-41A9-B497-3D9BF7B2C396}" destId="{445153A7-619F-4540-A13D-1E0D3DA9CE35}" srcOrd="0" destOrd="0" presId="urn:microsoft.com/office/officeart/2005/8/layout/process3"/>
    <dgm:cxn modelId="{1925DAF7-1171-4767-BCDC-46FF5865A0D3}" type="presParOf" srcId="{9962BB85-186C-4CFF-AA4A-27FEE61518DF}" destId="{E63FC302-E2EB-4D10-8C5A-8B8C96BB6AD4}" srcOrd="6" destOrd="0" presId="urn:microsoft.com/office/officeart/2005/8/layout/process3"/>
    <dgm:cxn modelId="{C4F8E15C-A495-4E1C-8150-3F00350F800F}" type="presParOf" srcId="{E63FC302-E2EB-4D10-8C5A-8B8C96BB6AD4}" destId="{1424DE88-D5E1-48FB-9B21-F1A74686BED0}" srcOrd="0" destOrd="0" presId="urn:microsoft.com/office/officeart/2005/8/layout/process3"/>
    <dgm:cxn modelId="{99AD47AA-13CB-4079-856A-16A2284E0F5A}" type="presParOf" srcId="{E63FC302-E2EB-4D10-8C5A-8B8C96BB6AD4}" destId="{62016982-E071-4BCF-92E4-AB28A3D98876}" srcOrd="1" destOrd="0" presId="urn:microsoft.com/office/officeart/2005/8/layout/process3"/>
    <dgm:cxn modelId="{880B7F0E-B01B-409F-A865-92B58526693C}" type="presParOf" srcId="{E63FC302-E2EB-4D10-8C5A-8B8C96BB6AD4}" destId="{C7A00F82-4ACA-4FEB-8ECB-2DF2F1C1D183}" srcOrd="2" destOrd="0" presId="urn:microsoft.com/office/officeart/2005/8/layout/process3"/>
    <dgm:cxn modelId="{0672CE37-ADF9-44B2-BAF3-51DA76D44CEE}" type="presParOf" srcId="{9962BB85-186C-4CFF-AA4A-27FEE61518DF}" destId="{F608A3D6-32C4-4ACF-B77C-BF8443BAC605}" srcOrd="7" destOrd="0" presId="urn:microsoft.com/office/officeart/2005/8/layout/process3"/>
    <dgm:cxn modelId="{6A59AF05-F42F-43B4-96AB-4529D5A4475C}" type="presParOf" srcId="{F608A3D6-32C4-4ACF-B77C-BF8443BAC605}" destId="{CB2433BA-4D87-436D-B5E8-D88FDEA44165}" srcOrd="0" destOrd="0" presId="urn:microsoft.com/office/officeart/2005/8/layout/process3"/>
    <dgm:cxn modelId="{74F2D456-4540-4CD7-A32E-A80AD29C4A1C}" type="presParOf" srcId="{9962BB85-186C-4CFF-AA4A-27FEE61518DF}" destId="{2B3BC611-970F-46DE-87DC-77E2272F7BBF}" srcOrd="8" destOrd="0" presId="urn:microsoft.com/office/officeart/2005/8/layout/process3"/>
    <dgm:cxn modelId="{1412F7FD-9293-4152-BCC0-DEF2F266FC3A}" type="presParOf" srcId="{2B3BC611-970F-46DE-87DC-77E2272F7BBF}" destId="{65C43445-EEB9-4914-9430-6407155C4C55}" srcOrd="0" destOrd="0" presId="urn:microsoft.com/office/officeart/2005/8/layout/process3"/>
    <dgm:cxn modelId="{170D3404-F51B-4F23-BB37-3EFDECD08AF1}" type="presParOf" srcId="{2B3BC611-970F-46DE-87DC-77E2272F7BBF}" destId="{F35471B9-38E4-43F1-890F-6DACA2F4708C}" srcOrd="1" destOrd="0" presId="urn:microsoft.com/office/officeart/2005/8/layout/process3"/>
    <dgm:cxn modelId="{6DAF1FCA-86AE-4BE0-9F6C-F7837810DEED}" type="presParOf" srcId="{2B3BC611-970F-46DE-87DC-77E2272F7BBF}" destId="{C8AC396A-F2F1-475D-A4DD-2D988F42D345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ABB298D-E41C-448B-B636-E0A8E4DD7F4A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37580143-05B0-49AE-B8D7-E6B623267B05}">
      <dgm:prSet phldrT="[文本]"/>
      <dgm:spPr/>
      <dgm:t>
        <a:bodyPr/>
        <a:lstStyle/>
        <a:p>
          <a:r>
            <a:rPr lang="zh-CN" altLang="en-US" dirty="0"/>
            <a:t>一体化组织</a:t>
          </a:r>
        </a:p>
      </dgm:t>
    </dgm:pt>
    <dgm:pt modelId="{9E9E2018-FD30-4448-8479-D6E96247387E}" type="sibTrans" cxnId="{924B4C55-F12C-451F-AC48-4F78B9E2CDB2}">
      <dgm:prSet/>
      <dgm:spPr/>
      <dgm:t>
        <a:bodyPr/>
        <a:lstStyle/>
        <a:p>
          <a:endParaRPr lang="zh-CN" altLang="en-US"/>
        </a:p>
      </dgm:t>
    </dgm:pt>
    <dgm:pt modelId="{E6DBA621-B434-406F-9697-E9F68F3E47C0}" type="parTrans" cxnId="{924B4C55-F12C-451F-AC48-4F78B9E2CDB2}">
      <dgm:prSet/>
      <dgm:spPr/>
      <dgm:t>
        <a:bodyPr/>
        <a:lstStyle/>
        <a:p>
          <a:endParaRPr lang="zh-CN" altLang="en-US"/>
        </a:p>
      </dgm:t>
    </dgm:pt>
    <dgm:pt modelId="{37D1E86B-CBA7-4FF4-8526-8B42268AA34A}">
      <dgm:prSet phldrT="[文本]"/>
      <dgm:spPr/>
      <dgm:t>
        <a:bodyPr/>
        <a:lstStyle/>
        <a:p>
          <a:r>
            <a:rPr lang="zh-CN" altLang="en-US" dirty="0"/>
            <a:t>强管理权限</a:t>
          </a:r>
        </a:p>
      </dgm:t>
    </dgm:pt>
    <dgm:pt modelId="{74877163-5618-4AD8-85FB-C3473917EA91}" type="sibTrans" cxnId="{D0E1B3A2-DE76-4E5B-8B51-AF9B96389B1B}">
      <dgm:prSet/>
      <dgm:spPr/>
      <dgm:t>
        <a:bodyPr/>
        <a:lstStyle/>
        <a:p>
          <a:endParaRPr lang="zh-CN" altLang="en-US"/>
        </a:p>
      </dgm:t>
    </dgm:pt>
    <dgm:pt modelId="{F78D40C4-7822-46A7-B07F-57426C908611}" type="parTrans" cxnId="{D0E1B3A2-DE76-4E5B-8B51-AF9B96389B1B}">
      <dgm:prSet/>
      <dgm:spPr/>
      <dgm:t>
        <a:bodyPr/>
        <a:lstStyle/>
        <a:p>
          <a:endParaRPr lang="zh-CN" altLang="en-US"/>
        </a:p>
      </dgm:t>
    </dgm:pt>
    <dgm:pt modelId="{C5992FA5-29C2-48C8-B8F4-836EFA1B5282}">
      <dgm:prSet phldrT="[文本]"/>
      <dgm:spPr/>
      <dgm:t>
        <a:bodyPr/>
        <a:lstStyle/>
        <a:p>
          <a:r>
            <a:rPr lang="zh-CN" altLang="en-US" dirty="0"/>
            <a:t>强绩效考评</a:t>
          </a:r>
        </a:p>
      </dgm:t>
    </dgm:pt>
    <dgm:pt modelId="{196CBA2B-47ED-4150-A20B-9686BD616AF7}" type="sibTrans" cxnId="{351B5C1C-CE62-4B0D-AC35-A2931553508B}">
      <dgm:prSet/>
      <dgm:spPr/>
      <dgm:t>
        <a:bodyPr/>
        <a:lstStyle/>
        <a:p>
          <a:endParaRPr lang="zh-CN" altLang="en-US"/>
        </a:p>
      </dgm:t>
    </dgm:pt>
    <dgm:pt modelId="{A5F00F6F-8231-4273-A9DB-2A18EF6FB8F3}" type="parTrans" cxnId="{351B5C1C-CE62-4B0D-AC35-A2931553508B}">
      <dgm:prSet/>
      <dgm:spPr/>
      <dgm:t>
        <a:bodyPr/>
        <a:lstStyle/>
        <a:p>
          <a:endParaRPr lang="zh-CN" altLang="en-US"/>
        </a:p>
      </dgm:t>
    </dgm:pt>
    <dgm:pt modelId="{1F79A198-5009-4FA4-803B-CA8C0285C407}">
      <dgm:prSet phldrT="[文本]"/>
      <dgm:spPr/>
      <dgm:t>
        <a:bodyPr/>
        <a:lstStyle/>
        <a:p>
          <a:r>
            <a:rPr lang="zh-CN" altLang="en-US" dirty="0"/>
            <a:t>全流程嵌入</a:t>
          </a:r>
        </a:p>
      </dgm:t>
    </dgm:pt>
    <dgm:pt modelId="{29F1B821-D013-4C3F-9D81-2F96E4317BC8}" type="sibTrans" cxnId="{688F9675-0C41-4D1A-8D84-7CFC80AACA8D}">
      <dgm:prSet/>
      <dgm:spPr/>
      <dgm:t>
        <a:bodyPr/>
        <a:lstStyle/>
        <a:p>
          <a:endParaRPr lang="zh-CN" altLang="en-US"/>
        </a:p>
      </dgm:t>
    </dgm:pt>
    <dgm:pt modelId="{B8412213-F9C6-4736-A3D9-A9C8F37BDB1D}" type="parTrans" cxnId="{688F9675-0C41-4D1A-8D84-7CFC80AACA8D}">
      <dgm:prSet/>
      <dgm:spPr/>
      <dgm:t>
        <a:bodyPr/>
        <a:lstStyle/>
        <a:p>
          <a:endParaRPr lang="zh-CN" altLang="en-US"/>
        </a:p>
      </dgm:t>
    </dgm:pt>
    <dgm:pt modelId="{6B14A742-71ED-4F20-B83D-5CCB40C5C14F}">
      <dgm:prSet/>
      <dgm:spPr/>
      <dgm:t>
        <a:bodyPr/>
        <a:lstStyle/>
        <a:p>
          <a:r>
            <a:rPr lang="zh-CN" altLang="en-US" dirty="0"/>
            <a:t>战略定位高</a:t>
          </a:r>
        </a:p>
      </dgm:t>
    </dgm:pt>
    <dgm:pt modelId="{49FE2808-BE87-44F7-97DC-01AD5F15B077}" type="sibTrans" cxnId="{6128436B-9949-4035-9291-890CA8E2EB10}">
      <dgm:prSet/>
      <dgm:spPr/>
      <dgm:t>
        <a:bodyPr/>
        <a:lstStyle/>
        <a:p>
          <a:endParaRPr lang="zh-CN" altLang="en-US"/>
        </a:p>
      </dgm:t>
    </dgm:pt>
    <dgm:pt modelId="{EADE32D7-4CAF-4799-8F72-BF3F801B45A8}" type="parTrans" cxnId="{6128436B-9949-4035-9291-890CA8E2EB10}">
      <dgm:prSet/>
      <dgm:spPr/>
      <dgm:t>
        <a:bodyPr/>
        <a:lstStyle/>
        <a:p>
          <a:endParaRPr lang="zh-CN" altLang="en-US"/>
        </a:p>
      </dgm:t>
    </dgm:pt>
    <dgm:pt modelId="{9C93369E-404F-4A61-A25B-98DD1B7AE6F4}" type="pres">
      <dgm:prSet presAssocID="{CABB298D-E41C-448B-B636-E0A8E4DD7F4A}" presName="Name0" presStyleCnt="0">
        <dgm:presLayoutVars>
          <dgm:chMax val="7"/>
          <dgm:resizeHandles val="exact"/>
        </dgm:presLayoutVars>
      </dgm:prSet>
      <dgm:spPr/>
    </dgm:pt>
    <dgm:pt modelId="{95A81B1B-B808-4E8D-910F-EA236E1E22B5}" type="pres">
      <dgm:prSet presAssocID="{CABB298D-E41C-448B-B636-E0A8E4DD7F4A}" presName="comp1" presStyleCnt="0"/>
      <dgm:spPr/>
    </dgm:pt>
    <dgm:pt modelId="{AC81AC9F-A06B-4A54-A44F-1EA99E1E6992}" type="pres">
      <dgm:prSet presAssocID="{CABB298D-E41C-448B-B636-E0A8E4DD7F4A}" presName="circle1" presStyleLbl="node1" presStyleIdx="0" presStyleCnt="5"/>
      <dgm:spPr/>
    </dgm:pt>
    <dgm:pt modelId="{F52AF9EE-7C86-4ACA-BA2E-2A35EEF17055}" type="pres">
      <dgm:prSet presAssocID="{CABB298D-E41C-448B-B636-E0A8E4DD7F4A}" presName="c1text" presStyleLbl="node1" presStyleIdx="0" presStyleCnt="5">
        <dgm:presLayoutVars>
          <dgm:bulletEnabled val="1"/>
        </dgm:presLayoutVars>
      </dgm:prSet>
      <dgm:spPr/>
    </dgm:pt>
    <dgm:pt modelId="{D5E37C47-FF19-4031-865D-4FC0F567EA3A}" type="pres">
      <dgm:prSet presAssocID="{CABB298D-E41C-448B-B636-E0A8E4DD7F4A}" presName="comp2" presStyleCnt="0"/>
      <dgm:spPr/>
    </dgm:pt>
    <dgm:pt modelId="{73CFCA05-3198-4091-BE71-D25BF7889FA7}" type="pres">
      <dgm:prSet presAssocID="{CABB298D-E41C-448B-B636-E0A8E4DD7F4A}" presName="circle2" presStyleLbl="node1" presStyleIdx="1" presStyleCnt="5"/>
      <dgm:spPr/>
    </dgm:pt>
    <dgm:pt modelId="{5FC8A4D9-5C30-4EA2-901B-9791CF82B329}" type="pres">
      <dgm:prSet presAssocID="{CABB298D-E41C-448B-B636-E0A8E4DD7F4A}" presName="c2text" presStyleLbl="node1" presStyleIdx="1" presStyleCnt="5">
        <dgm:presLayoutVars>
          <dgm:bulletEnabled val="1"/>
        </dgm:presLayoutVars>
      </dgm:prSet>
      <dgm:spPr/>
    </dgm:pt>
    <dgm:pt modelId="{FCF67282-CD62-4F1B-B8E3-39A29F77D195}" type="pres">
      <dgm:prSet presAssocID="{CABB298D-E41C-448B-B636-E0A8E4DD7F4A}" presName="comp3" presStyleCnt="0"/>
      <dgm:spPr/>
    </dgm:pt>
    <dgm:pt modelId="{FDAB51F3-6048-4AEE-99B5-027DBD201E8B}" type="pres">
      <dgm:prSet presAssocID="{CABB298D-E41C-448B-B636-E0A8E4DD7F4A}" presName="circle3" presStyleLbl="node1" presStyleIdx="2" presStyleCnt="5"/>
      <dgm:spPr/>
    </dgm:pt>
    <dgm:pt modelId="{2D8041CB-CA53-4D26-B684-A286C9B69407}" type="pres">
      <dgm:prSet presAssocID="{CABB298D-E41C-448B-B636-E0A8E4DD7F4A}" presName="c3text" presStyleLbl="node1" presStyleIdx="2" presStyleCnt="5">
        <dgm:presLayoutVars>
          <dgm:bulletEnabled val="1"/>
        </dgm:presLayoutVars>
      </dgm:prSet>
      <dgm:spPr/>
    </dgm:pt>
    <dgm:pt modelId="{147451FE-CDAF-44E8-9F7F-F3F36E3A33B3}" type="pres">
      <dgm:prSet presAssocID="{CABB298D-E41C-448B-B636-E0A8E4DD7F4A}" presName="comp4" presStyleCnt="0"/>
      <dgm:spPr/>
    </dgm:pt>
    <dgm:pt modelId="{ED41465A-E90D-4558-96FF-162136EE0995}" type="pres">
      <dgm:prSet presAssocID="{CABB298D-E41C-448B-B636-E0A8E4DD7F4A}" presName="circle4" presStyleLbl="node1" presStyleIdx="3" presStyleCnt="5"/>
      <dgm:spPr/>
    </dgm:pt>
    <dgm:pt modelId="{B0DE1C88-9010-411E-AA80-06D2AE361BD7}" type="pres">
      <dgm:prSet presAssocID="{CABB298D-E41C-448B-B636-E0A8E4DD7F4A}" presName="c4text" presStyleLbl="node1" presStyleIdx="3" presStyleCnt="5">
        <dgm:presLayoutVars>
          <dgm:bulletEnabled val="1"/>
        </dgm:presLayoutVars>
      </dgm:prSet>
      <dgm:spPr/>
    </dgm:pt>
    <dgm:pt modelId="{42432E08-7233-42AF-BBA5-8EEA05B77F8B}" type="pres">
      <dgm:prSet presAssocID="{CABB298D-E41C-448B-B636-E0A8E4DD7F4A}" presName="comp5" presStyleCnt="0"/>
      <dgm:spPr/>
    </dgm:pt>
    <dgm:pt modelId="{E4CA3404-9A05-4AA0-92A0-AA67CED7EB67}" type="pres">
      <dgm:prSet presAssocID="{CABB298D-E41C-448B-B636-E0A8E4DD7F4A}" presName="circle5" presStyleLbl="node1" presStyleIdx="4" presStyleCnt="5"/>
      <dgm:spPr/>
    </dgm:pt>
    <dgm:pt modelId="{574982D0-3349-443A-A111-0FC4257C9E60}" type="pres">
      <dgm:prSet presAssocID="{CABB298D-E41C-448B-B636-E0A8E4DD7F4A}" presName="c5text" presStyleLbl="node1" presStyleIdx="4" presStyleCnt="5">
        <dgm:presLayoutVars>
          <dgm:bulletEnabled val="1"/>
        </dgm:presLayoutVars>
      </dgm:prSet>
      <dgm:spPr/>
    </dgm:pt>
  </dgm:ptLst>
  <dgm:cxnLst>
    <dgm:cxn modelId="{55008A0A-CAFA-44A9-A1F0-1297F2A3DF97}" type="presOf" srcId="{6B14A742-71ED-4F20-B83D-5CCB40C5C14F}" destId="{574982D0-3349-443A-A111-0FC4257C9E60}" srcOrd="1" destOrd="0" presId="urn:microsoft.com/office/officeart/2005/8/layout/venn2"/>
    <dgm:cxn modelId="{351B5C1C-CE62-4B0D-AC35-A2931553508B}" srcId="{CABB298D-E41C-448B-B636-E0A8E4DD7F4A}" destId="{C5992FA5-29C2-48C8-B8F4-836EFA1B5282}" srcOrd="2" destOrd="0" parTransId="{A5F00F6F-8231-4273-A9DB-2A18EF6FB8F3}" sibTransId="{196CBA2B-47ED-4150-A20B-9686BD616AF7}"/>
    <dgm:cxn modelId="{E0F3B21C-0720-4FFD-B611-55C99905E570}" type="presOf" srcId="{6B14A742-71ED-4F20-B83D-5CCB40C5C14F}" destId="{E4CA3404-9A05-4AA0-92A0-AA67CED7EB67}" srcOrd="0" destOrd="0" presId="urn:microsoft.com/office/officeart/2005/8/layout/venn2"/>
    <dgm:cxn modelId="{B9127924-FEFC-43B0-A6B4-6D1B3C40C68A}" type="presOf" srcId="{1F79A198-5009-4FA4-803B-CA8C0285C407}" destId="{ED41465A-E90D-4558-96FF-162136EE0995}" srcOrd="0" destOrd="0" presId="urn:microsoft.com/office/officeart/2005/8/layout/venn2"/>
    <dgm:cxn modelId="{6128436B-9949-4035-9291-890CA8E2EB10}" srcId="{CABB298D-E41C-448B-B636-E0A8E4DD7F4A}" destId="{6B14A742-71ED-4F20-B83D-5CCB40C5C14F}" srcOrd="4" destOrd="0" parTransId="{EADE32D7-4CAF-4799-8F72-BF3F801B45A8}" sibTransId="{49FE2808-BE87-44F7-97DC-01AD5F15B077}"/>
    <dgm:cxn modelId="{924B4C55-F12C-451F-AC48-4F78B9E2CDB2}" srcId="{CABB298D-E41C-448B-B636-E0A8E4DD7F4A}" destId="{37580143-05B0-49AE-B8D7-E6B623267B05}" srcOrd="0" destOrd="0" parTransId="{E6DBA621-B434-406F-9697-E9F68F3E47C0}" sibTransId="{9E9E2018-FD30-4448-8479-D6E96247387E}"/>
    <dgm:cxn modelId="{688F9675-0C41-4D1A-8D84-7CFC80AACA8D}" srcId="{CABB298D-E41C-448B-B636-E0A8E4DD7F4A}" destId="{1F79A198-5009-4FA4-803B-CA8C0285C407}" srcOrd="3" destOrd="0" parTransId="{B8412213-F9C6-4736-A3D9-A9C8F37BDB1D}" sibTransId="{29F1B821-D013-4C3F-9D81-2F96E4317BC8}"/>
    <dgm:cxn modelId="{781A377C-3B32-4B4E-9192-4B3C1CDBE053}" type="presOf" srcId="{37D1E86B-CBA7-4FF4-8526-8B42268AA34A}" destId="{5FC8A4D9-5C30-4EA2-901B-9791CF82B329}" srcOrd="1" destOrd="0" presId="urn:microsoft.com/office/officeart/2005/8/layout/venn2"/>
    <dgm:cxn modelId="{D4DCF987-0FA4-462C-A11C-039CF147535B}" type="presOf" srcId="{C5992FA5-29C2-48C8-B8F4-836EFA1B5282}" destId="{2D8041CB-CA53-4D26-B684-A286C9B69407}" srcOrd="1" destOrd="0" presId="urn:microsoft.com/office/officeart/2005/8/layout/venn2"/>
    <dgm:cxn modelId="{C1F08A91-4159-4F8A-A4E9-A63B12E88C4A}" type="presOf" srcId="{1F79A198-5009-4FA4-803B-CA8C0285C407}" destId="{B0DE1C88-9010-411E-AA80-06D2AE361BD7}" srcOrd="1" destOrd="0" presId="urn:microsoft.com/office/officeart/2005/8/layout/venn2"/>
    <dgm:cxn modelId="{D0E1B3A2-DE76-4E5B-8B51-AF9B96389B1B}" srcId="{CABB298D-E41C-448B-B636-E0A8E4DD7F4A}" destId="{37D1E86B-CBA7-4FF4-8526-8B42268AA34A}" srcOrd="1" destOrd="0" parTransId="{F78D40C4-7822-46A7-B07F-57426C908611}" sibTransId="{74877163-5618-4AD8-85FB-C3473917EA91}"/>
    <dgm:cxn modelId="{423291A7-CE64-4AE4-9206-0153D8ACFE9F}" type="presOf" srcId="{37580143-05B0-49AE-B8D7-E6B623267B05}" destId="{F52AF9EE-7C86-4ACA-BA2E-2A35EEF17055}" srcOrd="1" destOrd="0" presId="urn:microsoft.com/office/officeart/2005/8/layout/venn2"/>
    <dgm:cxn modelId="{359C15AA-32AF-450D-A8E9-91F7279388EE}" type="presOf" srcId="{37D1E86B-CBA7-4FF4-8526-8B42268AA34A}" destId="{73CFCA05-3198-4091-BE71-D25BF7889FA7}" srcOrd="0" destOrd="0" presId="urn:microsoft.com/office/officeart/2005/8/layout/venn2"/>
    <dgm:cxn modelId="{402B68B3-E673-4F34-8124-A2A07C088F42}" type="presOf" srcId="{CABB298D-E41C-448B-B636-E0A8E4DD7F4A}" destId="{9C93369E-404F-4A61-A25B-98DD1B7AE6F4}" srcOrd="0" destOrd="0" presId="urn:microsoft.com/office/officeart/2005/8/layout/venn2"/>
    <dgm:cxn modelId="{887AEEB9-56D8-4159-9A10-84E2970F9828}" type="presOf" srcId="{C5992FA5-29C2-48C8-B8F4-836EFA1B5282}" destId="{FDAB51F3-6048-4AEE-99B5-027DBD201E8B}" srcOrd="0" destOrd="0" presId="urn:microsoft.com/office/officeart/2005/8/layout/venn2"/>
    <dgm:cxn modelId="{297F78D2-8C0C-45C4-AB1E-BCD92E04DFDE}" type="presOf" srcId="{37580143-05B0-49AE-B8D7-E6B623267B05}" destId="{AC81AC9F-A06B-4A54-A44F-1EA99E1E6992}" srcOrd="0" destOrd="0" presId="urn:microsoft.com/office/officeart/2005/8/layout/venn2"/>
    <dgm:cxn modelId="{262505D8-4F37-4D2D-84EA-46BF596326D7}" type="presParOf" srcId="{9C93369E-404F-4A61-A25B-98DD1B7AE6F4}" destId="{95A81B1B-B808-4E8D-910F-EA236E1E22B5}" srcOrd="0" destOrd="0" presId="urn:microsoft.com/office/officeart/2005/8/layout/venn2"/>
    <dgm:cxn modelId="{1AD0EA04-92B7-4BC3-95D7-5CA71C6FF194}" type="presParOf" srcId="{95A81B1B-B808-4E8D-910F-EA236E1E22B5}" destId="{AC81AC9F-A06B-4A54-A44F-1EA99E1E6992}" srcOrd="0" destOrd="0" presId="urn:microsoft.com/office/officeart/2005/8/layout/venn2"/>
    <dgm:cxn modelId="{5623ED40-B35B-4CFC-9C0B-A9B06F629ED4}" type="presParOf" srcId="{95A81B1B-B808-4E8D-910F-EA236E1E22B5}" destId="{F52AF9EE-7C86-4ACA-BA2E-2A35EEF17055}" srcOrd="1" destOrd="0" presId="urn:microsoft.com/office/officeart/2005/8/layout/venn2"/>
    <dgm:cxn modelId="{61D58181-F3C1-44FB-96B4-8187286496C5}" type="presParOf" srcId="{9C93369E-404F-4A61-A25B-98DD1B7AE6F4}" destId="{D5E37C47-FF19-4031-865D-4FC0F567EA3A}" srcOrd="1" destOrd="0" presId="urn:microsoft.com/office/officeart/2005/8/layout/venn2"/>
    <dgm:cxn modelId="{81E1F8CE-EA8A-4A08-933E-3CACC0D1E5E1}" type="presParOf" srcId="{D5E37C47-FF19-4031-865D-4FC0F567EA3A}" destId="{73CFCA05-3198-4091-BE71-D25BF7889FA7}" srcOrd="0" destOrd="0" presId="urn:microsoft.com/office/officeart/2005/8/layout/venn2"/>
    <dgm:cxn modelId="{3E9E3EF1-E603-4D2A-B2E1-30313D66FD3D}" type="presParOf" srcId="{D5E37C47-FF19-4031-865D-4FC0F567EA3A}" destId="{5FC8A4D9-5C30-4EA2-901B-9791CF82B329}" srcOrd="1" destOrd="0" presId="urn:microsoft.com/office/officeart/2005/8/layout/venn2"/>
    <dgm:cxn modelId="{F4A7FAAF-BA32-42C8-97BF-F4AC56CA5A2D}" type="presParOf" srcId="{9C93369E-404F-4A61-A25B-98DD1B7AE6F4}" destId="{FCF67282-CD62-4F1B-B8E3-39A29F77D195}" srcOrd="2" destOrd="0" presId="urn:microsoft.com/office/officeart/2005/8/layout/venn2"/>
    <dgm:cxn modelId="{249D7EE2-DBB2-4CC0-AD7B-17B36E225AD2}" type="presParOf" srcId="{FCF67282-CD62-4F1B-B8E3-39A29F77D195}" destId="{FDAB51F3-6048-4AEE-99B5-027DBD201E8B}" srcOrd="0" destOrd="0" presId="urn:microsoft.com/office/officeart/2005/8/layout/venn2"/>
    <dgm:cxn modelId="{1027EB0A-CB3C-4D0C-9BC7-24DD2335BD5C}" type="presParOf" srcId="{FCF67282-CD62-4F1B-B8E3-39A29F77D195}" destId="{2D8041CB-CA53-4D26-B684-A286C9B69407}" srcOrd="1" destOrd="0" presId="urn:microsoft.com/office/officeart/2005/8/layout/venn2"/>
    <dgm:cxn modelId="{1A31A97D-12FF-4A2E-893D-03802DBC9749}" type="presParOf" srcId="{9C93369E-404F-4A61-A25B-98DD1B7AE6F4}" destId="{147451FE-CDAF-44E8-9F7F-F3F36E3A33B3}" srcOrd="3" destOrd="0" presId="urn:microsoft.com/office/officeart/2005/8/layout/venn2"/>
    <dgm:cxn modelId="{D778C8C3-6F57-47D4-9A3A-EB3878AF7B12}" type="presParOf" srcId="{147451FE-CDAF-44E8-9F7F-F3F36E3A33B3}" destId="{ED41465A-E90D-4558-96FF-162136EE0995}" srcOrd="0" destOrd="0" presId="urn:microsoft.com/office/officeart/2005/8/layout/venn2"/>
    <dgm:cxn modelId="{A4F6D78C-329E-47CA-986B-7E9405AA73CB}" type="presParOf" srcId="{147451FE-CDAF-44E8-9F7F-F3F36E3A33B3}" destId="{B0DE1C88-9010-411E-AA80-06D2AE361BD7}" srcOrd="1" destOrd="0" presId="urn:microsoft.com/office/officeart/2005/8/layout/venn2"/>
    <dgm:cxn modelId="{58F98D92-9F97-422A-8520-B3FEC9DB3173}" type="presParOf" srcId="{9C93369E-404F-4A61-A25B-98DD1B7AE6F4}" destId="{42432E08-7233-42AF-BBA5-8EEA05B77F8B}" srcOrd="4" destOrd="0" presId="urn:microsoft.com/office/officeart/2005/8/layout/venn2"/>
    <dgm:cxn modelId="{9B2391D0-9117-4184-A5A2-B3D725B604B0}" type="presParOf" srcId="{42432E08-7233-42AF-BBA5-8EEA05B77F8B}" destId="{E4CA3404-9A05-4AA0-92A0-AA67CED7EB67}" srcOrd="0" destOrd="0" presId="urn:microsoft.com/office/officeart/2005/8/layout/venn2"/>
    <dgm:cxn modelId="{204D4536-D96B-4A12-88FB-60422B1164E7}" type="presParOf" srcId="{42432E08-7233-42AF-BBA5-8EEA05B77F8B}" destId="{574982D0-3349-443A-A111-0FC4257C9E60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D53C77D-6CB5-4431-8AC9-112302B37ABE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9AA8F38F-67CF-4E9D-A815-EFF794A20DFC}">
      <dgm:prSet phldrT="[文本]" custT="1"/>
      <dgm:spPr/>
      <dgm:t>
        <a:bodyPr/>
        <a:lstStyle/>
        <a:p>
          <a:r>
            <a:rPr lang="zh-CN" altLang="en-US" sz="1000" dirty="0"/>
            <a:t>财务指标：规模、利润、库存周转、现金流；管理指标：人均效率等</a:t>
          </a:r>
        </a:p>
      </dgm:t>
    </dgm:pt>
    <dgm:pt modelId="{4CC9ED3B-F599-4FED-A031-FAAB217E8C33}" type="parTrans" cxnId="{B68CBD26-0A51-4750-8F96-46BD3907EE89}">
      <dgm:prSet/>
      <dgm:spPr/>
      <dgm:t>
        <a:bodyPr/>
        <a:lstStyle/>
        <a:p>
          <a:endParaRPr lang="zh-CN" altLang="en-US"/>
        </a:p>
      </dgm:t>
    </dgm:pt>
    <dgm:pt modelId="{CF2B455A-7CA5-419E-83C1-7CACBFAD084A}" type="sibTrans" cxnId="{B68CBD26-0A51-4750-8F96-46BD3907EE89}">
      <dgm:prSet/>
      <dgm:spPr/>
      <dgm:t>
        <a:bodyPr/>
        <a:lstStyle/>
        <a:p>
          <a:endParaRPr lang="zh-CN" altLang="en-US"/>
        </a:p>
      </dgm:t>
    </dgm:pt>
    <dgm:pt modelId="{2332E3A7-C5D1-4B1A-9DBC-39ABEBFABBCB}">
      <dgm:prSet phldrT="[文本]" custT="1"/>
      <dgm:spPr/>
      <dgm:t>
        <a:bodyPr anchor="t"/>
        <a:lstStyle/>
        <a:p>
          <a:r>
            <a:rPr lang="zh-CN" altLang="en-US" sz="1000" dirty="0"/>
            <a:t>营销中心：规模、利润、库存周转、应收周转、客户满意度、人均销售等</a:t>
          </a:r>
        </a:p>
      </dgm:t>
    </dgm:pt>
    <dgm:pt modelId="{8D2CAC78-B539-4A71-B0F4-AA36BD525984}" type="parTrans" cxnId="{078D9EA5-7CC6-4F17-ABB5-B584480AC420}">
      <dgm:prSet/>
      <dgm:spPr/>
      <dgm:t>
        <a:bodyPr/>
        <a:lstStyle/>
        <a:p>
          <a:endParaRPr lang="zh-CN" altLang="en-US"/>
        </a:p>
      </dgm:t>
    </dgm:pt>
    <dgm:pt modelId="{B631A99B-51C6-454C-A226-DD7C1CB94EDA}" type="sibTrans" cxnId="{078D9EA5-7CC6-4F17-ABB5-B584480AC420}">
      <dgm:prSet/>
      <dgm:spPr/>
      <dgm:t>
        <a:bodyPr/>
        <a:lstStyle/>
        <a:p>
          <a:endParaRPr lang="zh-CN" altLang="en-US"/>
        </a:p>
      </dgm:t>
    </dgm:pt>
    <dgm:pt modelId="{4933272A-6898-421B-A0BE-542CA4198948}">
      <dgm:prSet phldrT="[文本]" custT="1"/>
      <dgm:spPr/>
      <dgm:t>
        <a:bodyPr/>
        <a:lstStyle/>
        <a:p>
          <a:r>
            <a:rPr lang="zh-CN" altLang="en-US" sz="1000" dirty="0"/>
            <a:t>各类产品销售部</a:t>
          </a:r>
        </a:p>
      </dgm:t>
    </dgm:pt>
    <dgm:pt modelId="{0733DCBC-5AF5-4C3F-915C-BB2CAE66100F}" type="parTrans" cxnId="{99C8BDD9-E39A-4271-9A89-81623DE10437}">
      <dgm:prSet/>
      <dgm:spPr/>
      <dgm:t>
        <a:bodyPr/>
        <a:lstStyle/>
        <a:p>
          <a:endParaRPr lang="zh-CN" altLang="en-US"/>
        </a:p>
      </dgm:t>
    </dgm:pt>
    <dgm:pt modelId="{1FAE3FF8-2798-4931-A8B6-1128D2E78494}" type="sibTrans" cxnId="{99C8BDD9-E39A-4271-9A89-81623DE10437}">
      <dgm:prSet/>
      <dgm:spPr/>
      <dgm:t>
        <a:bodyPr/>
        <a:lstStyle/>
        <a:p>
          <a:endParaRPr lang="zh-CN" altLang="en-US"/>
        </a:p>
      </dgm:t>
    </dgm:pt>
    <dgm:pt modelId="{329246A2-DE6C-4051-9E1B-FEC2B8D22C09}">
      <dgm:prSet phldrT="[文本]" custT="1"/>
      <dgm:spPr/>
      <dgm:t>
        <a:bodyPr/>
        <a:lstStyle/>
        <a:p>
          <a:r>
            <a:rPr lang="zh-CN" altLang="en-US" sz="1000" dirty="0"/>
            <a:t>各类产品销售部</a:t>
          </a:r>
        </a:p>
      </dgm:t>
    </dgm:pt>
    <dgm:pt modelId="{9D8DD753-9757-4D70-B492-2C753251332C}" type="parTrans" cxnId="{5835A4E7-4728-46EB-AC71-92551C4E2DDB}">
      <dgm:prSet/>
      <dgm:spPr/>
      <dgm:t>
        <a:bodyPr/>
        <a:lstStyle/>
        <a:p>
          <a:endParaRPr lang="zh-CN" altLang="en-US"/>
        </a:p>
      </dgm:t>
    </dgm:pt>
    <dgm:pt modelId="{3647B64B-4CBF-4249-958A-D47AF37AE43A}" type="sibTrans" cxnId="{5835A4E7-4728-46EB-AC71-92551C4E2DDB}">
      <dgm:prSet/>
      <dgm:spPr/>
      <dgm:t>
        <a:bodyPr/>
        <a:lstStyle/>
        <a:p>
          <a:endParaRPr lang="zh-CN" altLang="en-US"/>
        </a:p>
      </dgm:t>
    </dgm:pt>
    <dgm:pt modelId="{7C0019E8-20FD-4574-AB10-B2B33D4FC289}">
      <dgm:prSet phldrT="[文本]" custT="1"/>
      <dgm:spPr/>
      <dgm:t>
        <a:bodyPr anchor="t"/>
        <a:lstStyle/>
        <a:p>
          <a:r>
            <a:rPr lang="zh-CN" altLang="en-US" sz="1000" dirty="0"/>
            <a:t>制造中心：产值、降本率、人均效率、设备效率</a:t>
          </a:r>
        </a:p>
      </dgm:t>
    </dgm:pt>
    <dgm:pt modelId="{57C3B00F-4D0F-42B4-BF26-826BF0B60A23}" type="parTrans" cxnId="{B32F6421-9097-4CA5-9DB7-56F19604A529}">
      <dgm:prSet/>
      <dgm:spPr/>
      <dgm:t>
        <a:bodyPr/>
        <a:lstStyle/>
        <a:p>
          <a:endParaRPr lang="zh-CN" altLang="en-US"/>
        </a:p>
      </dgm:t>
    </dgm:pt>
    <dgm:pt modelId="{02E43639-9AC3-409B-B9BB-E1DB87D317B6}" type="sibTrans" cxnId="{B32F6421-9097-4CA5-9DB7-56F19604A529}">
      <dgm:prSet/>
      <dgm:spPr/>
      <dgm:t>
        <a:bodyPr/>
        <a:lstStyle/>
        <a:p>
          <a:endParaRPr lang="zh-CN" altLang="en-US"/>
        </a:p>
      </dgm:t>
    </dgm:pt>
    <dgm:pt modelId="{4500A5B4-E62F-47BE-AA26-0962EB46527D}">
      <dgm:prSet phldrT="[文本]"/>
      <dgm:spPr/>
      <dgm:t>
        <a:bodyPr/>
        <a:lstStyle/>
        <a:p>
          <a:r>
            <a:rPr lang="zh-CN" altLang="en-US" dirty="0"/>
            <a:t>事业部承接集团下达</a:t>
          </a:r>
          <a:r>
            <a:rPr lang="en-US" altLang="zh-CN" dirty="0"/>
            <a:t>KPI</a:t>
          </a:r>
          <a:endParaRPr lang="zh-CN" altLang="en-US" dirty="0"/>
        </a:p>
      </dgm:t>
    </dgm:pt>
    <dgm:pt modelId="{D6B255AD-8830-4ED4-B8BA-FD669949DEEC}" type="parTrans" cxnId="{CCEE1545-983C-4B0D-A952-FB7FA1EEC67F}">
      <dgm:prSet/>
      <dgm:spPr/>
      <dgm:t>
        <a:bodyPr/>
        <a:lstStyle/>
        <a:p>
          <a:endParaRPr lang="zh-CN" altLang="en-US"/>
        </a:p>
      </dgm:t>
    </dgm:pt>
    <dgm:pt modelId="{B81CF27D-611E-462A-8DBF-B8D3155876AA}" type="sibTrans" cxnId="{CCEE1545-983C-4B0D-A952-FB7FA1EEC67F}">
      <dgm:prSet/>
      <dgm:spPr/>
      <dgm:t>
        <a:bodyPr/>
        <a:lstStyle/>
        <a:p>
          <a:endParaRPr lang="zh-CN" altLang="en-US"/>
        </a:p>
      </dgm:t>
    </dgm:pt>
    <dgm:pt modelId="{29A361C1-48E9-4A02-AE26-D60B2877E093}">
      <dgm:prSet phldrT="[文本]"/>
      <dgm:spPr/>
      <dgm:t>
        <a:bodyPr/>
        <a:lstStyle/>
        <a:p>
          <a:r>
            <a:rPr lang="zh-CN" altLang="en-US" dirty="0"/>
            <a:t>一级部门承接</a:t>
          </a:r>
        </a:p>
      </dgm:t>
    </dgm:pt>
    <dgm:pt modelId="{58D5AF16-3BAD-465C-9AE7-D6E861922416}" type="parTrans" cxnId="{95C1F234-5DE0-4D9D-8C26-C2D56942B6F3}">
      <dgm:prSet/>
      <dgm:spPr/>
      <dgm:t>
        <a:bodyPr/>
        <a:lstStyle/>
        <a:p>
          <a:endParaRPr lang="zh-CN" altLang="en-US"/>
        </a:p>
      </dgm:t>
    </dgm:pt>
    <dgm:pt modelId="{FEFD0BA6-8162-425A-9618-06B7EF9A9948}" type="sibTrans" cxnId="{95C1F234-5DE0-4D9D-8C26-C2D56942B6F3}">
      <dgm:prSet/>
      <dgm:spPr/>
      <dgm:t>
        <a:bodyPr/>
        <a:lstStyle/>
        <a:p>
          <a:endParaRPr lang="zh-CN" altLang="en-US"/>
        </a:p>
      </dgm:t>
    </dgm:pt>
    <dgm:pt modelId="{2A781914-8F8F-44A1-B795-E9C9D627EB31}">
      <dgm:prSet phldrT="[文本]" custT="1"/>
      <dgm:spPr/>
      <dgm:t>
        <a:bodyPr anchor="t"/>
        <a:lstStyle/>
        <a:p>
          <a:r>
            <a:rPr lang="zh-CN" altLang="en-US" sz="1000" dirty="0"/>
            <a:t>开发部：新品开发成功率、技术降本率</a:t>
          </a:r>
        </a:p>
      </dgm:t>
    </dgm:pt>
    <dgm:pt modelId="{C9FFA719-E5AC-4AA3-ADC0-AF9DA853EE68}" type="parTrans" cxnId="{DEA41033-376F-4EEF-B052-B72765328AB8}">
      <dgm:prSet/>
      <dgm:spPr/>
      <dgm:t>
        <a:bodyPr/>
        <a:lstStyle/>
        <a:p>
          <a:endParaRPr lang="zh-CN" altLang="en-US"/>
        </a:p>
      </dgm:t>
    </dgm:pt>
    <dgm:pt modelId="{3C0E4706-E1F2-4858-9E73-010611E34F60}" type="sibTrans" cxnId="{DEA41033-376F-4EEF-B052-B72765328AB8}">
      <dgm:prSet/>
      <dgm:spPr/>
      <dgm:t>
        <a:bodyPr/>
        <a:lstStyle/>
        <a:p>
          <a:endParaRPr lang="zh-CN" altLang="en-US"/>
        </a:p>
      </dgm:t>
    </dgm:pt>
    <dgm:pt modelId="{248675E4-C127-411D-AD1F-5E8A8B5BA046}">
      <dgm:prSet phldrT="[文本]" custT="1"/>
      <dgm:spPr/>
      <dgm:t>
        <a:bodyPr anchor="t"/>
        <a:lstStyle/>
        <a:p>
          <a:r>
            <a:rPr lang="zh-CN" altLang="en-US" sz="1000" dirty="0"/>
            <a:t>财务部：利润、现金流、库存、应收</a:t>
          </a:r>
        </a:p>
      </dgm:t>
    </dgm:pt>
    <dgm:pt modelId="{B1866523-5AEA-4D64-9DF0-AAAF48FE9589}" type="parTrans" cxnId="{38824B00-332E-4661-8CBB-F6E3B9FA09B3}">
      <dgm:prSet/>
      <dgm:spPr/>
      <dgm:t>
        <a:bodyPr/>
        <a:lstStyle/>
        <a:p>
          <a:endParaRPr lang="zh-CN" altLang="en-US"/>
        </a:p>
      </dgm:t>
    </dgm:pt>
    <dgm:pt modelId="{D956CBC9-003C-4165-AF4E-70E35F2E03C7}" type="sibTrans" cxnId="{38824B00-332E-4661-8CBB-F6E3B9FA09B3}">
      <dgm:prSet/>
      <dgm:spPr/>
      <dgm:t>
        <a:bodyPr/>
        <a:lstStyle/>
        <a:p>
          <a:endParaRPr lang="zh-CN" altLang="en-US"/>
        </a:p>
      </dgm:t>
    </dgm:pt>
    <dgm:pt modelId="{D95FDC41-FAAC-4A31-BC9B-F310FDC7A72E}">
      <dgm:prSet phldrT="[文本]" custT="1"/>
      <dgm:spPr/>
      <dgm:t>
        <a:bodyPr/>
        <a:lstStyle/>
        <a:p>
          <a:r>
            <a:rPr lang="zh-CN" altLang="en-US" sz="1000" dirty="0"/>
            <a:t>销售区域</a:t>
          </a:r>
        </a:p>
      </dgm:t>
    </dgm:pt>
    <dgm:pt modelId="{4ADB2278-6269-4428-850D-0E4D41524362}" type="parTrans" cxnId="{AAF23BA9-2CF5-40A5-9A5F-4AA0E53B2586}">
      <dgm:prSet/>
      <dgm:spPr/>
      <dgm:t>
        <a:bodyPr/>
        <a:lstStyle/>
        <a:p>
          <a:endParaRPr lang="zh-CN" altLang="en-US"/>
        </a:p>
      </dgm:t>
    </dgm:pt>
    <dgm:pt modelId="{D8847A6F-1784-4297-A320-D1D62DE583AA}" type="sibTrans" cxnId="{AAF23BA9-2CF5-40A5-9A5F-4AA0E53B2586}">
      <dgm:prSet/>
      <dgm:spPr/>
      <dgm:t>
        <a:bodyPr/>
        <a:lstStyle/>
        <a:p>
          <a:endParaRPr lang="zh-CN" altLang="en-US"/>
        </a:p>
      </dgm:t>
    </dgm:pt>
    <dgm:pt modelId="{71AE59CF-6083-4B69-B762-75E35103A741}">
      <dgm:prSet phldrT="[文本]" custT="1"/>
      <dgm:spPr/>
      <dgm:t>
        <a:bodyPr/>
        <a:lstStyle/>
        <a:p>
          <a:r>
            <a:rPr lang="zh-CN" altLang="en-US" sz="1000" dirty="0"/>
            <a:t>销售区域</a:t>
          </a:r>
        </a:p>
      </dgm:t>
    </dgm:pt>
    <dgm:pt modelId="{E6A6DCC8-95CC-4B05-BE93-99C6655536FC}" type="parTrans" cxnId="{76883022-7804-4880-90C4-0EC5D03E3602}">
      <dgm:prSet/>
      <dgm:spPr/>
      <dgm:t>
        <a:bodyPr/>
        <a:lstStyle/>
        <a:p>
          <a:endParaRPr lang="zh-CN" altLang="en-US"/>
        </a:p>
      </dgm:t>
    </dgm:pt>
    <dgm:pt modelId="{EC32DEB1-5AD6-4B4B-85E8-1BBFF2104116}" type="sibTrans" cxnId="{76883022-7804-4880-90C4-0EC5D03E3602}">
      <dgm:prSet/>
      <dgm:spPr/>
      <dgm:t>
        <a:bodyPr/>
        <a:lstStyle/>
        <a:p>
          <a:endParaRPr lang="zh-CN" altLang="en-US"/>
        </a:p>
      </dgm:t>
    </dgm:pt>
    <dgm:pt modelId="{FD45EE0F-1BBB-4BCD-851F-69F3A1DD742C}">
      <dgm:prSet phldrT="[文本]" custT="1"/>
      <dgm:spPr/>
      <dgm:t>
        <a:bodyPr/>
        <a:lstStyle/>
        <a:p>
          <a:r>
            <a:rPr lang="zh-CN" altLang="en-US" sz="1000" dirty="0"/>
            <a:t>销售区域</a:t>
          </a:r>
        </a:p>
      </dgm:t>
    </dgm:pt>
    <dgm:pt modelId="{98DD27D0-9AD5-478B-B8EE-738956942478}" type="parTrans" cxnId="{0EA3E61E-3A6A-4D78-9C2F-3CE5D116336B}">
      <dgm:prSet/>
      <dgm:spPr/>
      <dgm:t>
        <a:bodyPr/>
        <a:lstStyle/>
        <a:p>
          <a:endParaRPr lang="zh-CN" altLang="en-US"/>
        </a:p>
      </dgm:t>
    </dgm:pt>
    <dgm:pt modelId="{B18814CE-92A8-4F4C-B504-2A9F238DC037}" type="sibTrans" cxnId="{0EA3E61E-3A6A-4D78-9C2F-3CE5D116336B}">
      <dgm:prSet/>
      <dgm:spPr/>
      <dgm:t>
        <a:bodyPr/>
        <a:lstStyle/>
        <a:p>
          <a:endParaRPr lang="zh-CN" altLang="en-US"/>
        </a:p>
      </dgm:t>
    </dgm:pt>
    <dgm:pt modelId="{838E8521-86DA-46D7-9A93-DC658197C680}">
      <dgm:prSet phldrT="[文本]" custT="1"/>
      <dgm:spPr/>
      <dgm:t>
        <a:bodyPr/>
        <a:lstStyle/>
        <a:p>
          <a:r>
            <a:rPr lang="zh-CN" altLang="en-US" sz="1000" dirty="0"/>
            <a:t>销售区域</a:t>
          </a:r>
        </a:p>
      </dgm:t>
    </dgm:pt>
    <dgm:pt modelId="{51B9C831-CB3D-457D-A3EE-AFD4719B2C01}" type="parTrans" cxnId="{C19F049C-8DCF-44AB-A58F-458126A63F0B}">
      <dgm:prSet/>
      <dgm:spPr/>
      <dgm:t>
        <a:bodyPr/>
        <a:lstStyle/>
        <a:p>
          <a:endParaRPr lang="zh-CN" altLang="en-US"/>
        </a:p>
      </dgm:t>
    </dgm:pt>
    <dgm:pt modelId="{FFF9EA76-B03C-4C15-A3D3-E518C27120FC}" type="sibTrans" cxnId="{C19F049C-8DCF-44AB-A58F-458126A63F0B}">
      <dgm:prSet/>
      <dgm:spPr/>
      <dgm:t>
        <a:bodyPr/>
        <a:lstStyle/>
        <a:p>
          <a:endParaRPr lang="zh-CN" altLang="en-US"/>
        </a:p>
      </dgm:t>
    </dgm:pt>
    <dgm:pt modelId="{619294D9-84CA-450C-92AE-9A3CBE24D2F7}">
      <dgm:prSet phldrT="[文本]" custT="1"/>
      <dgm:spPr/>
      <dgm:t>
        <a:bodyPr/>
        <a:lstStyle/>
        <a:p>
          <a:r>
            <a:rPr lang="zh-CN" altLang="en-US" sz="1000" dirty="0"/>
            <a:t>各类产品销售部</a:t>
          </a:r>
        </a:p>
      </dgm:t>
    </dgm:pt>
    <dgm:pt modelId="{033D1EB1-EEB5-4AAD-B3D6-6B7568355B3D}" type="parTrans" cxnId="{03ABAEBE-FE95-4888-861F-68B4DAACE6A6}">
      <dgm:prSet/>
      <dgm:spPr/>
      <dgm:t>
        <a:bodyPr/>
        <a:lstStyle/>
        <a:p>
          <a:endParaRPr lang="zh-CN" altLang="en-US"/>
        </a:p>
      </dgm:t>
    </dgm:pt>
    <dgm:pt modelId="{567C9340-FEAA-4F41-A7A4-B0E8EE7195FC}" type="sibTrans" cxnId="{03ABAEBE-FE95-4888-861F-68B4DAACE6A6}">
      <dgm:prSet/>
      <dgm:spPr/>
      <dgm:t>
        <a:bodyPr/>
        <a:lstStyle/>
        <a:p>
          <a:endParaRPr lang="zh-CN" altLang="en-US"/>
        </a:p>
      </dgm:t>
    </dgm:pt>
    <dgm:pt modelId="{2FD7503C-12B8-44A9-92ED-B4CE28D3211C}">
      <dgm:prSet phldrT="[文本]" custT="1"/>
      <dgm:spPr/>
      <dgm:t>
        <a:bodyPr/>
        <a:lstStyle/>
        <a:p>
          <a:r>
            <a:rPr lang="zh-CN" altLang="en-US" sz="1000" dirty="0"/>
            <a:t>各类产品销售部</a:t>
          </a:r>
        </a:p>
      </dgm:t>
    </dgm:pt>
    <dgm:pt modelId="{EE6B02C6-A53F-49B4-B283-8AEF6EC951EC}" type="parTrans" cxnId="{2581FFCC-9A36-49DF-8782-98359F7159E7}">
      <dgm:prSet/>
      <dgm:spPr/>
      <dgm:t>
        <a:bodyPr/>
        <a:lstStyle/>
        <a:p>
          <a:endParaRPr lang="zh-CN" altLang="en-US"/>
        </a:p>
      </dgm:t>
    </dgm:pt>
    <dgm:pt modelId="{02871523-A34F-4A03-852D-9E3D08D514D4}" type="sibTrans" cxnId="{2581FFCC-9A36-49DF-8782-98359F7159E7}">
      <dgm:prSet/>
      <dgm:spPr/>
      <dgm:t>
        <a:bodyPr/>
        <a:lstStyle/>
        <a:p>
          <a:endParaRPr lang="zh-CN" altLang="en-US"/>
        </a:p>
      </dgm:t>
    </dgm:pt>
    <dgm:pt modelId="{B07E2F0A-3A54-4DC9-AA85-29F0E6B3B487}">
      <dgm:prSet phldrT="[文本]"/>
      <dgm:spPr/>
      <dgm:t>
        <a:bodyPr/>
        <a:lstStyle/>
        <a:p>
          <a:r>
            <a:rPr lang="zh-CN" altLang="en-US" dirty="0"/>
            <a:t>三级部门承接</a:t>
          </a:r>
        </a:p>
      </dgm:t>
    </dgm:pt>
    <dgm:pt modelId="{2AEA1CA5-0C3B-449C-B8F0-8594A7497A03}" type="parTrans" cxnId="{2D2EA0B7-BE7B-4D66-91DC-6DC8D8761262}">
      <dgm:prSet/>
      <dgm:spPr/>
      <dgm:t>
        <a:bodyPr/>
        <a:lstStyle/>
        <a:p>
          <a:endParaRPr lang="zh-CN" altLang="en-US"/>
        </a:p>
      </dgm:t>
    </dgm:pt>
    <dgm:pt modelId="{6808D642-D35E-4103-8881-995C511022E2}" type="sibTrans" cxnId="{2D2EA0B7-BE7B-4D66-91DC-6DC8D8761262}">
      <dgm:prSet/>
      <dgm:spPr/>
      <dgm:t>
        <a:bodyPr/>
        <a:lstStyle/>
        <a:p>
          <a:endParaRPr lang="zh-CN" altLang="en-US"/>
        </a:p>
      </dgm:t>
    </dgm:pt>
    <dgm:pt modelId="{2B246829-7B8A-4044-A243-1F645C6BADA2}">
      <dgm:prSet phldrT="[文本]"/>
      <dgm:spPr/>
      <dgm:t>
        <a:bodyPr/>
        <a:lstStyle/>
        <a:p>
          <a:r>
            <a:rPr lang="zh-CN" altLang="en-US" dirty="0"/>
            <a:t>二级部门承接</a:t>
          </a:r>
        </a:p>
      </dgm:t>
    </dgm:pt>
    <dgm:pt modelId="{8000F479-5FBB-4622-94B0-178F3990905C}" type="parTrans" cxnId="{078B68D4-72C9-440E-91B2-C47F68DC39AE}">
      <dgm:prSet/>
      <dgm:spPr/>
      <dgm:t>
        <a:bodyPr/>
        <a:lstStyle/>
        <a:p>
          <a:endParaRPr lang="zh-CN" altLang="en-US"/>
        </a:p>
      </dgm:t>
    </dgm:pt>
    <dgm:pt modelId="{FDDA5E4F-DCF1-4726-95C8-EC55CCAE81EF}" type="sibTrans" cxnId="{078B68D4-72C9-440E-91B2-C47F68DC39AE}">
      <dgm:prSet/>
      <dgm:spPr/>
      <dgm:t>
        <a:bodyPr/>
        <a:lstStyle/>
        <a:p>
          <a:endParaRPr lang="zh-CN" altLang="en-US"/>
        </a:p>
      </dgm:t>
    </dgm:pt>
    <dgm:pt modelId="{AB4133D6-0F8E-4C29-93DC-6061BA3FA93F}" type="pres">
      <dgm:prSet presAssocID="{7D53C77D-6CB5-4431-8AC9-112302B37AB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8C42264-8586-45BC-9E52-BB889F143CCF}" type="pres">
      <dgm:prSet presAssocID="{7D53C77D-6CB5-4431-8AC9-112302B37ABE}" presName="hierFlow" presStyleCnt="0"/>
      <dgm:spPr/>
    </dgm:pt>
    <dgm:pt modelId="{0C958BC7-CCF8-490D-9183-C24907B91A04}" type="pres">
      <dgm:prSet presAssocID="{7D53C77D-6CB5-4431-8AC9-112302B37ABE}" presName="firstBuf" presStyleCnt="0"/>
      <dgm:spPr/>
    </dgm:pt>
    <dgm:pt modelId="{387B88EE-3742-4586-9812-E8044820D863}" type="pres">
      <dgm:prSet presAssocID="{7D53C77D-6CB5-4431-8AC9-112302B37AB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1FC2FEF-DA8F-43CD-AC5D-3D7388749879}" type="pres">
      <dgm:prSet presAssocID="{9AA8F38F-67CF-4E9D-A815-EFF794A20DFC}" presName="Name14" presStyleCnt="0"/>
      <dgm:spPr/>
    </dgm:pt>
    <dgm:pt modelId="{9DB13C78-CFE6-48CF-B6C0-1267DA1D2C75}" type="pres">
      <dgm:prSet presAssocID="{9AA8F38F-67CF-4E9D-A815-EFF794A20DFC}" presName="level1Shape" presStyleLbl="node0" presStyleIdx="0" presStyleCnt="1" custScaleX="194872" custScaleY="177156">
        <dgm:presLayoutVars>
          <dgm:chPref val="3"/>
        </dgm:presLayoutVars>
      </dgm:prSet>
      <dgm:spPr/>
    </dgm:pt>
    <dgm:pt modelId="{E2AB91F8-C45D-4CB6-B389-6E4A2D20A497}" type="pres">
      <dgm:prSet presAssocID="{9AA8F38F-67CF-4E9D-A815-EFF794A20DFC}" presName="hierChild2" presStyleCnt="0"/>
      <dgm:spPr/>
    </dgm:pt>
    <dgm:pt modelId="{3E0673F9-F117-4F90-B7E3-AFFD98F7D897}" type="pres">
      <dgm:prSet presAssocID="{8D2CAC78-B539-4A71-B0F4-AA36BD525984}" presName="Name19" presStyleLbl="parChTrans1D2" presStyleIdx="0" presStyleCnt="4"/>
      <dgm:spPr/>
    </dgm:pt>
    <dgm:pt modelId="{980D3B48-DF81-450A-B1A9-C1966DE148D8}" type="pres">
      <dgm:prSet presAssocID="{2332E3A7-C5D1-4B1A-9DBC-39ABEBFABBCB}" presName="Name21" presStyleCnt="0"/>
      <dgm:spPr/>
    </dgm:pt>
    <dgm:pt modelId="{C19AB99B-1A66-47B2-A484-A823FCEACEB7}" type="pres">
      <dgm:prSet presAssocID="{2332E3A7-C5D1-4B1A-9DBC-39ABEBFABBCB}" presName="level2Shape" presStyleLbl="node2" presStyleIdx="0" presStyleCnt="4" custScaleX="177156" custScaleY="194872"/>
      <dgm:spPr/>
    </dgm:pt>
    <dgm:pt modelId="{0259C84A-A539-4100-A19C-86EDF22AA2AD}" type="pres">
      <dgm:prSet presAssocID="{2332E3A7-C5D1-4B1A-9DBC-39ABEBFABBCB}" presName="hierChild3" presStyleCnt="0"/>
      <dgm:spPr/>
    </dgm:pt>
    <dgm:pt modelId="{B7143604-23D8-4472-B011-72D8F29AEFA8}" type="pres">
      <dgm:prSet presAssocID="{0733DCBC-5AF5-4C3F-915C-BB2CAE66100F}" presName="Name19" presStyleLbl="parChTrans1D3" presStyleIdx="0" presStyleCnt="4"/>
      <dgm:spPr/>
    </dgm:pt>
    <dgm:pt modelId="{CF593190-BDCA-4DB1-A7E8-D6DFFD7FEBED}" type="pres">
      <dgm:prSet presAssocID="{4933272A-6898-421B-A0BE-542CA4198948}" presName="Name21" presStyleCnt="0"/>
      <dgm:spPr/>
    </dgm:pt>
    <dgm:pt modelId="{8334825D-BE2B-427C-B177-7A40AA1B16EC}" type="pres">
      <dgm:prSet presAssocID="{4933272A-6898-421B-A0BE-542CA4198948}" presName="level2Shape" presStyleLbl="node3" presStyleIdx="0" presStyleCnt="4"/>
      <dgm:spPr/>
    </dgm:pt>
    <dgm:pt modelId="{C8BDEF6B-2DB8-4ED5-8F2E-D485D3282662}" type="pres">
      <dgm:prSet presAssocID="{4933272A-6898-421B-A0BE-542CA4198948}" presName="hierChild3" presStyleCnt="0"/>
      <dgm:spPr/>
    </dgm:pt>
    <dgm:pt modelId="{6E108DCB-D01F-4CB4-A4E0-2025C6456F0B}" type="pres">
      <dgm:prSet presAssocID="{98DD27D0-9AD5-478B-B8EE-738956942478}" presName="Name19" presStyleLbl="parChTrans1D4" presStyleIdx="0" presStyleCnt="4"/>
      <dgm:spPr/>
    </dgm:pt>
    <dgm:pt modelId="{34AEB16A-3602-4632-BE98-5EBDAB1CD811}" type="pres">
      <dgm:prSet presAssocID="{FD45EE0F-1BBB-4BCD-851F-69F3A1DD742C}" presName="Name21" presStyleCnt="0"/>
      <dgm:spPr/>
    </dgm:pt>
    <dgm:pt modelId="{425EDCE5-64B1-4577-A8AF-65832761A8D5}" type="pres">
      <dgm:prSet presAssocID="{FD45EE0F-1BBB-4BCD-851F-69F3A1DD742C}" presName="level2Shape" presStyleLbl="node4" presStyleIdx="0" presStyleCnt="4"/>
      <dgm:spPr/>
    </dgm:pt>
    <dgm:pt modelId="{320C597F-B227-445A-AF12-0BB643947E11}" type="pres">
      <dgm:prSet presAssocID="{FD45EE0F-1BBB-4BCD-851F-69F3A1DD742C}" presName="hierChild3" presStyleCnt="0"/>
      <dgm:spPr/>
    </dgm:pt>
    <dgm:pt modelId="{F6E074D3-4B94-41F1-AFA7-27F9BCFB73F8}" type="pres">
      <dgm:prSet presAssocID="{9D8DD753-9757-4D70-B492-2C753251332C}" presName="Name19" presStyleLbl="parChTrans1D3" presStyleIdx="1" presStyleCnt="4"/>
      <dgm:spPr/>
    </dgm:pt>
    <dgm:pt modelId="{2A4DA398-0384-4F03-9A37-114BD42899A2}" type="pres">
      <dgm:prSet presAssocID="{329246A2-DE6C-4051-9E1B-FEC2B8D22C09}" presName="Name21" presStyleCnt="0"/>
      <dgm:spPr/>
    </dgm:pt>
    <dgm:pt modelId="{43E026AE-510C-489D-AF6A-68A0DD8EDC22}" type="pres">
      <dgm:prSet presAssocID="{329246A2-DE6C-4051-9E1B-FEC2B8D22C09}" presName="level2Shape" presStyleLbl="node3" presStyleIdx="1" presStyleCnt="4"/>
      <dgm:spPr/>
    </dgm:pt>
    <dgm:pt modelId="{3BA31ECE-F97B-492D-8606-279125E9BF02}" type="pres">
      <dgm:prSet presAssocID="{329246A2-DE6C-4051-9E1B-FEC2B8D22C09}" presName="hierChild3" presStyleCnt="0"/>
      <dgm:spPr/>
    </dgm:pt>
    <dgm:pt modelId="{4BF46A65-EE32-4232-93B6-9400ED7B27F5}" type="pres">
      <dgm:prSet presAssocID="{51B9C831-CB3D-457D-A3EE-AFD4719B2C01}" presName="Name19" presStyleLbl="parChTrans1D4" presStyleIdx="1" presStyleCnt="4"/>
      <dgm:spPr/>
    </dgm:pt>
    <dgm:pt modelId="{3C199C42-6F13-494E-A006-2B6FFAEC4FB1}" type="pres">
      <dgm:prSet presAssocID="{838E8521-86DA-46D7-9A93-DC658197C680}" presName="Name21" presStyleCnt="0"/>
      <dgm:spPr/>
    </dgm:pt>
    <dgm:pt modelId="{86420A60-568F-4CB5-8BD1-D7D38B43DC65}" type="pres">
      <dgm:prSet presAssocID="{838E8521-86DA-46D7-9A93-DC658197C680}" presName="level2Shape" presStyleLbl="node4" presStyleIdx="1" presStyleCnt="4"/>
      <dgm:spPr/>
    </dgm:pt>
    <dgm:pt modelId="{14A592F9-9845-4B77-9E5D-087079F81961}" type="pres">
      <dgm:prSet presAssocID="{838E8521-86DA-46D7-9A93-DC658197C680}" presName="hierChild3" presStyleCnt="0"/>
      <dgm:spPr/>
    </dgm:pt>
    <dgm:pt modelId="{C77A1BD9-9F12-4E6F-820A-69EF5451CD81}" type="pres">
      <dgm:prSet presAssocID="{033D1EB1-EEB5-4AAD-B3D6-6B7568355B3D}" presName="Name19" presStyleLbl="parChTrans1D3" presStyleIdx="2" presStyleCnt="4"/>
      <dgm:spPr/>
    </dgm:pt>
    <dgm:pt modelId="{55191D96-D120-445A-A3E0-E2D7E37F1BE9}" type="pres">
      <dgm:prSet presAssocID="{619294D9-84CA-450C-92AE-9A3CBE24D2F7}" presName="Name21" presStyleCnt="0"/>
      <dgm:spPr/>
    </dgm:pt>
    <dgm:pt modelId="{B7EA46D9-B909-402A-8BCE-DE8574A82479}" type="pres">
      <dgm:prSet presAssocID="{619294D9-84CA-450C-92AE-9A3CBE24D2F7}" presName="level2Shape" presStyleLbl="node3" presStyleIdx="2" presStyleCnt="4"/>
      <dgm:spPr/>
    </dgm:pt>
    <dgm:pt modelId="{85BF7655-FB7F-4F83-A0A3-ABF1448F2173}" type="pres">
      <dgm:prSet presAssocID="{619294D9-84CA-450C-92AE-9A3CBE24D2F7}" presName="hierChild3" presStyleCnt="0"/>
      <dgm:spPr/>
    </dgm:pt>
    <dgm:pt modelId="{92C6FC29-C640-410D-AD06-028B919B400D}" type="pres">
      <dgm:prSet presAssocID="{E6A6DCC8-95CC-4B05-BE93-99C6655536FC}" presName="Name19" presStyleLbl="parChTrans1D4" presStyleIdx="2" presStyleCnt="4"/>
      <dgm:spPr/>
    </dgm:pt>
    <dgm:pt modelId="{A97658CE-E75B-4969-BFCD-89251F740338}" type="pres">
      <dgm:prSet presAssocID="{71AE59CF-6083-4B69-B762-75E35103A741}" presName="Name21" presStyleCnt="0"/>
      <dgm:spPr/>
    </dgm:pt>
    <dgm:pt modelId="{B35F1D57-DCAA-4854-9694-637BBD20A363}" type="pres">
      <dgm:prSet presAssocID="{71AE59CF-6083-4B69-B762-75E35103A741}" presName="level2Shape" presStyleLbl="node4" presStyleIdx="2" presStyleCnt="4"/>
      <dgm:spPr/>
    </dgm:pt>
    <dgm:pt modelId="{500B895C-E169-4C12-8139-B23CA16F8985}" type="pres">
      <dgm:prSet presAssocID="{71AE59CF-6083-4B69-B762-75E35103A741}" presName="hierChild3" presStyleCnt="0"/>
      <dgm:spPr/>
    </dgm:pt>
    <dgm:pt modelId="{857A5A5F-7ABD-4B3F-B35F-D9EDC8F978EB}" type="pres">
      <dgm:prSet presAssocID="{EE6B02C6-A53F-49B4-B283-8AEF6EC951EC}" presName="Name19" presStyleLbl="parChTrans1D3" presStyleIdx="3" presStyleCnt="4"/>
      <dgm:spPr/>
    </dgm:pt>
    <dgm:pt modelId="{62AE156F-4DA3-4D4D-B0F6-7DF08C98153F}" type="pres">
      <dgm:prSet presAssocID="{2FD7503C-12B8-44A9-92ED-B4CE28D3211C}" presName="Name21" presStyleCnt="0"/>
      <dgm:spPr/>
    </dgm:pt>
    <dgm:pt modelId="{804C6EC8-0A6E-4150-A910-74722B634E4C}" type="pres">
      <dgm:prSet presAssocID="{2FD7503C-12B8-44A9-92ED-B4CE28D3211C}" presName="level2Shape" presStyleLbl="node3" presStyleIdx="3" presStyleCnt="4"/>
      <dgm:spPr/>
    </dgm:pt>
    <dgm:pt modelId="{2112F2A2-21E3-40FD-B95B-587F0D29A581}" type="pres">
      <dgm:prSet presAssocID="{2FD7503C-12B8-44A9-92ED-B4CE28D3211C}" presName="hierChild3" presStyleCnt="0"/>
      <dgm:spPr/>
    </dgm:pt>
    <dgm:pt modelId="{829E5CF5-AB71-4ACA-9880-53EDD9590960}" type="pres">
      <dgm:prSet presAssocID="{4ADB2278-6269-4428-850D-0E4D41524362}" presName="Name19" presStyleLbl="parChTrans1D4" presStyleIdx="3" presStyleCnt="4"/>
      <dgm:spPr/>
    </dgm:pt>
    <dgm:pt modelId="{1DC3B8D9-80FD-427D-8CEC-B7BD4792A602}" type="pres">
      <dgm:prSet presAssocID="{D95FDC41-FAAC-4A31-BC9B-F310FDC7A72E}" presName="Name21" presStyleCnt="0"/>
      <dgm:spPr/>
    </dgm:pt>
    <dgm:pt modelId="{4DC95334-D644-481F-A298-E51A720FA920}" type="pres">
      <dgm:prSet presAssocID="{D95FDC41-FAAC-4A31-BC9B-F310FDC7A72E}" presName="level2Shape" presStyleLbl="node4" presStyleIdx="3" presStyleCnt="4"/>
      <dgm:spPr/>
    </dgm:pt>
    <dgm:pt modelId="{F2F72346-EA20-4324-9711-BFECC0DDDED7}" type="pres">
      <dgm:prSet presAssocID="{D95FDC41-FAAC-4A31-BC9B-F310FDC7A72E}" presName="hierChild3" presStyleCnt="0"/>
      <dgm:spPr/>
    </dgm:pt>
    <dgm:pt modelId="{52B2E05E-EC0F-4A60-BA98-398DAF5D3993}" type="pres">
      <dgm:prSet presAssocID="{57C3B00F-4D0F-42B4-BF26-826BF0B60A23}" presName="Name19" presStyleLbl="parChTrans1D2" presStyleIdx="1" presStyleCnt="4"/>
      <dgm:spPr/>
    </dgm:pt>
    <dgm:pt modelId="{9FAC02C0-7FB0-422D-84FF-8A7666F032F1}" type="pres">
      <dgm:prSet presAssocID="{7C0019E8-20FD-4574-AB10-B2B33D4FC289}" presName="Name21" presStyleCnt="0"/>
      <dgm:spPr/>
    </dgm:pt>
    <dgm:pt modelId="{CFCB7AC5-7E7D-4593-8F1A-0A9732836C68}" type="pres">
      <dgm:prSet presAssocID="{7C0019E8-20FD-4574-AB10-B2B33D4FC289}" presName="level2Shape" presStyleLbl="node2" presStyleIdx="1" presStyleCnt="4" custScaleX="177156" custScaleY="194872"/>
      <dgm:spPr/>
    </dgm:pt>
    <dgm:pt modelId="{6DA6EE03-0AFA-4B8F-A54D-384136E85699}" type="pres">
      <dgm:prSet presAssocID="{7C0019E8-20FD-4574-AB10-B2B33D4FC289}" presName="hierChild3" presStyleCnt="0"/>
      <dgm:spPr/>
    </dgm:pt>
    <dgm:pt modelId="{CBA5A9C6-E225-4047-9B63-099409F649B0}" type="pres">
      <dgm:prSet presAssocID="{C9FFA719-E5AC-4AA3-ADC0-AF9DA853EE68}" presName="Name19" presStyleLbl="parChTrans1D2" presStyleIdx="2" presStyleCnt="4"/>
      <dgm:spPr/>
    </dgm:pt>
    <dgm:pt modelId="{64270F6E-82D4-45FB-9672-7C73994DAD2C}" type="pres">
      <dgm:prSet presAssocID="{2A781914-8F8F-44A1-B795-E9C9D627EB31}" presName="Name21" presStyleCnt="0"/>
      <dgm:spPr/>
    </dgm:pt>
    <dgm:pt modelId="{BA244D49-AED1-442B-8766-0E8A9FE9463A}" type="pres">
      <dgm:prSet presAssocID="{2A781914-8F8F-44A1-B795-E9C9D627EB31}" presName="level2Shape" presStyleLbl="node2" presStyleIdx="2" presStyleCnt="4" custScaleX="177156" custScaleY="194872"/>
      <dgm:spPr/>
    </dgm:pt>
    <dgm:pt modelId="{DD7C9793-2AD7-4D4B-BC78-13A29E602798}" type="pres">
      <dgm:prSet presAssocID="{2A781914-8F8F-44A1-B795-E9C9D627EB31}" presName="hierChild3" presStyleCnt="0"/>
      <dgm:spPr/>
    </dgm:pt>
    <dgm:pt modelId="{BFE3D137-EA91-42EF-9C29-ABD9932227DE}" type="pres">
      <dgm:prSet presAssocID="{B1866523-5AEA-4D64-9DF0-AAAF48FE9589}" presName="Name19" presStyleLbl="parChTrans1D2" presStyleIdx="3" presStyleCnt="4"/>
      <dgm:spPr/>
    </dgm:pt>
    <dgm:pt modelId="{9DDC42C6-1242-4086-A8D7-7B9CDE3AE6A2}" type="pres">
      <dgm:prSet presAssocID="{248675E4-C127-411D-AD1F-5E8A8B5BA046}" presName="Name21" presStyleCnt="0"/>
      <dgm:spPr/>
    </dgm:pt>
    <dgm:pt modelId="{7BDE494F-3ADD-4B16-8DA5-1B655E14DA1C}" type="pres">
      <dgm:prSet presAssocID="{248675E4-C127-411D-AD1F-5E8A8B5BA046}" presName="level2Shape" presStyleLbl="node2" presStyleIdx="3" presStyleCnt="4" custScaleX="177156" custScaleY="194872"/>
      <dgm:spPr/>
    </dgm:pt>
    <dgm:pt modelId="{A9E43918-4EDC-4C9F-9F69-43012CB25961}" type="pres">
      <dgm:prSet presAssocID="{248675E4-C127-411D-AD1F-5E8A8B5BA046}" presName="hierChild3" presStyleCnt="0"/>
      <dgm:spPr/>
    </dgm:pt>
    <dgm:pt modelId="{9A790FD9-7E56-4ADD-A6AA-B2CC3332D810}" type="pres">
      <dgm:prSet presAssocID="{7D53C77D-6CB5-4431-8AC9-112302B37ABE}" presName="bgShapesFlow" presStyleCnt="0"/>
      <dgm:spPr/>
    </dgm:pt>
    <dgm:pt modelId="{34889FAF-C462-43B3-B4D3-A61E42BE2E31}" type="pres">
      <dgm:prSet presAssocID="{4500A5B4-E62F-47BE-AA26-0962EB46527D}" presName="rectComp" presStyleCnt="0"/>
      <dgm:spPr/>
    </dgm:pt>
    <dgm:pt modelId="{6FC0C56B-B700-4968-B7BE-5AB12DA2E28B}" type="pres">
      <dgm:prSet presAssocID="{4500A5B4-E62F-47BE-AA26-0962EB46527D}" presName="bgRect" presStyleLbl="bgShp" presStyleIdx="0" presStyleCnt="4" custScaleY="146410" custLinFactNeighborY="9148"/>
      <dgm:spPr/>
    </dgm:pt>
    <dgm:pt modelId="{8A6DA95D-780C-4539-AB88-EF94D83FEF90}" type="pres">
      <dgm:prSet presAssocID="{4500A5B4-E62F-47BE-AA26-0962EB46527D}" presName="bgRectTx" presStyleLbl="bgShp" presStyleIdx="0" presStyleCnt="4">
        <dgm:presLayoutVars>
          <dgm:bulletEnabled val="1"/>
        </dgm:presLayoutVars>
      </dgm:prSet>
      <dgm:spPr/>
    </dgm:pt>
    <dgm:pt modelId="{129C3F76-BDAB-4EEF-9276-5F1BC8D440C7}" type="pres">
      <dgm:prSet presAssocID="{4500A5B4-E62F-47BE-AA26-0962EB46527D}" presName="spComp" presStyleCnt="0"/>
      <dgm:spPr/>
    </dgm:pt>
    <dgm:pt modelId="{4EBD0F66-F885-454F-BF80-F42B62DA4FA6}" type="pres">
      <dgm:prSet presAssocID="{4500A5B4-E62F-47BE-AA26-0962EB46527D}" presName="vSp" presStyleCnt="0"/>
      <dgm:spPr/>
    </dgm:pt>
    <dgm:pt modelId="{084F1576-E307-461E-8E5D-0D265124C30E}" type="pres">
      <dgm:prSet presAssocID="{29A361C1-48E9-4A02-AE26-D60B2877E093}" presName="rectComp" presStyleCnt="0"/>
      <dgm:spPr/>
    </dgm:pt>
    <dgm:pt modelId="{3A2CA474-11BD-4433-90E0-5FC1B973CEA6}" type="pres">
      <dgm:prSet presAssocID="{29A361C1-48E9-4A02-AE26-D60B2877E093}" presName="bgRect" presStyleLbl="bgShp" presStyleIdx="1" presStyleCnt="4" custScaleY="161051" custLinFactNeighborY="28972"/>
      <dgm:spPr/>
    </dgm:pt>
    <dgm:pt modelId="{FD6A5CB5-2A7F-4A4A-8375-0D49AB3233E0}" type="pres">
      <dgm:prSet presAssocID="{29A361C1-48E9-4A02-AE26-D60B2877E093}" presName="bgRectTx" presStyleLbl="bgShp" presStyleIdx="1" presStyleCnt="4">
        <dgm:presLayoutVars>
          <dgm:bulletEnabled val="1"/>
        </dgm:presLayoutVars>
      </dgm:prSet>
      <dgm:spPr/>
    </dgm:pt>
    <dgm:pt modelId="{BBC92010-E698-4C19-8C78-F19400578492}" type="pres">
      <dgm:prSet presAssocID="{29A361C1-48E9-4A02-AE26-D60B2877E093}" presName="spComp" presStyleCnt="0"/>
      <dgm:spPr/>
    </dgm:pt>
    <dgm:pt modelId="{DA7CCECC-66F2-419C-AC58-A5BC397DDC03}" type="pres">
      <dgm:prSet presAssocID="{29A361C1-48E9-4A02-AE26-D60B2877E093}" presName="vSp" presStyleCnt="0"/>
      <dgm:spPr/>
    </dgm:pt>
    <dgm:pt modelId="{ABFC9D3E-6F4D-44B5-86F6-E015CE0B1490}" type="pres">
      <dgm:prSet presAssocID="{2B246829-7B8A-4044-A243-1F645C6BADA2}" presName="rectComp" presStyleCnt="0"/>
      <dgm:spPr/>
    </dgm:pt>
    <dgm:pt modelId="{6D59448C-8111-4151-B8F8-7737A374A0A4}" type="pres">
      <dgm:prSet presAssocID="{2B246829-7B8A-4044-A243-1F645C6BADA2}" presName="bgRect" presStyleLbl="bgShp" presStyleIdx="2" presStyleCnt="4" custLinFactNeighborY="36596"/>
      <dgm:spPr/>
    </dgm:pt>
    <dgm:pt modelId="{57988F3A-AE31-424A-A3F8-409C439FC391}" type="pres">
      <dgm:prSet presAssocID="{2B246829-7B8A-4044-A243-1F645C6BADA2}" presName="bgRectTx" presStyleLbl="bgShp" presStyleIdx="2" presStyleCnt="4">
        <dgm:presLayoutVars>
          <dgm:bulletEnabled val="1"/>
        </dgm:presLayoutVars>
      </dgm:prSet>
      <dgm:spPr/>
    </dgm:pt>
    <dgm:pt modelId="{7A257248-F33D-46EF-B9C8-A74C02D619A8}" type="pres">
      <dgm:prSet presAssocID="{2B246829-7B8A-4044-A243-1F645C6BADA2}" presName="spComp" presStyleCnt="0"/>
      <dgm:spPr/>
    </dgm:pt>
    <dgm:pt modelId="{E90DEC6B-7C6F-4366-B72C-00B1E8B6599B}" type="pres">
      <dgm:prSet presAssocID="{2B246829-7B8A-4044-A243-1F645C6BADA2}" presName="vSp" presStyleCnt="0"/>
      <dgm:spPr/>
    </dgm:pt>
    <dgm:pt modelId="{A0967F5D-9954-4422-BB2D-6844DC7662C8}" type="pres">
      <dgm:prSet presAssocID="{B07E2F0A-3A54-4DC9-AA85-29F0E6B3B487}" presName="rectComp" presStyleCnt="0"/>
      <dgm:spPr/>
    </dgm:pt>
    <dgm:pt modelId="{6660ABF4-BF54-4B07-B27A-4AC6837C3910}" type="pres">
      <dgm:prSet presAssocID="{B07E2F0A-3A54-4DC9-AA85-29F0E6B3B487}" presName="bgRect" presStyleLbl="bgShp" presStyleIdx="3" presStyleCnt="4" custLinFactNeighborY="36596"/>
      <dgm:spPr/>
    </dgm:pt>
    <dgm:pt modelId="{8799F700-C1E3-404F-B3EC-DB2C621C2BBF}" type="pres">
      <dgm:prSet presAssocID="{B07E2F0A-3A54-4DC9-AA85-29F0E6B3B487}" presName="bgRectTx" presStyleLbl="bgShp" presStyleIdx="3" presStyleCnt="4">
        <dgm:presLayoutVars>
          <dgm:bulletEnabled val="1"/>
        </dgm:presLayoutVars>
      </dgm:prSet>
      <dgm:spPr/>
    </dgm:pt>
  </dgm:ptLst>
  <dgm:cxnLst>
    <dgm:cxn modelId="{38824B00-332E-4661-8CBB-F6E3B9FA09B3}" srcId="{9AA8F38F-67CF-4E9D-A815-EFF794A20DFC}" destId="{248675E4-C127-411D-AD1F-5E8A8B5BA046}" srcOrd="3" destOrd="0" parTransId="{B1866523-5AEA-4D64-9DF0-AAAF48FE9589}" sibTransId="{D956CBC9-003C-4165-AF4E-70E35F2E03C7}"/>
    <dgm:cxn modelId="{63F18A02-07F5-4AF8-B94E-10B6E6D4E15D}" type="presOf" srcId="{0733DCBC-5AF5-4C3F-915C-BB2CAE66100F}" destId="{B7143604-23D8-4472-B011-72D8F29AEFA8}" srcOrd="0" destOrd="0" presId="urn:microsoft.com/office/officeart/2005/8/layout/hierarchy6"/>
    <dgm:cxn modelId="{D1221810-F475-429D-ABA7-EE03E47AEFC4}" type="presOf" srcId="{57C3B00F-4D0F-42B4-BF26-826BF0B60A23}" destId="{52B2E05E-EC0F-4A60-BA98-398DAF5D3993}" srcOrd="0" destOrd="0" presId="urn:microsoft.com/office/officeart/2005/8/layout/hierarchy6"/>
    <dgm:cxn modelId="{68F8FD10-8B88-4F05-BE6A-5592BF3688AE}" type="presOf" srcId="{29A361C1-48E9-4A02-AE26-D60B2877E093}" destId="{3A2CA474-11BD-4433-90E0-5FC1B973CEA6}" srcOrd="0" destOrd="0" presId="urn:microsoft.com/office/officeart/2005/8/layout/hierarchy6"/>
    <dgm:cxn modelId="{0EA3E61E-3A6A-4D78-9C2F-3CE5D116336B}" srcId="{4933272A-6898-421B-A0BE-542CA4198948}" destId="{FD45EE0F-1BBB-4BCD-851F-69F3A1DD742C}" srcOrd="0" destOrd="0" parTransId="{98DD27D0-9AD5-478B-B8EE-738956942478}" sibTransId="{B18814CE-92A8-4F4C-B504-2A9F238DC037}"/>
    <dgm:cxn modelId="{B32F6421-9097-4CA5-9DB7-56F19604A529}" srcId="{9AA8F38F-67CF-4E9D-A815-EFF794A20DFC}" destId="{7C0019E8-20FD-4574-AB10-B2B33D4FC289}" srcOrd="1" destOrd="0" parTransId="{57C3B00F-4D0F-42B4-BF26-826BF0B60A23}" sibTransId="{02E43639-9AC3-409B-B9BB-E1DB87D317B6}"/>
    <dgm:cxn modelId="{76883022-7804-4880-90C4-0EC5D03E3602}" srcId="{619294D9-84CA-450C-92AE-9A3CBE24D2F7}" destId="{71AE59CF-6083-4B69-B762-75E35103A741}" srcOrd="0" destOrd="0" parTransId="{E6A6DCC8-95CC-4B05-BE93-99C6655536FC}" sibTransId="{EC32DEB1-5AD6-4B4B-85E8-1BBFF2104116}"/>
    <dgm:cxn modelId="{76F8FD22-F1A3-4A6D-B2C3-7E0CBBCF23C4}" type="presOf" srcId="{98DD27D0-9AD5-478B-B8EE-738956942478}" destId="{6E108DCB-D01F-4CB4-A4E0-2025C6456F0B}" srcOrd="0" destOrd="0" presId="urn:microsoft.com/office/officeart/2005/8/layout/hierarchy6"/>
    <dgm:cxn modelId="{B68CBD26-0A51-4750-8F96-46BD3907EE89}" srcId="{7D53C77D-6CB5-4431-8AC9-112302B37ABE}" destId="{9AA8F38F-67CF-4E9D-A815-EFF794A20DFC}" srcOrd="0" destOrd="0" parTransId="{4CC9ED3B-F599-4FED-A031-FAAB217E8C33}" sibTransId="{CF2B455A-7CA5-419E-83C1-7CACBFAD084A}"/>
    <dgm:cxn modelId="{DAF82D27-63AA-496F-A9C0-75CD697C3E8E}" type="presOf" srcId="{C9FFA719-E5AC-4AA3-ADC0-AF9DA853EE68}" destId="{CBA5A9C6-E225-4047-9B63-099409F649B0}" srcOrd="0" destOrd="0" presId="urn:microsoft.com/office/officeart/2005/8/layout/hierarchy6"/>
    <dgm:cxn modelId="{343CBB28-DAA6-4385-8DA6-5082CD4BE898}" type="presOf" srcId="{4500A5B4-E62F-47BE-AA26-0962EB46527D}" destId="{6FC0C56B-B700-4968-B7BE-5AB12DA2E28B}" srcOrd="0" destOrd="0" presId="urn:microsoft.com/office/officeart/2005/8/layout/hierarchy6"/>
    <dgm:cxn modelId="{DDD9232D-A34E-4903-9A6D-E806FAC75786}" type="presOf" srcId="{9AA8F38F-67CF-4E9D-A815-EFF794A20DFC}" destId="{9DB13C78-CFE6-48CF-B6C0-1267DA1D2C75}" srcOrd="0" destOrd="0" presId="urn:microsoft.com/office/officeart/2005/8/layout/hierarchy6"/>
    <dgm:cxn modelId="{DEA41033-376F-4EEF-B052-B72765328AB8}" srcId="{9AA8F38F-67CF-4E9D-A815-EFF794A20DFC}" destId="{2A781914-8F8F-44A1-B795-E9C9D627EB31}" srcOrd="2" destOrd="0" parTransId="{C9FFA719-E5AC-4AA3-ADC0-AF9DA853EE68}" sibTransId="{3C0E4706-E1F2-4858-9E73-010611E34F60}"/>
    <dgm:cxn modelId="{95C1F234-5DE0-4D9D-8C26-C2D56942B6F3}" srcId="{7D53C77D-6CB5-4431-8AC9-112302B37ABE}" destId="{29A361C1-48E9-4A02-AE26-D60B2877E093}" srcOrd="2" destOrd="0" parTransId="{58D5AF16-3BAD-465C-9AE7-D6E861922416}" sibTransId="{FEFD0BA6-8162-425A-9618-06B7EF9A9948}"/>
    <dgm:cxn modelId="{67351C36-1039-4DB9-BCB2-FCAADB72CFEB}" type="presOf" srcId="{71AE59CF-6083-4B69-B762-75E35103A741}" destId="{B35F1D57-DCAA-4854-9694-637BBD20A363}" srcOrd="0" destOrd="0" presId="urn:microsoft.com/office/officeart/2005/8/layout/hierarchy6"/>
    <dgm:cxn modelId="{37BEC03A-4701-47C0-A742-CC91702E6401}" type="presOf" srcId="{2A781914-8F8F-44A1-B795-E9C9D627EB31}" destId="{BA244D49-AED1-442B-8766-0E8A9FE9463A}" srcOrd="0" destOrd="0" presId="urn:microsoft.com/office/officeart/2005/8/layout/hierarchy6"/>
    <dgm:cxn modelId="{D1C5D93C-1CB7-4ED3-A8DE-BF94ABD8A250}" type="presOf" srcId="{B1866523-5AEA-4D64-9DF0-AAAF48FE9589}" destId="{BFE3D137-EA91-42EF-9C29-ABD9932227DE}" srcOrd="0" destOrd="0" presId="urn:microsoft.com/office/officeart/2005/8/layout/hierarchy6"/>
    <dgm:cxn modelId="{DCB4673E-5BF4-488B-9CCF-869E9F09442C}" type="presOf" srcId="{B07E2F0A-3A54-4DC9-AA85-29F0E6B3B487}" destId="{8799F700-C1E3-404F-B3EC-DB2C621C2BBF}" srcOrd="1" destOrd="0" presId="urn:microsoft.com/office/officeart/2005/8/layout/hierarchy6"/>
    <dgm:cxn modelId="{83D5D35F-F1C0-4A3D-819F-84C3360EA5F0}" type="presOf" srcId="{838E8521-86DA-46D7-9A93-DC658197C680}" destId="{86420A60-568F-4CB5-8BD1-D7D38B43DC65}" srcOrd="0" destOrd="0" presId="urn:microsoft.com/office/officeart/2005/8/layout/hierarchy6"/>
    <dgm:cxn modelId="{CCEE1545-983C-4B0D-A952-FB7FA1EEC67F}" srcId="{7D53C77D-6CB5-4431-8AC9-112302B37ABE}" destId="{4500A5B4-E62F-47BE-AA26-0962EB46527D}" srcOrd="1" destOrd="0" parTransId="{D6B255AD-8830-4ED4-B8BA-FD669949DEEC}" sibTransId="{B81CF27D-611E-462A-8DBF-B8D3155876AA}"/>
    <dgm:cxn modelId="{1E2B5068-2814-437D-B3AA-2A3FB4121DAA}" type="presOf" srcId="{4500A5B4-E62F-47BE-AA26-0962EB46527D}" destId="{8A6DA95D-780C-4539-AB88-EF94D83FEF90}" srcOrd="1" destOrd="0" presId="urn:microsoft.com/office/officeart/2005/8/layout/hierarchy6"/>
    <dgm:cxn modelId="{DFAFDF4C-C15B-41D5-BC27-BE1AEC0780E1}" type="presOf" srcId="{4ADB2278-6269-4428-850D-0E4D41524362}" destId="{829E5CF5-AB71-4ACA-9880-53EDD9590960}" srcOrd="0" destOrd="0" presId="urn:microsoft.com/office/officeart/2005/8/layout/hierarchy6"/>
    <dgm:cxn modelId="{3EF0A56D-C058-4830-8411-EC67571ACE78}" type="presOf" srcId="{2B246829-7B8A-4044-A243-1F645C6BADA2}" destId="{57988F3A-AE31-424A-A3F8-409C439FC391}" srcOrd="1" destOrd="0" presId="urn:microsoft.com/office/officeart/2005/8/layout/hierarchy6"/>
    <dgm:cxn modelId="{33517475-16AB-4965-A512-6E1FD92B8474}" type="presOf" srcId="{E6A6DCC8-95CC-4B05-BE93-99C6655536FC}" destId="{92C6FC29-C640-410D-AD06-028B919B400D}" srcOrd="0" destOrd="0" presId="urn:microsoft.com/office/officeart/2005/8/layout/hierarchy6"/>
    <dgm:cxn modelId="{07BA975A-BA09-4FC2-8267-D5898125AAAF}" type="presOf" srcId="{329246A2-DE6C-4051-9E1B-FEC2B8D22C09}" destId="{43E026AE-510C-489D-AF6A-68A0DD8EDC22}" srcOrd="0" destOrd="0" presId="urn:microsoft.com/office/officeart/2005/8/layout/hierarchy6"/>
    <dgm:cxn modelId="{5C476D7B-C0CF-401F-B021-C1FA8207DCAB}" type="presOf" srcId="{248675E4-C127-411D-AD1F-5E8A8B5BA046}" destId="{7BDE494F-3ADD-4B16-8DA5-1B655E14DA1C}" srcOrd="0" destOrd="0" presId="urn:microsoft.com/office/officeart/2005/8/layout/hierarchy6"/>
    <dgm:cxn modelId="{D7F8D185-3702-4C6C-87A9-05A27E7DE967}" type="presOf" srcId="{B07E2F0A-3A54-4DC9-AA85-29F0E6B3B487}" destId="{6660ABF4-BF54-4B07-B27A-4AC6837C3910}" srcOrd="0" destOrd="0" presId="urn:microsoft.com/office/officeart/2005/8/layout/hierarchy6"/>
    <dgm:cxn modelId="{740AEF8C-F336-4E30-83EC-053A2A3C47F8}" type="presOf" srcId="{2332E3A7-C5D1-4B1A-9DBC-39ABEBFABBCB}" destId="{C19AB99B-1A66-47B2-A484-A823FCEACEB7}" srcOrd="0" destOrd="0" presId="urn:microsoft.com/office/officeart/2005/8/layout/hierarchy6"/>
    <dgm:cxn modelId="{4A6A088F-D65A-488B-B041-F8BA8D2061AB}" type="presOf" srcId="{29A361C1-48E9-4A02-AE26-D60B2877E093}" destId="{FD6A5CB5-2A7F-4A4A-8375-0D49AB3233E0}" srcOrd="1" destOrd="0" presId="urn:microsoft.com/office/officeart/2005/8/layout/hierarchy6"/>
    <dgm:cxn modelId="{C19F049C-8DCF-44AB-A58F-458126A63F0B}" srcId="{329246A2-DE6C-4051-9E1B-FEC2B8D22C09}" destId="{838E8521-86DA-46D7-9A93-DC658197C680}" srcOrd="0" destOrd="0" parTransId="{51B9C831-CB3D-457D-A3EE-AFD4719B2C01}" sibTransId="{FFF9EA76-B03C-4C15-A3D3-E518C27120FC}"/>
    <dgm:cxn modelId="{4B2389A1-503D-4786-BD28-33C6E140546A}" type="presOf" srcId="{2FD7503C-12B8-44A9-92ED-B4CE28D3211C}" destId="{804C6EC8-0A6E-4150-A910-74722B634E4C}" srcOrd="0" destOrd="0" presId="urn:microsoft.com/office/officeart/2005/8/layout/hierarchy6"/>
    <dgm:cxn modelId="{078D9EA5-7CC6-4F17-ABB5-B584480AC420}" srcId="{9AA8F38F-67CF-4E9D-A815-EFF794A20DFC}" destId="{2332E3A7-C5D1-4B1A-9DBC-39ABEBFABBCB}" srcOrd="0" destOrd="0" parTransId="{8D2CAC78-B539-4A71-B0F4-AA36BD525984}" sibTransId="{B631A99B-51C6-454C-A226-DD7C1CB94EDA}"/>
    <dgm:cxn modelId="{42AC63A8-4A45-4C21-A058-DF84E9CED617}" type="presOf" srcId="{4933272A-6898-421B-A0BE-542CA4198948}" destId="{8334825D-BE2B-427C-B177-7A40AA1B16EC}" srcOrd="0" destOrd="0" presId="urn:microsoft.com/office/officeart/2005/8/layout/hierarchy6"/>
    <dgm:cxn modelId="{AAF23BA9-2CF5-40A5-9A5F-4AA0E53B2586}" srcId="{2FD7503C-12B8-44A9-92ED-B4CE28D3211C}" destId="{D95FDC41-FAAC-4A31-BC9B-F310FDC7A72E}" srcOrd="0" destOrd="0" parTransId="{4ADB2278-6269-4428-850D-0E4D41524362}" sibTransId="{D8847A6F-1784-4297-A320-D1D62DE583AA}"/>
    <dgm:cxn modelId="{D1E938AA-0BED-4A75-9A03-6857A7C9AC71}" type="presOf" srcId="{FD45EE0F-1BBB-4BCD-851F-69F3A1DD742C}" destId="{425EDCE5-64B1-4577-A8AF-65832761A8D5}" srcOrd="0" destOrd="0" presId="urn:microsoft.com/office/officeart/2005/8/layout/hierarchy6"/>
    <dgm:cxn modelId="{FE2C68B3-831E-480C-8AF8-09BDFCEC9A5D}" type="presOf" srcId="{D95FDC41-FAAC-4A31-BC9B-F310FDC7A72E}" destId="{4DC95334-D644-481F-A298-E51A720FA920}" srcOrd="0" destOrd="0" presId="urn:microsoft.com/office/officeart/2005/8/layout/hierarchy6"/>
    <dgm:cxn modelId="{2D2EA0B7-BE7B-4D66-91DC-6DC8D8761262}" srcId="{7D53C77D-6CB5-4431-8AC9-112302B37ABE}" destId="{B07E2F0A-3A54-4DC9-AA85-29F0E6B3B487}" srcOrd="4" destOrd="0" parTransId="{2AEA1CA5-0C3B-449C-B8F0-8594A7497A03}" sibTransId="{6808D642-D35E-4103-8881-995C511022E2}"/>
    <dgm:cxn modelId="{03ABAEBE-FE95-4888-861F-68B4DAACE6A6}" srcId="{2332E3A7-C5D1-4B1A-9DBC-39ABEBFABBCB}" destId="{619294D9-84CA-450C-92AE-9A3CBE24D2F7}" srcOrd="2" destOrd="0" parTransId="{033D1EB1-EEB5-4AAD-B3D6-6B7568355B3D}" sibTransId="{567C9340-FEAA-4F41-A7A4-B0E8EE7195FC}"/>
    <dgm:cxn modelId="{12B7FFBF-01DC-4FE2-9798-FDA526BAD4E5}" type="presOf" srcId="{7D53C77D-6CB5-4431-8AC9-112302B37ABE}" destId="{AB4133D6-0F8E-4C29-93DC-6061BA3FA93F}" srcOrd="0" destOrd="0" presId="urn:microsoft.com/office/officeart/2005/8/layout/hierarchy6"/>
    <dgm:cxn modelId="{865099C1-27E1-45FB-8F30-FE777CAA7D68}" type="presOf" srcId="{8D2CAC78-B539-4A71-B0F4-AA36BD525984}" destId="{3E0673F9-F117-4F90-B7E3-AFFD98F7D897}" srcOrd="0" destOrd="0" presId="urn:microsoft.com/office/officeart/2005/8/layout/hierarchy6"/>
    <dgm:cxn modelId="{1704DCC3-DCC9-456B-BBE1-45E9DA5B46A8}" type="presOf" srcId="{033D1EB1-EEB5-4AAD-B3D6-6B7568355B3D}" destId="{C77A1BD9-9F12-4E6F-820A-69EF5451CD81}" srcOrd="0" destOrd="0" presId="urn:microsoft.com/office/officeart/2005/8/layout/hierarchy6"/>
    <dgm:cxn modelId="{2581FFCC-9A36-49DF-8782-98359F7159E7}" srcId="{2332E3A7-C5D1-4B1A-9DBC-39ABEBFABBCB}" destId="{2FD7503C-12B8-44A9-92ED-B4CE28D3211C}" srcOrd="3" destOrd="0" parTransId="{EE6B02C6-A53F-49B4-B283-8AEF6EC951EC}" sibTransId="{02871523-A34F-4A03-852D-9E3D08D514D4}"/>
    <dgm:cxn modelId="{078B68D4-72C9-440E-91B2-C47F68DC39AE}" srcId="{7D53C77D-6CB5-4431-8AC9-112302B37ABE}" destId="{2B246829-7B8A-4044-A243-1F645C6BADA2}" srcOrd="3" destOrd="0" parTransId="{8000F479-5FBB-4622-94B0-178F3990905C}" sibTransId="{FDDA5E4F-DCF1-4726-95C8-EC55CCAE81EF}"/>
    <dgm:cxn modelId="{99C8BDD9-E39A-4271-9A89-81623DE10437}" srcId="{2332E3A7-C5D1-4B1A-9DBC-39ABEBFABBCB}" destId="{4933272A-6898-421B-A0BE-542CA4198948}" srcOrd="0" destOrd="0" parTransId="{0733DCBC-5AF5-4C3F-915C-BB2CAE66100F}" sibTransId="{1FAE3FF8-2798-4931-A8B6-1128D2E78494}"/>
    <dgm:cxn modelId="{0A4A00E2-A482-4CE0-A1E8-38970FA714BA}" type="presOf" srcId="{EE6B02C6-A53F-49B4-B283-8AEF6EC951EC}" destId="{857A5A5F-7ABD-4B3F-B35F-D9EDC8F978EB}" srcOrd="0" destOrd="0" presId="urn:microsoft.com/office/officeart/2005/8/layout/hierarchy6"/>
    <dgm:cxn modelId="{B77580E5-BA75-49EC-A15D-50F77852819C}" type="presOf" srcId="{619294D9-84CA-450C-92AE-9A3CBE24D2F7}" destId="{B7EA46D9-B909-402A-8BCE-DE8574A82479}" srcOrd="0" destOrd="0" presId="urn:microsoft.com/office/officeart/2005/8/layout/hierarchy6"/>
    <dgm:cxn modelId="{768FA7E6-1AA6-4EBA-9EC4-B1C24E921E5D}" type="presOf" srcId="{51B9C831-CB3D-457D-A3EE-AFD4719B2C01}" destId="{4BF46A65-EE32-4232-93B6-9400ED7B27F5}" srcOrd="0" destOrd="0" presId="urn:microsoft.com/office/officeart/2005/8/layout/hierarchy6"/>
    <dgm:cxn modelId="{5835A4E7-4728-46EB-AC71-92551C4E2DDB}" srcId="{2332E3A7-C5D1-4B1A-9DBC-39ABEBFABBCB}" destId="{329246A2-DE6C-4051-9E1B-FEC2B8D22C09}" srcOrd="1" destOrd="0" parTransId="{9D8DD753-9757-4D70-B492-2C753251332C}" sibTransId="{3647B64B-4CBF-4249-958A-D47AF37AE43A}"/>
    <dgm:cxn modelId="{973DACEA-0ABD-40C3-ADF5-4BD058EF559E}" type="presOf" srcId="{2B246829-7B8A-4044-A243-1F645C6BADA2}" destId="{6D59448C-8111-4151-B8F8-7737A374A0A4}" srcOrd="0" destOrd="0" presId="urn:microsoft.com/office/officeart/2005/8/layout/hierarchy6"/>
    <dgm:cxn modelId="{72AAE7F3-E1C5-41B9-BC95-6B2F85CF9CDC}" type="presOf" srcId="{7C0019E8-20FD-4574-AB10-B2B33D4FC289}" destId="{CFCB7AC5-7E7D-4593-8F1A-0A9732836C68}" srcOrd="0" destOrd="0" presId="urn:microsoft.com/office/officeart/2005/8/layout/hierarchy6"/>
    <dgm:cxn modelId="{D65B22F7-46E6-4A71-8C8B-86BBE234D7D1}" type="presOf" srcId="{9D8DD753-9757-4D70-B492-2C753251332C}" destId="{F6E074D3-4B94-41F1-AFA7-27F9BCFB73F8}" srcOrd="0" destOrd="0" presId="urn:microsoft.com/office/officeart/2005/8/layout/hierarchy6"/>
    <dgm:cxn modelId="{2CA6C08E-2B61-4750-87A1-A02447B72F2A}" type="presParOf" srcId="{AB4133D6-0F8E-4C29-93DC-6061BA3FA93F}" destId="{68C42264-8586-45BC-9E52-BB889F143CCF}" srcOrd="0" destOrd="0" presId="urn:microsoft.com/office/officeart/2005/8/layout/hierarchy6"/>
    <dgm:cxn modelId="{BA7EBE94-96B5-4705-817C-2D4F990908D2}" type="presParOf" srcId="{68C42264-8586-45BC-9E52-BB889F143CCF}" destId="{0C958BC7-CCF8-490D-9183-C24907B91A04}" srcOrd="0" destOrd="0" presId="urn:microsoft.com/office/officeart/2005/8/layout/hierarchy6"/>
    <dgm:cxn modelId="{1FBB10B7-8257-48F8-AD8D-353BBABED9BB}" type="presParOf" srcId="{68C42264-8586-45BC-9E52-BB889F143CCF}" destId="{387B88EE-3742-4586-9812-E8044820D863}" srcOrd="1" destOrd="0" presId="urn:microsoft.com/office/officeart/2005/8/layout/hierarchy6"/>
    <dgm:cxn modelId="{41B03400-CC62-4E35-BEEE-79FB14211856}" type="presParOf" srcId="{387B88EE-3742-4586-9812-E8044820D863}" destId="{61FC2FEF-DA8F-43CD-AC5D-3D7388749879}" srcOrd="0" destOrd="0" presId="urn:microsoft.com/office/officeart/2005/8/layout/hierarchy6"/>
    <dgm:cxn modelId="{3AEE9103-42DC-4763-80E4-A051998F09E6}" type="presParOf" srcId="{61FC2FEF-DA8F-43CD-AC5D-3D7388749879}" destId="{9DB13C78-CFE6-48CF-B6C0-1267DA1D2C75}" srcOrd="0" destOrd="0" presId="urn:microsoft.com/office/officeart/2005/8/layout/hierarchy6"/>
    <dgm:cxn modelId="{79B94417-6BFD-483A-AD2D-A1452AF22D83}" type="presParOf" srcId="{61FC2FEF-DA8F-43CD-AC5D-3D7388749879}" destId="{E2AB91F8-C45D-4CB6-B389-6E4A2D20A497}" srcOrd="1" destOrd="0" presId="urn:microsoft.com/office/officeart/2005/8/layout/hierarchy6"/>
    <dgm:cxn modelId="{2DA2520A-6155-4157-9955-26354EED2F93}" type="presParOf" srcId="{E2AB91F8-C45D-4CB6-B389-6E4A2D20A497}" destId="{3E0673F9-F117-4F90-B7E3-AFFD98F7D897}" srcOrd="0" destOrd="0" presId="urn:microsoft.com/office/officeart/2005/8/layout/hierarchy6"/>
    <dgm:cxn modelId="{B3B92B35-B3B8-40B4-B998-BCF6EB5BE59D}" type="presParOf" srcId="{E2AB91F8-C45D-4CB6-B389-6E4A2D20A497}" destId="{980D3B48-DF81-450A-B1A9-C1966DE148D8}" srcOrd="1" destOrd="0" presId="urn:microsoft.com/office/officeart/2005/8/layout/hierarchy6"/>
    <dgm:cxn modelId="{4EF8AAE0-CC18-4FE0-A4EA-56137331CF71}" type="presParOf" srcId="{980D3B48-DF81-450A-B1A9-C1966DE148D8}" destId="{C19AB99B-1A66-47B2-A484-A823FCEACEB7}" srcOrd="0" destOrd="0" presId="urn:microsoft.com/office/officeart/2005/8/layout/hierarchy6"/>
    <dgm:cxn modelId="{FFF81868-ED54-4E71-946D-502DFA9E83C9}" type="presParOf" srcId="{980D3B48-DF81-450A-B1A9-C1966DE148D8}" destId="{0259C84A-A539-4100-A19C-86EDF22AA2AD}" srcOrd="1" destOrd="0" presId="urn:microsoft.com/office/officeart/2005/8/layout/hierarchy6"/>
    <dgm:cxn modelId="{1384054D-9FA3-4102-9599-BC3FACA09D96}" type="presParOf" srcId="{0259C84A-A539-4100-A19C-86EDF22AA2AD}" destId="{B7143604-23D8-4472-B011-72D8F29AEFA8}" srcOrd="0" destOrd="0" presId="urn:microsoft.com/office/officeart/2005/8/layout/hierarchy6"/>
    <dgm:cxn modelId="{2491C275-D65F-4224-9BFD-E886B9993412}" type="presParOf" srcId="{0259C84A-A539-4100-A19C-86EDF22AA2AD}" destId="{CF593190-BDCA-4DB1-A7E8-D6DFFD7FEBED}" srcOrd="1" destOrd="0" presId="urn:microsoft.com/office/officeart/2005/8/layout/hierarchy6"/>
    <dgm:cxn modelId="{C7C98433-B05B-4E96-B34D-3A7C72C6D365}" type="presParOf" srcId="{CF593190-BDCA-4DB1-A7E8-D6DFFD7FEBED}" destId="{8334825D-BE2B-427C-B177-7A40AA1B16EC}" srcOrd="0" destOrd="0" presId="urn:microsoft.com/office/officeart/2005/8/layout/hierarchy6"/>
    <dgm:cxn modelId="{0D001D0F-00DD-4CBF-96BE-C38B95BFEDB9}" type="presParOf" srcId="{CF593190-BDCA-4DB1-A7E8-D6DFFD7FEBED}" destId="{C8BDEF6B-2DB8-4ED5-8F2E-D485D3282662}" srcOrd="1" destOrd="0" presId="urn:microsoft.com/office/officeart/2005/8/layout/hierarchy6"/>
    <dgm:cxn modelId="{1B14DA30-A20A-484D-8B65-8D241DE32988}" type="presParOf" srcId="{C8BDEF6B-2DB8-4ED5-8F2E-D485D3282662}" destId="{6E108DCB-D01F-4CB4-A4E0-2025C6456F0B}" srcOrd="0" destOrd="0" presId="urn:microsoft.com/office/officeart/2005/8/layout/hierarchy6"/>
    <dgm:cxn modelId="{D1ED9CA2-450C-490A-A82F-A2189DC730D6}" type="presParOf" srcId="{C8BDEF6B-2DB8-4ED5-8F2E-D485D3282662}" destId="{34AEB16A-3602-4632-BE98-5EBDAB1CD811}" srcOrd="1" destOrd="0" presId="urn:microsoft.com/office/officeart/2005/8/layout/hierarchy6"/>
    <dgm:cxn modelId="{280E54E2-AB84-4927-B44B-713EF63F93D0}" type="presParOf" srcId="{34AEB16A-3602-4632-BE98-5EBDAB1CD811}" destId="{425EDCE5-64B1-4577-A8AF-65832761A8D5}" srcOrd="0" destOrd="0" presId="urn:microsoft.com/office/officeart/2005/8/layout/hierarchy6"/>
    <dgm:cxn modelId="{B5A9E079-848E-4012-8924-B28B3F952769}" type="presParOf" srcId="{34AEB16A-3602-4632-BE98-5EBDAB1CD811}" destId="{320C597F-B227-445A-AF12-0BB643947E11}" srcOrd="1" destOrd="0" presId="urn:microsoft.com/office/officeart/2005/8/layout/hierarchy6"/>
    <dgm:cxn modelId="{91B18315-9153-44C5-8DC4-D441524F7E2E}" type="presParOf" srcId="{0259C84A-A539-4100-A19C-86EDF22AA2AD}" destId="{F6E074D3-4B94-41F1-AFA7-27F9BCFB73F8}" srcOrd="2" destOrd="0" presId="urn:microsoft.com/office/officeart/2005/8/layout/hierarchy6"/>
    <dgm:cxn modelId="{ECE6AA78-191D-46C9-9AB2-10EC035C6338}" type="presParOf" srcId="{0259C84A-A539-4100-A19C-86EDF22AA2AD}" destId="{2A4DA398-0384-4F03-9A37-114BD42899A2}" srcOrd="3" destOrd="0" presId="urn:microsoft.com/office/officeart/2005/8/layout/hierarchy6"/>
    <dgm:cxn modelId="{D953560A-B06C-4E73-88AD-FE4042BC0A0E}" type="presParOf" srcId="{2A4DA398-0384-4F03-9A37-114BD42899A2}" destId="{43E026AE-510C-489D-AF6A-68A0DD8EDC22}" srcOrd="0" destOrd="0" presId="urn:microsoft.com/office/officeart/2005/8/layout/hierarchy6"/>
    <dgm:cxn modelId="{E70425EF-3D2D-4230-A2CA-4E92130A1D77}" type="presParOf" srcId="{2A4DA398-0384-4F03-9A37-114BD42899A2}" destId="{3BA31ECE-F97B-492D-8606-279125E9BF02}" srcOrd="1" destOrd="0" presId="urn:microsoft.com/office/officeart/2005/8/layout/hierarchy6"/>
    <dgm:cxn modelId="{62E12259-FFB2-4C6C-A3BA-6A5E25210B3B}" type="presParOf" srcId="{3BA31ECE-F97B-492D-8606-279125E9BF02}" destId="{4BF46A65-EE32-4232-93B6-9400ED7B27F5}" srcOrd="0" destOrd="0" presId="urn:microsoft.com/office/officeart/2005/8/layout/hierarchy6"/>
    <dgm:cxn modelId="{5EB5366E-22A9-4057-A868-6F27BEE3D476}" type="presParOf" srcId="{3BA31ECE-F97B-492D-8606-279125E9BF02}" destId="{3C199C42-6F13-494E-A006-2B6FFAEC4FB1}" srcOrd="1" destOrd="0" presId="urn:microsoft.com/office/officeart/2005/8/layout/hierarchy6"/>
    <dgm:cxn modelId="{F46F84B0-4329-4500-9D6E-6B5C6701A2F4}" type="presParOf" srcId="{3C199C42-6F13-494E-A006-2B6FFAEC4FB1}" destId="{86420A60-568F-4CB5-8BD1-D7D38B43DC65}" srcOrd="0" destOrd="0" presId="urn:microsoft.com/office/officeart/2005/8/layout/hierarchy6"/>
    <dgm:cxn modelId="{ED087411-D7DB-410C-B1C7-0D4DE483813B}" type="presParOf" srcId="{3C199C42-6F13-494E-A006-2B6FFAEC4FB1}" destId="{14A592F9-9845-4B77-9E5D-087079F81961}" srcOrd="1" destOrd="0" presId="urn:microsoft.com/office/officeart/2005/8/layout/hierarchy6"/>
    <dgm:cxn modelId="{39DEDDBA-A9CD-4228-A6AC-AE28FCC17599}" type="presParOf" srcId="{0259C84A-A539-4100-A19C-86EDF22AA2AD}" destId="{C77A1BD9-9F12-4E6F-820A-69EF5451CD81}" srcOrd="4" destOrd="0" presId="urn:microsoft.com/office/officeart/2005/8/layout/hierarchy6"/>
    <dgm:cxn modelId="{C0F047D4-0C39-41BE-9785-F35B224E7B3D}" type="presParOf" srcId="{0259C84A-A539-4100-A19C-86EDF22AA2AD}" destId="{55191D96-D120-445A-A3E0-E2D7E37F1BE9}" srcOrd="5" destOrd="0" presId="urn:microsoft.com/office/officeart/2005/8/layout/hierarchy6"/>
    <dgm:cxn modelId="{4E224DED-8163-43F5-A4B2-7A0E51AB0FB8}" type="presParOf" srcId="{55191D96-D120-445A-A3E0-E2D7E37F1BE9}" destId="{B7EA46D9-B909-402A-8BCE-DE8574A82479}" srcOrd="0" destOrd="0" presId="urn:microsoft.com/office/officeart/2005/8/layout/hierarchy6"/>
    <dgm:cxn modelId="{12B5787C-7DD9-45EE-B79F-88A43531DE18}" type="presParOf" srcId="{55191D96-D120-445A-A3E0-E2D7E37F1BE9}" destId="{85BF7655-FB7F-4F83-A0A3-ABF1448F2173}" srcOrd="1" destOrd="0" presId="urn:microsoft.com/office/officeart/2005/8/layout/hierarchy6"/>
    <dgm:cxn modelId="{47A7BB2B-0B1A-45DD-980B-9631DD8AF1EA}" type="presParOf" srcId="{85BF7655-FB7F-4F83-A0A3-ABF1448F2173}" destId="{92C6FC29-C640-410D-AD06-028B919B400D}" srcOrd="0" destOrd="0" presId="urn:microsoft.com/office/officeart/2005/8/layout/hierarchy6"/>
    <dgm:cxn modelId="{42189CAE-77BD-4C9C-B7E4-011EC9276705}" type="presParOf" srcId="{85BF7655-FB7F-4F83-A0A3-ABF1448F2173}" destId="{A97658CE-E75B-4969-BFCD-89251F740338}" srcOrd="1" destOrd="0" presId="urn:microsoft.com/office/officeart/2005/8/layout/hierarchy6"/>
    <dgm:cxn modelId="{7B5125EC-22BD-4828-888F-7E4B862BFD34}" type="presParOf" srcId="{A97658CE-E75B-4969-BFCD-89251F740338}" destId="{B35F1D57-DCAA-4854-9694-637BBD20A363}" srcOrd="0" destOrd="0" presId="urn:microsoft.com/office/officeart/2005/8/layout/hierarchy6"/>
    <dgm:cxn modelId="{73CA5E4D-8E78-4367-9EE3-0DD7D7E1D037}" type="presParOf" srcId="{A97658CE-E75B-4969-BFCD-89251F740338}" destId="{500B895C-E169-4C12-8139-B23CA16F8985}" srcOrd="1" destOrd="0" presId="urn:microsoft.com/office/officeart/2005/8/layout/hierarchy6"/>
    <dgm:cxn modelId="{19DAD407-6EA1-4FCE-A355-C110D171E20A}" type="presParOf" srcId="{0259C84A-A539-4100-A19C-86EDF22AA2AD}" destId="{857A5A5F-7ABD-4B3F-B35F-D9EDC8F978EB}" srcOrd="6" destOrd="0" presId="urn:microsoft.com/office/officeart/2005/8/layout/hierarchy6"/>
    <dgm:cxn modelId="{ADDE3792-0C11-4D10-BEFF-B63DD0E29C1D}" type="presParOf" srcId="{0259C84A-A539-4100-A19C-86EDF22AA2AD}" destId="{62AE156F-4DA3-4D4D-B0F6-7DF08C98153F}" srcOrd="7" destOrd="0" presId="urn:microsoft.com/office/officeart/2005/8/layout/hierarchy6"/>
    <dgm:cxn modelId="{83D4385F-340F-4541-A11C-04150E224CE8}" type="presParOf" srcId="{62AE156F-4DA3-4D4D-B0F6-7DF08C98153F}" destId="{804C6EC8-0A6E-4150-A910-74722B634E4C}" srcOrd="0" destOrd="0" presId="urn:microsoft.com/office/officeart/2005/8/layout/hierarchy6"/>
    <dgm:cxn modelId="{8C459643-33CB-42E0-B8B2-6D229672305B}" type="presParOf" srcId="{62AE156F-4DA3-4D4D-B0F6-7DF08C98153F}" destId="{2112F2A2-21E3-40FD-B95B-587F0D29A581}" srcOrd="1" destOrd="0" presId="urn:microsoft.com/office/officeart/2005/8/layout/hierarchy6"/>
    <dgm:cxn modelId="{B4F19C15-92F4-427B-981D-CFD8AA5608C3}" type="presParOf" srcId="{2112F2A2-21E3-40FD-B95B-587F0D29A581}" destId="{829E5CF5-AB71-4ACA-9880-53EDD9590960}" srcOrd="0" destOrd="0" presId="urn:microsoft.com/office/officeart/2005/8/layout/hierarchy6"/>
    <dgm:cxn modelId="{3A66C510-4B2A-43B0-A673-44AF11922A56}" type="presParOf" srcId="{2112F2A2-21E3-40FD-B95B-587F0D29A581}" destId="{1DC3B8D9-80FD-427D-8CEC-B7BD4792A602}" srcOrd="1" destOrd="0" presId="urn:microsoft.com/office/officeart/2005/8/layout/hierarchy6"/>
    <dgm:cxn modelId="{C7027DAA-7B9C-489F-A00A-2F0F1D937D5B}" type="presParOf" srcId="{1DC3B8D9-80FD-427D-8CEC-B7BD4792A602}" destId="{4DC95334-D644-481F-A298-E51A720FA920}" srcOrd="0" destOrd="0" presId="urn:microsoft.com/office/officeart/2005/8/layout/hierarchy6"/>
    <dgm:cxn modelId="{0C306158-7769-4190-A8F4-BDEDAC4D4D50}" type="presParOf" srcId="{1DC3B8D9-80FD-427D-8CEC-B7BD4792A602}" destId="{F2F72346-EA20-4324-9711-BFECC0DDDED7}" srcOrd="1" destOrd="0" presId="urn:microsoft.com/office/officeart/2005/8/layout/hierarchy6"/>
    <dgm:cxn modelId="{F2B01AED-E82F-4A8B-823B-F90F2450181C}" type="presParOf" srcId="{E2AB91F8-C45D-4CB6-B389-6E4A2D20A497}" destId="{52B2E05E-EC0F-4A60-BA98-398DAF5D3993}" srcOrd="2" destOrd="0" presId="urn:microsoft.com/office/officeart/2005/8/layout/hierarchy6"/>
    <dgm:cxn modelId="{380AC6B3-1EB4-41DC-800A-8D69E3DF6539}" type="presParOf" srcId="{E2AB91F8-C45D-4CB6-B389-6E4A2D20A497}" destId="{9FAC02C0-7FB0-422D-84FF-8A7666F032F1}" srcOrd="3" destOrd="0" presId="urn:microsoft.com/office/officeart/2005/8/layout/hierarchy6"/>
    <dgm:cxn modelId="{38CADDB8-BF54-4359-B379-64313710ADB2}" type="presParOf" srcId="{9FAC02C0-7FB0-422D-84FF-8A7666F032F1}" destId="{CFCB7AC5-7E7D-4593-8F1A-0A9732836C68}" srcOrd="0" destOrd="0" presId="urn:microsoft.com/office/officeart/2005/8/layout/hierarchy6"/>
    <dgm:cxn modelId="{F830A0B7-72E1-4EB6-9DDC-A030C6728638}" type="presParOf" srcId="{9FAC02C0-7FB0-422D-84FF-8A7666F032F1}" destId="{6DA6EE03-0AFA-4B8F-A54D-384136E85699}" srcOrd="1" destOrd="0" presId="urn:microsoft.com/office/officeart/2005/8/layout/hierarchy6"/>
    <dgm:cxn modelId="{B2A2F72C-593B-403A-BB7F-913C9DB4ADA2}" type="presParOf" srcId="{E2AB91F8-C45D-4CB6-B389-6E4A2D20A497}" destId="{CBA5A9C6-E225-4047-9B63-099409F649B0}" srcOrd="4" destOrd="0" presId="urn:microsoft.com/office/officeart/2005/8/layout/hierarchy6"/>
    <dgm:cxn modelId="{B36261E7-2405-434C-9A1F-BECF6D4350D8}" type="presParOf" srcId="{E2AB91F8-C45D-4CB6-B389-6E4A2D20A497}" destId="{64270F6E-82D4-45FB-9672-7C73994DAD2C}" srcOrd="5" destOrd="0" presId="urn:microsoft.com/office/officeart/2005/8/layout/hierarchy6"/>
    <dgm:cxn modelId="{9697100A-98E5-4F62-A107-377E1B8C19AC}" type="presParOf" srcId="{64270F6E-82D4-45FB-9672-7C73994DAD2C}" destId="{BA244D49-AED1-442B-8766-0E8A9FE9463A}" srcOrd="0" destOrd="0" presId="urn:microsoft.com/office/officeart/2005/8/layout/hierarchy6"/>
    <dgm:cxn modelId="{881D95AA-7CCE-41EB-9E65-054759072D73}" type="presParOf" srcId="{64270F6E-82D4-45FB-9672-7C73994DAD2C}" destId="{DD7C9793-2AD7-4D4B-BC78-13A29E602798}" srcOrd="1" destOrd="0" presId="urn:microsoft.com/office/officeart/2005/8/layout/hierarchy6"/>
    <dgm:cxn modelId="{471AF7AD-E9AB-472B-B5FF-12ACC1838E8B}" type="presParOf" srcId="{E2AB91F8-C45D-4CB6-B389-6E4A2D20A497}" destId="{BFE3D137-EA91-42EF-9C29-ABD9932227DE}" srcOrd="6" destOrd="0" presId="urn:microsoft.com/office/officeart/2005/8/layout/hierarchy6"/>
    <dgm:cxn modelId="{259993F2-43E7-4805-AF49-2F87ADC118E7}" type="presParOf" srcId="{E2AB91F8-C45D-4CB6-B389-6E4A2D20A497}" destId="{9DDC42C6-1242-4086-A8D7-7B9CDE3AE6A2}" srcOrd="7" destOrd="0" presId="urn:microsoft.com/office/officeart/2005/8/layout/hierarchy6"/>
    <dgm:cxn modelId="{355831C6-F937-42F1-B3C3-E3EB25BFA5E8}" type="presParOf" srcId="{9DDC42C6-1242-4086-A8D7-7B9CDE3AE6A2}" destId="{7BDE494F-3ADD-4B16-8DA5-1B655E14DA1C}" srcOrd="0" destOrd="0" presId="urn:microsoft.com/office/officeart/2005/8/layout/hierarchy6"/>
    <dgm:cxn modelId="{AFBC5850-38DD-44A3-A5D8-7392C9F4FDC5}" type="presParOf" srcId="{9DDC42C6-1242-4086-A8D7-7B9CDE3AE6A2}" destId="{A9E43918-4EDC-4C9F-9F69-43012CB25961}" srcOrd="1" destOrd="0" presId="urn:microsoft.com/office/officeart/2005/8/layout/hierarchy6"/>
    <dgm:cxn modelId="{864A32BC-208C-426C-AACC-7316A6AE97C3}" type="presParOf" srcId="{AB4133D6-0F8E-4C29-93DC-6061BA3FA93F}" destId="{9A790FD9-7E56-4ADD-A6AA-B2CC3332D810}" srcOrd="1" destOrd="0" presId="urn:microsoft.com/office/officeart/2005/8/layout/hierarchy6"/>
    <dgm:cxn modelId="{7D194771-4531-4522-B9C7-BA308B49E1CD}" type="presParOf" srcId="{9A790FD9-7E56-4ADD-A6AA-B2CC3332D810}" destId="{34889FAF-C462-43B3-B4D3-A61E42BE2E31}" srcOrd="0" destOrd="0" presId="urn:microsoft.com/office/officeart/2005/8/layout/hierarchy6"/>
    <dgm:cxn modelId="{A4D87C45-D45B-4F73-9413-B40172A3B60C}" type="presParOf" srcId="{34889FAF-C462-43B3-B4D3-A61E42BE2E31}" destId="{6FC0C56B-B700-4968-B7BE-5AB12DA2E28B}" srcOrd="0" destOrd="0" presId="urn:microsoft.com/office/officeart/2005/8/layout/hierarchy6"/>
    <dgm:cxn modelId="{57CE4A01-7F67-4B9D-90A3-602920BCBF1E}" type="presParOf" srcId="{34889FAF-C462-43B3-B4D3-A61E42BE2E31}" destId="{8A6DA95D-780C-4539-AB88-EF94D83FEF90}" srcOrd="1" destOrd="0" presId="urn:microsoft.com/office/officeart/2005/8/layout/hierarchy6"/>
    <dgm:cxn modelId="{E21AB225-B071-4EEB-8693-AF927286948B}" type="presParOf" srcId="{9A790FD9-7E56-4ADD-A6AA-B2CC3332D810}" destId="{129C3F76-BDAB-4EEF-9276-5F1BC8D440C7}" srcOrd="1" destOrd="0" presId="urn:microsoft.com/office/officeart/2005/8/layout/hierarchy6"/>
    <dgm:cxn modelId="{9F08CE07-0579-4651-9F2A-9616B592CA9B}" type="presParOf" srcId="{129C3F76-BDAB-4EEF-9276-5F1BC8D440C7}" destId="{4EBD0F66-F885-454F-BF80-F42B62DA4FA6}" srcOrd="0" destOrd="0" presId="urn:microsoft.com/office/officeart/2005/8/layout/hierarchy6"/>
    <dgm:cxn modelId="{D5E205B0-ACF7-4019-81D4-D8E25B619924}" type="presParOf" srcId="{9A790FD9-7E56-4ADD-A6AA-B2CC3332D810}" destId="{084F1576-E307-461E-8E5D-0D265124C30E}" srcOrd="2" destOrd="0" presId="urn:microsoft.com/office/officeart/2005/8/layout/hierarchy6"/>
    <dgm:cxn modelId="{1098F072-4AAB-46A9-B7F3-C82DA8A6197A}" type="presParOf" srcId="{084F1576-E307-461E-8E5D-0D265124C30E}" destId="{3A2CA474-11BD-4433-90E0-5FC1B973CEA6}" srcOrd="0" destOrd="0" presId="urn:microsoft.com/office/officeart/2005/8/layout/hierarchy6"/>
    <dgm:cxn modelId="{579D1AE0-8BD6-4436-A046-FFCD42952869}" type="presParOf" srcId="{084F1576-E307-461E-8E5D-0D265124C30E}" destId="{FD6A5CB5-2A7F-4A4A-8375-0D49AB3233E0}" srcOrd="1" destOrd="0" presId="urn:microsoft.com/office/officeart/2005/8/layout/hierarchy6"/>
    <dgm:cxn modelId="{5E7F4783-BACF-453E-AA40-989051895CBD}" type="presParOf" srcId="{9A790FD9-7E56-4ADD-A6AA-B2CC3332D810}" destId="{BBC92010-E698-4C19-8C78-F19400578492}" srcOrd="3" destOrd="0" presId="urn:microsoft.com/office/officeart/2005/8/layout/hierarchy6"/>
    <dgm:cxn modelId="{E826A90C-CC9E-474D-9FE1-5DC86B885332}" type="presParOf" srcId="{BBC92010-E698-4C19-8C78-F19400578492}" destId="{DA7CCECC-66F2-419C-AC58-A5BC397DDC03}" srcOrd="0" destOrd="0" presId="urn:microsoft.com/office/officeart/2005/8/layout/hierarchy6"/>
    <dgm:cxn modelId="{E62CCD81-BB0B-46B0-A0BF-DA9B6A4D38C1}" type="presParOf" srcId="{9A790FD9-7E56-4ADD-A6AA-B2CC3332D810}" destId="{ABFC9D3E-6F4D-44B5-86F6-E015CE0B1490}" srcOrd="4" destOrd="0" presId="urn:microsoft.com/office/officeart/2005/8/layout/hierarchy6"/>
    <dgm:cxn modelId="{2A67005E-0410-4322-A86D-D81583695E21}" type="presParOf" srcId="{ABFC9D3E-6F4D-44B5-86F6-E015CE0B1490}" destId="{6D59448C-8111-4151-B8F8-7737A374A0A4}" srcOrd="0" destOrd="0" presId="urn:microsoft.com/office/officeart/2005/8/layout/hierarchy6"/>
    <dgm:cxn modelId="{A218FB26-030E-456D-8421-91EFE9944C31}" type="presParOf" srcId="{ABFC9D3E-6F4D-44B5-86F6-E015CE0B1490}" destId="{57988F3A-AE31-424A-A3F8-409C439FC391}" srcOrd="1" destOrd="0" presId="urn:microsoft.com/office/officeart/2005/8/layout/hierarchy6"/>
    <dgm:cxn modelId="{9F04C0E5-6DFF-4788-B9C0-5311DED12607}" type="presParOf" srcId="{9A790FD9-7E56-4ADD-A6AA-B2CC3332D810}" destId="{7A257248-F33D-46EF-B9C8-A74C02D619A8}" srcOrd="5" destOrd="0" presId="urn:microsoft.com/office/officeart/2005/8/layout/hierarchy6"/>
    <dgm:cxn modelId="{75D9D99B-A974-48D9-96F2-A907EF38EAFE}" type="presParOf" srcId="{7A257248-F33D-46EF-B9C8-A74C02D619A8}" destId="{E90DEC6B-7C6F-4366-B72C-00B1E8B6599B}" srcOrd="0" destOrd="0" presId="urn:microsoft.com/office/officeart/2005/8/layout/hierarchy6"/>
    <dgm:cxn modelId="{2E3F8B57-A94E-48AD-9F48-D31B2494B7DD}" type="presParOf" srcId="{9A790FD9-7E56-4ADD-A6AA-B2CC3332D810}" destId="{A0967F5D-9954-4422-BB2D-6844DC7662C8}" srcOrd="6" destOrd="0" presId="urn:microsoft.com/office/officeart/2005/8/layout/hierarchy6"/>
    <dgm:cxn modelId="{2AB2705F-C8B3-42A9-B896-DA36B1B82F3E}" type="presParOf" srcId="{A0967F5D-9954-4422-BB2D-6844DC7662C8}" destId="{6660ABF4-BF54-4B07-B27A-4AC6837C3910}" srcOrd="0" destOrd="0" presId="urn:microsoft.com/office/officeart/2005/8/layout/hierarchy6"/>
    <dgm:cxn modelId="{D00AEFCC-562B-4186-88D9-3730944C08BA}" type="presParOf" srcId="{A0967F5D-9954-4422-BB2D-6844DC7662C8}" destId="{8799F700-C1E3-404F-B3EC-DB2C621C2BB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498A6421-EA79-45A0-9991-BBDC88632B9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0E9A8DE1-DDE2-40CD-89E5-3FB844EC44DA}">
      <dgm:prSet phldrT="[文本]"/>
      <dgm:spPr/>
      <dgm:t>
        <a:bodyPr/>
        <a:lstStyle/>
        <a:p>
          <a:r>
            <a:rPr lang="zh-CN" altLang="en-US" dirty="0"/>
            <a:t>资本市场</a:t>
          </a:r>
        </a:p>
      </dgm:t>
    </dgm:pt>
    <dgm:pt modelId="{7A08E1C3-0110-43C9-B01F-F4A9102900BD}" type="parTrans" cxnId="{34774E85-82BF-4179-AF42-F9B4F667E311}">
      <dgm:prSet/>
      <dgm:spPr/>
      <dgm:t>
        <a:bodyPr/>
        <a:lstStyle/>
        <a:p>
          <a:endParaRPr lang="zh-CN" altLang="en-US"/>
        </a:p>
      </dgm:t>
    </dgm:pt>
    <dgm:pt modelId="{3EE08FE6-8CBC-4E2F-8C51-FA97B298BA2A}" type="sibTrans" cxnId="{34774E85-82BF-4179-AF42-F9B4F667E311}">
      <dgm:prSet/>
      <dgm:spPr/>
      <dgm:t>
        <a:bodyPr/>
        <a:lstStyle/>
        <a:p>
          <a:endParaRPr lang="zh-CN" altLang="en-US"/>
        </a:p>
      </dgm:t>
    </dgm:pt>
    <dgm:pt modelId="{49AADA3E-13C5-4D2E-8B63-AC0CBF809515}">
      <dgm:prSet phldrT="[文本]"/>
      <dgm:spPr/>
      <dgm:t>
        <a:bodyPr/>
        <a:lstStyle/>
        <a:p>
          <a:r>
            <a:rPr lang="zh-CN" altLang="en-US" dirty="0"/>
            <a:t>提高治理能力</a:t>
          </a:r>
        </a:p>
      </dgm:t>
    </dgm:pt>
    <dgm:pt modelId="{01CE3CAF-FCD2-42FA-B9B1-069B2D6B25F3}" type="parTrans" cxnId="{F3A6391E-A41E-4879-B135-389F86866E3C}">
      <dgm:prSet/>
      <dgm:spPr/>
      <dgm:t>
        <a:bodyPr/>
        <a:lstStyle/>
        <a:p>
          <a:endParaRPr lang="zh-CN" altLang="en-US"/>
        </a:p>
      </dgm:t>
    </dgm:pt>
    <dgm:pt modelId="{B87BD469-DF65-4A90-B146-BB1176C38B3A}" type="sibTrans" cxnId="{F3A6391E-A41E-4879-B135-389F86866E3C}">
      <dgm:prSet/>
      <dgm:spPr/>
      <dgm:t>
        <a:bodyPr/>
        <a:lstStyle/>
        <a:p>
          <a:endParaRPr lang="zh-CN" altLang="en-US"/>
        </a:p>
      </dgm:t>
    </dgm:pt>
    <dgm:pt modelId="{C0B3260B-FAED-4B88-B44A-2CB814FAA5C9}">
      <dgm:prSet phldrT="[文本]"/>
      <dgm:spPr/>
      <dgm:t>
        <a:bodyPr/>
        <a:lstStyle/>
        <a:p>
          <a:r>
            <a:rPr lang="zh-CN" altLang="en-US" dirty="0"/>
            <a:t>获得发展资金</a:t>
          </a:r>
        </a:p>
      </dgm:t>
    </dgm:pt>
    <dgm:pt modelId="{37823F45-EC48-406C-A4AB-2A8730AD7DA7}" type="parTrans" cxnId="{0B401C5C-8491-4AE8-A4F0-E7518046BC7A}">
      <dgm:prSet/>
      <dgm:spPr/>
      <dgm:t>
        <a:bodyPr/>
        <a:lstStyle/>
        <a:p>
          <a:endParaRPr lang="zh-CN" altLang="en-US"/>
        </a:p>
      </dgm:t>
    </dgm:pt>
    <dgm:pt modelId="{99085AE9-7DCB-4A50-B104-416C5BC8FA23}" type="sibTrans" cxnId="{0B401C5C-8491-4AE8-A4F0-E7518046BC7A}">
      <dgm:prSet/>
      <dgm:spPr/>
      <dgm:t>
        <a:bodyPr/>
        <a:lstStyle/>
        <a:p>
          <a:endParaRPr lang="zh-CN" altLang="en-US"/>
        </a:p>
      </dgm:t>
    </dgm:pt>
    <dgm:pt modelId="{21D92635-BC02-42D6-937A-D14652EFEFB7}">
      <dgm:prSet phldrT="[文本]"/>
      <dgm:spPr/>
      <dgm:t>
        <a:bodyPr/>
        <a:lstStyle/>
        <a:p>
          <a:r>
            <a:rPr lang="zh-CN" altLang="en-US" dirty="0"/>
            <a:t>切入新行业</a:t>
          </a:r>
        </a:p>
      </dgm:t>
    </dgm:pt>
    <dgm:pt modelId="{AA915FD0-7DAE-4089-BF07-924EBCA100A8}" type="parTrans" cxnId="{728B1DA8-6678-4AD2-85BF-5BDB655609D2}">
      <dgm:prSet/>
      <dgm:spPr/>
      <dgm:t>
        <a:bodyPr/>
        <a:lstStyle/>
        <a:p>
          <a:endParaRPr lang="zh-CN" altLang="en-US"/>
        </a:p>
      </dgm:t>
    </dgm:pt>
    <dgm:pt modelId="{BC29299E-50F0-4E91-9262-8A0936277DA3}" type="sibTrans" cxnId="{728B1DA8-6678-4AD2-85BF-5BDB655609D2}">
      <dgm:prSet/>
      <dgm:spPr/>
      <dgm:t>
        <a:bodyPr/>
        <a:lstStyle/>
        <a:p>
          <a:endParaRPr lang="zh-CN" altLang="en-US"/>
        </a:p>
      </dgm:t>
    </dgm:pt>
    <dgm:pt modelId="{6135EB2B-A45E-415B-955A-FB87DD80EBAF}">
      <dgm:prSet phldrT="[文本]"/>
      <dgm:spPr/>
      <dgm:t>
        <a:bodyPr/>
        <a:lstStyle/>
        <a:p>
          <a:r>
            <a:rPr lang="zh-CN" altLang="en-US" dirty="0"/>
            <a:t>消除同业竞争</a:t>
          </a:r>
        </a:p>
      </dgm:t>
    </dgm:pt>
    <dgm:pt modelId="{F8BD4E19-4D95-4790-A8C0-CCCBDBB65086}" type="parTrans" cxnId="{1449DF17-3EF3-49E7-8055-9303A8644BE7}">
      <dgm:prSet/>
      <dgm:spPr/>
      <dgm:t>
        <a:bodyPr/>
        <a:lstStyle/>
        <a:p>
          <a:endParaRPr lang="zh-CN" altLang="en-US"/>
        </a:p>
      </dgm:t>
    </dgm:pt>
    <dgm:pt modelId="{1176DB35-30C3-4A5E-BC5C-724FF191C05D}" type="sibTrans" cxnId="{1449DF17-3EF3-49E7-8055-9303A8644BE7}">
      <dgm:prSet/>
      <dgm:spPr/>
      <dgm:t>
        <a:bodyPr/>
        <a:lstStyle/>
        <a:p>
          <a:endParaRPr lang="zh-CN" altLang="en-US"/>
        </a:p>
      </dgm:t>
    </dgm:pt>
    <dgm:pt modelId="{FDFF747D-25D9-4304-BD87-07F93D2D86EE}">
      <dgm:prSet phldrT="[文本]"/>
      <dgm:spPr/>
      <dgm:t>
        <a:bodyPr/>
        <a:lstStyle/>
        <a:p>
          <a:r>
            <a:rPr lang="zh-CN" altLang="en-US" dirty="0"/>
            <a:t>发展新赛道</a:t>
          </a:r>
        </a:p>
      </dgm:t>
    </dgm:pt>
    <dgm:pt modelId="{780AD5CC-1306-497C-9FC2-67E0B1CB17EB}" type="parTrans" cxnId="{03CC87C4-C7B5-47AE-8457-144DE36E61CC}">
      <dgm:prSet/>
      <dgm:spPr/>
      <dgm:t>
        <a:bodyPr/>
        <a:lstStyle/>
        <a:p>
          <a:endParaRPr lang="zh-CN" altLang="en-US"/>
        </a:p>
      </dgm:t>
    </dgm:pt>
    <dgm:pt modelId="{B5815897-3DED-4F4B-B913-A306F5344E10}" type="sibTrans" cxnId="{03CC87C4-C7B5-47AE-8457-144DE36E61CC}">
      <dgm:prSet/>
      <dgm:spPr/>
      <dgm:t>
        <a:bodyPr/>
        <a:lstStyle/>
        <a:p>
          <a:endParaRPr lang="zh-CN" altLang="en-US"/>
        </a:p>
      </dgm:t>
    </dgm:pt>
    <dgm:pt modelId="{EFD635FA-CC11-419F-BFC3-98A11E11B1F8}">
      <dgm:prSet phldrT="[文本]"/>
      <dgm:spPr/>
      <dgm:t>
        <a:bodyPr/>
        <a:lstStyle/>
        <a:p>
          <a:r>
            <a:rPr lang="zh-CN" altLang="en-US" dirty="0"/>
            <a:t>一体化管控</a:t>
          </a:r>
        </a:p>
      </dgm:t>
    </dgm:pt>
    <dgm:pt modelId="{9CC42AF0-CFDD-4DF8-9FCF-D405F3FE5817}" type="parTrans" cxnId="{0B14785F-E104-47ED-B9CF-DB82A83D20B5}">
      <dgm:prSet/>
      <dgm:spPr/>
      <dgm:t>
        <a:bodyPr/>
        <a:lstStyle/>
        <a:p>
          <a:endParaRPr lang="zh-CN" altLang="en-US"/>
        </a:p>
      </dgm:t>
    </dgm:pt>
    <dgm:pt modelId="{1B155C47-8B33-4EAB-8C38-63B5989FFFDA}" type="sibTrans" cxnId="{0B14785F-E104-47ED-B9CF-DB82A83D20B5}">
      <dgm:prSet/>
      <dgm:spPr/>
      <dgm:t>
        <a:bodyPr/>
        <a:lstStyle/>
        <a:p>
          <a:endParaRPr lang="zh-CN" altLang="en-US"/>
        </a:p>
      </dgm:t>
    </dgm:pt>
    <dgm:pt modelId="{597C229D-666F-45EC-AB62-9E694C7BC1EB}">
      <dgm:prSet phldrT="[文本]"/>
      <dgm:spPr/>
      <dgm:t>
        <a:bodyPr/>
        <a:lstStyle/>
        <a:p>
          <a:r>
            <a:rPr lang="zh-CN" altLang="en-US" dirty="0"/>
            <a:t>中长期激励</a:t>
          </a:r>
        </a:p>
      </dgm:t>
    </dgm:pt>
    <dgm:pt modelId="{4F6B09C3-AB91-42AE-ACFD-9286A69421F4}" type="parTrans" cxnId="{B81ACFFF-81E4-486D-B9F5-236B82E3810F}">
      <dgm:prSet/>
      <dgm:spPr/>
      <dgm:t>
        <a:bodyPr/>
        <a:lstStyle/>
        <a:p>
          <a:endParaRPr lang="zh-CN" altLang="en-US"/>
        </a:p>
      </dgm:t>
    </dgm:pt>
    <dgm:pt modelId="{8CB45679-BA9F-4D6F-89D4-11B33CB7B7EA}" type="sibTrans" cxnId="{B81ACFFF-81E4-486D-B9F5-236B82E3810F}">
      <dgm:prSet/>
      <dgm:spPr/>
      <dgm:t>
        <a:bodyPr/>
        <a:lstStyle/>
        <a:p>
          <a:endParaRPr lang="zh-CN" altLang="en-US"/>
        </a:p>
      </dgm:t>
    </dgm:pt>
    <dgm:pt modelId="{06318934-5DDB-4327-96EB-DD1DE28B83E2}" type="pres">
      <dgm:prSet presAssocID="{498A6421-EA79-45A0-9991-BBDC88632B9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C1C439B-9376-48AF-8439-5CFF6CD1AA76}" type="pres">
      <dgm:prSet presAssocID="{0E9A8DE1-DDE2-40CD-89E5-3FB844EC44DA}" presName="centerShape" presStyleLbl="node0" presStyleIdx="0" presStyleCnt="1"/>
      <dgm:spPr/>
    </dgm:pt>
    <dgm:pt modelId="{E8FA4649-C47D-40E3-82D3-145C59BCF184}" type="pres">
      <dgm:prSet presAssocID="{01CE3CAF-FCD2-42FA-B9B1-069B2D6B25F3}" presName="Name9" presStyleLbl="parChTrans1D2" presStyleIdx="0" presStyleCnt="7"/>
      <dgm:spPr/>
    </dgm:pt>
    <dgm:pt modelId="{45C4DA8A-ED2B-40D4-BB76-4C8015F3AB8F}" type="pres">
      <dgm:prSet presAssocID="{01CE3CAF-FCD2-42FA-B9B1-069B2D6B25F3}" presName="connTx" presStyleLbl="parChTrans1D2" presStyleIdx="0" presStyleCnt="7"/>
      <dgm:spPr/>
    </dgm:pt>
    <dgm:pt modelId="{D666F38E-D519-4DE3-83CC-35BFA97EFE2C}" type="pres">
      <dgm:prSet presAssocID="{49AADA3E-13C5-4D2E-8B63-AC0CBF809515}" presName="node" presStyleLbl="node1" presStyleIdx="0" presStyleCnt="7">
        <dgm:presLayoutVars>
          <dgm:bulletEnabled val="1"/>
        </dgm:presLayoutVars>
      </dgm:prSet>
      <dgm:spPr/>
    </dgm:pt>
    <dgm:pt modelId="{ECE6B9AA-68F6-44E4-BF9D-1F4E75545907}" type="pres">
      <dgm:prSet presAssocID="{37823F45-EC48-406C-A4AB-2A8730AD7DA7}" presName="Name9" presStyleLbl="parChTrans1D2" presStyleIdx="1" presStyleCnt="7"/>
      <dgm:spPr/>
    </dgm:pt>
    <dgm:pt modelId="{1D1B9B67-B01A-413B-8BC9-E2392A643840}" type="pres">
      <dgm:prSet presAssocID="{37823F45-EC48-406C-A4AB-2A8730AD7DA7}" presName="connTx" presStyleLbl="parChTrans1D2" presStyleIdx="1" presStyleCnt="7"/>
      <dgm:spPr/>
    </dgm:pt>
    <dgm:pt modelId="{13A3CC96-93F0-4E71-87AC-CED0052D5E79}" type="pres">
      <dgm:prSet presAssocID="{C0B3260B-FAED-4B88-B44A-2CB814FAA5C9}" presName="node" presStyleLbl="node1" presStyleIdx="1" presStyleCnt="7">
        <dgm:presLayoutVars>
          <dgm:bulletEnabled val="1"/>
        </dgm:presLayoutVars>
      </dgm:prSet>
      <dgm:spPr/>
    </dgm:pt>
    <dgm:pt modelId="{5BC4DA1D-9669-4120-A1DF-AEAB3A0AF63E}" type="pres">
      <dgm:prSet presAssocID="{AA915FD0-7DAE-4089-BF07-924EBCA100A8}" presName="Name9" presStyleLbl="parChTrans1D2" presStyleIdx="2" presStyleCnt="7"/>
      <dgm:spPr/>
    </dgm:pt>
    <dgm:pt modelId="{30ABB3B0-D56F-44A1-9DF5-DE003BF666C1}" type="pres">
      <dgm:prSet presAssocID="{AA915FD0-7DAE-4089-BF07-924EBCA100A8}" presName="connTx" presStyleLbl="parChTrans1D2" presStyleIdx="2" presStyleCnt="7"/>
      <dgm:spPr/>
    </dgm:pt>
    <dgm:pt modelId="{1C1E46AA-F765-4EF5-AF15-AC62D09DA349}" type="pres">
      <dgm:prSet presAssocID="{21D92635-BC02-42D6-937A-D14652EFEFB7}" presName="node" presStyleLbl="node1" presStyleIdx="2" presStyleCnt="7">
        <dgm:presLayoutVars>
          <dgm:bulletEnabled val="1"/>
        </dgm:presLayoutVars>
      </dgm:prSet>
      <dgm:spPr/>
    </dgm:pt>
    <dgm:pt modelId="{04425F02-93E7-4465-84C7-C8A8FA5B8063}" type="pres">
      <dgm:prSet presAssocID="{F8BD4E19-4D95-4790-A8C0-CCCBDBB65086}" presName="Name9" presStyleLbl="parChTrans1D2" presStyleIdx="3" presStyleCnt="7"/>
      <dgm:spPr/>
    </dgm:pt>
    <dgm:pt modelId="{4B9F262B-350E-4CA5-85E1-96282B8A6966}" type="pres">
      <dgm:prSet presAssocID="{F8BD4E19-4D95-4790-A8C0-CCCBDBB65086}" presName="connTx" presStyleLbl="parChTrans1D2" presStyleIdx="3" presStyleCnt="7"/>
      <dgm:spPr/>
    </dgm:pt>
    <dgm:pt modelId="{3C040127-1A8C-4329-8C6D-D5BEFB8FEE60}" type="pres">
      <dgm:prSet presAssocID="{6135EB2B-A45E-415B-955A-FB87DD80EBAF}" presName="node" presStyleLbl="node1" presStyleIdx="3" presStyleCnt="7">
        <dgm:presLayoutVars>
          <dgm:bulletEnabled val="1"/>
        </dgm:presLayoutVars>
      </dgm:prSet>
      <dgm:spPr/>
    </dgm:pt>
    <dgm:pt modelId="{FB28FF05-C9BF-45C5-955C-BB5FCED8C9AE}" type="pres">
      <dgm:prSet presAssocID="{9CC42AF0-CFDD-4DF8-9FCF-D405F3FE5817}" presName="Name9" presStyleLbl="parChTrans1D2" presStyleIdx="4" presStyleCnt="7"/>
      <dgm:spPr/>
    </dgm:pt>
    <dgm:pt modelId="{93A8698A-25F4-49DB-BE81-C82EC11B03C3}" type="pres">
      <dgm:prSet presAssocID="{9CC42AF0-CFDD-4DF8-9FCF-D405F3FE5817}" presName="connTx" presStyleLbl="parChTrans1D2" presStyleIdx="4" presStyleCnt="7"/>
      <dgm:spPr/>
    </dgm:pt>
    <dgm:pt modelId="{A3546A0E-73D0-4FAD-8F56-D475168FBDE9}" type="pres">
      <dgm:prSet presAssocID="{EFD635FA-CC11-419F-BFC3-98A11E11B1F8}" presName="node" presStyleLbl="node1" presStyleIdx="4" presStyleCnt="7">
        <dgm:presLayoutVars>
          <dgm:bulletEnabled val="1"/>
        </dgm:presLayoutVars>
      </dgm:prSet>
      <dgm:spPr/>
    </dgm:pt>
    <dgm:pt modelId="{F74A80B4-2F10-4C42-B539-6C8E690F043E}" type="pres">
      <dgm:prSet presAssocID="{4F6B09C3-AB91-42AE-ACFD-9286A69421F4}" presName="Name9" presStyleLbl="parChTrans1D2" presStyleIdx="5" presStyleCnt="7"/>
      <dgm:spPr/>
    </dgm:pt>
    <dgm:pt modelId="{5F98473D-80E8-44E5-BA08-3BD869FFD8EA}" type="pres">
      <dgm:prSet presAssocID="{4F6B09C3-AB91-42AE-ACFD-9286A69421F4}" presName="connTx" presStyleLbl="parChTrans1D2" presStyleIdx="5" presStyleCnt="7"/>
      <dgm:spPr/>
    </dgm:pt>
    <dgm:pt modelId="{D4D334F3-87CC-4147-BCD7-3EF8A4E39A1B}" type="pres">
      <dgm:prSet presAssocID="{597C229D-666F-45EC-AB62-9E694C7BC1EB}" presName="node" presStyleLbl="node1" presStyleIdx="5" presStyleCnt="7">
        <dgm:presLayoutVars>
          <dgm:bulletEnabled val="1"/>
        </dgm:presLayoutVars>
      </dgm:prSet>
      <dgm:spPr/>
    </dgm:pt>
    <dgm:pt modelId="{D9035A18-6F33-4F34-AA53-4EAF8FC09EF9}" type="pres">
      <dgm:prSet presAssocID="{780AD5CC-1306-497C-9FC2-67E0B1CB17EB}" presName="Name9" presStyleLbl="parChTrans1D2" presStyleIdx="6" presStyleCnt="7"/>
      <dgm:spPr/>
    </dgm:pt>
    <dgm:pt modelId="{91DBE71B-3473-45C0-8762-3679A73158DE}" type="pres">
      <dgm:prSet presAssocID="{780AD5CC-1306-497C-9FC2-67E0B1CB17EB}" presName="connTx" presStyleLbl="parChTrans1D2" presStyleIdx="6" presStyleCnt="7"/>
      <dgm:spPr/>
    </dgm:pt>
    <dgm:pt modelId="{BFFE2F8C-2B1C-40AB-9EF3-AD69F234A7C0}" type="pres">
      <dgm:prSet presAssocID="{FDFF747D-25D9-4304-BD87-07F93D2D86EE}" presName="node" presStyleLbl="node1" presStyleIdx="6" presStyleCnt="7">
        <dgm:presLayoutVars>
          <dgm:bulletEnabled val="1"/>
        </dgm:presLayoutVars>
      </dgm:prSet>
      <dgm:spPr/>
    </dgm:pt>
  </dgm:ptLst>
  <dgm:cxnLst>
    <dgm:cxn modelId="{012EFE0A-7C02-4411-ABEF-EFED2C2FCFB3}" type="presOf" srcId="{0E9A8DE1-DDE2-40CD-89E5-3FB844EC44DA}" destId="{AC1C439B-9376-48AF-8439-5CFF6CD1AA76}" srcOrd="0" destOrd="0" presId="urn:microsoft.com/office/officeart/2005/8/layout/radial1"/>
    <dgm:cxn modelId="{965A7111-9A46-40DB-9481-D0400C9371DA}" type="presOf" srcId="{AA915FD0-7DAE-4089-BF07-924EBCA100A8}" destId="{30ABB3B0-D56F-44A1-9DF5-DE003BF666C1}" srcOrd="1" destOrd="0" presId="urn:microsoft.com/office/officeart/2005/8/layout/radial1"/>
    <dgm:cxn modelId="{1449DF17-3EF3-49E7-8055-9303A8644BE7}" srcId="{0E9A8DE1-DDE2-40CD-89E5-3FB844EC44DA}" destId="{6135EB2B-A45E-415B-955A-FB87DD80EBAF}" srcOrd="3" destOrd="0" parTransId="{F8BD4E19-4D95-4790-A8C0-CCCBDBB65086}" sibTransId="{1176DB35-30C3-4A5E-BC5C-724FF191C05D}"/>
    <dgm:cxn modelId="{333E191A-10BF-4431-9D43-63291D0D7820}" type="presOf" srcId="{9CC42AF0-CFDD-4DF8-9FCF-D405F3FE5817}" destId="{93A8698A-25F4-49DB-BE81-C82EC11B03C3}" srcOrd="1" destOrd="0" presId="urn:microsoft.com/office/officeart/2005/8/layout/radial1"/>
    <dgm:cxn modelId="{F3A6391E-A41E-4879-B135-389F86866E3C}" srcId="{0E9A8DE1-DDE2-40CD-89E5-3FB844EC44DA}" destId="{49AADA3E-13C5-4D2E-8B63-AC0CBF809515}" srcOrd="0" destOrd="0" parTransId="{01CE3CAF-FCD2-42FA-B9B1-069B2D6B25F3}" sibTransId="{B87BD469-DF65-4A90-B146-BB1176C38B3A}"/>
    <dgm:cxn modelId="{3ADCF81E-2D85-44F6-B70A-63FCA754AA48}" type="presOf" srcId="{49AADA3E-13C5-4D2E-8B63-AC0CBF809515}" destId="{D666F38E-D519-4DE3-83CC-35BFA97EFE2C}" srcOrd="0" destOrd="0" presId="urn:microsoft.com/office/officeart/2005/8/layout/radial1"/>
    <dgm:cxn modelId="{4A987E28-58B4-4554-B953-4B821980AC3D}" type="presOf" srcId="{C0B3260B-FAED-4B88-B44A-2CB814FAA5C9}" destId="{13A3CC96-93F0-4E71-87AC-CED0052D5E79}" srcOrd="0" destOrd="0" presId="urn:microsoft.com/office/officeart/2005/8/layout/radial1"/>
    <dgm:cxn modelId="{DD2F3B36-149E-4216-AF69-242408B96222}" type="presOf" srcId="{21D92635-BC02-42D6-937A-D14652EFEFB7}" destId="{1C1E46AA-F765-4EF5-AF15-AC62D09DA349}" srcOrd="0" destOrd="0" presId="urn:microsoft.com/office/officeart/2005/8/layout/radial1"/>
    <dgm:cxn modelId="{A6797C3D-0F79-4212-AB6C-891198B7C461}" type="presOf" srcId="{4F6B09C3-AB91-42AE-ACFD-9286A69421F4}" destId="{5F98473D-80E8-44E5-BA08-3BD869FFD8EA}" srcOrd="1" destOrd="0" presId="urn:microsoft.com/office/officeart/2005/8/layout/radial1"/>
    <dgm:cxn modelId="{0B401C5C-8491-4AE8-A4F0-E7518046BC7A}" srcId="{0E9A8DE1-DDE2-40CD-89E5-3FB844EC44DA}" destId="{C0B3260B-FAED-4B88-B44A-2CB814FAA5C9}" srcOrd="1" destOrd="0" parTransId="{37823F45-EC48-406C-A4AB-2A8730AD7DA7}" sibTransId="{99085AE9-7DCB-4A50-B104-416C5BC8FA23}"/>
    <dgm:cxn modelId="{0B14785F-E104-47ED-B9CF-DB82A83D20B5}" srcId="{0E9A8DE1-DDE2-40CD-89E5-3FB844EC44DA}" destId="{EFD635FA-CC11-419F-BFC3-98A11E11B1F8}" srcOrd="4" destOrd="0" parTransId="{9CC42AF0-CFDD-4DF8-9FCF-D405F3FE5817}" sibTransId="{1B155C47-8B33-4EAB-8C38-63B5989FFFDA}"/>
    <dgm:cxn modelId="{95E9C361-F1F3-4A87-94B4-83973C7E6292}" type="presOf" srcId="{EFD635FA-CC11-419F-BFC3-98A11E11B1F8}" destId="{A3546A0E-73D0-4FAD-8F56-D475168FBDE9}" srcOrd="0" destOrd="0" presId="urn:microsoft.com/office/officeart/2005/8/layout/radial1"/>
    <dgm:cxn modelId="{948D1844-409E-4D57-9866-BADDD12BCE25}" type="presOf" srcId="{9CC42AF0-CFDD-4DF8-9FCF-D405F3FE5817}" destId="{FB28FF05-C9BF-45C5-955C-BB5FCED8C9AE}" srcOrd="0" destOrd="0" presId="urn:microsoft.com/office/officeart/2005/8/layout/radial1"/>
    <dgm:cxn modelId="{B286CE4B-3282-4F39-A9FB-F4642997DB26}" type="presOf" srcId="{4F6B09C3-AB91-42AE-ACFD-9286A69421F4}" destId="{F74A80B4-2F10-4C42-B539-6C8E690F043E}" srcOrd="0" destOrd="0" presId="urn:microsoft.com/office/officeart/2005/8/layout/radial1"/>
    <dgm:cxn modelId="{F5BFD04C-536D-465B-9333-627A92134AE7}" type="presOf" srcId="{01CE3CAF-FCD2-42FA-B9B1-069B2D6B25F3}" destId="{E8FA4649-C47D-40E3-82D3-145C59BCF184}" srcOrd="0" destOrd="0" presId="urn:microsoft.com/office/officeart/2005/8/layout/radial1"/>
    <dgm:cxn modelId="{9FD2154F-64CA-4A9E-946A-F5395AB039B1}" type="presOf" srcId="{498A6421-EA79-45A0-9991-BBDC88632B98}" destId="{06318934-5DDB-4327-96EB-DD1DE28B83E2}" srcOrd="0" destOrd="0" presId="urn:microsoft.com/office/officeart/2005/8/layout/radial1"/>
    <dgm:cxn modelId="{8D54E24F-2A8C-4153-AFC4-FDEBEE14EF4A}" type="presOf" srcId="{6135EB2B-A45E-415B-955A-FB87DD80EBAF}" destId="{3C040127-1A8C-4329-8C6D-D5BEFB8FEE60}" srcOrd="0" destOrd="0" presId="urn:microsoft.com/office/officeart/2005/8/layout/radial1"/>
    <dgm:cxn modelId="{6A71E578-0ADA-4F5E-8F9D-7F744357FC63}" type="presOf" srcId="{780AD5CC-1306-497C-9FC2-67E0B1CB17EB}" destId="{91DBE71B-3473-45C0-8762-3679A73158DE}" srcOrd="1" destOrd="0" presId="urn:microsoft.com/office/officeart/2005/8/layout/radial1"/>
    <dgm:cxn modelId="{34774E85-82BF-4179-AF42-F9B4F667E311}" srcId="{498A6421-EA79-45A0-9991-BBDC88632B98}" destId="{0E9A8DE1-DDE2-40CD-89E5-3FB844EC44DA}" srcOrd="0" destOrd="0" parTransId="{7A08E1C3-0110-43C9-B01F-F4A9102900BD}" sibTransId="{3EE08FE6-8CBC-4E2F-8C51-FA97B298BA2A}"/>
    <dgm:cxn modelId="{92804692-B524-4567-8D2D-888BE86221D3}" type="presOf" srcId="{597C229D-666F-45EC-AB62-9E694C7BC1EB}" destId="{D4D334F3-87CC-4147-BCD7-3EF8A4E39A1B}" srcOrd="0" destOrd="0" presId="urn:microsoft.com/office/officeart/2005/8/layout/radial1"/>
    <dgm:cxn modelId="{51766495-646D-4951-A407-4BCA410DBE3D}" type="presOf" srcId="{FDFF747D-25D9-4304-BD87-07F93D2D86EE}" destId="{BFFE2F8C-2B1C-40AB-9EF3-AD69F234A7C0}" srcOrd="0" destOrd="0" presId="urn:microsoft.com/office/officeart/2005/8/layout/radial1"/>
    <dgm:cxn modelId="{728B1DA8-6678-4AD2-85BF-5BDB655609D2}" srcId="{0E9A8DE1-DDE2-40CD-89E5-3FB844EC44DA}" destId="{21D92635-BC02-42D6-937A-D14652EFEFB7}" srcOrd="2" destOrd="0" parTransId="{AA915FD0-7DAE-4089-BF07-924EBCA100A8}" sibTransId="{BC29299E-50F0-4E91-9262-8A0936277DA3}"/>
    <dgm:cxn modelId="{209368B8-67DB-453B-9BB1-0C8E36E8D5D5}" type="presOf" srcId="{37823F45-EC48-406C-A4AB-2A8730AD7DA7}" destId="{ECE6B9AA-68F6-44E4-BF9D-1F4E75545907}" srcOrd="0" destOrd="0" presId="urn:microsoft.com/office/officeart/2005/8/layout/radial1"/>
    <dgm:cxn modelId="{EDBA20BC-EB4F-4388-822D-61B6E158D6A4}" type="presOf" srcId="{F8BD4E19-4D95-4790-A8C0-CCCBDBB65086}" destId="{04425F02-93E7-4465-84C7-C8A8FA5B8063}" srcOrd="0" destOrd="0" presId="urn:microsoft.com/office/officeart/2005/8/layout/radial1"/>
    <dgm:cxn modelId="{9DBF36BC-45C5-4FBC-880B-F2C0577B8A8C}" type="presOf" srcId="{F8BD4E19-4D95-4790-A8C0-CCCBDBB65086}" destId="{4B9F262B-350E-4CA5-85E1-96282B8A6966}" srcOrd="1" destOrd="0" presId="urn:microsoft.com/office/officeart/2005/8/layout/radial1"/>
    <dgm:cxn modelId="{230F65C4-2509-4CE1-A323-B07E0336E2F8}" type="presOf" srcId="{AA915FD0-7DAE-4089-BF07-924EBCA100A8}" destId="{5BC4DA1D-9669-4120-A1DF-AEAB3A0AF63E}" srcOrd="0" destOrd="0" presId="urn:microsoft.com/office/officeart/2005/8/layout/radial1"/>
    <dgm:cxn modelId="{03CC87C4-C7B5-47AE-8457-144DE36E61CC}" srcId="{0E9A8DE1-DDE2-40CD-89E5-3FB844EC44DA}" destId="{FDFF747D-25D9-4304-BD87-07F93D2D86EE}" srcOrd="6" destOrd="0" parTransId="{780AD5CC-1306-497C-9FC2-67E0B1CB17EB}" sibTransId="{B5815897-3DED-4F4B-B913-A306F5344E10}"/>
    <dgm:cxn modelId="{FAF33CD3-3D34-4D87-8B5B-7B1E3D426F05}" type="presOf" srcId="{780AD5CC-1306-497C-9FC2-67E0B1CB17EB}" destId="{D9035A18-6F33-4F34-AA53-4EAF8FC09EF9}" srcOrd="0" destOrd="0" presId="urn:microsoft.com/office/officeart/2005/8/layout/radial1"/>
    <dgm:cxn modelId="{3C18EBE3-9F2D-41BC-B6DA-8AA8008442D9}" type="presOf" srcId="{01CE3CAF-FCD2-42FA-B9B1-069B2D6B25F3}" destId="{45C4DA8A-ED2B-40D4-BB76-4C8015F3AB8F}" srcOrd="1" destOrd="0" presId="urn:microsoft.com/office/officeart/2005/8/layout/radial1"/>
    <dgm:cxn modelId="{2D1906F9-4FCB-4F00-8207-8A9F1DF9EEC4}" type="presOf" srcId="{37823F45-EC48-406C-A4AB-2A8730AD7DA7}" destId="{1D1B9B67-B01A-413B-8BC9-E2392A643840}" srcOrd="1" destOrd="0" presId="urn:microsoft.com/office/officeart/2005/8/layout/radial1"/>
    <dgm:cxn modelId="{B81ACFFF-81E4-486D-B9F5-236B82E3810F}" srcId="{0E9A8DE1-DDE2-40CD-89E5-3FB844EC44DA}" destId="{597C229D-666F-45EC-AB62-9E694C7BC1EB}" srcOrd="5" destOrd="0" parTransId="{4F6B09C3-AB91-42AE-ACFD-9286A69421F4}" sibTransId="{8CB45679-BA9F-4D6F-89D4-11B33CB7B7EA}"/>
    <dgm:cxn modelId="{0F430F2C-B12D-47D4-9700-0514FE4CE2B2}" type="presParOf" srcId="{06318934-5DDB-4327-96EB-DD1DE28B83E2}" destId="{AC1C439B-9376-48AF-8439-5CFF6CD1AA76}" srcOrd="0" destOrd="0" presId="urn:microsoft.com/office/officeart/2005/8/layout/radial1"/>
    <dgm:cxn modelId="{AAA7DBF1-85FE-4901-9D67-8DEBFC381D2F}" type="presParOf" srcId="{06318934-5DDB-4327-96EB-DD1DE28B83E2}" destId="{E8FA4649-C47D-40E3-82D3-145C59BCF184}" srcOrd="1" destOrd="0" presId="urn:microsoft.com/office/officeart/2005/8/layout/radial1"/>
    <dgm:cxn modelId="{5FD01AB7-85FA-4C69-812B-09323D9F8683}" type="presParOf" srcId="{E8FA4649-C47D-40E3-82D3-145C59BCF184}" destId="{45C4DA8A-ED2B-40D4-BB76-4C8015F3AB8F}" srcOrd="0" destOrd="0" presId="urn:microsoft.com/office/officeart/2005/8/layout/radial1"/>
    <dgm:cxn modelId="{6B18CAAF-8E15-4301-8C68-A67FC771044F}" type="presParOf" srcId="{06318934-5DDB-4327-96EB-DD1DE28B83E2}" destId="{D666F38E-D519-4DE3-83CC-35BFA97EFE2C}" srcOrd="2" destOrd="0" presId="urn:microsoft.com/office/officeart/2005/8/layout/radial1"/>
    <dgm:cxn modelId="{5DEE461B-E665-4D52-9F6E-9204A04A2904}" type="presParOf" srcId="{06318934-5DDB-4327-96EB-DD1DE28B83E2}" destId="{ECE6B9AA-68F6-44E4-BF9D-1F4E75545907}" srcOrd="3" destOrd="0" presId="urn:microsoft.com/office/officeart/2005/8/layout/radial1"/>
    <dgm:cxn modelId="{314F6AB6-84A8-4D85-8D09-8C8BFD9CAB86}" type="presParOf" srcId="{ECE6B9AA-68F6-44E4-BF9D-1F4E75545907}" destId="{1D1B9B67-B01A-413B-8BC9-E2392A643840}" srcOrd="0" destOrd="0" presId="urn:microsoft.com/office/officeart/2005/8/layout/radial1"/>
    <dgm:cxn modelId="{3A2DA2D0-CB68-405B-841C-CC8F0E3412D9}" type="presParOf" srcId="{06318934-5DDB-4327-96EB-DD1DE28B83E2}" destId="{13A3CC96-93F0-4E71-87AC-CED0052D5E79}" srcOrd="4" destOrd="0" presId="urn:microsoft.com/office/officeart/2005/8/layout/radial1"/>
    <dgm:cxn modelId="{ADE2BD8A-E9F6-47DB-8372-5AF0BF552F6D}" type="presParOf" srcId="{06318934-5DDB-4327-96EB-DD1DE28B83E2}" destId="{5BC4DA1D-9669-4120-A1DF-AEAB3A0AF63E}" srcOrd="5" destOrd="0" presId="urn:microsoft.com/office/officeart/2005/8/layout/radial1"/>
    <dgm:cxn modelId="{07E9A840-449F-4BFB-B27D-3F8B38C73062}" type="presParOf" srcId="{5BC4DA1D-9669-4120-A1DF-AEAB3A0AF63E}" destId="{30ABB3B0-D56F-44A1-9DF5-DE003BF666C1}" srcOrd="0" destOrd="0" presId="urn:microsoft.com/office/officeart/2005/8/layout/radial1"/>
    <dgm:cxn modelId="{60F81D4F-6902-4140-BBF9-E5E3CFC0EDEF}" type="presParOf" srcId="{06318934-5DDB-4327-96EB-DD1DE28B83E2}" destId="{1C1E46AA-F765-4EF5-AF15-AC62D09DA349}" srcOrd="6" destOrd="0" presId="urn:microsoft.com/office/officeart/2005/8/layout/radial1"/>
    <dgm:cxn modelId="{C2047DC5-CA00-403E-81D3-3FFD2D5E5666}" type="presParOf" srcId="{06318934-5DDB-4327-96EB-DD1DE28B83E2}" destId="{04425F02-93E7-4465-84C7-C8A8FA5B8063}" srcOrd="7" destOrd="0" presId="urn:microsoft.com/office/officeart/2005/8/layout/radial1"/>
    <dgm:cxn modelId="{A2A4A95C-1D89-45DA-91A4-FF0EE95FC2E4}" type="presParOf" srcId="{04425F02-93E7-4465-84C7-C8A8FA5B8063}" destId="{4B9F262B-350E-4CA5-85E1-96282B8A6966}" srcOrd="0" destOrd="0" presId="urn:microsoft.com/office/officeart/2005/8/layout/radial1"/>
    <dgm:cxn modelId="{581837ED-6B5E-479D-9FEE-99F1909AD6DE}" type="presParOf" srcId="{06318934-5DDB-4327-96EB-DD1DE28B83E2}" destId="{3C040127-1A8C-4329-8C6D-D5BEFB8FEE60}" srcOrd="8" destOrd="0" presId="urn:microsoft.com/office/officeart/2005/8/layout/radial1"/>
    <dgm:cxn modelId="{30CD624A-BA3E-4528-A921-F8C6FCDDEDD8}" type="presParOf" srcId="{06318934-5DDB-4327-96EB-DD1DE28B83E2}" destId="{FB28FF05-C9BF-45C5-955C-BB5FCED8C9AE}" srcOrd="9" destOrd="0" presId="urn:microsoft.com/office/officeart/2005/8/layout/radial1"/>
    <dgm:cxn modelId="{6B4A001F-27BC-4A2B-BAB5-4AEA9816DBA2}" type="presParOf" srcId="{FB28FF05-C9BF-45C5-955C-BB5FCED8C9AE}" destId="{93A8698A-25F4-49DB-BE81-C82EC11B03C3}" srcOrd="0" destOrd="0" presId="urn:microsoft.com/office/officeart/2005/8/layout/radial1"/>
    <dgm:cxn modelId="{7949DFAE-279D-40A0-AE0F-4012DDBA4877}" type="presParOf" srcId="{06318934-5DDB-4327-96EB-DD1DE28B83E2}" destId="{A3546A0E-73D0-4FAD-8F56-D475168FBDE9}" srcOrd="10" destOrd="0" presId="urn:microsoft.com/office/officeart/2005/8/layout/radial1"/>
    <dgm:cxn modelId="{61A41CB7-9FBF-4139-AD22-ACB521027C99}" type="presParOf" srcId="{06318934-5DDB-4327-96EB-DD1DE28B83E2}" destId="{F74A80B4-2F10-4C42-B539-6C8E690F043E}" srcOrd="11" destOrd="0" presId="urn:microsoft.com/office/officeart/2005/8/layout/radial1"/>
    <dgm:cxn modelId="{85234383-19D5-41FB-BF3F-665DD2725011}" type="presParOf" srcId="{F74A80B4-2F10-4C42-B539-6C8E690F043E}" destId="{5F98473D-80E8-44E5-BA08-3BD869FFD8EA}" srcOrd="0" destOrd="0" presId="urn:microsoft.com/office/officeart/2005/8/layout/radial1"/>
    <dgm:cxn modelId="{343AAA14-EBDA-4BB0-924E-7561CAB8DD2B}" type="presParOf" srcId="{06318934-5DDB-4327-96EB-DD1DE28B83E2}" destId="{D4D334F3-87CC-4147-BCD7-3EF8A4E39A1B}" srcOrd="12" destOrd="0" presId="urn:microsoft.com/office/officeart/2005/8/layout/radial1"/>
    <dgm:cxn modelId="{41C44798-4449-4794-BFCC-9197BBF858E8}" type="presParOf" srcId="{06318934-5DDB-4327-96EB-DD1DE28B83E2}" destId="{D9035A18-6F33-4F34-AA53-4EAF8FC09EF9}" srcOrd="13" destOrd="0" presId="urn:microsoft.com/office/officeart/2005/8/layout/radial1"/>
    <dgm:cxn modelId="{9262F9C9-56B6-4E28-9E87-048B00B39192}" type="presParOf" srcId="{D9035A18-6F33-4F34-AA53-4EAF8FC09EF9}" destId="{91DBE71B-3473-45C0-8762-3679A73158DE}" srcOrd="0" destOrd="0" presId="urn:microsoft.com/office/officeart/2005/8/layout/radial1"/>
    <dgm:cxn modelId="{8494985A-A2C0-43B4-A9D1-2F91E7833CFD}" type="presParOf" srcId="{06318934-5DDB-4327-96EB-DD1DE28B83E2}" destId="{BFFE2F8C-2B1C-40AB-9EF3-AD69F234A7C0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6127BDC7-13DE-4034-BF79-A1BA70F5A50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915D3E87-A225-4DF7-9E12-BBBACEC0B11A}">
      <dgm:prSet phldrT="[文本]"/>
      <dgm:spPr/>
      <dgm:t>
        <a:bodyPr/>
        <a:lstStyle/>
        <a:p>
          <a:r>
            <a:rPr lang="en-US" altLang="en-US" dirty="0"/>
            <a:t>1</a:t>
          </a:r>
          <a:r>
            <a:rPr lang="zh-CN" altLang="en-US" dirty="0"/>
            <a:t>个宗旨：创造价值，推动业务更好地创造利润，更好地实现战略目标</a:t>
          </a:r>
        </a:p>
      </dgm:t>
    </dgm:pt>
    <dgm:pt modelId="{52658748-581C-482D-AD88-9D8657EA0B98}" type="parTrans" cxnId="{5AD2115F-D709-42BC-9072-2442F90BB372}">
      <dgm:prSet/>
      <dgm:spPr/>
      <dgm:t>
        <a:bodyPr/>
        <a:lstStyle/>
        <a:p>
          <a:endParaRPr lang="zh-CN" altLang="en-US"/>
        </a:p>
      </dgm:t>
    </dgm:pt>
    <dgm:pt modelId="{47B5836B-48DA-4057-8DA5-965B19CFF98E}" type="sibTrans" cxnId="{5AD2115F-D709-42BC-9072-2442F90BB372}">
      <dgm:prSet/>
      <dgm:spPr/>
      <dgm:t>
        <a:bodyPr/>
        <a:lstStyle/>
        <a:p>
          <a:endParaRPr lang="zh-CN" altLang="en-US"/>
        </a:p>
      </dgm:t>
    </dgm:pt>
    <dgm:pt modelId="{4C15470F-CFCA-4BF0-973F-649DA5495764}">
      <dgm:prSet phldrT="[文本]"/>
      <dgm:spPr/>
      <dgm:t>
        <a:bodyPr/>
        <a:lstStyle/>
        <a:p>
          <a:r>
            <a:rPr lang="en-US" altLang="en-US" dirty="0"/>
            <a:t>2</a:t>
          </a:r>
          <a:r>
            <a:rPr lang="zh-CN" altLang="en-US" dirty="0"/>
            <a:t>个动作：纠偏、加速</a:t>
          </a:r>
        </a:p>
      </dgm:t>
    </dgm:pt>
    <dgm:pt modelId="{C6C590F2-1052-4B24-B89F-F70EEC46FD76}" type="parTrans" cxnId="{6FB665B8-974A-475A-90BD-AD059440940A}">
      <dgm:prSet/>
      <dgm:spPr/>
      <dgm:t>
        <a:bodyPr/>
        <a:lstStyle/>
        <a:p>
          <a:endParaRPr lang="zh-CN" altLang="en-US"/>
        </a:p>
      </dgm:t>
    </dgm:pt>
    <dgm:pt modelId="{E9719689-BFEA-4DF5-879A-A910462AA3B5}" type="sibTrans" cxnId="{6FB665B8-974A-475A-90BD-AD059440940A}">
      <dgm:prSet/>
      <dgm:spPr/>
      <dgm:t>
        <a:bodyPr/>
        <a:lstStyle/>
        <a:p>
          <a:endParaRPr lang="zh-CN" altLang="en-US"/>
        </a:p>
      </dgm:t>
    </dgm:pt>
    <dgm:pt modelId="{6AF57DED-057A-4110-B35A-C11E97933A81}">
      <dgm:prSet phldrT="[文本]"/>
      <dgm:spPr/>
      <dgm:t>
        <a:bodyPr/>
        <a:lstStyle/>
        <a:p>
          <a:r>
            <a:rPr lang="en-US" altLang="en-US" dirty="0"/>
            <a:t>3</a:t>
          </a:r>
          <a:r>
            <a:rPr lang="zh-CN" altLang="en-US" dirty="0"/>
            <a:t>个角色：战略目标的推动者、重大问题的吹哨人、运营效率的加速剂</a:t>
          </a:r>
        </a:p>
      </dgm:t>
    </dgm:pt>
    <dgm:pt modelId="{0FA72869-9FE0-40E3-9DF4-89F31C23002B}" type="parTrans" cxnId="{B5EBBA4D-A639-4110-AEA1-B59D7DD840CA}">
      <dgm:prSet/>
      <dgm:spPr/>
      <dgm:t>
        <a:bodyPr/>
        <a:lstStyle/>
        <a:p>
          <a:endParaRPr lang="zh-CN" altLang="en-US"/>
        </a:p>
      </dgm:t>
    </dgm:pt>
    <dgm:pt modelId="{BB7565E8-C804-49F9-8DC8-9E494AD81833}" type="sibTrans" cxnId="{B5EBBA4D-A639-4110-AEA1-B59D7DD840CA}">
      <dgm:prSet/>
      <dgm:spPr/>
      <dgm:t>
        <a:bodyPr/>
        <a:lstStyle/>
        <a:p>
          <a:endParaRPr lang="zh-CN" altLang="en-US"/>
        </a:p>
      </dgm:t>
    </dgm:pt>
    <dgm:pt modelId="{AC33F362-FE1B-46C2-BE56-BFB7C2ECEC64}">
      <dgm:prSet phldrT="[文本]"/>
      <dgm:spPr/>
      <dgm:t>
        <a:bodyPr/>
        <a:lstStyle/>
        <a:p>
          <a:r>
            <a:rPr lang="en-US" altLang="en-US" dirty="0"/>
            <a:t>7</a:t>
          </a:r>
          <a:r>
            <a:rPr lang="zh-CN" altLang="en-US" dirty="0"/>
            <a:t>项职责</a:t>
          </a:r>
        </a:p>
      </dgm:t>
    </dgm:pt>
    <dgm:pt modelId="{C9E24D7D-00C7-4621-9DFC-1A26B7F7F2AA}" type="parTrans" cxnId="{DEDD6224-4D8A-4917-958D-197CC6E4C249}">
      <dgm:prSet/>
      <dgm:spPr/>
      <dgm:t>
        <a:bodyPr/>
        <a:lstStyle/>
        <a:p>
          <a:endParaRPr lang="zh-CN" altLang="en-US"/>
        </a:p>
      </dgm:t>
    </dgm:pt>
    <dgm:pt modelId="{5F55AAD3-2D2B-4483-8726-6292B07915CB}" type="sibTrans" cxnId="{DEDD6224-4D8A-4917-958D-197CC6E4C249}">
      <dgm:prSet/>
      <dgm:spPr/>
      <dgm:t>
        <a:bodyPr/>
        <a:lstStyle/>
        <a:p>
          <a:endParaRPr lang="zh-CN" altLang="en-US"/>
        </a:p>
      </dgm:t>
    </dgm:pt>
    <dgm:pt modelId="{3A566331-36F7-403D-91C9-85ED949689D1}">
      <dgm:prSet phldrT="[文本]"/>
      <dgm:spPr/>
      <dgm:t>
        <a:bodyPr/>
        <a:lstStyle/>
        <a:p>
          <a:r>
            <a:rPr lang="en-US" altLang="en-US" dirty="0"/>
            <a:t>3</a:t>
          </a:r>
          <a:r>
            <a:rPr lang="zh-CN" altLang="en-US" dirty="0"/>
            <a:t>类工作：保健类、改善类、突破类</a:t>
          </a:r>
        </a:p>
      </dgm:t>
    </dgm:pt>
    <dgm:pt modelId="{19A66734-DD68-4ACD-80A4-606F322AAC69}" type="parTrans" cxnId="{C0999306-6F75-4D8D-ACDA-9ADCE633D323}">
      <dgm:prSet/>
      <dgm:spPr/>
      <dgm:t>
        <a:bodyPr/>
        <a:lstStyle/>
        <a:p>
          <a:endParaRPr lang="zh-CN" altLang="en-US"/>
        </a:p>
      </dgm:t>
    </dgm:pt>
    <dgm:pt modelId="{7BB63DC6-98BC-4DB1-8C72-B241B9AF6F52}" type="sibTrans" cxnId="{C0999306-6F75-4D8D-ACDA-9ADCE633D323}">
      <dgm:prSet/>
      <dgm:spPr/>
      <dgm:t>
        <a:bodyPr/>
        <a:lstStyle/>
        <a:p>
          <a:endParaRPr lang="zh-CN" altLang="en-US"/>
        </a:p>
      </dgm:t>
    </dgm:pt>
    <dgm:pt modelId="{3DA48A2F-5108-4889-8E73-F00A70687E41}" type="pres">
      <dgm:prSet presAssocID="{6127BDC7-13DE-4034-BF79-A1BA70F5A50E}" presName="Name0" presStyleCnt="0">
        <dgm:presLayoutVars>
          <dgm:chMax val="7"/>
          <dgm:chPref val="7"/>
          <dgm:dir/>
        </dgm:presLayoutVars>
      </dgm:prSet>
      <dgm:spPr/>
    </dgm:pt>
    <dgm:pt modelId="{C02803BA-2677-4A38-AA91-2214FCDCAC84}" type="pres">
      <dgm:prSet presAssocID="{6127BDC7-13DE-4034-BF79-A1BA70F5A50E}" presName="Name1" presStyleCnt="0"/>
      <dgm:spPr/>
    </dgm:pt>
    <dgm:pt modelId="{8670AE8A-2C21-4CBC-B1E2-497F0D418BB1}" type="pres">
      <dgm:prSet presAssocID="{6127BDC7-13DE-4034-BF79-A1BA70F5A50E}" presName="cycle" presStyleCnt="0"/>
      <dgm:spPr/>
    </dgm:pt>
    <dgm:pt modelId="{B1AD50BE-F93D-41ED-BE1D-E9762F016772}" type="pres">
      <dgm:prSet presAssocID="{6127BDC7-13DE-4034-BF79-A1BA70F5A50E}" presName="srcNode" presStyleLbl="node1" presStyleIdx="0" presStyleCnt="5"/>
      <dgm:spPr/>
    </dgm:pt>
    <dgm:pt modelId="{AC2DD688-ECE4-46C3-B4B5-154634C75881}" type="pres">
      <dgm:prSet presAssocID="{6127BDC7-13DE-4034-BF79-A1BA70F5A50E}" presName="conn" presStyleLbl="parChTrans1D2" presStyleIdx="0" presStyleCnt="1"/>
      <dgm:spPr/>
    </dgm:pt>
    <dgm:pt modelId="{340421AA-8058-4C01-920B-28E6DD2FE2D4}" type="pres">
      <dgm:prSet presAssocID="{6127BDC7-13DE-4034-BF79-A1BA70F5A50E}" presName="extraNode" presStyleLbl="node1" presStyleIdx="0" presStyleCnt="5"/>
      <dgm:spPr/>
    </dgm:pt>
    <dgm:pt modelId="{E1D4DF24-9EB0-4551-ADCC-EE96C3AB518C}" type="pres">
      <dgm:prSet presAssocID="{6127BDC7-13DE-4034-BF79-A1BA70F5A50E}" presName="dstNode" presStyleLbl="node1" presStyleIdx="0" presStyleCnt="5"/>
      <dgm:spPr/>
    </dgm:pt>
    <dgm:pt modelId="{B521E946-A5B5-4694-8183-AE3FACAA49D7}" type="pres">
      <dgm:prSet presAssocID="{915D3E87-A225-4DF7-9E12-BBBACEC0B11A}" presName="text_1" presStyleLbl="node1" presStyleIdx="0" presStyleCnt="5">
        <dgm:presLayoutVars>
          <dgm:bulletEnabled val="1"/>
        </dgm:presLayoutVars>
      </dgm:prSet>
      <dgm:spPr/>
    </dgm:pt>
    <dgm:pt modelId="{A2324BD1-710E-42F8-88FC-9ACE3C8D7EA3}" type="pres">
      <dgm:prSet presAssocID="{915D3E87-A225-4DF7-9E12-BBBACEC0B11A}" presName="accent_1" presStyleCnt="0"/>
      <dgm:spPr/>
    </dgm:pt>
    <dgm:pt modelId="{F88D23C0-7BBA-405A-8B55-2AEB79DA1F23}" type="pres">
      <dgm:prSet presAssocID="{915D3E87-A225-4DF7-9E12-BBBACEC0B11A}" presName="accentRepeatNode" presStyleLbl="solidFgAcc1" presStyleIdx="0" presStyleCnt="5"/>
      <dgm:spPr/>
    </dgm:pt>
    <dgm:pt modelId="{5B9BACF4-9BD0-4AF0-B606-FE6D83488DAA}" type="pres">
      <dgm:prSet presAssocID="{4C15470F-CFCA-4BF0-973F-649DA5495764}" presName="text_2" presStyleLbl="node1" presStyleIdx="1" presStyleCnt="5">
        <dgm:presLayoutVars>
          <dgm:bulletEnabled val="1"/>
        </dgm:presLayoutVars>
      </dgm:prSet>
      <dgm:spPr/>
    </dgm:pt>
    <dgm:pt modelId="{3D3F4FC9-6A6C-4437-BC0B-188DA3D4CC34}" type="pres">
      <dgm:prSet presAssocID="{4C15470F-CFCA-4BF0-973F-649DA5495764}" presName="accent_2" presStyleCnt="0"/>
      <dgm:spPr/>
    </dgm:pt>
    <dgm:pt modelId="{4D2AAE54-9EB7-4CA8-80E7-99BD32A309F8}" type="pres">
      <dgm:prSet presAssocID="{4C15470F-CFCA-4BF0-973F-649DA5495764}" presName="accentRepeatNode" presStyleLbl="solidFgAcc1" presStyleIdx="1" presStyleCnt="5"/>
      <dgm:spPr/>
    </dgm:pt>
    <dgm:pt modelId="{69CEE474-396F-4308-A33F-8F1388A8D5AA}" type="pres">
      <dgm:prSet presAssocID="{6AF57DED-057A-4110-B35A-C11E97933A81}" presName="text_3" presStyleLbl="node1" presStyleIdx="2" presStyleCnt="5">
        <dgm:presLayoutVars>
          <dgm:bulletEnabled val="1"/>
        </dgm:presLayoutVars>
      </dgm:prSet>
      <dgm:spPr/>
    </dgm:pt>
    <dgm:pt modelId="{A04E9F60-9257-467A-AA7D-8F43A784EE82}" type="pres">
      <dgm:prSet presAssocID="{6AF57DED-057A-4110-B35A-C11E97933A81}" presName="accent_3" presStyleCnt="0"/>
      <dgm:spPr/>
    </dgm:pt>
    <dgm:pt modelId="{EECD5109-A5E7-4427-AF37-D7C352619E50}" type="pres">
      <dgm:prSet presAssocID="{6AF57DED-057A-4110-B35A-C11E97933A81}" presName="accentRepeatNode" presStyleLbl="solidFgAcc1" presStyleIdx="2" presStyleCnt="5"/>
      <dgm:spPr/>
    </dgm:pt>
    <dgm:pt modelId="{4B769773-CDC6-4BC7-9D3A-E4B220231C86}" type="pres">
      <dgm:prSet presAssocID="{3A566331-36F7-403D-91C9-85ED949689D1}" presName="text_4" presStyleLbl="node1" presStyleIdx="3" presStyleCnt="5">
        <dgm:presLayoutVars>
          <dgm:bulletEnabled val="1"/>
        </dgm:presLayoutVars>
      </dgm:prSet>
      <dgm:spPr/>
    </dgm:pt>
    <dgm:pt modelId="{B3E9BDC3-204F-4BB1-9D90-C6342E2DB2CF}" type="pres">
      <dgm:prSet presAssocID="{3A566331-36F7-403D-91C9-85ED949689D1}" presName="accent_4" presStyleCnt="0"/>
      <dgm:spPr/>
    </dgm:pt>
    <dgm:pt modelId="{D5325E5A-0A42-4A4C-8F5A-8B4986D9F73F}" type="pres">
      <dgm:prSet presAssocID="{3A566331-36F7-403D-91C9-85ED949689D1}" presName="accentRepeatNode" presStyleLbl="solidFgAcc1" presStyleIdx="3" presStyleCnt="5"/>
      <dgm:spPr/>
    </dgm:pt>
    <dgm:pt modelId="{94E1ABC3-5B63-46E6-96C8-9E462B2B0F97}" type="pres">
      <dgm:prSet presAssocID="{AC33F362-FE1B-46C2-BE56-BFB7C2ECEC64}" presName="text_5" presStyleLbl="node1" presStyleIdx="4" presStyleCnt="5">
        <dgm:presLayoutVars>
          <dgm:bulletEnabled val="1"/>
        </dgm:presLayoutVars>
      </dgm:prSet>
      <dgm:spPr/>
    </dgm:pt>
    <dgm:pt modelId="{56A6DA65-839F-4047-8165-5B04E93C7CD3}" type="pres">
      <dgm:prSet presAssocID="{AC33F362-FE1B-46C2-BE56-BFB7C2ECEC64}" presName="accent_5" presStyleCnt="0"/>
      <dgm:spPr/>
    </dgm:pt>
    <dgm:pt modelId="{9450E748-B23F-4B3A-90CA-720CF1807F1A}" type="pres">
      <dgm:prSet presAssocID="{AC33F362-FE1B-46C2-BE56-BFB7C2ECEC64}" presName="accentRepeatNode" presStyleLbl="solidFgAcc1" presStyleIdx="4" presStyleCnt="5"/>
      <dgm:spPr/>
    </dgm:pt>
  </dgm:ptLst>
  <dgm:cxnLst>
    <dgm:cxn modelId="{C0999306-6F75-4D8D-ACDA-9ADCE633D323}" srcId="{6127BDC7-13DE-4034-BF79-A1BA70F5A50E}" destId="{3A566331-36F7-403D-91C9-85ED949689D1}" srcOrd="3" destOrd="0" parTransId="{19A66734-DD68-4ACD-80A4-606F322AAC69}" sibTransId="{7BB63DC6-98BC-4DB1-8C72-B241B9AF6F52}"/>
    <dgm:cxn modelId="{A43ED007-0E51-4B11-85A1-3D0430069639}" type="presOf" srcId="{4C15470F-CFCA-4BF0-973F-649DA5495764}" destId="{5B9BACF4-9BD0-4AF0-B606-FE6D83488DAA}" srcOrd="0" destOrd="0" presId="urn:microsoft.com/office/officeart/2008/layout/VerticalCurvedList"/>
    <dgm:cxn modelId="{DEDD6224-4D8A-4917-958D-197CC6E4C249}" srcId="{6127BDC7-13DE-4034-BF79-A1BA70F5A50E}" destId="{AC33F362-FE1B-46C2-BE56-BFB7C2ECEC64}" srcOrd="4" destOrd="0" parTransId="{C9E24D7D-00C7-4621-9DFC-1A26B7F7F2AA}" sibTransId="{5F55AAD3-2D2B-4483-8726-6292B07915CB}"/>
    <dgm:cxn modelId="{5AD2115F-D709-42BC-9072-2442F90BB372}" srcId="{6127BDC7-13DE-4034-BF79-A1BA70F5A50E}" destId="{915D3E87-A225-4DF7-9E12-BBBACEC0B11A}" srcOrd="0" destOrd="0" parTransId="{52658748-581C-482D-AD88-9D8657EA0B98}" sibTransId="{47B5836B-48DA-4057-8DA5-965B19CFF98E}"/>
    <dgm:cxn modelId="{B5EBBA4D-A639-4110-AEA1-B59D7DD840CA}" srcId="{6127BDC7-13DE-4034-BF79-A1BA70F5A50E}" destId="{6AF57DED-057A-4110-B35A-C11E97933A81}" srcOrd="2" destOrd="0" parTransId="{0FA72869-9FE0-40E3-9DF4-89F31C23002B}" sibTransId="{BB7565E8-C804-49F9-8DC8-9E494AD81833}"/>
    <dgm:cxn modelId="{8EC8D56F-90A4-41F8-8231-06BAABE080C6}" type="presOf" srcId="{3A566331-36F7-403D-91C9-85ED949689D1}" destId="{4B769773-CDC6-4BC7-9D3A-E4B220231C86}" srcOrd="0" destOrd="0" presId="urn:microsoft.com/office/officeart/2008/layout/VerticalCurvedList"/>
    <dgm:cxn modelId="{0BAFD095-83A3-4395-949D-3691915AD25F}" type="presOf" srcId="{915D3E87-A225-4DF7-9E12-BBBACEC0B11A}" destId="{B521E946-A5B5-4694-8183-AE3FACAA49D7}" srcOrd="0" destOrd="0" presId="urn:microsoft.com/office/officeart/2008/layout/VerticalCurvedList"/>
    <dgm:cxn modelId="{B1C1489B-97AD-46A9-9686-5CAE97C1677F}" type="presOf" srcId="{47B5836B-48DA-4057-8DA5-965B19CFF98E}" destId="{AC2DD688-ECE4-46C3-B4B5-154634C75881}" srcOrd="0" destOrd="0" presId="urn:microsoft.com/office/officeart/2008/layout/VerticalCurvedList"/>
    <dgm:cxn modelId="{741D459E-BD0D-4832-ABA6-008DF29DBCF6}" type="presOf" srcId="{6127BDC7-13DE-4034-BF79-A1BA70F5A50E}" destId="{3DA48A2F-5108-4889-8E73-F00A70687E41}" srcOrd="0" destOrd="0" presId="urn:microsoft.com/office/officeart/2008/layout/VerticalCurvedList"/>
    <dgm:cxn modelId="{6FB665B8-974A-475A-90BD-AD059440940A}" srcId="{6127BDC7-13DE-4034-BF79-A1BA70F5A50E}" destId="{4C15470F-CFCA-4BF0-973F-649DA5495764}" srcOrd="1" destOrd="0" parTransId="{C6C590F2-1052-4B24-B89F-F70EEC46FD76}" sibTransId="{E9719689-BFEA-4DF5-879A-A910462AA3B5}"/>
    <dgm:cxn modelId="{FE6400C1-D9F6-4CA5-8E75-07344F2BD72D}" type="presOf" srcId="{AC33F362-FE1B-46C2-BE56-BFB7C2ECEC64}" destId="{94E1ABC3-5B63-46E6-96C8-9E462B2B0F97}" srcOrd="0" destOrd="0" presId="urn:microsoft.com/office/officeart/2008/layout/VerticalCurvedList"/>
    <dgm:cxn modelId="{0FE51DE5-8F14-4A9C-95C0-583992578F23}" type="presOf" srcId="{6AF57DED-057A-4110-B35A-C11E97933A81}" destId="{69CEE474-396F-4308-A33F-8F1388A8D5AA}" srcOrd="0" destOrd="0" presId="urn:microsoft.com/office/officeart/2008/layout/VerticalCurvedList"/>
    <dgm:cxn modelId="{6134133C-759E-48EF-B4F9-193A67948CAB}" type="presParOf" srcId="{3DA48A2F-5108-4889-8E73-F00A70687E41}" destId="{C02803BA-2677-4A38-AA91-2214FCDCAC84}" srcOrd="0" destOrd="0" presId="urn:microsoft.com/office/officeart/2008/layout/VerticalCurvedList"/>
    <dgm:cxn modelId="{7934094E-ED11-45DC-AAB3-E38FB8A2634A}" type="presParOf" srcId="{C02803BA-2677-4A38-AA91-2214FCDCAC84}" destId="{8670AE8A-2C21-4CBC-B1E2-497F0D418BB1}" srcOrd="0" destOrd="0" presId="urn:microsoft.com/office/officeart/2008/layout/VerticalCurvedList"/>
    <dgm:cxn modelId="{957D8993-8977-4DD6-A46B-A333B55E7E32}" type="presParOf" srcId="{8670AE8A-2C21-4CBC-B1E2-497F0D418BB1}" destId="{B1AD50BE-F93D-41ED-BE1D-E9762F016772}" srcOrd="0" destOrd="0" presId="urn:microsoft.com/office/officeart/2008/layout/VerticalCurvedList"/>
    <dgm:cxn modelId="{008D2D1B-0AB6-4365-B7CE-2BE16A3B2370}" type="presParOf" srcId="{8670AE8A-2C21-4CBC-B1E2-497F0D418BB1}" destId="{AC2DD688-ECE4-46C3-B4B5-154634C75881}" srcOrd="1" destOrd="0" presId="urn:microsoft.com/office/officeart/2008/layout/VerticalCurvedList"/>
    <dgm:cxn modelId="{063FE6D6-9EEB-4BDC-947B-F6DC2E2BDDC3}" type="presParOf" srcId="{8670AE8A-2C21-4CBC-B1E2-497F0D418BB1}" destId="{340421AA-8058-4C01-920B-28E6DD2FE2D4}" srcOrd="2" destOrd="0" presId="urn:microsoft.com/office/officeart/2008/layout/VerticalCurvedList"/>
    <dgm:cxn modelId="{0EC470D1-2E23-4C09-9E4B-364E683DD6D2}" type="presParOf" srcId="{8670AE8A-2C21-4CBC-B1E2-497F0D418BB1}" destId="{E1D4DF24-9EB0-4551-ADCC-EE96C3AB518C}" srcOrd="3" destOrd="0" presId="urn:microsoft.com/office/officeart/2008/layout/VerticalCurvedList"/>
    <dgm:cxn modelId="{A30A8668-2048-4039-95F8-583ABFCCA0FE}" type="presParOf" srcId="{C02803BA-2677-4A38-AA91-2214FCDCAC84}" destId="{B521E946-A5B5-4694-8183-AE3FACAA49D7}" srcOrd="1" destOrd="0" presId="urn:microsoft.com/office/officeart/2008/layout/VerticalCurvedList"/>
    <dgm:cxn modelId="{8D7FAB46-4FB1-47C2-A582-B1E0EDDEEF84}" type="presParOf" srcId="{C02803BA-2677-4A38-AA91-2214FCDCAC84}" destId="{A2324BD1-710E-42F8-88FC-9ACE3C8D7EA3}" srcOrd="2" destOrd="0" presId="urn:microsoft.com/office/officeart/2008/layout/VerticalCurvedList"/>
    <dgm:cxn modelId="{DB20EC6E-16FA-4399-90CE-31DB7C2A2488}" type="presParOf" srcId="{A2324BD1-710E-42F8-88FC-9ACE3C8D7EA3}" destId="{F88D23C0-7BBA-405A-8B55-2AEB79DA1F23}" srcOrd="0" destOrd="0" presId="urn:microsoft.com/office/officeart/2008/layout/VerticalCurvedList"/>
    <dgm:cxn modelId="{CE54EFDF-53A4-47A4-9D49-E717370B3B10}" type="presParOf" srcId="{C02803BA-2677-4A38-AA91-2214FCDCAC84}" destId="{5B9BACF4-9BD0-4AF0-B606-FE6D83488DAA}" srcOrd="3" destOrd="0" presId="urn:microsoft.com/office/officeart/2008/layout/VerticalCurvedList"/>
    <dgm:cxn modelId="{9C808BF0-B906-4923-8D94-56BE3F81C4A5}" type="presParOf" srcId="{C02803BA-2677-4A38-AA91-2214FCDCAC84}" destId="{3D3F4FC9-6A6C-4437-BC0B-188DA3D4CC34}" srcOrd="4" destOrd="0" presId="urn:microsoft.com/office/officeart/2008/layout/VerticalCurvedList"/>
    <dgm:cxn modelId="{192DC60F-7611-4A39-91B1-2A3BC40116AD}" type="presParOf" srcId="{3D3F4FC9-6A6C-4437-BC0B-188DA3D4CC34}" destId="{4D2AAE54-9EB7-4CA8-80E7-99BD32A309F8}" srcOrd="0" destOrd="0" presId="urn:microsoft.com/office/officeart/2008/layout/VerticalCurvedList"/>
    <dgm:cxn modelId="{528AE800-A76E-4C82-8CC5-3863D800B3CD}" type="presParOf" srcId="{C02803BA-2677-4A38-AA91-2214FCDCAC84}" destId="{69CEE474-396F-4308-A33F-8F1388A8D5AA}" srcOrd="5" destOrd="0" presId="urn:microsoft.com/office/officeart/2008/layout/VerticalCurvedList"/>
    <dgm:cxn modelId="{C02C990F-EC1F-4CA3-8FAE-A3A930B12DAA}" type="presParOf" srcId="{C02803BA-2677-4A38-AA91-2214FCDCAC84}" destId="{A04E9F60-9257-467A-AA7D-8F43A784EE82}" srcOrd="6" destOrd="0" presId="urn:microsoft.com/office/officeart/2008/layout/VerticalCurvedList"/>
    <dgm:cxn modelId="{FB962156-FF32-44A4-9596-D0059E3A9DBE}" type="presParOf" srcId="{A04E9F60-9257-467A-AA7D-8F43A784EE82}" destId="{EECD5109-A5E7-4427-AF37-D7C352619E50}" srcOrd="0" destOrd="0" presId="urn:microsoft.com/office/officeart/2008/layout/VerticalCurvedList"/>
    <dgm:cxn modelId="{5FC75E92-D5C1-499F-8183-CEF2533F8D55}" type="presParOf" srcId="{C02803BA-2677-4A38-AA91-2214FCDCAC84}" destId="{4B769773-CDC6-4BC7-9D3A-E4B220231C86}" srcOrd="7" destOrd="0" presId="urn:microsoft.com/office/officeart/2008/layout/VerticalCurvedList"/>
    <dgm:cxn modelId="{5B695F8C-20AA-44B2-9C65-D5A00DBB4E24}" type="presParOf" srcId="{C02803BA-2677-4A38-AA91-2214FCDCAC84}" destId="{B3E9BDC3-204F-4BB1-9D90-C6342E2DB2CF}" srcOrd="8" destOrd="0" presId="urn:microsoft.com/office/officeart/2008/layout/VerticalCurvedList"/>
    <dgm:cxn modelId="{89DBF46C-1D18-4900-9CE6-01C922DF9B43}" type="presParOf" srcId="{B3E9BDC3-204F-4BB1-9D90-C6342E2DB2CF}" destId="{D5325E5A-0A42-4A4C-8F5A-8B4986D9F73F}" srcOrd="0" destOrd="0" presId="urn:microsoft.com/office/officeart/2008/layout/VerticalCurvedList"/>
    <dgm:cxn modelId="{779EC0C7-2BF0-4BAF-AF8D-BF929F94844C}" type="presParOf" srcId="{C02803BA-2677-4A38-AA91-2214FCDCAC84}" destId="{94E1ABC3-5B63-46E6-96C8-9E462B2B0F97}" srcOrd="9" destOrd="0" presId="urn:microsoft.com/office/officeart/2008/layout/VerticalCurvedList"/>
    <dgm:cxn modelId="{E44B8CDB-BA66-45E6-B14B-7770571C70A9}" type="presParOf" srcId="{C02803BA-2677-4A38-AA91-2214FCDCAC84}" destId="{56A6DA65-839F-4047-8165-5B04E93C7CD3}" srcOrd="10" destOrd="0" presId="urn:microsoft.com/office/officeart/2008/layout/VerticalCurvedList"/>
    <dgm:cxn modelId="{FD3F2A25-4761-47E0-B5AA-B07C45981E49}" type="presParOf" srcId="{56A6DA65-839F-4047-8165-5B04E93C7CD3}" destId="{9450E748-B23F-4B3A-90CA-720CF1807F1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C076B8-D628-4ADA-8E41-354620BD05BC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DB8835F9-026D-42D8-BF0C-C6C9E5434F12}">
      <dgm:prSet phldrT="[文本]"/>
      <dgm:spPr/>
      <dgm:t>
        <a:bodyPr/>
        <a:lstStyle/>
        <a:p>
          <a:r>
            <a:rPr lang="zh-CN" altLang="en-US" dirty="0"/>
            <a:t>落地实施</a:t>
          </a:r>
          <a:r>
            <a:rPr lang="en-US" altLang="en-US" dirty="0"/>
            <a:t>3+1 </a:t>
          </a:r>
          <a:endParaRPr lang="zh-CN" altLang="en-US" dirty="0"/>
        </a:p>
      </dgm:t>
    </dgm:pt>
    <dgm:pt modelId="{0746B448-4D04-48C0-B1A9-C30F18456370}" type="parTrans" cxnId="{2E883B00-952A-40F2-9C5F-EA4C1C37F118}">
      <dgm:prSet/>
      <dgm:spPr/>
      <dgm:t>
        <a:bodyPr/>
        <a:lstStyle/>
        <a:p>
          <a:endParaRPr lang="zh-CN" altLang="en-US"/>
        </a:p>
      </dgm:t>
    </dgm:pt>
    <dgm:pt modelId="{4148BB57-4480-4900-867D-246B978025F5}" type="sibTrans" cxnId="{2E883B00-952A-40F2-9C5F-EA4C1C37F118}">
      <dgm:prSet/>
      <dgm:spPr/>
      <dgm:t>
        <a:bodyPr/>
        <a:lstStyle/>
        <a:p>
          <a:endParaRPr lang="zh-CN" altLang="en-US"/>
        </a:p>
      </dgm:t>
    </dgm:pt>
    <dgm:pt modelId="{B5A929EC-1701-4CD2-8D2A-9350508FAC82}">
      <dgm:prSet phldrT="[文本]"/>
      <dgm:spPr/>
      <dgm:t>
        <a:bodyPr/>
        <a:lstStyle/>
        <a:p>
          <a:r>
            <a:rPr lang="en-US" altLang="en-US" dirty="0"/>
            <a:t>3</a:t>
          </a:r>
          <a:r>
            <a:rPr lang="zh-CN" altLang="en-US" dirty="0"/>
            <a:t>个降本</a:t>
          </a:r>
        </a:p>
      </dgm:t>
    </dgm:pt>
    <dgm:pt modelId="{385FC7E9-DEBE-4EA0-959E-88C1B5E31752}" type="parTrans" cxnId="{4E68C605-3975-4F61-9E65-F2810BAAABD5}">
      <dgm:prSet/>
      <dgm:spPr/>
      <dgm:t>
        <a:bodyPr/>
        <a:lstStyle/>
        <a:p>
          <a:endParaRPr lang="zh-CN" altLang="en-US"/>
        </a:p>
      </dgm:t>
    </dgm:pt>
    <dgm:pt modelId="{D467366D-6A58-4030-8B91-2B87EE4834D5}" type="sibTrans" cxnId="{4E68C605-3975-4F61-9E65-F2810BAAABD5}">
      <dgm:prSet/>
      <dgm:spPr/>
      <dgm:t>
        <a:bodyPr/>
        <a:lstStyle/>
        <a:p>
          <a:endParaRPr lang="zh-CN" altLang="en-US"/>
        </a:p>
      </dgm:t>
    </dgm:pt>
    <dgm:pt modelId="{8E46E905-B122-4C53-8E4E-795671DC5B2F}">
      <dgm:prSet phldrT="[文本]"/>
      <dgm:spPr/>
      <dgm:t>
        <a:bodyPr/>
        <a:lstStyle/>
        <a:p>
          <a:r>
            <a:rPr lang="zh-CN" altLang="en-US" dirty="0"/>
            <a:t>采购降本</a:t>
          </a:r>
        </a:p>
      </dgm:t>
    </dgm:pt>
    <dgm:pt modelId="{FF93763F-15A2-45AC-A218-C40AB50CEBA9}" type="parTrans" cxnId="{A6DA5A78-B952-46BF-AB62-48A2D204C716}">
      <dgm:prSet/>
      <dgm:spPr/>
      <dgm:t>
        <a:bodyPr/>
        <a:lstStyle/>
        <a:p>
          <a:endParaRPr lang="zh-CN" altLang="en-US"/>
        </a:p>
      </dgm:t>
    </dgm:pt>
    <dgm:pt modelId="{8CA6CC1C-4B52-48C7-8F98-12BE94419D9E}" type="sibTrans" cxnId="{A6DA5A78-B952-46BF-AB62-48A2D204C716}">
      <dgm:prSet/>
      <dgm:spPr/>
      <dgm:t>
        <a:bodyPr/>
        <a:lstStyle/>
        <a:p>
          <a:endParaRPr lang="zh-CN" altLang="en-US"/>
        </a:p>
      </dgm:t>
    </dgm:pt>
    <dgm:pt modelId="{2A99E2D5-5E17-49A0-BBF9-5E1F96C8D0F5}">
      <dgm:prSet phldrT="[文本]"/>
      <dgm:spPr/>
      <dgm:t>
        <a:bodyPr/>
        <a:lstStyle/>
        <a:p>
          <a:r>
            <a:rPr lang="zh-CN" altLang="en-US" dirty="0"/>
            <a:t>研发降本</a:t>
          </a:r>
        </a:p>
      </dgm:t>
    </dgm:pt>
    <dgm:pt modelId="{79B0CAD6-7F21-4869-A7F0-3F585BAB5809}" type="parTrans" cxnId="{BC5A42E9-40C6-442E-A77D-E05E85B92686}">
      <dgm:prSet/>
      <dgm:spPr/>
      <dgm:t>
        <a:bodyPr/>
        <a:lstStyle/>
        <a:p>
          <a:endParaRPr lang="zh-CN" altLang="en-US"/>
        </a:p>
      </dgm:t>
    </dgm:pt>
    <dgm:pt modelId="{346E0E0A-392C-4C73-B84C-DE4B9823258A}" type="sibTrans" cxnId="{BC5A42E9-40C6-442E-A77D-E05E85B92686}">
      <dgm:prSet/>
      <dgm:spPr/>
      <dgm:t>
        <a:bodyPr/>
        <a:lstStyle/>
        <a:p>
          <a:endParaRPr lang="zh-CN" altLang="en-US"/>
        </a:p>
      </dgm:t>
    </dgm:pt>
    <dgm:pt modelId="{1538A50C-F9BC-4CC4-A358-AF08E964BED3}">
      <dgm:prSet phldrT="[文本]"/>
      <dgm:spPr/>
      <dgm:t>
        <a:bodyPr/>
        <a:lstStyle/>
        <a:p>
          <a:r>
            <a:rPr lang="en-US" altLang="en-US" dirty="0"/>
            <a:t>1</a:t>
          </a:r>
          <a:r>
            <a:rPr lang="zh-CN" altLang="en-US" dirty="0"/>
            <a:t>个控制</a:t>
          </a:r>
        </a:p>
      </dgm:t>
    </dgm:pt>
    <dgm:pt modelId="{0F3CD875-2752-45F3-BA41-6B3DC5ABFADF}" type="parTrans" cxnId="{0525FBEE-FCF2-45B5-AE16-5210DCF94A4C}">
      <dgm:prSet/>
      <dgm:spPr/>
      <dgm:t>
        <a:bodyPr/>
        <a:lstStyle/>
        <a:p>
          <a:endParaRPr lang="zh-CN" altLang="en-US"/>
        </a:p>
      </dgm:t>
    </dgm:pt>
    <dgm:pt modelId="{1F14F9A6-B408-4D85-A4D3-A5C5844468E3}" type="sibTrans" cxnId="{0525FBEE-FCF2-45B5-AE16-5210DCF94A4C}">
      <dgm:prSet/>
      <dgm:spPr/>
      <dgm:t>
        <a:bodyPr/>
        <a:lstStyle/>
        <a:p>
          <a:endParaRPr lang="zh-CN" altLang="en-US"/>
        </a:p>
      </dgm:t>
    </dgm:pt>
    <dgm:pt modelId="{FAE783DC-85A6-4BAA-B6CD-65FB04D0E2EB}">
      <dgm:prSet phldrT="[文本]"/>
      <dgm:spPr/>
      <dgm:t>
        <a:bodyPr/>
        <a:lstStyle/>
        <a:p>
          <a:r>
            <a:rPr lang="zh-CN" altLang="en-US" dirty="0"/>
            <a:t>费用控制</a:t>
          </a:r>
        </a:p>
      </dgm:t>
    </dgm:pt>
    <dgm:pt modelId="{658B2684-6DA1-42D0-8C6F-A5E8B59CD208}" type="parTrans" cxnId="{129C5B6F-7B22-4EF8-80EC-F038C9118CFC}">
      <dgm:prSet/>
      <dgm:spPr/>
      <dgm:t>
        <a:bodyPr/>
        <a:lstStyle/>
        <a:p>
          <a:endParaRPr lang="zh-CN" altLang="en-US"/>
        </a:p>
      </dgm:t>
    </dgm:pt>
    <dgm:pt modelId="{8D58C5A7-5D77-4443-B754-0311470196A4}" type="sibTrans" cxnId="{129C5B6F-7B22-4EF8-80EC-F038C9118CFC}">
      <dgm:prSet/>
      <dgm:spPr/>
      <dgm:t>
        <a:bodyPr/>
        <a:lstStyle/>
        <a:p>
          <a:endParaRPr lang="zh-CN" altLang="en-US"/>
        </a:p>
      </dgm:t>
    </dgm:pt>
    <dgm:pt modelId="{68295F25-0703-4C26-A5B2-2F48DCD0C8CB}">
      <dgm:prSet phldrT="[文本]"/>
      <dgm:spPr/>
      <dgm:t>
        <a:bodyPr/>
        <a:lstStyle/>
        <a:p>
          <a:r>
            <a:rPr lang="zh-CN" altLang="en-US" dirty="0"/>
            <a:t>制造降本</a:t>
          </a:r>
        </a:p>
      </dgm:t>
    </dgm:pt>
    <dgm:pt modelId="{A23B2C92-CEBF-4628-A2BE-263D0F566CF2}" type="parTrans" cxnId="{7B82B43D-915D-4AEF-AD56-A07E2A6F554B}">
      <dgm:prSet/>
      <dgm:spPr/>
      <dgm:t>
        <a:bodyPr/>
        <a:lstStyle/>
        <a:p>
          <a:endParaRPr lang="zh-CN" altLang="en-US"/>
        </a:p>
      </dgm:t>
    </dgm:pt>
    <dgm:pt modelId="{58C6E719-1A8C-43D0-B93A-2BCA89FABFCE}" type="sibTrans" cxnId="{7B82B43D-915D-4AEF-AD56-A07E2A6F554B}">
      <dgm:prSet/>
      <dgm:spPr/>
      <dgm:t>
        <a:bodyPr/>
        <a:lstStyle/>
        <a:p>
          <a:endParaRPr lang="zh-CN" altLang="en-US"/>
        </a:p>
      </dgm:t>
    </dgm:pt>
    <dgm:pt modelId="{D0670B28-2E66-4F3B-83F1-D0F6CFAAE47A}" type="pres">
      <dgm:prSet presAssocID="{1DC076B8-D628-4ADA-8E41-354620BD05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4F9CF64-6869-4752-A1F8-140775CD395E}" type="pres">
      <dgm:prSet presAssocID="{DB8835F9-026D-42D8-BF0C-C6C9E5434F12}" presName="root1" presStyleCnt="0"/>
      <dgm:spPr/>
    </dgm:pt>
    <dgm:pt modelId="{DFD1B88F-E7FB-490B-B9CD-061FED1859B2}" type="pres">
      <dgm:prSet presAssocID="{DB8835F9-026D-42D8-BF0C-C6C9E5434F12}" presName="LevelOneTextNode" presStyleLbl="node0" presStyleIdx="0" presStyleCnt="1">
        <dgm:presLayoutVars>
          <dgm:chPref val="3"/>
        </dgm:presLayoutVars>
      </dgm:prSet>
      <dgm:spPr/>
    </dgm:pt>
    <dgm:pt modelId="{968C42D9-2143-4728-9716-CF6BC97DFD64}" type="pres">
      <dgm:prSet presAssocID="{DB8835F9-026D-42D8-BF0C-C6C9E5434F12}" presName="level2hierChild" presStyleCnt="0"/>
      <dgm:spPr/>
    </dgm:pt>
    <dgm:pt modelId="{39DF0A97-E5AF-4E78-AB42-DC9EED6C0B92}" type="pres">
      <dgm:prSet presAssocID="{385FC7E9-DEBE-4EA0-959E-88C1B5E31752}" presName="conn2-1" presStyleLbl="parChTrans1D2" presStyleIdx="0" presStyleCnt="2"/>
      <dgm:spPr/>
    </dgm:pt>
    <dgm:pt modelId="{2DEBDEF9-4FA0-4A7F-BE1D-7E04C5A74BB9}" type="pres">
      <dgm:prSet presAssocID="{385FC7E9-DEBE-4EA0-959E-88C1B5E31752}" presName="connTx" presStyleLbl="parChTrans1D2" presStyleIdx="0" presStyleCnt="2"/>
      <dgm:spPr/>
    </dgm:pt>
    <dgm:pt modelId="{43381075-44B8-4B68-9D88-1A33113438BB}" type="pres">
      <dgm:prSet presAssocID="{B5A929EC-1701-4CD2-8D2A-9350508FAC82}" presName="root2" presStyleCnt="0"/>
      <dgm:spPr/>
    </dgm:pt>
    <dgm:pt modelId="{48A280DC-9300-4761-A119-394087EEDC82}" type="pres">
      <dgm:prSet presAssocID="{B5A929EC-1701-4CD2-8D2A-9350508FAC82}" presName="LevelTwoTextNode" presStyleLbl="node2" presStyleIdx="0" presStyleCnt="2">
        <dgm:presLayoutVars>
          <dgm:chPref val="3"/>
        </dgm:presLayoutVars>
      </dgm:prSet>
      <dgm:spPr/>
    </dgm:pt>
    <dgm:pt modelId="{8239C553-BE31-4B13-88C7-B2B3A3542D23}" type="pres">
      <dgm:prSet presAssocID="{B5A929EC-1701-4CD2-8D2A-9350508FAC82}" presName="level3hierChild" presStyleCnt="0"/>
      <dgm:spPr/>
    </dgm:pt>
    <dgm:pt modelId="{1D1A22B3-42E1-4CBC-BDB9-518F01AD69FD}" type="pres">
      <dgm:prSet presAssocID="{FF93763F-15A2-45AC-A218-C40AB50CEBA9}" presName="conn2-1" presStyleLbl="parChTrans1D3" presStyleIdx="0" presStyleCnt="4"/>
      <dgm:spPr/>
    </dgm:pt>
    <dgm:pt modelId="{F0FF7573-A950-4CC8-A67E-D86E52F7F63B}" type="pres">
      <dgm:prSet presAssocID="{FF93763F-15A2-45AC-A218-C40AB50CEBA9}" presName="connTx" presStyleLbl="parChTrans1D3" presStyleIdx="0" presStyleCnt="4"/>
      <dgm:spPr/>
    </dgm:pt>
    <dgm:pt modelId="{8BFCD6BE-5910-494A-B628-AC16225CFC6E}" type="pres">
      <dgm:prSet presAssocID="{8E46E905-B122-4C53-8E4E-795671DC5B2F}" presName="root2" presStyleCnt="0"/>
      <dgm:spPr/>
    </dgm:pt>
    <dgm:pt modelId="{7D872862-263B-4D1C-B91A-71EE3109477C}" type="pres">
      <dgm:prSet presAssocID="{8E46E905-B122-4C53-8E4E-795671DC5B2F}" presName="LevelTwoTextNode" presStyleLbl="node3" presStyleIdx="0" presStyleCnt="4">
        <dgm:presLayoutVars>
          <dgm:chPref val="3"/>
        </dgm:presLayoutVars>
      </dgm:prSet>
      <dgm:spPr/>
    </dgm:pt>
    <dgm:pt modelId="{CAE86472-B0AC-4C56-8F4C-98F2E1A6580A}" type="pres">
      <dgm:prSet presAssocID="{8E46E905-B122-4C53-8E4E-795671DC5B2F}" presName="level3hierChild" presStyleCnt="0"/>
      <dgm:spPr/>
    </dgm:pt>
    <dgm:pt modelId="{2CF5389F-45C3-4858-893D-A7B233749A16}" type="pres">
      <dgm:prSet presAssocID="{79B0CAD6-7F21-4869-A7F0-3F585BAB5809}" presName="conn2-1" presStyleLbl="parChTrans1D3" presStyleIdx="1" presStyleCnt="4"/>
      <dgm:spPr/>
    </dgm:pt>
    <dgm:pt modelId="{E89FBB5E-DE04-4B0C-B255-1C4231907F2A}" type="pres">
      <dgm:prSet presAssocID="{79B0CAD6-7F21-4869-A7F0-3F585BAB5809}" presName="connTx" presStyleLbl="parChTrans1D3" presStyleIdx="1" presStyleCnt="4"/>
      <dgm:spPr/>
    </dgm:pt>
    <dgm:pt modelId="{7D357CE5-4317-4CAF-AA3A-7D47BFBB520B}" type="pres">
      <dgm:prSet presAssocID="{2A99E2D5-5E17-49A0-BBF9-5E1F96C8D0F5}" presName="root2" presStyleCnt="0"/>
      <dgm:spPr/>
    </dgm:pt>
    <dgm:pt modelId="{D7962C9F-7784-46C7-BC50-733144CD1793}" type="pres">
      <dgm:prSet presAssocID="{2A99E2D5-5E17-49A0-BBF9-5E1F96C8D0F5}" presName="LevelTwoTextNode" presStyleLbl="node3" presStyleIdx="1" presStyleCnt="4">
        <dgm:presLayoutVars>
          <dgm:chPref val="3"/>
        </dgm:presLayoutVars>
      </dgm:prSet>
      <dgm:spPr/>
    </dgm:pt>
    <dgm:pt modelId="{9244C02F-9AA0-405C-B06C-14F68288836E}" type="pres">
      <dgm:prSet presAssocID="{2A99E2D5-5E17-49A0-BBF9-5E1F96C8D0F5}" presName="level3hierChild" presStyleCnt="0"/>
      <dgm:spPr/>
    </dgm:pt>
    <dgm:pt modelId="{1B85BC23-C7B8-4970-84B5-AA34009EFC3C}" type="pres">
      <dgm:prSet presAssocID="{A23B2C92-CEBF-4628-A2BE-263D0F566CF2}" presName="conn2-1" presStyleLbl="parChTrans1D3" presStyleIdx="2" presStyleCnt="4"/>
      <dgm:spPr/>
    </dgm:pt>
    <dgm:pt modelId="{1DA49BE4-69D6-4AFC-99F4-7381B57953A7}" type="pres">
      <dgm:prSet presAssocID="{A23B2C92-CEBF-4628-A2BE-263D0F566CF2}" presName="connTx" presStyleLbl="parChTrans1D3" presStyleIdx="2" presStyleCnt="4"/>
      <dgm:spPr/>
    </dgm:pt>
    <dgm:pt modelId="{73F58739-C2C5-4D0F-825C-A78B76606EE7}" type="pres">
      <dgm:prSet presAssocID="{68295F25-0703-4C26-A5B2-2F48DCD0C8CB}" presName="root2" presStyleCnt="0"/>
      <dgm:spPr/>
    </dgm:pt>
    <dgm:pt modelId="{99A925EC-0556-448A-BC7F-9DF82A6038C1}" type="pres">
      <dgm:prSet presAssocID="{68295F25-0703-4C26-A5B2-2F48DCD0C8CB}" presName="LevelTwoTextNode" presStyleLbl="node3" presStyleIdx="2" presStyleCnt="4">
        <dgm:presLayoutVars>
          <dgm:chPref val="3"/>
        </dgm:presLayoutVars>
      </dgm:prSet>
      <dgm:spPr/>
    </dgm:pt>
    <dgm:pt modelId="{02A5F658-FA7B-455E-B28E-1BB85F6C662E}" type="pres">
      <dgm:prSet presAssocID="{68295F25-0703-4C26-A5B2-2F48DCD0C8CB}" presName="level3hierChild" presStyleCnt="0"/>
      <dgm:spPr/>
    </dgm:pt>
    <dgm:pt modelId="{64A3FEF8-6010-4476-858E-CCE4BC923AD7}" type="pres">
      <dgm:prSet presAssocID="{0F3CD875-2752-45F3-BA41-6B3DC5ABFADF}" presName="conn2-1" presStyleLbl="parChTrans1D2" presStyleIdx="1" presStyleCnt="2"/>
      <dgm:spPr/>
    </dgm:pt>
    <dgm:pt modelId="{BADA9DAF-FB17-415C-91A4-3DCABC3D5051}" type="pres">
      <dgm:prSet presAssocID="{0F3CD875-2752-45F3-BA41-6B3DC5ABFADF}" presName="connTx" presStyleLbl="parChTrans1D2" presStyleIdx="1" presStyleCnt="2"/>
      <dgm:spPr/>
    </dgm:pt>
    <dgm:pt modelId="{478200B5-270B-499B-ABFF-28BE34F05F2C}" type="pres">
      <dgm:prSet presAssocID="{1538A50C-F9BC-4CC4-A358-AF08E964BED3}" presName="root2" presStyleCnt="0"/>
      <dgm:spPr/>
    </dgm:pt>
    <dgm:pt modelId="{C170506D-D883-432C-99D3-8B7DEE315AB1}" type="pres">
      <dgm:prSet presAssocID="{1538A50C-F9BC-4CC4-A358-AF08E964BED3}" presName="LevelTwoTextNode" presStyleLbl="node2" presStyleIdx="1" presStyleCnt="2">
        <dgm:presLayoutVars>
          <dgm:chPref val="3"/>
        </dgm:presLayoutVars>
      </dgm:prSet>
      <dgm:spPr/>
    </dgm:pt>
    <dgm:pt modelId="{57124B65-4BF6-4EEF-B837-D83436D08E61}" type="pres">
      <dgm:prSet presAssocID="{1538A50C-F9BC-4CC4-A358-AF08E964BED3}" presName="level3hierChild" presStyleCnt="0"/>
      <dgm:spPr/>
    </dgm:pt>
    <dgm:pt modelId="{E0031801-7A36-4385-A3E5-5622A5AEE853}" type="pres">
      <dgm:prSet presAssocID="{658B2684-6DA1-42D0-8C6F-A5E8B59CD208}" presName="conn2-1" presStyleLbl="parChTrans1D3" presStyleIdx="3" presStyleCnt="4"/>
      <dgm:spPr/>
    </dgm:pt>
    <dgm:pt modelId="{8FD33164-03C8-4301-AB70-F9A5F495C748}" type="pres">
      <dgm:prSet presAssocID="{658B2684-6DA1-42D0-8C6F-A5E8B59CD208}" presName="connTx" presStyleLbl="parChTrans1D3" presStyleIdx="3" presStyleCnt="4"/>
      <dgm:spPr/>
    </dgm:pt>
    <dgm:pt modelId="{E7004379-600A-433B-916B-F634022F6EF2}" type="pres">
      <dgm:prSet presAssocID="{FAE783DC-85A6-4BAA-B6CD-65FB04D0E2EB}" presName="root2" presStyleCnt="0"/>
      <dgm:spPr/>
    </dgm:pt>
    <dgm:pt modelId="{752C4DE9-C3AB-46BB-BCB8-575AF24B0BA6}" type="pres">
      <dgm:prSet presAssocID="{FAE783DC-85A6-4BAA-B6CD-65FB04D0E2EB}" presName="LevelTwoTextNode" presStyleLbl="node3" presStyleIdx="3" presStyleCnt="4">
        <dgm:presLayoutVars>
          <dgm:chPref val="3"/>
        </dgm:presLayoutVars>
      </dgm:prSet>
      <dgm:spPr/>
    </dgm:pt>
    <dgm:pt modelId="{AEEB1429-79C5-47BD-B7D0-9323BFEDDA2D}" type="pres">
      <dgm:prSet presAssocID="{FAE783DC-85A6-4BAA-B6CD-65FB04D0E2EB}" presName="level3hierChild" presStyleCnt="0"/>
      <dgm:spPr/>
    </dgm:pt>
  </dgm:ptLst>
  <dgm:cxnLst>
    <dgm:cxn modelId="{2E883B00-952A-40F2-9C5F-EA4C1C37F118}" srcId="{1DC076B8-D628-4ADA-8E41-354620BD05BC}" destId="{DB8835F9-026D-42D8-BF0C-C6C9E5434F12}" srcOrd="0" destOrd="0" parTransId="{0746B448-4D04-48C0-B1A9-C30F18456370}" sibTransId="{4148BB57-4480-4900-867D-246B978025F5}"/>
    <dgm:cxn modelId="{F8437600-4C3F-420A-B7DB-8338FC7FABD5}" type="presOf" srcId="{A23B2C92-CEBF-4628-A2BE-263D0F566CF2}" destId="{1B85BC23-C7B8-4970-84B5-AA34009EFC3C}" srcOrd="0" destOrd="0" presId="urn:microsoft.com/office/officeart/2005/8/layout/hierarchy2"/>
    <dgm:cxn modelId="{5B008D00-BB3F-48D8-8FAA-B7BFC55FFDF4}" type="presOf" srcId="{A23B2C92-CEBF-4628-A2BE-263D0F566CF2}" destId="{1DA49BE4-69D6-4AFC-99F4-7381B57953A7}" srcOrd="1" destOrd="0" presId="urn:microsoft.com/office/officeart/2005/8/layout/hierarchy2"/>
    <dgm:cxn modelId="{4E68C605-3975-4F61-9E65-F2810BAAABD5}" srcId="{DB8835F9-026D-42D8-BF0C-C6C9E5434F12}" destId="{B5A929EC-1701-4CD2-8D2A-9350508FAC82}" srcOrd="0" destOrd="0" parTransId="{385FC7E9-DEBE-4EA0-959E-88C1B5E31752}" sibTransId="{D467366D-6A58-4030-8B91-2B87EE4834D5}"/>
    <dgm:cxn modelId="{9C8A2E1F-D11B-4588-B01C-088081057489}" type="presOf" srcId="{385FC7E9-DEBE-4EA0-959E-88C1B5E31752}" destId="{2DEBDEF9-4FA0-4A7F-BE1D-7E04C5A74BB9}" srcOrd="1" destOrd="0" presId="urn:microsoft.com/office/officeart/2005/8/layout/hierarchy2"/>
    <dgm:cxn modelId="{D13CAA24-0410-4653-B10C-01B956AA5A24}" type="presOf" srcId="{68295F25-0703-4C26-A5B2-2F48DCD0C8CB}" destId="{99A925EC-0556-448A-BC7F-9DF82A6038C1}" srcOrd="0" destOrd="0" presId="urn:microsoft.com/office/officeart/2005/8/layout/hierarchy2"/>
    <dgm:cxn modelId="{6714622C-21B1-4808-8F19-8EFBC96E2EF8}" type="presOf" srcId="{DB8835F9-026D-42D8-BF0C-C6C9E5434F12}" destId="{DFD1B88F-E7FB-490B-B9CD-061FED1859B2}" srcOrd="0" destOrd="0" presId="urn:microsoft.com/office/officeart/2005/8/layout/hierarchy2"/>
    <dgm:cxn modelId="{2666F439-3F4E-4BDB-9B9E-97DCCE9FDED7}" type="presOf" srcId="{8E46E905-B122-4C53-8E4E-795671DC5B2F}" destId="{7D872862-263B-4D1C-B91A-71EE3109477C}" srcOrd="0" destOrd="0" presId="urn:microsoft.com/office/officeart/2005/8/layout/hierarchy2"/>
    <dgm:cxn modelId="{36C7A23D-ABE2-40A0-B872-29F64ABF9509}" type="presOf" srcId="{B5A929EC-1701-4CD2-8D2A-9350508FAC82}" destId="{48A280DC-9300-4761-A119-394087EEDC82}" srcOrd="0" destOrd="0" presId="urn:microsoft.com/office/officeart/2005/8/layout/hierarchy2"/>
    <dgm:cxn modelId="{7B82B43D-915D-4AEF-AD56-A07E2A6F554B}" srcId="{B5A929EC-1701-4CD2-8D2A-9350508FAC82}" destId="{68295F25-0703-4C26-A5B2-2F48DCD0C8CB}" srcOrd="2" destOrd="0" parTransId="{A23B2C92-CEBF-4628-A2BE-263D0F566CF2}" sibTransId="{58C6E719-1A8C-43D0-B93A-2BCA89FABFCE}"/>
    <dgm:cxn modelId="{ED8CBD5B-A619-4115-AF43-74EA45412B22}" type="presOf" srcId="{658B2684-6DA1-42D0-8C6F-A5E8B59CD208}" destId="{E0031801-7A36-4385-A3E5-5622A5AEE853}" srcOrd="0" destOrd="0" presId="urn:microsoft.com/office/officeart/2005/8/layout/hierarchy2"/>
    <dgm:cxn modelId="{129C5B6F-7B22-4EF8-80EC-F038C9118CFC}" srcId="{1538A50C-F9BC-4CC4-A358-AF08E964BED3}" destId="{FAE783DC-85A6-4BAA-B6CD-65FB04D0E2EB}" srcOrd="0" destOrd="0" parTransId="{658B2684-6DA1-42D0-8C6F-A5E8B59CD208}" sibTransId="{8D58C5A7-5D77-4443-B754-0311470196A4}"/>
    <dgm:cxn modelId="{F16CF071-25C6-494A-B9D4-AB1495421506}" type="presOf" srcId="{385FC7E9-DEBE-4EA0-959E-88C1B5E31752}" destId="{39DF0A97-E5AF-4E78-AB42-DC9EED6C0B92}" srcOrd="0" destOrd="0" presId="urn:microsoft.com/office/officeart/2005/8/layout/hierarchy2"/>
    <dgm:cxn modelId="{A6DA5A78-B952-46BF-AB62-48A2D204C716}" srcId="{B5A929EC-1701-4CD2-8D2A-9350508FAC82}" destId="{8E46E905-B122-4C53-8E4E-795671DC5B2F}" srcOrd="0" destOrd="0" parTransId="{FF93763F-15A2-45AC-A218-C40AB50CEBA9}" sibTransId="{8CA6CC1C-4B52-48C7-8F98-12BE94419D9E}"/>
    <dgm:cxn modelId="{4B1B987A-7B24-498B-95C1-EEFE7FBA8E5C}" type="presOf" srcId="{FF93763F-15A2-45AC-A218-C40AB50CEBA9}" destId="{F0FF7573-A950-4CC8-A67E-D86E52F7F63B}" srcOrd="1" destOrd="0" presId="urn:microsoft.com/office/officeart/2005/8/layout/hierarchy2"/>
    <dgm:cxn modelId="{BBC4DD7A-3FEE-4255-BADA-0263B87CAA6C}" type="presOf" srcId="{79B0CAD6-7F21-4869-A7F0-3F585BAB5809}" destId="{2CF5389F-45C3-4858-893D-A7B233749A16}" srcOrd="0" destOrd="0" presId="urn:microsoft.com/office/officeart/2005/8/layout/hierarchy2"/>
    <dgm:cxn modelId="{AB0DF288-4798-4D69-B29B-58B71433F708}" type="presOf" srcId="{FAE783DC-85A6-4BAA-B6CD-65FB04D0E2EB}" destId="{752C4DE9-C3AB-46BB-BCB8-575AF24B0BA6}" srcOrd="0" destOrd="0" presId="urn:microsoft.com/office/officeart/2005/8/layout/hierarchy2"/>
    <dgm:cxn modelId="{0057A299-2AFB-402B-B54B-8F9BF8252EEB}" type="presOf" srcId="{FF93763F-15A2-45AC-A218-C40AB50CEBA9}" destId="{1D1A22B3-42E1-4CBC-BDB9-518F01AD69FD}" srcOrd="0" destOrd="0" presId="urn:microsoft.com/office/officeart/2005/8/layout/hierarchy2"/>
    <dgm:cxn modelId="{0A3A6CC1-6EE6-41BB-B1CC-7281CAC0FA23}" type="presOf" srcId="{79B0CAD6-7F21-4869-A7F0-3F585BAB5809}" destId="{E89FBB5E-DE04-4B0C-B255-1C4231907F2A}" srcOrd="1" destOrd="0" presId="urn:microsoft.com/office/officeart/2005/8/layout/hierarchy2"/>
    <dgm:cxn modelId="{8D870FD4-5840-4143-98EF-2CFC433F0477}" type="presOf" srcId="{1538A50C-F9BC-4CC4-A358-AF08E964BED3}" destId="{C170506D-D883-432C-99D3-8B7DEE315AB1}" srcOrd="0" destOrd="0" presId="urn:microsoft.com/office/officeart/2005/8/layout/hierarchy2"/>
    <dgm:cxn modelId="{97322BD4-F63A-4FD0-901E-B68B6C1A3230}" type="presOf" srcId="{0F3CD875-2752-45F3-BA41-6B3DC5ABFADF}" destId="{64A3FEF8-6010-4476-858E-CCE4BC923AD7}" srcOrd="0" destOrd="0" presId="urn:microsoft.com/office/officeart/2005/8/layout/hierarchy2"/>
    <dgm:cxn modelId="{EE0D77E7-A0D9-4BD2-8743-31DBBDE18D17}" type="presOf" srcId="{0F3CD875-2752-45F3-BA41-6B3DC5ABFADF}" destId="{BADA9DAF-FB17-415C-91A4-3DCABC3D5051}" srcOrd="1" destOrd="0" presId="urn:microsoft.com/office/officeart/2005/8/layout/hierarchy2"/>
    <dgm:cxn modelId="{BC5A42E9-40C6-442E-A77D-E05E85B92686}" srcId="{B5A929EC-1701-4CD2-8D2A-9350508FAC82}" destId="{2A99E2D5-5E17-49A0-BBF9-5E1F96C8D0F5}" srcOrd="1" destOrd="0" parTransId="{79B0CAD6-7F21-4869-A7F0-3F585BAB5809}" sibTransId="{346E0E0A-392C-4C73-B84C-DE4B9823258A}"/>
    <dgm:cxn modelId="{0525FBEE-FCF2-45B5-AE16-5210DCF94A4C}" srcId="{DB8835F9-026D-42D8-BF0C-C6C9E5434F12}" destId="{1538A50C-F9BC-4CC4-A358-AF08E964BED3}" srcOrd="1" destOrd="0" parTransId="{0F3CD875-2752-45F3-BA41-6B3DC5ABFADF}" sibTransId="{1F14F9A6-B408-4D85-A4D3-A5C5844468E3}"/>
    <dgm:cxn modelId="{E50B20F2-9998-432E-A91C-E498715B2239}" type="presOf" srcId="{658B2684-6DA1-42D0-8C6F-A5E8B59CD208}" destId="{8FD33164-03C8-4301-AB70-F9A5F495C748}" srcOrd="1" destOrd="0" presId="urn:microsoft.com/office/officeart/2005/8/layout/hierarchy2"/>
    <dgm:cxn modelId="{66ACE6F3-24FA-4303-B004-CC6C885099C9}" type="presOf" srcId="{1DC076B8-D628-4ADA-8E41-354620BD05BC}" destId="{D0670B28-2E66-4F3B-83F1-D0F6CFAAE47A}" srcOrd="0" destOrd="0" presId="urn:microsoft.com/office/officeart/2005/8/layout/hierarchy2"/>
    <dgm:cxn modelId="{9B07E8FD-6D9F-4AD0-9573-6F9A2C5A9840}" type="presOf" srcId="{2A99E2D5-5E17-49A0-BBF9-5E1F96C8D0F5}" destId="{D7962C9F-7784-46C7-BC50-733144CD1793}" srcOrd="0" destOrd="0" presId="urn:microsoft.com/office/officeart/2005/8/layout/hierarchy2"/>
    <dgm:cxn modelId="{917302AF-C6BB-496F-A8F2-99876B25DBDC}" type="presParOf" srcId="{D0670B28-2E66-4F3B-83F1-D0F6CFAAE47A}" destId="{74F9CF64-6869-4752-A1F8-140775CD395E}" srcOrd="0" destOrd="0" presId="urn:microsoft.com/office/officeart/2005/8/layout/hierarchy2"/>
    <dgm:cxn modelId="{711379A7-A035-4719-9136-FA9C2A3C068F}" type="presParOf" srcId="{74F9CF64-6869-4752-A1F8-140775CD395E}" destId="{DFD1B88F-E7FB-490B-B9CD-061FED1859B2}" srcOrd="0" destOrd="0" presId="urn:microsoft.com/office/officeart/2005/8/layout/hierarchy2"/>
    <dgm:cxn modelId="{4DD415D9-8CCF-4195-A7D3-3509B2B8C19B}" type="presParOf" srcId="{74F9CF64-6869-4752-A1F8-140775CD395E}" destId="{968C42D9-2143-4728-9716-CF6BC97DFD64}" srcOrd="1" destOrd="0" presId="urn:microsoft.com/office/officeart/2005/8/layout/hierarchy2"/>
    <dgm:cxn modelId="{37E3B27C-94CF-44C2-9427-F425026A7DEA}" type="presParOf" srcId="{968C42D9-2143-4728-9716-CF6BC97DFD64}" destId="{39DF0A97-E5AF-4E78-AB42-DC9EED6C0B92}" srcOrd="0" destOrd="0" presId="urn:microsoft.com/office/officeart/2005/8/layout/hierarchy2"/>
    <dgm:cxn modelId="{9ACA8546-2E79-438B-8885-B0B024E72FA7}" type="presParOf" srcId="{39DF0A97-E5AF-4E78-AB42-DC9EED6C0B92}" destId="{2DEBDEF9-4FA0-4A7F-BE1D-7E04C5A74BB9}" srcOrd="0" destOrd="0" presId="urn:microsoft.com/office/officeart/2005/8/layout/hierarchy2"/>
    <dgm:cxn modelId="{892CABF0-A3B3-4B31-BE8C-446338BBF221}" type="presParOf" srcId="{968C42D9-2143-4728-9716-CF6BC97DFD64}" destId="{43381075-44B8-4B68-9D88-1A33113438BB}" srcOrd="1" destOrd="0" presId="urn:microsoft.com/office/officeart/2005/8/layout/hierarchy2"/>
    <dgm:cxn modelId="{0FCCAEE3-53D4-4B7A-9084-81AB9E532263}" type="presParOf" srcId="{43381075-44B8-4B68-9D88-1A33113438BB}" destId="{48A280DC-9300-4761-A119-394087EEDC82}" srcOrd="0" destOrd="0" presId="urn:microsoft.com/office/officeart/2005/8/layout/hierarchy2"/>
    <dgm:cxn modelId="{A83ACAA3-B6B0-433F-B011-7AF84206D53C}" type="presParOf" srcId="{43381075-44B8-4B68-9D88-1A33113438BB}" destId="{8239C553-BE31-4B13-88C7-B2B3A3542D23}" srcOrd="1" destOrd="0" presId="urn:microsoft.com/office/officeart/2005/8/layout/hierarchy2"/>
    <dgm:cxn modelId="{38097C09-8152-4FC4-8AA8-083D3D444E88}" type="presParOf" srcId="{8239C553-BE31-4B13-88C7-B2B3A3542D23}" destId="{1D1A22B3-42E1-4CBC-BDB9-518F01AD69FD}" srcOrd="0" destOrd="0" presId="urn:microsoft.com/office/officeart/2005/8/layout/hierarchy2"/>
    <dgm:cxn modelId="{177697EB-A5C2-4137-A470-94652B7A66F3}" type="presParOf" srcId="{1D1A22B3-42E1-4CBC-BDB9-518F01AD69FD}" destId="{F0FF7573-A950-4CC8-A67E-D86E52F7F63B}" srcOrd="0" destOrd="0" presId="urn:microsoft.com/office/officeart/2005/8/layout/hierarchy2"/>
    <dgm:cxn modelId="{0D21B74D-F89F-4808-AF74-805BBA2EA9A4}" type="presParOf" srcId="{8239C553-BE31-4B13-88C7-B2B3A3542D23}" destId="{8BFCD6BE-5910-494A-B628-AC16225CFC6E}" srcOrd="1" destOrd="0" presId="urn:microsoft.com/office/officeart/2005/8/layout/hierarchy2"/>
    <dgm:cxn modelId="{DDBE6ECC-6643-4B71-AAF5-2F2AEDBC8D6F}" type="presParOf" srcId="{8BFCD6BE-5910-494A-B628-AC16225CFC6E}" destId="{7D872862-263B-4D1C-B91A-71EE3109477C}" srcOrd="0" destOrd="0" presId="urn:microsoft.com/office/officeart/2005/8/layout/hierarchy2"/>
    <dgm:cxn modelId="{597DED4C-AC9E-44C6-A797-3D66C634A953}" type="presParOf" srcId="{8BFCD6BE-5910-494A-B628-AC16225CFC6E}" destId="{CAE86472-B0AC-4C56-8F4C-98F2E1A6580A}" srcOrd="1" destOrd="0" presId="urn:microsoft.com/office/officeart/2005/8/layout/hierarchy2"/>
    <dgm:cxn modelId="{192F059E-1440-4226-B705-E71526AEC52E}" type="presParOf" srcId="{8239C553-BE31-4B13-88C7-B2B3A3542D23}" destId="{2CF5389F-45C3-4858-893D-A7B233749A16}" srcOrd="2" destOrd="0" presId="urn:microsoft.com/office/officeart/2005/8/layout/hierarchy2"/>
    <dgm:cxn modelId="{EEF6BEA3-6963-4D85-AD9F-67FD9C600A95}" type="presParOf" srcId="{2CF5389F-45C3-4858-893D-A7B233749A16}" destId="{E89FBB5E-DE04-4B0C-B255-1C4231907F2A}" srcOrd="0" destOrd="0" presId="urn:microsoft.com/office/officeart/2005/8/layout/hierarchy2"/>
    <dgm:cxn modelId="{82C46AD3-42F3-4F86-89C6-113234700A0C}" type="presParOf" srcId="{8239C553-BE31-4B13-88C7-B2B3A3542D23}" destId="{7D357CE5-4317-4CAF-AA3A-7D47BFBB520B}" srcOrd="3" destOrd="0" presId="urn:microsoft.com/office/officeart/2005/8/layout/hierarchy2"/>
    <dgm:cxn modelId="{E2E21DB8-442F-4063-A3FD-CFAC8569B917}" type="presParOf" srcId="{7D357CE5-4317-4CAF-AA3A-7D47BFBB520B}" destId="{D7962C9F-7784-46C7-BC50-733144CD1793}" srcOrd="0" destOrd="0" presId="urn:microsoft.com/office/officeart/2005/8/layout/hierarchy2"/>
    <dgm:cxn modelId="{AA00AD18-8D27-40C0-8DCF-561CECA91C27}" type="presParOf" srcId="{7D357CE5-4317-4CAF-AA3A-7D47BFBB520B}" destId="{9244C02F-9AA0-405C-B06C-14F68288836E}" srcOrd="1" destOrd="0" presId="urn:microsoft.com/office/officeart/2005/8/layout/hierarchy2"/>
    <dgm:cxn modelId="{BCFCC100-1F85-478B-9DDB-65E3F1194B00}" type="presParOf" srcId="{8239C553-BE31-4B13-88C7-B2B3A3542D23}" destId="{1B85BC23-C7B8-4970-84B5-AA34009EFC3C}" srcOrd="4" destOrd="0" presId="urn:microsoft.com/office/officeart/2005/8/layout/hierarchy2"/>
    <dgm:cxn modelId="{034EB879-5B7D-4993-8687-EF1BB6D728C7}" type="presParOf" srcId="{1B85BC23-C7B8-4970-84B5-AA34009EFC3C}" destId="{1DA49BE4-69D6-4AFC-99F4-7381B57953A7}" srcOrd="0" destOrd="0" presId="urn:microsoft.com/office/officeart/2005/8/layout/hierarchy2"/>
    <dgm:cxn modelId="{A1190783-5BF4-4FE8-AD55-9ADB8CEBDE6E}" type="presParOf" srcId="{8239C553-BE31-4B13-88C7-B2B3A3542D23}" destId="{73F58739-C2C5-4D0F-825C-A78B76606EE7}" srcOrd="5" destOrd="0" presId="urn:microsoft.com/office/officeart/2005/8/layout/hierarchy2"/>
    <dgm:cxn modelId="{3AC4F3CC-687C-4719-B363-0D50017C6423}" type="presParOf" srcId="{73F58739-C2C5-4D0F-825C-A78B76606EE7}" destId="{99A925EC-0556-448A-BC7F-9DF82A6038C1}" srcOrd="0" destOrd="0" presId="urn:microsoft.com/office/officeart/2005/8/layout/hierarchy2"/>
    <dgm:cxn modelId="{106E31B9-443C-4132-82DD-0D96CF70B006}" type="presParOf" srcId="{73F58739-C2C5-4D0F-825C-A78B76606EE7}" destId="{02A5F658-FA7B-455E-B28E-1BB85F6C662E}" srcOrd="1" destOrd="0" presId="urn:microsoft.com/office/officeart/2005/8/layout/hierarchy2"/>
    <dgm:cxn modelId="{7DE6FFBC-4902-4568-AE39-3CE14D0C3FC0}" type="presParOf" srcId="{968C42D9-2143-4728-9716-CF6BC97DFD64}" destId="{64A3FEF8-6010-4476-858E-CCE4BC923AD7}" srcOrd="2" destOrd="0" presId="urn:microsoft.com/office/officeart/2005/8/layout/hierarchy2"/>
    <dgm:cxn modelId="{FAB34FA2-05F3-4438-8791-BCDD9537D53F}" type="presParOf" srcId="{64A3FEF8-6010-4476-858E-CCE4BC923AD7}" destId="{BADA9DAF-FB17-415C-91A4-3DCABC3D5051}" srcOrd="0" destOrd="0" presId="urn:microsoft.com/office/officeart/2005/8/layout/hierarchy2"/>
    <dgm:cxn modelId="{69B5C1D4-31A2-42BA-9381-827B62F12853}" type="presParOf" srcId="{968C42D9-2143-4728-9716-CF6BC97DFD64}" destId="{478200B5-270B-499B-ABFF-28BE34F05F2C}" srcOrd="3" destOrd="0" presId="urn:microsoft.com/office/officeart/2005/8/layout/hierarchy2"/>
    <dgm:cxn modelId="{740C0549-DF1D-4C33-8F2B-AC86A31497B6}" type="presParOf" srcId="{478200B5-270B-499B-ABFF-28BE34F05F2C}" destId="{C170506D-D883-432C-99D3-8B7DEE315AB1}" srcOrd="0" destOrd="0" presId="urn:microsoft.com/office/officeart/2005/8/layout/hierarchy2"/>
    <dgm:cxn modelId="{BA865430-53A3-46B3-AEA8-200B9645333E}" type="presParOf" srcId="{478200B5-270B-499B-ABFF-28BE34F05F2C}" destId="{57124B65-4BF6-4EEF-B837-D83436D08E61}" srcOrd="1" destOrd="0" presId="urn:microsoft.com/office/officeart/2005/8/layout/hierarchy2"/>
    <dgm:cxn modelId="{DCB5B72E-7FD9-48FC-B3F7-99AF445259A7}" type="presParOf" srcId="{57124B65-4BF6-4EEF-B837-D83436D08E61}" destId="{E0031801-7A36-4385-A3E5-5622A5AEE853}" srcOrd="0" destOrd="0" presId="urn:microsoft.com/office/officeart/2005/8/layout/hierarchy2"/>
    <dgm:cxn modelId="{DDBECA57-4111-4319-97D9-4AAB89BF18C3}" type="presParOf" srcId="{E0031801-7A36-4385-A3E5-5622A5AEE853}" destId="{8FD33164-03C8-4301-AB70-F9A5F495C748}" srcOrd="0" destOrd="0" presId="urn:microsoft.com/office/officeart/2005/8/layout/hierarchy2"/>
    <dgm:cxn modelId="{59363DED-C18F-45F4-9CDC-A16BF3C91163}" type="presParOf" srcId="{57124B65-4BF6-4EEF-B837-D83436D08E61}" destId="{E7004379-600A-433B-916B-F634022F6EF2}" srcOrd="1" destOrd="0" presId="urn:microsoft.com/office/officeart/2005/8/layout/hierarchy2"/>
    <dgm:cxn modelId="{B61C028F-EB4F-4BE8-8DD6-AFEEE203BE7A}" type="presParOf" srcId="{E7004379-600A-433B-916B-F634022F6EF2}" destId="{752C4DE9-C3AB-46BB-BCB8-575AF24B0BA6}" srcOrd="0" destOrd="0" presId="urn:microsoft.com/office/officeart/2005/8/layout/hierarchy2"/>
    <dgm:cxn modelId="{EE11B913-6C89-4720-B43E-9A0911BF6B4A}" type="presParOf" srcId="{E7004379-600A-433B-916B-F634022F6EF2}" destId="{AEEB1429-79C5-47BD-B7D0-9323BFEDDA2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60D13D8E-6CC0-456F-BD8E-0EB035B4F7E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BA4F9AF7-421E-409B-9306-DA2582AFB398}">
      <dgm:prSet phldrT="[文本]"/>
      <dgm:spPr/>
      <dgm:t>
        <a:bodyPr/>
        <a:lstStyle/>
        <a:p>
          <a:r>
            <a:rPr lang="zh-CN" altLang="en-US" dirty="0"/>
            <a:t>抓规划落地</a:t>
          </a:r>
        </a:p>
      </dgm:t>
    </dgm:pt>
    <dgm:pt modelId="{4DC391B8-8541-4E2F-B569-A44EB6AD34AE}" type="parTrans" cxnId="{28D58FD3-CE24-4614-94E4-4634A44FAD3E}">
      <dgm:prSet/>
      <dgm:spPr/>
      <dgm:t>
        <a:bodyPr/>
        <a:lstStyle/>
        <a:p>
          <a:endParaRPr lang="zh-CN" altLang="en-US"/>
        </a:p>
      </dgm:t>
    </dgm:pt>
    <dgm:pt modelId="{971003E6-6F1A-44C6-A29E-02643A79D621}" type="sibTrans" cxnId="{28D58FD3-CE24-4614-94E4-4634A44FAD3E}">
      <dgm:prSet/>
      <dgm:spPr/>
      <dgm:t>
        <a:bodyPr/>
        <a:lstStyle/>
        <a:p>
          <a:endParaRPr lang="zh-CN" altLang="en-US"/>
        </a:p>
      </dgm:t>
    </dgm:pt>
    <dgm:pt modelId="{52E48DA6-27FB-4620-8B6C-63894AD7DF8F}">
      <dgm:prSet phldrT="[文本]"/>
      <dgm:spPr/>
      <dgm:t>
        <a:bodyPr/>
        <a:lstStyle/>
        <a:p>
          <a:r>
            <a:rPr lang="zh-CN" altLang="en-US" dirty="0"/>
            <a:t>抓效率提高</a:t>
          </a:r>
        </a:p>
      </dgm:t>
    </dgm:pt>
    <dgm:pt modelId="{4AFDE42A-C4EB-424D-944D-65F9D3D07703}" type="parTrans" cxnId="{077C9ECD-5BAD-400A-A890-74D0796E811F}">
      <dgm:prSet/>
      <dgm:spPr/>
      <dgm:t>
        <a:bodyPr/>
        <a:lstStyle/>
        <a:p>
          <a:endParaRPr lang="zh-CN" altLang="en-US"/>
        </a:p>
      </dgm:t>
    </dgm:pt>
    <dgm:pt modelId="{4F7EBFBC-37B4-4438-8236-EF96DA48D264}" type="sibTrans" cxnId="{077C9ECD-5BAD-400A-A890-74D0796E811F}">
      <dgm:prSet/>
      <dgm:spPr/>
      <dgm:t>
        <a:bodyPr/>
        <a:lstStyle/>
        <a:p>
          <a:endParaRPr lang="zh-CN" altLang="en-US"/>
        </a:p>
      </dgm:t>
    </dgm:pt>
    <dgm:pt modelId="{11004DAF-DEED-4964-881C-93842FF8CBE0}">
      <dgm:prSet phldrT="[文本]"/>
      <dgm:spPr/>
      <dgm:t>
        <a:bodyPr/>
        <a:lstStyle/>
        <a:p>
          <a:r>
            <a:rPr lang="zh-CN" altLang="en-US" dirty="0"/>
            <a:t>抓问题改善</a:t>
          </a:r>
        </a:p>
      </dgm:t>
    </dgm:pt>
    <dgm:pt modelId="{BB47D22F-1B68-4B0B-85C4-E166D0D4E937}" type="parTrans" cxnId="{0CB8EDC9-5D8B-44AA-A969-8043CE22CA44}">
      <dgm:prSet/>
      <dgm:spPr/>
      <dgm:t>
        <a:bodyPr/>
        <a:lstStyle/>
        <a:p>
          <a:endParaRPr lang="zh-CN" altLang="en-US"/>
        </a:p>
      </dgm:t>
    </dgm:pt>
    <dgm:pt modelId="{3B24EE75-A22E-4F43-9C97-C55589746606}" type="sibTrans" cxnId="{0CB8EDC9-5D8B-44AA-A969-8043CE22CA44}">
      <dgm:prSet/>
      <dgm:spPr/>
      <dgm:t>
        <a:bodyPr/>
        <a:lstStyle/>
        <a:p>
          <a:endParaRPr lang="zh-CN" altLang="en-US"/>
        </a:p>
      </dgm:t>
    </dgm:pt>
    <dgm:pt modelId="{7618002E-9BD0-4A97-9AD8-A4FC559214D6}" type="pres">
      <dgm:prSet presAssocID="{60D13D8E-6CC0-456F-BD8E-0EB035B4F7EC}" presName="diagram" presStyleCnt="0">
        <dgm:presLayoutVars>
          <dgm:dir/>
          <dgm:resizeHandles val="exact"/>
        </dgm:presLayoutVars>
      </dgm:prSet>
      <dgm:spPr/>
    </dgm:pt>
    <dgm:pt modelId="{8EED4CE4-725C-42D2-8F5F-F520656CBF98}" type="pres">
      <dgm:prSet presAssocID="{BA4F9AF7-421E-409B-9306-DA2582AFB398}" presName="node" presStyleLbl="node1" presStyleIdx="0" presStyleCnt="3">
        <dgm:presLayoutVars>
          <dgm:bulletEnabled val="1"/>
        </dgm:presLayoutVars>
      </dgm:prSet>
      <dgm:spPr/>
    </dgm:pt>
    <dgm:pt modelId="{502F1D34-728A-4098-A172-80940141AFBC}" type="pres">
      <dgm:prSet presAssocID="{971003E6-6F1A-44C6-A29E-02643A79D621}" presName="sibTrans" presStyleCnt="0"/>
      <dgm:spPr/>
    </dgm:pt>
    <dgm:pt modelId="{E6A0899D-5B3E-4308-AAA3-8079DB1EB1A2}" type="pres">
      <dgm:prSet presAssocID="{52E48DA6-27FB-4620-8B6C-63894AD7DF8F}" presName="node" presStyleLbl="node1" presStyleIdx="1" presStyleCnt="3">
        <dgm:presLayoutVars>
          <dgm:bulletEnabled val="1"/>
        </dgm:presLayoutVars>
      </dgm:prSet>
      <dgm:spPr/>
    </dgm:pt>
    <dgm:pt modelId="{688C2BB3-E31B-4AB4-B68B-A62E4718106D}" type="pres">
      <dgm:prSet presAssocID="{4F7EBFBC-37B4-4438-8236-EF96DA48D264}" presName="sibTrans" presStyleCnt="0"/>
      <dgm:spPr/>
    </dgm:pt>
    <dgm:pt modelId="{42D6F996-A91E-40B2-9703-24450E8C4249}" type="pres">
      <dgm:prSet presAssocID="{11004DAF-DEED-4964-881C-93842FF8CBE0}" presName="node" presStyleLbl="node1" presStyleIdx="2" presStyleCnt="3">
        <dgm:presLayoutVars>
          <dgm:bulletEnabled val="1"/>
        </dgm:presLayoutVars>
      </dgm:prSet>
      <dgm:spPr/>
    </dgm:pt>
  </dgm:ptLst>
  <dgm:cxnLst>
    <dgm:cxn modelId="{25074F0E-11F9-451A-9290-B30955C8524E}" type="presOf" srcId="{60D13D8E-6CC0-456F-BD8E-0EB035B4F7EC}" destId="{7618002E-9BD0-4A97-9AD8-A4FC559214D6}" srcOrd="0" destOrd="0" presId="urn:microsoft.com/office/officeart/2005/8/layout/default"/>
    <dgm:cxn modelId="{98310DA3-C824-4E75-AB1E-FFA3F5948211}" type="presOf" srcId="{52E48DA6-27FB-4620-8B6C-63894AD7DF8F}" destId="{E6A0899D-5B3E-4308-AAA3-8079DB1EB1A2}" srcOrd="0" destOrd="0" presId="urn:microsoft.com/office/officeart/2005/8/layout/default"/>
    <dgm:cxn modelId="{54E193A8-DE96-45FC-A13F-F455D98AC872}" type="presOf" srcId="{11004DAF-DEED-4964-881C-93842FF8CBE0}" destId="{42D6F996-A91E-40B2-9703-24450E8C4249}" srcOrd="0" destOrd="0" presId="urn:microsoft.com/office/officeart/2005/8/layout/default"/>
    <dgm:cxn modelId="{5B32E6C4-3D75-4811-BA82-DCAF62E9A91C}" type="presOf" srcId="{BA4F9AF7-421E-409B-9306-DA2582AFB398}" destId="{8EED4CE4-725C-42D2-8F5F-F520656CBF98}" srcOrd="0" destOrd="0" presId="urn:microsoft.com/office/officeart/2005/8/layout/default"/>
    <dgm:cxn modelId="{0CB8EDC9-5D8B-44AA-A969-8043CE22CA44}" srcId="{60D13D8E-6CC0-456F-BD8E-0EB035B4F7EC}" destId="{11004DAF-DEED-4964-881C-93842FF8CBE0}" srcOrd="2" destOrd="0" parTransId="{BB47D22F-1B68-4B0B-85C4-E166D0D4E937}" sibTransId="{3B24EE75-A22E-4F43-9C97-C55589746606}"/>
    <dgm:cxn modelId="{077C9ECD-5BAD-400A-A890-74D0796E811F}" srcId="{60D13D8E-6CC0-456F-BD8E-0EB035B4F7EC}" destId="{52E48DA6-27FB-4620-8B6C-63894AD7DF8F}" srcOrd="1" destOrd="0" parTransId="{4AFDE42A-C4EB-424D-944D-65F9D3D07703}" sibTransId="{4F7EBFBC-37B4-4438-8236-EF96DA48D264}"/>
    <dgm:cxn modelId="{28D58FD3-CE24-4614-94E4-4634A44FAD3E}" srcId="{60D13D8E-6CC0-456F-BD8E-0EB035B4F7EC}" destId="{BA4F9AF7-421E-409B-9306-DA2582AFB398}" srcOrd="0" destOrd="0" parTransId="{4DC391B8-8541-4E2F-B569-A44EB6AD34AE}" sibTransId="{971003E6-6F1A-44C6-A29E-02643A79D621}"/>
    <dgm:cxn modelId="{55EAC2D9-1DA1-478A-AFAF-021FAB9846D3}" type="presParOf" srcId="{7618002E-9BD0-4A97-9AD8-A4FC559214D6}" destId="{8EED4CE4-725C-42D2-8F5F-F520656CBF98}" srcOrd="0" destOrd="0" presId="urn:microsoft.com/office/officeart/2005/8/layout/default"/>
    <dgm:cxn modelId="{7F6A43BB-1E8A-4BC5-9258-7C6F9C76AFB7}" type="presParOf" srcId="{7618002E-9BD0-4A97-9AD8-A4FC559214D6}" destId="{502F1D34-728A-4098-A172-80940141AFBC}" srcOrd="1" destOrd="0" presId="urn:microsoft.com/office/officeart/2005/8/layout/default"/>
    <dgm:cxn modelId="{FA2FE376-CEB5-4858-A307-72D0DAB3C0EB}" type="presParOf" srcId="{7618002E-9BD0-4A97-9AD8-A4FC559214D6}" destId="{E6A0899D-5B3E-4308-AAA3-8079DB1EB1A2}" srcOrd="2" destOrd="0" presId="urn:microsoft.com/office/officeart/2005/8/layout/default"/>
    <dgm:cxn modelId="{F25C0FBC-3EE2-454D-B907-7BB3CFF83A67}" type="presParOf" srcId="{7618002E-9BD0-4A97-9AD8-A4FC559214D6}" destId="{688C2BB3-E31B-4AB4-B68B-A62E4718106D}" srcOrd="3" destOrd="0" presId="urn:microsoft.com/office/officeart/2005/8/layout/default"/>
    <dgm:cxn modelId="{2759028C-D7BC-4EED-9F41-64B928DA7B60}" type="presParOf" srcId="{7618002E-9BD0-4A97-9AD8-A4FC559214D6}" destId="{42D6F996-A91E-40B2-9703-24450E8C424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31CE1D15-7142-45D7-894E-85A6D1DC436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52AFA536-A73A-4280-A585-C6CB213F7008}">
      <dgm:prSet phldrT="[文本]"/>
      <dgm:spPr/>
      <dgm:t>
        <a:bodyPr/>
        <a:lstStyle/>
        <a:p>
          <a:r>
            <a:rPr lang="zh-CN" altLang="en-US" dirty="0"/>
            <a:t>业务以营销为龙头</a:t>
          </a:r>
        </a:p>
      </dgm:t>
    </dgm:pt>
    <dgm:pt modelId="{7D9978D5-3313-4ABC-8141-E7DF572EA9D6}" type="parTrans" cxnId="{A94933C6-7796-45FD-8042-DE7F6056CDD3}">
      <dgm:prSet/>
      <dgm:spPr/>
      <dgm:t>
        <a:bodyPr/>
        <a:lstStyle/>
        <a:p>
          <a:endParaRPr lang="zh-CN" altLang="en-US"/>
        </a:p>
      </dgm:t>
    </dgm:pt>
    <dgm:pt modelId="{F9538BCB-2757-435B-BEBD-5DD9541D344E}" type="sibTrans" cxnId="{A94933C6-7796-45FD-8042-DE7F6056CDD3}">
      <dgm:prSet/>
      <dgm:spPr/>
      <dgm:t>
        <a:bodyPr/>
        <a:lstStyle/>
        <a:p>
          <a:endParaRPr lang="zh-CN" altLang="en-US"/>
        </a:p>
      </dgm:t>
    </dgm:pt>
    <dgm:pt modelId="{BCA560E0-A852-4EDE-BFF4-F50D213286A5}">
      <dgm:prSet phldrT="[文本]"/>
      <dgm:spPr/>
      <dgm:t>
        <a:bodyPr/>
        <a:lstStyle/>
        <a:p>
          <a:r>
            <a:rPr lang="zh-CN" altLang="en-US" dirty="0"/>
            <a:t>交付以计划为龙头</a:t>
          </a:r>
        </a:p>
      </dgm:t>
    </dgm:pt>
    <dgm:pt modelId="{209DF546-4ECB-47CF-A729-A41CB64B7D48}" type="parTrans" cxnId="{D0CAB6CE-6910-4DCD-9ABB-FA97BF8D96A2}">
      <dgm:prSet/>
      <dgm:spPr/>
      <dgm:t>
        <a:bodyPr/>
        <a:lstStyle/>
        <a:p>
          <a:endParaRPr lang="zh-CN" altLang="en-US"/>
        </a:p>
      </dgm:t>
    </dgm:pt>
    <dgm:pt modelId="{1E48EB56-452F-45DD-8599-306178AD0F27}" type="sibTrans" cxnId="{D0CAB6CE-6910-4DCD-9ABB-FA97BF8D96A2}">
      <dgm:prSet/>
      <dgm:spPr/>
      <dgm:t>
        <a:bodyPr/>
        <a:lstStyle/>
        <a:p>
          <a:endParaRPr lang="zh-CN" altLang="en-US"/>
        </a:p>
      </dgm:t>
    </dgm:pt>
    <dgm:pt modelId="{CE50D5CD-7344-44F2-A221-1EB64BFE854D}">
      <dgm:prSet phldrT="[文本]"/>
      <dgm:spPr/>
      <dgm:t>
        <a:bodyPr/>
        <a:lstStyle/>
        <a:p>
          <a:r>
            <a:rPr lang="zh-CN" altLang="en-US" dirty="0"/>
            <a:t>标准以研发为龙头</a:t>
          </a:r>
        </a:p>
      </dgm:t>
    </dgm:pt>
    <dgm:pt modelId="{0AA02553-C41E-479E-AB74-D46EED69B1B5}" type="parTrans" cxnId="{FA845740-863A-424E-837F-BC38310675AB}">
      <dgm:prSet/>
      <dgm:spPr/>
      <dgm:t>
        <a:bodyPr/>
        <a:lstStyle/>
        <a:p>
          <a:endParaRPr lang="zh-CN" altLang="en-US"/>
        </a:p>
      </dgm:t>
    </dgm:pt>
    <dgm:pt modelId="{938F4D92-8D6A-49B2-ABE0-3E97907D582F}" type="sibTrans" cxnId="{FA845740-863A-424E-837F-BC38310675AB}">
      <dgm:prSet/>
      <dgm:spPr/>
      <dgm:t>
        <a:bodyPr/>
        <a:lstStyle/>
        <a:p>
          <a:endParaRPr lang="zh-CN" altLang="en-US"/>
        </a:p>
      </dgm:t>
    </dgm:pt>
    <dgm:pt modelId="{D6D86985-92BE-42AF-B47B-E4D4E9296E42}" type="pres">
      <dgm:prSet presAssocID="{31CE1D15-7142-45D7-894E-85A6D1DC4365}" presName="linear" presStyleCnt="0">
        <dgm:presLayoutVars>
          <dgm:dir/>
          <dgm:animLvl val="lvl"/>
          <dgm:resizeHandles val="exact"/>
        </dgm:presLayoutVars>
      </dgm:prSet>
      <dgm:spPr/>
    </dgm:pt>
    <dgm:pt modelId="{F358789B-C720-4AE9-91A7-EFE642597D62}" type="pres">
      <dgm:prSet presAssocID="{52AFA536-A73A-4280-A585-C6CB213F7008}" presName="parentLin" presStyleCnt="0"/>
      <dgm:spPr/>
    </dgm:pt>
    <dgm:pt modelId="{28412DFA-0021-433C-87FE-FA0FDB4732E0}" type="pres">
      <dgm:prSet presAssocID="{52AFA536-A73A-4280-A585-C6CB213F7008}" presName="parentLeftMargin" presStyleLbl="node1" presStyleIdx="0" presStyleCnt="3"/>
      <dgm:spPr/>
    </dgm:pt>
    <dgm:pt modelId="{D207EBFA-82BE-4ADC-8CF1-69BDBC83B78C}" type="pres">
      <dgm:prSet presAssocID="{52AFA536-A73A-4280-A585-C6CB213F700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3EB80A1-1EA0-4F36-8277-8DD02DDC61A1}" type="pres">
      <dgm:prSet presAssocID="{52AFA536-A73A-4280-A585-C6CB213F7008}" presName="negativeSpace" presStyleCnt="0"/>
      <dgm:spPr/>
    </dgm:pt>
    <dgm:pt modelId="{230710AF-6861-47EC-BE4F-A3CF1520EF48}" type="pres">
      <dgm:prSet presAssocID="{52AFA536-A73A-4280-A585-C6CB213F7008}" presName="childText" presStyleLbl="conFgAcc1" presStyleIdx="0" presStyleCnt="3">
        <dgm:presLayoutVars>
          <dgm:bulletEnabled val="1"/>
        </dgm:presLayoutVars>
      </dgm:prSet>
      <dgm:spPr/>
    </dgm:pt>
    <dgm:pt modelId="{8DE39AB1-3991-4A77-9688-F1A0B2FE669A}" type="pres">
      <dgm:prSet presAssocID="{F9538BCB-2757-435B-BEBD-5DD9541D344E}" presName="spaceBetweenRectangles" presStyleCnt="0"/>
      <dgm:spPr/>
    </dgm:pt>
    <dgm:pt modelId="{2B09AB1B-58F2-4187-B560-D9AAFC0A2E30}" type="pres">
      <dgm:prSet presAssocID="{BCA560E0-A852-4EDE-BFF4-F50D213286A5}" presName="parentLin" presStyleCnt="0"/>
      <dgm:spPr/>
    </dgm:pt>
    <dgm:pt modelId="{A6FC94F4-0FAD-4AC9-AC0E-5818D0C92A52}" type="pres">
      <dgm:prSet presAssocID="{BCA560E0-A852-4EDE-BFF4-F50D213286A5}" presName="parentLeftMargin" presStyleLbl="node1" presStyleIdx="0" presStyleCnt="3"/>
      <dgm:spPr/>
    </dgm:pt>
    <dgm:pt modelId="{F2843F71-C793-4275-B99E-61FC5466E669}" type="pres">
      <dgm:prSet presAssocID="{BCA560E0-A852-4EDE-BFF4-F50D213286A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D69A30A-C8D1-4BC9-83FF-1334CEB9A353}" type="pres">
      <dgm:prSet presAssocID="{BCA560E0-A852-4EDE-BFF4-F50D213286A5}" presName="negativeSpace" presStyleCnt="0"/>
      <dgm:spPr/>
    </dgm:pt>
    <dgm:pt modelId="{3EA5A046-9650-430F-8AEA-B25203E19B93}" type="pres">
      <dgm:prSet presAssocID="{BCA560E0-A852-4EDE-BFF4-F50D213286A5}" presName="childText" presStyleLbl="conFgAcc1" presStyleIdx="1" presStyleCnt="3">
        <dgm:presLayoutVars>
          <dgm:bulletEnabled val="1"/>
        </dgm:presLayoutVars>
      </dgm:prSet>
      <dgm:spPr/>
    </dgm:pt>
    <dgm:pt modelId="{F75B7185-31B3-460F-9D20-0181165F975E}" type="pres">
      <dgm:prSet presAssocID="{1E48EB56-452F-45DD-8599-306178AD0F27}" presName="spaceBetweenRectangles" presStyleCnt="0"/>
      <dgm:spPr/>
    </dgm:pt>
    <dgm:pt modelId="{80D37535-051B-4404-9318-8EE554EC6371}" type="pres">
      <dgm:prSet presAssocID="{CE50D5CD-7344-44F2-A221-1EB64BFE854D}" presName="parentLin" presStyleCnt="0"/>
      <dgm:spPr/>
    </dgm:pt>
    <dgm:pt modelId="{050953F2-8620-4F83-916E-1E073051E914}" type="pres">
      <dgm:prSet presAssocID="{CE50D5CD-7344-44F2-A221-1EB64BFE854D}" presName="parentLeftMargin" presStyleLbl="node1" presStyleIdx="1" presStyleCnt="3"/>
      <dgm:spPr/>
    </dgm:pt>
    <dgm:pt modelId="{F4709E7C-1268-42C3-AD8F-07B688D95B99}" type="pres">
      <dgm:prSet presAssocID="{CE50D5CD-7344-44F2-A221-1EB64BFE854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E8B299C-3686-4BB7-A962-25D102ED257C}" type="pres">
      <dgm:prSet presAssocID="{CE50D5CD-7344-44F2-A221-1EB64BFE854D}" presName="negativeSpace" presStyleCnt="0"/>
      <dgm:spPr/>
    </dgm:pt>
    <dgm:pt modelId="{21FE028F-2AB4-4F2B-B730-C05163FA3DD9}" type="pres">
      <dgm:prSet presAssocID="{CE50D5CD-7344-44F2-A221-1EB64BFE854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5B0B41D-1856-4920-A304-85799F77C2EF}" type="presOf" srcId="{52AFA536-A73A-4280-A585-C6CB213F7008}" destId="{D207EBFA-82BE-4ADC-8CF1-69BDBC83B78C}" srcOrd="1" destOrd="0" presId="urn:microsoft.com/office/officeart/2005/8/layout/list1"/>
    <dgm:cxn modelId="{B298EA27-A8EE-4E4D-8704-A67454119FCE}" type="presOf" srcId="{CE50D5CD-7344-44F2-A221-1EB64BFE854D}" destId="{F4709E7C-1268-42C3-AD8F-07B688D95B99}" srcOrd="1" destOrd="0" presId="urn:microsoft.com/office/officeart/2005/8/layout/list1"/>
    <dgm:cxn modelId="{0EE63739-8004-43AD-B5B4-44365C351495}" type="presOf" srcId="{BCA560E0-A852-4EDE-BFF4-F50D213286A5}" destId="{A6FC94F4-0FAD-4AC9-AC0E-5818D0C92A52}" srcOrd="0" destOrd="0" presId="urn:microsoft.com/office/officeart/2005/8/layout/list1"/>
    <dgm:cxn modelId="{5FF1083E-B4CB-44E7-BEB0-56E6DCE4D862}" type="presOf" srcId="{52AFA536-A73A-4280-A585-C6CB213F7008}" destId="{28412DFA-0021-433C-87FE-FA0FDB4732E0}" srcOrd="0" destOrd="0" presId="urn:microsoft.com/office/officeart/2005/8/layout/list1"/>
    <dgm:cxn modelId="{FA845740-863A-424E-837F-BC38310675AB}" srcId="{31CE1D15-7142-45D7-894E-85A6D1DC4365}" destId="{CE50D5CD-7344-44F2-A221-1EB64BFE854D}" srcOrd="2" destOrd="0" parTransId="{0AA02553-C41E-479E-AB74-D46EED69B1B5}" sibTransId="{938F4D92-8D6A-49B2-ABE0-3E97907D582F}"/>
    <dgm:cxn modelId="{B74B1663-5CA9-4912-8CAE-53986B718BBD}" type="presOf" srcId="{CE50D5CD-7344-44F2-A221-1EB64BFE854D}" destId="{050953F2-8620-4F83-916E-1E073051E914}" srcOrd="0" destOrd="0" presId="urn:microsoft.com/office/officeart/2005/8/layout/list1"/>
    <dgm:cxn modelId="{B8E6FDA1-7697-4553-8DEF-A67AEF2A6477}" type="presOf" srcId="{31CE1D15-7142-45D7-894E-85A6D1DC4365}" destId="{D6D86985-92BE-42AF-B47B-E4D4E9296E42}" srcOrd="0" destOrd="0" presId="urn:microsoft.com/office/officeart/2005/8/layout/list1"/>
    <dgm:cxn modelId="{A94933C6-7796-45FD-8042-DE7F6056CDD3}" srcId="{31CE1D15-7142-45D7-894E-85A6D1DC4365}" destId="{52AFA536-A73A-4280-A585-C6CB213F7008}" srcOrd="0" destOrd="0" parTransId="{7D9978D5-3313-4ABC-8141-E7DF572EA9D6}" sibTransId="{F9538BCB-2757-435B-BEBD-5DD9541D344E}"/>
    <dgm:cxn modelId="{D0CAB6CE-6910-4DCD-9ABB-FA97BF8D96A2}" srcId="{31CE1D15-7142-45D7-894E-85A6D1DC4365}" destId="{BCA560E0-A852-4EDE-BFF4-F50D213286A5}" srcOrd="1" destOrd="0" parTransId="{209DF546-4ECB-47CF-A729-A41CB64B7D48}" sibTransId="{1E48EB56-452F-45DD-8599-306178AD0F27}"/>
    <dgm:cxn modelId="{017379F2-5FD2-4150-8739-186247CF96B7}" type="presOf" srcId="{BCA560E0-A852-4EDE-BFF4-F50D213286A5}" destId="{F2843F71-C793-4275-B99E-61FC5466E669}" srcOrd="1" destOrd="0" presId="urn:microsoft.com/office/officeart/2005/8/layout/list1"/>
    <dgm:cxn modelId="{BE0D941F-ACA7-4A26-8E16-5C701D420D1F}" type="presParOf" srcId="{D6D86985-92BE-42AF-B47B-E4D4E9296E42}" destId="{F358789B-C720-4AE9-91A7-EFE642597D62}" srcOrd="0" destOrd="0" presId="urn:microsoft.com/office/officeart/2005/8/layout/list1"/>
    <dgm:cxn modelId="{903C2065-56C9-4441-8094-22413AD01FCD}" type="presParOf" srcId="{F358789B-C720-4AE9-91A7-EFE642597D62}" destId="{28412DFA-0021-433C-87FE-FA0FDB4732E0}" srcOrd="0" destOrd="0" presId="urn:microsoft.com/office/officeart/2005/8/layout/list1"/>
    <dgm:cxn modelId="{5B436952-DC97-4634-821F-2ECB3120BCB9}" type="presParOf" srcId="{F358789B-C720-4AE9-91A7-EFE642597D62}" destId="{D207EBFA-82BE-4ADC-8CF1-69BDBC83B78C}" srcOrd="1" destOrd="0" presId="urn:microsoft.com/office/officeart/2005/8/layout/list1"/>
    <dgm:cxn modelId="{34C84702-B535-45A2-A53A-CA496F852C7B}" type="presParOf" srcId="{D6D86985-92BE-42AF-B47B-E4D4E9296E42}" destId="{93EB80A1-1EA0-4F36-8277-8DD02DDC61A1}" srcOrd="1" destOrd="0" presId="urn:microsoft.com/office/officeart/2005/8/layout/list1"/>
    <dgm:cxn modelId="{96B8E717-28A6-4461-9A02-477E4532F906}" type="presParOf" srcId="{D6D86985-92BE-42AF-B47B-E4D4E9296E42}" destId="{230710AF-6861-47EC-BE4F-A3CF1520EF48}" srcOrd="2" destOrd="0" presId="urn:microsoft.com/office/officeart/2005/8/layout/list1"/>
    <dgm:cxn modelId="{6EBB88B6-645C-4850-B6B8-33D04DF9DC73}" type="presParOf" srcId="{D6D86985-92BE-42AF-B47B-E4D4E9296E42}" destId="{8DE39AB1-3991-4A77-9688-F1A0B2FE669A}" srcOrd="3" destOrd="0" presId="urn:microsoft.com/office/officeart/2005/8/layout/list1"/>
    <dgm:cxn modelId="{126FB47D-FCCD-4604-B7AB-8336A51DCBAD}" type="presParOf" srcId="{D6D86985-92BE-42AF-B47B-E4D4E9296E42}" destId="{2B09AB1B-58F2-4187-B560-D9AAFC0A2E30}" srcOrd="4" destOrd="0" presId="urn:microsoft.com/office/officeart/2005/8/layout/list1"/>
    <dgm:cxn modelId="{5C98573D-9E26-417E-9F80-058FCA3091F9}" type="presParOf" srcId="{2B09AB1B-58F2-4187-B560-D9AAFC0A2E30}" destId="{A6FC94F4-0FAD-4AC9-AC0E-5818D0C92A52}" srcOrd="0" destOrd="0" presId="urn:microsoft.com/office/officeart/2005/8/layout/list1"/>
    <dgm:cxn modelId="{23A0388C-228A-4DD1-9B23-4A64172936E9}" type="presParOf" srcId="{2B09AB1B-58F2-4187-B560-D9AAFC0A2E30}" destId="{F2843F71-C793-4275-B99E-61FC5466E669}" srcOrd="1" destOrd="0" presId="urn:microsoft.com/office/officeart/2005/8/layout/list1"/>
    <dgm:cxn modelId="{7ABED0C4-1284-45E0-BE2B-63F8B7AC3B72}" type="presParOf" srcId="{D6D86985-92BE-42AF-B47B-E4D4E9296E42}" destId="{ED69A30A-C8D1-4BC9-83FF-1334CEB9A353}" srcOrd="5" destOrd="0" presId="urn:microsoft.com/office/officeart/2005/8/layout/list1"/>
    <dgm:cxn modelId="{7BD0C4EF-7888-49EE-A4F5-3A9061BD63E8}" type="presParOf" srcId="{D6D86985-92BE-42AF-B47B-E4D4E9296E42}" destId="{3EA5A046-9650-430F-8AEA-B25203E19B93}" srcOrd="6" destOrd="0" presId="urn:microsoft.com/office/officeart/2005/8/layout/list1"/>
    <dgm:cxn modelId="{7E880C5F-0F01-4006-A025-A78480FC5623}" type="presParOf" srcId="{D6D86985-92BE-42AF-B47B-E4D4E9296E42}" destId="{F75B7185-31B3-460F-9D20-0181165F975E}" srcOrd="7" destOrd="0" presId="urn:microsoft.com/office/officeart/2005/8/layout/list1"/>
    <dgm:cxn modelId="{9DB84F89-3D89-4A07-8CF4-236DD9056BEB}" type="presParOf" srcId="{D6D86985-92BE-42AF-B47B-E4D4E9296E42}" destId="{80D37535-051B-4404-9318-8EE554EC6371}" srcOrd="8" destOrd="0" presId="urn:microsoft.com/office/officeart/2005/8/layout/list1"/>
    <dgm:cxn modelId="{F4D453A9-A9B1-49D3-A68D-B75CFBDB8E90}" type="presParOf" srcId="{80D37535-051B-4404-9318-8EE554EC6371}" destId="{050953F2-8620-4F83-916E-1E073051E914}" srcOrd="0" destOrd="0" presId="urn:microsoft.com/office/officeart/2005/8/layout/list1"/>
    <dgm:cxn modelId="{0397447E-08EE-4CA4-91AB-13ECC34FE1D1}" type="presParOf" srcId="{80D37535-051B-4404-9318-8EE554EC6371}" destId="{F4709E7C-1268-42C3-AD8F-07B688D95B99}" srcOrd="1" destOrd="0" presId="urn:microsoft.com/office/officeart/2005/8/layout/list1"/>
    <dgm:cxn modelId="{665848D3-F2D6-4F3B-B926-647E8C8B97B7}" type="presParOf" srcId="{D6D86985-92BE-42AF-B47B-E4D4E9296E42}" destId="{FE8B299C-3686-4BB7-A962-25D102ED257C}" srcOrd="9" destOrd="0" presId="urn:microsoft.com/office/officeart/2005/8/layout/list1"/>
    <dgm:cxn modelId="{A6E78955-1D7D-4431-AD1E-84B67C011501}" type="presParOf" srcId="{D6D86985-92BE-42AF-B47B-E4D4E9296E42}" destId="{21FE028F-2AB4-4F2B-B730-C05163FA3DD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BE46EAB8-C4E4-4E2C-858C-5D4EC858DA6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E350198F-B64B-46A8-8F2B-D51C5796D4AC}">
      <dgm:prSet phldrT="[文本]"/>
      <dgm:spPr/>
      <dgm:t>
        <a:bodyPr/>
        <a:lstStyle/>
        <a:p>
          <a:r>
            <a:rPr lang="en-US" altLang="zh-CN" dirty="0"/>
            <a:t>6</a:t>
          </a:r>
          <a:endParaRPr lang="zh-CN" altLang="en-US" dirty="0"/>
        </a:p>
      </dgm:t>
    </dgm:pt>
    <dgm:pt modelId="{34329E94-49BD-4544-BE8E-88DBA4BF6DC2}" type="parTrans" cxnId="{B11F9B47-89F0-4E4D-8D31-392921F8426F}">
      <dgm:prSet/>
      <dgm:spPr/>
      <dgm:t>
        <a:bodyPr/>
        <a:lstStyle/>
        <a:p>
          <a:endParaRPr lang="zh-CN" altLang="en-US"/>
        </a:p>
      </dgm:t>
    </dgm:pt>
    <dgm:pt modelId="{DADB2FE9-30C8-4E57-A684-CA7A1BF05394}" type="sibTrans" cxnId="{B11F9B47-89F0-4E4D-8D31-392921F8426F}">
      <dgm:prSet/>
      <dgm:spPr/>
      <dgm:t>
        <a:bodyPr/>
        <a:lstStyle/>
        <a:p>
          <a:endParaRPr lang="zh-CN" altLang="en-US"/>
        </a:p>
      </dgm:t>
    </dgm:pt>
    <dgm:pt modelId="{9F971022-E842-474B-99A9-442F13A57D64}">
      <dgm:prSet phldrT="[文本]"/>
      <dgm:spPr/>
      <dgm:t>
        <a:bodyPr/>
        <a:lstStyle/>
        <a:p>
          <a:r>
            <a:rPr lang="zh-CN" altLang="en-US" dirty="0"/>
            <a:t>指的是</a:t>
          </a:r>
          <a:r>
            <a:rPr lang="en-US" altLang="en-US" dirty="0"/>
            <a:t>6</a:t>
          </a:r>
          <a:r>
            <a:rPr lang="zh-CN" altLang="en-US" dirty="0"/>
            <a:t>大运营系统：产品生命周期管理系统</a:t>
          </a:r>
          <a:r>
            <a:rPr lang="en-US" altLang="en-US" dirty="0"/>
            <a:t>(PLM)</a:t>
          </a:r>
          <a:r>
            <a:rPr lang="zh-CN" altLang="en-US" dirty="0"/>
            <a:t>、高级计划排程系统</a:t>
          </a:r>
          <a:r>
            <a:rPr lang="en-US" altLang="en-US" dirty="0"/>
            <a:t>(APS)</a:t>
          </a:r>
          <a:r>
            <a:rPr lang="zh-CN" altLang="en-US" dirty="0"/>
            <a:t>、供应商关系管理系统</a:t>
          </a:r>
          <a:r>
            <a:rPr lang="en-US" altLang="en-US" dirty="0"/>
            <a:t>(SRM)</a:t>
          </a:r>
          <a:r>
            <a:rPr lang="zh-CN" altLang="en-US" dirty="0"/>
            <a:t>、企业资源计划管理系统</a:t>
          </a:r>
          <a:r>
            <a:rPr lang="en-US" altLang="en-US" dirty="0"/>
            <a:t>(ERP)</a:t>
          </a:r>
          <a:r>
            <a:rPr lang="zh-CN" altLang="en-US" dirty="0"/>
            <a:t>、制造执行系统</a:t>
          </a:r>
          <a:r>
            <a:rPr lang="en-US" altLang="en-US" dirty="0"/>
            <a:t>(MES)</a:t>
          </a:r>
          <a:r>
            <a:rPr lang="zh-CN" altLang="en-US" dirty="0"/>
            <a:t>、客户关系管理系统</a:t>
          </a:r>
          <a:r>
            <a:rPr lang="en-US" altLang="en-US" dirty="0"/>
            <a:t>(CRM)</a:t>
          </a:r>
          <a:endParaRPr lang="zh-CN" altLang="en-US" dirty="0"/>
        </a:p>
      </dgm:t>
    </dgm:pt>
    <dgm:pt modelId="{243EA113-347B-41AF-90BB-E6F457FFF213}" type="parTrans" cxnId="{517CB180-0372-4DA3-A018-823EBC5A5615}">
      <dgm:prSet/>
      <dgm:spPr/>
      <dgm:t>
        <a:bodyPr/>
        <a:lstStyle/>
        <a:p>
          <a:endParaRPr lang="zh-CN" altLang="en-US"/>
        </a:p>
      </dgm:t>
    </dgm:pt>
    <dgm:pt modelId="{8C657DD5-F51B-4D30-A968-11BC6BC88029}" type="sibTrans" cxnId="{517CB180-0372-4DA3-A018-823EBC5A5615}">
      <dgm:prSet/>
      <dgm:spPr/>
      <dgm:t>
        <a:bodyPr/>
        <a:lstStyle/>
        <a:p>
          <a:endParaRPr lang="zh-CN" altLang="en-US"/>
        </a:p>
      </dgm:t>
    </dgm:pt>
    <dgm:pt modelId="{B6129692-C92D-452E-B626-6F9EC3B1814C}">
      <dgm:prSet phldrT="[文本]"/>
      <dgm:spPr/>
      <dgm:t>
        <a:bodyPr/>
        <a:lstStyle/>
        <a:p>
          <a:r>
            <a:rPr lang="en-US" altLang="zh-CN" dirty="0"/>
            <a:t>3</a:t>
          </a:r>
          <a:endParaRPr lang="zh-CN" altLang="en-US" dirty="0"/>
        </a:p>
      </dgm:t>
    </dgm:pt>
    <dgm:pt modelId="{06E396FC-A948-4944-B0EB-451FC876571E}" type="parTrans" cxnId="{D9729303-E6FA-4F3B-890C-6820D0EF56A7}">
      <dgm:prSet/>
      <dgm:spPr/>
      <dgm:t>
        <a:bodyPr/>
        <a:lstStyle/>
        <a:p>
          <a:endParaRPr lang="zh-CN" altLang="en-US"/>
        </a:p>
      </dgm:t>
    </dgm:pt>
    <dgm:pt modelId="{04476572-876A-43E2-B029-410408198361}" type="sibTrans" cxnId="{D9729303-E6FA-4F3B-890C-6820D0EF56A7}">
      <dgm:prSet/>
      <dgm:spPr/>
      <dgm:t>
        <a:bodyPr/>
        <a:lstStyle/>
        <a:p>
          <a:endParaRPr lang="zh-CN" altLang="en-US"/>
        </a:p>
      </dgm:t>
    </dgm:pt>
    <dgm:pt modelId="{A0A9C4F3-FE1E-41E0-9A93-6564EE631FEB}">
      <dgm:prSet phldrT="[文本]"/>
      <dgm:spPr/>
      <dgm:t>
        <a:bodyPr/>
        <a:lstStyle/>
        <a:p>
          <a:r>
            <a:rPr lang="zh-CN" altLang="en-US" dirty="0"/>
            <a:t>指的是</a:t>
          </a:r>
          <a:r>
            <a:rPr lang="en-US" altLang="en-US" dirty="0"/>
            <a:t>3</a:t>
          </a:r>
          <a:r>
            <a:rPr lang="zh-CN" altLang="en-US" dirty="0"/>
            <a:t>大管理平台系统：企业决策系统</a:t>
          </a:r>
          <a:r>
            <a:rPr lang="en-US" altLang="en-US" dirty="0"/>
            <a:t>(BI)</a:t>
          </a:r>
          <a:r>
            <a:rPr lang="zh-CN" altLang="en-US" dirty="0"/>
            <a:t>、财务管理系统</a:t>
          </a:r>
          <a:r>
            <a:rPr lang="en-US" altLang="en-US" dirty="0"/>
            <a:t>(FMS)</a:t>
          </a:r>
          <a:r>
            <a:rPr lang="zh-CN" altLang="en-US" dirty="0"/>
            <a:t>、人资管理系统</a:t>
          </a:r>
          <a:r>
            <a:rPr lang="en-US" altLang="en-US" dirty="0"/>
            <a:t>(HRMS)</a:t>
          </a:r>
          <a:endParaRPr lang="zh-CN" altLang="en-US" dirty="0"/>
        </a:p>
      </dgm:t>
    </dgm:pt>
    <dgm:pt modelId="{54C394BB-4BCD-4D54-B533-E9F104D22076}" type="parTrans" cxnId="{A35E692D-F030-4D41-B031-931BEC2BF042}">
      <dgm:prSet/>
      <dgm:spPr/>
      <dgm:t>
        <a:bodyPr/>
        <a:lstStyle/>
        <a:p>
          <a:endParaRPr lang="zh-CN" altLang="en-US"/>
        </a:p>
      </dgm:t>
    </dgm:pt>
    <dgm:pt modelId="{72F280C4-639A-4248-908D-2BE761E61A36}" type="sibTrans" cxnId="{A35E692D-F030-4D41-B031-931BEC2BF042}">
      <dgm:prSet/>
      <dgm:spPr/>
      <dgm:t>
        <a:bodyPr/>
        <a:lstStyle/>
        <a:p>
          <a:endParaRPr lang="zh-CN" altLang="en-US"/>
        </a:p>
      </dgm:t>
    </dgm:pt>
    <dgm:pt modelId="{E5305982-0CB8-4893-940B-2149EFE770F6}">
      <dgm:prSet phldrT="[文本]"/>
      <dgm:spPr/>
      <dgm:t>
        <a:bodyPr/>
        <a:lstStyle/>
        <a:p>
          <a:r>
            <a:rPr lang="en-US" altLang="zh-CN" dirty="0"/>
            <a:t>2</a:t>
          </a:r>
          <a:endParaRPr lang="zh-CN" altLang="en-US" dirty="0"/>
        </a:p>
      </dgm:t>
    </dgm:pt>
    <dgm:pt modelId="{42FCB3D8-825B-40CD-8330-A799EFA87552}" type="parTrans" cxnId="{0DD1CA98-4FB3-40FE-83D1-1B4D6FD42669}">
      <dgm:prSet/>
      <dgm:spPr/>
      <dgm:t>
        <a:bodyPr/>
        <a:lstStyle/>
        <a:p>
          <a:endParaRPr lang="zh-CN" altLang="en-US"/>
        </a:p>
      </dgm:t>
    </dgm:pt>
    <dgm:pt modelId="{E05C5E9E-A197-4079-B0E3-78C7FA7CF69E}" type="sibTrans" cxnId="{0DD1CA98-4FB3-40FE-83D1-1B4D6FD42669}">
      <dgm:prSet/>
      <dgm:spPr/>
      <dgm:t>
        <a:bodyPr/>
        <a:lstStyle/>
        <a:p>
          <a:endParaRPr lang="zh-CN" altLang="en-US"/>
        </a:p>
      </dgm:t>
    </dgm:pt>
    <dgm:pt modelId="{E8C1C1C9-0B90-43A0-A879-F4C916191755}">
      <dgm:prSet phldrT="[文本]"/>
      <dgm:spPr/>
      <dgm:t>
        <a:bodyPr/>
        <a:lstStyle/>
        <a:p>
          <a:r>
            <a:rPr lang="zh-CN" altLang="en-US" dirty="0"/>
            <a:t>指的是两大技术平台：统一门户平台</a:t>
          </a:r>
          <a:r>
            <a:rPr lang="en-US" altLang="en-US" dirty="0"/>
            <a:t>(MIP)</a:t>
          </a:r>
          <a:r>
            <a:rPr lang="zh-CN" altLang="en-US" dirty="0"/>
            <a:t>、集成开发平台</a:t>
          </a:r>
          <a:r>
            <a:rPr lang="en-US" altLang="en-US" dirty="0"/>
            <a:t>(MDP)</a:t>
          </a:r>
          <a:endParaRPr lang="zh-CN" altLang="en-US" dirty="0"/>
        </a:p>
      </dgm:t>
    </dgm:pt>
    <dgm:pt modelId="{3F8CEA4D-F7FC-4036-85AD-B86768F6D714}" type="parTrans" cxnId="{00626B2A-496E-4B42-80D3-448B612EB989}">
      <dgm:prSet/>
      <dgm:spPr/>
      <dgm:t>
        <a:bodyPr/>
        <a:lstStyle/>
        <a:p>
          <a:endParaRPr lang="zh-CN" altLang="en-US"/>
        </a:p>
      </dgm:t>
    </dgm:pt>
    <dgm:pt modelId="{FF351492-DFE0-4C9E-925B-D8F4685B45BB}" type="sibTrans" cxnId="{00626B2A-496E-4B42-80D3-448B612EB989}">
      <dgm:prSet/>
      <dgm:spPr/>
      <dgm:t>
        <a:bodyPr/>
        <a:lstStyle/>
        <a:p>
          <a:endParaRPr lang="zh-CN" altLang="en-US"/>
        </a:p>
      </dgm:t>
    </dgm:pt>
    <dgm:pt modelId="{07720E7F-8E6B-4007-9ADD-3611C2173583}" type="pres">
      <dgm:prSet presAssocID="{BE46EAB8-C4E4-4E2C-858C-5D4EC858DA67}" presName="Name0" presStyleCnt="0">
        <dgm:presLayoutVars>
          <dgm:dir/>
          <dgm:animLvl val="lvl"/>
          <dgm:resizeHandles val="exact"/>
        </dgm:presLayoutVars>
      </dgm:prSet>
      <dgm:spPr/>
    </dgm:pt>
    <dgm:pt modelId="{F54B8973-CA18-4B31-9853-F43C1B795822}" type="pres">
      <dgm:prSet presAssocID="{E350198F-B64B-46A8-8F2B-D51C5796D4AC}" presName="linNode" presStyleCnt="0"/>
      <dgm:spPr/>
    </dgm:pt>
    <dgm:pt modelId="{1B67885A-051A-46E4-9EF4-FFC6E66792A0}" type="pres">
      <dgm:prSet presAssocID="{E350198F-B64B-46A8-8F2B-D51C5796D4A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C5F95AF3-E876-46FD-814C-D1695BF99C23}" type="pres">
      <dgm:prSet presAssocID="{E350198F-B64B-46A8-8F2B-D51C5796D4AC}" presName="descendantText" presStyleLbl="alignAccFollowNode1" presStyleIdx="0" presStyleCnt="3">
        <dgm:presLayoutVars>
          <dgm:bulletEnabled val="1"/>
        </dgm:presLayoutVars>
      </dgm:prSet>
      <dgm:spPr/>
    </dgm:pt>
    <dgm:pt modelId="{7BCC0B69-F87B-4C62-8544-F7DD6AD46B20}" type="pres">
      <dgm:prSet presAssocID="{DADB2FE9-30C8-4E57-A684-CA7A1BF05394}" presName="sp" presStyleCnt="0"/>
      <dgm:spPr/>
    </dgm:pt>
    <dgm:pt modelId="{39F833B1-70DD-4487-A1CA-1F9EB128F407}" type="pres">
      <dgm:prSet presAssocID="{B6129692-C92D-452E-B626-6F9EC3B1814C}" presName="linNode" presStyleCnt="0"/>
      <dgm:spPr/>
    </dgm:pt>
    <dgm:pt modelId="{84B2AF76-DF5C-4DBB-83E0-E0A400327F7F}" type="pres">
      <dgm:prSet presAssocID="{B6129692-C92D-452E-B626-6F9EC3B1814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03CFF04F-58DF-4993-B09C-3620524FCC0C}" type="pres">
      <dgm:prSet presAssocID="{B6129692-C92D-452E-B626-6F9EC3B1814C}" presName="descendantText" presStyleLbl="alignAccFollowNode1" presStyleIdx="1" presStyleCnt="3">
        <dgm:presLayoutVars>
          <dgm:bulletEnabled val="1"/>
        </dgm:presLayoutVars>
      </dgm:prSet>
      <dgm:spPr/>
    </dgm:pt>
    <dgm:pt modelId="{8FC27D9B-F0C6-43A1-B532-372E00D22018}" type="pres">
      <dgm:prSet presAssocID="{04476572-876A-43E2-B029-410408198361}" presName="sp" presStyleCnt="0"/>
      <dgm:spPr/>
    </dgm:pt>
    <dgm:pt modelId="{55EEB7E6-7942-4547-807B-C8526D9C2530}" type="pres">
      <dgm:prSet presAssocID="{E5305982-0CB8-4893-940B-2149EFE770F6}" presName="linNode" presStyleCnt="0"/>
      <dgm:spPr/>
    </dgm:pt>
    <dgm:pt modelId="{A97FF141-6CF2-4F85-B51B-2439BBBFB73F}" type="pres">
      <dgm:prSet presAssocID="{E5305982-0CB8-4893-940B-2149EFE770F6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9758D823-4F3F-439F-9F7D-57B9B3951C10}" type="pres">
      <dgm:prSet presAssocID="{E5305982-0CB8-4893-940B-2149EFE770F6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D9729303-E6FA-4F3B-890C-6820D0EF56A7}" srcId="{BE46EAB8-C4E4-4E2C-858C-5D4EC858DA67}" destId="{B6129692-C92D-452E-B626-6F9EC3B1814C}" srcOrd="1" destOrd="0" parTransId="{06E396FC-A948-4944-B0EB-451FC876571E}" sibTransId="{04476572-876A-43E2-B029-410408198361}"/>
    <dgm:cxn modelId="{17B2B923-101A-46BE-8454-C0358A4EE953}" type="presOf" srcId="{E5305982-0CB8-4893-940B-2149EFE770F6}" destId="{A97FF141-6CF2-4F85-B51B-2439BBBFB73F}" srcOrd="0" destOrd="0" presId="urn:microsoft.com/office/officeart/2005/8/layout/vList5"/>
    <dgm:cxn modelId="{00626B2A-496E-4B42-80D3-448B612EB989}" srcId="{E5305982-0CB8-4893-940B-2149EFE770F6}" destId="{E8C1C1C9-0B90-43A0-A879-F4C916191755}" srcOrd="0" destOrd="0" parTransId="{3F8CEA4D-F7FC-4036-85AD-B86768F6D714}" sibTransId="{FF351492-DFE0-4C9E-925B-D8F4685B45BB}"/>
    <dgm:cxn modelId="{A35E692D-F030-4D41-B031-931BEC2BF042}" srcId="{B6129692-C92D-452E-B626-6F9EC3B1814C}" destId="{A0A9C4F3-FE1E-41E0-9A93-6564EE631FEB}" srcOrd="0" destOrd="0" parTransId="{54C394BB-4BCD-4D54-B533-E9F104D22076}" sibTransId="{72F280C4-639A-4248-908D-2BE761E61A36}"/>
    <dgm:cxn modelId="{D60E803D-3807-4A07-9EC6-6662AC89034D}" type="presOf" srcId="{9F971022-E842-474B-99A9-442F13A57D64}" destId="{C5F95AF3-E876-46FD-814C-D1695BF99C23}" srcOrd="0" destOrd="0" presId="urn:microsoft.com/office/officeart/2005/8/layout/vList5"/>
    <dgm:cxn modelId="{2147AF5C-DA3C-4E2D-9C38-815AAAE4C95A}" type="presOf" srcId="{E350198F-B64B-46A8-8F2B-D51C5796D4AC}" destId="{1B67885A-051A-46E4-9EF4-FFC6E66792A0}" srcOrd="0" destOrd="0" presId="urn:microsoft.com/office/officeart/2005/8/layout/vList5"/>
    <dgm:cxn modelId="{B11F9B47-89F0-4E4D-8D31-392921F8426F}" srcId="{BE46EAB8-C4E4-4E2C-858C-5D4EC858DA67}" destId="{E350198F-B64B-46A8-8F2B-D51C5796D4AC}" srcOrd="0" destOrd="0" parTransId="{34329E94-49BD-4544-BE8E-88DBA4BF6DC2}" sibTransId="{DADB2FE9-30C8-4E57-A684-CA7A1BF05394}"/>
    <dgm:cxn modelId="{D5DFA04F-CF29-4152-A857-604A51C3FB82}" type="presOf" srcId="{E8C1C1C9-0B90-43A0-A879-F4C916191755}" destId="{9758D823-4F3F-439F-9F7D-57B9B3951C10}" srcOrd="0" destOrd="0" presId="urn:microsoft.com/office/officeart/2005/8/layout/vList5"/>
    <dgm:cxn modelId="{D33EFC75-F7C5-4D9C-A3A1-A81FE6DCCBB7}" type="presOf" srcId="{BE46EAB8-C4E4-4E2C-858C-5D4EC858DA67}" destId="{07720E7F-8E6B-4007-9ADD-3611C2173583}" srcOrd="0" destOrd="0" presId="urn:microsoft.com/office/officeart/2005/8/layout/vList5"/>
    <dgm:cxn modelId="{517CB180-0372-4DA3-A018-823EBC5A5615}" srcId="{E350198F-B64B-46A8-8F2B-D51C5796D4AC}" destId="{9F971022-E842-474B-99A9-442F13A57D64}" srcOrd="0" destOrd="0" parTransId="{243EA113-347B-41AF-90BB-E6F457FFF213}" sibTransId="{8C657DD5-F51B-4D30-A968-11BC6BC88029}"/>
    <dgm:cxn modelId="{1BB6E889-A436-4B77-A865-0919DFB6A443}" type="presOf" srcId="{B6129692-C92D-452E-B626-6F9EC3B1814C}" destId="{84B2AF76-DF5C-4DBB-83E0-E0A400327F7F}" srcOrd="0" destOrd="0" presId="urn:microsoft.com/office/officeart/2005/8/layout/vList5"/>
    <dgm:cxn modelId="{0DD1CA98-4FB3-40FE-83D1-1B4D6FD42669}" srcId="{BE46EAB8-C4E4-4E2C-858C-5D4EC858DA67}" destId="{E5305982-0CB8-4893-940B-2149EFE770F6}" srcOrd="2" destOrd="0" parTransId="{42FCB3D8-825B-40CD-8330-A799EFA87552}" sibTransId="{E05C5E9E-A197-4079-B0E3-78C7FA7CF69E}"/>
    <dgm:cxn modelId="{C7579ED3-BFEA-4CF6-AE39-16B308A0DA96}" type="presOf" srcId="{A0A9C4F3-FE1E-41E0-9A93-6564EE631FEB}" destId="{03CFF04F-58DF-4993-B09C-3620524FCC0C}" srcOrd="0" destOrd="0" presId="urn:microsoft.com/office/officeart/2005/8/layout/vList5"/>
    <dgm:cxn modelId="{ECCD04EF-B1B4-4B02-8FC4-C2D9856813C4}" type="presParOf" srcId="{07720E7F-8E6B-4007-9ADD-3611C2173583}" destId="{F54B8973-CA18-4B31-9853-F43C1B795822}" srcOrd="0" destOrd="0" presId="urn:microsoft.com/office/officeart/2005/8/layout/vList5"/>
    <dgm:cxn modelId="{DB5AF7D0-9709-4DC4-A00A-EAE25BD3B1D8}" type="presParOf" srcId="{F54B8973-CA18-4B31-9853-F43C1B795822}" destId="{1B67885A-051A-46E4-9EF4-FFC6E66792A0}" srcOrd="0" destOrd="0" presId="urn:microsoft.com/office/officeart/2005/8/layout/vList5"/>
    <dgm:cxn modelId="{5AEE691A-0E50-4713-991B-950F52F53AEC}" type="presParOf" srcId="{F54B8973-CA18-4B31-9853-F43C1B795822}" destId="{C5F95AF3-E876-46FD-814C-D1695BF99C23}" srcOrd="1" destOrd="0" presId="urn:microsoft.com/office/officeart/2005/8/layout/vList5"/>
    <dgm:cxn modelId="{5CA83949-44B2-4A18-BAAA-2BC85E1E748C}" type="presParOf" srcId="{07720E7F-8E6B-4007-9ADD-3611C2173583}" destId="{7BCC0B69-F87B-4C62-8544-F7DD6AD46B20}" srcOrd="1" destOrd="0" presId="urn:microsoft.com/office/officeart/2005/8/layout/vList5"/>
    <dgm:cxn modelId="{9A3527B2-C256-44ED-A2E8-A7FC06BD16E7}" type="presParOf" srcId="{07720E7F-8E6B-4007-9ADD-3611C2173583}" destId="{39F833B1-70DD-4487-A1CA-1F9EB128F407}" srcOrd="2" destOrd="0" presId="urn:microsoft.com/office/officeart/2005/8/layout/vList5"/>
    <dgm:cxn modelId="{CFEDCB5E-FED2-40FE-927B-F2EE26B73A70}" type="presParOf" srcId="{39F833B1-70DD-4487-A1CA-1F9EB128F407}" destId="{84B2AF76-DF5C-4DBB-83E0-E0A400327F7F}" srcOrd="0" destOrd="0" presId="urn:microsoft.com/office/officeart/2005/8/layout/vList5"/>
    <dgm:cxn modelId="{C91F99E4-175F-4A5F-A709-52471C492300}" type="presParOf" srcId="{39F833B1-70DD-4487-A1CA-1F9EB128F407}" destId="{03CFF04F-58DF-4993-B09C-3620524FCC0C}" srcOrd="1" destOrd="0" presId="urn:microsoft.com/office/officeart/2005/8/layout/vList5"/>
    <dgm:cxn modelId="{46DA0823-5445-41FE-ADDB-120FE63EA91B}" type="presParOf" srcId="{07720E7F-8E6B-4007-9ADD-3611C2173583}" destId="{8FC27D9B-F0C6-43A1-B532-372E00D22018}" srcOrd="3" destOrd="0" presId="urn:microsoft.com/office/officeart/2005/8/layout/vList5"/>
    <dgm:cxn modelId="{66EB339B-6E79-464B-84A6-601A90BCBA5D}" type="presParOf" srcId="{07720E7F-8E6B-4007-9ADD-3611C2173583}" destId="{55EEB7E6-7942-4547-807B-C8526D9C2530}" srcOrd="4" destOrd="0" presId="urn:microsoft.com/office/officeart/2005/8/layout/vList5"/>
    <dgm:cxn modelId="{4A3D1E4F-B7A5-4F11-AF7E-800055F9979A}" type="presParOf" srcId="{55EEB7E6-7942-4547-807B-C8526D9C2530}" destId="{A97FF141-6CF2-4F85-B51B-2439BBBFB73F}" srcOrd="0" destOrd="0" presId="urn:microsoft.com/office/officeart/2005/8/layout/vList5"/>
    <dgm:cxn modelId="{EA9060D1-E455-4014-BB72-401717C81D5F}" type="presParOf" srcId="{55EEB7E6-7942-4547-807B-C8526D9C2530}" destId="{9758D823-4F3F-439F-9F7D-57B9B3951C1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CB89D4F5-AC1C-4356-B2DE-BFC9A1766953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28ABD1D8-519F-4BF9-909E-FE605FE14DAC}">
      <dgm:prSet phldrT="[文本]"/>
      <dgm:spPr/>
      <dgm:t>
        <a:bodyPr/>
        <a:lstStyle/>
        <a:p>
          <a:r>
            <a:rPr lang="zh-CN" altLang="en-US" dirty="0"/>
            <a:t>系统全面替代的风险</a:t>
          </a:r>
        </a:p>
      </dgm:t>
    </dgm:pt>
    <dgm:pt modelId="{5BF90304-9094-4670-B0A2-8809B04A2858}" type="parTrans" cxnId="{48F0A478-FAF1-4A8B-B563-CBCBF25A291F}">
      <dgm:prSet/>
      <dgm:spPr/>
      <dgm:t>
        <a:bodyPr/>
        <a:lstStyle/>
        <a:p>
          <a:endParaRPr lang="zh-CN" altLang="en-US"/>
        </a:p>
      </dgm:t>
    </dgm:pt>
    <dgm:pt modelId="{D703CB60-0D4C-4DCB-BC22-B101C8E5F3F1}" type="sibTrans" cxnId="{48F0A478-FAF1-4A8B-B563-CBCBF25A291F}">
      <dgm:prSet/>
      <dgm:spPr/>
      <dgm:t>
        <a:bodyPr/>
        <a:lstStyle/>
        <a:p>
          <a:endParaRPr lang="zh-CN" altLang="en-US"/>
        </a:p>
      </dgm:t>
    </dgm:pt>
    <dgm:pt modelId="{7E3BF956-048D-4CDE-8D25-8E4DD8A634DB}">
      <dgm:prSet phldrT="[文本]"/>
      <dgm:spPr/>
      <dgm:t>
        <a:bodyPr/>
        <a:lstStyle/>
        <a:p>
          <a:r>
            <a:rPr lang="zh-CN" altLang="en-US" dirty="0"/>
            <a:t>项目与业务同步开展的矛盾</a:t>
          </a:r>
        </a:p>
      </dgm:t>
    </dgm:pt>
    <dgm:pt modelId="{E41B2F13-D8D7-4436-B418-F928D7E72B43}" type="parTrans" cxnId="{014E9E8A-C1F0-47C3-B1D9-6050B84F130B}">
      <dgm:prSet/>
      <dgm:spPr/>
      <dgm:t>
        <a:bodyPr/>
        <a:lstStyle/>
        <a:p>
          <a:endParaRPr lang="zh-CN" altLang="en-US"/>
        </a:p>
      </dgm:t>
    </dgm:pt>
    <dgm:pt modelId="{F4B11D6D-21AE-4B55-892D-9B9065C20E22}" type="sibTrans" cxnId="{014E9E8A-C1F0-47C3-B1D9-6050B84F130B}">
      <dgm:prSet/>
      <dgm:spPr/>
      <dgm:t>
        <a:bodyPr/>
        <a:lstStyle/>
        <a:p>
          <a:endParaRPr lang="zh-CN" altLang="en-US"/>
        </a:p>
      </dgm:t>
    </dgm:pt>
    <dgm:pt modelId="{2DD3DC48-E6C5-4CEC-B679-0F88B8618AAC}">
      <dgm:prSet phldrT="[文本]"/>
      <dgm:spPr/>
      <dgm:t>
        <a:bodyPr/>
        <a:lstStyle/>
        <a:p>
          <a:r>
            <a:rPr lang="zh-CN" altLang="en-US" dirty="0"/>
            <a:t>无处不在的惯性阻碍</a:t>
          </a:r>
        </a:p>
      </dgm:t>
    </dgm:pt>
    <dgm:pt modelId="{D495269B-1A0B-4F25-8B17-0ECEEA7EB84A}" type="parTrans" cxnId="{AB27EA7A-69C1-49E2-B26D-612A13EE1AC3}">
      <dgm:prSet/>
      <dgm:spPr/>
      <dgm:t>
        <a:bodyPr/>
        <a:lstStyle/>
        <a:p>
          <a:endParaRPr lang="zh-CN" altLang="en-US"/>
        </a:p>
      </dgm:t>
    </dgm:pt>
    <dgm:pt modelId="{6147FD6D-1F03-458D-8239-1FBBF62AC6BD}" type="sibTrans" cxnId="{AB27EA7A-69C1-49E2-B26D-612A13EE1AC3}">
      <dgm:prSet/>
      <dgm:spPr/>
      <dgm:t>
        <a:bodyPr/>
        <a:lstStyle/>
        <a:p>
          <a:endParaRPr lang="zh-CN" altLang="en-US"/>
        </a:p>
      </dgm:t>
    </dgm:pt>
    <dgm:pt modelId="{F943B73E-8D5F-4132-B15D-CA68843A8596}" type="pres">
      <dgm:prSet presAssocID="{CB89D4F5-AC1C-4356-B2DE-BFC9A1766953}" presName="Name0" presStyleCnt="0">
        <dgm:presLayoutVars>
          <dgm:dir/>
          <dgm:resizeHandles val="exact"/>
        </dgm:presLayoutVars>
      </dgm:prSet>
      <dgm:spPr/>
    </dgm:pt>
    <dgm:pt modelId="{8102E28C-F52C-4FB9-8CA3-1DCAD8FCB0D7}" type="pres">
      <dgm:prSet presAssocID="{28ABD1D8-519F-4BF9-909E-FE605FE14DAC}" presName="node" presStyleLbl="node1" presStyleIdx="0" presStyleCnt="3">
        <dgm:presLayoutVars>
          <dgm:bulletEnabled val="1"/>
        </dgm:presLayoutVars>
      </dgm:prSet>
      <dgm:spPr/>
    </dgm:pt>
    <dgm:pt modelId="{2FDAB9FE-2B85-4A09-A5C7-5532572721CD}" type="pres">
      <dgm:prSet presAssocID="{D703CB60-0D4C-4DCB-BC22-B101C8E5F3F1}" presName="sibTrans" presStyleLbl="sibTrans2D1" presStyleIdx="0" presStyleCnt="3"/>
      <dgm:spPr/>
    </dgm:pt>
    <dgm:pt modelId="{8B64B914-1396-49BF-A53F-F35F8C725DDE}" type="pres">
      <dgm:prSet presAssocID="{D703CB60-0D4C-4DCB-BC22-B101C8E5F3F1}" presName="connectorText" presStyleLbl="sibTrans2D1" presStyleIdx="0" presStyleCnt="3"/>
      <dgm:spPr/>
    </dgm:pt>
    <dgm:pt modelId="{54E05A4E-82C3-4637-9ED0-2ED338D13747}" type="pres">
      <dgm:prSet presAssocID="{7E3BF956-048D-4CDE-8D25-8E4DD8A634DB}" presName="node" presStyleLbl="node1" presStyleIdx="1" presStyleCnt="3">
        <dgm:presLayoutVars>
          <dgm:bulletEnabled val="1"/>
        </dgm:presLayoutVars>
      </dgm:prSet>
      <dgm:spPr/>
    </dgm:pt>
    <dgm:pt modelId="{523F3E72-B49E-4F78-AA93-5425408FAAF0}" type="pres">
      <dgm:prSet presAssocID="{F4B11D6D-21AE-4B55-892D-9B9065C20E22}" presName="sibTrans" presStyleLbl="sibTrans2D1" presStyleIdx="1" presStyleCnt="3"/>
      <dgm:spPr/>
    </dgm:pt>
    <dgm:pt modelId="{6D136DEF-4308-4A42-9C2F-8B26A31318C9}" type="pres">
      <dgm:prSet presAssocID="{F4B11D6D-21AE-4B55-892D-9B9065C20E22}" presName="connectorText" presStyleLbl="sibTrans2D1" presStyleIdx="1" presStyleCnt="3"/>
      <dgm:spPr/>
    </dgm:pt>
    <dgm:pt modelId="{F8BEC28D-164B-4651-A1F0-15F03D66490C}" type="pres">
      <dgm:prSet presAssocID="{2DD3DC48-E6C5-4CEC-B679-0F88B8618AAC}" presName="node" presStyleLbl="node1" presStyleIdx="2" presStyleCnt="3">
        <dgm:presLayoutVars>
          <dgm:bulletEnabled val="1"/>
        </dgm:presLayoutVars>
      </dgm:prSet>
      <dgm:spPr/>
    </dgm:pt>
    <dgm:pt modelId="{9DAB61AC-E32E-48B9-A726-5F7608DF8967}" type="pres">
      <dgm:prSet presAssocID="{6147FD6D-1F03-458D-8239-1FBBF62AC6BD}" presName="sibTrans" presStyleLbl="sibTrans2D1" presStyleIdx="2" presStyleCnt="3"/>
      <dgm:spPr/>
    </dgm:pt>
    <dgm:pt modelId="{C154D6B7-615C-4642-B643-EBD7A142A941}" type="pres">
      <dgm:prSet presAssocID="{6147FD6D-1F03-458D-8239-1FBBF62AC6BD}" presName="connectorText" presStyleLbl="sibTrans2D1" presStyleIdx="2" presStyleCnt="3"/>
      <dgm:spPr/>
    </dgm:pt>
  </dgm:ptLst>
  <dgm:cxnLst>
    <dgm:cxn modelId="{437D7266-E310-4E8A-A89C-B49CD5EB3756}" type="presOf" srcId="{CB89D4F5-AC1C-4356-B2DE-BFC9A1766953}" destId="{F943B73E-8D5F-4132-B15D-CA68843A8596}" srcOrd="0" destOrd="0" presId="urn:microsoft.com/office/officeart/2005/8/layout/cycle7"/>
    <dgm:cxn modelId="{5716AB6A-2088-4064-A466-9894F1BBE14C}" type="presOf" srcId="{7E3BF956-048D-4CDE-8D25-8E4DD8A634DB}" destId="{54E05A4E-82C3-4637-9ED0-2ED338D13747}" srcOrd="0" destOrd="0" presId="urn:microsoft.com/office/officeart/2005/8/layout/cycle7"/>
    <dgm:cxn modelId="{245E744B-1DD4-4C36-874F-B28640059834}" type="presOf" srcId="{F4B11D6D-21AE-4B55-892D-9B9065C20E22}" destId="{523F3E72-B49E-4F78-AA93-5425408FAAF0}" srcOrd="0" destOrd="0" presId="urn:microsoft.com/office/officeart/2005/8/layout/cycle7"/>
    <dgm:cxn modelId="{78ABFE72-2A59-4343-A8D8-9844A81289E9}" type="presOf" srcId="{2DD3DC48-E6C5-4CEC-B679-0F88B8618AAC}" destId="{F8BEC28D-164B-4651-A1F0-15F03D66490C}" srcOrd="0" destOrd="0" presId="urn:microsoft.com/office/officeart/2005/8/layout/cycle7"/>
    <dgm:cxn modelId="{84DE6055-97F7-4784-A299-AFA6051D03BE}" type="presOf" srcId="{D703CB60-0D4C-4DCB-BC22-B101C8E5F3F1}" destId="{8B64B914-1396-49BF-A53F-F35F8C725DDE}" srcOrd="1" destOrd="0" presId="urn:microsoft.com/office/officeart/2005/8/layout/cycle7"/>
    <dgm:cxn modelId="{48F0A478-FAF1-4A8B-B563-CBCBF25A291F}" srcId="{CB89D4F5-AC1C-4356-B2DE-BFC9A1766953}" destId="{28ABD1D8-519F-4BF9-909E-FE605FE14DAC}" srcOrd="0" destOrd="0" parTransId="{5BF90304-9094-4670-B0A2-8809B04A2858}" sibTransId="{D703CB60-0D4C-4DCB-BC22-B101C8E5F3F1}"/>
    <dgm:cxn modelId="{AB27EA7A-69C1-49E2-B26D-612A13EE1AC3}" srcId="{CB89D4F5-AC1C-4356-B2DE-BFC9A1766953}" destId="{2DD3DC48-E6C5-4CEC-B679-0F88B8618AAC}" srcOrd="2" destOrd="0" parTransId="{D495269B-1A0B-4F25-8B17-0ECEEA7EB84A}" sibTransId="{6147FD6D-1F03-458D-8239-1FBBF62AC6BD}"/>
    <dgm:cxn modelId="{7BA1FF82-E064-4316-B9EC-12924DC11B59}" type="presOf" srcId="{F4B11D6D-21AE-4B55-892D-9B9065C20E22}" destId="{6D136DEF-4308-4A42-9C2F-8B26A31318C9}" srcOrd="1" destOrd="0" presId="urn:microsoft.com/office/officeart/2005/8/layout/cycle7"/>
    <dgm:cxn modelId="{014E9E8A-C1F0-47C3-B1D9-6050B84F130B}" srcId="{CB89D4F5-AC1C-4356-B2DE-BFC9A1766953}" destId="{7E3BF956-048D-4CDE-8D25-8E4DD8A634DB}" srcOrd="1" destOrd="0" parTransId="{E41B2F13-D8D7-4436-B418-F928D7E72B43}" sibTransId="{F4B11D6D-21AE-4B55-892D-9B9065C20E22}"/>
    <dgm:cxn modelId="{95CF90AD-4FB5-4438-90E1-A89453BC7BED}" type="presOf" srcId="{28ABD1D8-519F-4BF9-909E-FE605FE14DAC}" destId="{8102E28C-F52C-4FB9-8CA3-1DCAD8FCB0D7}" srcOrd="0" destOrd="0" presId="urn:microsoft.com/office/officeart/2005/8/layout/cycle7"/>
    <dgm:cxn modelId="{AF41ACB0-D11F-47FD-B30C-5E12413E9D0C}" type="presOf" srcId="{6147FD6D-1F03-458D-8239-1FBBF62AC6BD}" destId="{9DAB61AC-E32E-48B9-A726-5F7608DF8967}" srcOrd="0" destOrd="0" presId="urn:microsoft.com/office/officeart/2005/8/layout/cycle7"/>
    <dgm:cxn modelId="{67A4A7B8-A837-484C-AB5B-AE03164A4655}" type="presOf" srcId="{6147FD6D-1F03-458D-8239-1FBBF62AC6BD}" destId="{C154D6B7-615C-4642-B643-EBD7A142A941}" srcOrd="1" destOrd="0" presId="urn:microsoft.com/office/officeart/2005/8/layout/cycle7"/>
    <dgm:cxn modelId="{61860EC3-0163-4FCD-8D89-AF3DC50744A3}" type="presOf" srcId="{D703CB60-0D4C-4DCB-BC22-B101C8E5F3F1}" destId="{2FDAB9FE-2B85-4A09-A5C7-5532572721CD}" srcOrd="0" destOrd="0" presId="urn:microsoft.com/office/officeart/2005/8/layout/cycle7"/>
    <dgm:cxn modelId="{3E2B713D-5EA1-43F0-AC76-B9F670FE74C0}" type="presParOf" srcId="{F943B73E-8D5F-4132-B15D-CA68843A8596}" destId="{8102E28C-F52C-4FB9-8CA3-1DCAD8FCB0D7}" srcOrd="0" destOrd="0" presId="urn:microsoft.com/office/officeart/2005/8/layout/cycle7"/>
    <dgm:cxn modelId="{115AA4A7-D7F8-440A-9D9A-C86D0E9A93DA}" type="presParOf" srcId="{F943B73E-8D5F-4132-B15D-CA68843A8596}" destId="{2FDAB9FE-2B85-4A09-A5C7-5532572721CD}" srcOrd="1" destOrd="0" presId="urn:microsoft.com/office/officeart/2005/8/layout/cycle7"/>
    <dgm:cxn modelId="{A5FA6EF7-1A61-4E7C-A9C4-25D5CC989857}" type="presParOf" srcId="{2FDAB9FE-2B85-4A09-A5C7-5532572721CD}" destId="{8B64B914-1396-49BF-A53F-F35F8C725DDE}" srcOrd="0" destOrd="0" presId="urn:microsoft.com/office/officeart/2005/8/layout/cycle7"/>
    <dgm:cxn modelId="{5BDE9685-4570-48A9-825B-BD4E149CB79A}" type="presParOf" srcId="{F943B73E-8D5F-4132-B15D-CA68843A8596}" destId="{54E05A4E-82C3-4637-9ED0-2ED338D13747}" srcOrd="2" destOrd="0" presId="urn:microsoft.com/office/officeart/2005/8/layout/cycle7"/>
    <dgm:cxn modelId="{774C4BCF-8B0E-419D-98FD-22E92B110A04}" type="presParOf" srcId="{F943B73E-8D5F-4132-B15D-CA68843A8596}" destId="{523F3E72-B49E-4F78-AA93-5425408FAAF0}" srcOrd="3" destOrd="0" presId="urn:microsoft.com/office/officeart/2005/8/layout/cycle7"/>
    <dgm:cxn modelId="{72CEDEAF-2487-42D5-A7C3-C2704C35C6C3}" type="presParOf" srcId="{523F3E72-B49E-4F78-AA93-5425408FAAF0}" destId="{6D136DEF-4308-4A42-9C2F-8B26A31318C9}" srcOrd="0" destOrd="0" presId="urn:microsoft.com/office/officeart/2005/8/layout/cycle7"/>
    <dgm:cxn modelId="{AD0B05F2-C6DF-4F30-B142-5A921AD628DF}" type="presParOf" srcId="{F943B73E-8D5F-4132-B15D-CA68843A8596}" destId="{F8BEC28D-164B-4651-A1F0-15F03D66490C}" srcOrd="4" destOrd="0" presId="urn:microsoft.com/office/officeart/2005/8/layout/cycle7"/>
    <dgm:cxn modelId="{5D6CF894-BBF3-4FAD-BCCA-951C47362F04}" type="presParOf" srcId="{F943B73E-8D5F-4132-B15D-CA68843A8596}" destId="{9DAB61AC-E32E-48B9-A726-5F7608DF8967}" srcOrd="5" destOrd="0" presId="urn:microsoft.com/office/officeart/2005/8/layout/cycle7"/>
    <dgm:cxn modelId="{498232B7-6953-4839-BB63-F72D35A48360}" type="presParOf" srcId="{9DAB61AC-E32E-48B9-A726-5F7608DF8967}" destId="{C154D6B7-615C-4642-B643-EBD7A142A941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69D80406-2910-43AC-9502-9119B42410EE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712AA66E-0CB4-424F-8DCF-9B6274D16D4F}">
      <dgm:prSet phldrT="[文本]"/>
      <dgm:spPr/>
      <dgm:t>
        <a:bodyPr/>
        <a:lstStyle/>
        <a:p>
          <a:r>
            <a:rPr lang="zh-CN" altLang="en-US" dirty="0"/>
            <a:t>项目准备阶段</a:t>
          </a:r>
        </a:p>
        <a:p>
          <a:r>
            <a:rPr lang="zh-CN" altLang="en-US" dirty="0"/>
            <a:t>（</a:t>
          </a:r>
          <a:r>
            <a:rPr lang="en-US" altLang="en-US" dirty="0"/>
            <a:t>2012 </a:t>
          </a:r>
          <a:r>
            <a:rPr lang="zh-CN" altLang="en-US" dirty="0"/>
            <a:t>年</a:t>
          </a:r>
          <a:r>
            <a:rPr lang="en-US" altLang="en-US" dirty="0"/>
            <a:t>9</a:t>
          </a:r>
          <a:r>
            <a:rPr lang="zh-CN" altLang="en-US" dirty="0"/>
            <a:t>月</a:t>
          </a:r>
          <a:r>
            <a:rPr lang="en-US" altLang="en-US" dirty="0"/>
            <a:t>~2013 ~2013</a:t>
          </a:r>
          <a:r>
            <a:rPr lang="zh-CN" altLang="en-US" dirty="0"/>
            <a:t>年</a:t>
          </a:r>
          <a:r>
            <a:rPr lang="en-US" altLang="en-US" dirty="0"/>
            <a:t>3</a:t>
          </a:r>
          <a:r>
            <a:rPr lang="zh-CN" altLang="en-US" dirty="0"/>
            <a:t>月）</a:t>
          </a:r>
        </a:p>
      </dgm:t>
    </dgm:pt>
    <dgm:pt modelId="{4A69E9CE-A9EE-4483-9BD0-FBD6E660487A}" type="parTrans" cxnId="{00B0E262-6A94-4CB5-B2D9-176C442B85CD}">
      <dgm:prSet/>
      <dgm:spPr/>
      <dgm:t>
        <a:bodyPr/>
        <a:lstStyle/>
        <a:p>
          <a:endParaRPr lang="zh-CN" altLang="en-US"/>
        </a:p>
      </dgm:t>
    </dgm:pt>
    <dgm:pt modelId="{36999EDF-8217-4E71-930C-899BE8B688DC}" type="sibTrans" cxnId="{00B0E262-6A94-4CB5-B2D9-176C442B85CD}">
      <dgm:prSet/>
      <dgm:spPr/>
      <dgm:t>
        <a:bodyPr/>
        <a:lstStyle/>
        <a:p>
          <a:endParaRPr lang="zh-CN" altLang="en-US"/>
        </a:p>
      </dgm:t>
    </dgm:pt>
    <dgm:pt modelId="{302256E2-BA90-478D-B001-230AB0749801}">
      <dgm:prSet phldrT="[文本]"/>
      <dgm:spPr/>
      <dgm:t>
        <a:bodyPr/>
        <a:lstStyle/>
        <a:p>
          <a:r>
            <a:rPr lang="zh-CN" altLang="en-US" dirty="0"/>
            <a:t>主流程、主数据建设阶段</a:t>
          </a:r>
        </a:p>
        <a:p>
          <a:r>
            <a:rPr lang="zh-CN" altLang="en-US" dirty="0"/>
            <a:t>（</a:t>
          </a:r>
          <a:r>
            <a:rPr lang="en-US" altLang="en-US" dirty="0"/>
            <a:t>2013 </a:t>
          </a:r>
          <a:r>
            <a:rPr lang="zh-CN" altLang="en-US" dirty="0"/>
            <a:t>年</a:t>
          </a:r>
          <a:r>
            <a:rPr lang="en-US" altLang="en-US" dirty="0"/>
            <a:t>4</a:t>
          </a:r>
          <a:r>
            <a:rPr lang="zh-CN" altLang="en-US" dirty="0"/>
            <a:t>月</a:t>
          </a:r>
          <a:r>
            <a:rPr lang="en-US" altLang="en-US" dirty="0"/>
            <a:t>~2013 </a:t>
          </a:r>
          <a:r>
            <a:rPr lang="zh-CN" altLang="en-US" dirty="0"/>
            <a:t>年</a:t>
          </a:r>
          <a:r>
            <a:rPr lang="en-US" altLang="en-US" dirty="0"/>
            <a:t>12 </a:t>
          </a:r>
          <a:r>
            <a:rPr lang="zh-CN" altLang="en-US" dirty="0"/>
            <a:t>月）</a:t>
          </a:r>
        </a:p>
      </dgm:t>
    </dgm:pt>
    <dgm:pt modelId="{5EAD8773-E820-429C-A63D-57E1B679FFCC}" type="parTrans" cxnId="{A730A35B-982D-4A19-8350-9F8084C733CA}">
      <dgm:prSet/>
      <dgm:spPr/>
      <dgm:t>
        <a:bodyPr/>
        <a:lstStyle/>
        <a:p>
          <a:endParaRPr lang="zh-CN" altLang="en-US"/>
        </a:p>
      </dgm:t>
    </dgm:pt>
    <dgm:pt modelId="{8435DCFD-FEEF-4431-AE91-9C080985E746}" type="sibTrans" cxnId="{A730A35B-982D-4A19-8350-9F8084C733CA}">
      <dgm:prSet/>
      <dgm:spPr/>
      <dgm:t>
        <a:bodyPr/>
        <a:lstStyle/>
        <a:p>
          <a:endParaRPr lang="zh-CN" altLang="en-US"/>
        </a:p>
      </dgm:t>
    </dgm:pt>
    <dgm:pt modelId="{44F5E7F0-3AC4-4696-9DAB-9803FD68A0F2}">
      <dgm:prSet phldrT="[文本]"/>
      <dgm:spPr/>
      <dgm:t>
        <a:bodyPr/>
        <a:lstStyle/>
        <a:p>
          <a:r>
            <a:rPr lang="en-US" altLang="en-US" dirty="0"/>
            <a:t>IT </a:t>
          </a:r>
          <a:r>
            <a:rPr lang="zh-CN" altLang="en-US" dirty="0"/>
            <a:t>系统试点建设阶段</a:t>
          </a:r>
        </a:p>
        <a:p>
          <a:r>
            <a:rPr lang="zh-CN" altLang="en-US" dirty="0"/>
            <a:t>（</a:t>
          </a:r>
          <a:r>
            <a:rPr lang="en-US" altLang="en-US" dirty="0"/>
            <a:t>2014 </a:t>
          </a:r>
          <a:r>
            <a:rPr lang="zh-CN" altLang="en-US" dirty="0"/>
            <a:t>年</a:t>
          </a:r>
          <a:r>
            <a:rPr lang="en-US" altLang="en-US" dirty="0"/>
            <a:t>1</a:t>
          </a:r>
          <a:r>
            <a:rPr lang="zh-CN" altLang="en-US" dirty="0"/>
            <a:t>月</a:t>
          </a:r>
          <a:r>
            <a:rPr lang="en-US" altLang="en-US" dirty="0"/>
            <a:t>~2015 ~2015</a:t>
          </a:r>
          <a:r>
            <a:rPr lang="zh-CN" altLang="en-US" dirty="0"/>
            <a:t>年</a:t>
          </a:r>
          <a:r>
            <a:rPr lang="en-US" altLang="en-US" dirty="0"/>
            <a:t>5</a:t>
          </a:r>
          <a:r>
            <a:rPr lang="zh-CN" altLang="en-US" dirty="0"/>
            <a:t>月）</a:t>
          </a:r>
        </a:p>
      </dgm:t>
    </dgm:pt>
    <dgm:pt modelId="{4702C5B8-BD15-4509-9DE3-264073FAEC3C}" type="parTrans" cxnId="{F051815C-F24D-4688-9258-224BC3C47FC0}">
      <dgm:prSet/>
      <dgm:spPr/>
      <dgm:t>
        <a:bodyPr/>
        <a:lstStyle/>
        <a:p>
          <a:endParaRPr lang="zh-CN" altLang="en-US"/>
        </a:p>
      </dgm:t>
    </dgm:pt>
    <dgm:pt modelId="{F48BA794-7101-498D-BD3C-2FC8770E7072}" type="sibTrans" cxnId="{F051815C-F24D-4688-9258-224BC3C47FC0}">
      <dgm:prSet/>
      <dgm:spPr/>
      <dgm:t>
        <a:bodyPr/>
        <a:lstStyle/>
        <a:p>
          <a:endParaRPr lang="zh-CN" altLang="en-US"/>
        </a:p>
      </dgm:t>
    </dgm:pt>
    <dgm:pt modelId="{2CCF71FA-9E2A-49DA-9717-D32A87503AB6}">
      <dgm:prSet phldrT="[文本]"/>
      <dgm:spPr/>
      <dgm:t>
        <a:bodyPr/>
        <a:lstStyle/>
        <a:p>
          <a:r>
            <a:rPr lang="en-US" altLang="en-US" dirty="0"/>
            <a:t>IT </a:t>
          </a:r>
          <a:r>
            <a:rPr lang="zh-CN" altLang="en-US" dirty="0"/>
            <a:t>系统复制推广阶段</a:t>
          </a:r>
          <a:endParaRPr lang="en-US" altLang="zh-CN" dirty="0"/>
        </a:p>
        <a:p>
          <a:r>
            <a:rPr lang="zh-CN" altLang="en-US" dirty="0"/>
            <a:t>（</a:t>
          </a:r>
          <a:r>
            <a:rPr lang="en-US" altLang="en-US" dirty="0"/>
            <a:t>2015 </a:t>
          </a:r>
          <a:r>
            <a:rPr lang="zh-CN" altLang="en-US" dirty="0"/>
            <a:t>年</a:t>
          </a:r>
          <a:r>
            <a:rPr lang="en-US" altLang="en-US" dirty="0"/>
            <a:t>6</a:t>
          </a:r>
          <a:r>
            <a:rPr lang="zh-CN" altLang="en-US" dirty="0"/>
            <a:t>月</a:t>
          </a:r>
          <a:r>
            <a:rPr lang="en-US" altLang="en-US" dirty="0"/>
            <a:t>~2016 ~2016</a:t>
          </a:r>
          <a:r>
            <a:rPr lang="zh-CN" altLang="en-US" dirty="0"/>
            <a:t>年</a:t>
          </a:r>
          <a:r>
            <a:rPr lang="en-US" altLang="en-US" dirty="0"/>
            <a:t>12 </a:t>
          </a:r>
          <a:r>
            <a:rPr lang="zh-CN" altLang="en-US" dirty="0"/>
            <a:t>月）</a:t>
          </a:r>
        </a:p>
      </dgm:t>
    </dgm:pt>
    <dgm:pt modelId="{8675D71A-78AE-489A-A8BE-411F5CB18878}" type="parTrans" cxnId="{859229C7-3ECC-47F6-A67C-4E052AF04EF0}">
      <dgm:prSet/>
      <dgm:spPr/>
      <dgm:t>
        <a:bodyPr/>
        <a:lstStyle/>
        <a:p>
          <a:endParaRPr lang="zh-CN" altLang="en-US"/>
        </a:p>
      </dgm:t>
    </dgm:pt>
    <dgm:pt modelId="{94A683E5-4A21-49B6-8154-4C40484A1775}" type="sibTrans" cxnId="{859229C7-3ECC-47F6-A67C-4E052AF04EF0}">
      <dgm:prSet/>
      <dgm:spPr/>
      <dgm:t>
        <a:bodyPr/>
        <a:lstStyle/>
        <a:p>
          <a:endParaRPr lang="zh-CN" altLang="en-US"/>
        </a:p>
      </dgm:t>
    </dgm:pt>
    <dgm:pt modelId="{CB7F0E73-C8D0-4F5D-9E83-2E44202C0BAF}" type="pres">
      <dgm:prSet presAssocID="{69D80406-2910-43AC-9502-9119B42410EE}" presName="compositeShape" presStyleCnt="0">
        <dgm:presLayoutVars>
          <dgm:dir/>
          <dgm:resizeHandles/>
        </dgm:presLayoutVars>
      </dgm:prSet>
      <dgm:spPr/>
    </dgm:pt>
    <dgm:pt modelId="{39D6E053-FED0-4391-AE39-4760A38ABA8E}" type="pres">
      <dgm:prSet presAssocID="{69D80406-2910-43AC-9502-9119B42410EE}" presName="pyramid" presStyleLbl="node1" presStyleIdx="0" presStyleCnt="1"/>
      <dgm:spPr/>
    </dgm:pt>
    <dgm:pt modelId="{A388AB19-F3B6-41BF-8B7C-0B3DBC43CA17}" type="pres">
      <dgm:prSet presAssocID="{69D80406-2910-43AC-9502-9119B42410EE}" presName="theList" presStyleCnt="0"/>
      <dgm:spPr/>
    </dgm:pt>
    <dgm:pt modelId="{10F2C814-0E84-436A-8718-013E9F5E0347}" type="pres">
      <dgm:prSet presAssocID="{712AA66E-0CB4-424F-8DCF-9B6274D16D4F}" presName="aNode" presStyleLbl="fgAcc1" presStyleIdx="0" presStyleCnt="4">
        <dgm:presLayoutVars>
          <dgm:bulletEnabled val="1"/>
        </dgm:presLayoutVars>
      </dgm:prSet>
      <dgm:spPr/>
    </dgm:pt>
    <dgm:pt modelId="{DE0515D6-771B-482C-B02F-EDFDC3EC550A}" type="pres">
      <dgm:prSet presAssocID="{712AA66E-0CB4-424F-8DCF-9B6274D16D4F}" presName="aSpace" presStyleCnt="0"/>
      <dgm:spPr/>
    </dgm:pt>
    <dgm:pt modelId="{62B45329-A553-4B2E-80A1-30E56CA10CFF}" type="pres">
      <dgm:prSet presAssocID="{302256E2-BA90-478D-B001-230AB0749801}" presName="aNode" presStyleLbl="fgAcc1" presStyleIdx="1" presStyleCnt="4">
        <dgm:presLayoutVars>
          <dgm:bulletEnabled val="1"/>
        </dgm:presLayoutVars>
      </dgm:prSet>
      <dgm:spPr/>
    </dgm:pt>
    <dgm:pt modelId="{BA4C4DBD-79FC-471A-9458-FF38522F1849}" type="pres">
      <dgm:prSet presAssocID="{302256E2-BA90-478D-B001-230AB0749801}" presName="aSpace" presStyleCnt="0"/>
      <dgm:spPr/>
    </dgm:pt>
    <dgm:pt modelId="{89BF7817-A1B5-4C37-B1F4-CE58FAD14A83}" type="pres">
      <dgm:prSet presAssocID="{44F5E7F0-3AC4-4696-9DAB-9803FD68A0F2}" presName="aNode" presStyleLbl="fgAcc1" presStyleIdx="2" presStyleCnt="4">
        <dgm:presLayoutVars>
          <dgm:bulletEnabled val="1"/>
        </dgm:presLayoutVars>
      </dgm:prSet>
      <dgm:spPr/>
    </dgm:pt>
    <dgm:pt modelId="{089FCD16-369C-420F-8934-57E4277F5A9D}" type="pres">
      <dgm:prSet presAssocID="{44F5E7F0-3AC4-4696-9DAB-9803FD68A0F2}" presName="aSpace" presStyleCnt="0"/>
      <dgm:spPr/>
    </dgm:pt>
    <dgm:pt modelId="{9E54873F-4E22-4B07-BFC0-F6E0F08FC98C}" type="pres">
      <dgm:prSet presAssocID="{2CCF71FA-9E2A-49DA-9717-D32A87503AB6}" presName="aNode" presStyleLbl="fgAcc1" presStyleIdx="3" presStyleCnt="4">
        <dgm:presLayoutVars>
          <dgm:bulletEnabled val="1"/>
        </dgm:presLayoutVars>
      </dgm:prSet>
      <dgm:spPr/>
    </dgm:pt>
    <dgm:pt modelId="{BC088D9C-F87B-44E3-A614-CFCF8C3384CC}" type="pres">
      <dgm:prSet presAssocID="{2CCF71FA-9E2A-49DA-9717-D32A87503AB6}" presName="aSpace" presStyleCnt="0"/>
      <dgm:spPr/>
    </dgm:pt>
  </dgm:ptLst>
  <dgm:cxnLst>
    <dgm:cxn modelId="{A730A35B-982D-4A19-8350-9F8084C733CA}" srcId="{69D80406-2910-43AC-9502-9119B42410EE}" destId="{302256E2-BA90-478D-B001-230AB0749801}" srcOrd="1" destOrd="0" parTransId="{5EAD8773-E820-429C-A63D-57E1B679FFCC}" sibTransId="{8435DCFD-FEEF-4431-AE91-9C080985E746}"/>
    <dgm:cxn modelId="{F051815C-F24D-4688-9258-224BC3C47FC0}" srcId="{69D80406-2910-43AC-9502-9119B42410EE}" destId="{44F5E7F0-3AC4-4696-9DAB-9803FD68A0F2}" srcOrd="2" destOrd="0" parTransId="{4702C5B8-BD15-4509-9DE3-264073FAEC3C}" sibTransId="{F48BA794-7101-498D-BD3C-2FC8770E7072}"/>
    <dgm:cxn modelId="{00B0E262-6A94-4CB5-B2D9-176C442B85CD}" srcId="{69D80406-2910-43AC-9502-9119B42410EE}" destId="{712AA66E-0CB4-424F-8DCF-9B6274D16D4F}" srcOrd="0" destOrd="0" parTransId="{4A69E9CE-A9EE-4483-9BD0-FBD6E660487A}" sibTransId="{36999EDF-8217-4E71-930C-899BE8B688DC}"/>
    <dgm:cxn modelId="{3163274F-35E9-4986-9E69-FA3452800483}" type="presOf" srcId="{712AA66E-0CB4-424F-8DCF-9B6274D16D4F}" destId="{10F2C814-0E84-436A-8718-013E9F5E0347}" srcOrd="0" destOrd="0" presId="urn:microsoft.com/office/officeart/2005/8/layout/pyramid2"/>
    <dgm:cxn modelId="{56FA747C-B5FA-40CA-93A5-6EB7A8EAEFF3}" type="presOf" srcId="{44F5E7F0-3AC4-4696-9DAB-9803FD68A0F2}" destId="{89BF7817-A1B5-4C37-B1F4-CE58FAD14A83}" srcOrd="0" destOrd="0" presId="urn:microsoft.com/office/officeart/2005/8/layout/pyramid2"/>
    <dgm:cxn modelId="{0EB85C93-F75D-49AC-85D5-C080E1AD54FD}" type="presOf" srcId="{302256E2-BA90-478D-B001-230AB0749801}" destId="{62B45329-A553-4B2E-80A1-30E56CA10CFF}" srcOrd="0" destOrd="0" presId="urn:microsoft.com/office/officeart/2005/8/layout/pyramid2"/>
    <dgm:cxn modelId="{3F540FB0-9F1C-4CAA-B039-423FF8D8CD37}" type="presOf" srcId="{69D80406-2910-43AC-9502-9119B42410EE}" destId="{CB7F0E73-C8D0-4F5D-9E83-2E44202C0BAF}" srcOrd="0" destOrd="0" presId="urn:microsoft.com/office/officeart/2005/8/layout/pyramid2"/>
    <dgm:cxn modelId="{859229C7-3ECC-47F6-A67C-4E052AF04EF0}" srcId="{69D80406-2910-43AC-9502-9119B42410EE}" destId="{2CCF71FA-9E2A-49DA-9717-D32A87503AB6}" srcOrd="3" destOrd="0" parTransId="{8675D71A-78AE-489A-A8BE-411F5CB18878}" sibTransId="{94A683E5-4A21-49B6-8154-4C40484A1775}"/>
    <dgm:cxn modelId="{A7EC79E6-181A-4A4A-8B26-3DA7C0274E99}" type="presOf" srcId="{2CCF71FA-9E2A-49DA-9717-D32A87503AB6}" destId="{9E54873F-4E22-4B07-BFC0-F6E0F08FC98C}" srcOrd="0" destOrd="0" presId="urn:microsoft.com/office/officeart/2005/8/layout/pyramid2"/>
    <dgm:cxn modelId="{3B0A3435-0D99-4E6F-B102-19AE0BA64CE3}" type="presParOf" srcId="{CB7F0E73-C8D0-4F5D-9E83-2E44202C0BAF}" destId="{39D6E053-FED0-4391-AE39-4760A38ABA8E}" srcOrd="0" destOrd="0" presId="urn:microsoft.com/office/officeart/2005/8/layout/pyramid2"/>
    <dgm:cxn modelId="{43786484-772A-4325-B7D3-809E8FCC8D3B}" type="presParOf" srcId="{CB7F0E73-C8D0-4F5D-9E83-2E44202C0BAF}" destId="{A388AB19-F3B6-41BF-8B7C-0B3DBC43CA17}" srcOrd="1" destOrd="0" presId="urn:microsoft.com/office/officeart/2005/8/layout/pyramid2"/>
    <dgm:cxn modelId="{C9F332AA-E39B-4DBF-AB72-276EDCD1E4B5}" type="presParOf" srcId="{A388AB19-F3B6-41BF-8B7C-0B3DBC43CA17}" destId="{10F2C814-0E84-436A-8718-013E9F5E0347}" srcOrd="0" destOrd="0" presId="urn:microsoft.com/office/officeart/2005/8/layout/pyramid2"/>
    <dgm:cxn modelId="{35219716-7CAA-4EEF-9A82-CCFAB6522EC6}" type="presParOf" srcId="{A388AB19-F3B6-41BF-8B7C-0B3DBC43CA17}" destId="{DE0515D6-771B-482C-B02F-EDFDC3EC550A}" srcOrd="1" destOrd="0" presId="urn:microsoft.com/office/officeart/2005/8/layout/pyramid2"/>
    <dgm:cxn modelId="{B7B54439-A8D0-4EC3-B127-C672CECCB02C}" type="presParOf" srcId="{A388AB19-F3B6-41BF-8B7C-0B3DBC43CA17}" destId="{62B45329-A553-4B2E-80A1-30E56CA10CFF}" srcOrd="2" destOrd="0" presId="urn:microsoft.com/office/officeart/2005/8/layout/pyramid2"/>
    <dgm:cxn modelId="{829759D7-364E-4B75-8DAB-EE3ED1296746}" type="presParOf" srcId="{A388AB19-F3B6-41BF-8B7C-0B3DBC43CA17}" destId="{BA4C4DBD-79FC-471A-9458-FF38522F1849}" srcOrd="3" destOrd="0" presId="urn:microsoft.com/office/officeart/2005/8/layout/pyramid2"/>
    <dgm:cxn modelId="{C4444D5F-8F27-4CF2-9001-22CB2EB02D36}" type="presParOf" srcId="{A388AB19-F3B6-41BF-8B7C-0B3DBC43CA17}" destId="{89BF7817-A1B5-4C37-B1F4-CE58FAD14A83}" srcOrd="4" destOrd="0" presId="urn:microsoft.com/office/officeart/2005/8/layout/pyramid2"/>
    <dgm:cxn modelId="{ECC2A9B3-E5B2-45D8-8D69-5B3B5D48D985}" type="presParOf" srcId="{A388AB19-F3B6-41BF-8B7C-0B3DBC43CA17}" destId="{089FCD16-369C-420F-8934-57E4277F5A9D}" srcOrd="5" destOrd="0" presId="urn:microsoft.com/office/officeart/2005/8/layout/pyramid2"/>
    <dgm:cxn modelId="{1B076314-7CE0-44BC-80D9-4B6EA194171A}" type="presParOf" srcId="{A388AB19-F3B6-41BF-8B7C-0B3DBC43CA17}" destId="{9E54873F-4E22-4B07-BFC0-F6E0F08FC98C}" srcOrd="6" destOrd="0" presId="urn:microsoft.com/office/officeart/2005/8/layout/pyramid2"/>
    <dgm:cxn modelId="{41DEA523-7766-434F-8212-70C0EBA35649}" type="presParOf" srcId="{A388AB19-F3B6-41BF-8B7C-0B3DBC43CA17}" destId="{BC088D9C-F87B-44E3-A614-CFCF8C3384CC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6F18F97B-9869-44AA-A496-21BE8808786D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6567900-9E84-481F-893D-0C156C302742}">
      <dgm:prSet phldrT="[文本]"/>
      <dgm:spPr/>
      <dgm:t>
        <a:bodyPr/>
        <a:lstStyle/>
        <a:p>
          <a:r>
            <a:rPr lang="zh-CN" altLang="en-US" dirty="0"/>
            <a:t>业务层面</a:t>
          </a:r>
        </a:p>
      </dgm:t>
    </dgm:pt>
    <dgm:pt modelId="{D0859981-3BF5-4BEA-B575-AA053F57D45E}" type="parTrans" cxnId="{F985DF26-4D47-4422-B951-99AD543051F0}">
      <dgm:prSet/>
      <dgm:spPr/>
      <dgm:t>
        <a:bodyPr/>
        <a:lstStyle/>
        <a:p>
          <a:endParaRPr lang="zh-CN" altLang="en-US"/>
        </a:p>
      </dgm:t>
    </dgm:pt>
    <dgm:pt modelId="{11DBBB06-AFEA-47E9-B05B-78E50FA9E514}" type="sibTrans" cxnId="{F985DF26-4D47-4422-B951-99AD543051F0}">
      <dgm:prSet/>
      <dgm:spPr/>
      <dgm:t>
        <a:bodyPr/>
        <a:lstStyle/>
        <a:p>
          <a:endParaRPr lang="zh-CN" altLang="en-US"/>
        </a:p>
      </dgm:t>
    </dgm:pt>
    <dgm:pt modelId="{52F13B18-3F6A-4AC5-96FD-A4C0287462C0}">
      <dgm:prSet phldrT="[文本]"/>
      <dgm:spPr/>
      <dgm:t>
        <a:bodyPr anchor="ctr"/>
        <a:lstStyle/>
        <a:p>
          <a:r>
            <a:rPr lang="zh-CN" altLang="en-US" dirty="0"/>
            <a:t>通过“三个统一”实现“三个一”，即通过流程的统一、数据的统一、</a:t>
          </a:r>
          <a:r>
            <a:rPr lang="en-US" altLang="en-US" dirty="0"/>
            <a:t>IT </a:t>
          </a:r>
          <a:r>
            <a:rPr lang="zh-CN" altLang="en-US" dirty="0"/>
            <a:t>系统的统一实现了一个美的、一个体系、一个标准</a:t>
          </a:r>
        </a:p>
      </dgm:t>
    </dgm:pt>
    <dgm:pt modelId="{FBC24FFD-0748-4331-B9D7-E7B8F0BF40A9}" type="parTrans" cxnId="{8D3A20D4-A0D7-4FAB-B218-D885A90B28DD}">
      <dgm:prSet/>
      <dgm:spPr/>
      <dgm:t>
        <a:bodyPr/>
        <a:lstStyle/>
        <a:p>
          <a:endParaRPr lang="zh-CN" altLang="en-US"/>
        </a:p>
      </dgm:t>
    </dgm:pt>
    <dgm:pt modelId="{BE3E5A53-8DD3-4769-BBFA-52EBA40E2A4F}" type="sibTrans" cxnId="{8D3A20D4-A0D7-4FAB-B218-D885A90B28DD}">
      <dgm:prSet/>
      <dgm:spPr/>
      <dgm:t>
        <a:bodyPr/>
        <a:lstStyle/>
        <a:p>
          <a:endParaRPr lang="zh-CN" altLang="en-US"/>
        </a:p>
      </dgm:t>
    </dgm:pt>
    <dgm:pt modelId="{DB123831-F063-405B-82F7-1E4F164D8EE8}">
      <dgm:prSet phldrT="[文本]"/>
      <dgm:spPr/>
      <dgm:t>
        <a:bodyPr/>
        <a:lstStyle/>
        <a:p>
          <a:r>
            <a:rPr lang="zh-CN" altLang="en-US" dirty="0"/>
            <a:t>战略层面</a:t>
          </a:r>
        </a:p>
      </dgm:t>
    </dgm:pt>
    <dgm:pt modelId="{9DE3F730-998D-4791-8228-FF30C57ECA3C}" type="parTrans" cxnId="{45094DD1-8A86-46A9-B549-52BCB2931276}">
      <dgm:prSet/>
      <dgm:spPr/>
      <dgm:t>
        <a:bodyPr/>
        <a:lstStyle/>
        <a:p>
          <a:endParaRPr lang="zh-CN" altLang="en-US"/>
        </a:p>
      </dgm:t>
    </dgm:pt>
    <dgm:pt modelId="{0F4A3B67-B788-4B4A-A4CC-E1EB676B1943}" type="sibTrans" cxnId="{45094DD1-8A86-46A9-B549-52BCB2931276}">
      <dgm:prSet/>
      <dgm:spPr/>
      <dgm:t>
        <a:bodyPr/>
        <a:lstStyle/>
        <a:p>
          <a:endParaRPr lang="zh-CN" altLang="en-US"/>
        </a:p>
      </dgm:t>
    </dgm:pt>
    <dgm:pt modelId="{A8926917-3065-495A-8585-D29EFBC65418}">
      <dgm:prSet phldrT="[文本]"/>
      <dgm:spPr/>
      <dgm:t>
        <a:bodyPr anchor="ctr"/>
        <a:lstStyle/>
        <a:p>
          <a:r>
            <a:rPr lang="zh-CN" altLang="en-US" dirty="0"/>
            <a:t>计划内：从追求规模转向追求利润战略转型中，实现了端到端的高效运营与协同</a:t>
          </a:r>
        </a:p>
      </dgm:t>
    </dgm:pt>
    <dgm:pt modelId="{085F6FA9-660F-4D56-B22E-805264155230}" type="parTrans" cxnId="{3DA43A15-81B8-493C-8F97-0D181812D788}">
      <dgm:prSet/>
      <dgm:spPr/>
      <dgm:t>
        <a:bodyPr/>
        <a:lstStyle/>
        <a:p>
          <a:endParaRPr lang="zh-CN" altLang="en-US"/>
        </a:p>
      </dgm:t>
    </dgm:pt>
    <dgm:pt modelId="{A3B5ABE2-C898-42D2-AAD5-F3A9F496B881}" type="sibTrans" cxnId="{3DA43A15-81B8-493C-8F97-0D181812D788}">
      <dgm:prSet/>
      <dgm:spPr/>
      <dgm:t>
        <a:bodyPr/>
        <a:lstStyle/>
        <a:p>
          <a:endParaRPr lang="zh-CN" altLang="en-US"/>
        </a:p>
      </dgm:t>
    </dgm:pt>
    <dgm:pt modelId="{BF6EDE4B-BA0A-4344-BC85-E2FD8A1E1F35}">
      <dgm:prSet phldrT="[文本]"/>
      <dgm:spPr/>
      <dgm:t>
        <a:bodyPr anchor="ctr"/>
        <a:lstStyle/>
        <a:p>
          <a:r>
            <a:rPr lang="zh-CN" altLang="en-US" dirty="0"/>
            <a:t>团队全身心投入的做法被方洪波称为“</a:t>
          </a:r>
          <a:r>
            <a:rPr lang="en-US" altLang="en-US" dirty="0"/>
            <a:t>632 “632 </a:t>
          </a:r>
          <a:r>
            <a:rPr lang="zh-CN" altLang="en-US" dirty="0"/>
            <a:t>精神”，高度肯定了整个项目团队，且激励了所有战略转型中攻坚克难的团队</a:t>
          </a:r>
        </a:p>
      </dgm:t>
    </dgm:pt>
    <dgm:pt modelId="{AD163270-7683-44F3-AE26-F167BD27FB11}" type="parTrans" cxnId="{66030B33-CF96-4F3A-BD43-6A3F8A6AC395}">
      <dgm:prSet/>
      <dgm:spPr/>
      <dgm:t>
        <a:bodyPr/>
        <a:lstStyle/>
        <a:p>
          <a:endParaRPr lang="zh-CN" altLang="en-US"/>
        </a:p>
      </dgm:t>
    </dgm:pt>
    <dgm:pt modelId="{6969D77E-3B75-4149-9AC7-837E11281D07}" type="sibTrans" cxnId="{66030B33-CF96-4F3A-BD43-6A3F8A6AC395}">
      <dgm:prSet/>
      <dgm:spPr/>
      <dgm:t>
        <a:bodyPr/>
        <a:lstStyle/>
        <a:p>
          <a:endParaRPr lang="zh-CN" altLang="en-US"/>
        </a:p>
      </dgm:t>
    </dgm:pt>
    <dgm:pt modelId="{3CF4023B-81C4-4BDB-AC7B-E0D97A62125E}">
      <dgm:prSet phldrT="[文本]"/>
      <dgm:spPr/>
      <dgm:t>
        <a:bodyPr/>
        <a:lstStyle/>
        <a:p>
          <a:r>
            <a:rPr lang="zh-CN" altLang="en-US" dirty="0"/>
            <a:t>精神层面</a:t>
          </a:r>
        </a:p>
      </dgm:t>
    </dgm:pt>
    <dgm:pt modelId="{AB8379DF-9A09-4AB3-A85B-DDCDAD076A08}" type="parTrans" cxnId="{91F54522-CF8B-4A88-B5B6-22236CC99198}">
      <dgm:prSet/>
      <dgm:spPr/>
      <dgm:t>
        <a:bodyPr/>
        <a:lstStyle/>
        <a:p>
          <a:endParaRPr lang="zh-CN" altLang="en-US"/>
        </a:p>
      </dgm:t>
    </dgm:pt>
    <dgm:pt modelId="{7BF3D866-BC2B-491E-918C-62A27CE664E3}" type="sibTrans" cxnId="{91F54522-CF8B-4A88-B5B6-22236CC99198}">
      <dgm:prSet/>
      <dgm:spPr/>
      <dgm:t>
        <a:bodyPr/>
        <a:lstStyle/>
        <a:p>
          <a:endParaRPr lang="zh-CN" altLang="en-US"/>
        </a:p>
      </dgm:t>
    </dgm:pt>
    <dgm:pt modelId="{D0D60AAB-BD6B-4494-B55A-B737194919AC}">
      <dgm:prSet/>
      <dgm:spPr/>
      <dgm:t>
        <a:bodyPr anchor="ctr"/>
        <a:lstStyle/>
        <a:p>
          <a:r>
            <a:rPr lang="zh-CN" altLang="en-US" dirty="0"/>
            <a:t>计划外：为美的数字化转型奠定坚实的基础，衍生出第五大板块业务</a:t>
          </a:r>
          <a:r>
            <a:rPr lang="en-US" altLang="en-US" dirty="0"/>
            <a:t>—— </a:t>
          </a:r>
          <a:r>
            <a:rPr lang="zh-CN" altLang="en-US" dirty="0"/>
            <a:t>数字化创新业务</a:t>
          </a:r>
        </a:p>
      </dgm:t>
    </dgm:pt>
    <dgm:pt modelId="{1367CC61-D260-43E6-8B60-3A6F5B1989EB}" type="parTrans" cxnId="{EF2B3D09-C232-485E-90BF-4963FBB2553F}">
      <dgm:prSet/>
      <dgm:spPr/>
      <dgm:t>
        <a:bodyPr/>
        <a:lstStyle/>
        <a:p>
          <a:endParaRPr lang="zh-CN" altLang="en-US"/>
        </a:p>
      </dgm:t>
    </dgm:pt>
    <dgm:pt modelId="{CED29487-6A99-432D-815C-3E64230A4B37}" type="sibTrans" cxnId="{EF2B3D09-C232-485E-90BF-4963FBB2553F}">
      <dgm:prSet/>
      <dgm:spPr/>
      <dgm:t>
        <a:bodyPr/>
        <a:lstStyle/>
        <a:p>
          <a:endParaRPr lang="zh-CN" altLang="en-US"/>
        </a:p>
      </dgm:t>
    </dgm:pt>
    <dgm:pt modelId="{F9348E2D-7C2B-4788-ADF4-65A62465C06B}" type="pres">
      <dgm:prSet presAssocID="{6F18F97B-9869-44AA-A496-21BE8808786D}" presName="Name0" presStyleCnt="0">
        <dgm:presLayoutVars>
          <dgm:dir/>
          <dgm:animLvl val="lvl"/>
          <dgm:resizeHandles/>
        </dgm:presLayoutVars>
      </dgm:prSet>
      <dgm:spPr/>
    </dgm:pt>
    <dgm:pt modelId="{5AC26700-3AFA-470B-AD72-D541C21985DA}" type="pres">
      <dgm:prSet presAssocID="{86567900-9E84-481F-893D-0C156C302742}" presName="linNode" presStyleCnt="0"/>
      <dgm:spPr/>
    </dgm:pt>
    <dgm:pt modelId="{0592DEC4-745B-4C3B-BE3A-43674DC6AF07}" type="pres">
      <dgm:prSet presAssocID="{86567900-9E84-481F-893D-0C156C302742}" presName="parentShp" presStyleLbl="node1" presStyleIdx="0" presStyleCnt="3">
        <dgm:presLayoutVars>
          <dgm:bulletEnabled val="1"/>
        </dgm:presLayoutVars>
      </dgm:prSet>
      <dgm:spPr/>
    </dgm:pt>
    <dgm:pt modelId="{B99B35ED-CEF5-47F4-9EF4-D89BF070E24F}" type="pres">
      <dgm:prSet presAssocID="{86567900-9E84-481F-893D-0C156C302742}" presName="childShp" presStyleLbl="bgAccFollowNode1" presStyleIdx="0" presStyleCnt="3">
        <dgm:presLayoutVars>
          <dgm:bulletEnabled val="1"/>
        </dgm:presLayoutVars>
      </dgm:prSet>
      <dgm:spPr/>
    </dgm:pt>
    <dgm:pt modelId="{47A2F1BA-F0C7-4DA1-9733-01B6C24D43A2}" type="pres">
      <dgm:prSet presAssocID="{11DBBB06-AFEA-47E9-B05B-78E50FA9E514}" presName="spacing" presStyleCnt="0"/>
      <dgm:spPr/>
    </dgm:pt>
    <dgm:pt modelId="{B85D0772-C8B4-492D-96F0-D47A16DB8AC1}" type="pres">
      <dgm:prSet presAssocID="{DB123831-F063-405B-82F7-1E4F164D8EE8}" presName="linNode" presStyleCnt="0"/>
      <dgm:spPr/>
    </dgm:pt>
    <dgm:pt modelId="{AB1B3808-423A-4160-8D02-C4CD37619340}" type="pres">
      <dgm:prSet presAssocID="{DB123831-F063-405B-82F7-1E4F164D8EE8}" presName="parentShp" presStyleLbl="node1" presStyleIdx="1" presStyleCnt="3">
        <dgm:presLayoutVars>
          <dgm:bulletEnabled val="1"/>
        </dgm:presLayoutVars>
      </dgm:prSet>
      <dgm:spPr/>
    </dgm:pt>
    <dgm:pt modelId="{B9BE3E4C-9491-4918-89BF-35E871F89A7A}" type="pres">
      <dgm:prSet presAssocID="{DB123831-F063-405B-82F7-1E4F164D8EE8}" presName="childShp" presStyleLbl="bgAccFollowNode1" presStyleIdx="1" presStyleCnt="3">
        <dgm:presLayoutVars>
          <dgm:bulletEnabled val="1"/>
        </dgm:presLayoutVars>
      </dgm:prSet>
      <dgm:spPr/>
    </dgm:pt>
    <dgm:pt modelId="{90AB98C4-EDB2-4F81-82DF-483B4F57C194}" type="pres">
      <dgm:prSet presAssocID="{0F4A3B67-B788-4B4A-A4CC-E1EB676B1943}" presName="spacing" presStyleCnt="0"/>
      <dgm:spPr/>
    </dgm:pt>
    <dgm:pt modelId="{E06785D5-6B36-4E53-9B26-552AD88E657B}" type="pres">
      <dgm:prSet presAssocID="{3CF4023B-81C4-4BDB-AC7B-E0D97A62125E}" presName="linNode" presStyleCnt="0"/>
      <dgm:spPr/>
    </dgm:pt>
    <dgm:pt modelId="{9DE0645D-8EE4-4007-A2A6-51EE1F3C9798}" type="pres">
      <dgm:prSet presAssocID="{3CF4023B-81C4-4BDB-AC7B-E0D97A62125E}" presName="parentShp" presStyleLbl="node1" presStyleIdx="2" presStyleCnt="3">
        <dgm:presLayoutVars>
          <dgm:bulletEnabled val="1"/>
        </dgm:presLayoutVars>
      </dgm:prSet>
      <dgm:spPr/>
    </dgm:pt>
    <dgm:pt modelId="{74DE7A33-BD31-48B1-AEA6-4481CEE42C7B}" type="pres">
      <dgm:prSet presAssocID="{3CF4023B-81C4-4BDB-AC7B-E0D97A62125E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EF2B3D09-C232-485E-90BF-4963FBB2553F}" srcId="{DB123831-F063-405B-82F7-1E4F164D8EE8}" destId="{D0D60AAB-BD6B-4494-B55A-B737194919AC}" srcOrd="1" destOrd="0" parTransId="{1367CC61-D260-43E6-8B60-3A6F5B1989EB}" sibTransId="{CED29487-6A99-432D-815C-3E64230A4B37}"/>
    <dgm:cxn modelId="{1AD2D50C-E5B3-49B0-83A6-11CB57ACD8F6}" type="presOf" srcId="{D0D60AAB-BD6B-4494-B55A-B737194919AC}" destId="{B9BE3E4C-9491-4918-89BF-35E871F89A7A}" srcOrd="0" destOrd="1" presId="urn:microsoft.com/office/officeart/2005/8/layout/vList6"/>
    <dgm:cxn modelId="{3DA43A15-81B8-493C-8F97-0D181812D788}" srcId="{DB123831-F063-405B-82F7-1E4F164D8EE8}" destId="{A8926917-3065-495A-8585-D29EFBC65418}" srcOrd="0" destOrd="0" parTransId="{085F6FA9-660F-4D56-B22E-805264155230}" sibTransId="{A3B5ABE2-C898-42D2-AAD5-F3A9F496B881}"/>
    <dgm:cxn modelId="{91F54522-CF8B-4A88-B5B6-22236CC99198}" srcId="{6F18F97B-9869-44AA-A496-21BE8808786D}" destId="{3CF4023B-81C4-4BDB-AC7B-E0D97A62125E}" srcOrd="2" destOrd="0" parTransId="{AB8379DF-9A09-4AB3-A85B-DDCDAD076A08}" sibTransId="{7BF3D866-BC2B-491E-918C-62A27CE664E3}"/>
    <dgm:cxn modelId="{F985DF26-4D47-4422-B951-99AD543051F0}" srcId="{6F18F97B-9869-44AA-A496-21BE8808786D}" destId="{86567900-9E84-481F-893D-0C156C302742}" srcOrd="0" destOrd="0" parTransId="{D0859981-3BF5-4BEA-B575-AA053F57D45E}" sibTransId="{11DBBB06-AFEA-47E9-B05B-78E50FA9E514}"/>
    <dgm:cxn modelId="{66030B33-CF96-4F3A-BD43-6A3F8A6AC395}" srcId="{3CF4023B-81C4-4BDB-AC7B-E0D97A62125E}" destId="{BF6EDE4B-BA0A-4344-BC85-E2FD8A1E1F35}" srcOrd="0" destOrd="0" parTransId="{AD163270-7683-44F3-AE26-F167BD27FB11}" sibTransId="{6969D77E-3B75-4149-9AC7-837E11281D07}"/>
    <dgm:cxn modelId="{52E27738-4A1B-4BC0-B9F9-4E32DED9399D}" type="presOf" srcId="{52F13B18-3F6A-4AC5-96FD-A4C0287462C0}" destId="{B99B35ED-CEF5-47F4-9EF4-D89BF070E24F}" srcOrd="0" destOrd="0" presId="urn:microsoft.com/office/officeart/2005/8/layout/vList6"/>
    <dgm:cxn modelId="{04AD6352-4BC5-4091-8B81-39464F298A18}" type="presOf" srcId="{6F18F97B-9869-44AA-A496-21BE8808786D}" destId="{F9348E2D-7C2B-4788-ADF4-65A62465C06B}" srcOrd="0" destOrd="0" presId="urn:microsoft.com/office/officeart/2005/8/layout/vList6"/>
    <dgm:cxn modelId="{76BE588A-E8D7-42EC-95CF-8FB7E34AF58D}" type="presOf" srcId="{86567900-9E84-481F-893D-0C156C302742}" destId="{0592DEC4-745B-4C3B-BE3A-43674DC6AF07}" srcOrd="0" destOrd="0" presId="urn:microsoft.com/office/officeart/2005/8/layout/vList6"/>
    <dgm:cxn modelId="{D6FDA6A2-0E1D-4848-AF25-E2269EB907EB}" type="presOf" srcId="{3CF4023B-81C4-4BDB-AC7B-E0D97A62125E}" destId="{9DE0645D-8EE4-4007-A2A6-51EE1F3C9798}" srcOrd="0" destOrd="0" presId="urn:microsoft.com/office/officeart/2005/8/layout/vList6"/>
    <dgm:cxn modelId="{C1F645C1-1FCE-457A-8095-5AD471B6C0EA}" type="presOf" srcId="{A8926917-3065-495A-8585-D29EFBC65418}" destId="{B9BE3E4C-9491-4918-89BF-35E871F89A7A}" srcOrd="0" destOrd="0" presId="urn:microsoft.com/office/officeart/2005/8/layout/vList6"/>
    <dgm:cxn modelId="{45094DD1-8A86-46A9-B549-52BCB2931276}" srcId="{6F18F97B-9869-44AA-A496-21BE8808786D}" destId="{DB123831-F063-405B-82F7-1E4F164D8EE8}" srcOrd="1" destOrd="0" parTransId="{9DE3F730-998D-4791-8228-FF30C57ECA3C}" sibTransId="{0F4A3B67-B788-4B4A-A4CC-E1EB676B1943}"/>
    <dgm:cxn modelId="{8D3A20D4-A0D7-4FAB-B218-D885A90B28DD}" srcId="{86567900-9E84-481F-893D-0C156C302742}" destId="{52F13B18-3F6A-4AC5-96FD-A4C0287462C0}" srcOrd="0" destOrd="0" parTransId="{FBC24FFD-0748-4331-B9D7-E7B8F0BF40A9}" sibTransId="{BE3E5A53-8DD3-4769-BBFA-52EBA40E2A4F}"/>
    <dgm:cxn modelId="{96C628EF-2560-41B6-A2A7-30DE4049C6FF}" type="presOf" srcId="{BF6EDE4B-BA0A-4344-BC85-E2FD8A1E1F35}" destId="{74DE7A33-BD31-48B1-AEA6-4481CEE42C7B}" srcOrd="0" destOrd="0" presId="urn:microsoft.com/office/officeart/2005/8/layout/vList6"/>
    <dgm:cxn modelId="{B7F872FE-8267-4C15-B046-C449954F50C4}" type="presOf" srcId="{DB123831-F063-405B-82F7-1E4F164D8EE8}" destId="{AB1B3808-423A-4160-8D02-C4CD37619340}" srcOrd="0" destOrd="0" presId="urn:microsoft.com/office/officeart/2005/8/layout/vList6"/>
    <dgm:cxn modelId="{BBA84C0F-B225-464A-A68A-6642DEA82EA4}" type="presParOf" srcId="{F9348E2D-7C2B-4788-ADF4-65A62465C06B}" destId="{5AC26700-3AFA-470B-AD72-D541C21985DA}" srcOrd="0" destOrd="0" presId="urn:microsoft.com/office/officeart/2005/8/layout/vList6"/>
    <dgm:cxn modelId="{0E9696E7-E315-4A64-B30D-26794C538E9B}" type="presParOf" srcId="{5AC26700-3AFA-470B-AD72-D541C21985DA}" destId="{0592DEC4-745B-4C3B-BE3A-43674DC6AF07}" srcOrd="0" destOrd="0" presId="urn:microsoft.com/office/officeart/2005/8/layout/vList6"/>
    <dgm:cxn modelId="{21C7F11C-DDF5-4094-AD4F-41050F257783}" type="presParOf" srcId="{5AC26700-3AFA-470B-AD72-D541C21985DA}" destId="{B99B35ED-CEF5-47F4-9EF4-D89BF070E24F}" srcOrd="1" destOrd="0" presId="urn:microsoft.com/office/officeart/2005/8/layout/vList6"/>
    <dgm:cxn modelId="{71D3813D-5D48-4DD6-AD48-ADF65053CB93}" type="presParOf" srcId="{F9348E2D-7C2B-4788-ADF4-65A62465C06B}" destId="{47A2F1BA-F0C7-4DA1-9733-01B6C24D43A2}" srcOrd="1" destOrd="0" presId="urn:microsoft.com/office/officeart/2005/8/layout/vList6"/>
    <dgm:cxn modelId="{B6A04D5A-76D2-4566-8458-A29EDA76F491}" type="presParOf" srcId="{F9348E2D-7C2B-4788-ADF4-65A62465C06B}" destId="{B85D0772-C8B4-492D-96F0-D47A16DB8AC1}" srcOrd="2" destOrd="0" presId="urn:microsoft.com/office/officeart/2005/8/layout/vList6"/>
    <dgm:cxn modelId="{61A1D047-FDFD-4268-B523-A176EA09DFA3}" type="presParOf" srcId="{B85D0772-C8B4-492D-96F0-D47A16DB8AC1}" destId="{AB1B3808-423A-4160-8D02-C4CD37619340}" srcOrd="0" destOrd="0" presId="urn:microsoft.com/office/officeart/2005/8/layout/vList6"/>
    <dgm:cxn modelId="{4B2054B5-468A-4FEA-B4CB-86F68285A7B9}" type="presParOf" srcId="{B85D0772-C8B4-492D-96F0-D47A16DB8AC1}" destId="{B9BE3E4C-9491-4918-89BF-35E871F89A7A}" srcOrd="1" destOrd="0" presId="urn:microsoft.com/office/officeart/2005/8/layout/vList6"/>
    <dgm:cxn modelId="{C0D93B3A-B291-45FC-B218-D558F4ECF9A8}" type="presParOf" srcId="{F9348E2D-7C2B-4788-ADF4-65A62465C06B}" destId="{90AB98C4-EDB2-4F81-82DF-483B4F57C194}" srcOrd="3" destOrd="0" presId="urn:microsoft.com/office/officeart/2005/8/layout/vList6"/>
    <dgm:cxn modelId="{998B8208-D91F-42B1-892D-332A7B7F5D52}" type="presParOf" srcId="{F9348E2D-7C2B-4788-ADF4-65A62465C06B}" destId="{E06785D5-6B36-4E53-9B26-552AD88E657B}" srcOrd="4" destOrd="0" presId="urn:microsoft.com/office/officeart/2005/8/layout/vList6"/>
    <dgm:cxn modelId="{71B72C7F-0B41-4189-90AE-F9E49D052BD3}" type="presParOf" srcId="{E06785D5-6B36-4E53-9B26-552AD88E657B}" destId="{9DE0645D-8EE4-4007-A2A6-51EE1F3C9798}" srcOrd="0" destOrd="0" presId="urn:microsoft.com/office/officeart/2005/8/layout/vList6"/>
    <dgm:cxn modelId="{ED698A98-4EF1-4E88-A538-E733F707B3E5}" type="presParOf" srcId="{E06785D5-6B36-4E53-9B26-552AD88E657B}" destId="{74DE7A33-BD31-48B1-AEA6-4481CEE42C7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CF4F1CB0-7D87-401A-A6FB-919575F44E1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B22D1937-9CDF-4A5A-B2E8-B92995F8A91E}">
      <dgm:prSet phldrT="[文本]" custT="1"/>
      <dgm:spPr/>
      <dgm:t>
        <a:bodyPr/>
        <a:lstStyle/>
        <a:p>
          <a:r>
            <a:rPr lang="en-US" altLang="zh-CN" sz="1200" dirty="0"/>
            <a:t>1</a:t>
          </a:r>
          <a:r>
            <a:rPr lang="zh-CN" altLang="en-US" sz="1200" dirty="0"/>
            <a:t>个无效： 大规模制造、大规模压货、大规模分销，这种简单粗放的产销模式已越来越无效</a:t>
          </a:r>
        </a:p>
      </dgm:t>
    </dgm:pt>
    <dgm:pt modelId="{8DDD6D1F-EBD2-48E5-B240-E5AAD8796E62}" type="parTrans" cxnId="{2CEFEFEF-2F97-477B-8006-67EA696C4355}">
      <dgm:prSet/>
      <dgm:spPr/>
      <dgm:t>
        <a:bodyPr/>
        <a:lstStyle/>
        <a:p>
          <a:endParaRPr lang="zh-CN" altLang="en-US"/>
        </a:p>
      </dgm:t>
    </dgm:pt>
    <dgm:pt modelId="{D529D5CE-AF7D-48D6-A6F2-8167A6580F93}" type="sibTrans" cxnId="{2CEFEFEF-2F97-477B-8006-67EA696C4355}">
      <dgm:prSet/>
      <dgm:spPr/>
      <dgm:t>
        <a:bodyPr/>
        <a:lstStyle/>
        <a:p>
          <a:endParaRPr lang="zh-CN" altLang="en-US"/>
        </a:p>
      </dgm:t>
    </dgm:pt>
    <dgm:pt modelId="{6E8F6495-3BC5-4253-BA5A-B0D3DD37CBE2}">
      <dgm:prSet phldrT="[文本]" custT="1"/>
      <dgm:spPr/>
      <dgm:t>
        <a:bodyPr/>
        <a:lstStyle/>
        <a:p>
          <a:r>
            <a:rPr lang="en-US" altLang="zh-CN" sz="1200" dirty="0"/>
            <a:t>2</a:t>
          </a:r>
          <a:r>
            <a:rPr lang="zh-CN" altLang="en-US" sz="1200" dirty="0"/>
            <a:t>个消失：高速增长的规模优势消失了，以要素成本为主的低成本优势消失了</a:t>
          </a:r>
        </a:p>
      </dgm:t>
    </dgm:pt>
    <dgm:pt modelId="{BFA5B909-008D-418C-BFA7-7937EA7A9D0A}" type="parTrans" cxnId="{5488BCE7-47E1-45A0-93B1-B3FCC974BD1E}">
      <dgm:prSet/>
      <dgm:spPr/>
      <dgm:t>
        <a:bodyPr/>
        <a:lstStyle/>
        <a:p>
          <a:endParaRPr lang="zh-CN" altLang="en-US"/>
        </a:p>
      </dgm:t>
    </dgm:pt>
    <dgm:pt modelId="{6F2869DD-F56E-4693-8BA5-7AB2EC163BFC}" type="sibTrans" cxnId="{5488BCE7-47E1-45A0-93B1-B3FCC974BD1E}">
      <dgm:prSet/>
      <dgm:spPr/>
      <dgm:t>
        <a:bodyPr/>
        <a:lstStyle/>
        <a:p>
          <a:endParaRPr lang="zh-CN" altLang="en-US"/>
        </a:p>
      </dgm:t>
    </dgm:pt>
    <dgm:pt modelId="{33D79C3C-297B-4529-A736-E523E7257835}">
      <dgm:prSet phldrT="[文本]" custT="1"/>
      <dgm:spPr/>
      <dgm:t>
        <a:bodyPr/>
        <a:lstStyle/>
        <a:p>
          <a:r>
            <a:rPr lang="en-US" altLang="zh-CN" sz="1200" dirty="0"/>
            <a:t>3</a:t>
          </a:r>
          <a:r>
            <a:rPr lang="zh-CN" altLang="en-US" sz="1200" dirty="0"/>
            <a:t>个变化：市场从增量竞争 转为存；线上平台高速发展 ，冲击线下体系 ；个性化消费模式不断涌现 ，多品种、小批量 替代少大，多品种、小批量 替代少大，多品种、小批量 替代少大，多品种、小批量 替代少大，多品种、小批量 替代少大，</a:t>
          </a:r>
        </a:p>
      </dgm:t>
    </dgm:pt>
    <dgm:pt modelId="{2D72A8AA-1D20-4540-ADC3-F010B508BB29}" type="parTrans" cxnId="{FB9185FD-F48A-43A8-8DB1-22A5F3B94BED}">
      <dgm:prSet/>
      <dgm:spPr/>
      <dgm:t>
        <a:bodyPr/>
        <a:lstStyle/>
        <a:p>
          <a:endParaRPr lang="zh-CN" altLang="en-US"/>
        </a:p>
      </dgm:t>
    </dgm:pt>
    <dgm:pt modelId="{7E046647-FEEA-4504-B02F-96DCFCC28805}" type="sibTrans" cxnId="{FB9185FD-F48A-43A8-8DB1-22A5F3B94BED}">
      <dgm:prSet/>
      <dgm:spPr/>
      <dgm:t>
        <a:bodyPr/>
        <a:lstStyle/>
        <a:p>
          <a:endParaRPr lang="zh-CN" altLang="en-US"/>
        </a:p>
      </dgm:t>
    </dgm:pt>
    <dgm:pt modelId="{28F1C48A-8F86-42CB-8DDA-5352A07D5DE6}">
      <dgm:prSet phldrT="[文本]" custT="1"/>
      <dgm:spPr/>
      <dgm:t>
        <a:bodyPr/>
        <a:lstStyle/>
        <a:p>
          <a:r>
            <a:rPr lang="en-US" altLang="zh-CN" sz="1200" dirty="0"/>
            <a:t>4</a:t>
          </a:r>
          <a:r>
            <a:rPr lang="zh-CN" altLang="en-US" sz="1200" dirty="0"/>
            <a:t>个弊端：效率低下、库存高企、费用增加、渠道迟滞</a:t>
          </a:r>
        </a:p>
      </dgm:t>
    </dgm:pt>
    <dgm:pt modelId="{81309133-D168-417B-9EB0-2E5EA26D82A3}" type="parTrans" cxnId="{995DBB19-7FDB-4E35-B530-272E335E38D1}">
      <dgm:prSet/>
      <dgm:spPr/>
      <dgm:t>
        <a:bodyPr/>
        <a:lstStyle/>
        <a:p>
          <a:endParaRPr lang="zh-CN" altLang="en-US"/>
        </a:p>
      </dgm:t>
    </dgm:pt>
    <dgm:pt modelId="{AFAF74AD-1FE2-440A-B04C-701D3BECFA1B}" type="sibTrans" cxnId="{995DBB19-7FDB-4E35-B530-272E335E38D1}">
      <dgm:prSet/>
      <dgm:spPr/>
      <dgm:t>
        <a:bodyPr/>
        <a:lstStyle/>
        <a:p>
          <a:endParaRPr lang="zh-CN" altLang="en-US"/>
        </a:p>
      </dgm:t>
    </dgm:pt>
    <dgm:pt modelId="{9AD81DCB-4161-4C48-9C27-208F8932A489}" type="pres">
      <dgm:prSet presAssocID="{CF4F1CB0-7D87-401A-A6FB-919575F44E11}" presName="Name0" presStyleCnt="0">
        <dgm:presLayoutVars>
          <dgm:chMax val="7"/>
          <dgm:chPref val="7"/>
          <dgm:dir/>
        </dgm:presLayoutVars>
      </dgm:prSet>
      <dgm:spPr/>
    </dgm:pt>
    <dgm:pt modelId="{54799D1E-C23B-4132-BC8C-0906EFEC1743}" type="pres">
      <dgm:prSet presAssocID="{CF4F1CB0-7D87-401A-A6FB-919575F44E11}" presName="Name1" presStyleCnt="0"/>
      <dgm:spPr/>
    </dgm:pt>
    <dgm:pt modelId="{2AB83B99-1420-42A5-BD87-EE232B0F7068}" type="pres">
      <dgm:prSet presAssocID="{CF4F1CB0-7D87-401A-A6FB-919575F44E11}" presName="cycle" presStyleCnt="0"/>
      <dgm:spPr/>
    </dgm:pt>
    <dgm:pt modelId="{DAA92E7E-A93D-43E4-A81A-407C5A68BB35}" type="pres">
      <dgm:prSet presAssocID="{CF4F1CB0-7D87-401A-A6FB-919575F44E11}" presName="srcNode" presStyleLbl="node1" presStyleIdx="0" presStyleCnt="4"/>
      <dgm:spPr/>
    </dgm:pt>
    <dgm:pt modelId="{EE4F80AF-AC80-4CA0-B5E5-B5F9C16D4A27}" type="pres">
      <dgm:prSet presAssocID="{CF4F1CB0-7D87-401A-A6FB-919575F44E11}" presName="conn" presStyleLbl="parChTrans1D2" presStyleIdx="0" presStyleCnt="1"/>
      <dgm:spPr/>
    </dgm:pt>
    <dgm:pt modelId="{6180AD20-23E4-48E0-8E03-66DFBD212113}" type="pres">
      <dgm:prSet presAssocID="{CF4F1CB0-7D87-401A-A6FB-919575F44E11}" presName="extraNode" presStyleLbl="node1" presStyleIdx="0" presStyleCnt="4"/>
      <dgm:spPr/>
    </dgm:pt>
    <dgm:pt modelId="{24A07192-871C-4370-8617-F85193895B4F}" type="pres">
      <dgm:prSet presAssocID="{CF4F1CB0-7D87-401A-A6FB-919575F44E11}" presName="dstNode" presStyleLbl="node1" presStyleIdx="0" presStyleCnt="4"/>
      <dgm:spPr/>
    </dgm:pt>
    <dgm:pt modelId="{4AFCFF79-C4F5-4422-80FC-62B77B27DDD6}" type="pres">
      <dgm:prSet presAssocID="{B22D1937-9CDF-4A5A-B2E8-B92995F8A91E}" presName="text_1" presStyleLbl="node1" presStyleIdx="0" presStyleCnt="4">
        <dgm:presLayoutVars>
          <dgm:bulletEnabled val="1"/>
        </dgm:presLayoutVars>
      </dgm:prSet>
      <dgm:spPr/>
    </dgm:pt>
    <dgm:pt modelId="{978CCF54-6D57-43F8-8138-88CF33E48A59}" type="pres">
      <dgm:prSet presAssocID="{B22D1937-9CDF-4A5A-B2E8-B92995F8A91E}" presName="accent_1" presStyleCnt="0"/>
      <dgm:spPr/>
    </dgm:pt>
    <dgm:pt modelId="{2B36BACB-56A3-44A0-9EDE-DA0005406AF6}" type="pres">
      <dgm:prSet presAssocID="{B22D1937-9CDF-4A5A-B2E8-B92995F8A91E}" presName="accentRepeatNode" presStyleLbl="solidFgAcc1" presStyleIdx="0" presStyleCnt="4"/>
      <dgm:spPr/>
    </dgm:pt>
    <dgm:pt modelId="{37A5AF64-8610-4471-AEE2-E94304B756C9}" type="pres">
      <dgm:prSet presAssocID="{6E8F6495-3BC5-4253-BA5A-B0D3DD37CBE2}" presName="text_2" presStyleLbl="node1" presStyleIdx="1" presStyleCnt="4">
        <dgm:presLayoutVars>
          <dgm:bulletEnabled val="1"/>
        </dgm:presLayoutVars>
      </dgm:prSet>
      <dgm:spPr/>
    </dgm:pt>
    <dgm:pt modelId="{674E56F8-357E-4834-83CD-A19ED7A6A1A4}" type="pres">
      <dgm:prSet presAssocID="{6E8F6495-3BC5-4253-BA5A-B0D3DD37CBE2}" presName="accent_2" presStyleCnt="0"/>
      <dgm:spPr/>
    </dgm:pt>
    <dgm:pt modelId="{8F437C91-7B8E-4416-B6D9-CD5FBB2A2985}" type="pres">
      <dgm:prSet presAssocID="{6E8F6495-3BC5-4253-BA5A-B0D3DD37CBE2}" presName="accentRepeatNode" presStyleLbl="solidFgAcc1" presStyleIdx="1" presStyleCnt="4"/>
      <dgm:spPr/>
    </dgm:pt>
    <dgm:pt modelId="{14BE1E10-5709-4832-B7FF-88DE99A9FE0C}" type="pres">
      <dgm:prSet presAssocID="{33D79C3C-297B-4529-A736-E523E7257835}" presName="text_3" presStyleLbl="node1" presStyleIdx="2" presStyleCnt="4">
        <dgm:presLayoutVars>
          <dgm:bulletEnabled val="1"/>
        </dgm:presLayoutVars>
      </dgm:prSet>
      <dgm:spPr/>
    </dgm:pt>
    <dgm:pt modelId="{7B3CABB0-1758-404C-BE2B-B1263425B0DD}" type="pres">
      <dgm:prSet presAssocID="{33D79C3C-297B-4529-A736-E523E7257835}" presName="accent_3" presStyleCnt="0"/>
      <dgm:spPr/>
    </dgm:pt>
    <dgm:pt modelId="{1DCCC74B-3DA5-4759-B646-35F68B3D6D23}" type="pres">
      <dgm:prSet presAssocID="{33D79C3C-297B-4529-A736-E523E7257835}" presName="accentRepeatNode" presStyleLbl="solidFgAcc1" presStyleIdx="2" presStyleCnt="4"/>
      <dgm:spPr/>
    </dgm:pt>
    <dgm:pt modelId="{3CFD69C5-388E-48C9-9867-E3EE32103FCD}" type="pres">
      <dgm:prSet presAssocID="{28F1C48A-8F86-42CB-8DDA-5352A07D5DE6}" presName="text_4" presStyleLbl="node1" presStyleIdx="3" presStyleCnt="4">
        <dgm:presLayoutVars>
          <dgm:bulletEnabled val="1"/>
        </dgm:presLayoutVars>
      </dgm:prSet>
      <dgm:spPr/>
    </dgm:pt>
    <dgm:pt modelId="{2EC78B54-8EA8-4065-A24C-D7B06CD8992F}" type="pres">
      <dgm:prSet presAssocID="{28F1C48A-8F86-42CB-8DDA-5352A07D5DE6}" presName="accent_4" presStyleCnt="0"/>
      <dgm:spPr/>
    </dgm:pt>
    <dgm:pt modelId="{A9E56FC0-C947-419A-AE96-FB8455F17500}" type="pres">
      <dgm:prSet presAssocID="{28F1C48A-8F86-42CB-8DDA-5352A07D5DE6}" presName="accentRepeatNode" presStyleLbl="solidFgAcc1" presStyleIdx="3" presStyleCnt="4"/>
      <dgm:spPr/>
    </dgm:pt>
  </dgm:ptLst>
  <dgm:cxnLst>
    <dgm:cxn modelId="{6D312415-A1AD-441D-9778-3435FEDE2940}" type="presOf" srcId="{CF4F1CB0-7D87-401A-A6FB-919575F44E11}" destId="{9AD81DCB-4161-4C48-9C27-208F8932A489}" srcOrd="0" destOrd="0" presId="urn:microsoft.com/office/officeart/2008/layout/VerticalCurvedList"/>
    <dgm:cxn modelId="{995DBB19-7FDB-4E35-B530-272E335E38D1}" srcId="{CF4F1CB0-7D87-401A-A6FB-919575F44E11}" destId="{28F1C48A-8F86-42CB-8DDA-5352A07D5DE6}" srcOrd="3" destOrd="0" parTransId="{81309133-D168-417B-9EB0-2E5EA26D82A3}" sibTransId="{AFAF74AD-1FE2-440A-B04C-701D3BECFA1B}"/>
    <dgm:cxn modelId="{AD66F62B-A700-4F96-8FFF-CFB7C426B2CC}" type="presOf" srcId="{D529D5CE-AF7D-48D6-A6F2-8167A6580F93}" destId="{EE4F80AF-AC80-4CA0-B5E5-B5F9C16D4A27}" srcOrd="0" destOrd="0" presId="urn:microsoft.com/office/officeart/2008/layout/VerticalCurvedList"/>
    <dgm:cxn modelId="{7C8FDA59-016A-49C1-AF9D-B721983DED79}" type="presOf" srcId="{28F1C48A-8F86-42CB-8DDA-5352A07D5DE6}" destId="{3CFD69C5-388E-48C9-9867-E3EE32103FCD}" srcOrd="0" destOrd="0" presId="urn:microsoft.com/office/officeart/2008/layout/VerticalCurvedList"/>
    <dgm:cxn modelId="{FA334A7F-1A30-4AA0-9A86-28BB73F8EBF0}" type="presOf" srcId="{33D79C3C-297B-4529-A736-E523E7257835}" destId="{14BE1E10-5709-4832-B7FF-88DE99A9FE0C}" srcOrd="0" destOrd="0" presId="urn:microsoft.com/office/officeart/2008/layout/VerticalCurvedList"/>
    <dgm:cxn modelId="{F7A55BC5-B05E-454B-A824-79E0CAD7954F}" type="presOf" srcId="{B22D1937-9CDF-4A5A-B2E8-B92995F8A91E}" destId="{4AFCFF79-C4F5-4422-80FC-62B77B27DDD6}" srcOrd="0" destOrd="0" presId="urn:microsoft.com/office/officeart/2008/layout/VerticalCurvedList"/>
    <dgm:cxn modelId="{4085A7E5-C9EA-4DB2-8751-5F84FA83F4B0}" type="presOf" srcId="{6E8F6495-3BC5-4253-BA5A-B0D3DD37CBE2}" destId="{37A5AF64-8610-4471-AEE2-E94304B756C9}" srcOrd="0" destOrd="0" presId="urn:microsoft.com/office/officeart/2008/layout/VerticalCurvedList"/>
    <dgm:cxn modelId="{5488BCE7-47E1-45A0-93B1-B3FCC974BD1E}" srcId="{CF4F1CB0-7D87-401A-A6FB-919575F44E11}" destId="{6E8F6495-3BC5-4253-BA5A-B0D3DD37CBE2}" srcOrd="1" destOrd="0" parTransId="{BFA5B909-008D-418C-BFA7-7937EA7A9D0A}" sibTransId="{6F2869DD-F56E-4693-8BA5-7AB2EC163BFC}"/>
    <dgm:cxn modelId="{2CEFEFEF-2F97-477B-8006-67EA696C4355}" srcId="{CF4F1CB0-7D87-401A-A6FB-919575F44E11}" destId="{B22D1937-9CDF-4A5A-B2E8-B92995F8A91E}" srcOrd="0" destOrd="0" parTransId="{8DDD6D1F-EBD2-48E5-B240-E5AAD8796E62}" sibTransId="{D529D5CE-AF7D-48D6-A6F2-8167A6580F93}"/>
    <dgm:cxn modelId="{FB9185FD-F48A-43A8-8DB1-22A5F3B94BED}" srcId="{CF4F1CB0-7D87-401A-A6FB-919575F44E11}" destId="{33D79C3C-297B-4529-A736-E523E7257835}" srcOrd="2" destOrd="0" parTransId="{2D72A8AA-1D20-4540-ADC3-F010B508BB29}" sibTransId="{7E046647-FEEA-4504-B02F-96DCFCC28805}"/>
    <dgm:cxn modelId="{D7A6582A-1E12-4C2C-9509-D09E38BE2343}" type="presParOf" srcId="{9AD81DCB-4161-4C48-9C27-208F8932A489}" destId="{54799D1E-C23B-4132-BC8C-0906EFEC1743}" srcOrd="0" destOrd="0" presId="urn:microsoft.com/office/officeart/2008/layout/VerticalCurvedList"/>
    <dgm:cxn modelId="{BCC6B559-1838-4AE6-AAEC-215A5006A09F}" type="presParOf" srcId="{54799D1E-C23B-4132-BC8C-0906EFEC1743}" destId="{2AB83B99-1420-42A5-BD87-EE232B0F7068}" srcOrd="0" destOrd="0" presId="urn:microsoft.com/office/officeart/2008/layout/VerticalCurvedList"/>
    <dgm:cxn modelId="{468A2A79-1875-409F-8DE8-E683C181CF2D}" type="presParOf" srcId="{2AB83B99-1420-42A5-BD87-EE232B0F7068}" destId="{DAA92E7E-A93D-43E4-A81A-407C5A68BB35}" srcOrd="0" destOrd="0" presId="urn:microsoft.com/office/officeart/2008/layout/VerticalCurvedList"/>
    <dgm:cxn modelId="{1B1E32E0-D9BE-42E2-AA28-1E0CB366D4DA}" type="presParOf" srcId="{2AB83B99-1420-42A5-BD87-EE232B0F7068}" destId="{EE4F80AF-AC80-4CA0-B5E5-B5F9C16D4A27}" srcOrd="1" destOrd="0" presId="urn:microsoft.com/office/officeart/2008/layout/VerticalCurvedList"/>
    <dgm:cxn modelId="{5C42CBB0-98D7-4827-9159-D128E6D4B173}" type="presParOf" srcId="{2AB83B99-1420-42A5-BD87-EE232B0F7068}" destId="{6180AD20-23E4-48E0-8E03-66DFBD212113}" srcOrd="2" destOrd="0" presId="urn:microsoft.com/office/officeart/2008/layout/VerticalCurvedList"/>
    <dgm:cxn modelId="{F05F832B-0953-49A4-A68E-C58AD64F2B97}" type="presParOf" srcId="{2AB83B99-1420-42A5-BD87-EE232B0F7068}" destId="{24A07192-871C-4370-8617-F85193895B4F}" srcOrd="3" destOrd="0" presId="urn:microsoft.com/office/officeart/2008/layout/VerticalCurvedList"/>
    <dgm:cxn modelId="{1D0FDD0D-8D94-4C22-9904-1E8A0C0752FD}" type="presParOf" srcId="{54799D1E-C23B-4132-BC8C-0906EFEC1743}" destId="{4AFCFF79-C4F5-4422-80FC-62B77B27DDD6}" srcOrd="1" destOrd="0" presId="urn:microsoft.com/office/officeart/2008/layout/VerticalCurvedList"/>
    <dgm:cxn modelId="{8170E45A-F16F-47E2-9C40-27016BF78984}" type="presParOf" srcId="{54799D1E-C23B-4132-BC8C-0906EFEC1743}" destId="{978CCF54-6D57-43F8-8138-88CF33E48A59}" srcOrd="2" destOrd="0" presId="urn:microsoft.com/office/officeart/2008/layout/VerticalCurvedList"/>
    <dgm:cxn modelId="{0987FB49-0B6D-4668-880F-C8E594278D38}" type="presParOf" srcId="{978CCF54-6D57-43F8-8138-88CF33E48A59}" destId="{2B36BACB-56A3-44A0-9EDE-DA0005406AF6}" srcOrd="0" destOrd="0" presId="urn:microsoft.com/office/officeart/2008/layout/VerticalCurvedList"/>
    <dgm:cxn modelId="{6E1526EF-3524-40CA-BB15-879FE4C8DA9E}" type="presParOf" srcId="{54799D1E-C23B-4132-BC8C-0906EFEC1743}" destId="{37A5AF64-8610-4471-AEE2-E94304B756C9}" srcOrd="3" destOrd="0" presId="urn:microsoft.com/office/officeart/2008/layout/VerticalCurvedList"/>
    <dgm:cxn modelId="{4D8C43C4-A712-4928-BE49-AF7C4AA851C5}" type="presParOf" srcId="{54799D1E-C23B-4132-BC8C-0906EFEC1743}" destId="{674E56F8-357E-4834-83CD-A19ED7A6A1A4}" srcOrd="4" destOrd="0" presId="urn:microsoft.com/office/officeart/2008/layout/VerticalCurvedList"/>
    <dgm:cxn modelId="{A9C073B5-441A-4527-837D-682FC601BDD6}" type="presParOf" srcId="{674E56F8-357E-4834-83CD-A19ED7A6A1A4}" destId="{8F437C91-7B8E-4416-B6D9-CD5FBB2A2985}" srcOrd="0" destOrd="0" presId="urn:microsoft.com/office/officeart/2008/layout/VerticalCurvedList"/>
    <dgm:cxn modelId="{228B76F9-CC06-49C3-B98B-AAB2E92E4C8E}" type="presParOf" srcId="{54799D1E-C23B-4132-BC8C-0906EFEC1743}" destId="{14BE1E10-5709-4832-B7FF-88DE99A9FE0C}" srcOrd="5" destOrd="0" presId="urn:microsoft.com/office/officeart/2008/layout/VerticalCurvedList"/>
    <dgm:cxn modelId="{0BF0E35A-E053-4893-BF90-4EDCB7F31095}" type="presParOf" srcId="{54799D1E-C23B-4132-BC8C-0906EFEC1743}" destId="{7B3CABB0-1758-404C-BE2B-B1263425B0DD}" srcOrd="6" destOrd="0" presId="urn:microsoft.com/office/officeart/2008/layout/VerticalCurvedList"/>
    <dgm:cxn modelId="{785C9E50-BF76-46F4-A1B5-972940BDFDA3}" type="presParOf" srcId="{7B3CABB0-1758-404C-BE2B-B1263425B0DD}" destId="{1DCCC74B-3DA5-4759-B646-35F68B3D6D23}" srcOrd="0" destOrd="0" presId="urn:microsoft.com/office/officeart/2008/layout/VerticalCurvedList"/>
    <dgm:cxn modelId="{C25071FD-6351-4BE1-96F8-3ACCEC376C78}" type="presParOf" srcId="{54799D1E-C23B-4132-BC8C-0906EFEC1743}" destId="{3CFD69C5-388E-48C9-9867-E3EE32103FCD}" srcOrd="7" destOrd="0" presId="urn:microsoft.com/office/officeart/2008/layout/VerticalCurvedList"/>
    <dgm:cxn modelId="{46895E53-9A52-44BB-B64F-325B37401B17}" type="presParOf" srcId="{54799D1E-C23B-4132-BC8C-0906EFEC1743}" destId="{2EC78B54-8EA8-4065-A24C-D7B06CD8992F}" srcOrd="8" destOrd="0" presId="urn:microsoft.com/office/officeart/2008/layout/VerticalCurvedList"/>
    <dgm:cxn modelId="{503507BF-90E2-4998-9222-DC1491DCA976}" type="presParOf" srcId="{2EC78B54-8EA8-4065-A24C-D7B06CD8992F}" destId="{A9E56FC0-C947-419A-AE96-FB8455F1750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441250B5-6FDF-4149-BFD8-F67B2FA488F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67B4882A-C9B3-4031-BF47-AF87FC5E7CBE}">
      <dgm:prSet phldrT="[文本]"/>
      <dgm:spPr/>
      <dgm:t>
        <a:bodyPr/>
        <a:lstStyle/>
        <a:p>
          <a:r>
            <a:rPr lang="zh-CN" altLang="en-US" dirty="0"/>
            <a:t>下单</a:t>
          </a:r>
        </a:p>
      </dgm:t>
    </dgm:pt>
    <dgm:pt modelId="{D9256F61-EDAC-4E6B-9122-FF15AB7B408F}" type="parTrans" cxnId="{9E4D1012-EEA3-4B9A-B612-B67F36BCA10A}">
      <dgm:prSet/>
      <dgm:spPr/>
      <dgm:t>
        <a:bodyPr/>
        <a:lstStyle/>
        <a:p>
          <a:endParaRPr lang="zh-CN" altLang="en-US"/>
        </a:p>
      </dgm:t>
    </dgm:pt>
    <dgm:pt modelId="{B5B78990-BB60-4EE4-ABD0-20D2B30FC77E}" type="sibTrans" cxnId="{9E4D1012-EEA3-4B9A-B612-B67F36BCA10A}">
      <dgm:prSet/>
      <dgm:spPr/>
      <dgm:t>
        <a:bodyPr/>
        <a:lstStyle/>
        <a:p>
          <a:endParaRPr lang="zh-CN" altLang="en-US"/>
        </a:p>
      </dgm:t>
    </dgm:pt>
    <dgm:pt modelId="{1780420B-2B56-4D85-BCC5-DA79A48E0621}">
      <dgm:prSet phldrT="[文本]"/>
      <dgm:spPr/>
      <dgm:t>
        <a:bodyPr/>
        <a:lstStyle/>
        <a:p>
          <a:r>
            <a:rPr lang="zh-CN" altLang="en-US" dirty="0"/>
            <a:t>备料</a:t>
          </a:r>
        </a:p>
      </dgm:t>
    </dgm:pt>
    <dgm:pt modelId="{7E67AC4E-3B88-43C4-A606-BCB57A1A967C}" type="parTrans" cxnId="{17BDBF29-51D5-4560-BEC5-07D3D1AD9C03}">
      <dgm:prSet/>
      <dgm:spPr/>
      <dgm:t>
        <a:bodyPr/>
        <a:lstStyle/>
        <a:p>
          <a:endParaRPr lang="zh-CN" altLang="en-US"/>
        </a:p>
      </dgm:t>
    </dgm:pt>
    <dgm:pt modelId="{342134F9-F44B-4808-BBEB-681365BFDE09}" type="sibTrans" cxnId="{17BDBF29-51D5-4560-BEC5-07D3D1AD9C03}">
      <dgm:prSet/>
      <dgm:spPr/>
      <dgm:t>
        <a:bodyPr/>
        <a:lstStyle/>
        <a:p>
          <a:endParaRPr lang="zh-CN" altLang="en-US"/>
        </a:p>
      </dgm:t>
    </dgm:pt>
    <dgm:pt modelId="{22C3D092-061C-4FD5-8664-37BD57BF7EFB}">
      <dgm:prSet phldrT="[文本]"/>
      <dgm:spPr/>
      <dgm:t>
        <a:bodyPr/>
        <a:lstStyle/>
        <a:p>
          <a:r>
            <a:rPr lang="zh-CN" altLang="en-US" dirty="0"/>
            <a:t>生产</a:t>
          </a:r>
        </a:p>
      </dgm:t>
    </dgm:pt>
    <dgm:pt modelId="{44861020-9639-4068-8A5B-E901000F9C63}" type="parTrans" cxnId="{5B00776D-E183-4AA5-8F5F-388B85F6A07B}">
      <dgm:prSet/>
      <dgm:spPr/>
      <dgm:t>
        <a:bodyPr/>
        <a:lstStyle/>
        <a:p>
          <a:endParaRPr lang="zh-CN" altLang="en-US"/>
        </a:p>
      </dgm:t>
    </dgm:pt>
    <dgm:pt modelId="{22168C2A-471A-4247-BAA2-A24B97BC0CB2}" type="sibTrans" cxnId="{5B00776D-E183-4AA5-8F5F-388B85F6A07B}">
      <dgm:prSet/>
      <dgm:spPr/>
      <dgm:t>
        <a:bodyPr/>
        <a:lstStyle/>
        <a:p>
          <a:endParaRPr lang="zh-CN" altLang="en-US"/>
        </a:p>
      </dgm:t>
    </dgm:pt>
    <dgm:pt modelId="{BC9F3DC4-99C0-4476-BE93-D0C2FA22FAA0}">
      <dgm:prSet phldrT="[文本]"/>
      <dgm:spPr/>
      <dgm:t>
        <a:bodyPr/>
        <a:lstStyle/>
        <a:p>
          <a:r>
            <a:rPr lang="zh-CN" altLang="en-US" dirty="0"/>
            <a:t>发货</a:t>
          </a:r>
        </a:p>
      </dgm:t>
    </dgm:pt>
    <dgm:pt modelId="{3E892C55-EE2B-497E-A83E-D7CCD677C298}" type="parTrans" cxnId="{3DA9952A-002E-42C9-8DE3-CF9E500FBCC6}">
      <dgm:prSet/>
      <dgm:spPr/>
      <dgm:t>
        <a:bodyPr/>
        <a:lstStyle/>
        <a:p>
          <a:endParaRPr lang="zh-CN" altLang="en-US"/>
        </a:p>
      </dgm:t>
    </dgm:pt>
    <dgm:pt modelId="{DBA099BF-3E5E-488F-B91C-760D8FB68B05}" type="sibTrans" cxnId="{3DA9952A-002E-42C9-8DE3-CF9E500FBCC6}">
      <dgm:prSet/>
      <dgm:spPr/>
      <dgm:t>
        <a:bodyPr/>
        <a:lstStyle/>
        <a:p>
          <a:endParaRPr lang="zh-CN" altLang="en-US"/>
        </a:p>
      </dgm:t>
    </dgm:pt>
    <dgm:pt modelId="{DC0AE625-32E1-4FC4-88EF-03E93478466B}" type="pres">
      <dgm:prSet presAssocID="{441250B5-6FDF-4149-BFD8-F67B2FA488F1}" presName="Name0" presStyleCnt="0">
        <dgm:presLayoutVars>
          <dgm:dir/>
          <dgm:animLvl val="lvl"/>
          <dgm:resizeHandles val="exact"/>
        </dgm:presLayoutVars>
      </dgm:prSet>
      <dgm:spPr/>
    </dgm:pt>
    <dgm:pt modelId="{F381B333-5EE4-4E07-9657-58332849F0C4}" type="pres">
      <dgm:prSet presAssocID="{67B4882A-C9B3-4031-BF47-AF87FC5E7CBE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20065E1-9D26-4EE1-BA6C-14D1EB974999}" type="pres">
      <dgm:prSet presAssocID="{B5B78990-BB60-4EE4-ABD0-20D2B30FC77E}" presName="parTxOnlySpace" presStyleCnt="0"/>
      <dgm:spPr/>
    </dgm:pt>
    <dgm:pt modelId="{AAEE7656-7CBC-4922-A67A-A93C9653A65D}" type="pres">
      <dgm:prSet presAssocID="{1780420B-2B56-4D85-BCC5-DA79A48E0621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138BEBA-B808-4246-837D-59972E79DB55}" type="pres">
      <dgm:prSet presAssocID="{342134F9-F44B-4808-BBEB-681365BFDE09}" presName="parTxOnlySpace" presStyleCnt="0"/>
      <dgm:spPr/>
    </dgm:pt>
    <dgm:pt modelId="{0A5BF5A4-082C-4F7F-B58C-7998961275F3}" type="pres">
      <dgm:prSet presAssocID="{22C3D092-061C-4FD5-8664-37BD57BF7EF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B6AEAE08-4D6E-458C-9AC5-FD66DF55B33C}" type="pres">
      <dgm:prSet presAssocID="{22168C2A-471A-4247-BAA2-A24B97BC0CB2}" presName="parTxOnlySpace" presStyleCnt="0"/>
      <dgm:spPr/>
    </dgm:pt>
    <dgm:pt modelId="{EECD9F1D-18DB-4C37-952F-A4C57C7AE7A7}" type="pres">
      <dgm:prSet presAssocID="{BC9F3DC4-99C0-4476-BE93-D0C2FA22FAA0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780C907-E8D9-4321-9A6C-18D115D7B77B}" type="presOf" srcId="{1780420B-2B56-4D85-BCC5-DA79A48E0621}" destId="{AAEE7656-7CBC-4922-A67A-A93C9653A65D}" srcOrd="0" destOrd="0" presId="urn:microsoft.com/office/officeart/2005/8/layout/chevron1"/>
    <dgm:cxn modelId="{9E4D1012-EEA3-4B9A-B612-B67F36BCA10A}" srcId="{441250B5-6FDF-4149-BFD8-F67B2FA488F1}" destId="{67B4882A-C9B3-4031-BF47-AF87FC5E7CBE}" srcOrd="0" destOrd="0" parTransId="{D9256F61-EDAC-4E6B-9122-FF15AB7B408F}" sibTransId="{B5B78990-BB60-4EE4-ABD0-20D2B30FC77E}"/>
    <dgm:cxn modelId="{17BDBF29-51D5-4560-BEC5-07D3D1AD9C03}" srcId="{441250B5-6FDF-4149-BFD8-F67B2FA488F1}" destId="{1780420B-2B56-4D85-BCC5-DA79A48E0621}" srcOrd="1" destOrd="0" parTransId="{7E67AC4E-3B88-43C4-A606-BCB57A1A967C}" sibTransId="{342134F9-F44B-4808-BBEB-681365BFDE09}"/>
    <dgm:cxn modelId="{3DA9952A-002E-42C9-8DE3-CF9E500FBCC6}" srcId="{441250B5-6FDF-4149-BFD8-F67B2FA488F1}" destId="{BC9F3DC4-99C0-4476-BE93-D0C2FA22FAA0}" srcOrd="3" destOrd="0" parTransId="{3E892C55-EE2B-497E-A83E-D7CCD677C298}" sibTransId="{DBA099BF-3E5E-488F-B91C-760D8FB68B05}"/>
    <dgm:cxn modelId="{5B00776D-E183-4AA5-8F5F-388B85F6A07B}" srcId="{441250B5-6FDF-4149-BFD8-F67B2FA488F1}" destId="{22C3D092-061C-4FD5-8664-37BD57BF7EFB}" srcOrd="2" destOrd="0" parTransId="{44861020-9639-4068-8A5B-E901000F9C63}" sibTransId="{22168C2A-471A-4247-BAA2-A24B97BC0CB2}"/>
    <dgm:cxn modelId="{5F8F6F53-4D74-4DE0-AB28-6CF911490320}" type="presOf" srcId="{BC9F3DC4-99C0-4476-BE93-D0C2FA22FAA0}" destId="{EECD9F1D-18DB-4C37-952F-A4C57C7AE7A7}" srcOrd="0" destOrd="0" presId="urn:microsoft.com/office/officeart/2005/8/layout/chevron1"/>
    <dgm:cxn modelId="{8F08AFC3-8ACC-4993-973F-F9F3F2594DEB}" type="presOf" srcId="{441250B5-6FDF-4149-BFD8-F67B2FA488F1}" destId="{DC0AE625-32E1-4FC4-88EF-03E93478466B}" srcOrd="0" destOrd="0" presId="urn:microsoft.com/office/officeart/2005/8/layout/chevron1"/>
    <dgm:cxn modelId="{4E0022DD-A0F7-4663-91FF-7004A06B22C9}" type="presOf" srcId="{67B4882A-C9B3-4031-BF47-AF87FC5E7CBE}" destId="{F381B333-5EE4-4E07-9657-58332849F0C4}" srcOrd="0" destOrd="0" presId="urn:microsoft.com/office/officeart/2005/8/layout/chevron1"/>
    <dgm:cxn modelId="{AC2680EB-E5EF-451A-AC03-8AB343529372}" type="presOf" srcId="{22C3D092-061C-4FD5-8664-37BD57BF7EFB}" destId="{0A5BF5A4-082C-4F7F-B58C-7998961275F3}" srcOrd="0" destOrd="0" presId="urn:microsoft.com/office/officeart/2005/8/layout/chevron1"/>
    <dgm:cxn modelId="{3FD0661E-D103-4209-9BA1-EB59986C98DC}" type="presParOf" srcId="{DC0AE625-32E1-4FC4-88EF-03E93478466B}" destId="{F381B333-5EE4-4E07-9657-58332849F0C4}" srcOrd="0" destOrd="0" presId="urn:microsoft.com/office/officeart/2005/8/layout/chevron1"/>
    <dgm:cxn modelId="{8B888400-47A8-434D-B6C7-00052516072B}" type="presParOf" srcId="{DC0AE625-32E1-4FC4-88EF-03E93478466B}" destId="{C20065E1-9D26-4EE1-BA6C-14D1EB974999}" srcOrd="1" destOrd="0" presId="urn:microsoft.com/office/officeart/2005/8/layout/chevron1"/>
    <dgm:cxn modelId="{D44C6BDB-797E-496D-BCE1-3AACCD10F965}" type="presParOf" srcId="{DC0AE625-32E1-4FC4-88EF-03E93478466B}" destId="{AAEE7656-7CBC-4922-A67A-A93C9653A65D}" srcOrd="2" destOrd="0" presId="urn:microsoft.com/office/officeart/2005/8/layout/chevron1"/>
    <dgm:cxn modelId="{E6ACEFAA-F5AB-4E6F-B918-0972DD2CFF55}" type="presParOf" srcId="{DC0AE625-32E1-4FC4-88EF-03E93478466B}" destId="{3138BEBA-B808-4246-837D-59972E79DB55}" srcOrd="3" destOrd="0" presId="urn:microsoft.com/office/officeart/2005/8/layout/chevron1"/>
    <dgm:cxn modelId="{F149CF82-76A0-4AC0-95BE-0EA1C041A1D5}" type="presParOf" srcId="{DC0AE625-32E1-4FC4-88EF-03E93478466B}" destId="{0A5BF5A4-082C-4F7F-B58C-7998961275F3}" srcOrd="4" destOrd="0" presId="urn:microsoft.com/office/officeart/2005/8/layout/chevron1"/>
    <dgm:cxn modelId="{3648ECB5-82F7-4816-AAA5-40538F09D720}" type="presParOf" srcId="{DC0AE625-32E1-4FC4-88EF-03E93478466B}" destId="{B6AEAE08-4D6E-458C-9AC5-FD66DF55B33C}" srcOrd="5" destOrd="0" presId="urn:microsoft.com/office/officeart/2005/8/layout/chevron1"/>
    <dgm:cxn modelId="{4475F76A-0CC5-4495-BC65-B2980C7EFAA0}" type="presParOf" srcId="{DC0AE625-32E1-4FC4-88EF-03E93478466B}" destId="{EECD9F1D-18DB-4C37-952F-A4C57C7AE7A7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F4D46B73-0BD8-411F-8944-FD9E5512578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A58674A-4CA7-41BF-8C3B-06BFEB9E2677}">
      <dgm:prSet phldrT="[文本]"/>
      <dgm:spPr/>
      <dgm:t>
        <a:bodyPr/>
        <a:lstStyle/>
        <a:p>
          <a:r>
            <a:rPr lang="zh-CN" altLang="en-US" dirty="0"/>
            <a:t>经营结果</a:t>
          </a:r>
        </a:p>
      </dgm:t>
    </dgm:pt>
    <dgm:pt modelId="{CAD5B785-24EE-4C71-86BC-050A75FD7231}" type="parTrans" cxnId="{E07B021A-DEEE-45FA-90D9-C45360EC0EFC}">
      <dgm:prSet/>
      <dgm:spPr/>
      <dgm:t>
        <a:bodyPr/>
        <a:lstStyle/>
        <a:p>
          <a:endParaRPr lang="zh-CN" altLang="en-US"/>
        </a:p>
      </dgm:t>
    </dgm:pt>
    <dgm:pt modelId="{2645215B-7980-4835-B9B1-C67E8C1FCAE4}" type="sibTrans" cxnId="{E07B021A-DEEE-45FA-90D9-C45360EC0EFC}">
      <dgm:prSet/>
      <dgm:spPr/>
      <dgm:t>
        <a:bodyPr/>
        <a:lstStyle/>
        <a:p>
          <a:endParaRPr lang="zh-CN" altLang="en-US"/>
        </a:p>
      </dgm:t>
    </dgm:pt>
    <dgm:pt modelId="{0C49B2FB-0A13-4D06-887D-348B2BE2A666}">
      <dgm:prSet phldrT="[文本]"/>
      <dgm:spPr/>
      <dgm:t>
        <a:bodyPr/>
        <a:lstStyle/>
        <a:p>
          <a:r>
            <a:rPr lang="zh-CN" altLang="en-US" dirty="0"/>
            <a:t>不论是仓库面积、市占率、周转率，还是净利率、现金流，都有大幅改善</a:t>
          </a:r>
        </a:p>
      </dgm:t>
    </dgm:pt>
    <dgm:pt modelId="{2E40080D-E9CB-4B3F-985B-BDA4B3466054}" type="parTrans" cxnId="{E640AD29-BE3D-43B0-BFD7-537568BE65A8}">
      <dgm:prSet/>
      <dgm:spPr/>
      <dgm:t>
        <a:bodyPr/>
        <a:lstStyle/>
        <a:p>
          <a:endParaRPr lang="zh-CN" altLang="en-US"/>
        </a:p>
      </dgm:t>
    </dgm:pt>
    <dgm:pt modelId="{84C8E63B-ED9F-4489-A24A-411BF5EEDB41}" type="sibTrans" cxnId="{E640AD29-BE3D-43B0-BFD7-537568BE65A8}">
      <dgm:prSet/>
      <dgm:spPr/>
      <dgm:t>
        <a:bodyPr/>
        <a:lstStyle/>
        <a:p>
          <a:endParaRPr lang="zh-CN" altLang="en-US"/>
        </a:p>
      </dgm:t>
    </dgm:pt>
    <dgm:pt modelId="{D9ED8CD1-0965-47A7-8FDA-4E2F6CB438E9}">
      <dgm:prSet phldrT="[文本]"/>
      <dgm:spPr/>
      <dgm:t>
        <a:bodyPr/>
        <a:lstStyle/>
        <a:p>
          <a:r>
            <a:rPr lang="zh-CN" altLang="en-US" dirty="0"/>
            <a:t>能力提升</a:t>
          </a:r>
        </a:p>
      </dgm:t>
    </dgm:pt>
    <dgm:pt modelId="{9EC9355A-FB3C-4035-A590-1295A0CFD14C}" type="parTrans" cxnId="{8DF97C59-3892-4A33-8445-3C1C8A966921}">
      <dgm:prSet/>
      <dgm:spPr/>
      <dgm:t>
        <a:bodyPr/>
        <a:lstStyle/>
        <a:p>
          <a:endParaRPr lang="zh-CN" altLang="en-US"/>
        </a:p>
      </dgm:t>
    </dgm:pt>
    <dgm:pt modelId="{5D198B08-C17D-45C3-8900-4EB9EFF42086}" type="sibTrans" cxnId="{8DF97C59-3892-4A33-8445-3C1C8A966921}">
      <dgm:prSet/>
      <dgm:spPr/>
      <dgm:t>
        <a:bodyPr/>
        <a:lstStyle/>
        <a:p>
          <a:endParaRPr lang="zh-CN" altLang="en-US"/>
        </a:p>
      </dgm:t>
    </dgm:pt>
    <dgm:pt modelId="{3A17156F-4FE4-4394-B15C-F58AC9357E66}">
      <dgm:prSet phldrT="[文本]"/>
      <dgm:spPr/>
      <dgm:t>
        <a:bodyPr/>
        <a:lstStyle/>
        <a:p>
          <a:r>
            <a:rPr lang="en-US" altLang="en-US" dirty="0"/>
            <a:t>T+3 </a:t>
          </a:r>
          <a:r>
            <a:rPr lang="zh-CN" altLang="en-US" dirty="0"/>
            <a:t>模式的实施大幅提升了美的价值链的整体快速反应能力</a:t>
          </a:r>
        </a:p>
      </dgm:t>
    </dgm:pt>
    <dgm:pt modelId="{9C0D928F-DD03-4213-A6BB-26D3C6403244}" type="parTrans" cxnId="{C1F58D41-83F1-453C-8A97-16F9C21AE894}">
      <dgm:prSet/>
      <dgm:spPr/>
      <dgm:t>
        <a:bodyPr/>
        <a:lstStyle/>
        <a:p>
          <a:endParaRPr lang="zh-CN" altLang="en-US"/>
        </a:p>
      </dgm:t>
    </dgm:pt>
    <dgm:pt modelId="{67A385E7-6580-4EE7-B2B4-54DE840CDAC3}" type="sibTrans" cxnId="{C1F58D41-83F1-453C-8A97-16F9C21AE894}">
      <dgm:prSet/>
      <dgm:spPr/>
      <dgm:t>
        <a:bodyPr/>
        <a:lstStyle/>
        <a:p>
          <a:endParaRPr lang="zh-CN" altLang="en-US"/>
        </a:p>
      </dgm:t>
    </dgm:pt>
    <dgm:pt modelId="{FAF94E3B-9BE9-4C73-AC4A-D9A2FC5363A6}">
      <dgm:prSet phldrT="[文本]"/>
      <dgm:spPr/>
      <dgm:t>
        <a:bodyPr/>
        <a:lstStyle/>
        <a:p>
          <a:r>
            <a:rPr lang="zh-CN" altLang="en-US" dirty="0"/>
            <a:t>思维改变</a:t>
          </a:r>
        </a:p>
      </dgm:t>
    </dgm:pt>
    <dgm:pt modelId="{D0FA4019-2467-4A97-BBC3-EF686F744385}" type="parTrans" cxnId="{F54A1AF9-C410-49DF-9281-4249A4DD90E8}">
      <dgm:prSet/>
      <dgm:spPr/>
      <dgm:t>
        <a:bodyPr/>
        <a:lstStyle/>
        <a:p>
          <a:endParaRPr lang="zh-CN" altLang="en-US"/>
        </a:p>
      </dgm:t>
    </dgm:pt>
    <dgm:pt modelId="{95F72D65-DCEC-4DF1-BBA7-4BF8043D2BF8}" type="sibTrans" cxnId="{F54A1AF9-C410-49DF-9281-4249A4DD90E8}">
      <dgm:prSet/>
      <dgm:spPr/>
      <dgm:t>
        <a:bodyPr/>
        <a:lstStyle/>
        <a:p>
          <a:endParaRPr lang="zh-CN" altLang="en-US"/>
        </a:p>
      </dgm:t>
    </dgm:pt>
    <dgm:pt modelId="{876D1B18-F7EB-4070-B2C1-A3EC3791FE2E}">
      <dgm:prSet phldrT="[文本]"/>
      <dgm:spPr/>
      <dgm:t>
        <a:bodyPr/>
        <a:lstStyle/>
        <a:p>
          <a:r>
            <a:rPr lang="zh-CN" altLang="en-US" dirty="0"/>
            <a:t>推动</a:t>
          </a:r>
          <a:r>
            <a:rPr lang="en-US" altLang="en-US" dirty="0"/>
            <a:t>T+3 </a:t>
          </a:r>
          <a:r>
            <a:rPr lang="zh-CN" altLang="en-US" dirty="0"/>
            <a:t>模式的过程中，实现了以行为改变带动思维改变</a:t>
          </a:r>
        </a:p>
      </dgm:t>
    </dgm:pt>
    <dgm:pt modelId="{784649FD-0E3F-4493-AFC0-649377F33E66}" type="parTrans" cxnId="{E2989E43-2C01-42F2-9E1D-A4FC19ABF956}">
      <dgm:prSet/>
      <dgm:spPr/>
      <dgm:t>
        <a:bodyPr/>
        <a:lstStyle/>
        <a:p>
          <a:endParaRPr lang="zh-CN" altLang="en-US"/>
        </a:p>
      </dgm:t>
    </dgm:pt>
    <dgm:pt modelId="{52C6194F-B7AC-4F91-8CE1-F389A3891F63}" type="sibTrans" cxnId="{E2989E43-2C01-42F2-9E1D-A4FC19ABF956}">
      <dgm:prSet/>
      <dgm:spPr/>
      <dgm:t>
        <a:bodyPr/>
        <a:lstStyle/>
        <a:p>
          <a:endParaRPr lang="zh-CN" altLang="en-US"/>
        </a:p>
      </dgm:t>
    </dgm:pt>
    <dgm:pt modelId="{B075AFDB-CF2F-44B0-B57C-66DB3C4B4B3F}" type="pres">
      <dgm:prSet presAssocID="{F4D46B73-0BD8-411F-8944-FD9E55125780}" presName="Name0" presStyleCnt="0">
        <dgm:presLayoutVars>
          <dgm:dir/>
          <dgm:animLvl val="lvl"/>
          <dgm:resizeHandles val="exact"/>
        </dgm:presLayoutVars>
      </dgm:prSet>
      <dgm:spPr/>
    </dgm:pt>
    <dgm:pt modelId="{E0D9572A-1116-481B-B780-4DE3D8DA5139}" type="pres">
      <dgm:prSet presAssocID="{8A58674A-4CA7-41BF-8C3B-06BFEB9E2677}" presName="composite" presStyleCnt="0"/>
      <dgm:spPr/>
    </dgm:pt>
    <dgm:pt modelId="{BBDA8A76-06AB-4D9D-B47C-993B422AC006}" type="pres">
      <dgm:prSet presAssocID="{8A58674A-4CA7-41BF-8C3B-06BFEB9E267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06FAD85-BD66-4F79-A78D-89B77CFC426C}" type="pres">
      <dgm:prSet presAssocID="{8A58674A-4CA7-41BF-8C3B-06BFEB9E2677}" presName="desTx" presStyleLbl="alignAccFollowNode1" presStyleIdx="0" presStyleCnt="3">
        <dgm:presLayoutVars>
          <dgm:bulletEnabled val="1"/>
        </dgm:presLayoutVars>
      </dgm:prSet>
      <dgm:spPr/>
    </dgm:pt>
    <dgm:pt modelId="{323E73FE-9E56-47CE-9020-D85F2AC906BA}" type="pres">
      <dgm:prSet presAssocID="{2645215B-7980-4835-B9B1-C67E8C1FCAE4}" presName="space" presStyleCnt="0"/>
      <dgm:spPr/>
    </dgm:pt>
    <dgm:pt modelId="{A772FDA3-3B19-428D-9900-66DBFF1487E4}" type="pres">
      <dgm:prSet presAssocID="{D9ED8CD1-0965-47A7-8FDA-4E2F6CB438E9}" presName="composite" presStyleCnt="0"/>
      <dgm:spPr/>
    </dgm:pt>
    <dgm:pt modelId="{20216513-37C0-464F-BFCC-EDE7AB42895D}" type="pres">
      <dgm:prSet presAssocID="{D9ED8CD1-0965-47A7-8FDA-4E2F6CB438E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E85503A4-0599-4B86-80F0-61FA7424649E}" type="pres">
      <dgm:prSet presAssocID="{D9ED8CD1-0965-47A7-8FDA-4E2F6CB438E9}" presName="desTx" presStyleLbl="alignAccFollowNode1" presStyleIdx="1" presStyleCnt="3">
        <dgm:presLayoutVars>
          <dgm:bulletEnabled val="1"/>
        </dgm:presLayoutVars>
      </dgm:prSet>
      <dgm:spPr/>
    </dgm:pt>
    <dgm:pt modelId="{F6FB3864-80BC-4CB9-9085-316E4EA3D612}" type="pres">
      <dgm:prSet presAssocID="{5D198B08-C17D-45C3-8900-4EB9EFF42086}" presName="space" presStyleCnt="0"/>
      <dgm:spPr/>
    </dgm:pt>
    <dgm:pt modelId="{10C9533E-DA50-46ED-B179-9BA7ED0BA1CB}" type="pres">
      <dgm:prSet presAssocID="{FAF94E3B-9BE9-4C73-AC4A-D9A2FC5363A6}" presName="composite" presStyleCnt="0"/>
      <dgm:spPr/>
    </dgm:pt>
    <dgm:pt modelId="{A31D79F4-AFCE-461B-8D77-BE558DA99DE4}" type="pres">
      <dgm:prSet presAssocID="{FAF94E3B-9BE9-4C73-AC4A-D9A2FC5363A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6F8E83E-E682-4044-A2E2-7097DDA2D440}" type="pres">
      <dgm:prSet presAssocID="{FAF94E3B-9BE9-4C73-AC4A-D9A2FC5363A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E07B021A-DEEE-45FA-90D9-C45360EC0EFC}" srcId="{F4D46B73-0BD8-411F-8944-FD9E55125780}" destId="{8A58674A-4CA7-41BF-8C3B-06BFEB9E2677}" srcOrd="0" destOrd="0" parTransId="{CAD5B785-24EE-4C71-86BC-050A75FD7231}" sibTransId="{2645215B-7980-4835-B9B1-C67E8C1FCAE4}"/>
    <dgm:cxn modelId="{F2FA601B-EB84-43CD-B3A7-9F33A4210050}" type="presOf" srcId="{0C49B2FB-0A13-4D06-887D-348B2BE2A666}" destId="{206FAD85-BD66-4F79-A78D-89B77CFC426C}" srcOrd="0" destOrd="0" presId="urn:microsoft.com/office/officeart/2005/8/layout/hList1"/>
    <dgm:cxn modelId="{DF08E81D-C817-4A39-BFF5-AE81CF1F42B9}" type="presOf" srcId="{876D1B18-F7EB-4070-B2C1-A3EC3791FE2E}" destId="{76F8E83E-E682-4044-A2E2-7097DDA2D440}" srcOrd="0" destOrd="0" presId="urn:microsoft.com/office/officeart/2005/8/layout/hList1"/>
    <dgm:cxn modelId="{E640AD29-BE3D-43B0-BFD7-537568BE65A8}" srcId="{8A58674A-4CA7-41BF-8C3B-06BFEB9E2677}" destId="{0C49B2FB-0A13-4D06-887D-348B2BE2A666}" srcOrd="0" destOrd="0" parTransId="{2E40080D-E9CB-4B3F-985B-BDA4B3466054}" sibTransId="{84C8E63B-ED9F-4489-A24A-411BF5EEDB41}"/>
    <dgm:cxn modelId="{67476B3B-DD2F-42FE-8619-DC3307C493F2}" type="presOf" srcId="{FAF94E3B-9BE9-4C73-AC4A-D9A2FC5363A6}" destId="{A31D79F4-AFCE-461B-8D77-BE558DA99DE4}" srcOrd="0" destOrd="0" presId="urn:microsoft.com/office/officeart/2005/8/layout/hList1"/>
    <dgm:cxn modelId="{C1F58D41-83F1-453C-8A97-16F9C21AE894}" srcId="{D9ED8CD1-0965-47A7-8FDA-4E2F6CB438E9}" destId="{3A17156F-4FE4-4394-B15C-F58AC9357E66}" srcOrd="0" destOrd="0" parTransId="{9C0D928F-DD03-4213-A6BB-26D3C6403244}" sibTransId="{67A385E7-6580-4EE7-B2B4-54DE840CDAC3}"/>
    <dgm:cxn modelId="{E2989E43-2C01-42F2-9E1D-A4FC19ABF956}" srcId="{FAF94E3B-9BE9-4C73-AC4A-D9A2FC5363A6}" destId="{876D1B18-F7EB-4070-B2C1-A3EC3791FE2E}" srcOrd="0" destOrd="0" parTransId="{784649FD-0E3F-4493-AFC0-649377F33E66}" sibTransId="{52C6194F-B7AC-4F91-8CE1-F389A3891F63}"/>
    <dgm:cxn modelId="{8DF97C59-3892-4A33-8445-3C1C8A966921}" srcId="{F4D46B73-0BD8-411F-8944-FD9E55125780}" destId="{D9ED8CD1-0965-47A7-8FDA-4E2F6CB438E9}" srcOrd="1" destOrd="0" parTransId="{9EC9355A-FB3C-4035-A590-1295A0CFD14C}" sibTransId="{5D198B08-C17D-45C3-8900-4EB9EFF42086}"/>
    <dgm:cxn modelId="{08F5AA8B-DD63-47E2-98BB-AD8556DF0224}" type="presOf" srcId="{3A17156F-4FE4-4394-B15C-F58AC9357E66}" destId="{E85503A4-0599-4B86-80F0-61FA7424649E}" srcOrd="0" destOrd="0" presId="urn:microsoft.com/office/officeart/2005/8/layout/hList1"/>
    <dgm:cxn modelId="{19E1E9B2-D27E-4BA3-957D-D194605AFA88}" type="presOf" srcId="{8A58674A-4CA7-41BF-8C3B-06BFEB9E2677}" destId="{BBDA8A76-06AB-4D9D-B47C-993B422AC006}" srcOrd="0" destOrd="0" presId="urn:microsoft.com/office/officeart/2005/8/layout/hList1"/>
    <dgm:cxn modelId="{2AA95FB7-CB12-463B-A869-A8BAAF6487AA}" type="presOf" srcId="{F4D46B73-0BD8-411F-8944-FD9E55125780}" destId="{B075AFDB-CF2F-44B0-B57C-66DB3C4B4B3F}" srcOrd="0" destOrd="0" presId="urn:microsoft.com/office/officeart/2005/8/layout/hList1"/>
    <dgm:cxn modelId="{BD2DD5C1-9AAB-403E-85F5-EEA37E1257DB}" type="presOf" srcId="{D9ED8CD1-0965-47A7-8FDA-4E2F6CB438E9}" destId="{20216513-37C0-464F-BFCC-EDE7AB42895D}" srcOrd="0" destOrd="0" presId="urn:microsoft.com/office/officeart/2005/8/layout/hList1"/>
    <dgm:cxn modelId="{F54A1AF9-C410-49DF-9281-4249A4DD90E8}" srcId="{F4D46B73-0BD8-411F-8944-FD9E55125780}" destId="{FAF94E3B-9BE9-4C73-AC4A-D9A2FC5363A6}" srcOrd="2" destOrd="0" parTransId="{D0FA4019-2467-4A97-BBC3-EF686F744385}" sibTransId="{95F72D65-DCEC-4DF1-BBA7-4BF8043D2BF8}"/>
    <dgm:cxn modelId="{D682EFB2-4FDA-48CE-8217-9C3F05A5342C}" type="presParOf" srcId="{B075AFDB-CF2F-44B0-B57C-66DB3C4B4B3F}" destId="{E0D9572A-1116-481B-B780-4DE3D8DA5139}" srcOrd="0" destOrd="0" presId="urn:microsoft.com/office/officeart/2005/8/layout/hList1"/>
    <dgm:cxn modelId="{79FC62B9-49B4-42AD-8E4D-D883C3E9CEC1}" type="presParOf" srcId="{E0D9572A-1116-481B-B780-4DE3D8DA5139}" destId="{BBDA8A76-06AB-4D9D-B47C-993B422AC006}" srcOrd="0" destOrd="0" presId="urn:microsoft.com/office/officeart/2005/8/layout/hList1"/>
    <dgm:cxn modelId="{119F33BA-D050-48F2-95EA-089D006A4CA9}" type="presParOf" srcId="{E0D9572A-1116-481B-B780-4DE3D8DA5139}" destId="{206FAD85-BD66-4F79-A78D-89B77CFC426C}" srcOrd="1" destOrd="0" presId="urn:microsoft.com/office/officeart/2005/8/layout/hList1"/>
    <dgm:cxn modelId="{CD42FB8C-CCCB-4897-81E5-6C20DD36177A}" type="presParOf" srcId="{B075AFDB-CF2F-44B0-B57C-66DB3C4B4B3F}" destId="{323E73FE-9E56-47CE-9020-D85F2AC906BA}" srcOrd="1" destOrd="0" presId="urn:microsoft.com/office/officeart/2005/8/layout/hList1"/>
    <dgm:cxn modelId="{AB679566-A55F-4F56-B6F2-FB8FDA737FA8}" type="presParOf" srcId="{B075AFDB-CF2F-44B0-B57C-66DB3C4B4B3F}" destId="{A772FDA3-3B19-428D-9900-66DBFF1487E4}" srcOrd="2" destOrd="0" presId="urn:microsoft.com/office/officeart/2005/8/layout/hList1"/>
    <dgm:cxn modelId="{7595D749-71C9-4EB4-8567-7A816E5E4694}" type="presParOf" srcId="{A772FDA3-3B19-428D-9900-66DBFF1487E4}" destId="{20216513-37C0-464F-BFCC-EDE7AB42895D}" srcOrd="0" destOrd="0" presId="urn:microsoft.com/office/officeart/2005/8/layout/hList1"/>
    <dgm:cxn modelId="{56B0BFD5-EBBF-4788-B69B-BE92C4C927A8}" type="presParOf" srcId="{A772FDA3-3B19-428D-9900-66DBFF1487E4}" destId="{E85503A4-0599-4B86-80F0-61FA7424649E}" srcOrd="1" destOrd="0" presId="urn:microsoft.com/office/officeart/2005/8/layout/hList1"/>
    <dgm:cxn modelId="{5802643F-DB40-4229-A46A-211D22198813}" type="presParOf" srcId="{B075AFDB-CF2F-44B0-B57C-66DB3C4B4B3F}" destId="{F6FB3864-80BC-4CB9-9085-316E4EA3D612}" srcOrd="3" destOrd="0" presId="urn:microsoft.com/office/officeart/2005/8/layout/hList1"/>
    <dgm:cxn modelId="{22C8D171-EA37-489F-8E13-075613E9F81D}" type="presParOf" srcId="{B075AFDB-CF2F-44B0-B57C-66DB3C4B4B3F}" destId="{10C9533E-DA50-46ED-B179-9BA7ED0BA1CB}" srcOrd="4" destOrd="0" presId="urn:microsoft.com/office/officeart/2005/8/layout/hList1"/>
    <dgm:cxn modelId="{4D241383-B510-4CB6-A1D4-28A63AD2FE0B}" type="presParOf" srcId="{10C9533E-DA50-46ED-B179-9BA7ED0BA1CB}" destId="{A31D79F4-AFCE-461B-8D77-BE558DA99DE4}" srcOrd="0" destOrd="0" presId="urn:microsoft.com/office/officeart/2005/8/layout/hList1"/>
    <dgm:cxn modelId="{39F113CE-E762-4169-A6D8-014F0F0F9202}" type="presParOf" srcId="{10C9533E-DA50-46ED-B179-9BA7ED0BA1CB}" destId="{76F8E83E-E682-4044-A2E2-7097DDA2D44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22BADFBE-2FB0-40D8-BFDE-D508564423B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386C09B1-1D96-47A4-B6DC-8FCDB4362A09}">
      <dgm:prSet phldrT="[文本]"/>
      <dgm:spPr/>
      <dgm:t>
        <a:bodyPr/>
        <a:lstStyle/>
        <a:p>
          <a:r>
            <a:rPr lang="en-US" altLang="en-US" dirty="0"/>
            <a:t>1</a:t>
          </a:r>
          <a:r>
            <a:rPr lang="zh-CN" altLang="en-US" dirty="0"/>
            <a:t>个开始</a:t>
          </a:r>
        </a:p>
      </dgm:t>
    </dgm:pt>
    <dgm:pt modelId="{F90A4ADC-DF0A-4045-8B84-3CDF864C0B59}" type="parTrans" cxnId="{F0D5D5D7-8B90-41E1-9847-2058E59867CB}">
      <dgm:prSet/>
      <dgm:spPr/>
      <dgm:t>
        <a:bodyPr/>
        <a:lstStyle/>
        <a:p>
          <a:endParaRPr lang="zh-CN" altLang="en-US"/>
        </a:p>
      </dgm:t>
    </dgm:pt>
    <dgm:pt modelId="{B2668C62-59C6-4654-918D-C0A0BD6BB2C1}" type="sibTrans" cxnId="{F0D5D5D7-8B90-41E1-9847-2058E59867CB}">
      <dgm:prSet/>
      <dgm:spPr/>
      <dgm:t>
        <a:bodyPr/>
        <a:lstStyle/>
        <a:p>
          <a:endParaRPr lang="zh-CN" altLang="en-US"/>
        </a:p>
      </dgm:t>
    </dgm:pt>
    <dgm:pt modelId="{1DA03287-3B78-40FE-9802-94BA6B8EDA37}">
      <dgm:prSet phldrT="[文本]"/>
      <dgm:spPr/>
      <dgm:t>
        <a:bodyPr/>
        <a:lstStyle/>
        <a:p>
          <a:r>
            <a:rPr lang="zh-CN" altLang="en-US" dirty="0"/>
            <a:t>这个体系开始于客户的声音，即客户是起点，是源头</a:t>
          </a:r>
        </a:p>
      </dgm:t>
    </dgm:pt>
    <dgm:pt modelId="{71A0E402-70FA-46A1-923A-6C896FE6167A}" type="parTrans" cxnId="{53034EB8-DD9D-401C-A426-6AB253C97E6E}">
      <dgm:prSet/>
      <dgm:spPr/>
      <dgm:t>
        <a:bodyPr/>
        <a:lstStyle/>
        <a:p>
          <a:endParaRPr lang="zh-CN" altLang="en-US"/>
        </a:p>
      </dgm:t>
    </dgm:pt>
    <dgm:pt modelId="{5A241970-128A-4219-A911-5D12E89AA91D}" type="sibTrans" cxnId="{53034EB8-DD9D-401C-A426-6AB253C97E6E}">
      <dgm:prSet/>
      <dgm:spPr/>
      <dgm:t>
        <a:bodyPr/>
        <a:lstStyle/>
        <a:p>
          <a:endParaRPr lang="zh-CN" altLang="en-US"/>
        </a:p>
      </dgm:t>
    </dgm:pt>
    <dgm:pt modelId="{0FCFEF11-D2AA-4F5F-953F-9237EEA8BDEC}">
      <dgm:prSet phldrT="[文本]"/>
      <dgm:spPr/>
      <dgm:t>
        <a:bodyPr/>
        <a:lstStyle/>
        <a:p>
          <a:r>
            <a:rPr lang="en-US" altLang="en-US" dirty="0"/>
            <a:t>2</a:t>
          </a:r>
          <a:r>
            <a:rPr lang="zh-CN" altLang="en-US" dirty="0"/>
            <a:t>个顶级</a:t>
          </a:r>
        </a:p>
      </dgm:t>
    </dgm:pt>
    <dgm:pt modelId="{1ACC7193-8D17-45A1-B28D-CD5C5456E657}" type="parTrans" cxnId="{55149422-A5AC-40C4-A355-63AB05209579}">
      <dgm:prSet/>
      <dgm:spPr/>
      <dgm:t>
        <a:bodyPr/>
        <a:lstStyle/>
        <a:p>
          <a:endParaRPr lang="zh-CN" altLang="en-US"/>
        </a:p>
      </dgm:t>
    </dgm:pt>
    <dgm:pt modelId="{3EA5E8D1-7BA3-4F57-9E3A-270B008F7A0F}" type="sibTrans" cxnId="{55149422-A5AC-40C4-A355-63AB05209579}">
      <dgm:prSet/>
      <dgm:spPr/>
      <dgm:t>
        <a:bodyPr/>
        <a:lstStyle/>
        <a:p>
          <a:endParaRPr lang="zh-CN" altLang="en-US"/>
        </a:p>
      </dgm:t>
    </dgm:pt>
    <dgm:pt modelId="{83FB9873-A767-4B5E-92A3-7FB96959CFA5}">
      <dgm:prSet phldrT="[文本]"/>
      <dgm:spPr/>
      <dgm:t>
        <a:bodyPr/>
        <a:lstStyle/>
        <a:p>
          <a:r>
            <a:rPr lang="zh-CN" altLang="en-US" dirty="0"/>
            <a:t>借鉴世界顶级水平的企业管理实践，为实现世界级的客户满意</a:t>
          </a:r>
        </a:p>
      </dgm:t>
    </dgm:pt>
    <dgm:pt modelId="{9CB37645-5055-4D5B-A8AA-D38DC926FB0D}" type="parTrans" cxnId="{69313235-56F3-44D7-A08E-8909599667A4}">
      <dgm:prSet/>
      <dgm:spPr/>
      <dgm:t>
        <a:bodyPr/>
        <a:lstStyle/>
        <a:p>
          <a:endParaRPr lang="zh-CN" altLang="en-US"/>
        </a:p>
      </dgm:t>
    </dgm:pt>
    <dgm:pt modelId="{ABC2A69D-2EE6-43AD-962F-8F950085D8D7}" type="sibTrans" cxnId="{69313235-56F3-44D7-A08E-8909599667A4}">
      <dgm:prSet/>
      <dgm:spPr/>
      <dgm:t>
        <a:bodyPr/>
        <a:lstStyle/>
        <a:p>
          <a:endParaRPr lang="zh-CN" altLang="en-US"/>
        </a:p>
      </dgm:t>
    </dgm:pt>
    <dgm:pt modelId="{6AF8E96E-1564-455E-91B8-F0D4A5B8843D}">
      <dgm:prSet phldrT="[文本]"/>
      <dgm:spPr/>
      <dgm:t>
        <a:bodyPr/>
        <a:lstStyle/>
        <a:p>
          <a:r>
            <a:rPr lang="en-US" altLang="en-US" dirty="0"/>
            <a:t>3</a:t>
          </a:r>
          <a:r>
            <a:rPr lang="zh-CN" altLang="en-US" dirty="0"/>
            <a:t>个核心</a:t>
          </a:r>
        </a:p>
      </dgm:t>
    </dgm:pt>
    <dgm:pt modelId="{4D45229A-57E0-4F70-89FC-918C78A250D6}" type="parTrans" cxnId="{EE3E0170-8549-47EA-A621-4A3DF7C65D9D}">
      <dgm:prSet/>
      <dgm:spPr/>
      <dgm:t>
        <a:bodyPr/>
        <a:lstStyle/>
        <a:p>
          <a:endParaRPr lang="zh-CN" altLang="en-US"/>
        </a:p>
      </dgm:t>
    </dgm:pt>
    <dgm:pt modelId="{4C242365-899E-40F1-A537-0FF99ECE46A8}" type="sibTrans" cxnId="{EE3E0170-8549-47EA-A621-4A3DF7C65D9D}">
      <dgm:prSet/>
      <dgm:spPr/>
      <dgm:t>
        <a:bodyPr/>
        <a:lstStyle/>
        <a:p>
          <a:endParaRPr lang="zh-CN" altLang="en-US"/>
        </a:p>
      </dgm:t>
    </dgm:pt>
    <dgm:pt modelId="{67A2964E-DD5D-4EB3-A605-57BC82297727}">
      <dgm:prSet phldrT="[文本]"/>
      <dgm:spPr/>
      <dgm:t>
        <a:bodyPr/>
        <a:lstStyle/>
        <a:p>
          <a:r>
            <a:rPr lang="zh-CN" altLang="en-US" dirty="0"/>
            <a:t>以战略部署、人才育成、日常管理为核心</a:t>
          </a:r>
        </a:p>
      </dgm:t>
    </dgm:pt>
    <dgm:pt modelId="{6072D22B-C8D2-4689-92CF-7DBEFD7E69A1}" type="parTrans" cxnId="{7A8F22D9-1A87-48FA-8993-6EA2A5A1EC81}">
      <dgm:prSet/>
      <dgm:spPr/>
      <dgm:t>
        <a:bodyPr/>
        <a:lstStyle/>
        <a:p>
          <a:endParaRPr lang="zh-CN" altLang="en-US"/>
        </a:p>
      </dgm:t>
    </dgm:pt>
    <dgm:pt modelId="{4094B900-E0B9-408E-890C-D67C9243BB0C}" type="sibTrans" cxnId="{7A8F22D9-1A87-48FA-8993-6EA2A5A1EC81}">
      <dgm:prSet/>
      <dgm:spPr/>
      <dgm:t>
        <a:bodyPr/>
        <a:lstStyle/>
        <a:p>
          <a:endParaRPr lang="zh-CN" altLang="en-US"/>
        </a:p>
      </dgm:t>
    </dgm:pt>
    <dgm:pt modelId="{B4EB5B31-71DA-437B-BCB1-3F5C100C0902}">
      <dgm:prSet phldrT="[文本]"/>
      <dgm:spPr/>
      <dgm:t>
        <a:bodyPr/>
        <a:lstStyle/>
        <a:p>
          <a:r>
            <a:rPr lang="zh-CN" altLang="en-US" dirty="0"/>
            <a:t>即精益</a:t>
          </a:r>
          <a:r>
            <a:rPr lang="en-US" altLang="en-US" dirty="0"/>
            <a:t>5</a:t>
          </a:r>
          <a:r>
            <a:rPr lang="zh-CN" altLang="en-US" dirty="0"/>
            <a:t>步法，确定价值、价值流分析、流动、拉动、尽善尽美</a:t>
          </a:r>
        </a:p>
      </dgm:t>
    </dgm:pt>
    <dgm:pt modelId="{9BD378F3-4BFC-4F4E-A157-F25E9B59FA75}" type="parTrans" cxnId="{C0F0D02A-7335-434E-8E6B-C4F443E6196F}">
      <dgm:prSet/>
      <dgm:spPr/>
      <dgm:t>
        <a:bodyPr/>
        <a:lstStyle/>
        <a:p>
          <a:endParaRPr lang="zh-CN" altLang="en-US"/>
        </a:p>
      </dgm:t>
    </dgm:pt>
    <dgm:pt modelId="{3999D881-621F-45EA-94CC-81DF3B1507AA}" type="sibTrans" cxnId="{C0F0D02A-7335-434E-8E6B-C4F443E6196F}">
      <dgm:prSet/>
      <dgm:spPr/>
      <dgm:t>
        <a:bodyPr/>
        <a:lstStyle/>
        <a:p>
          <a:endParaRPr lang="zh-CN" altLang="en-US"/>
        </a:p>
      </dgm:t>
    </dgm:pt>
    <dgm:pt modelId="{00C6038F-916C-48AB-800F-AA4AC9C6C794}">
      <dgm:prSet phldrT="[文本]"/>
      <dgm:spPr/>
      <dgm:t>
        <a:bodyPr/>
        <a:lstStyle/>
        <a:p>
          <a:r>
            <a:rPr lang="en-US" altLang="en-US" dirty="0"/>
            <a:t>4</a:t>
          </a:r>
          <a:r>
            <a:rPr lang="zh-CN" altLang="en-US" dirty="0"/>
            <a:t>个追求</a:t>
          </a:r>
        </a:p>
      </dgm:t>
    </dgm:pt>
    <dgm:pt modelId="{7D9A188A-6D30-43A4-AA4E-711347F426EC}" type="parTrans" cxnId="{64454827-0DA9-402B-B980-BFEFB92B5337}">
      <dgm:prSet/>
      <dgm:spPr/>
      <dgm:t>
        <a:bodyPr/>
        <a:lstStyle/>
        <a:p>
          <a:endParaRPr lang="zh-CN" altLang="en-US"/>
        </a:p>
      </dgm:t>
    </dgm:pt>
    <dgm:pt modelId="{DB5C1ED1-59F3-4832-A06D-BE854F7BBF6F}" type="sibTrans" cxnId="{64454827-0DA9-402B-B980-BFEFB92B5337}">
      <dgm:prSet/>
      <dgm:spPr/>
      <dgm:t>
        <a:bodyPr/>
        <a:lstStyle/>
        <a:p>
          <a:endParaRPr lang="zh-CN" altLang="en-US"/>
        </a:p>
      </dgm:t>
    </dgm:pt>
    <dgm:pt modelId="{6508468B-8D9A-4F14-8AEE-647878290670}">
      <dgm:prSet phldrT="[文本]"/>
      <dgm:spPr/>
      <dgm:t>
        <a:bodyPr/>
        <a:lstStyle/>
        <a:p>
          <a:r>
            <a:rPr lang="zh-CN" altLang="en-US" dirty="0"/>
            <a:t>不断地追求改进质量、交付、成本与创新</a:t>
          </a:r>
        </a:p>
      </dgm:t>
    </dgm:pt>
    <dgm:pt modelId="{2ABA0A9E-1501-4BF6-B1B5-56D47865CB85}" type="parTrans" cxnId="{50C60C47-8E27-4C0A-A81A-D3C4549EBE5E}">
      <dgm:prSet/>
      <dgm:spPr/>
      <dgm:t>
        <a:bodyPr/>
        <a:lstStyle/>
        <a:p>
          <a:endParaRPr lang="zh-CN" altLang="en-US"/>
        </a:p>
      </dgm:t>
    </dgm:pt>
    <dgm:pt modelId="{CAA93411-88D0-42D5-B253-F02ED9D32BBC}" type="sibTrans" cxnId="{50C60C47-8E27-4C0A-A81A-D3C4549EBE5E}">
      <dgm:prSet/>
      <dgm:spPr/>
      <dgm:t>
        <a:bodyPr/>
        <a:lstStyle/>
        <a:p>
          <a:endParaRPr lang="zh-CN" altLang="en-US"/>
        </a:p>
      </dgm:t>
    </dgm:pt>
    <dgm:pt modelId="{737BB3B5-EE3E-4514-BEA8-6CB5CA4D9E95}">
      <dgm:prSet phldrT="[文本]"/>
      <dgm:spPr/>
      <dgm:t>
        <a:bodyPr/>
        <a:lstStyle/>
        <a:p>
          <a:r>
            <a:rPr lang="en-US" altLang="en-US" dirty="0"/>
            <a:t>5</a:t>
          </a:r>
          <a:r>
            <a:rPr lang="zh-CN" altLang="en-US" dirty="0"/>
            <a:t>个步骤</a:t>
          </a:r>
        </a:p>
      </dgm:t>
    </dgm:pt>
    <dgm:pt modelId="{04FB8A8A-3D25-4C79-B69D-BC1E5B7C9927}" type="parTrans" cxnId="{91DECECF-8674-4157-8706-029B30F54D60}">
      <dgm:prSet/>
      <dgm:spPr/>
      <dgm:t>
        <a:bodyPr/>
        <a:lstStyle/>
        <a:p>
          <a:endParaRPr lang="zh-CN" altLang="en-US"/>
        </a:p>
      </dgm:t>
    </dgm:pt>
    <dgm:pt modelId="{1904FFD2-D2BC-490E-B656-A7483E9539E7}" type="sibTrans" cxnId="{91DECECF-8674-4157-8706-029B30F54D60}">
      <dgm:prSet/>
      <dgm:spPr/>
      <dgm:t>
        <a:bodyPr/>
        <a:lstStyle/>
        <a:p>
          <a:endParaRPr lang="zh-CN" altLang="en-US"/>
        </a:p>
      </dgm:t>
    </dgm:pt>
    <dgm:pt modelId="{4C07FFF1-4EEF-4A44-8481-89B47A335C57}" type="pres">
      <dgm:prSet presAssocID="{22BADFBE-2FB0-40D8-BFDE-D508564423B0}" presName="Name0" presStyleCnt="0">
        <dgm:presLayoutVars>
          <dgm:dir/>
          <dgm:animLvl val="lvl"/>
          <dgm:resizeHandles val="exact"/>
        </dgm:presLayoutVars>
      </dgm:prSet>
      <dgm:spPr/>
    </dgm:pt>
    <dgm:pt modelId="{8AE7F0AE-B4C0-4F6D-9425-325BB4EDDF20}" type="pres">
      <dgm:prSet presAssocID="{386C09B1-1D96-47A4-B6DC-8FCDB4362A09}" presName="linNode" presStyleCnt="0"/>
      <dgm:spPr/>
    </dgm:pt>
    <dgm:pt modelId="{AB88CECE-49DD-4DA0-A728-4512ED4F2363}" type="pres">
      <dgm:prSet presAssocID="{386C09B1-1D96-47A4-B6DC-8FCDB4362A09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916B840C-5F3E-4818-9F3D-24FF83A3868A}" type="pres">
      <dgm:prSet presAssocID="{386C09B1-1D96-47A4-B6DC-8FCDB4362A09}" presName="descendantText" presStyleLbl="alignAccFollowNode1" presStyleIdx="0" presStyleCnt="5">
        <dgm:presLayoutVars>
          <dgm:bulletEnabled val="1"/>
        </dgm:presLayoutVars>
      </dgm:prSet>
      <dgm:spPr/>
    </dgm:pt>
    <dgm:pt modelId="{E0D60E07-DD3A-4852-85E9-DA046F1BE00F}" type="pres">
      <dgm:prSet presAssocID="{B2668C62-59C6-4654-918D-C0A0BD6BB2C1}" presName="sp" presStyleCnt="0"/>
      <dgm:spPr/>
    </dgm:pt>
    <dgm:pt modelId="{209D93CB-1CA1-4DFB-9568-EEF0ACDBBD9B}" type="pres">
      <dgm:prSet presAssocID="{0FCFEF11-D2AA-4F5F-953F-9237EEA8BDEC}" presName="linNode" presStyleCnt="0"/>
      <dgm:spPr/>
    </dgm:pt>
    <dgm:pt modelId="{1B43E47F-C124-4F24-BF58-E2D5E22243D7}" type="pres">
      <dgm:prSet presAssocID="{0FCFEF11-D2AA-4F5F-953F-9237EEA8BDEC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6BAB2A28-51C0-4F16-B442-AC7E3DB5012E}" type="pres">
      <dgm:prSet presAssocID="{0FCFEF11-D2AA-4F5F-953F-9237EEA8BDEC}" presName="descendantText" presStyleLbl="alignAccFollowNode1" presStyleIdx="1" presStyleCnt="5">
        <dgm:presLayoutVars>
          <dgm:bulletEnabled val="1"/>
        </dgm:presLayoutVars>
      </dgm:prSet>
      <dgm:spPr/>
    </dgm:pt>
    <dgm:pt modelId="{CF874325-8D1B-42BB-8274-23062D813ED9}" type="pres">
      <dgm:prSet presAssocID="{3EA5E8D1-7BA3-4F57-9E3A-270B008F7A0F}" presName="sp" presStyleCnt="0"/>
      <dgm:spPr/>
    </dgm:pt>
    <dgm:pt modelId="{20B1EA8E-EC3B-40AB-B1F6-FF16488A1151}" type="pres">
      <dgm:prSet presAssocID="{6AF8E96E-1564-455E-91B8-F0D4A5B8843D}" presName="linNode" presStyleCnt="0"/>
      <dgm:spPr/>
    </dgm:pt>
    <dgm:pt modelId="{F47C8737-3664-4D42-BA45-69D99E53C57D}" type="pres">
      <dgm:prSet presAssocID="{6AF8E96E-1564-455E-91B8-F0D4A5B8843D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E8988DDC-6F19-4F23-A993-9C3BF13E1297}" type="pres">
      <dgm:prSet presAssocID="{6AF8E96E-1564-455E-91B8-F0D4A5B8843D}" presName="descendantText" presStyleLbl="alignAccFollowNode1" presStyleIdx="2" presStyleCnt="5">
        <dgm:presLayoutVars>
          <dgm:bulletEnabled val="1"/>
        </dgm:presLayoutVars>
      </dgm:prSet>
      <dgm:spPr/>
    </dgm:pt>
    <dgm:pt modelId="{473FE641-66B4-4E61-92D2-942C992E10FD}" type="pres">
      <dgm:prSet presAssocID="{4C242365-899E-40F1-A537-0FF99ECE46A8}" presName="sp" presStyleCnt="0"/>
      <dgm:spPr/>
    </dgm:pt>
    <dgm:pt modelId="{6B896A09-E6FB-4F59-A211-5692445D50CE}" type="pres">
      <dgm:prSet presAssocID="{00C6038F-916C-48AB-800F-AA4AC9C6C794}" presName="linNode" presStyleCnt="0"/>
      <dgm:spPr/>
    </dgm:pt>
    <dgm:pt modelId="{C7D92AC0-4CF8-4B5B-B835-9353B155386E}" type="pres">
      <dgm:prSet presAssocID="{00C6038F-916C-48AB-800F-AA4AC9C6C794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B703D531-E7CA-4542-8244-5DB6A1F4DC1F}" type="pres">
      <dgm:prSet presAssocID="{00C6038F-916C-48AB-800F-AA4AC9C6C794}" presName="descendantText" presStyleLbl="alignAccFollowNode1" presStyleIdx="3" presStyleCnt="5">
        <dgm:presLayoutVars>
          <dgm:bulletEnabled val="1"/>
        </dgm:presLayoutVars>
      </dgm:prSet>
      <dgm:spPr/>
    </dgm:pt>
    <dgm:pt modelId="{84F300C5-7778-4B38-819A-C060AD33271D}" type="pres">
      <dgm:prSet presAssocID="{DB5C1ED1-59F3-4832-A06D-BE854F7BBF6F}" presName="sp" presStyleCnt="0"/>
      <dgm:spPr/>
    </dgm:pt>
    <dgm:pt modelId="{EFEDDC07-77B2-4794-9F2C-2A292B24596C}" type="pres">
      <dgm:prSet presAssocID="{737BB3B5-EE3E-4514-BEA8-6CB5CA4D9E95}" presName="linNode" presStyleCnt="0"/>
      <dgm:spPr/>
    </dgm:pt>
    <dgm:pt modelId="{EB4B0E74-BEFB-4956-A8E4-8BC659797154}" type="pres">
      <dgm:prSet presAssocID="{737BB3B5-EE3E-4514-BEA8-6CB5CA4D9E95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7D5347E0-1F24-4114-A724-0DBE965BAC55}" type="pres">
      <dgm:prSet presAssocID="{737BB3B5-EE3E-4514-BEA8-6CB5CA4D9E95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55149422-A5AC-40C4-A355-63AB05209579}" srcId="{22BADFBE-2FB0-40D8-BFDE-D508564423B0}" destId="{0FCFEF11-D2AA-4F5F-953F-9237EEA8BDEC}" srcOrd="1" destOrd="0" parTransId="{1ACC7193-8D17-45A1-B28D-CD5C5456E657}" sibTransId="{3EA5E8D1-7BA3-4F57-9E3A-270B008F7A0F}"/>
    <dgm:cxn modelId="{64454827-0DA9-402B-B980-BFEFB92B5337}" srcId="{22BADFBE-2FB0-40D8-BFDE-D508564423B0}" destId="{00C6038F-916C-48AB-800F-AA4AC9C6C794}" srcOrd="3" destOrd="0" parTransId="{7D9A188A-6D30-43A4-AA4E-711347F426EC}" sibTransId="{DB5C1ED1-59F3-4832-A06D-BE854F7BBF6F}"/>
    <dgm:cxn modelId="{C0F0D02A-7335-434E-8E6B-C4F443E6196F}" srcId="{737BB3B5-EE3E-4514-BEA8-6CB5CA4D9E95}" destId="{B4EB5B31-71DA-437B-BCB1-3F5C100C0902}" srcOrd="0" destOrd="0" parTransId="{9BD378F3-4BFC-4F4E-A157-F25E9B59FA75}" sibTransId="{3999D881-621F-45EA-94CC-81DF3B1507AA}"/>
    <dgm:cxn modelId="{6C60C82D-38B6-4D8A-B93C-8491C19748D8}" type="presOf" srcId="{386C09B1-1D96-47A4-B6DC-8FCDB4362A09}" destId="{AB88CECE-49DD-4DA0-A728-4512ED4F2363}" srcOrd="0" destOrd="0" presId="urn:microsoft.com/office/officeart/2005/8/layout/vList5"/>
    <dgm:cxn modelId="{CCF6872F-94BA-495E-9F3D-7B067C43C931}" type="presOf" srcId="{22BADFBE-2FB0-40D8-BFDE-D508564423B0}" destId="{4C07FFF1-4EEF-4A44-8481-89B47A335C57}" srcOrd="0" destOrd="0" presId="urn:microsoft.com/office/officeart/2005/8/layout/vList5"/>
    <dgm:cxn modelId="{69313235-56F3-44D7-A08E-8909599667A4}" srcId="{0FCFEF11-D2AA-4F5F-953F-9237EEA8BDEC}" destId="{83FB9873-A767-4B5E-92A3-7FB96959CFA5}" srcOrd="0" destOrd="0" parTransId="{9CB37645-5055-4D5B-A8AA-D38DC926FB0D}" sibTransId="{ABC2A69D-2EE6-43AD-962F-8F950085D8D7}"/>
    <dgm:cxn modelId="{156FE139-5A2D-4F3B-A4BF-E0842D5BBD9E}" type="presOf" srcId="{6AF8E96E-1564-455E-91B8-F0D4A5B8843D}" destId="{F47C8737-3664-4D42-BA45-69D99E53C57D}" srcOrd="0" destOrd="0" presId="urn:microsoft.com/office/officeart/2005/8/layout/vList5"/>
    <dgm:cxn modelId="{50C60C47-8E27-4C0A-A81A-D3C4549EBE5E}" srcId="{00C6038F-916C-48AB-800F-AA4AC9C6C794}" destId="{6508468B-8D9A-4F14-8AEE-647878290670}" srcOrd="0" destOrd="0" parTransId="{2ABA0A9E-1501-4BF6-B1B5-56D47865CB85}" sibTransId="{CAA93411-88D0-42D5-B253-F02ED9D32BBC}"/>
    <dgm:cxn modelId="{1B989D6A-AA3F-4078-90AF-F14EA5E5A290}" type="presOf" srcId="{6508468B-8D9A-4F14-8AEE-647878290670}" destId="{B703D531-E7CA-4542-8244-5DB6A1F4DC1F}" srcOrd="0" destOrd="0" presId="urn:microsoft.com/office/officeart/2005/8/layout/vList5"/>
    <dgm:cxn modelId="{EE3E0170-8549-47EA-A621-4A3DF7C65D9D}" srcId="{22BADFBE-2FB0-40D8-BFDE-D508564423B0}" destId="{6AF8E96E-1564-455E-91B8-F0D4A5B8843D}" srcOrd="2" destOrd="0" parTransId="{4D45229A-57E0-4F70-89FC-918C78A250D6}" sibTransId="{4C242365-899E-40F1-A537-0FF99ECE46A8}"/>
    <dgm:cxn modelId="{55A22773-E27C-47FD-9F08-DC8048F1A12D}" type="presOf" srcId="{00C6038F-916C-48AB-800F-AA4AC9C6C794}" destId="{C7D92AC0-4CF8-4B5B-B835-9353B155386E}" srcOrd="0" destOrd="0" presId="urn:microsoft.com/office/officeart/2005/8/layout/vList5"/>
    <dgm:cxn modelId="{5E728855-DC9E-4ADE-8C2E-434945A46EA2}" type="presOf" srcId="{67A2964E-DD5D-4EB3-A605-57BC82297727}" destId="{E8988DDC-6F19-4F23-A993-9C3BF13E1297}" srcOrd="0" destOrd="0" presId="urn:microsoft.com/office/officeart/2005/8/layout/vList5"/>
    <dgm:cxn modelId="{FBFD3781-D1F4-4AD1-B914-3BAA2FD14462}" type="presOf" srcId="{0FCFEF11-D2AA-4F5F-953F-9237EEA8BDEC}" destId="{1B43E47F-C124-4F24-BF58-E2D5E22243D7}" srcOrd="0" destOrd="0" presId="urn:microsoft.com/office/officeart/2005/8/layout/vList5"/>
    <dgm:cxn modelId="{4A04E584-A58F-45AD-803B-87643E17CCEA}" type="presOf" srcId="{B4EB5B31-71DA-437B-BCB1-3F5C100C0902}" destId="{7D5347E0-1F24-4114-A724-0DBE965BAC55}" srcOrd="0" destOrd="0" presId="urn:microsoft.com/office/officeart/2005/8/layout/vList5"/>
    <dgm:cxn modelId="{F67D7B87-D11A-492F-B284-D7BA12F563BF}" type="presOf" srcId="{737BB3B5-EE3E-4514-BEA8-6CB5CA4D9E95}" destId="{EB4B0E74-BEFB-4956-A8E4-8BC659797154}" srcOrd="0" destOrd="0" presId="urn:microsoft.com/office/officeart/2005/8/layout/vList5"/>
    <dgm:cxn modelId="{53034EB8-DD9D-401C-A426-6AB253C97E6E}" srcId="{386C09B1-1D96-47A4-B6DC-8FCDB4362A09}" destId="{1DA03287-3B78-40FE-9802-94BA6B8EDA37}" srcOrd="0" destOrd="0" parTransId="{71A0E402-70FA-46A1-923A-6C896FE6167A}" sibTransId="{5A241970-128A-4219-A911-5D12E89AA91D}"/>
    <dgm:cxn modelId="{7082F9C5-A8E6-4B54-910F-05F19AEAA646}" type="presOf" srcId="{1DA03287-3B78-40FE-9802-94BA6B8EDA37}" destId="{916B840C-5F3E-4818-9F3D-24FF83A3868A}" srcOrd="0" destOrd="0" presId="urn:microsoft.com/office/officeart/2005/8/layout/vList5"/>
    <dgm:cxn modelId="{5BF939CD-D43A-4F78-AE4A-D9AE53F16585}" type="presOf" srcId="{83FB9873-A767-4B5E-92A3-7FB96959CFA5}" destId="{6BAB2A28-51C0-4F16-B442-AC7E3DB5012E}" srcOrd="0" destOrd="0" presId="urn:microsoft.com/office/officeart/2005/8/layout/vList5"/>
    <dgm:cxn modelId="{91DECECF-8674-4157-8706-029B30F54D60}" srcId="{22BADFBE-2FB0-40D8-BFDE-D508564423B0}" destId="{737BB3B5-EE3E-4514-BEA8-6CB5CA4D9E95}" srcOrd="4" destOrd="0" parTransId="{04FB8A8A-3D25-4C79-B69D-BC1E5B7C9927}" sibTransId="{1904FFD2-D2BC-490E-B656-A7483E9539E7}"/>
    <dgm:cxn modelId="{F0D5D5D7-8B90-41E1-9847-2058E59867CB}" srcId="{22BADFBE-2FB0-40D8-BFDE-D508564423B0}" destId="{386C09B1-1D96-47A4-B6DC-8FCDB4362A09}" srcOrd="0" destOrd="0" parTransId="{F90A4ADC-DF0A-4045-8B84-3CDF864C0B59}" sibTransId="{B2668C62-59C6-4654-918D-C0A0BD6BB2C1}"/>
    <dgm:cxn modelId="{7A8F22D9-1A87-48FA-8993-6EA2A5A1EC81}" srcId="{6AF8E96E-1564-455E-91B8-F0D4A5B8843D}" destId="{67A2964E-DD5D-4EB3-A605-57BC82297727}" srcOrd="0" destOrd="0" parTransId="{6072D22B-C8D2-4689-92CF-7DBEFD7E69A1}" sibTransId="{4094B900-E0B9-408E-890C-D67C9243BB0C}"/>
    <dgm:cxn modelId="{92D2C5F7-8D7E-4318-8BE1-F6248135BE9E}" type="presParOf" srcId="{4C07FFF1-4EEF-4A44-8481-89B47A335C57}" destId="{8AE7F0AE-B4C0-4F6D-9425-325BB4EDDF20}" srcOrd="0" destOrd="0" presId="urn:microsoft.com/office/officeart/2005/8/layout/vList5"/>
    <dgm:cxn modelId="{83A9FEE3-543B-4F57-BFAD-0D2D0E102B4F}" type="presParOf" srcId="{8AE7F0AE-B4C0-4F6D-9425-325BB4EDDF20}" destId="{AB88CECE-49DD-4DA0-A728-4512ED4F2363}" srcOrd="0" destOrd="0" presId="urn:microsoft.com/office/officeart/2005/8/layout/vList5"/>
    <dgm:cxn modelId="{E753963A-06EA-4029-8611-34673C4661E4}" type="presParOf" srcId="{8AE7F0AE-B4C0-4F6D-9425-325BB4EDDF20}" destId="{916B840C-5F3E-4818-9F3D-24FF83A3868A}" srcOrd="1" destOrd="0" presId="urn:microsoft.com/office/officeart/2005/8/layout/vList5"/>
    <dgm:cxn modelId="{C3C08C91-1E76-44FE-A6BC-43FAD326BEF6}" type="presParOf" srcId="{4C07FFF1-4EEF-4A44-8481-89B47A335C57}" destId="{E0D60E07-DD3A-4852-85E9-DA046F1BE00F}" srcOrd="1" destOrd="0" presId="urn:microsoft.com/office/officeart/2005/8/layout/vList5"/>
    <dgm:cxn modelId="{6AE8780F-EB1D-4A1D-A7BE-FD9B7360B072}" type="presParOf" srcId="{4C07FFF1-4EEF-4A44-8481-89B47A335C57}" destId="{209D93CB-1CA1-4DFB-9568-EEF0ACDBBD9B}" srcOrd="2" destOrd="0" presId="urn:microsoft.com/office/officeart/2005/8/layout/vList5"/>
    <dgm:cxn modelId="{9DF54C52-170D-45E7-83BA-C0042761A0DE}" type="presParOf" srcId="{209D93CB-1CA1-4DFB-9568-EEF0ACDBBD9B}" destId="{1B43E47F-C124-4F24-BF58-E2D5E22243D7}" srcOrd="0" destOrd="0" presId="urn:microsoft.com/office/officeart/2005/8/layout/vList5"/>
    <dgm:cxn modelId="{B560C7D8-87F5-4722-9C96-CD7814F561FD}" type="presParOf" srcId="{209D93CB-1CA1-4DFB-9568-EEF0ACDBBD9B}" destId="{6BAB2A28-51C0-4F16-B442-AC7E3DB5012E}" srcOrd="1" destOrd="0" presId="urn:microsoft.com/office/officeart/2005/8/layout/vList5"/>
    <dgm:cxn modelId="{95F02BB8-E5D8-4294-9BD8-D938D56EA636}" type="presParOf" srcId="{4C07FFF1-4EEF-4A44-8481-89B47A335C57}" destId="{CF874325-8D1B-42BB-8274-23062D813ED9}" srcOrd="3" destOrd="0" presId="urn:microsoft.com/office/officeart/2005/8/layout/vList5"/>
    <dgm:cxn modelId="{5AD03543-1A6C-4B35-8E5E-3778DF058455}" type="presParOf" srcId="{4C07FFF1-4EEF-4A44-8481-89B47A335C57}" destId="{20B1EA8E-EC3B-40AB-B1F6-FF16488A1151}" srcOrd="4" destOrd="0" presId="urn:microsoft.com/office/officeart/2005/8/layout/vList5"/>
    <dgm:cxn modelId="{EF4D8399-888B-4CB1-A3FB-923BF4535F65}" type="presParOf" srcId="{20B1EA8E-EC3B-40AB-B1F6-FF16488A1151}" destId="{F47C8737-3664-4D42-BA45-69D99E53C57D}" srcOrd="0" destOrd="0" presId="urn:microsoft.com/office/officeart/2005/8/layout/vList5"/>
    <dgm:cxn modelId="{779EE652-2D18-4012-A2F7-426E15FC94F5}" type="presParOf" srcId="{20B1EA8E-EC3B-40AB-B1F6-FF16488A1151}" destId="{E8988DDC-6F19-4F23-A993-9C3BF13E1297}" srcOrd="1" destOrd="0" presId="urn:microsoft.com/office/officeart/2005/8/layout/vList5"/>
    <dgm:cxn modelId="{6FC56D24-117E-441A-A9DC-5E8FF156CAD2}" type="presParOf" srcId="{4C07FFF1-4EEF-4A44-8481-89B47A335C57}" destId="{473FE641-66B4-4E61-92D2-942C992E10FD}" srcOrd="5" destOrd="0" presId="urn:microsoft.com/office/officeart/2005/8/layout/vList5"/>
    <dgm:cxn modelId="{421F3925-D3E6-46E3-9D86-DE99412251F9}" type="presParOf" srcId="{4C07FFF1-4EEF-4A44-8481-89B47A335C57}" destId="{6B896A09-E6FB-4F59-A211-5692445D50CE}" srcOrd="6" destOrd="0" presId="urn:microsoft.com/office/officeart/2005/8/layout/vList5"/>
    <dgm:cxn modelId="{51611426-C264-4688-AA4E-A0D4CF874797}" type="presParOf" srcId="{6B896A09-E6FB-4F59-A211-5692445D50CE}" destId="{C7D92AC0-4CF8-4B5B-B835-9353B155386E}" srcOrd="0" destOrd="0" presId="urn:microsoft.com/office/officeart/2005/8/layout/vList5"/>
    <dgm:cxn modelId="{9A656A29-0921-4101-BCBD-2C1ED9976A57}" type="presParOf" srcId="{6B896A09-E6FB-4F59-A211-5692445D50CE}" destId="{B703D531-E7CA-4542-8244-5DB6A1F4DC1F}" srcOrd="1" destOrd="0" presId="urn:microsoft.com/office/officeart/2005/8/layout/vList5"/>
    <dgm:cxn modelId="{89DCE854-00BB-413C-9B13-2A56B2B689CB}" type="presParOf" srcId="{4C07FFF1-4EEF-4A44-8481-89B47A335C57}" destId="{84F300C5-7778-4B38-819A-C060AD33271D}" srcOrd="7" destOrd="0" presId="urn:microsoft.com/office/officeart/2005/8/layout/vList5"/>
    <dgm:cxn modelId="{877FB67D-294B-487F-A3DE-40E62491152F}" type="presParOf" srcId="{4C07FFF1-4EEF-4A44-8481-89B47A335C57}" destId="{EFEDDC07-77B2-4794-9F2C-2A292B24596C}" srcOrd="8" destOrd="0" presId="urn:microsoft.com/office/officeart/2005/8/layout/vList5"/>
    <dgm:cxn modelId="{3B0A09B7-753E-46BD-8B22-499222F848FF}" type="presParOf" srcId="{EFEDDC07-77B2-4794-9F2C-2A292B24596C}" destId="{EB4B0E74-BEFB-4956-A8E4-8BC659797154}" srcOrd="0" destOrd="0" presId="urn:microsoft.com/office/officeart/2005/8/layout/vList5"/>
    <dgm:cxn modelId="{115F58A3-BF1C-43EF-A2A8-4933D7910EA7}" type="presParOf" srcId="{EFEDDC07-77B2-4794-9F2C-2A292B24596C}" destId="{7D5347E0-1F24-4114-A724-0DBE965BAC5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C076B8-D628-4ADA-8E41-354620BD05BC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DB8835F9-026D-42D8-BF0C-C6C9E5434F12}">
      <dgm:prSet phldrT="[文本]"/>
      <dgm:spPr/>
      <dgm:t>
        <a:bodyPr/>
        <a:lstStyle/>
        <a:p>
          <a:r>
            <a:rPr lang="zh-CN" altLang="en-US" dirty="0"/>
            <a:t>内耗管控</a:t>
          </a:r>
        </a:p>
      </dgm:t>
    </dgm:pt>
    <dgm:pt modelId="{0746B448-4D04-48C0-B1A9-C30F18456370}" type="parTrans" cxnId="{2E883B00-952A-40F2-9C5F-EA4C1C37F118}">
      <dgm:prSet/>
      <dgm:spPr/>
      <dgm:t>
        <a:bodyPr/>
        <a:lstStyle/>
        <a:p>
          <a:endParaRPr lang="zh-CN" altLang="en-US"/>
        </a:p>
      </dgm:t>
    </dgm:pt>
    <dgm:pt modelId="{4148BB57-4480-4900-867D-246B978025F5}" type="sibTrans" cxnId="{2E883B00-952A-40F2-9C5F-EA4C1C37F118}">
      <dgm:prSet/>
      <dgm:spPr/>
      <dgm:t>
        <a:bodyPr/>
        <a:lstStyle/>
        <a:p>
          <a:endParaRPr lang="zh-CN" altLang="en-US"/>
        </a:p>
      </dgm:t>
    </dgm:pt>
    <dgm:pt modelId="{B5A929EC-1701-4CD2-8D2A-9350508FAC82}">
      <dgm:prSet phldrT="[文本]"/>
      <dgm:spPr/>
      <dgm:t>
        <a:bodyPr/>
        <a:lstStyle/>
        <a:p>
          <a:r>
            <a:rPr lang="zh-CN" altLang="en-US" dirty="0"/>
            <a:t>产品</a:t>
          </a:r>
        </a:p>
      </dgm:t>
    </dgm:pt>
    <dgm:pt modelId="{385FC7E9-DEBE-4EA0-959E-88C1B5E31752}" type="parTrans" cxnId="{4E68C605-3975-4F61-9E65-F2810BAAABD5}">
      <dgm:prSet/>
      <dgm:spPr/>
      <dgm:t>
        <a:bodyPr/>
        <a:lstStyle/>
        <a:p>
          <a:endParaRPr lang="zh-CN" altLang="en-US"/>
        </a:p>
      </dgm:t>
    </dgm:pt>
    <dgm:pt modelId="{D467366D-6A58-4030-8B91-2B87EE4834D5}" type="sibTrans" cxnId="{4E68C605-3975-4F61-9E65-F2810BAAABD5}">
      <dgm:prSet/>
      <dgm:spPr/>
      <dgm:t>
        <a:bodyPr/>
        <a:lstStyle/>
        <a:p>
          <a:endParaRPr lang="zh-CN" altLang="en-US"/>
        </a:p>
      </dgm:t>
    </dgm:pt>
    <dgm:pt modelId="{8E46E905-B122-4C53-8E4E-795671DC5B2F}">
      <dgm:prSet phldrT="[文本]"/>
      <dgm:spPr/>
      <dgm:t>
        <a:bodyPr/>
        <a:lstStyle/>
        <a:p>
          <a:r>
            <a:rPr lang="zh-CN" altLang="en-US" dirty="0"/>
            <a:t>降低复杂度成本</a:t>
          </a:r>
        </a:p>
      </dgm:t>
    </dgm:pt>
    <dgm:pt modelId="{FF93763F-15A2-45AC-A218-C40AB50CEBA9}" type="parTrans" cxnId="{A6DA5A78-B952-46BF-AB62-48A2D204C716}">
      <dgm:prSet/>
      <dgm:spPr/>
      <dgm:t>
        <a:bodyPr/>
        <a:lstStyle/>
        <a:p>
          <a:endParaRPr lang="zh-CN" altLang="en-US"/>
        </a:p>
      </dgm:t>
    </dgm:pt>
    <dgm:pt modelId="{8CA6CC1C-4B52-48C7-8F98-12BE94419D9E}" type="sibTrans" cxnId="{A6DA5A78-B952-46BF-AB62-48A2D204C716}">
      <dgm:prSet/>
      <dgm:spPr/>
      <dgm:t>
        <a:bodyPr/>
        <a:lstStyle/>
        <a:p>
          <a:endParaRPr lang="zh-CN" altLang="en-US"/>
        </a:p>
      </dgm:t>
    </dgm:pt>
    <dgm:pt modelId="{2A99E2D5-5E17-49A0-BBF9-5E1F96C8D0F5}">
      <dgm:prSet phldrT="[文本]"/>
      <dgm:spPr/>
      <dgm:t>
        <a:bodyPr/>
        <a:lstStyle/>
        <a:p>
          <a:r>
            <a:rPr lang="zh-CN" altLang="en-US" dirty="0"/>
            <a:t>降低劣质成本</a:t>
          </a:r>
        </a:p>
      </dgm:t>
    </dgm:pt>
    <dgm:pt modelId="{79B0CAD6-7F21-4869-A7F0-3F585BAB5809}" type="parTrans" cxnId="{BC5A42E9-40C6-442E-A77D-E05E85B92686}">
      <dgm:prSet/>
      <dgm:spPr/>
      <dgm:t>
        <a:bodyPr/>
        <a:lstStyle/>
        <a:p>
          <a:endParaRPr lang="zh-CN" altLang="en-US"/>
        </a:p>
      </dgm:t>
    </dgm:pt>
    <dgm:pt modelId="{346E0E0A-392C-4C73-B84C-DE4B9823258A}" type="sibTrans" cxnId="{BC5A42E9-40C6-442E-A77D-E05E85B92686}">
      <dgm:prSet/>
      <dgm:spPr/>
      <dgm:t>
        <a:bodyPr/>
        <a:lstStyle/>
        <a:p>
          <a:endParaRPr lang="zh-CN" altLang="en-US"/>
        </a:p>
      </dgm:t>
    </dgm:pt>
    <dgm:pt modelId="{1538A50C-F9BC-4CC4-A358-AF08E964BED3}">
      <dgm:prSet phldrT="[文本]"/>
      <dgm:spPr/>
      <dgm:t>
        <a:bodyPr/>
        <a:lstStyle/>
        <a:p>
          <a:r>
            <a:rPr lang="zh-CN" altLang="en-US" dirty="0"/>
            <a:t>组织</a:t>
          </a:r>
        </a:p>
      </dgm:t>
    </dgm:pt>
    <dgm:pt modelId="{0F3CD875-2752-45F3-BA41-6B3DC5ABFADF}" type="parTrans" cxnId="{0525FBEE-FCF2-45B5-AE16-5210DCF94A4C}">
      <dgm:prSet/>
      <dgm:spPr/>
      <dgm:t>
        <a:bodyPr/>
        <a:lstStyle/>
        <a:p>
          <a:endParaRPr lang="zh-CN" altLang="en-US"/>
        </a:p>
      </dgm:t>
    </dgm:pt>
    <dgm:pt modelId="{1F14F9A6-B408-4D85-A4D3-A5C5844468E3}" type="sibTrans" cxnId="{0525FBEE-FCF2-45B5-AE16-5210DCF94A4C}">
      <dgm:prSet/>
      <dgm:spPr/>
      <dgm:t>
        <a:bodyPr/>
        <a:lstStyle/>
        <a:p>
          <a:endParaRPr lang="zh-CN" altLang="en-US"/>
        </a:p>
      </dgm:t>
    </dgm:pt>
    <dgm:pt modelId="{FAE783DC-85A6-4BAA-B6CD-65FB04D0E2EB}">
      <dgm:prSet phldrT="[文本]"/>
      <dgm:spPr/>
      <dgm:t>
        <a:bodyPr/>
        <a:lstStyle/>
        <a:p>
          <a:r>
            <a:rPr lang="zh-CN" altLang="en-US" dirty="0"/>
            <a:t>降低控制成本</a:t>
          </a:r>
        </a:p>
      </dgm:t>
    </dgm:pt>
    <dgm:pt modelId="{658B2684-6DA1-42D0-8C6F-A5E8B59CD208}" type="parTrans" cxnId="{129C5B6F-7B22-4EF8-80EC-F038C9118CFC}">
      <dgm:prSet/>
      <dgm:spPr/>
      <dgm:t>
        <a:bodyPr/>
        <a:lstStyle/>
        <a:p>
          <a:endParaRPr lang="zh-CN" altLang="en-US"/>
        </a:p>
      </dgm:t>
    </dgm:pt>
    <dgm:pt modelId="{8D58C5A7-5D77-4443-B754-0311470196A4}" type="sibTrans" cxnId="{129C5B6F-7B22-4EF8-80EC-F038C9118CFC}">
      <dgm:prSet/>
      <dgm:spPr/>
      <dgm:t>
        <a:bodyPr/>
        <a:lstStyle/>
        <a:p>
          <a:endParaRPr lang="zh-CN" altLang="en-US"/>
        </a:p>
      </dgm:t>
    </dgm:pt>
    <dgm:pt modelId="{84D9165F-0B9E-4970-A976-8D686F5A2843}">
      <dgm:prSet phldrT="[文本]"/>
      <dgm:spPr/>
      <dgm:t>
        <a:bodyPr/>
        <a:lstStyle/>
        <a:p>
          <a:r>
            <a:rPr lang="zh-CN" altLang="en-US" dirty="0"/>
            <a:t>降低决策成本</a:t>
          </a:r>
        </a:p>
      </dgm:t>
    </dgm:pt>
    <dgm:pt modelId="{DF837CDE-AEB2-4A52-BCF6-0ADC38EF85EC}" type="parTrans" cxnId="{A494769F-49C0-44D6-8736-D0A7FDB78F9E}">
      <dgm:prSet/>
      <dgm:spPr/>
      <dgm:t>
        <a:bodyPr/>
        <a:lstStyle/>
        <a:p>
          <a:endParaRPr lang="zh-CN" altLang="en-US"/>
        </a:p>
      </dgm:t>
    </dgm:pt>
    <dgm:pt modelId="{3D2607DD-9059-4BE9-B41C-DF4FE04B9443}" type="sibTrans" cxnId="{A494769F-49C0-44D6-8736-D0A7FDB78F9E}">
      <dgm:prSet/>
      <dgm:spPr/>
      <dgm:t>
        <a:bodyPr/>
        <a:lstStyle/>
        <a:p>
          <a:endParaRPr lang="zh-CN" altLang="en-US"/>
        </a:p>
      </dgm:t>
    </dgm:pt>
    <dgm:pt modelId="{D0670B28-2E66-4F3B-83F1-D0F6CFAAE47A}" type="pres">
      <dgm:prSet presAssocID="{1DC076B8-D628-4ADA-8E41-354620BD05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4F9CF64-6869-4752-A1F8-140775CD395E}" type="pres">
      <dgm:prSet presAssocID="{DB8835F9-026D-42D8-BF0C-C6C9E5434F12}" presName="root1" presStyleCnt="0"/>
      <dgm:spPr/>
    </dgm:pt>
    <dgm:pt modelId="{DFD1B88F-E7FB-490B-B9CD-061FED1859B2}" type="pres">
      <dgm:prSet presAssocID="{DB8835F9-026D-42D8-BF0C-C6C9E5434F12}" presName="LevelOneTextNode" presStyleLbl="node0" presStyleIdx="0" presStyleCnt="1">
        <dgm:presLayoutVars>
          <dgm:chPref val="3"/>
        </dgm:presLayoutVars>
      </dgm:prSet>
      <dgm:spPr/>
    </dgm:pt>
    <dgm:pt modelId="{968C42D9-2143-4728-9716-CF6BC97DFD64}" type="pres">
      <dgm:prSet presAssocID="{DB8835F9-026D-42D8-BF0C-C6C9E5434F12}" presName="level2hierChild" presStyleCnt="0"/>
      <dgm:spPr/>
    </dgm:pt>
    <dgm:pt modelId="{39DF0A97-E5AF-4E78-AB42-DC9EED6C0B92}" type="pres">
      <dgm:prSet presAssocID="{385FC7E9-DEBE-4EA0-959E-88C1B5E31752}" presName="conn2-1" presStyleLbl="parChTrans1D2" presStyleIdx="0" presStyleCnt="2"/>
      <dgm:spPr/>
    </dgm:pt>
    <dgm:pt modelId="{2DEBDEF9-4FA0-4A7F-BE1D-7E04C5A74BB9}" type="pres">
      <dgm:prSet presAssocID="{385FC7E9-DEBE-4EA0-959E-88C1B5E31752}" presName="connTx" presStyleLbl="parChTrans1D2" presStyleIdx="0" presStyleCnt="2"/>
      <dgm:spPr/>
    </dgm:pt>
    <dgm:pt modelId="{43381075-44B8-4B68-9D88-1A33113438BB}" type="pres">
      <dgm:prSet presAssocID="{B5A929EC-1701-4CD2-8D2A-9350508FAC82}" presName="root2" presStyleCnt="0"/>
      <dgm:spPr/>
    </dgm:pt>
    <dgm:pt modelId="{48A280DC-9300-4761-A119-394087EEDC82}" type="pres">
      <dgm:prSet presAssocID="{B5A929EC-1701-4CD2-8D2A-9350508FAC82}" presName="LevelTwoTextNode" presStyleLbl="node2" presStyleIdx="0" presStyleCnt="2">
        <dgm:presLayoutVars>
          <dgm:chPref val="3"/>
        </dgm:presLayoutVars>
      </dgm:prSet>
      <dgm:spPr/>
    </dgm:pt>
    <dgm:pt modelId="{8239C553-BE31-4B13-88C7-B2B3A3542D23}" type="pres">
      <dgm:prSet presAssocID="{B5A929EC-1701-4CD2-8D2A-9350508FAC82}" presName="level3hierChild" presStyleCnt="0"/>
      <dgm:spPr/>
    </dgm:pt>
    <dgm:pt modelId="{1D1A22B3-42E1-4CBC-BDB9-518F01AD69FD}" type="pres">
      <dgm:prSet presAssocID="{FF93763F-15A2-45AC-A218-C40AB50CEBA9}" presName="conn2-1" presStyleLbl="parChTrans1D3" presStyleIdx="0" presStyleCnt="4"/>
      <dgm:spPr/>
    </dgm:pt>
    <dgm:pt modelId="{F0FF7573-A950-4CC8-A67E-D86E52F7F63B}" type="pres">
      <dgm:prSet presAssocID="{FF93763F-15A2-45AC-A218-C40AB50CEBA9}" presName="connTx" presStyleLbl="parChTrans1D3" presStyleIdx="0" presStyleCnt="4"/>
      <dgm:spPr/>
    </dgm:pt>
    <dgm:pt modelId="{8BFCD6BE-5910-494A-B628-AC16225CFC6E}" type="pres">
      <dgm:prSet presAssocID="{8E46E905-B122-4C53-8E4E-795671DC5B2F}" presName="root2" presStyleCnt="0"/>
      <dgm:spPr/>
    </dgm:pt>
    <dgm:pt modelId="{7D872862-263B-4D1C-B91A-71EE3109477C}" type="pres">
      <dgm:prSet presAssocID="{8E46E905-B122-4C53-8E4E-795671DC5B2F}" presName="LevelTwoTextNode" presStyleLbl="node3" presStyleIdx="0" presStyleCnt="4">
        <dgm:presLayoutVars>
          <dgm:chPref val="3"/>
        </dgm:presLayoutVars>
      </dgm:prSet>
      <dgm:spPr/>
    </dgm:pt>
    <dgm:pt modelId="{CAE86472-B0AC-4C56-8F4C-98F2E1A6580A}" type="pres">
      <dgm:prSet presAssocID="{8E46E905-B122-4C53-8E4E-795671DC5B2F}" presName="level3hierChild" presStyleCnt="0"/>
      <dgm:spPr/>
    </dgm:pt>
    <dgm:pt modelId="{2CF5389F-45C3-4858-893D-A7B233749A16}" type="pres">
      <dgm:prSet presAssocID="{79B0CAD6-7F21-4869-A7F0-3F585BAB5809}" presName="conn2-1" presStyleLbl="parChTrans1D3" presStyleIdx="1" presStyleCnt="4"/>
      <dgm:spPr/>
    </dgm:pt>
    <dgm:pt modelId="{E89FBB5E-DE04-4B0C-B255-1C4231907F2A}" type="pres">
      <dgm:prSet presAssocID="{79B0CAD6-7F21-4869-A7F0-3F585BAB5809}" presName="connTx" presStyleLbl="parChTrans1D3" presStyleIdx="1" presStyleCnt="4"/>
      <dgm:spPr/>
    </dgm:pt>
    <dgm:pt modelId="{7D357CE5-4317-4CAF-AA3A-7D47BFBB520B}" type="pres">
      <dgm:prSet presAssocID="{2A99E2D5-5E17-49A0-BBF9-5E1F96C8D0F5}" presName="root2" presStyleCnt="0"/>
      <dgm:spPr/>
    </dgm:pt>
    <dgm:pt modelId="{D7962C9F-7784-46C7-BC50-733144CD1793}" type="pres">
      <dgm:prSet presAssocID="{2A99E2D5-5E17-49A0-BBF9-5E1F96C8D0F5}" presName="LevelTwoTextNode" presStyleLbl="node3" presStyleIdx="1" presStyleCnt="4">
        <dgm:presLayoutVars>
          <dgm:chPref val="3"/>
        </dgm:presLayoutVars>
      </dgm:prSet>
      <dgm:spPr/>
    </dgm:pt>
    <dgm:pt modelId="{9244C02F-9AA0-405C-B06C-14F68288836E}" type="pres">
      <dgm:prSet presAssocID="{2A99E2D5-5E17-49A0-BBF9-5E1F96C8D0F5}" presName="level3hierChild" presStyleCnt="0"/>
      <dgm:spPr/>
    </dgm:pt>
    <dgm:pt modelId="{64A3FEF8-6010-4476-858E-CCE4BC923AD7}" type="pres">
      <dgm:prSet presAssocID="{0F3CD875-2752-45F3-BA41-6B3DC5ABFADF}" presName="conn2-1" presStyleLbl="parChTrans1D2" presStyleIdx="1" presStyleCnt="2"/>
      <dgm:spPr/>
    </dgm:pt>
    <dgm:pt modelId="{BADA9DAF-FB17-415C-91A4-3DCABC3D5051}" type="pres">
      <dgm:prSet presAssocID="{0F3CD875-2752-45F3-BA41-6B3DC5ABFADF}" presName="connTx" presStyleLbl="parChTrans1D2" presStyleIdx="1" presStyleCnt="2"/>
      <dgm:spPr/>
    </dgm:pt>
    <dgm:pt modelId="{478200B5-270B-499B-ABFF-28BE34F05F2C}" type="pres">
      <dgm:prSet presAssocID="{1538A50C-F9BC-4CC4-A358-AF08E964BED3}" presName="root2" presStyleCnt="0"/>
      <dgm:spPr/>
    </dgm:pt>
    <dgm:pt modelId="{C170506D-D883-432C-99D3-8B7DEE315AB1}" type="pres">
      <dgm:prSet presAssocID="{1538A50C-F9BC-4CC4-A358-AF08E964BED3}" presName="LevelTwoTextNode" presStyleLbl="node2" presStyleIdx="1" presStyleCnt="2">
        <dgm:presLayoutVars>
          <dgm:chPref val="3"/>
        </dgm:presLayoutVars>
      </dgm:prSet>
      <dgm:spPr/>
    </dgm:pt>
    <dgm:pt modelId="{57124B65-4BF6-4EEF-B837-D83436D08E61}" type="pres">
      <dgm:prSet presAssocID="{1538A50C-F9BC-4CC4-A358-AF08E964BED3}" presName="level3hierChild" presStyleCnt="0"/>
      <dgm:spPr/>
    </dgm:pt>
    <dgm:pt modelId="{E0031801-7A36-4385-A3E5-5622A5AEE853}" type="pres">
      <dgm:prSet presAssocID="{658B2684-6DA1-42D0-8C6F-A5E8B59CD208}" presName="conn2-1" presStyleLbl="parChTrans1D3" presStyleIdx="2" presStyleCnt="4"/>
      <dgm:spPr/>
    </dgm:pt>
    <dgm:pt modelId="{8FD33164-03C8-4301-AB70-F9A5F495C748}" type="pres">
      <dgm:prSet presAssocID="{658B2684-6DA1-42D0-8C6F-A5E8B59CD208}" presName="connTx" presStyleLbl="parChTrans1D3" presStyleIdx="2" presStyleCnt="4"/>
      <dgm:spPr/>
    </dgm:pt>
    <dgm:pt modelId="{E7004379-600A-433B-916B-F634022F6EF2}" type="pres">
      <dgm:prSet presAssocID="{FAE783DC-85A6-4BAA-B6CD-65FB04D0E2EB}" presName="root2" presStyleCnt="0"/>
      <dgm:spPr/>
    </dgm:pt>
    <dgm:pt modelId="{752C4DE9-C3AB-46BB-BCB8-575AF24B0BA6}" type="pres">
      <dgm:prSet presAssocID="{FAE783DC-85A6-4BAA-B6CD-65FB04D0E2EB}" presName="LevelTwoTextNode" presStyleLbl="node3" presStyleIdx="2" presStyleCnt="4">
        <dgm:presLayoutVars>
          <dgm:chPref val="3"/>
        </dgm:presLayoutVars>
      </dgm:prSet>
      <dgm:spPr/>
    </dgm:pt>
    <dgm:pt modelId="{AEEB1429-79C5-47BD-B7D0-9323BFEDDA2D}" type="pres">
      <dgm:prSet presAssocID="{FAE783DC-85A6-4BAA-B6CD-65FB04D0E2EB}" presName="level3hierChild" presStyleCnt="0"/>
      <dgm:spPr/>
    </dgm:pt>
    <dgm:pt modelId="{52EB4202-6E34-44C4-A6A1-90D0D2EFF803}" type="pres">
      <dgm:prSet presAssocID="{DF837CDE-AEB2-4A52-BCF6-0ADC38EF85EC}" presName="conn2-1" presStyleLbl="parChTrans1D3" presStyleIdx="3" presStyleCnt="4"/>
      <dgm:spPr/>
    </dgm:pt>
    <dgm:pt modelId="{AB13832F-620A-41F3-B302-CBD14F351FFB}" type="pres">
      <dgm:prSet presAssocID="{DF837CDE-AEB2-4A52-BCF6-0ADC38EF85EC}" presName="connTx" presStyleLbl="parChTrans1D3" presStyleIdx="3" presStyleCnt="4"/>
      <dgm:spPr/>
    </dgm:pt>
    <dgm:pt modelId="{85A7D558-94B1-4E23-9ED5-D8352A61130E}" type="pres">
      <dgm:prSet presAssocID="{84D9165F-0B9E-4970-A976-8D686F5A2843}" presName="root2" presStyleCnt="0"/>
      <dgm:spPr/>
    </dgm:pt>
    <dgm:pt modelId="{ADCD933D-3E13-4811-9E49-9B79C9F33B53}" type="pres">
      <dgm:prSet presAssocID="{84D9165F-0B9E-4970-A976-8D686F5A2843}" presName="LevelTwoTextNode" presStyleLbl="node3" presStyleIdx="3" presStyleCnt="4">
        <dgm:presLayoutVars>
          <dgm:chPref val="3"/>
        </dgm:presLayoutVars>
      </dgm:prSet>
      <dgm:spPr/>
    </dgm:pt>
    <dgm:pt modelId="{691D5042-A3ED-419B-A803-087ADE2FDB29}" type="pres">
      <dgm:prSet presAssocID="{84D9165F-0B9E-4970-A976-8D686F5A2843}" presName="level3hierChild" presStyleCnt="0"/>
      <dgm:spPr/>
    </dgm:pt>
  </dgm:ptLst>
  <dgm:cxnLst>
    <dgm:cxn modelId="{2E883B00-952A-40F2-9C5F-EA4C1C37F118}" srcId="{1DC076B8-D628-4ADA-8E41-354620BD05BC}" destId="{DB8835F9-026D-42D8-BF0C-C6C9E5434F12}" srcOrd="0" destOrd="0" parTransId="{0746B448-4D04-48C0-B1A9-C30F18456370}" sibTransId="{4148BB57-4480-4900-867D-246B978025F5}"/>
    <dgm:cxn modelId="{4E68C605-3975-4F61-9E65-F2810BAAABD5}" srcId="{DB8835F9-026D-42D8-BF0C-C6C9E5434F12}" destId="{B5A929EC-1701-4CD2-8D2A-9350508FAC82}" srcOrd="0" destOrd="0" parTransId="{385FC7E9-DEBE-4EA0-959E-88C1B5E31752}" sibTransId="{D467366D-6A58-4030-8B91-2B87EE4834D5}"/>
    <dgm:cxn modelId="{B06D8809-4D48-4B94-AAAD-40B17B9FE794}" type="presOf" srcId="{DF837CDE-AEB2-4A52-BCF6-0ADC38EF85EC}" destId="{52EB4202-6E34-44C4-A6A1-90D0D2EFF803}" srcOrd="0" destOrd="0" presId="urn:microsoft.com/office/officeart/2005/8/layout/hierarchy2"/>
    <dgm:cxn modelId="{9C8A2E1F-D11B-4588-B01C-088081057489}" type="presOf" srcId="{385FC7E9-DEBE-4EA0-959E-88C1B5E31752}" destId="{2DEBDEF9-4FA0-4A7F-BE1D-7E04C5A74BB9}" srcOrd="1" destOrd="0" presId="urn:microsoft.com/office/officeart/2005/8/layout/hierarchy2"/>
    <dgm:cxn modelId="{6714622C-21B1-4808-8F19-8EFBC96E2EF8}" type="presOf" srcId="{DB8835F9-026D-42D8-BF0C-C6C9E5434F12}" destId="{DFD1B88F-E7FB-490B-B9CD-061FED1859B2}" srcOrd="0" destOrd="0" presId="urn:microsoft.com/office/officeart/2005/8/layout/hierarchy2"/>
    <dgm:cxn modelId="{2666F439-3F4E-4BDB-9B9E-97DCCE9FDED7}" type="presOf" srcId="{8E46E905-B122-4C53-8E4E-795671DC5B2F}" destId="{7D872862-263B-4D1C-B91A-71EE3109477C}" srcOrd="0" destOrd="0" presId="urn:microsoft.com/office/officeart/2005/8/layout/hierarchy2"/>
    <dgm:cxn modelId="{36C7A23D-ABE2-40A0-B872-29F64ABF9509}" type="presOf" srcId="{B5A929EC-1701-4CD2-8D2A-9350508FAC82}" destId="{48A280DC-9300-4761-A119-394087EEDC82}" srcOrd="0" destOrd="0" presId="urn:microsoft.com/office/officeart/2005/8/layout/hierarchy2"/>
    <dgm:cxn modelId="{ED8CBD5B-A619-4115-AF43-74EA45412B22}" type="presOf" srcId="{658B2684-6DA1-42D0-8C6F-A5E8B59CD208}" destId="{E0031801-7A36-4385-A3E5-5622A5AEE853}" srcOrd="0" destOrd="0" presId="urn:microsoft.com/office/officeart/2005/8/layout/hierarchy2"/>
    <dgm:cxn modelId="{129C5B6F-7B22-4EF8-80EC-F038C9118CFC}" srcId="{1538A50C-F9BC-4CC4-A358-AF08E964BED3}" destId="{FAE783DC-85A6-4BAA-B6CD-65FB04D0E2EB}" srcOrd="0" destOrd="0" parTransId="{658B2684-6DA1-42D0-8C6F-A5E8B59CD208}" sibTransId="{8D58C5A7-5D77-4443-B754-0311470196A4}"/>
    <dgm:cxn modelId="{F16CF071-25C6-494A-B9D4-AB1495421506}" type="presOf" srcId="{385FC7E9-DEBE-4EA0-959E-88C1B5E31752}" destId="{39DF0A97-E5AF-4E78-AB42-DC9EED6C0B92}" srcOrd="0" destOrd="0" presId="urn:microsoft.com/office/officeart/2005/8/layout/hierarchy2"/>
    <dgm:cxn modelId="{A6DA5A78-B952-46BF-AB62-48A2D204C716}" srcId="{B5A929EC-1701-4CD2-8D2A-9350508FAC82}" destId="{8E46E905-B122-4C53-8E4E-795671DC5B2F}" srcOrd="0" destOrd="0" parTransId="{FF93763F-15A2-45AC-A218-C40AB50CEBA9}" sibTransId="{8CA6CC1C-4B52-48C7-8F98-12BE94419D9E}"/>
    <dgm:cxn modelId="{4B1B987A-7B24-498B-95C1-EEFE7FBA8E5C}" type="presOf" srcId="{FF93763F-15A2-45AC-A218-C40AB50CEBA9}" destId="{F0FF7573-A950-4CC8-A67E-D86E52F7F63B}" srcOrd="1" destOrd="0" presId="urn:microsoft.com/office/officeart/2005/8/layout/hierarchy2"/>
    <dgm:cxn modelId="{BBC4DD7A-3FEE-4255-BADA-0263B87CAA6C}" type="presOf" srcId="{79B0CAD6-7F21-4869-A7F0-3F585BAB5809}" destId="{2CF5389F-45C3-4858-893D-A7B233749A16}" srcOrd="0" destOrd="0" presId="urn:microsoft.com/office/officeart/2005/8/layout/hierarchy2"/>
    <dgm:cxn modelId="{AB0DF288-4798-4D69-B29B-58B71433F708}" type="presOf" srcId="{FAE783DC-85A6-4BAA-B6CD-65FB04D0E2EB}" destId="{752C4DE9-C3AB-46BB-BCB8-575AF24B0BA6}" srcOrd="0" destOrd="0" presId="urn:microsoft.com/office/officeart/2005/8/layout/hierarchy2"/>
    <dgm:cxn modelId="{0057A299-2AFB-402B-B54B-8F9BF8252EEB}" type="presOf" srcId="{FF93763F-15A2-45AC-A218-C40AB50CEBA9}" destId="{1D1A22B3-42E1-4CBC-BDB9-518F01AD69FD}" srcOrd="0" destOrd="0" presId="urn:microsoft.com/office/officeart/2005/8/layout/hierarchy2"/>
    <dgm:cxn modelId="{A494769F-49C0-44D6-8736-D0A7FDB78F9E}" srcId="{1538A50C-F9BC-4CC4-A358-AF08E964BED3}" destId="{84D9165F-0B9E-4970-A976-8D686F5A2843}" srcOrd="1" destOrd="0" parTransId="{DF837CDE-AEB2-4A52-BCF6-0ADC38EF85EC}" sibTransId="{3D2607DD-9059-4BE9-B41C-DF4FE04B9443}"/>
    <dgm:cxn modelId="{0A3A6CC1-6EE6-41BB-B1CC-7281CAC0FA23}" type="presOf" srcId="{79B0CAD6-7F21-4869-A7F0-3F585BAB5809}" destId="{E89FBB5E-DE04-4B0C-B255-1C4231907F2A}" srcOrd="1" destOrd="0" presId="urn:microsoft.com/office/officeart/2005/8/layout/hierarchy2"/>
    <dgm:cxn modelId="{51DAFEC7-73D8-4C3B-9E8B-D9EA6216305F}" type="presOf" srcId="{84D9165F-0B9E-4970-A976-8D686F5A2843}" destId="{ADCD933D-3E13-4811-9E49-9B79C9F33B53}" srcOrd="0" destOrd="0" presId="urn:microsoft.com/office/officeart/2005/8/layout/hierarchy2"/>
    <dgm:cxn modelId="{8D870FD4-5840-4143-98EF-2CFC433F0477}" type="presOf" srcId="{1538A50C-F9BC-4CC4-A358-AF08E964BED3}" destId="{C170506D-D883-432C-99D3-8B7DEE315AB1}" srcOrd="0" destOrd="0" presId="urn:microsoft.com/office/officeart/2005/8/layout/hierarchy2"/>
    <dgm:cxn modelId="{97322BD4-F63A-4FD0-901E-B68B6C1A3230}" type="presOf" srcId="{0F3CD875-2752-45F3-BA41-6B3DC5ABFADF}" destId="{64A3FEF8-6010-4476-858E-CCE4BC923AD7}" srcOrd="0" destOrd="0" presId="urn:microsoft.com/office/officeart/2005/8/layout/hierarchy2"/>
    <dgm:cxn modelId="{EE0D77E7-A0D9-4BD2-8743-31DBBDE18D17}" type="presOf" srcId="{0F3CD875-2752-45F3-BA41-6B3DC5ABFADF}" destId="{BADA9DAF-FB17-415C-91A4-3DCABC3D5051}" srcOrd="1" destOrd="0" presId="urn:microsoft.com/office/officeart/2005/8/layout/hierarchy2"/>
    <dgm:cxn modelId="{BC5A42E9-40C6-442E-A77D-E05E85B92686}" srcId="{B5A929EC-1701-4CD2-8D2A-9350508FAC82}" destId="{2A99E2D5-5E17-49A0-BBF9-5E1F96C8D0F5}" srcOrd="1" destOrd="0" parTransId="{79B0CAD6-7F21-4869-A7F0-3F585BAB5809}" sibTransId="{346E0E0A-392C-4C73-B84C-DE4B9823258A}"/>
    <dgm:cxn modelId="{0525FBEE-FCF2-45B5-AE16-5210DCF94A4C}" srcId="{DB8835F9-026D-42D8-BF0C-C6C9E5434F12}" destId="{1538A50C-F9BC-4CC4-A358-AF08E964BED3}" srcOrd="1" destOrd="0" parTransId="{0F3CD875-2752-45F3-BA41-6B3DC5ABFADF}" sibTransId="{1F14F9A6-B408-4D85-A4D3-A5C5844468E3}"/>
    <dgm:cxn modelId="{9838F6EF-FDF3-4B2C-A868-0B550832D3F0}" type="presOf" srcId="{DF837CDE-AEB2-4A52-BCF6-0ADC38EF85EC}" destId="{AB13832F-620A-41F3-B302-CBD14F351FFB}" srcOrd="1" destOrd="0" presId="urn:microsoft.com/office/officeart/2005/8/layout/hierarchy2"/>
    <dgm:cxn modelId="{E50B20F2-9998-432E-A91C-E498715B2239}" type="presOf" srcId="{658B2684-6DA1-42D0-8C6F-A5E8B59CD208}" destId="{8FD33164-03C8-4301-AB70-F9A5F495C748}" srcOrd="1" destOrd="0" presId="urn:microsoft.com/office/officeart/2005/8/layout/hierarchy2"/>
    <dgm:cxn modelId="{66ACE6F3-24FA-4303-B004-CC6C885099C9}" type="presOf" srcId="{1DC076B8-D628-4ADA-8E41-354620BD05BC}" destId="{D0670B28-2E66-4F3B-83F1-D0F6CFAAE47A}" srcOrd="0" destOrd="0" presId="urn:microsoft.com/office/officeart/2005/8/layout/hierarchy2"/>
    <dgm:cxn modelId="{9B07E8FD-6D9F-4AD0-9573-6F9A2C5A9840}" type="presOf" srcId="{2A99E2D5-5E17-49A0-BBF9-5E1F96C8D0F5}" destId="{D7962C9F-7784-46C7-BC50-733144CD1793}" srcOrd="0" destOrd="0" presId="urn:microsoft.com/office/officeart/2005/8/layout/hierarchy2"/>
    <dgm:cxn modelId="{917302AF-C6BB-496F-A8F2-99876B25DBDC}" type="presParOf" srcId="{D0670B28-2E66-4F3B-83F1-D0F6CFAAE47A}" destId="{74F9CF64-6869-4752-A1F8-140775CD395E}" srcOrd="0" destOrd="0" presId="urn:microsoft.com/office/officeart/2005/8/layout/hierarchy2"/>
    <dgm:cxn modelId="{711379A7-A035-4719-9136-FA9C2A3C068F}" type="presParOf" srcId="{74F9CF64-6869-4752-A1F8-140775CD395E}" destId="{DFD1B88F-E7FB-490B-B9CD-061FED1859B2}" srcOrd="0" destOrd="0" presId="urn:microsoft.com/office/officeart/2005/8/layout/hierarchy2"/>
    <dgm:cxn modelId="{4DD415D9-8CCF-4195-A7D3-3509B2B8C19B}" type="presParOf" srcId="{74F9CF64-6869-4752-A1F8-140775CD395E}" destId="{968C42D9-2143-4728-9716-CF6BC97DFD64}" srcOrd="1" destOrd="0" presId="urn:microsoft.com/office/officeart/2005/8/layout/hierarchy2"/>
    <dgm:cxn modelId="{37E3B27C-94CF-44C2-9427-F425026A7DEA}" type="presParOf" srcId="{968C42D9-2143-4728-9716-CF6BC97DFD64}" destId="{39DF0A97-E5AF-4E78-AB42-DC9EED6C0B92}" srcOrd="0" destOrd="0" presId="urn:microsoft.com/office/officeart/2005/8/layout/hierarchy2"/>
    <dgm:cxn modelId="{9ACA8546-2E79-438B-8885-B0B024E72FA7}" type="presParOf" srcId="{39DF0A97-E5AF-4E78-AB42-DC9EED6C0B92}" destId="{2DEBDEF9-4FA0-4A7F-BE1D-7E04C5A74BB9}" srcOrd="0" destOrd="0" presId="urn:microsoft.com/office/officeart/2005/8/layout/hierarchy2"/>
    <dgm:cxn modelId="{892CABF0-A3B3-4B31-BE8C-446338BBF221}" type="presParOf" srcId="{968C42D9-2143-4728-9716-CF6BC97DFD64}" destId="{43381075-44B8-4B68-9D88-1A33113438BB}" srcOrd="1" destOrd="0" presId="urn:microsoft.com/office/officeart/2005/8/layout/hierarchy2"/>
    <dgm:cxn modelId="{0FCCAEE3-53D4-4B7A-9084-81AB9E532263}" type="presParOf" srcId="{43381075-44B8-4B68-9D88-1A33113438BB}" destId="{48A280DC-9300-4761-A119-394087EEDC82}" srcOrd="0" destOrd="0" presId="urn:microsoft.com/office/officeart/2005/8/layout/hierarchy2"/>
    <dgm:cxn modelId="{A83ACAA3-B6B0-433F-B011-7AF84206D53C}" type="presParOf" srcId="{43381075-44B8-4B68-9D88-1A33113438BB}" destId="{8239C553-BE31-4B13-88C7-B2B3A3542D23}" srcOrd="1" destOrd="0" presId="urn:microsoft.com/office/officeart/2005/8/layout/hierarchy2"/>
    <dgm:cxn modelId="{38097C09-8152-4FC4-8AA8-083D3D444E88}" type="presParOf" srcId="{8239C553-BE31-4B13-88C7-B2B3A3542D23}" destId="{1D1A22B3-42E1-4CBC-BDB9-518F01AD69FD}" srcOrd="0" destOrd="0" presId="urn:microsoft.com/office/officeart/2005/8/layout/hierarchy2"/>
    <dgm:cxn modelId="{177697EB-A5C2-4137-A470-94652B7A66F3}" type="presParOf" srcId="{1D1A22B3-42E1-4CBC-BDB9-518F01AD69FD}" destId="{F0FF7573-A950-4CC8-A67E-D86E52F7F63B}" srcOrd="0" destOrd="0" presId="urn:microsoft.com/office/officeart/2005/8/layout/hierarchy2"/>
    <dgm:cxn modelId="{0D21B74D-F89F-4808-AF74-805BBA2EA9A4}" type="presParOf" srcId="{8239C553-BE31-4B13-88C7-B2B3A3542D23}" destId="{8BFCD6BE-5910-494A-B628-AC16225CFC6E}" srcOrd="1" destOrd="0" presId="urn:microsoft.com/office/officeart/2005/8/layout/hierarchy2"/>
    <dgm:cxn modelId="{DDBE6ECC-6643-4B71-AAF5-2F2AEDBC8D6F}" type="presParOf" srcId="{8BFCD6BE-5910-494A-B628-AC16225CFC6E}" destId="{7D872862-263B-4D1C-B91A-71EE3109477C}" srcOrd="0" destOrd="0" presId="urn:microsoft.com/office/officeart/2005/8/layout/hierarchy2"/>
    <dgm:cxn modelId="{597DED4C-AC9E-44C6-A797-3D66C634A953}" type="presParOf" srcId="{8BFCD6BE-5910-494A-B628-AC16225CFC6E}" destId="{CAE86472-B0AC-4C56-8F4C-98F2E1A6580A}" srcOrd="1" destOrd="0" presId="urn:microsoft.com/office/officeart/2005/8/layout/hierarchy2"/>
    <dgm:cxn modelId="{192F059E-1440-4226-B705-E71526AEC52E}" type="presParOf" srcId="{8239C553-BE31-4B13-88C7-B2B3A3542D23}" destId="{2CF5389F-45C3-4858-893D-A7B233749A16}" srcOrd="2" destOrd="0" presId="urn:microsoft.com/office/officeart/2005/8/layout/hierarchy2"/>
    <dgm:cxn modelId="{EEF6BEA3-6963-4D85-AD9F-67FD9C600A95}" type="presParOf" srcId="{2CF5389F-45C3-4858-893D-A7B233749A16}" destId="{E89FBB5E-DE04-4B0C-B255-1C4231907F2A}" srcOrd="0" destOrd="0" presId="urn:microsoft.com/office/officeart/2005/8/layout/hierarchy2"/>
    <dgm:cxn modelId="{82C46AD3-42F3-4F86-89C6-113234700A0C}" type="presParOf" srcId="{8239C553-BE31-4B13-88C7-B2B3A3542D23}" destId="{7D357CE5-4317-4CAF-AA3A-7D47BFBB520B}" srcOrd="3" destOrd="0" presId="urn:microsoft.com/office/officeart/2005/8/layout/hierarchy2"/>
    <dgm:cxn modelId="{E2E21DB8-442F-4063-A3FD-CFAC8569B917}" type="presParOf" srcId="{7D357CE5-4317-4CAF-AA3A-7D47BFBB520B}" destId="{D7962C9F-7784-46C7-BC50-733144CD1793}" srcOrd="0" destOrd="0" presId="urn:microsoft.com/office/officeart/2005/8/layout/hierarchy2"/>
    <dgm:cxn modelId="{AA00AD18-8D27-40C0-8DCF-561CECA91C27}" type="presParOf" srcId="{7D357CE5-4317-4CAF-AA3A-7D47BFBB520B}" destId="{9244C02F-9AA0-405C-B06C-14F68288836E}" srcOrd="1" destOrd="0" presId="urn:microsoft.com/office/officeart/2005/8/layout/hierarchy2"/>
    <dgm:cxn modelId="{7DE6FFBC-4902-4568-AE39-3CE14D0C3FC0}" type="presParOf" srcId="{968C42D9-2143-4728-9716-CF6BC97DFD64}" destId="{64A3FEF8-6010-4476-858E-CCE4BC923AD7}" srcOrd="2" destOrd="0" presId="urn:microsoft.com/office/officeart/2005/8/layout/hierarchy2"/>
    <dgm:cxn modelId="{FAB34FA2-05F3-4438-8791-BCDD9537D53F}" type="presParOf" srcId="{64A3FEF8-6010-4476-858E-CCE4BC923AD7}" destId="{BADA9DAF-FB17-415C-91A4-3DCABC3D5051}" srcOrd="0" destOrd="0" presId="urn:microsoft.com/office/officeart/2005/8/layout/hierarchy2"/>
    <dgm:cxn modelId="{69B5C1D4-31A2-42BA-9381-827B62F12853}" type="presParOf" srcId="{968C42D9-2143-4728-9716-CF6BC97DFD64}" destId="{478200B5-270B-499B-ABFF-28BE34F05F2C}" srcOrd="3" destOrd="0" presId="urn:microsoft.com/office/officeart/2005/8/layout/hierarchy2"/>
    <dgm:cxn modelId="{740C0549-DF1D-4C33-8F2B-AC86A31497B6}" type="presParOf" srcId="{478200B5-270B-499B-ABFF-28BE34F05F2C}" destId="{C170506D-D883-432C-99D3-8B7DEE315AB1}" srcOrd="0" destOrd="0" presId="urn:microsoft.com/office/officeart/2005/8/layout/hierarchy2"/>
    <dgm:cxn modelId="{BA865430-53A3-46B3-AEA8-200B9645333E}" type="presParOf" srcId="{478200B5-270B-499B-ABFF-28BE34F05F2C}" destId="{57124B65-4BF6-4EEF-B837-D83436D08E61}" srcOrd="1" destOrd="0" presId="urn:microsoft.com/office/officeart/2005/8/layout/hierarchy2"/>
    <dgm:cxn modelId="{DCB5B72E-7FD9-48FC-B3F7-99AF445259A7}" type="presParOf" srcId="{57124B65-4BF6-4EEF-B837-D83436D08E61}" destId="{E0031801-7A36-4385-A3E5-5622A5AEE853}" srcOrd="0" destOrd="0" presId="urn:microsoft.com/office/officeart/2005/8/layout/hierarchy2"/>
    <dgm:cxn modelId="{DDBECA57-4111-4319-97D9-4AAB89BF18C3}" type="presParOf" srcId="{E0031801-7A36-4385-A3E5-5622A5AEE853}" destId="{8FD33164-03C8-4301-AB70-F9A5F495C748}" srcOrd="0" destOrd="0" presId="urn:microsoft.com/office/officeart/2005/8/layout/hierarchy2"/>
    <dgm:cxn modelId="{59363DED-C18F-45F4-9CDC-A16BF3C91163}" type="presParOf" srcId="{57124B65-4BF6-4EEF-B837-D83436D08E61}" destId="{E7004379-600A-433B-916B-F634022F6EF2}" srcOrd="1" destOrd="0" presId="urn:microsoft.com/office/officeart/2005/8/layout/hierarchy2"/>
    <dgm:cxn modelId="{B61C028F-EB4F-4BE8-8DD6-AFEEE203BE7A}" type="presParOf" srcId="{E7004379-600A-433B-916B-F634022F6EF2}" destId="{752C4DE9-C3AB-46BB-BCB8-575AF24B0BA6}" srcOrd="0" destOrd="0" presId="urn:microsoft.com/office/officeart/2005/8/layout/hierarchy2"/>
    <dgm:cxn modelId="{EE11B913-6C89-4720-B43E-9A0911BF6B4A}" type="presParOf" srcId="{E7004379-600A-433B-916B-F634022F6EF2}" destId="{AEEB1429-79C5-47BD-B7D0-9323BFEDDA2D}" srcOrd="1" destOrd="0" presId="urn:microsoft.com/office/officeart/2005/8/layout/hierarchy2"/>
    <dgm:cxn modelId="{6831BAEE-601E-418B-800D-E048C4E98CA5}" type="presParOf" srcId="{57124B65-4BF6-4EEF-B837-D83436D08E61}" destId="{52EB4202-6E34-44C4-A6A1-90D0D2EFF803}" srcOrd="2" destOrd="0" presId="urn:microsoft.com/office/officeart/2005/8/layout/hierarchy2"/>
    <dgm:cxn modelId="{5268D74E-FDCA-4020-8D43-162683F28645}" type="presParOf" srcId="{52EB4202-6E34-44C4-A6A1-90D0D2EFF803}" destId="{AB13832F-620A-41F3-B302-CBD14F351FFB}" srcOrd="0" destOrd="0" presId="urn:microsoft.com/office/officeart/2005/8/layout/hierarchy2"/>
    <dgm:cxn modelId="{94E82A76-A788-4039-85C5-EF1B34B3B6E6}" type="presParOf" srcId="{57124B65-4BF6-4EEF-B837-D83436D08E61}" destId="{85A7D558-94B1-4E23-9ED5-D8352A61130E}" srcOrd="3" destOrd="0" presId="urn:microsoft.com/office/officeart/2005/8/layout/hierarchy2"/>
    <dgm:cxn modelId="{718ADEC1-219A-43C4-BD7E-9CA10FD225FB}" type="presParOf" srcId="{85A7D558-94B1-4E23-9ED5-D8352A61130E}" destId="{ADCD933D-3E13-4811-9E49-9B79C9F33B53}" srcOrd="0" destOrd="0" presId="urn:microsoft.com/office/officeart/2005/8/layout/hierarchy2"/>
    <dgm:cxn modelId="{1B4E5259-7912-433F-BFFF-ADCF2355036D}" type="presParOf" srcId="{85A7D558-94B1-4E23-9ED5-D8352A61130E}" destId="{691D5042-A3ED-419B-A803-087ADE2FDB2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F4D46B73-0BD8-411F-8944-FD9E5512578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A58674A-4CA7-41BF-8C3B-06BFEB9E2677}">
      <dgm:prSet phldrT="[文本]"/>
      <dgm:spPr/>
      <dgm:t>
        <a:bodyPr/>
        <a:lstStyle/>
        <a:p>
          <a:r>
            <a:rPr lang="zh-CN" altLang="en-US" dirty="0"/>
            <a:t>数据表现</a:t>
          </a:r>
        </a:p>
      </dgm:t>
    </dgm:pt>
    <dgm:pt modelId="{CAD5B785-24EE-4C71-86BC-050A75FD7231}" type="parTrans" cxnId="{E07B021A-DEEE-45FA-90D9-C45360EC0EFC}">
      <dgm:prSet/>
      <dgm:spPr/>
      <dgm:t>
        <a:bodyPr/>
        <a:lstStyle/>
        <a:p>
          <a:endParaRPr lang="zh-CN" altLang="en-US"/>
        </a:p>
      </dgm:t>
    </dgm:pt>
    <dgm:pt modelId="{2645215B-7980-4835-B9B1-C67E8C1FCAE4}" type="sibTrans" cxnId="{E07B021A-DEEE-45FA-90D9-C45360EC0EFC}">
      <dgm:prSet/>
      <dgm:spPr/>
      <dgm:t>
        <a:bodyPr/>
        <a:lstStyle/>
        <a:p>
          <a:endParaRPr lang="zh-CN" altLang="en-US"/>
        </a:p>
      </dgm:t>
    </dgm:pt>
    <dgm:pt modelId="{0C49B2FB-0A13-4D06-887D-348B2BE2A666}">
      <dgm:prSet phldrT="[文本]"/>
      <dgm:spPr/>
      <dgm:t>
        <a:bodyPr/>
        <a:lstStyle/>
        <a:p>
          <a:r>
            <a:rPr lang="zh-CN" altLang="en-US" dirty="0"/>
            <a:t>生产效率提高</a:t>
          </a:r>
          <a:r>
            <a:rPr lang="en-US" altLang="en-US" dirty="0"/>
            <a:t>28% </a:t>
          </a:r>
          <a:r>
            <a:rPr lang="zh-CN" altLang="en-US" dirty="0"/>
            <a:t>，单位成本降低</a:t>
          </a:r>
          <a:r>
            <a:rPr lang="en-US" altLang="en-US" dirty="0"/>
            <a:t>14% </a:t>
          </a:r>
          <a:r>
            <a:rPr lang="zh-CN" altLang="en-US" dirty="0"/>
            <a:t>，整体品质提升</a:t>
          </a:r>
          <a:r>
            <a:rPr lang="en-US" altLang="en-US" dirty="0"/>
            <a:t>50% </a:t>
          </a:r>
          <a:r>
            <a:rPr lang="zh-CN" altLang="en-US" dirty="0"/>
            <a:t>，库存周转提高</a:t>
          </a:r>
          <a:r>
            <a:rPr lang="en-US" altLang="en-US" dirty="0"/>
            <a:t>20% </a:t>
          </a:r>
          <a:r>
            <a:rPr lang="zh-CN" altLang="en-US" dirty="0"/>
            <a:t>，空间占地面积节省</a:t>
          </a:r>
          <a:r>
            <a:rPr lang="en-US" altLang="en-US" dirty="0"/>
            <a:t>50% </a:t>
          </a:r>
          <a:r>
            <a:rPr lang="zh-CN" altLang="en-US" dirty="0"/>
            <a:t>，</a:t>
          </a:r>
          <a:r>
            <a:rPr lang="en-US" altLang="en-US" dirty="0"/>
            <a:t>5</a:t>
          </a:r>
          <a:r>
            <a:rPr lang="zh-CN" altLang="en-US" dirty="0"/>
            <a:t>天建造一条生产线</a:t>
          </a:r>
        </a:p>
      </dgm:t>
    </dgm:pt>
    <dgm:pt modelId="{2E40080D-E9CB-4B3F-985B-BDA4B3466054}" type="parTrans" cxnId="{E640AD29-BE3D-43B0-BFD7-537568BE65A8}">
      <dgm:prSet/>
      <dgm:spPr/>
      <dgm:t>
        <a:bodyPr/>
        <a:lstStyle/>
        <a:p>
          <a:endParaRPr lang="zh-CN" altLang="en-US"/>
        </a:p>
      </dgm:t>
    </dgm:pt>
    <dgm:pt modelId="{84C8E63B-ED9F-4489-A24A-411BF5EEDB41}" type="sibTrans" cxnId="{E640AD29-BE3D-43B0-BFD7-537568BE65A8}">
      <dgm:prSet/>
      <dgm:spPr/>
      <dgm:t>
        <a:bodyPr/>
        <a:lstStyle/>
        <a:p>
          <a:endParaRPr lang="zh-CN" altLang="en-US"/>
        </a:p>
      </dgm:t>
    </dgm:pt>
    <dgm:pt modelId="{D9ED8CD1-0965-47A7-8FDA-4E2F6CB438E9}">
      <dgm:prSet phldrT="[文本]"/>
      <dgm:spPr/>
      <dgm:t>
        <a:bodyPr/>
        <a:lstStyle/>
        <a:p>
          <a:r>
            <a:rPr lang="zh-CN" altLang="en-US" dirty="0"/>
            <a:t>系统性</a:t>
          </a:r>
        </a:p>
      </dgm:t>
    </dgm:pt>
    <dgm:pt modelId="{9EC9355A-FB3C-4035-A590-1295A0CFD14C}" type="parTrans" cxnId="{8DF97C59-3892-4A33-8445-3C1C8A966921}">
      <dgm:prSet/>
      <dgm:spPr/>
      <dgm:t>
        <a:bodyPr/>
        <a:lstStyle/>
        <a:p>
          <a:endParaRPr lang="zh-CN" altLang="en-US"/>
        </a:p>
      </dgm:t>
    </dgm:pt>
    <dgm:pt modelId="{5D198B08-C17D-45C3-8900-4EB9EFF42086}" type="sibTrans" cxnId="{8DF97C59-3892-4A33-8445-3C1C8A966921}">
      <dgm:prSet/>
      <dgm:spPr/>
      <dgm:t>
        <a:bodyPr/>
        <a:lstStyle/>
        <a:p>
          <a:endParaRPr lang="zh-CN" altLang="en-US"/>
        </a:p>
      </dgm:t>
    </dgm:pt>
    <dgm:pt modelId="{3A17156F-4FE4-4394-B15C-F58AC9357E66}">
      <dgm:prSet phldrT="[文本]"/>
      <dgm:spPr/>
      <dgm:t>
        <a:bodyPr/>
        <a:lstStyle/>
        <a:p>
          <a:r>
            <a:rPr lang="zh-CN" altLang="en-US" dirty="0"/>
            <a:t>方法的系统性，以前所学的精益方法，</a:t>
          </a:r>
          <a:r>
            <a:rPr lang="en-US" altLang="en-US" dirty="0"/>
            <a:t>MBS </a:t>
          </a:r>
          <a:r>
            <a:rPr lang="zh-CN" altLang="en-US" dirty="0"/>
            <a:t>把这些串联起来，系统使用</a:t>
          </a:r>
        </a:p>
      </dgm:t>
    </dgm:pt>
    <dgm:pt modelId="{9C0D928F-DD03-4213-A6BB-26D3C6403244}" type="parTrans" cxnId="{C1F58D41-83F1-453C-8A97-16F9C21AE894}">
      <dgm:prSet/>
      <dgm:spPr/>
      <dgm:t>
        <a:bodyPr/>
        <a:lstStyle/>
        <a:p>
          <a:endParaRPr lang="zh-CN" altLang="en-US"/>
        </a:p>
      </dgm:t>
    </dgm:pt>
    <dgm:pt modelId="{67A385E7-6580-4EE7-B2B4-54DE840CDAC3}" type="sibTrans" cxnId="{C1F58D41-83F1-453C-8A97-16F9C21AE894}">
      <dgm:prSet/>
      <dgm:spPr/>
      <dgm:t>
        <a:bodyPr/>
        <a:lstStyle/>
        <a:p>
          <a:endParaRPr lang="zh-CN" altLang="en-US"/>
        </a:p>
      </dgm:t>
    </dgm:pt>
    <dgm:pt modelId="{FAF94E3B-9BE9-4C73-AC4A-D9A2FC5363A6}">
      <dgm:prSet phldrT="[文本]"/>
      <dgm:spPr/>
      <dgm:t>
        <a:bodyPr/>
        <a:lstStyle/>
        <a:p>
          <a:r>
            <a:rPr lang="zh-CN" altLang="en-US" dirty="0"/>
            <a:t>思维文化</a:t>
          </a:r>
        </a:p>
      </dgm:t>
    </dgm:pt>
    <dgm:pt modelId="{D0FA4019-2467-4A97-BBC3-EF686F744385}" type="parTrans" cxnId="{F54A1AF9-C410-49DF-9281-4249A4DD90E8}">
      <dgm:prSet/>
      <dgm:spPr/>
      <dgm:t>
        <a:bodyPr/>
        <a:lstStyle/>
        <a:p>
          <a:endParaRPr lang="zh-CN" altLang="en-US"/>
        </a:p>
      </dgm:t>
    </dgm:pt>
    <dgm:pt modelId="{95F72D65-DCEC-4DF1-BBA7-4BF8043D2BF8}" type="sibTrans" cxnId="{F54A1AF9-C410-49DF-9281-4249A4DD90E8}">
      <dgm:prSet/>
      <dgm:spPr/>
      <dgm:t>
        <a:bodyPr/>
        <a:lstStyle/>
        <a:p>
          <a:endParaRPr lang="zh-CN" altLang="en-US"/>
        </a:p>
      </dgm:t>
    </dgm:pt>
    <dgm:pt modelId="{876D1B18-F7EB-4070-B2C1-A3EC3791FE2E}">
      <dgm:prSet phldrT="[文本]"/>
      <dgm:spPr/>
      <dgm:t>
        <a:bodyPr/>
        <a:lstStyle/>
        <a:p>
          <a:r>
            <a:rPr lang="zh-CN" altLang="en-US" dirty="0"/>
            <a:t>思维上，所有人重新认识了精益，重新树立了精益思想</a:t>
          </a:r>
        </a:p>
      </dgm:t>
    </dgm:pt>
    <dgm:pt modelId="{784649FD-0E3F-4493-AFC0-649377F33E66}" type="parTrans" cxnId="{E2989E43-2C01-42F2-9E1D-A4FC19ABF956}">
      <dgm:prSet/>
      <dgm:spPr/>
      <dgm:t>
        <a:bodyPr/>
        <a:lstStyle/>
        <a:p>
          <a:endParaRPr lang="zh-CN" altLang="en-US"/>
        </a:p>
      </dgm:t>
    </dgm:pt>
    <dgm:pt modelId="{52C6194F-B7AC-4F91-8CE1-F389A3891F63}" type="sibTrans" cxnId="{E2989E43-2C01-42F2-9E1D-A4FC19ABF956}">
      <dgm:prSet/>
      <dgm:spPr/>
      <dgm:t>
        <a:bodyPr/>
        <a:lstStyle/>
        <a:p>
          <a:endParaRPr lang="zh-CN" altLang="en-US"/>
        </a:p>
      </dgm:t>
    </dgm:pt>
    <dgm:pt modelId="{5A912E4B-F395-4A38-85DB-DA763312AD93}">
      <dgm:prSet/>
      <dgm:spPr/>
      <dgm:t>
        <a:bodyPr/>
        <a:lstStyle/>
        <a:p>
          <a:r>
            <a:rPr lang="zh-CN" altLang="en-US" dirty="0"/>
            <a:t>组织的系统性，集团整体牵头，各事业部、各工厂同时开展，同期汇报，同步竞争，美的整个组织以集团军方式提升精益水平</a:t>
          </a:r>
        </a:p>
      </dgm:t>
    </dgm:pt>
    <dgm:pt modelId="{2EF88294-6E9A-41C6-A522-DF085561E256}" type="parTrans" cxnId="{EFB05F40-32E3-4E92-B646-6F8E6E2E73E3}">
      <dgm:prSet/>
      <dgm:spPr/>
      <dgm:t>
        <a:bodyPr/>
        <a:lstStyle/>
        <a:p>
          <a:endParaRPr lang="zh-CN" altLang="en-US"/>
        </a:p>
      </dgm:t>
    </dgm:pt>
    <dgm:pt modelId="{88FFFE19-2279-4CB7-99AD-D92239B628DC}" type="sibTrans" cxnId="{EFB05F40-32E3-4E92-B646-6F8E6E2E73E3}">
      <dgm:prSet/>
      <dgm:spPr/>
      <dgm:t>
        <a:bodyPr/>
        <a:lstStyle/>
        <a:p>
          <a:endParaRPr lang="zh-CN" altLang="en-US"/>
        </a:p>
      </dgm:t>
    </dgm:pt>
    <dgm:pt modelId="{902D1047-B8AD-4AD7-9015-5D39C54A5F3D}">
      <dgm:prSet/>
      <dgm:spPr/>
      <dgm:t>
        <a:bodyPr/>
        <a:lstStyle/>
        <a:p>
          <a:r>
            <a:rPr lang="zh-CN" altLang="en-US" dirty="0"/>
            <a:t>文化上，通过从上至下的全员参与、成百上千次改善周活动的推动，整个组织形成了精益改善的企业文化</a:t>
          </a:r>
        </a:p>
      </dgm:t>
    </dgm:pt>
    <dgm:pt modelId="{0443FC43-2B44-4C0F-A2E3-39888C813685}" type="parTrans" cxnId="{415FFFC6-E7D1-4B04-81A9-F844B659310F}">
      <dgm:prSet/>
      <dgm:spPr/>
      <dgm:t>
        <a:bodyPr/>
        <a:lstStyle/>
        <a:p>
          <a:endParaRPr lang="zh-CN" altLang="en-US"/>
        </a:p>
      </dgm:t>
    </dgm:pt>
    <dgm:pt modelId="{4AA60BFA-C015-4350-BBC3-6EADCF02A70D}" type="sibTrans" cxnId="{415FFFC6-E7D1-4B04-81A9-F844B659310F}">
      <dgm:prSet/>
      <dgm:spPr/>
      <dgm:t>
        <a:bodyPr/>
        <a:lstStyle/>
        <a:p>
          <a:endParaRPr lang="zh-CN" altLang="en-US"/>
        </a:p>
      </dgm:t>
    </dgm:pt>
    <dgm:pt modelId="{B075AFDB-CF2F-44B0-B57C-66DB3C4B4B3F}" type="pres">
      <dgm:prSet presAssocID="{F4D46B73-0BD8-411F-8944-FD9E55125780}" presName="Name0" presStyleCnt="0">
        <dgm:presLayoutVars>
          <dgm:dir/>
          <dgm:animLvl val="lvl"/>
          <dgm:resizeHandles val="exact"/>
        </dgm:presLayoutVars>
      </dgm:prSet>
      <dgm:spPr/>
    </dgm:pt>
    <dgm:pt modelId="{E0D9572A-1116-481B-B780-4DE3D8DA5139}" type="pres">
      <dgm:prSet presAssocID="{8A58674A-4CA7-41BF-8C3B-06BFEB9E2677}" presName="composite" presStyleCnt="0"/>
      <dgm:spPr/>
    </dgm:pt>
    <dgm:pt modelId="{BBDA8A76-06AB-4D9D-B47C-993B422AC006}" type="pres">
      <dgm:prSet presAssocID="{8A58674A-4CA7-41BF-8C3B-06BFEB9E267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06FAD85-BD66-4F79-A78D-89B77CFC426C}" type="pres">
      <dgm:prSet presAssocID="{8A58674A-4CA7-41BF-8C3B-06BFEB9E2677}" presName="desTx" presStyleLbl="alignAccFollowNode1" presStyleIdx="0" presStyleCnt="3">
        <dgm:presLayoutVars>
          <dgm:bulletEnabled val="1"/>
        </dgm:presLayoutVars>
      </dgm:prSet>
      <dgm:spPr/>
    </dgm:pt>
    <dgm:pt modelId="{323E73FE-9E56-47CE-9020-D85F2AC906BA}" type="pres">
      <dgm:prSet presAssocID="{2645215B-7980-4835-B9B1-C67E8C1FCAE4}" presName="space" presStyleCnt="0"/>
      <dgm:spPr/>
    </dgm:pt>
    <dgm:pt modelId="{A772FDA3-3B19-428D-9900-66DBFF1487E4}" type="pres">
      <dgm:prSet presAssocID="{D9ED8CD1-0965-47A7-8FDA-4E2F6CB438E9}" presName="composite" presStyleCnt="0"/>
      <dgm:spPr/>
    </dgm:pt>
    <dgm:pt modelId="{20216513-37C0-464F-BFCC-EDE7AB42895D}" type="pres">
      <dgm:prSet presAssocID="{D9ED8CD1-0965-47A7-8FDA-4E2F6CB438E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E85503A4-0599-4B86-80F0-61FA7424649E}" type="pres">
      <dgm:prSet presAssocID="{D9ED8CD1-0965-47A7-8FDA-4E2F6CB438E9}" presName="desTx" presStyleLbl="alignAccFollowNode1" presStyleIdx="1" presStyleCnt="3">
        <dgm:presLayoutVars>
          <dgm:bulletEnabled val="1"/>
        </dgm:presLayoutVars>
      </dgm:prSet>
      <dgm:spPr/>
    </dgm:pt>
    <dgm:pt modelId="{F6FB3864-80BC-4CB9-9085-316E4EA3D612}" type="pres">
      <dgm:prSet presAssocID="{5D198B08-C17D-45C3-8900-4EB9EFF42086}" presName="space" presStyleCnt="0"/>
      <dgm:spPr/>
    </dgm:pt>
    <dgm:pt modelId="{10C9533E-DA50-46ED-B179-9BA7ED0BA1CB}" type="pres">
      <dgm:prSet presAssocID="{FAF94E3B-9BE9-4C73-AC4A-D9A2FC5363A6}" presName="composite" presStyleCnt="0"/>
      <dgm:spPr/>
    </dgm:pt>
    <dgm:pt modelId="{A31D79F4-AFCE-461B-8D77-BE558DA99DE4}" type="pres">
      <dgm:prSet presAssocID="{FAF94E3B-9BE9-4C73-AC4A-D9A2FC5363A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6F8E83E-E682-4044-A2E2-7097DDA2D440}" type="pres">
      <dgm:prSet presAssocID="{FAF94E3B-9BE9-4C73-AC4A-D9A2FC5363A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E07B021A-DEEE-45FA-90D9-C45360EC0EFC}" srcId="{F4D46B73-0BD8-411F-8944-FD9E55125780}" destId="{8A58674A-4CA7-41BF-8C3B-06BFEB9E2677}" srcOrd="0" destOrd="0" parTransId="{CAD5B785-24EE-4C71-86BC-050A75FD7231}" sibTransId="{2645215B-7980-4835-B9B1-C67E8C1FCAE4}"/>
    <dgm:cxn modelId="{F2FA601B-EB84-43CD-B3A7-9F33A4210050}" type="presOf" srcId="{0C49B2FB-0A13-4D06-887D-348B2BE2A666}" destId="{206FAD85-BD66-4F79-A78D-89B77CFC426C}" srcOrd="0" destOrd="0" presId="urn:microsoft.com/office/officeart/2005/8/layout/hList1"/>
    <dgm:cxn modelId="{DF08E81D-C817-4A39-BFF5-AE81CF1F42B9}" type="presOf" srcId="{876D1B18-F7EB-4070-B2C1-A3EC3791FE2E}" destId="{76F8E83E-E682-4044-A2E2-7097DDA2D440}" srcOrd="0" destOrd="0" presId="urn:microsoft.com/office/officeart/2005/8/layout/hList1"/>
    <dgm:cxn modelId="{E640AD29-BE3D-43B0-BFD7-537568BE65A8}" srcId="{8A58674A-4CA7-41BF-8C3B-06BFEB9E2677}" destId="{0C49B2FB-0A13-4D06-887D-348B2BE2A666}" srcOrd="0" destOrd="0" parTransId="{2E40080D-E9CB-4B3F-985B-BDA4B3466054}" sibTransId="{84C8E63B-ED9F-4489-A24A-411BF5EEDB41}"/>
    <dgm:cxn modelId="{67476B3B-DD2F-42FE-8619-DC3307C493F2}" type="presOf" srcId="{FAF94E3B-9BE9-4C73-AC4A-D9A2FC5363A6}" destId="{A31D79F4-AFCE-461B-8D77-BE558DA99DE4}" srcOrd="0" destOrd="0" presId="urn:microsoft.com/office/officeart/2005/8/layout/hList1"/>
    <dgm:cxn modelId="{EFB05F40-32E3-4E92-B646-6F8E6E2E73E3}" srcId="{D9ED8CD1-0965-47A7-8FDA-4E2F6CB438E9}" destId="{5A912E4B-F395-4A38-85DB-DA763312AD93}" srcOrd="1" destOrd="0" parTransId="{2EF88294-6E9A-41C6-A522-DF085561E256}" sibTransId="{88FFFE19-2279-4CB7-99AD-D92239B628DC}"/>
    <dgm:cxn modelId="{C1F58D41-83F1-453C-8A97-16F9C21AE894}" srcId="{D9ED8CD1-0965-47A7-8FDA-4E2F6CB438E9}" destId="{3A17156F-4FE4-4394-B15C-F58AC9357E66}" srcOrd="0" destOrd="0" parTransId="{9C0D928F-DD03-4213-A6BB-26D3C6403244}" sibTransId="{67A385E7-6580-4EE7-B2B4-54DE840CDAC3}"/>
    <dgm:cxn modelId="{E2989E43-2C01-42F2-9E1D-A4FC19ABF956}" srcId="{FAF94E3B-9BE9-4C73-AC4A-D9A2FC5363A6}" destId="{876D1B18-F7EB-4070-B2C1-A3EC3791FE2E}" srcOrd="0" destOrd="0" parTransId="{784649FD-0E3F-4493-AFC0-649377F33E66}" sibTransId="{52C6194F-B7AC-4F91-8CE1-F389A3891F63}"/>
    <dgm:cxn modelId="{8DF97C59-3892-4A33-8445-3C1C8A966921}" srcId="{F4D46B73-0BD8-411F-8944-FD9E55125780}" destId="{D9ED8CD1-0965-47A7-8FDA-4E2F6CB438E9}" srcOrd="1" destOrd="0" parTransId="{9EC9355A-FB3C-4035-A590-1295A0CFD14C}" sibTransId="{5D198B08-C17D-45C3-8900-4EB9EFF42086}"/>
    <dgm:cxn modelId="{08F5AA8B-DD63-47E2-98BB-AD8556DF0224}" type="presOf" srcId="{3A17156F-4FE4-4394-B15C-F58AC9357E66}" destId="{E85503A4-0599-4B86-80F0-61FA7424649E}" srcOrd="0" destOrd="0" presId="urn:microsoft.com/office/officeart/2005/8/layout/hList1"/>
    <dgm:cxn modelId="{38866893-AA2D-4CF3-8CD5-C321BF0A4590}" type="presOf" srcId="{902D1047-B8AD-4AD7-9015-5D39C54A5F3D}" destId="{76F8E83E-E682-4044-A2E2-7097DDA2D440}" srcOrd="0" destOrd="1" presId="urn:microsoft.com/office/officeart/2005/8/layout/hList1"/>
    <dgm:cxn modelId="{658834A2-AE31-40B6-A28F-727EE895F4C8}" type="presOf" srcId="{5A912E4B-F395-4A38-85DB-DA763312AD93}" destId="{E85503A4-0599-4B86-80F0-61FA7424649E}" srcOrd="0" destOrd="1" presId="urn:microsoft.com/office/officeart/2005/8/layout/hList1"/>
    <dgm:cxn modelId="{19E1E9B2-D27E-4BA3-957D-D194605AFA88}" type="presOf" srcId="{8A58674A-4CA7-41BF-8C3B-06BFEB9E2677}" destId="{BBDA8A76-06AB-4D9D-B47C-993B422AC006}" srcOrd="0" destOrd="0" presId="urn:microsoft.com/office/officeart/2005/8/layout/hList1"/>
    <dgm:cxn modelId="{2AA95FB7-CB12-463B-A869-A8BAAF6487AA}" type="presOf" srcId="{F4D46B73-0BD8-411F-8944-FD9E55125780}" destId="{B075AFDB-CF2F-44B0-B57C-66DB3C4B4B3F}" srcOrd="0" destOrd="0" presId="urn:microsoft.com/office/officeart/2005/8/layout/hList1"/>
    <dgm:cxn modelId="{BD2DD5C1-9AAB-403E-85F5-EEA37E1257DB}" type="presOf" srcId="{D9ED8CD1-0965-47A7-8FDA-4E2F6CB438E9}" destId="{20216513-37C0-464F-BFCC-EDE7AB42895D}" srcOrd="0" destOrd="0" presId="urn:microsoft.com/office/officeart/2005/8/layout/hList1"/>
    <dgm:cxn modelId="{415FFFC6-E7D1-4B04-81A9-F844B659310F}" srcId="{FAF94E3B-9BE9-4C73-AC4A-D9A2FC5363A6}" destId="{902D1047-B8AD-4AD7-9015-5D39C54A5F3D}" srcOrd="1" destOrd="0" parTransId="{0443FC43-2B44-4C0F-A2E3-39888C813685}" sibTransId="{4AA60BFA-C015-4350-BBC3-6EADCF02A70D}"/>
    <dgm:cxn modelId="{F54A1AF9-C410-49DF-9281-4249A4DD90E8}" srcId="{F4D46B73-0BD8-411F-8944-FD9E55125780}" destId="{FAF94E3B-9BE9-4C73-AC4A-D9A2FC5363A6}" srcOrd="2" destOrd="0" parTransId="{D0FA4019-2467-4A97-BBC3-EF686F744385}" sibTransId="{95F72D65-DCEC-4DF1-BBA7-4BF8043D2BF8}"/>
    <dgm:cxn modelId="{D682EFB2-4FDA-48CE-8217-9C3F05A5342C}" type="presParOf" srcId="{B075AFDB-CF2F-44B0-B57C-66DB3C4B4B3F}" destId="{E0D9572A-1116-481B-B780-4DE3D8DA5139}" srcOrd="0" destOrd="0" presId="urn:microsoft.com/office/officeart/2005/8/layout/hList1"/>
    <dgm:cxn modelId="{79FC62B9-49B4-42AD-8E4D-D883C3E9CEC1}" type="presParOf" srcId="{E0D9572A-1116-481B-B780-4DE3D8DA5139}" destId="{BBDA8A76-06AB-4D9D-B47C-993B422AC006}" srcOrd="0" destOrd="0" presId="urn:microsoft.com/office/officeart/2005/8/layout/hList1"/>
    <dgm:cxn modelId="{119F33BA-D050-48F2-95EA-089D006A4CA9}" type="presParOf" srcId="{E0D9572A-1116-481B-B780-4DE3D8DA5139}" destId="{206FAD85-BD66-4F79-A78D-89B77CFC426C}" srcOrd="1" destOrd="0" presId="urn:microsoft.com/office/officeart/2005/8/layout/hList1"/>
    <dgm:cxn modelId="{CD42FB8C-CCCB-4897-81E5-6C20DD36177A}" type="presParOf" srcId="{B075AFDB-CF2F-44B0-B57C-66DB3C4B4B3F}" destId="{323E73FE-9E56-47CE-9020-D85F2AC906BA}" srcOrd="1" destOrd="0" presId="urn:microsoft.com/office/officeart/2005/8/layout/hList1"/>
    <dgm:cxn modelId="{AB679566-A55F-4F56-B6F2-FB8FDA737FA8}" type="presParOf" srcId="{B075AFDB-CF2F-44B0-B57C-66DB3C4B4B3F}" destId="{A772FDA3-3B19-428D-9900-66DBFF1487E4}" srcOrd="2" destOrd="0" presId="urn:microsoft.com/office/officeart/2005/8/layout/hList1"/>
    <dgm:cxn modelId="{7595D749-71C9-4EB4-8567-7A816E5E4694}" type="presParOf" srcId="{A772FDA3-3B19-428D-9900-66DBFF1487E4}" destId="{20216513-37C0-464F-BFCC-EDE7AB42895D}" srcOrd="0" destOrd="0" presId="urn:microsoft.com/office/officeart/2005/8/layout/hList1"/>
    <dgm:cxn modelId="{56B0BFD5-EBBF-4788-B69B-BE92C4C927A8}" type="presParOf" srcId="{A772FDA3-3B19-428D-9900-66DBFF1487E4}" destId="{E85503A4-0599-4B86-80F0-61FA7424649E}" srcOrd="1" destOrd="0" presId="urn:microsoft.com/office/officeart/2005/8/layout/hList1"/>
    <dgm:cxn modelId="{5802643F-DB40-4229-A46A-211D22198813}" type="presParOf" srcId="{B075AFDB-CF2F-44B0-B57C-66DB3C4B4B3F}" destId="{F6FB3864-80BC-4CB9-9085-316E4EA3D612}" srcOrd="3" destOrd="0" presId="urn:microsoft.com/office/officeart/2005/8/layout/hList1"/>
    <dgm:cxn modelId="{22C8D171-EA37-489F-8E13-075613E9F81D}" type="presParOf" srcId="{B075AFDB-CF2F-44B0-B57C-66DB3C4B4B3F}" destId="{10C9533E-DA50-46ED-B179-9BA7ED0BA1CB}" srcOrd="4" destOrd="0" presId="urn:microsoft.com/office/officeart/2005/8/layout/hList1"/>
    <dgm:cxn modelId="{4D241383-B510-4CB6-A1D4-28A63AD2FE0B}" type="presParOf" srcId="{10C9533E-DA50-46ED-B179-9BA7ED0BA1CB}" destId="{A31D79F4-AFCE-461B-8D77-BE558DA99DE4}" srcOrd="0" destOrd="0" presId="urn:microsoft.com/office/officeart/2005/8/layout/hList1"/>
    <dgm:cxn modelId="{39F113CE-E762-4169-A6D8-014F0F0F9202}" type="presParOf" srcId="{10C9533E-DA50-46ED-B179-9BA7ED0BA1CB}" destId="{76F8E83E-E682-4044-A2E2-7097DDA2D44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BF0442-A19D-49A9-87B5-52A29C3996F9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C52A4066-EA27-4174-94BE-2D74AEABB67D}">
      <dgm:prSet phldrT="[文本]"/>
      <dgm:spPr/>
      <dgm:t>
        <a:bodyPr/>
        <a:lstStyle/>
        <a:p>
          <a:r>
            <a:rPr lang="en-US" altLang="zh-CN" dirty="0"/>
            <a:t>1968</a:t>
          </a:r>
          <a:endParaRPr lang="zh-CN" altLang="en-US" dirty="0"/>
        </a:p>
      </dgm:t>
    </dgm:pt>
    <dgm:pt modelId="{3CE74F0F-5887-48CA-A611-03609E29D985}" type="parTrans" cxnId="{9B7B5F51-F351-4408-A09C-6F57A3F8C086}">
      <dgm:prSet/>
      <dgm:spPr/>
      <dgm:t>
        <a:bodyPr/>
        <a:lstStyle/>
        <a:p>
          <a:endParaRPr lang="zh-CN" altLang="en-US"/>
        </a:p>
      </dgm:t>
    </dgm:pt>
    <dgm:pt modelId="{B8933A89-3E67-4D9D-ABFE-567D31E8E5AA}" type="sibTrans" cxnId="{9B7B5F51-F351-4408-A09C-6F57A3F8C086}">
      <dgm:prSet/>
      <dgm:spPr/>
      <dgm:t>
        <a:bodyPr/>
        <a:lstStyle/>
        <a:p>
          <a:endParaRPr lang="zh-CN" altLang="en-US"/>
        </a:p>
      </dgm:t>
    </dgm:pt>
    <dgm:pt modelId="{43C0A009-A6A2-4461-B6F6-80F303E4BBFD}">
      <dgm:prSet phldrT="[文本]"/>
      <dgm:spPr/>
      <dgm:t>
        <a:bodyPr/>
        <a:lstStyle/>
        <a:p>
          <a:r>
            <a:rPr lang="zh-CN" altLang="en-US" dirty="0"/>
            <a:t>模仿</a:t>
          </a:r>
        </a:p>
      </dgm:t>
    </dgm:pt>
    <dgm:pt modelId="{14FD8997-E7CF-41A2-8BD1-A3AC74A9DAAC}" type="parTrans" cxnId="{583C45AB-A749-4861-A0D5-D7BAF5E8FFE4}">
      <dgm:prSet/>
      <dgm:spPr/>
      <dgm:t>
        <a:bodyPr/>
        <a:lstStyle/>
        <a:p>
          <a:endParaRPr lang="zh-CN" altLang="en-US"/>
        </a:p>
      </dgm:t>
    </dgm:pt>
    <dgm:pt modelId="{2C9CEBCB-13B6-44B0-B9E6-DF52AB4AEB01}" type="sibTrans" cxnId="{583C45AB-A749-4861-A0D5-D7BAF5E8FFE4}">
      <dgm:prSet/>
      <dgm:spPr/>
      <dgm:t>
        <a:bodyPr/>
        <a:lstStyle/>
        <a:p>
          <a:endParaRPr lang="zh-CN" altLang="en-US"/>
        </a:p>
      </dgm:t>
    </dgm:pt>
    <dgm:pt modelId="{E59B5FCB-177E-4C09-8615-4E03B34A40DC}">
      <dgm:prSet phldrT="[文本]"/>
      <dgm:spPr/>
      <dgm:t>
        <a:bodyPr/>
        <a:lstStyle/>
        <a:p>
          <a:r>
            <a:rPr lang="en-US" altLang="zh-CN" dirty="0"/>
            <a:t>2005</a:t>
          </a:r>
          <a:endParaRPr lang="zh-CN" altLang="en-US" dirty="0"/>
        </a:p>
      </dgm:t>
    </dgm:pt>
    <dgm:pt modelId="{079C7DDD-0550-4DD6-B308-1EEC0C42808E}" type="parTrans" cxnId="{DF8AA46F-5D36-4C0F-A598-7B90356D6FE4}">
      <dgm:prSet/>
      <dgm:spPr/>
      <dgm:t>
        <a:bodyPr/>
        <a:lstStyle/>
        <a:p>
          <a:endParaRPr lang="zh-CN" altLang="en-US"/>
        </a:p>
      </dgm:t>
    </dgm:pt>
    <dgm:pt modelId="{5C1E2A99-25AD-4BCE-A464-B92E71787DD7}" type="sibTrans" cxnId="{DF8AA46F-5D36-4C0F-A598-7B90356D6FE4}">
      <dgm:prSet/>
      <dgm:spPr/>
      <dgm:t>
        <a:bodyPr/>
        <a:lstStyle/>
        <a:p>
          <a:endParaRPr lang="zh-CN" altLang="en-US"/>
        </a:p>
      </dgm:t>
    </dgm:pt>
    <dgm:pt modelId="{1A2F5AAE-9523-4645-BF8E-7B701CF1A725}">
      <dgm:prSet phldrT="[文本]"/>
      <dgm:spPr/>
      <dgm:t>
        <a:bodyPr/>
        <a:lstStyle/>
        <a:p>
          <a:r>
            <a:rPr lang="zh-CN" altLang="en-US" dirty="0"/>
            <a:t>跟随</a:t>
          </a:r>
        </a:p>
      </dgm:t>
    </dgm:pt>
    <dgm:pt modelId="{ACA8FBA8-5063-4948-BD3D-AD596CE32746}" type="parTrans" cxnId="{2000876E-996C-4C8E-B0E9-05B208164472}">
      <dgm:prSet/>
      <dgm:spPr/>
      <dgm:t>
        <a:bodyPr/>
        <a:lstStyle/>
        <a:p>
          <a:endParaRPr lang="zh-CN" altLang="en-US"/>
        </a:p>
      </dgm:t>
    </dgm:pt>
    <dgm:pt modelId="{58F4325D-AC47-4FA5-9690-FB013BDDB5CC}" type="sibTrans" cxnId="{2000876E-996C-4C8E-B0E9-05B208164472}">
      <dgm:prSet/>
      <dgm:spPr/>
      <dgm:t>
        <a:bodyPr/>
        <a:lstStyle/>
        <a:p>
          <a:endParaRPr lang="zh-CN" altLang="en-US"/>
        </a:p>
      </dgm:t>
    </dgm:pt>
    <dgm:pt modelId="{38611116-9091-47E3-A1D8-186C59A91AFC}">
      <dgm:prSet phldrT="[文本]"/>
      <dgm:spPr/>
      <dgm:t>
        <a:bodyPr/>
        <a:lstStyle/>
        <a:p>
          <a:r>
            <a:rPr lang="en-US" altLang="zh-CN" dirty="0"/>
            <a:t>2011</a:t>
          </a:r>
          <a:endParaRPr lang="zh-CN" altLang="en-US" dirty="0"/>
        </a:p>
      </dgm:t>
    </dgm:pt>
    <dgm:pt modelId="{CC5C18D9-74AC-49B7-AE07-795E38D6B5AA}" type="parTrans" cxnId="{B9ADCCC8-FB9E-4B10-A231-668CE9DA09D0}">
      <dgm:prSet/>
      <dgm:spPr/>
      <dgm:t>
        <a:bodyPr/>
        <a:lstStyle/>
        <a:p>
          <a:endParaRPr lang="zh-CN" altLang="en-US"/>
        </a:p>
      </dgm:t>
    </dgm:pt>
    <dgm:pt modelId="{53D303CD-7863-4174-8022-A44831EF2263}" type="sibTrans" cxnId="{B9ADCCC8-FB9E-4B10-A231-668CE9DA09D0}">
      <dgm:prSet/>
      <dgm:spPr/>
      <dgm:t>
        <a:bodyPr/>
        <a:lstStyle/>
        <a:p>
          <a:endParaRPr lang="zh-CN" altLang="en-US"/>
        </a:p>
      </dgm:t>
    </dgm:pt>
    <dgm:pt modelId="{C9E58FB1-5575-494E-A699-011DC4217FC4}">
      <dgm:prSet phldrT="[文本]"/>
      <dgm:spPr/>
      <dgm:t>
        <a:bodyPr/>
        <a:lstStyle/>
        <a:p>
          <a:r>
            <a:rPr lang="zh-CN" altLang="en-US" dirty="0"/>
            <a:t>自主开发试验</a:t>
          </a:r>
        </a:p>
      </dgm:t>
    </dgm:pt>
    <dgm:pt modelId="{1022C314-6614-4F8A-BC33-4AD4CA9B24BA}" type="parTrans" cxnId="{D02D11FC-8E52-49B5-AD10-90DFB3EFA3D5}">
      <dgm:prSet/>
      <dgm:spPr/>
      <dgm:t>
        <a:bodyPr/>
        <a:lstStyle/>
        <a:p>
          <a:endParaRPr lang="zh-CN" altLang="en-US"/>
        </a:p>
      </dgm:t>
    </dgm:pt>
    <dgm:pt modelId="{DFE3B4CC-E75D-4A74-A15E-4097368D98C1}" type="sibTrans" cxnId="{D02D11FC-8E52-49B5-AD10-90DFB3EFA3D5}">
      <dgm:prSet/>
      <dgm:spPr/>
      <dgm:t>
        <a:bodyPr/>
        <a:lstStyle/>
        <a:p>
          <a:endParaRPr lang="zh-CN" altLang="en-US"/>
        </a:p>
      </dgm:t>
    </dgm:pt>
    <dgm:pt modelId="{3316C2DF-EB51-48DC-B20B-E96583BAA252}">
      <dgm:prSet phldrT="[文本]"/>
      <dgm:spPr/>
      <dgm:t>
        <a:bodyPr/>
        <a:lstStyle/>
        <a:p>
          <a:r>
            <a:rPr lang="zh-CN" altLang="en-US" dirty="0"/>
            <a:t>科技领先</a:t>
          </a:r>
        </a:p>
      </dgm:t>
    </dgm:pt>
    <dgm:pt modelId="{F08B5A72-07CF-4635-8B28-46C6DC18D57C}" type="parTrans" cxnId="{8DDC8500-7C3C-4B22-8FBC-E8D29F914C4B}">
      <dgm:prSet/>
      <dgm:spPr/>
      <dgm:t>
        <a:bodyPr/>
        <a:lstStyle/>
        <a:p>
          <a:endParaRPr lang="zh-CN" altLang="en-US"/>
        </a:p>
      </dgm:t>
    </dgm:pt>
    <dgm:pt modelId="{D48448AF-2B9C-4118-9FBF-212A1693654D}" type="sibTrans" cxnId="{8DDC8500-7C3C-4B22-8FBC-E8D29F914C4B}">
      <dgm:prSet/>
      <dgm:spPr/>
      <dgm:t>
        <a:bodyPr/>
        <a:lstStyle/>
        <a:p>
          <a:endParaRPr lang="zh-CN" altLang="en-US"/>
        </a:p>
      </dgm:t>
    </dgm:pt>
    <dgm:pt modelId="{3F4CD4C7-C202-478A-9AC5-42A4510EF9CB}">
      <dgm:prSet phldrT="[文本]"/>
      <dgm:spPr/>
      <dgm:t>
        <a:bodyPr/>
        <a:lstStyle/>
        <a:p>
          <a:r>
            <a:rPr lang="en-US" altLang="zh-CN" dirty="0"/>
            <a:t>2014</a:t>
          </a:r>
          <a:endParaRPr lang="zh-CN" altLang="en-US" dirty="0"/>
        </a:p>
      </dgm:t>
    </dgm:pt>
    <dgm:pt modelId="{E61CCBA9-1243-41D3-9074-956C4BE2A3EA}" type="parTrans" cxnId="{AD45F773-5B1D-4734-84EC-F6E3BF99252F}">
      <dgm:prSet/>
      <dgm:spPr/>
      <dgm:t>
        <a:bodyPr/>
        <a:lstStyle/>
        <a:p>
          <a:endParaRPr lang="zh-CN" altLang="en-US"/>
        </a:p>
      </dgm:t>
    </dgm:pt>
    <dgm:pt modelId="{2D44A169-84A3-4E9B-8252-299D18B21237}" type="sibTrans" cxnId="{AD45F773-5B1D-4734-84EC-F6E3BF99252F}">
      <dgm:prSet/>
      <dgm:spPr/>
      <dgm:t>
        <a:bodyPr/>
        <a:lstStyle/>
        <a:p>
          <a:endParaRPr lang="zh-CN" altLang="en-US"/>
        </a:p>
      </dgm:t>
    </dgm:pt>
    <dgm:pt modelId="{C34F5D35-3686-40D2-B1CC-91681E9D09B6}">
      <dgm:prSet phldrT="[文本]"/>
      <dgm:spPr/>
      <dgm:t>
        <a:bodyPr/>
        <a:lstStyle/>
        <a:p>
          <a:r>
            <a:rPr lang="zh-CN" altLang="en-US" dirty="0"/>
            <a:t>加大应用研究</a:t>
          </a:r>
        </a:p>
      </dgm:t>
    </dgm:pt>
    <dgm:pt modelId="{D1A32269-AE15-4EE6-99A6-76113E17D49D}" type="parTrans" cxnId="{35351F66-1301-490E-81B5-D40126A772A4}">
      <dgm:prSet/>
      <dgm:spPr/>
      <dgm:t>
        <a:bodyPr/>
        <a:lstStyle/>
        <a:p>
          <a:endParaRPr lang="zh-CN" altLang="en-US"/>
        </a:p>
      </dgm:t>
    </dgm:pt>
    <dgm:pt modelId="{1EF8E378-32A6-4F01-A474-ACE8FB4FF5A9}" type="sibTrans" cxnId="{35351F66-1301-490E-81B5-D40126A772A4}">
      <dgm:prSet/>
      <dgm:spPr/>
      <dgm:t>
        <a:bodyPr/>
        <a:lstStyle/>
        <a:p>
          <a:endParaRPr lang="zh-CN" altLang="en-US"/>
        </a:p>
      </dgm:t>
    </dgm:pt>
    <dgm:pt modelId="{28F83B2E-423E-4448-B60D-C9CC9154135A}">
      <dgm:prSet phldrT="[文本]"/>
      <dgm:spPr/>
      <dgm:t>
        <a:bodyPr/>
        <a:lstStyle/>
        <a:p>
          <a:r>
            <a:rPr lang="en-US" altLang="zh-CN" dirty="0"/>
            <a:t>2018</a:t>
          </a:r>
          <a:endParaRPr lang="zh-CN" altLang="en-US" dirty="0"/>
        </a:p>
      </dgm:t>
    </dgm:pt>
    <dgm:pt modelId="{EFA2CC2A-0A26-4B62-9EC9-EE756EB50221}" type="parTrans" cxnId="{3ACB675E-3965-4992-AF0D-4EF7CA89F71B}">
      <dgm:prSet/>
      <dgm:spPr/>
      <dgm:t>
        <a:bodyPr/>
        <a:lstStyle/>
        <a:p>
          <a:endParaRPr lang="zh-CN" altLang="en-US"/>
        </a:p>
      </dgm:t>
    </dgm:pt>
    <dgm:pt modelId="{1C3500BD-85BC-4C7C-810A-2CB398BB7058}" type="sibTrans" cxnId="{3ACB675E-3965-4992-AF0D-4EF7CA89F71B}">
      <dgm:prSet/>
      <dgm:spPr/>
      <dgm:t>
        <a:bodyPr/>
        <a:lstStyle/>
        <a:p>
          <a:endParaRPr lang="zh-CN" altLang="en-US"/>
        </a:p>
      </dgm:t>
    </dgm:pt>
    <dgm:pt modelId="{65C47BFE-C9E1-435B-822F-46A307AFFAA6}">
      <dgm:prSet phldrT="[文本]"/>
      <dgm:spPr/>
      <dgm:t>
        <a:bodyPr/>
        <a:lstStyle/>
        <a:p>
          <a:r>
            <a:rPr lang="zh-CN" altLang="en-US" dirty="0"/>
            <a:t>投入基础研究</a:t>
          </a:r>
        </a:p>
      </dgm:t>
    </dgm:pt>
    <dgm:pt modelId="{C091ACED-7249-40AF-82BD-C6438666DBA6}" type="parTrans" cxnId="{0DA583B2-3982-4E7C-9DBD-264C06F0021E}">
      <dgm:prSet/>
      <dgm:spPr/>
      <dgm:t>
        <a:bodyPr/>
        <a:lstStyle/>
        <a:p>
          <a:endParaRPr lang="zh-CN" altLang="en-US"/>
        </a:p>
      </dgm:t>
    </dgm:pt>
    <dgm:pt modelId="{F1116B3D-FFD0-4FA2-8E14-A31ACE86647C}" type="sibTrans" cxnId="{0DA583B2-3982-4E7C-9DBD-264C06F0021E}">
      <dgm:prSet/>
      <dgm:spPr/>
      <dgm:t>
        <a:bodyPr/>
        <a:lstStyle/>
        <a:p>
          <a:endParaRPr lang="zh-CN" altLang="en-US"/>
        </a:p>
      </dgm:t>
    </dgm:pt>
    <dgm:pt modelId="{A0E9A0F6-54FF-4B92-9577-C368E88F6F1E}">
      <dgm:prSet phldrT="[文本]"/>
      <dgm:spPr/>
      <dgm:t>
        <a:bodyPr/>
        <a:lstStyle/>
        <a:p>
          <a:r>
            <a:rPr lang="en-US" altLang="zh-CN" dirty="0"/>
            <a:t>2021</a:t>
          </a:r>
          <a:endParaRPr lang="zh-CN" altLang="en-US" dirty="0"/>
        </a:p>
      </dgm:t>
    </dgm:pt>
    <dgm:pt modelId="{8E21B12E-0E23-4E38-B34C-763925F341F0}" type="parTrans" cxnId="{2E5B24B8-628C-4D7B-AB79-6851A9A8209B}">
      <dgm:prSet/>
      <dgm:spPr/>
      <dgm:t>
        <a:bodyPr/>
        <a:lstStyle/>
        <a:p>
          <a:endParaRPr lang="zh-CN" altLang="en-US"/>
        </a:p>
      </dgm:t>
    </dgm:pt>
    <dgm:pt modelId="{5A51C59E-08E8-447B-BD28-CCE1DB15B28C}" type="sibTrans" cxnId="{2E5B24B8-628C-4D7B-AB79-6851A9A8209B}">
      <dgm:prSet/>
      <dgm:spPr/>
      <dgm:t>
        <a:bodyPr/>
        <a:lstStyle/>
        <a:p>
          <a:endParaRPr lang="zh-CN" altLang="en-US"/>
        </a:p>
      </dgm:t>
    </dgm:pt>
    <dgm:pt modelId="{F119B0D1-88C7-43B6-BDBA-C6BFCB8C7274}" type="pres">
      <dgm:prSet presAssocID="{22BF0442-A19D-49A9-87B5-52A29C3996F9}" presName="rootnode" presStyleCnt="0">
        <dgm:presLayoutVars>
          <dgm:chMax/>
          <dgm:chPref/>
          <dgm:dir/>
          <dgm:animLvl val="lvl"/>
        </dgm:presLayoutVars>
      </dgm:prSet>
      <dgm:spPr/>
    </dgm:pt>
    <dgm:pt modelId="{9B6EA58D-D0E5-41DF-B46B-6764247DDEE9}" type="pres">
      <dgm:prSet presAssocID="{C52A4066-EA27-4174-94BE-2D74AEABB67D}" presName="composite" presStyleCnt="0"/>
      <dgm:spPr/>
    </dgm:pt>
    <dgm:pt modelId="{B026C568-587D-49A2-A6E7-D0E2D3BA392F}" type="pres">
      <dgm:prSet presAssocID="{C52A4066-EA27-4174-94BE-2D74AEABB67D}" presName="bentUpArrow1" presStyleLbl="alignImgPlace1" presStyleIdx="0" presStyleCnt="5"/>
      <dgm:spPr/>
    </dgm:pt>
    <dgm:pt modelId="{E04CA6C7-7345-40AF-9F26-C52F2C20889F}" type="pres">
      <dgm:prSet presAssocID="{C52A4066-EA27-4174-94BE-2D74AEABB67D}" presName="ParentText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28B6EEDB-3C6F-4A3C-8682-EB14FAFE2A04}" type="pres">
      <dgm:prSet presAssocID="{C52A4066-EA27-4174-94BE-2D74AEABB67D}" presName="Child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01661DA3-CAEE-43F4-93F4-E587058A539E}" type="pres">
      <dgm:prSet presAssocID="{B8933A89-3E67-4D9D-ABFE-567D31E8E5AA}" presName="sibTrans" presStyleCnt="0"/>
      <dgm:spPr/>
    </dgm:pt>
    <dgm:pt modelId="{F6D2937D-35D4-4101-9A43-427BA0E83B74}" type="pres">
      <dgm:prSet presAssocID="{E59B5FCB-177E-4C09-8615-4E03B34A40DC}" presName="composite" presStyleCnt="0"/>
      <dgm:spPr/>
    </dgm:pt>
    <dgm:pt modelId="{7EAEB672-8EF9-4EAE-A3B6-513C39D877CE}" type="pres">
      <dgm:prSet presAssocID="{E59B5FCB-177E-4C09-8615-4E03B34A40DC}" presName="bentUpArrow1" presStyleLbl="alignImgPlace1" presStyleIdx="1" presStyleCnt="5"/>
      <dgm:spPr/>
    </dgm:pt>
    <dgm:pt modelId="{DA78523B-CA84-425D-BF25-9A4181712939}" type="pres">
      <dgm:prSet presAssocID="{E59B5FCB-177E-4C09-8615-4E03B34A40DC}" presName="ParentText" presStyleLbl="node1" presStyleIdx="1" presStyleCnt="6">
        <dgm:presLayoutVars>
          <dgm:chMax val="1"/>
          <dgm:chPref val="1"/>
          <dgm:bulletEnabled val="1"/>
        </dgm:presLayoutVars>
      </dgm:prSet>
      <dgm:spPr/>
    </dgm:pt>
    <dgm:pt modelId="{A336A6F5-3301-4E3A-97DF-0C9C3CD8CEF0}" type="pres">
      <dgm:prSet presAssocID="{E59B5FCB-177E-4C09-8615-4E03B34A40DC}" presName="Child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B3D322E7-6736-49AC-8FB7-50AA36B4C27A}" type="pres">
      <dgm:prSet presAssocID="{5C1E2A99-25AD-4BCE-A464-B92E71787DD7}" presName="sibTrans" presStyleCnt="0"/>
      <dgm:spPr/>
    </dgm:pt>
    <dgm:pt modelId="{30DD0C58-0F68-404C-91A7-A8B78FE26EA3}" type="pres">
      <dgm:prSet presAssocID="{38611116-9091-47E3-A1D8-186C59A91AFC}" presName="composite" presStyleCnt="0"/>
      <dgm:spPr/>
    </dgm:pt>
    <dgm:pt modelId="{5268FF8A-4C79-4DFE-8889-FD5E445A01D0}" type="pres">
      <dgm:prSet presAssocID="{38611116-9091-47E3-A1D8-186C59A91AFC}" presName="bentUpArrow1" presStyleLbl="alignImgPlace1" presStyleIdx="2" presStyleCnt="5"/>
      <dgm:spPr/>
    </dgm:pt>
    <dgm:pt modelId="{494D147B-1583-44BF-BC0F-D728BD560529}" type="pres">
      <dgm:prSet presAssocID="{38611116-9091-47E3-A1D8-186C59A91AFC}" presName="ParentText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40DE9CDA-9EA0-4F85-9185-0AD21C9B412F}" type="pres">
      <dgm:prSet presAssocID="{38611116-9091-47E3-A1D8-186C59A91AFC}" presName="Child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6102B4CE-24EE-4592-A13E-AEEDC96A255F}" type="pres">
      <dgm:prSet presAssocID="{53D303CD-7863-4174-8022-A44831EF2263}" presName="sibTrans" presStyleCnt="0"/>
      <dgm:spPr/>
    </dgm:pt>
    <dgm:pt modelId="{66F2C08A-C0D2-441D-833F-EBB76F1EC2B1}" type="pres">
      <dgm:prSet presAssocID="{3F4CD4C7-C202-478A-9AC5-42A4510EF9CB}" presName="composite" presStyleCnt="0"/>
      <dgm:spPr/>
    </dgm:pt>
    <dgm:pt modelId="{BC790F56-1FE7-4009-A20D-12DE47B3C497}" type="pres">
      <dgm:prSet presAssocID="{3F4CD4C7-C202-478A-9AC5-42A4510EF9CB}" presName="bentUpArrow1" presStyleLbl="alignImgPlace1" presStyleIdx="3" presStyleCnt="5"/>
      <dgm:spPr/>
    </dgm:pt>
    <dgm:pt modelId="{53835DCE-3CB5-47D1-A85E-2352CE10A2C5}" type="pres">
      <dgm:prSet presAssocID="{3F4CD4C7-C202-478A-9AC5-42A4510EF9CB}" presName="ParentText" presStyleLbl="node1" presStyleIdx="3" presStyleCnt="6">
        <dgm:presLayoutVars>
          <dgm:chMax val="1"/>
          <dgm:chPref val="1"/>
          <dgm:bulletEnabled val="1"/>
        </dgm:presLayoutVars>
      </dgm:prSet>
      <dgm:spPr/>
    </dgm:pt>
    <dgm:pt modelId="{00C43F02-0B93-496B-9883-B3D6F7ABC7AD}" type="pres">
      <dgm:prSet presAssocID="{3F4CD4C7-C202-478A-9AC5-42A4510EF9CB}" presName="Child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1427BE0E-C722-4955-8AEA-2A3B2FECC461}" type="pres">
      <dgm:prSet presAssocID="{2D44A169-84A3-4E9B-8252-299D18B21237}" presName="sibTrans" presStyleCnt="0"/>
      <dgm:spPr/>
    </dgm:pt>
    <dgm:pt modelId="{046D56B0-283B-4FEE-95A8-8EE8D87FD249}" type="pres">
      <dgm:prSet presAssocID="{28F83B2E-423E-4448-B60D-C9CC9154135A}" presName="composite" presStyleCnt="0"/>
      <dgm:spPr/>
    </dgm:pt>
    <dgm:pt modelId="{9B91FF69-B2DE-4DB4-B634-7E744011278C}" type="pres">
      <dgm:prSet presAssocID="{28F83B2E-423E-4448-B60D-C9CC9154135A}" presName="bentUpArrow1" presStyleLbl="alignImgPlace1" presStyleIdx="4" presStyleCnt="5"/>
      <dgm:spPr/>
    </dgm:pt>
    <dgm:pt modelId="{D367C008-8FC0-4B2C-80ED-841C64EE11E8}" type="pres">
      <dgm:prSet presAssocID="{28F83B2E-423E-4448-B60D-C9CC9154135A}" presName="ParentText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50F3D54E-63F3-4B71-A426-032B99804E51}" type="pres">
      <dgm:prSet presAssocID="{28F83B2E-423E-4448-B60D-C9CC9154135A}" presName="Child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4A1ABC77-DF86-4999-A654-B52BAEA89B5C}" type="pres">
      <dgm:prSet presAssocID="{1C3500BD-85BC-4C7C-810A-2CB398BB7058}" presName="sibTrans" presStyleCnt="0"/>
      <dgm:spPr/>
    </dgm:pt>
    <dgm:pt modelId="{C740DB61-8214-4C3E-83C9-B5264426B24B}" type="pres">
      <dgm:prSet presAssocID="{A0E9A0F6-54FF-4B92-9577-C368E88F6F1E}" presName="composite" presStyleCnt="0"/>
      <dgm:spPr/>
    </dgm:pt>
    <dgm:pt modelId="{D60621DB-5631-44DB-8961-8D88719ADB9E}" type="pres">
      <dgm:prSet presAssocID="{A0E9A0F6-54FF-4B92-9577-C368E88F6F1E}" presName="ParentText" presStyleLbl="node1" presStyleIdx="5" presStyleCnt="6">
        <dgm:presLayoutVars>
          <dgm:chMax val="1"/>
          <dgm:chPref val="1"/>
          <dgm:bulletEnabled val="1"/>
        </dgm:presLayoutVars>
      </dgm:prSet>
      <dgm:spPr/>
    </dgm:pt>
    <dgm:pt modelId="{095FF192-08E2-4475-B737-5E34D7B2540B}" type="pres">
      <dgm:prSet presAssocID="{A0E9A0F6-54FF-4B92-9577-C368E88F6F1E}" presName="FinalChild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8DDC8500-7C3C-4B22-8FBC-E8D29F914C4B}" srcId="{A0E9A0F6-54FF-4B92-9577-C368E88F6F1E}" destId="{3316C2DF-EB51-48DC-B20B-E96583BAA252}" srcOrd="0" destOrd="0" parTransId="{F08B5A72-07CF-4635-8B28-46C6DC18D57C}" sibTransId="{D48448AF-2B9C-4118-9FBF-212A1693654D}"/>
    <dgm:cxn modelId="{ED235F0B-541F-4177-BC63-3B588C7BF705}" type="presOf" srcId="{E59B5FCB-177E-4C09-8615-4E03B34A40DC}" destId="{DA78523B-CA84-425D-BF25-9A4181712939}" srcOrd="0" destOrd="0" presId="urn:microsoft.com/office/officeart/2005/8/layout/StepDownProcess"/>
    <dgm:cxn modelId="{BA935C12-8F70-414F-8066-1CD561761218}" type="presOf" srcId="{43C0A009-A6A2-4461-B6F6-80F303E4BBFD}" destId="{28B6EEDB-3C6F-4A3C-8682-EB14FAFE2A04}" srcOrd="0" destOrd="0" presId="urn:microsoft.com/office/officeart/2005/8/layout/StepDownProcess"/>
    <dgm:cxn modelId="{27B65814-BDC8-47AA-AE44-F97231D71F9D}" type="presOf" srcId="{C34F5D35-3686-40D2-B1CC-91681E9D09B6}" destId="{00C43F02-0B93-496B-9883-B3D6F7ABC7AD}" srcOrd="0" destOrd="0" presId="urn:microsoft.com/office/officeart/2005/8/layout/StepDownProcess"/>
    <dgm:cxn modelId="{939A1D21-6893-4207-9278-330075CA936A}" type="presOf" srcId="{65C47BFE-C9E1-435B-822F-46A307AFFAA6}" destId="{50F3D54E-63F3-4B71-A426-032B99804E51}" srcOrd="0" destOrd="0" presId="urn:microsoft.com/office/officeart/2005/8/layout/StepDownProcess"/>
    <dgm:cxn modelId="{1D533328-9E13-42B9-98EC-A89EC30F8A0F}" type="presOf" srcId="{38611116-9091-47E3-A1D8-186C59A91AFC}" destId="{494D147B-1583-44BF-BC0F-D728BD560529}" srcOrd="0" destOrd="0" presId="urn:microsoft.com/office/officeart/2005/8/layout/StepDownProcess"/>
    <dgm:cxn modelId="{727C2934-395A-4F65-8728-DFD343B7848B}" type="presOf" srcId="{A0E9A0F6-54FF-4B92-9577-C368E88F6F1E}" destId="{D60621DB-5631-44DB-8961-8D88719ADB9E}" srcOrd="0" destOrd="0" presId="urn:microsoft.com/office/officeart/2005/8/layout/StepDownProcess"/>
    <dgm:cxn modelId="{3ACB675E-3965-4992-AF0D-4EF7CA89F71B}" srcId="{22BF0442-A19D-49A9-87B5-52A29C3996F9}" destId="{28F83B2E-423E-4448-B60D-C9CC9154135A}" srcOrd="4" destOrd="0" parTransId="{EFA2CC2A-0A26-4B62-9EC9-EE756EB50221}" sibTransId="{1C3500BD-85BC-4C7C-810A-2CB398BB7058}"/>
    <dgm:cxn modelId="{86703741-3C82-4213-B6EA-68F1B2919A62}" type="presOf" srcId="{22BF0442-A19D-49A9-87B5-52A29C3996F9}" destId="{F119B0D1-88C7-43B6-BDBA-C6BFCB8C7274}" srcOrd="0" destOrd="0" presId="urn:microsoft.com/office/officeart/2005/8/layout/StepDownProcess"/>
    <dgm:cxn modelId="{35351F66-1301-490E-81B5-D40126A772A4}" srcId="{3F4CD4C7-C202-478A-9AC5-42A4510EF9CB}" destId="{C34F5D35-3686-40D2-B1CC-91681E9D09B6}" srcOrd="0" destOrd="0" parTransId="{D1A32269-AE15-4EE6-99A6-76113E17D49D}" sibTransId="{1EF8E378-32A6-4F01-A474-ACE8FB4FF5A9}"/>
    <dgm:cxn modelId="{2000876E-996C-4C8E-B0E9-05B208164472}" srcId="{E59B5FCB-177E-4C09-8615-4E03B34A40DC}" destId="{1A2F5AAE-9523-4645-BF8E-7B701CF1A725}" srcOrd="0" destOrd="0" parTransId="{ACA8FBA8-5063-4948-BD3D-AD596CE32746}" sibTransId="{58F4325D-AC47-4FA5-9690-FB013BDDB5CC}"/>
    <dgm:cxn modelId="{DF8AA46F-5D36-4C0F-A598-7B90356D6FE4}" srcId="{22BF0442-A19D-49A9-87B5-52A29C3996F9}" destId="{E59B5FCB-177E-4C09-8615-4E03B34A40DC}" srcOrd="1" destOrd="0" parTransId="{079C7DDD-0550-4DD6-B308-1EEC0C42808E}" sibTransId="{5C1E2A99-25AD-4BCE-A464-B92E71787DD7}"/>
    <dgm:cxn modelId="{9B7B5F51-F351-4408-A09C-6F57A3F8C086}" srcId="{22BF0442-A19D-49A9-87B5-52A29C3996F9}" destId="{C52A4066-EA27-4174-94BE-2D74AEABB67D}" srcOrd="0" destOrd="0" parTransId="{3CE74F0F-5887-48CA-A611-03609E29D985}" sibTransId="{B8933A89-3E67-4D9D-ABFE-567D31E8E5AA}"/>
    <dgm:cxn modelId="{AD45F773-5B1D-4734-84EC-F6E3BF99252F}" srcId="{22BF0442-A19D-49A9-87B5-52A29C3996F9}" destId="{3F4CD4C7-C202-478A-9AC5-42A4510EF9CB}" srcOrd="3" destOrd="0" parTransId="{E61CCBA9-1243-41D3-9074-956C4BE2A3EA}" sibTransId="{2D44A169-84A3-4E9B-8252-299D18B21237}"/>
    <dgm:cxn modelId="{8DD7C68B-951E-4454-8A70-857BF9E53CF7}" type="presOf" srcId="{3316C2DF-EB51-48DC-B20B-E96583BAA252}" destId="{095FF192-08E2-4475-B737-5E34D7B2540B}" srcOrd="0" destOrd="0" presId="urn:microsoft.com/office/officeart/2005/8/layout/StepDownProcess"/>
    <dgm:cxn modelId="{6D1ED1A4-F7BF-4855-AB94-478699C5A15E}" type="presOf" srcId="{1A2F5AAE-9523-4645-BF8E-7B701CF1A725}" destId="{A336A6F5-3301-4E3A-97DF-0C9C3CD8CEF0}" srcOrd="0" destOrd="0" presId="urn:microsoft.com/office/officeart/2005/8/layout/StepDownProcess"/>
    <dgm:cxn modelId="{6FF8F1A6-6B14-4DE7-8061-4AE23FEDD4EB}" type="presOf" srcId="{3F4CD4C7-C202-478A-9AC5-42A4510EF9CB}" destId="{53835DCE-3CB5-47D1-A85E-2352CE10A2C5}" srcOrd="0" destOrd="0" presId="urn:microsoft.com/office/officeart/2005/8/layout/StepDownProcess"/>
    <dgm:cxn modelId="{583C45AB-A749-4861-A0D5-D7BAF5E8FFE4}" srcId="{C52A4066-EA27-4174-94BE-2D74AEABB67D}" destId="{43C0A009-A6A2-4461-B6F6-80F303E4BBFD}" srcOrd="0" destOrd="0" parTransId="{14FD8997-E7CF-41A2-8BD1-A3AC74A9DAAC}" sibTransId="{2C9CEBCB-13B6-44B0-B9E6-DF52AB4AEB01}"/>
    <dgm:cxn modelId="{0DA583B2-3982-4E7C-9DBD-264C06F0021E}" srcId="{28F83B2E-423E-4448-B60D-C9CC9154135A}" destId="{65C47BFE-C9E1-435B-822F-46A307AFFAA6}" srcOrd="0" destOrd="0" parTransId="{C091ACED-7249-40AF-82BD-C6438666DBA6}" sibTransId="{F1116B3D-FFD0-4FA2-8E14-A31ACE86647C}"/>
    <dgm:cxn modelId="{154DD9B7-2B3D-4AFF-99EF-6AD9A9FF6862}" type="presOf" srcId="{28F83B2E-423E-4448-B60D-C9CC9154135A}" destId="{D367C008-8FC0-4B2C-80ED-841C64EE11E8}" srcOrd="0" destOrd="0" presId="urn:microsoft.com/office/officeart/2005/8/layout/StepDownProcess"/>
    <dgm:cxn modelId="{2E5B24B8-628C-4D7B-AB79-6851A9A8209B}" srcId="{22BF0442-A19D-49A9-87B5-52A29C3996F9}" destId="{A0E9A0F6-54FF-4B92-9577-C368E88F6F1E}" srcOrd="5" destOrd="0" parTransId="{8E21B12E-0E23-4E38-B34C-763925F341F0}" sibTransId="{5A51C59E-08E8-447B-BD28-CCE1DB15B28C}"/>
    <dgm:cxn modelId="{B9ADCCC8-FB9E-4B10-A231-668CE9DA09D0}" srcId="{22BF0442-A19D-49A9-87B5-52A29C3996F9}" destId="{38611116-9091-47E3-A1D8-186C59A91AFC}" srcOrd="2" destOrd="0" parTransId="{CC5C18D9-74AC-49B7-AE07-795E38D6B5AA}" sibTransId="{53D303CD-7863-4174-8022-A44831EF2263}"/>
    <dgm:cxn modelId="{B8D7BBD0-ECDF-466F-81BB-097A6281A369}" type="presOf" srcId="{C52A4066-EA27-4174-94BE-2D74AEABB67D}" destId="{E04CA6C7-7345-40AF-9F26-C52F2C20889F}" srcOrd="0" destOrd="0" presId="urn:microsoft.com/office/officeart/2005/8/layout/StepDownProcess"/>
    <dgm:cxn modelId="{EA7FD5F5-B33B-47EE-9E50-87E6D043F017}" type="presOf" srcId="{C9E58FB1-5575-494E-A699-011DC4217FC4}" destId="{40DE9CDA-9EA0-4F85-9185-0AD21C9B412F}" srcOrd="0" destOrd="0" presId="urn:microsoft.com/office/officeart/2005/8/layout/StepDownProcess"/>
    <dgm:cxn modelId="{D02D11FC-8E52-49B5-AD10-90DFB3EFA3D5}" srcId="{38611116-9091-47E3-A1D8-186C59A91AFC}" destId="{C9E58FB1-5575-494E-A699-011DC4217FC4}" srcOrd="0" destOrd="0" parTransId="{1022C314-6614-4F8A-BC33-4AD4CA9B24BA}" sibTransId="{DFE3B4CC-E75D-4A74-A15E-4097368D98C1}"/>
    <dgm:cxn modelId="{AAD7EDE4-51BF-4ECC-AC5A-FB5743AA69AB}" type="presParOf" srcId="{F119B0D1-88C7-43B6-BDBA-C6BFCB8C7274}" destId="{9B6EA58D-D0E5-41DF-B46B-6764247DDEE9}" srcOrd="0" destOrd="0" presId="urn:microsoft.com/office/officeart/2005/8/layout/StepDownProcess"/>
    <dgm:cxn modelId="{0F261928-BB69-4BCB-A5C7-D544D7AD6764}" type="presParOf" srcId="{9B6EA58D-D0E5-41DF-B46B-6764247DDEE9}" destId="{B026C568-587D-49A2-A6E7-D0E2D3BA392F}" srcOrd="0" destOrd="0" presId="urn:microsoft.com/office/officeart/2005/8/layout/StepDownProcess"/>
    <dgm:cxn modelId="{3E9F7A00-8855-4623-AB58-E622702FFDE5}" type="presParOf" srcId="{9B6EA58D-D0E5-41DF-B46B-6764247DDEE9}" destId="{E04CA6C7-7345-40AF-9F26-C52F2C20889F}" srcOrd="1" destOrd="0" presId="urn:microsoft.com/office/officeart/2005/8/layout/StepDownProcess"/>
    <dgm:cxn modelId="{5A2BC525-B859-4070-8C03-68FA053BE573}" type="presParOf" srcId="{9B6EA58D-D0E5-41DF-B46B-6764247DDEE9}" destId="{28B6EEDB-3C6F-4A3C-8682-EB14FAFE2A04}" srcOrd="2" destOrd="0" presId="urn:microsoft.com/office/officeart/2005/8/layout/StepDownProcess"/>
    <dgm:cxn modelId="{E4DAF33A-B381-4645-B332-7F03A52344C8}" type="presParOf" srcId="{F119B0D1-88C7-43B6-BDBA-C6BFCB8C7274}" destId="{01661DA3-CAEE-43F4-93F4-E587058A539E}" srcOrd="1" destOrd="0" presId="urn:microsoft.com/office/officeart/2005/8/layout/StepDownProcess"/>
    <dgm:cxn modelId="{181F568C-5BE0-4DF7-82DB-8581AFFD5588}" type="presParOf" srcId="{F119B0D1-88C7-43B6-BDBA-C6BFCB8C7274}" destId="{F6D2937D-35D4-4101-9A43-427BA0E83B74}" srcOrd="2" destOrd="0" presId="urn:microsoft.com/office/officeart/2005/8/layout/StepDownProcess"/>
    <dgm:cxn modelId="{F4C0DB7D-3AC6-45D2-9595-D4132E1EDE41}" type="presParOf" srcId="{F6D2937D-35D4-4101-9A43-427BA0E83B74}" destId="{7EAEB672-8EF9-4EAE-A3B6-513C39D877CE}" srcOrd="0" destOrd="0" presId="urn:microsoft.com/office/officeart/2005/8/layout/StepDownProcess"/>
    <dgm:cxn modelId="{957BFCBA-7DD2-49DA-B570-2E86BB799256}" type="presParOf" srcId="{F6D2937D-35D4-4101-9A43-427BA0E83B74}" destId="{DA78523B-CA84-425D-BF25-9A4181712939}" srcOrd="1" destOrd="0" presId="urn:microsoft.com/office/officeart/2005/8/layout/StepDownProcess"/>
    <dgm:cxn modelId="{41EA5252-AB58-4DC8-92A0-51E0954CA8CC}" type="presParOf" srcId="{F6D2937D-35D4-4101-9A43-427BA0E83B74}" destId="{A336A6F5-3301-4E3A-97DF-0C9C3CD8CEF0}" srcOrd="2" destOrd="0" presId="urn:microsoft.com/office/officeart/2005/8/layout/StepDownProcess"/>
    <dgm:cxn modelId="{4F3791A2-4769-45F2-86C4-3D5DB6AF8ECB}" type="presParOf" srcId="{F119B0D1-88C7-43B6-BDBA-C6BFCB8C7274}" destId="{B3D322E7-6736-49AC-8FB7-50AA36B4C27A}" srcOrd="3" destOrd="0" presId="urn:microsoft.com/office/officeart/2005/8/layout/StepDownProcess"/>
    <dgm:cxn modelId="{5CAD68FF-5FF5-4EB9-9154-645F5031C3CB}" type="presParOf" srcId="{F119B0D1-88C7-43B6-BDBA-C6BFCB8C7274}" destId="{30DD0C58-0F68-404C-91A7-A8B78FE26EA3}" srcOrd="4" destOrd="0" presId="urn:microsoft.com/office/officeart/2005/8/layout/StepDownProcess"/>
    <dgm:cxn modelId="{02AE65A5-6D86-41C6-A6D9-4AC61665BE27}" type="presParOf" srcId="{30DD0C58-0F68-404C-91A7-A8B78FE26EA3}" destId="{5268FF8A-4C79-4DFE-8889-FD5E445A01D0}" srcOrd="0" destOrd="0" presId="urn:microsoft.com/office/officeart/2005/8/layout/StepDownProcess"/>
    <dgm:cxn modelId="{3C40EAA6-8D65-4E1D-B744-D4B514CF72DD}" type="presParOf" srcId="{30DD0C58-0F68-404C-91A7-A8B78FE26EA3}" destId="{494D147B-1583-44BF-BC0F-D728BD560529}" srcOrd="1" destOrd="0" presId="urn:microsoft.com/office/officeart/2005/8/layout/StepDownProcess"/>
    <dgm:cxn modelId="{F154ABB1-5FD5-41D9-9768-00717A2F4AD2}" type="presParOf" srcId="{30DD0C58-0F68-404C-91A7-A8B78FE26EA3}" destId="{40DE9CDA-9EA0-4F85-9185-0AD21C9B412F}" srcOrd="2" destOrd="0" presId="urn:microsoft.com/office/officeart/2005/8/layout/StepDownProcess"/>
    <dgm:cxn modelId="{739D62BD-D9E3-4A6A-A65A-CF1E7A31D4F7}" type="presParOf" srcId="{F119B0D1-88C7-43B6-BDBA-C6BFCB8C7274}" destId="{6102B4CE-24EE-4592-A13E-AEEDC96A255F}" srcOrd="5" destOrd="0" presId="urn:microsoft.com/office/officeart/2005/8/layout/StepDownProcess"/>
    <dgm:cxn modelId="{EDD4E92F-41FD-4AD7-B94A-CCDD5FD5CC43}" type="presParOf" srcId="{F119B0D1-88C7-43B6-BDBA-C6BFCB8C7274}" destId="{66F2C08A-C0D2-441D-833F-EBB76F1EC2B1}" srcOrd="6" destOrd="0" presId="urn:microsoft.com/office/officeart/2005/8/layout/StepDownProcess"/>
    <dgm:cxn modelId="{30223ADD-EBF9-4569-8335-A48648FD834B}" type="presParOf" srcId="{66F2C08A-C0D2-441D-833F-EBB76F1EC2B1}" destId="{BC790F56-1FE7-4009-A20D-12DE47B3C497}" srcOrd="0" destOrd="0" presId="urn:microsoft.com/office/officeart/2005/8/layout/StepDownProcess"/>
    <dgm:cxn modelId="{A121EFFF-E8C0-4210-9974-7792989DB304}" type="presParOf" srcId="{66F2C08A-C0D2-441D-833F-EBB76F1EC2B1}" destId="{53835DCE-3CB5-47D1-A85E-2352CE10A2C5}" srcOrd="1" destOrd="0" presId="urn:microsoft.com/office/officeart/2005/8/layout/StepDownProcess"/>
    <dgm:cxn modelId="{DC9E8A66-380E-46DD-831F-577AFAA15008}" type="presParOf" srcId="{66F2C08A-C0D2-441D-833F-EBB76F1EC2B1}" destId="{00C43F02-0B93-496B-9883-B3D6F7ABC7AD}" srcOrd="2" destOrd="0" presId="urn:microsoft.com/office/officeart/2005/8/layout/StepDownProcess"/>
    <dgm:cxn modelId="{07C6B94C-6199-48F1-BE14-3F512A3EB5E7}" type="presParOf" srcId="{F119B0D1-88C7-43B6-BDBA-C6BFCB8C7274}" destId="{1427BE0E-C722-4955-8AEA-2A3B2FECC461}" srcOrd="7" destOrd="0" presId="urn:microsoft.com/office/officeart/2005/8/layout/StepDownProcess"/>
    <dgm:cxn modelId="{2A0820F7-3D31-4FC7-BFCD-8D2DE5C6A74F}" type="presParOf" srcId="{F119B0D1-88C7-43B6-BDBA-C6BFCB8C7274}" destId="{046D56B0-283B-4FEE-95A8-8EE8D87FD249}" srcOrd="8" destOrd="0" presId="urn:microsoft.com/office/officeart/2005/8/layout/StepDownProcess"/>
    <dgm:cxn modelId="{6765A38F-BBD0-4EFE-946F-B380825E4028}" type="presParOf" srcId="{046D56B0-283B-4FEE-95A8-8EE8D87FD249}" destId="{9B91FF69-B2DE-4DB4-B634-7E744011278C}" srcOrd="0" destOrd="0" presId="urn:microsoft.com/office/officeart/2005/8/layout/StepDownProcess"/>
    <dgm:cxn modelId="{2D369808-B889-41BB-B15D-A3E6CE8D6D6E}" type="presParOf" srcId="{046D56B0-283B-4FEE-95A8-8EE8D87FD249}" destId="{D367C008-8FC0-4B2C-80ED-841C64EE11E8}" srcOrd="1" destOrd="0" presId="urn:microsoft.com/office/officeart/2005/8/layout/StepDownProcess"/>
    <dgm:cxn modelId="{EDFEA75B-4E16-4905-AA80-51F9995091A6}" type="presParOf" srcId="{046D56B0-283B-4FEE-95A8-8EE8D87FD249}" destId="{50F3D54E-63F3-4B71-A426-032B99804E51}" srcOrd="2" destOrd="0" presId="urn:microsoft.com/office/officeart/2005/8/layout/StepDownProcess"/>
    <dgm:cxn modelId="{751203C8-4442-4535-9E51-E0222226251B}" type="presParOf" srcId="{F119B0D1-88C7-43B6-BDBA-C6BFCB8C7274}" destId="{4A1ABC77-DF86-4999-A654-B52BAEA89B5C}" srcOrd="9" destOrd="0" presId="urn:microsoft.com/office/officeart/2005/8/layout/StepDownProcess"/>
    <dgm:cxn modelId="{A4BCE155-89BA-449E-A0B0-FDCF1EB79977}" type="presParOf" srcId="{F119B0D1-88C7-43B6-BDBA-C6BFCB8C7274}" destId="{C740DB61-8214-4C3E-83C9-B5264426B24B}" srcOrd="10" destOrd="0" presId="urn:microsoft.com/office/officeart/2005/8/layout/StepDownProcess"/>
    <dgm:cxn modelId="{A383D7E9-A797-4D73-B20F-46B22532676E}" type="presParOf" srcId="{C740DB61-8214-4C3E-83C9-B5264426B24B}" destId="{D60621DB-5631-44DB-8961-8D88719ADB9E}" srcOrd="0" destOrd="0" presId="urn:microsoft.com/office/officeart/2005/8/layout/StepDownProcess"/>
    <dgm:cxn modelId="{610F0948-7C38-42F4-8614-DE8D0CAA6B6B}" type="presParOf" srcId="{C740DB61-8214-4C3E-83C9-B5264426B24B}" destId="{095FF192-08E2-4475-B737-5E34D7B2540B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122FFC5-54B6-42BA-8030-046FF349E276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B4D1DAF-6EF7-4CF4-B997-6E076E4FDEEC}">
      <dgm:prSet phldrT="[文本]" custT="1"/>
      <dgm:spPr/>
      <dgm:t>
        <a:bodyPr/>
        <a:lstStyle/>
        <a:p>
          <a:r>
            <a:rPr lang="zh-CN" altLang="en-US" sz="1400" b="1" dirty="0">
              <a:solidFill>
                <a:schemeClr val="bg1"/>
              </a:solidFill>
            </a:rPr>
            <a:t>核心</a:t>
          </a:r>
          <a:endParaRPr lang="en-US" altLang="zh-CN" sz="1400" b="1" dirty="0">
            <a:solidFill>
              <a:schemeClr val="bg1"/>
            </a:solidFill>
          </a:endParaRPr>
        </a:p>
        <a:p>
          <a:r>
            <a:rPr lang="zh-CN" altLang="en-US" sz="1400" b="1" dirty="0">
              <a:solidFill>
                <a:schemeClr val="bg1"/>
              </a:solidFill>
            </a:rPr>
            <a:t>竞争力</a:t>
          </a:r>
        </a:p>
      </dgm:t>
    </dgm:pt>
    <dgm:pt modelId="{D1455AA3-AEA6-4096-8A07-9C357085542E}" type="parTrans" cxnId="{39CE5C0B-C4B7-4B13-A582-7AEE82B98D37}">
      <dgm:prSet/>
      <dgm:spPr/>
      <dgm:t>
        <a:bodyPr/>
        <a:lstStyle/>
        <a:p>
          <a:endParaRPr lang="zh-CN" altLang="en-US"/>
        </a:p>
      </dgm:t>
    </dgm:pt>
    <dgm:pt modelId="{F27677A3-F3DC-4DC2-92EC-CD85A8B93732}" type="sibTrans" cxnId="{39CE5C0B-C4B7-4B13-A582-7AEE82B98D37}">
      <dgm:prSet/>
      <dgm:spPr/>
      <dgm:t>
        <a:bodyPr/>
        <a:lstStyle/>
        <a:p>
          <a:endParaRPr lang="zh-CN" altLang="en-US"/>
        </a:p>
      </dgm:t>
    </dgm:pt>
    <dgm:pt modelId="{C2558B47-652A-419A-A8AA-227E7A61419D}">
      <dgm:prSet phldrT="[文本]" custT="1"/>
      <dgm:spPr/>
      <dgm:t>
        <a:bodyPr/>
        <a:lstStyle/>
        <a:p>
          <a:r>
            <a:rPr lang="zh-CN" altLang="en-US" sz="1400" b="1" dirty="0">
              <a:solidFill>
                <a:schemeClr val="bg1"/>
              </a:solidFill>
            </a:rPr>
            <a:t>颠覆性研究前沿技术研究</a:t>
          </a:r>
        </a:p>
      </dgm:t>
    </dgm:pt>
    <dgm:pt modelId="{68A805CA-37EF-44E4-8ED7-9967BDD7116E}" type="parTrans" cxnId="{807CCDC2-51DB-4C3A-9C4A-EC09389F27B0}">
      <dgm:prSet/>
      <dgm:spPr/>
      <dgm:t>
        <a:bodyPr/>
        <a:lstStyle/>
        <a:p>
          <a:endParaRPr lang="zh-CN" altLang="en-US"/>
        </a:p>
      </dgm:t>
    </dgm:pt>
    <dgm:pt modelId="{0D19EAC6-C98A-4FE1-8278-4E866049794A}" type="sibTrans" cxnId="{807CCDC2-51DB-4C3A-9C4A-EC09389F27B0}">
      <dgm:prSet/>
      <dgm:spPr/>
      <dgm:t>
        <a:bodyPr/>
        <a:lstStyle/>
        <a:p>
          <a:endParaRPr lang="zh-CN" altLang="en-US"/>
        </a:p>
      </dgm:t>
    </dgm:pt>
    <dgm:pt modelId="{7907B97A-0EF3-4C0F-8B97-834F6D2A208E}">
      <dgm:prSet phldrT="[文本]" custT="1"/>
      <dgm:spPr/>
      <dgm:t>
        <a:bodyPr/>
        <a:lstStyle/>
        <a:p>
          <a:r>
            <a:rPr lang="zh-CN" altLang="en-US" sz="1400" b="1" dirty="0">
              <a:solidFill>
                <a:schemeClr val="bg1"/>
              </a:solidFill>
            </a:rPr>
            <a:t>共性技术、基础技术</a:t>
          </a:r>
        </a:p>
      </dgm:t>
    </dgm:pt>
    <dgm:pt modelId="{FD65EA2E-9039-41A7-8790-055B8CF4A27C}" type="parTrans" cxnId="{52298BCC-9DD4-44C0-8E8C-2B82B88D6BCD}">
      <dgm:prSet/>
      <dgm:spPr/>
      <dgm:t>
        <a:bodyPr/>
        <a:lstStyle/>
        <a:p>
          <a:endParaRPr lang="zh-CN" altLang="en-US"/>
        </a:p>
      </dgm:t>
    </dgm:pt>
    <dgm:pt modelId="{99537703-C9F7-4801-B112-06F2BEEB256B}" type="sibTrans" cxnId="{52298BCC-9DD4-44C0-8E8C-2B82B88D6BCD}">
      <dgm:prSet/>
      <dgm:spPr/>
      <dgm:t>
        <a:bodyPr/>
        <a:lstStyle/>
        <a:p>
          <a:endParaRPr lang="zh-CN" altLang="en-US"/>
        </a:p>
      </dgm:t>
    </dgm:pt>
    <dgm:pt modelId="{69EFF8F4-4E68-459C-BAA2-C0E8356E9738}">
      <dgm:prSet phldrT="[文本]" custT="1"/>
      <dgm:spPr/>
      <dgm:t>
        <a:bodyPr/>
        <a:lstStyle/>
        <a:p>
          <a:r>
            <a:rPr lang="zh-CN" altLang="en-US" sz="1400" b="1" dirty="0">
              <a:solidFill>
                <a:schemeClr val="bg1"/>
              </a:solidFill>
            </a:rPr>
            <a:t>产品开发</a:t>
          </a:r>
        </a:p>
      </dgm:t>
    </dgm:pt>
    <dgm:pt modelId="{A82E054A-ED64-46CD-A70B-9FB14780FE34}" type="parTrans" cxnId="{12B572D0-6557-489E-B191-2A48F3F3DA13}">
      <dgm:prSet/>
      <dgm:spPr/>
      <dgm:t>
        <a:bodyPr/>
        <a:lstStyle/>
        <a:p>
          <a:endParaRPr lang="zh-CN" altLang="en-US"/>
        </a:p>
      </dgm:t>
    </dgm:pt>
    <dgm:pt modelId="{6227929E-2A8E-48B7-8D4D-AAD5CDC828FF}" type="sibTrans" cxnId="{12B572D0-6557-489E-B191-2A48F3F3DA13}">
      <dgm:prSet/>
      <dgm:spPr/>
      <dgm:t>
        <a:bodyPr/>
        <a:lstStyle/>
        <a:p>
          <a:endParaRPr lang="zh-CN" altLang="en-US"/>
        </a:p>
      </dgm:t>
    </dgm:pt>
    <dgm:pt modelId="{34A8CB82-278E-4C6F-B5B3-06EA363D98A7}">
      <dgm:prSet phldrT="[文本]" custT="1"/>
      <dgm:spPr/>
      <dgm:t>
        <a:bodyPr/>
        <a:lstStyle/>
        <a:p>
          <a:r>
            <a:rPr lang="zh-CN" altLang="en-US" sz="1400" b="1" dirty="0">
              <a:solidFill>
                <a:schemeClr val="bg1"/>
              </a:solidFill>
            </a:rPr>
            <a:t>个性技术研究</a:t>
          </a:r>
        </a:p>
      </dgm:t>
    </dgm:pt>
    <dgm:pt modelId="{E9FB814E-8935-4759-92BF-F0393BB7F9F0}" type="parTrans" cxnId="{D50E4C5B-B586-4D7E-88B0-88E3536A4FD2}">
      <dgm:prSet/>
      <dgm:spPr/>
      <dgm:t>
        <a:bodyPr/>
        <a:lstStyle/>
        <a:p>
          <a:endParaRPr lang="zh-CN" altLang="en-US"/>
        </a:p>
      </dgm:t>
    </dgm:pt>
    <dgm:pt modelId="{D6F71685-1CC0-4DC6-8E9D-CE949283C09B}" type="sibTrans" cxnId="{D50E4C5B-B586-4D7E-88B0-88E3536A4FD2}">
      <dgm:prSet/>
      <dgm:spPr/>
      <dgm:t>
        <a:bodyPr/>
        <a:lstStyle/>
        <a:p>
          <a:endParaRPr lang="zh-CN" altLang="en-US"/>
        </a:p>
      </dgm:t>
    </dgm:pt>
    <dgm:pt modelId="{AA00E985-E79E-4B47-8993-1A4628BB2A28}" type="pres">
      <dgm:prSet presAssocID="{A122FFC5-54B6-42BA-8030-046FF349E276}" presName="Name0" presStyleCnt="0">
        <dgm:presLayoutVars>
          <dgm:dir/>
          <dgm:animLvl val="lvl"/>
          <dgm:resizeHandles val="exact"/>
        </dgm:presLayoutVars>
      </dgm:prSet>
      <dgm:spPr/>
    </dgm:pt>
    <dgm:pt modelId="{C0A4AC10-45F0-4DC7-9D9B-619681BE6024}" type="pres">
      <dgm:prSet presAssocID="{EB4D1DAF-6EF7-4CF4-B997-6E076E4FDEEC}" presName="Name8" presStyleCnt="0"/>
      <dgm:spPr/>
    </dgm:pt>
    <dgm:pt modelId="{8A753D83-8DC5-4C5A-A026-D90A37FC318B}" type="pres">
      <dgm:prSet presAssocID="{EB4D1DAF-6EF7-4CF4-B997-6E076E4FDEEC}" presName="level" presStyleLbl="node1" presStyleIdx="0" presStyleCnt="5">
        <dgm:presLayoutVars>
          <dgm:chMax val="1"/>
          <dgm:bulletEnabled val="1"/>
        </dgm:presLayoutVars>
      </dgm:prSet>
      <dgm:spPr/>
    </dgm:pt>
    <dgm:pt modelId="{7266BF54-432D-4ACC-B99E-1C991DFAD594}" type="pres">
      <dgm:prSet presAssocID="{EB4D1DAF-6EF7-4CF4-B997-6E076E4FDEE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9DFFD29-1617-4FE9-94AB-871428F7AA2D}" type="pres">
      <dgm:prSet presAssocID="{C2558B47-652A-419A-A8AA-227E7A61419D}" presName="Name8" presStyleCnt="0"/>
      <dgm:spPr/>
    </dgm:pt>
    <dgm:pt modelId="{5CF6B4FE-7266-4602-8C38-65C60B004A5F}" type="pres">
      <dgm:prSet presAssocID="{C2558B47-652A-419A-A8AA-227E7A61419D}" presName="level" presStyleLbl="node1" presStyleIdx="1" presStyleCnt="5">
        <dgm:presLayoutVars>
          <dgm:chMax val="1"/>
          <dgm:bulletEnabled val="1"/>
        </dgm:presLayoutVars>
      </dgm:prSet>
      <dgm:spPr/>
    </dgm:pt>
    <dgm:pt modelId="{671E316F-42CA-4771-AC36-423C9328FE09}" type="pres">
      <dgm:prSet presAssocID="{C2558B47-652A-419A-A8AA-227E7A61419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0EBA09B-9A89-4A8F-9E0D-A49D78239648}" type="pres">
      <dgm:prSet presAssocID="{7907B97A-0EF3-4C0F-8B97-834F6D2A208E}" presName="Name8" presStyleCnt="0"/>
      <dgm:spPr/>
    </dgm:pt>
    <dgm:pt modelId="{522B2618-696E-4720-9CB9-65DCF139D296}" type="pres">
      <dgm:prSet presAssocID="{7907B97A-0EF3-4C0F-8B97-834F6D2A208E}" presName="level" presStyleLbl="node1" presStyleIdx="2" presStyleCnt="5">
        <dgm:presLayoutVars>
          <dgm:chMax val="1"/>
          <dgm:bulletEnabled val="1"/>
        </dgm:presLayoutVars>
      </dgm:prSet>
      <dgm:spPr/>
    </dgm:pt>
    <dgm:pt modelId="{2A9B9E03-F8B0-4F0B-A0AD-B38E3D8FBC28}" type="pres">
      <dgm:prSet presAssocID="{7907B97A-0EF3-4C0F-8B97-834F6D2A208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01FB14-6E3D-489C-93DA-859CB1DF3627}" type="pres">
      <dgm:prSet presAssocID="{34A8CB82-278E-4C6F-B5B3-06EA363D98A7}" presName="Name8" presStyleCnt="0"/>
      <dgm:spPr/>
    </dgm:pt>
    <dgm:pt modelId="{44318A4C-8FF3-4E3C-ABF5-FC3053B52A08}" type="pres">
      <dgm:prSet presAssocID="{34A8CB82-278E-4C6F-B5B3-06EA363D98A7}" presName="level" presStyleLbl="node1" presStyleIdx="3" presStyleCnt="5">
        <dgm:presLayoutVars>
          <dgm:chMax val="1"/>
          <dgm:bulletEnabled val="1"/>
        </dgm:presLayoutVars>
      </dgm:prSet>
      <dgm:spPr/>
    </dgm:pt>
    <dgm:pt modelId="{B3FC5AEF-A2EF-41FE-B675-A7185E59D485}" type="pres">
      <dgm:prSet presAssocID="{34A8CB82-278E-4C6F-B5B3-06EA363D98A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5F56011-1E33-420F-8FF0-CA832D903C5F}" type="pres">
      <dgm:prSet presAssocID="{69EFF8F4-4E68-459C-BAA2-C0E8356E9738}" presName="Name8" presStyleCnt="0"/>
      <dgm:spPr/>
    </dgm:pt>
    <dgm:pt modelId="{FC3B1C3A-7185-42B1-8C45-F85B6BA34CC4}" type="pres">
      <dgm:prSet presAssocID="{69EFF8F4-4E68-459C-BAA2-C0E8356E9738}" presName="level" presStyleLbl="node1" presStyleIdx="4" presStyleCnt="5">
        <dgm:presLayoutVars>
          <dgm:chMax val="1"/>
          <dgm:bulletEnabled val="1"/>
        </dgm:presLayoutVars>
      </dgm:prSet>
      <dgm:spPr/>
    </dgm:pt>
    <dgm:pt modelId="{70AC8595-6FBE-4206-ACF4-EF78B8318D39}" type="pres">
      <dgm:prSet presAssocID="{69EFF8F4-4E68-459C-BAA2-C0E8356E9738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39CE5C0B-C4B7-4B13-A582-7AEE82B98D37}" srcId="{A122FFC5-54B6-42BA-8030-046FF349E276}" destId="{EB4D1DAF-6EF7-4CF4-B997-6E076E4FDEEC}" srcOrd="0" destOrd="0" parTransId="{D1455AA3-AEA6-4096-8A07-9C357085542E}" sibTransId="{F27677A3-F3DC-4DC2-92EC-CD85A8B93732}"/>
    <dgm:cxn modelId="{494E851B-CF9B-4531-A0CE-A06682616360}" type="presOf" srcId="{C2558B47-652A-419A-A8AA-227E7A61419D}" destId="{671E316F-42CA-4771-AC36-423C9328FE09}" srcOrd="1" destOrd="0" presId="urn:microsoft.com/office/officeart/2005/8/layout/pyramid1"/>
    <dgm:cxn modelId="{BAE26E33-13FF-45F9-802C-F9C29DB2A924}" type="presOf" srcId="{C2558B47-652A-419A-A8AA-227E7A61419D}" destId="{5CF6B4FE-7266-4602-8C38-65C60B004A5F}" srcOrd="0" destOrd="0" presId="urn:microsoft.com/office/officeart/2005/8/layout/pyramid1"/>
    <dgm:cxn modelId="{D50E4C5B-B586-4D7E-88B0-88E3536A4FD2}" srcId="{A122FFC5-54B6-42BA-8030-046FF349E276}" destId="{34A8CB82-278E-4C6F-B5B3-06EA363D98A7}" srcOrd="3" destOrd="0" parTransId="{E9FB814E-8935-4759-92BF-F0393BB7F9F0}" sibTransId="{D6F71685-1CC0-4DC6-8E9D-CE949283C09B}"/>
    <dgm:cxn modelId="{4DC8A45A-95C3-426B-BB25-7BC4512747C3}" type="presOf" srcId="{7907B97A-0EF3-4C0F-8B97-834F6D2A208E}" destId="{522B2618-696E-4720-9CB9-65DCF139D296}" srcOrd="0" destOrd="0" presId="urn:microsoft.com/office/officeart/2005/8/layout/pyramid1"/>
    <dgm:cxn modelId="{68907B83-E195-45BA-A841-ED6042C72E24}" type="presOf" srcId="{69EFF8F4-4E68-459C-BAA2-C0E8356E9738}" destId="{FC3B1C3A-7185-42B1-8C45-F85B6BA34CC4}" srcOrd="0" destOrd="0" presId="urn:microsoft.com/office/officeart/2005/8/layout/pyramid1"/>
    <dgm:cxn modelId="{8D56988D-911D-4390-BE64-CE9458CC2F57}" type="presOf" srcId="{A122FFC5-54B6-42BA-8030-046FF349E276}" destId="{AA00E985-E79E-4B47-8993-1A4628BB2A28}" srcOrd="0" destOrd="0" presId="urn:microsoft.com/office/officeart/2005/8/layout/pyramid1"/>
    <dgm:cxn modelId="{B62BC68D-B1D8-44D8-AD51-97B1ECD34B33}" type="presOf" srcId="{34A8CB82-278E-4C6F-B5B3-06EA363D98A7}" destId="{B3FC5AEF-A2EF-41FE-B675-A7185E59D485}" srcOrd="1" destOrd="0" presId="urn:microsoft.com/office/officeart/2005/8/layout/pyramid1"/>
    <dgm:cxn modelId="{A8F92C9C-1FED-4B2E-B5E3-930CC299C3E5}" type="presOf" srcId="{EB4D1DAF-6EF7-4CF4-B997-6E076E4FDEEC}" destId="{7266BF54-432D-4ACC-B99E-1C991DFAD594}" srcOrd="1" destOrd="0" presId="urn:microsoft.com/office/officeart/2005/8/layout/pyramid1"/>
    <dgm:cxn modelId="{ED2E89A4-35BF-4556-8172-1375BF14E9A0}" type="presOf" srcId="{69EFF8F4-4E68-459C-BAA2-C0E8356E9738}" destId="{70AC8595-6FBE-4206-ACF4-EF78B8318D39}" srcOrd="1" destOrd="0" presId="urn:microsoft.com/office/officeart/2005/8/layout/pyramid1"/>
    <dgm:cxn modelId="{CF9E00AE-6808-4007-853C-D44EF14571F5}" type="presOf" srcId="{EB4D1DAF-6EF7-4CF4-B997-6E076E4FDEEC}" destId="{8A753D83-8DC5-4C5A-A026-D90A37FC318B}" srcOrd="0" destOrd="0" presId="urn:microsoft.com/office/officeart/2005/8/layout/pyramid1"/>
    <dgm:cxn modelId="{807CCDC2-51DB-4C3A-9C4A-EC09389F27B0}" srcId="{A122FFC5-54B6-42BA-8030-046FF349E276}" destId="{C2558B47-652A-419A-A8AA-227E7A61419D}" srcOrd="1" destOrd="0" parTransId="{68A805CA-37EF-44E4-8ED7-9967BDD7116E}" sibTransId="{0D19EAC6-C98A-4FE1-8278-4E866049794A}"/>
    <dgm:cxn modelId="{A252AEC9-EB93-43A3-B7BF-DC9D4B55A6A8}" type="presOf" srcId="{7907B97A-0EF3-4C0F-8B97-834F6D2A208E}" destId="{2A9B9E03-F8B0-4F0B-A0AD-B38E3D8FBC28}" srcOrd="1" destOrd="0" presId="urn:microsoft.com/office/officeart/2005/8/layout/pyramid1"/>
    <dgm:cxn modelId="{52298BCC-9DD4-44C0-8E8C-2B82B88D6BCD}" srcId="{A122FFC5-54B6-42BA-8030-046FF349E276}" destId="{7907B97A-0EF3-4C0F-8B97-834F6D2A208E}" srcOrd="2" destOrd="0" parTransId="{FD65EA2E-9039-41A7-8790-055B8CF4A27C}" sibTransId="{99537703-C9F7-4801-B112-06F2BEEB256B}"/>
    <dgm:cxn modelId="{1B9EC2CF-AF1D-45D1-987B-E243CB64FE4D}" type="presOf" srcId="{34A8CB82-278E-4C6F-B5B3-06EA363D98A7}" destId="{44318A4C-8FF3-4E3C-ABF5-FC3053B52A08}" srcOrd="0" destOrd="0" presId="urn:microsoft.com/office/officeart/2005/8/layout/pyramid1"/>
    <dgm:cxn modelId="{12B572D0-6557-489E-B191-2A48F3F3DA13}" srcId="{A122FFC5-54B6-42BA-8030-046FF349E276}" destId="{69EFF8F4-4E68-459C-BAA2-C0E8356E9738}" srcOrd="4" destOrd="0" parTransId="{A82E054A-ED64-46CD-A70B-9FB14780FE34}" sibTransId="{6227929E-2A8E-48B7-8D4D-AAD5CDC828FF}"/>
    <dgm:cxn modelId="{815E2CA5-7091-485C-AAB7-0798C078C382}" type="presParOf" srcId="{AA00E985-E79E-4B47-8993-1A4628BB2A28}" destId="{C0A4AC10-45F0-4DC7-9D9B-619681BE6024}" srcOrd="0" destOrd="0" presId="urn:microsoft.com/office/officeart/2005/8/layout/pyramid1"/>
    <dgm:cxn modelId="{F968994F-6DBC-4F50-8434-8A5793E339EC}" type="presParOf" srcId="{C0A4AC10-45F0-4DC7-9D9B-619681BE6024}" destId="{8A753D83-8DC5-4C5A-A026-D90A37FC318B}" srcOrd="0" destOrd="0" presId="urn:microsoft.com/office/officeart/2005/8/layout/pyramid1"/>
    <dgm:cxn modelId="{F416C144-481C-4932-9933-78865D39411D}" type="presParOf" srcId="{C0A4AC10-45F0-4DC7-9D9B-619681BE6024}" destId="{7266BF54-432D-4ACC-B99E-1C991DFAD594}" srcOrd="1" destOrd="0" presId="urn:microsoft.com/office/officeart/2005/8/layout/pyramid1"/>
    <dgm:cxn modelId="{A4F62700-E14C-4AA9-AD47-051E9F862BC3}" type="presParOf" srcId="{AA00E985-E79E-4B47-8993-1A4628BB2A28}" destId="{39DFFD29-1617-4FE9-94AB-871428F7AA2D}" srcOrd="1" destOrd="0" presId="urn:microsoft.com/office/officeart/2005/8/layout/pyramid1"/>
    <dgm:cxn modelId="{41EC3FF1-3AAA-4D8D-B059-CF7ECCBB884E}" type="presParOf" srcId="{39DFFD29-1617-4FE9-94AB-871428F7AA2D}" destId="{5CF6B4FE-7266-4602-8C38-65C60B004A5F}" srcOrd="0" destOrd="0" presId="urn:microsoft.com/office/officeart/2005/8/layout/pyramid1"/>
    <dgm:cxn modelId="{4C821D2F-8B45-464A-8A7F-6B10528C5862}" type="presParOf" srcId="{39DFFD29-1617-4FE9-94AB-871428F7AA2D}" destId="{671E316F-42CA-4771-AC36-423C9328FE09}" srcOrd="1" destOrd="0" presId="urn:microsoft.com/office/officeart/2005/8/layout/pyramid1"/>
    <dgm:cxn modelId="{E60E543B-1CBE-43E8-A689-9172D7B58677}" type="presParOf" srcId="{AA00E985-E79E-4B47-8993-1A4628BB2A28}" destId="{F0EBA09B-9A89-4A8F-9E0D-A49D78239648}" srcOrd="2" destOrd="0" presId="urn:microsoft.com/office/officeart/2005/8/layout/pyramid1"/>
    <dgm:cxn modelId="{4F99D5BF-B564-4164-A084-17B60472E063}" type="presParOf" srcId="{F0EBA09B-9A89-4A8F-9E0D-A49D78239648}" destId="{522B2618-696E-4720-9CB9-65DCF139D296}" srcOrd="0" destOrd="0" presId="urn:microsoft.com/office/officeart/2005/8/layout/pyramid1"/>
    <dgm:cxn modelId="{A0C16D62-82B9-4ADF-B3B5-00986EB3E307}" type="presParOf" srcId="{F0EBA09B-9A89-4A8F-9E0D-A49D78239648}" destId="{2A9B9E03-F8B0-4F0B-A0AD-B38E3D8FBC28}" srcOrd="1" destOrd="0" presId="urn:microsoft.com/office/officeart/2005/8/layout/pyramid1"/>
    <dgm:cxn modelId="{8CAB5E79-5BBA-4DE3-BD8E-8BC8B822762B}" type="presParOf" srcId="{AA00E985-E79E-4B47-8993-1A4628BB2A28}" destId="{6F01FB14-6E3D-489C-93DA-859CB1DF3627}" srcOrd="3" destOrd="0" presId="urn:microsoft.com/office/officeart/2005/8/layout/pyramid1"/>
    <dgm:cxn modelId="{5B04B69E-D297-4CA6-A201-979830FB827F}" type="presParOf" srcId="{6F01FB14-6E3D-489C-93DA-859CB1DF3627}" destId="{44318A4C-8FF3-4E3C-ABF5-FC3053B52A08}" srcOrd="0" destOrd="0" presId="urn:microsoft.com/office/officeart/2005/8/layout/pyramid1"/>
    <dgm:cxn modelId="{682B9E60-1B34-45A7-AC9A-C97831D89E0B}" type="presParOf" srcId="{6F01FB14-6E3D-489C-93DA-859CB1DF3627}" destId="{B3FC5AEF-A2EF-41FE-B675-A7185E59D485}" srcOrd="1" destOrd="0" presId="urn:microsoft.com/office/officeart/2005/8/layout/pyramid1"/>
    <dgm:cxn modelId="{FC375A31-99B8-4B31-8865-4C0ABB11548A}" type="presParOf" srcId="{AA00E985-E79E-4B47-8993-1A4628BB2A28}" destId="{55F56011-1E33-420F-8FF0-CA832D903C5F}" srcOrd="4" destOrd="0" presId="urn:microsoft.com/office/officeart/2005/8/layout/pyramid1"/>
    <dgm:cxn modelId="{34E45D3D-5F33-44C7-83EC-ACEFE563152A}" type="presParOf" srcId="{55F56011-1E33-420F-8FF0-CA832D903C5F}" destId="{FC3B1C3A-7185-42B1-8C45-F85B6BA34CC4}" srcOrd="0" destOrd="0" presId="urn:microsoft.com/office/officeart/2005/8/layout/pyramid1"/>
    <dgm:cxn modelId="{FF738325-D4D5-4E00-B003-37F885AABD84}" type="presParOf" srcId="{55F56011-1E33-420F-8FF0-CA832D903C5F}" destId="{70AC8595-6FBE-4206-ACF4-EF78B8318D3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EDBAB1F-172F-490E-8F68-76C39871B92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2C9373D3-0FF2-4C7C-B03E-DB0E7FE5C3AF}">
      <dgm:prSet phldrT="[文本]"/>
      <dgm:spPr/>
      <dgm:t>
        <a:bodyPr/>
        <a:lstStyle/>
        <a:p>
          <a:r>
            <a:rPr lang="en-US" altLang="zh-CN" dirty="0"/>
            <a:t>2</a:t>
          </a:r>
          <a:endParaRPr lang="zh-CN" altLang="en-US" dirty="0"/>
        </a:p>
      </dgm:t>
    </dgm:pt>
    <dgm:pt modelId="{019B1192-5D88-4F20-BB7B-9DE214BC441A}" type="parTrans" cxnId="{A8EB00A7-92CE-4A21-A429-33567AB1E502}">
      <dgm:prSet/>
      <dgm:spPr/>
      <dgm:t>
        <a:bodyPr/>
        <a:lstStyle/>
        <a:p>
          <a:endParaRPr lang="zh-CN" altLang="en-US"/>
        </a:p>
      </dgm:t>
    </dgm:pt>
    <dgm:pt modelId="{1BC31A53-B0E0-446E-9DB2-D06052734AB5}" type="sibTrans" cxnId="{A8EB00A7-92CE-4A21-A429-33567AB1E502}">
      <dgm:prSet/>
      <dgm:spPr/>
      <dgm:t>
        <a:bodyPr/>
        <a:lstStyle/>
        <a:p>
          <a:endParaRPr lang="zh-CN" altLang="en-US"/>
        </a:p>
      </dgm:t>
    </dgm:pt>
    <dgm:pt modelId="{716C6255-E9E7-4762-8264-5812D48DF9B3}">
      <dgm:prSet phldrT="[文本]"/>
      <dgm:spPr/>
      <dgm:t>
        <a:bodyPr/>
        <a:lstStyle/>
        <a:p>
          <a:r>
            <a:rPr lang="zh-CN" altLang="en-US" dirty="0"/>
            <a:t>顺德、上海两个创新总部</a:t>
          </a:r>
        </a:p>
      </dgm:t>
    </dgm:pt>
    <dgm:pt modelId="{2805052E-ECCD-409D-A73B-DA52B342CB72}" type="parTrans" cxnId="{F7805C03-CE97-432F-BA8D-F1AECB718336}">
      <dgm:prSet/>
      <dgm:spPr/>
      <dgm:t>
        <a:bodyPr/>
        <a:lstStyle/>
        <a:p>
          <a:endParaRPr lang="zh-CN" altLang="en-US"/>
        </a:p>
      </dgm:t>
    </dgm:pt>
    <dgm:pt modelId="{1C6D4B4B-88BD-4846-9350-B76672175FF1}" type="sibTrans" cxnId="{F7805C03-CE97-432F-BA8D-F1AECB718336}">
      <dgm:prSet/>
      <dgm:spPr/>
      <dgm:t>
        <a:bodyPr/>
        <a:lstStyle/>
        <a:p>
          <a:endParaRPr lang="zh-CN" altLang="en-US"/>
        </a:p>
      </dgm:t>
    </dgm:pt>
    <dgm:pt modelId="{3CBC5969-5162-4977-92CB-0C566A96D366}">
      <dgm:prSet phldrT="[文本]"/>
      <dgm:spPr/>
      <dgm:t>
        <a:bodyPr/>
        <a:lstStyle/>
        <a:p>
          <a:r>
            <a:rPr lang="en-US" altLang="zh-CN" dirty="0"/>
            <a:t>4</a:t>
          </a:r>
          <a:endParaRPr lang="zh-CN" altLang="en-US" dirty="0"/>
        </a:p>
      </dgm:t>
    </dgm:pt>
    <dgm:pt modelId="{B526B2BB-A4A8-4596-B7A6-3E07EBAF48E0}" type="parTrans" cxnId="{D7E55500-ECA6-4E13-B4D4-6DFB1F78265C}">
      <dgm:prSet/>
      <dgm:spPr/>
      <dgm:t>
        <a:bodyPr/>
        <a:lstStyle/>
        <a:p>
          <a:endParaRPr lang="zh-CN" altLang="en-US"/>
        </a:p>
      </dgm:t>
    </dgm:pt>
    <dgm:pt modelId="{F9AFBB52-642A-43CA-8A67-4A0DA6E26DB0}" type="sibTrans" cxnId="{D7E55500-ECA6-4E13-B4D4-6DFB1F78265C}">
      <dgm:prSet/>
      <dgm:spPr/>
      <dgm:t>
        <a:bodyPr/>
        <a:lstStyle/>
        <a:p>
          <a:endParaRPr lang="zh-CN" altLang="en-US"/>
        </a:p>
      </dgm:t>
    </dgm:pt>
    <dgm:pt modelId="{3C086CA0-374B-480C-B03A-816711E40A4A}">
      <dgm:prSet phldrT="[文本]"/>
      <dgm:spPr/>
      <dgm:t>
        <a:bodyPr/>
        <a:lstStyle/>
        <a:p>
          <a:r>
            <a:rPr lang="zh-CN" altLang="en-US" dirty="0"/>
            <a:t>自建的</a:t>
          </a:r>
          <a:r>
            <a:rPr lang="en-US" altLang="en-US" dirty="0"/>
            <a:t>4</a:t>
          </a:r>
          <a:r>
            <a:rPr lang="zh-CN" altLang="en-US" dirty="0"/>
            <a:t>个全球多品类研发中心，分别位于美国路易斯维尔、德国斯图加特、意大利米兰、日本大阪</a:t>
          </a:r>
        </a:p>
      </dgm:t>
    </dgm:pt>
    <dgm:pt modelId="{A3F18FEB-8D92-43BE-BA3C-A7687D1F4332}" type="parTrans" cxnId="{90FA747B-AB43-4B95-86B7-3C7D5BD0287A}">
      <dgm:prSet/>
      <dgm:spPr/>
      <dgm:t>
        <a:bodyPr/>
        <a:lstStyle/>
        <a:p>
          <a:endParaRPr lang="zh-CN" altLang="en-US"/>
        </a:p>
      </dgm:t>
    </dgm:pt>
    <dgm:pt modelId="{19B65886-6935-4357-8C28-C1A7F0BF8CA3}" type="sibTrans" cxnId="{90FA747B-AB43-4B95-86B7-3C7D5BD0287A}">
      <dgm:prSet/>
      <dgm:spPr/>
      <dgm:t>
        <a:bodyPr/>
        <a:lstStyle/>
        <a:p>
          <a:endParaRPr lang="zh-CN" altLang="en-US"/>
        </a:p>
      </dgm:t>
    </dgm:pt>
    <dgm:pt modelId="{6B8B274C-B3DA-4940-A894-6AF04992B3A0}">
      <dgm:prSet phldrT="[文本]"/>
      <dgm:spPr/>
      <dgm:t>
        <a:bodyPr/>
        <a:lstStyle/>
        <a:p>
          <a:r>
            <a:rPr lang="en-US" altLang="zh-CN" dirty="0"/>
            <a:t>N</a:t>
          </a:r>
          <a:endParaRPr lang="zh-CN" altLang="en-US" dirty="0"/>
        </a:p>
      </dgm:t>
    </dgm:pt>
    <dgm:pt modelId="{BBBB09B1-17B2-4B3B-9A80-EBB62E00AFA3}" type="parTrans" cxnId="{DC101ABE-1D82-4DF5-8CE3-69EA1F30DFB7}">
      <dgm:prSet/>
      <dgm:spPr/>
      <dgm:t>
        <a:bodyPr/>
        <a:lstStyle/>
        <a:p>
          <a:endParaRPr lang="zh-CN" altLang="en-US"/>
        </a:p>
      </dgm:t>
    </dgm:pt>
    <dgm:pt modelId="{AE404EF7-E1EA-4C0B-AED5-E9C7937F21F6}" type="sibTrans" cxnId="{DC101ABE-1D82-4DF5-8CE3-69EA1F30DFB7}">
      <dgm:prSet/>
      <dgm:spPr/>
      <dgm:t>
        <a:bodyPr/>
        <a:lstStyle/>
        <a:p>
          <a:endParaRPr lang="zh-CN" altLang="en-US"/>
        </a:p>
      </dgm:t>
    </dgm:pt>
    <dgm:pt modelId="{41C4FD23-3FE9-410A-BC24-23AB4E56D61C}">
      <dgm:prSet phldrT="[文本]"/>
      <dgm:spPr/>
      <dgm:t>
        <a:bodyPr/>
        <a:lstStyle/>
        <a:p>
          <a:r>
            <a:rPr lang="zh-CN" altLang="en-US" dirty="0"/>
            <a:t>遍布全球的小细胞研发中心</a:t>
          </a:r>
        </a:p>
      </dgm:t>
    </dgm:pt>
    <dgm:pt modelId="{5570FC11-A2EB-4148-9A18-BCC03FD983D4}" type="parTrans" cxnId="{7EB50AB2-016D-4ACC-B330-0A06108AA2BD}">
      <dgm:prSet/>
      <dgm:spPr/>
      <dgm:t>
        <a:bodyPr/>
        <a:lstStyle/>
        <a:p>
          <a:endParaRPr lang="zh-CN" altLang="en-US"/>
        </a:p>
      </dgm:t>
    </dgm:pt>
    <dgm:pt modelId="{1E0E57C3-402C-46A2-845F-48C2F09BF35C}" type="sibTrans" cxnId="{7EB50AB2-016D-4ACC-B330-0A06108AA2BD}">
      <dgm:prSet/>
      <dgm:spPr/>
      <dgm:t>
        <a:bodyPr/>
        <a:lstStyle/>
        <a:p>
          <a:endParaRPr lang="zh-CN" altLang="en-US"/>
        </a:p>
      </dgm:t>
    </dgm:pt>
    <dgm:pt modelId="{52061C61-475D-425B-A829-FCD27A3F5D16}" type="pres">
      <dgm:prSet presAssocID="{7EDBAB1F-172F-490E-8F68-76C39871B922}" presName="Name0" presStyleCnt="0">
        <dgm:presLayoutVars>
          <dgm:dir/>
          <dgm:animLvl val="lvl"/>
          <dgm:resizeHandles val="exact"/>
        </dgm:presLayoutVars>
      </dgm:prSet>
      <dgm:spPr/>
    </dgm:pt>
    <dgm:pt modelId="{4F4C24CA-76CC-4FD9-9488-BD5EEA65715A}" type="pres">
      <dgm:prSet presAssocID="{2C9373D3-0FF2-4C7C-B03E-DB0E7FE5C3AF}" presName="linNode" presStyleCnt="0"/>
      <dgm:spPr/>
    </dgm:pt>
    <dgm:pt modelId="{67229CFC-0237-4EB8-A253-3AD9AA5867DB}" type="pres">
      <dgm:prSet presAssocID="{2C9373D3-0FF2-4C7C-B03E-DB0E7FE5C3AF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322D50A-5238-4373-A0C9-0656575508FF}" type="pres">
      <dgm:prSet presAssocID="{2C9373D3-0FF2-4C7C-B03E-DB0E7FE5C3AF}" presName="descendantText" presStyleLbl="alignAccFollowNode1" presStyleIdx="0" presStyleCnt="3">
        <dgm:presLayoutVars>
          <dgm:bulletEnabled val="1"/>
        </dgm:presLayoutVars>
      </dgm:prSet>
      <dgm:spPr/>
    </dgm:pt>
    <dgm:pt modelId="{77B2F215-BA20-43D4-AD3D-C2F59DB6BE53}" type="pres">
      <dgm:prSet presAssocID="{1BC31A53-B0E0-446E-9DB2-D06052734AB5}" presName="sp" presStyleCnt="0"/>
      <dgm:spPr/>
    </dgm:pt>
    <dgm:pt modelId="{BCA42939-4799-4485-AA6B-9CB5C0588B54}" type="pres">
      <dgm:prSet presAssocID="{3CBC5969-5162-4977-92CB-0C566A96D366}" presName="linNode" presStyleCnt="0"/>
      <dgm:spPr/>
    </dgm:pt>
    <dgm:pt modelId="{D37456EC-4AB8-4B0D-B078-289C602ECC64}" type="pres">
      <dgm:prSet presAssocID="{3CBC5969-5162-4977-92CB-0C566A96D36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AA961D5-FA38-4B80-A436-7A24290CE1E3}" type="pres">
      <dgm:prSet presAssocID="{3CBC5969-5162-4977-92CB-0C566A96D366}" presName="descendantText" presStyleLbl="alignAccFollowNode1" presStyleIdx="1" presStyleCnt="3">
        <dgm:presLayoutVars>
          <dgm:bulletEnabled val="1"/>
        </dgm:presLayoutVars>
      </dgm:prSet>
      <dgm:spPr/>
    </dgm:pt>
    <dgm:pt modelId="{B73276D9-DCD2-453A-8DFC-F302A9DB56C4}" type="pres">
      <dgm:prSet presAssocID="{F9AFBB52-642A-43CA-8A67-4A0DA6E26DB0}" presName="sp" presStyleCnt="0"/>
      <dgm:spPr/>
    </dgm:pt>
    <dgm:pt modelId="{CB6AB54C-2EA9-4AB5-927E-3B8F9970A191}" type="pres">
      <dgm:prSet presAssocID="{6B8B274C-B3DA-4940-A894-6AF04992B3A0}" presName="linNode" presStyleCnt="0"/>
      <dgm:spPr/>
    </dgm:pt>
    <dgm:pt modelId="{9D0459FF-3377-4165-AC1A-9531073C5C2B}" type="pres">
      <dgm:prSet presAssocID="{6B8B274C-B3DA-4940-A894-6AF04992B3A0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3DB69A4B-975D-4E4C-B560-8EB169C8B82C}" type="pres">
      <dgm:prSet presAssocID="{6B8B274C-B3DA-4940-A894-6AF04992B3A0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D7E55500-ECA6-4E13-B4D4-6DFB1F78265C}" srcId="{7EDBAB1F-172F-490E-8F68-76C39871B922}" destId="{3CBC5969-5162-4977-92CB-0C566A96D366}" srcOrd="1" destOrd="0" parTransId="{B526B2BB-A4A8-4596-B7A6-3E07EBAF48E0}" sibTransId="{F9AFBB52-642A-43CA-8A67-4A0DA6E26DB0}"/>
    <dgm:cxn modelId="{F7805C03-CE97-432F-BA8D-F1AECB718336}" srcId="{2C9373D3-0FF2-4C7C-B03E-DB0E7FE5C3AF}" destId="{716C6255-E9E7-4762-8264-5812D48DF9B3}" srcOrd="0" destOrd="0" parTransId="{2805052E-ECCD-409D-A73B-DA52B342CB72}" sibTransId="{1C6D4B4B-88BD-4846-9350-B76672175FF1}"/>
    <dgm:cxn modelId="{C064A616-3BA9-4083-B9F0-6C33B8B54020}" type="presOf" srcId="{3CBC5969-5162-4977-92CB-0C566A96D366}" destId="{D37456EC-4AB8-4B0D-B078-289C602ECC64}" srcOrd="0" destOrd="0" presId="urn:microsoft.com/office/officeart/2005/8/layout/vList5"/>
    <dgm:cxn modelId="{DF61053F-0F68-4882-B014-454701070C3D}" type="presOf" srcId="{3C086CA0-374B-480C-B03A-816711E40A4A}" destId="{5AA961D5-FA38-4B80-A436-7A24290CE1E3}" srcOrd="0" destOrd="0" presId="urn:microsoft.com/office/officeart/2005/8/layout/vList5"/>
    <dgm:cxn modelId="{AD7F655D-DF1E-4882-9BB2-5476FBDE7C73}" type="presOf" srcId="{6B8B274C-B3DA-4940-A894-6AF04992B3A0}" destId="{9D0459FF-3377-4165-AC1A-9531073C5C2B}" srcOrd="0" destOrd="0" presId="urn:microsoft.com/office/officeart/2005/8/layout/vList5"/>
    <dgm:cxn modelId="{90FA747B-AB43-4B95-86B7-3C7D5BD0287A}" srcId="{3CBC5969-5162-4977-92CB-0C566A96D366}" destId="{3C086CA0-374B-480C-B03A-816711E40A4A}" srcOrd="0" destOrd="0" parTransId="{A3F18FEB-8D92-43BE-BA3C-A7687D1F4332}" sibTransId="{19B65886-6935-4357-8C28-C1A7F0BF8CA3}"/>
    <dgm:cxn modelId="{A8EB00A7-92CE-4A21-A429-33567AB1E502}" srcId="{7EDBAB1F-172F-490E-8F68-76C39871B922}" destId="{2C9373D3-0FF2-4C7C-B03E-DB0E7FE5C3AF}" srcOrd="0" destOrd="0" parTransId="{019B1192-5D88-4F20-BB7B-9DE214BC441A}" sibTransId="{1BC31A53-B0E0-446E-9DB2-D06052734AB5}"/>
    <dgm:cxn modelId="{7EB50AB2-016D-4ACC-B330-0A06108AA2BD}" srcId="{6B8B274C-B3DA-4940-A894-6AF04992B3A0}" destId="{41C4FD23-3FE9-410A-BC24-23AB4E56D61C}" srcOrd="0" destOrd="0" parTransId="{5570FC11-A2EB-4148-9A18-BCC03FD983D4}" sibTransId="{1E0E57C3-402C-46A2-845F-48C2F09BF35C}"/>
    <dgm:cxn modelId="{DC101ABE-1D82-4DF5-8CE3-69EA1F30DFB7}" srcId="{7EDBAB1F-172F-490E-8F68-76C39871B922}" destId="{6B8B274C-B3DA-4940-A894-6AF04992B3A0}" srcOrd="2" destOrd="0" parTransId="{BBBB09B1-17B2-4B3B-9A80-EBB62E00AFA3}" sibTransId="{AE404EF7-E1EA-4C0B-AED5-E9C7937F21F6}"/>
    <dgm:cxn modelId="{3BE2CDD1-9B06-46DF-9812-436DD9B6DAA3}" type="presOf" srcId="{41C4FD23-3FE9-410A-BC24-23AB4E56D61C}" destId="{3DB69A4B-975D-4E4C-B560-8EB169C8B82C}" srcOrd="0" destOrd="0" presId="urn:microsoft.com/office/officeart/2005/8/layout/vList5"/>
    <dgm:cxn modelId="{5AC00DD2-A05D-4F94-BC53-4CFA1953946E}" type="presOf" srcId="{716C6255-E9E7-4762-8264-5812D48DF9B3}" destId="{B322D50A-5238-4373-A0C9-0656575508FF}" srcOrd="0" destOrd="0" presId="urn:microsoft.com/office/officeart/2005/8/layout/vList5"/>
    <dgm:cxn modelId="{83B33ADA-0796-4093-BD9D-69702724705D}" type="presOf" srcId="{7EDBAB1F-172F-490E-8F68-76C39871B922}" destId="{52061C61-475D-425B-A829-FCD27A3F5D16}" srcOrd="0" destOrd="0" presId="urn:microsoft.com/office/officeart/2005/8/layout/vList5"/>
    <dgm:cxn modelId="{FD213CEA-6394-4E25-A5DE-2E829622E287}" type="presOf" srcId="{2C9373D3-0FF2-4C7C-B03E-DB0E7FE5C3AF}" destId="{67229CFC-0237-4EB8-A253-3AD9AA5867DB}" srcOrd="0" destOrd="0" presId="urn:microsoft.com/office/officeart/2005/8/layout/vList5"/>
    <dgm:cxn modelId="{4C232A0D-A8FE-42E0-9E45-3F7186B85CFF}" type="presParOf" srcId="{52061C61-475D-425B-A829-FCD27A3F5D16}" destId="{4F4C24CA-76CC-4FD9-9488-BD5EEA65715A}" srcOrd="0" destOrd="0" presId="urn:microsoft.com/office/officeart/2005/8/layout/vList5"/>
    <dgm:cxn modelId="{90C7B8E1-5C20-4951-A72F-754AB2F5F2F5}" type="presParOf" srcId="{4F4C24CA-76CC-4FD9-9488-BD5EEA65715A}" destId="{67229CFC-0237-4EB8-A253-3AD9AA5867DB}" srcOrd="0" destOrd="0" presId="urn:microsoft.com/office/officeart/2005/8/layout/vList5"/>
    <dgm:cxn modelId="{F4D3D174-D32B-4DFE-9597-8B9EE4485072}" type="presParOf" srcId="{4F4C24CA-76CC-4FD9-9488-BD5EEA65715A}" destId="{B322D50A-5238-4373-A0C9-0656575508FF}" srcOrd="1" destOrd="0" presId="urn:microsoft.com/office/officeart/2005/8/layout/vList5"/>
    <dgm:cxn modelId="{4F0B6F93-E116-4287-8E1E-3F1D86E5457C}" type="presParOf" srcId="{52061C61-475D-425B-A829-FCD27A3F5D16}" destId="{77B2F215-BA20-43D4-AD3D-C2F59DB6BE53}" srcOrd="1" destOrd="0" presId="urn:microsoft.com/office/officeart/2005/8/layout/vList5"/>
    <dgm:cxn modelId="{DDF77BF4-DF2D-47B3-9298-D941A586C2B9}" type="presParOf" srcId="{52061C61-475D-425B-A829-FCD27A3F5D16}" destId="{BCA42939-4799-4485-AA6B-9CB5C0588B54}" srcOrd="2" destOrd="0" presId="urn:microsoft.com/office/officeart/2005/8/layout/vList5"/>
    <dgm:cxn modelId="{E417579C-7453-4784-A6BD-E8FA45B80F35}" type="presParOf" srcId="{BCA42939-4799-4485-AA6B-9CB5C0588B54}" destId="{D37456EC-4AB8-4B0D-B078-289C602ECC64}" srcOrd="0" destOrd="0" presId="urn:microsoft.com/office/officeart/2005/8/layout/vList5"/>
    <dgm:cxn modelId="{06D8EA93-628B-48BB-AA7F-50BC03075EED}" type="presParOf" srcId="{BCA42939-4799-4485-AA6B-9CB5C0588B54}" destId="{5AA961D5-FA38-4B80-A436-7A24290CE1E3}" srcOrd="1" destOrd="0" presId="urn:microsoft.com/office/officeart/2005/8/layout/vList5"/>
    <dgm:cxn modelId="{77333EC1-6543-435D-A53D-9400F53A6743}" type="presParOf" srcId="{52061C61-475D-425B-A829-FCD27A3F5D16}" destId="{B73276D9-DCD2-453A-8DFC-F302A9DB56C4}" srcOrd="3" destOrd="0" presId="urn:microsoft.com/office/officeart/2005/8/layout/vList5"/>
    <dgm:cxn modelId="{5A86CBC3-4F0C-40A1-AFB8-B357068CD60C}" type="presParOf" srcId="{52061C61-475D-425B-A829-FCD27A3F5D16}" destId="{CB6AB54C-2EA9-4AB5-927E-3B8F9970A191}" srcOrd="4" destOrd="0" presId="urn:microsoft.com/office/officeart/2005/8/layout/vList5"/>
    <dgm:cxn modelId="{71383A08-9C60-4CD8-9B26-DE7A7C816386}" type="presParOf" srcId="{CB6AB54C-2EA9-4AB5-927E-3B8F9970A191}" destId="{9D0459FF-3377-4165-AC1A-9531073C5C2B}" srcOrd="0" destOrd="0" presId="urn:microsoft.com/office/officeart/2005/8/layout/vList5"/>
    <dgm:cxn modelId="{82E8FF47-484D-4B60-A09E-F77E5403527E}" type="presParOf" srcId="{CB6AB54C-2EA9-4AB5-927E-3B8F9970A191}" destId="{3DB69A4B-975D-4E4C-B560-8EB169C8B82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EDBAB1F-172F-490E-8F68-76C39871B92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2C9373D3-0FF2-4C7C-B03E-DB0E7FE5C3AF}">
      <dgm:prSet phldrT="[文本]"/>
      <dgm:spPr/>
      <dgm:t>
        <a:bodyPr/>
        <a:lstStyle/>
        <a:p>
          <a:r>
            <a:rPr lang="zh-CN" altLang="zh-CN" dirty="0"/>
            <a:t>增长</a:t>
          </a:r>
          <a:endParaRPr lang="zh-CN" altLang="en-US" dirty="0"/>
        </a:p>
      </dgm:t>
    </dgm:pt>
    <dgm:pt modelId="{019B1192-5D88-4F20-BB7B-9DE214BC441A}" type="parTrans" cxnId="{A8EB00A7-92CE-4A21-A429-33567AB1E502}">
      <dgm:prSet/>
      <dgm:spPr/>
      <dgm:t>
        <a:bodyPr/>
        <a:lstStyle/>
        <a:p>
          <a:endParaRPr lang="zh-CN" altLang="en-US"/>
        </a:p>
      </dgm:t>
    </dgm:pt>
    <dgm:pt modelId="{1BC31A53-B0E0-446E-9DB2-D06052734AB5}" type="sibTrans" cxnId="{A8EB00A7-92CE-4A21-A429-33567AB1E502}">
      <dgm:prSet/>
      <dgm:spPr/>
      <dgm:t>
        <a:bodyPr/>
        <a:lstStyle/>
        <a:p>
          <a:endParaRPr lang="zh-CN" altLang="en-US"/>
        </a:p>
      </dgm:t>
    </dgm:pt>
    <dgm:pt modelId="{716C6255-E9E7-4762-8264-5812D48DF9B3}">
      <dgm:prSet phldrT="[文本]"/>
      <dgm:spPr/>
      <dgm:t>
        <a:bodyPr/>
        <a:lstStyle/>
        <a:p>
          <a:r>
            <a:rPr lang="zh-CN" altLang="en-US" dirty="0"/>
            <a:t>美的海外应收占比已超过</a:t>
          </a:r>
          <a:r>
            <a:rPr lang="en-US" altLang="en-US" dirty="0"/>
            <a:t>40%</a:t>
          </a:r>
          <a:endParaRPr lang="zh-CN" altLang="en-US" dirty="0"/>
        </a:p>
      </dgm:t>
    </dgm:pt>
    <dgm:pt modelId="{2805052E-ECCD-409D-A73B-DA52B342CB72}" type="parTrans" cxnId="{F7805C03-CE97-432F-BA8D-F1AECB718336}">
      <dgm:prSet/>
      <dgm:spPr/>
      <dgm:t>
        <a:bodyPr/>
        <a:lstStyle/>
        <a:p>
          <a:endParaRPr lang="zh-CN" altLang="en-US"/>
        </a:p>
      </dgm:t>
    </dgm:pt>
    <dgm:pt modelId="{1C6D4B4B-88BD-4846-9350-B76672175FF1}" type="sibTrans" cxnId="{F7805C03-CE97-432F-BA8D-F1AECB718336}">
      <dgm:prSet/>
      <dgm:spPr/>
      <dgm:t>
        <a:bodyPr/>
        <a:lstStyle/>
        <a:p>
          <a:endParaRPr lang="zh-CN" altLang="en-US"/>
        </a:p>
      </dgm:t>
    </dgm:pt>
    <dgm:pt modelId="{3CBC5969-5162-4977-92CB-0C566A96D366}">
      <dgm:prSet phldrT="[文本]"/>
      <dgm:spPr/>
      <dgm:t>
        <a:bodyPr/>
        <a:lstStyle/>
        <a:p>
          <a:r>
            <a:rPr lang="zh-CN" altLang="zh-CN" dirty="0"/>
            <a:t>资源</a:t>
          </a:r>
          <a:endParaRPr lang="zh-CN" altLang="en-US" dirty="0"/>
        </a:p>
      </dgm:t>
    </dgm:pt>
    <dgm:pt modelId="{B526B2BB-A4A8-4596-B7A6-3E07EBAF48E0}" type="parTrans" cxnId="{D7E55500-ECA6-4E13-B4D4-6DFB1F78265C}">
      <dgm:prSet/>
      <dgm:spPr/>
      <dgm:t>
        <a:bodyPr/>
        <a:lstStyle/>
        <a:p>
          <a:endParaRPr lang="zh-CN" altLang="en-US"/>
        </a:p>
      </dgm:t>
    </dgm:pt>
    <dgm:pt modelId="{F9AFBB52-642A-43CA-8A67-4A0DA6E26DB0}" type="sibTrans" cxnId="{D7E55500-ECA6-4E13-B4D4-6DFB1F78265C}">
      <dgm:prSet/>
      <dgm:spPr/>
      <dgm:t>
        <a:bodyPr/>
        <a:lstStyle/>
        <a:p>
          <a:endParaRPr lang="zh-CN" altLang="en-US"/>
        </a:p>
      </dgm:t>
    </dgm:pt>
    <dgm:pt modelId="{3C086CA0-374B-480C-B03A-816711E40A4A}">
      <dgm:prSet phldrT="[文本]"/>
      <dgm:spPr/>
      <dgm:t>
        <a:bodyPr/>
        <a:lstStyle/>
        <a:p>
          <a:r>
            <a:rPr lang="zh-CN" altLang="en-US" dirty="0"/>
            <a:t>整合不同国家各行各业的资源，包括采购资源、制造资源、技术资源、劳动力资源、市场资源等，降低了经营成本，提高了整体的运营效率</a:t>
          </a:r>
        </a:p>
      </dgm:t>
    </dgm:pt>
    <dgm:pt modelId="{A3F18FEB-8D92-43BE-BA3C-A7687D1F4332}" type="parTrans" cxnId="{90FA747B-AB43-4B95-86B7-3C7D5BD0287A}">
      <dgm:prSet/>
      <dgm:spPr/>
      <dgm:t>
        <a:bodyPr/>
        <a:lstStyle/>
        <a:p>
          <a:endParaRPr lang="zh-CN" altLang="en-US"/>
        </a:p>
      </dgm:t>
    </dgm:pt>
    <dgm:pt modelId="{19B65886-6935-4357-8C28-C1A7F0BF8CA3}" type="sibTrans" cxnId="{90FA747B-AB43-4B95-86B7-3C7D5BD0287A}">
      <dgm:prSet/>
      <dgm:spPr/>
      <dgm:t>
        <a:bodyPr/>
        <a:lstStyle/>
        <a:p>
          <a:endParaRPr lang="zh-CN" altLang="en-US"/>
        </a:p>
      </dgm:t>
    </dgm:pt>
    <dgm:pt modelId="{6B8B274C-B3DA-4940-A894-6AF04992B3A0}">
      <dgm:prSet phldrT="[文本]"/>
      <dgm:spPr/>
      <dgm:t>
        <a:bodyPr/>
        <a:lstStyle/>
        <a:p>
          <a:r>
            <a:rPr lang="zh-CN" altLang="zh-CN" dirty="0"/>
            <a:t>能力</a:t>
          </a:r>
          <a:endParaRPr lang="zh-CN" altLang="en-US" dirty="0"/>
        </a:p>
      </dgm:t>
    </dgm:pt>
    <dgm:pt modelId="{BBBB09B1-17B2-4B3B-9A80-EBB62E00AFA3}" type="parTrans" cxnId="{DC101ABE-1D82-4DF5-8CE3-69EA1F30DFB7}">
      <dgm:prSet/>
      <dgm:spPr/>
      <dgm:t>
        <a:bodyPr/>
        <a:lstStyle/>
        <a:p>
          <a:endParaRPr lang="zh-CN" altLang="en-US"/>
        </a:p>
      </dgm:t>
    </dgm:pt>
    <dgm:pt modelId="{AE404EF7-E1EA-4C0B-AED5-E9C7937F21F6}" type="sibTrans" cxnId="{DC101ABE-1D82-4DF5-8CE3-69EA1F30DFB7}">
      <dgm:prSet/>
      <dgm:spPr/>
      <dgm:t>
        <a:bodyPr/>
        <a:lstStyle/>
        <a:p>
          <a:endParaRPr lang="zh-CN" altLang="en-US"/>
        </a:p>
      </dgm:t>
    </dgm:pt>
    <dgm:pt modelId="{41C4FD23-3FE9-410A-BC24-23AB4E56D61C}">
      <dgm:prSet phldrT="[文本]"/>
      <dgm:spPr/>
      <dgm:t>
        <a:bodyPr/>
        <a:lstStyle/>
        <a:p>
          <a:r>
            <a:rPr lang="zh-CN" altLang="en-US" dirty="0"/>
            <a:t>美的通过推进国际化，在产品开发、市场营销、生产制造、财务管理、人力资源、资本运作、数字化建设等多个方面，全面向国际企业学习，总结经验教训，快速提升自身能力</a:t>
          </a:r>
        </a:p>
      </dgm:t>
    </dgm:pt>
    <dgm:pt modelId="{5570FC11-A2EB-4148-9A18-BCC03FD983D4}" type="parTrans" cxnId="{7EB50AB2-016D-4ACC-B330-0A06108AA2BD}">
      <dgm:prSet/>
      <dgm:spPr/>
      <dgm:t>
        <a:bodyPr/>
        <a:lstStyle/>
        <a:p>
          <a:endParaRPr lang="zh-CN" altLang="en-US"/>
        </a:p>
      </dgm:t>
    </dgm:pt>
    <dgm:pt modelId="{1E0E57C3-402C-46A2-845F-48C2F09BF35C}" type="sibTrans" cxnId="{7EB50AB2-016D-4ACC-B330-0A06108AA2BD}">
      <dgm:prSet/>
      <dgm:spPr/>
      <dgm:t>
        <a:bodyPr/>
        <a:lstStyle/>
        <a:p>
          <a:endParaRPr lang="zh-CN" altLang="en-US"/>
        </a:p>
      </dgm:t>
    </dgm:pt>
    <dgm:pt modelId="{519CF6E1-2D57-40CC-8912-1A0B33A4B0A5}">
      <dgm:prSet phldrT="[文本]"/>
      <dgm:spPr/>
      <dgm:t>
        <a:bodyPr/>
        <a:lstStyle/>
        <a:p>
          <a:r>
            <a:rPr lang="zh-CN" altLang="en-US" dirty="0"/>
            <a:t>国际化的推进降低了美的经营风险，即使某一地区、某一环节、某一时期出现了问题，也不会影响美的集团整体的运营</a:t>
          </a:r>
        </a:p>
      </dgm:t>
    </dgm:pt>
    <dgm:pt modelId="{9B7E68A0-ECC5-428D-B1E5-D3A5C8736D6D}" type="parTrans" cxnId="{984D0A08-3EC4-4EC6-8F20-8D28A0AE38B2}">
      <dgm:prSet/>
      <dgm:spPr/>
      <dgm:t>
        <a:bodyPr/>
        <a:lstStyle/>
        <a:p>
          <a:endParaRPr lang="zh-CN" altLang="en-US"/>
        </a:p>
      </dgm:t>
    </dgm:pt>
    <dgm:pt modelId="{D69F8051-471C-42E5-90F9-CDB3C5A3B9CB}" type="sibTrans" cxnId="{984D0A08-3EC4-4EC6-8F20-8D28A0AE38B2}">
      <dgm:prSet/>
      <dgm:spPr/>
      <dgm:t>
        <a:bodyPr/>
        <a:lstStyle/>
        <a:p>
          <a:endParaRPr lang="zh-CN" altLang="en-US"/>
        </a:p>
      </dgm:t>
    </dgm:pt>
    <dgm:pt modelId="{E36334F6-AC77-4CCE-844E-1F6C9BAB7920}">
      <dgm:prSet phldrT="[文本]"/>
      <dgm:spPr/>
      <dgm:t>
        <a:bodyPr/>
        <a:lstStyle/>
        <a:p>
          <a:r>
            <a:rPr lang="zh-CN" altLang="en-US" dirty="0"/>
            <a:t>风险</a:t>
          </a:r>
        </a:p>
      </dgm:t>
    </dgm:pt>
    <dgm:pt modelId="{B6DAC424-C551-4A44-99DE-16BA51F8F6D3}" type="parTrans" cxnId="{CEE2B381-CFD9-411B-B674-B525F317F889}">
      <dgm:prSet/>
      <dgm:spPr/>
      <dgm:t>
        <a:bodyPr/>
        <a:lstStyle/>
        <a:p>
          <a:endParaRPr lang="zh-CN" altLang="en-US"/>
        </a:p>
      </dgm:t>
    </dgm:pt>
    <dgm:pt modelId="{FA191EFD-8140-4014-85C6-B3672E11068F}" type="sibTrans" cxnId="{CEE2B381-CFD9-411B-B674-B525F317F889}">
      <dgm:prSet/>
      <dgm:spPr/>
      <dgm:t>
        <a:bodyPr/>
        <a:lstStyle/>
        <a:p>
          <a:endParaRPr lang="zh-CN" altLang="en-US"/>
        </a:p>
      </dgm:t>
    </dgm:pt>
    <dgm:pt modelId="{52061C61-475D-425B-A829-FCD27A3F5D16}" type="pres">
      <dgm:prSet presAssocID="{7EDBAB1F-172F-490E-8F68-76C39871B922}" presName="Name0" presStyleCnt="0">
        <dgm:presLayoutVars>
          <dgm:dir/>
          <dgm:animLvl val="lvl"/>
          <dgm:resizeHandles val="exact"/>
        </dgm:presLayoutVars>
      </dgm:prSet>
      <dgm:spPr/>
    </dgm:pt>
    <dgm:pt modelId="{4F4C24CA-76CC-4FD9-9488-BD5EEA65715A}" type="pres">
      <dgm:prSet presAssocID="{2C9373D3-0FF2-4C7C-B03E-DB0E7FE5C3AF}" presName="linNode" presStyleCnt="0"/>
      <dgm:spPr/>
    </dgm:pt>
    <dgm:pt modelId="{67229CFC-0237-4EB8-A253-3AD9AA5867DB}" type="pres">
      <dgm:prSet presAssocID="{2C9373D3-0FF2-4C7C-B03E-DB0E7FE5C3AF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B322D50A-5238-4373-A0C9-0656575508FF}" type="pres">
      <dgm:prSet presAssocID="{2C9373D3-0FF2-4C7C-B03E-DB0E7FE5C3AF}" presName="descendantText" presStyleLbl="alignAccFollowNode1" presStyleIdx="0" presStyleCnt="4">
        <dgm:presLayoutVars>
          <dgm:bulletEnabled val="1"/>
        </dgm:presLayoutVars>
      </dgm:prSet>
      <dgm:spPr/>
    </dgm:pt>
    <dgm:pt modelId="{77B2F215-BA20-43D4-AD3D-C2F59DB6BE53}" type="pres">
      <dgm:prSet presAssocID="{1BC31A53-B0E0-446E-9DB2-D06052734AB5}" presName="sp" presStyleCnt="0"/>
      <dgm:spPr/>
    </dgm:pt>
    <dgm:pt modelId="{BCA42939-4799-4485-AA6B-9CB5C0588B54}" type="pres">
      <dgm:prSet presAssocID="{3CBC5969-5162-4977-92CB-0C566A96D366}" presName="linNode" presStyleCnt="0"/>
      <dgm:spPr/>
    </dgm:pt>
    <dgm:pt modelId="{D37456EC-4AB8-4B0D-B078-289C602ECC64}" type="pres">
      <dgm:prSet presAssocID="{3CBC5969-5162-4977-92CB-0C566A96D366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5AA961D5-FA38-4B80-A436-7A24290CE1E3}" type="pres">
      <dgm:prSet presAssocID="{3CBC5969-5162-4977-92CB-0C566A96D366}" presName="descendantText" presStyleLbl="alignAccFollowNode1" presStyleIdx="1" presStyleCnt="4">
        <dgm:presLayoutVars>
          <dgm:bulletEnabled val="1"/>
        </dgm:presLayoutVars>
      </dgm:prSet>
      <dgm:spPr/>
    </dgm:pt>
    <dgm:pt modelId="{B73276D9-DCD2-453A-8DFC-F302A9DB56C4}" type="pres">
      <dgm:prSet presAssocID="{F9AFBB52-642A-43CA-8A67-4A0DA6E26DB0}" presName="sp" presStyleCnt="0"/>
      <dgm:spPr/>
    </dgm:pt>
    <dgm:pt modelId="{CB6AB54C-2EA9-4AB5-927E-3B8F9970A191}" type="pres">
      <dgm:prSet presAssocID="{6B8B274C-B3DA-4940-A894-6AF04992B3A0}" presName="linNode" presStyleCnt="0"/>
      <dgm:spPr/>
    </dgm:pt>
    <dgm:pt modelId="{9D0459FF-3377-4165-AC1A-9531073C5C2B}" type="pres">
      <dgm:prSet presAssocID="{6B8B274C-B3DA-4940-A894-6AF04992B3A0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3DB69A4B-975D-4E4C-B560-8EB169C8B82C}" type="pres">
      <dgm:prSet presAssocID="{6B8B274C-B3DA-4940-A894-6AF04992B3A0}" presName="descendantText" presStyleLbl="alignAccFollowNode1" presStyleIdx="2" presStyleCnt="4">
        <dgm:presLayoutVars>
          <dgm:bulletEnabled val="1"/>
        </dgm:presLayoutVars>
      </dgm:prSet>
      <dgm:spPr/>
    </dgm:pt>
    <dgm:pt modelId="{6FA52263-BF30-408C-8744-940D83D2D8E0}" type="pres">
      <dgm:prSet presAssocID="{AE404EF7-E1EA-4C0B-AED5-E9C7937F21F6}" presName="sp" presStyleCnt="0"/>
      <dgm:spPr/>
    </dgm:pt>
    <dgm:pt modelId="{0A0B9F68-5C19-4158-AB0A-DB3BAB31B289}" type="pres">
      <dgm:prSet presAssocID="{E36334F6-AC77-4CCE-844E-1F6C9BAB7920}" presName="linNode" presStyleCnt="0"/>
      <dgm:spPr/>
    </dgm:pt>
    <dgm:pt modelId="{2532CC9E-CD9A-4B4E-9E2D-D2EBF9ACC6FD}" type="pres">
      <dgm:prSet presAssocID="{E36334F6-AC77-4CCE-844E-1F6C9BAB7920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5816D145-E7BF-4BD0-9A0B-12698A890642}" type="pres">
      <dgm:prSet presAssocID="{E36334F6-AC77-4CCE-844E-1F6C9BAB7920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07251900-F1FE-41D9-8ED3-003EBED1BE5C}" type="presOf" srcId="{E36334F6-AC77-4CCE-844E-1F6C9BAB7920}" destId="{2532CC9E-CD9A-4B4E-9E2D-D2EBF9ACC6FD}" srcOrd="0" destOrd="0" presId="urn:microsoft.com/office/officeart/2005/8/layout/vList5"/>
    <dgm:cxn modelId="{D7E55500-ECA6-4E13-B4D4-6DFB1F78265C}" srcId="{7EDBAB1F-172F-490E-8F68-76C39871B922}" destId="{3CBC5969-5162-4977-92CB-0C566A96D366}" srcOrd="1" destOrd="0" parTransId="{B526B2BB-A4A8-4596-B7A6-3E07EBAF48E0}" sibTransId="{F9AFBB52-642A-43CA-8A67-4A0DA6E26DB0}"/>
    <dgm:cxn modelId="{F7805C03-CE97-432F-BA8D-F1AECB718336}" srcId="{2C9373D3-0FF2-4C7C-B03E-DB0E7FE5C3AF}" destId="{716C6255-E9E7-4762-8264-5812D48DF9B3}" srcOrd="0" destOrd="0" parTransId="{2805052E-ECCD-409D-A73B-DA52B342CB72}" sibTransId="{1C6D4B4B-88BD-4846-9350-B76672175FF1}"/>
    <dgm:cxn modelId="{984D0A08-3EC4-4EC6-8F20-8D28A0AE38B2}" srcId="{E36334F6-AC77-4CCE-844E-1F6C9BAB7920}" destId="{519CF6E1-2D57-40CC-8912-1A0B33A4B0A5}" srcOrd="0" destOrd="0" parTransId="{9B7E68A0-ECC5-428D-B1E5-D3A5C8736D6D}" sibTransId="{D69F8051-471C-42E5-90F9-CDB3C5A3B9CB}"/>
    <dgm:cxn modelId="{C064A616-3BA9-4083-B9F0-6C33B8B54020}" type="presOf" srcId="{3CBC5969-5162-4977-92CB-0C566A96D366}" destId="{D37456EC-4AB8-4B0D-B078-289C602ECC64}" srcOrd="0" destOrd="0" presId="urn:microsoft.com/office/officeart/2005/8/layout/vList5"/>
    <dgm:cxn modelId="{DF61053F-0F68-4882-B014-454701070C3D}" type="presOf" srcId="{3C086CA0-374B-480C-B03A-816711E40A4A}" destId="{5AA961D5-FA38-4B80-A436-7A24290CE1E3}" srcOrd="0" destOrd="0" presId="urn:microsoft.com/office/officeart/2005/8/layout/vList5"/>
    <dgm:cxn modelId="{AD7F655D-DF1E-4882-9BB2-5476FBDE7C73}" type="presOf" srcId="{6B8B274C-B3DA-4940-A894-6AF04992B3A0}" destId="{9D0459FF-3377-4165-AC1A-9531073C5C2B}" srcOrd="0" destOrd="0" presId="urn:microsoft.com/office/officeart/2005/8/layout/vList5"/>
    <dgm:cxn modelId="{90FA747B-AB43-4B95-86B7-3C7D5BD0287A}" srcId="{3CBC5969-5162-4977-92CB-0C566A96D366}" destId="{3C086CA0-374B-480C-B03A-816711E40A4A}" srcOrd="0" destOrd="0" parTransId="{A3F18FEB-8D92-43BE-BA3C-A7687D1F4332}" sibTransId="{19B65886-6935-4357-8C28-C1A7F0BF8CA3}"/>
    <dgm:cxn modelId="{CEE2B381-CFD9-411B-B674-B525F317F889}" srcId="{7EDBAB1F-172F-490E-8F68-76C39871B922}" destId="{E36334F6-AC77-4CCE-844E-1F6C9BAB7920}" srcOrd="3" destOrd="0" parTransId="{B6DAC424-C551-4A44-99DE-16BA51F8F6D3}" sibTransId="{FA191EFD-8140-4014-85C6-B3672E11068F}"/>
    <dgm:cxn modelId="{FB704F9E-30C8-4B40-93D9-C2CD7CA07654}" type="presOf" srcId="{519CF6E1-2D57-40CC-8912-1A0B33A4B0A5}" destId="{5816D145-E7BF-4BD0-9A0B-12698A890642}" srcOrd="0" destOrd="0" presId="urn:microsoft.com/office/officeart/2005/8/layout/vList5"/>
    <dgm:cxn modelId="{A8EB00A7-92CE-4A21-A429-33567AB1E502}" srcId="{7EDBAB1F-172F-490E-8F68-76C39871B922}" destId="{2C9373D3-0FF2-4C7C-B03E-DB0E7FE5C3AF}" srcOrd="0" destOrd="0" parTransId="{019B1192-5D88-4F20-BB7B-9DE214BC441A}" sibTransId="{1BC31A53-B0E0-446E-9DB2-D06052734AB5}"/>
    <dgm:cxn modelId="{7EB50AB2-016D-4ACC-B330-0A06108AA2BD}" srcId="{6B8B274C-B3DA-4940-A894-6AF04992B3A0}" destId="{41C4FD23-3FE9-410A-BC24-23AB4E56D61C}" srcOrd="0" destOrd="0" parTransId="{5570FC11-A2EB-4148-9A18-BCC03FD983D4}" sibTransId="{1E0E57C3-402C-46A2-845F-48C2F09BF35C}"/>
    <dgm:cxn modelId="{DC101ABE-1D82-4DF5-8CE3-69EA1F30DFB7}" srcId="{7EDBAB1F-172F-490E-8F68-76C39871B922}" destId="{6B8B274C-B3DA-4940-A894-6AF04992B3A0}" srcOrd="2" destOrd="0" parTransId="{BBBB09B1-17B2-4B3B-9A80-EBB62E00AFA3}" sibTransId="{AE404EF7-E1EA-4C0B-AED5-E9C7937F21F6}"/>
    <dgm:cxn modelId="{3BE2CDD1-9B06-46DF-9812-436DD9B6DAA3}" type="presOf" srcId="{41C4FD23-3FE9-410A-BC24-23AB4E56D61C}" destId="{3DB69A4B-975D-4E4C-B560-8EB169C8B82C}" srcOrd="0" destOrd="0" presId="urn:microsoft.com/office/officeart/2005/8/layout/vList5"/>
    <dgm:cxn modelId="{5AC00DD2-A05D-4F94-BC53-4CFA1953946E}" type="presOf" srcId="{716C6255-E9E7-4762-8264-5812D48DF9B3}" destId="{B322D50A-5238-4373-A0C9-0656575508FF}" srcOrd="0" destOrd="0" presId="urn:microsoft.com/office/officeart/2005/8/layout/vList5"/>
    <dgm:cxn modelId="{83B33ADA-0796-4093-BD9D-69702724705D}" type="presOf" srcId="{7EDBAB1F-172F-490E-8F68-76C39871B922}" destId="{52061C61-475D-425B-A829-FCD27A3F5D16}" srcOrd="0" destOrd="0" presId="urn:microsoft.com/office/officeart/2005/8/layout/vList5"/>
    <dgm:cxn modelId="{FD213CEA-6394-4E25-A5DE-2E829622E287}" type="presOf" srcId="{2C9373D3-0FF2-4C7C-B03E-DB0E7FE5C3AF}" destId="{67229CFC-0237-4EB8-A253-3AD9AA5867DB}" srcOrd="0" destOrd="0" presId="urn:microsoft.com/office/officeart/2005/8/layout/vList5"/>
    <dgm:cxn modelId="{4C232A0D-A8FE-42E0-9E45-3F7186B85CFF}" type="presParOf" srcId="{52061C61-475D-425B-A829-FCD27A3F5D16}" destId="{4F4C24CA-76CC-4FD9-9488-BD5EEA65715A}" srcOrd="0" destOrd="0" presId="urn:microsoft.com/office/officeart/2005/8/layout/vList5"/>
    <dgm:cxn modelId="{90C7B8E1-5C20-4951-A72F-754AB2F5F2F5}" type="presParOf" srcId="{4F4C24CA-76CC-4FD9-9488-BD5EEA65715A}" destId="{67229CFC-0237-4EB8-A253-3AD9AA5867DB}" srcOrd="0" destOrd="0" presId="urn:microsoft.com/office/officeart/2005/8/layout/vList5"/>
    <dgm:cxn modelId="{F4D3D174-D32B-4DFE-9597-8B9EE4485072}" type="presParOf" srcId="{4F4C24CA-76CC-4FD9-9488-BD5EEA65715A}" destId="{B322D50A-5238-4373-A0C9-0656575508FF}" srcOrd="1" destOrd="0" presId="urn:microsoft.com/office/officeart/2005/8/layout/vList5"/>
    <dgm:cxn modelId="{4F0B6F93-E116-4287-8E1E-3F1D86E5457C}" type="presParOf" srcId="{52061C61-475D-425B-A829-FCD27A3F5D16}" destId="{77B2F215-BA20-43D4-AD3D-C2F59DB6BE53}" srcOrd="1" destOrd="0" presId="urn:microsoft.com/office/officeart/2005/8/layout/vList5"/>
    <dgm:cxn modelId="{DDF77BF4-DF2D-47B3-9298-D941A586C2B9}" type="presParOf" srcId="{52061C61-475D-425B-A829-FCD27A3F5D16}" destId="{BCA42939-4799-4485-AA6B-9CB5C0588B54}" srcOrd="2" destOrd="0" presId="urn:microsoft.com/office/officeart/2005/8/layout/vList5"/>
    <dgm:cxn modelId="{E417579C-7453-4784-A6BD-E8FA45B80F35}" type="presParOf" srcId="{BCA42939-4799-4485-AA6B-9CB5C0588B54}" destId="{D37456EC-4AB8-4B0D-B078-289C602ECC64}" srcOrd="0" destOrd="0" presId="urn:microsoft.com/office/officeart/2005/8/layout/vList5"/>
    <dgm:cxn modelId="{06D8EA93-628B-48BB-AA7F-50BC03075EED}" type="presParOf" srcId="{BCA42939-4799-4485-AA6B-9CB5C0588B54}" destId="{5AA961D5-FA38-4B80-A436-7A24290CE1E3}" srcOrd="1" destOrd="0" presId="urn:microsoft.com/office/officeart/2005/8/layout/vList5"/>
    <dgm:cxn modelId="{77333EC1-6543-435D-A53D-9400F53A6743}" type="presParOf" srcId="{52061C61-475D-425B-A829-FCD27A3F5D16}" destId="{B73276D9-DCD2-453A-8DFC-F302A9DB56C4}" srcOrd="3" destOrd="0" presId="urn:microsoft.com/office/officeart/2005/8/layout/vList5"/>
    <dgm:cxn modelId="{5A86CBC3-4F0C-40A1-AFB8-B357068CD60C}" type="presParOf" srcId="{52061C61-475D-425B-A829-FCD27A3F5D16}" destId="{CB6AB54C-2EA9-4AB5-927E-3B8F9970A191}" srcOrd="4" destOrd="0" presId="urn:microsoft.com/office/officeart/2005/8/layout/vList5"/>
    <dgm:cxn modelId="{71383A08-9C60-4CD8-9B26-DE7A7C816386}" type="presParOf" srcId="{CB6AB54C-2EA9-4AB5-927E-3B8F9970A191}" destId="{9D0459FF-3377-4165-AC1A-9531073C5C2B}" srcOrd="0" destOrd="0" presId="urn:microsoft.com/office/officeart/2005/8/layout/vList5"/>
    <dgm:cxn modelId="{82E8FF47-484D-4B60-A09E-F77E5403527E}" type="presParOf" srcId="{CB6AB54C-2EA9-4AB5-927E-3B8F9970A191}" destId="{3DB69A4B-975D-4E4C-B560-8EB169C8B82C}" srcOrd="1" destOrd="0" presId="urn:microsoft.com/office/officeart/2005/8/layout/vList5"/>
    <dgm:cxn modelId="{B6821387-01B5-4221-9C9B-C45F929D2750}" type="presParOf" srcId="{52061C61-475D-425B-A829-FCD27A3F5D16}" destId="{6FA52263-BF30-408C-8744-940D83D2D8E0}" srcOrd="5" destOrd="0" presId="urn:microsoft.com/office/officeart/2005/8/layout/vList5"/>
    <dgm:cxn modelId="{F13A3856-B707-41CB-B7CA-14D245FE85D4}" type="presParOf" srcId="{52061C61-475D-425B-A829-FCD27A3F5D16}" destId="{0A0B9F68-5C19-4158-AB0A-DB3BAB31B289}" srcOrd="6" destOrd="0" presId="urn:microsoft.com/office/officeart/2005/8/layout/vList5"/>
    <dgm:cxn modelId="{D048A6E3-D7A7-4915-887F-565252387D56}" type="presParOf" srcId="{0A0B9F68-5C19-4158-AB0A-DB3BAB31B289}" destId="{2532CC9E-CD9A-4B4E-9E2D-D2EBF9ACC6FD}" srcOrd="0" destOrd="0" presId="urn:microsoft.com/office/officeart/2005/8/layout/vList5"/>
    <dgm:cxn modelId="{4A2FAF2F-7455-4DA8-B6B6-2B791A9CCC8D}" type="presParOf" srcId="{0A0B9F68-5C19-4158-AB0A-DB3BAB31B289}" destId="{5816D145-E7BF-4BD0-9A0B-12698A89064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748AF37-5A87-4735-B901-C289E0F33B2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EB362E07-0093-4C84-98A5-DC9194097BE4}">
      <dgm:prSet phldrT="[文本]"/>
      <dgm:spPr/>
      <dgm:t>
        <a:bodyPr/>
        <a:lstStyle/>
        <a:p>
          <a:r>
            <a:rPr lang="zh-CN" altLang="en-US"/>
            <a:t>一、“为你打工”</a:t>
          </a:r>
        </a:p>
      </dgm:t>
    </dgm:pt>
    <dgm:pt modelId="{65992512-E564-4CEA-8BBA-815C2E25D015}" type="parTrans" cxnId="{F7553CA0-1E74-4EAD-A5F8-5168CEEDFAC1}">
      <dgm:prSet/>
      <dgm:spPr/>
      <dgm:t>
        <a:bodyPr/>
        <a:lstStyle/>
        <a:p>
          <a:endParaRPr lang="zh-CN" altLang="en-US"/>
        </a:p>
      </dgm:t>
    </dgm:pt>
    <dgm:pt modelId="{8DE17FA1-9B21-46E8-A835-4C2A715AC2D5}" type="sibTrans" cxnId="{F7553CA0-1E74-4EAD-A5F8-5168CEEDFAC1}">
      <dgm:prSet/>
      <dgm:spPr/>
      <dgm:t>
        <a:bodyPr/>
        <a:lstStyle/>
        <a:p>
          <a:endParaRPr lang="zh-CN" altLang="en-US"/>
        </a:p>
      </dgm:t>
    </dgm:pt>
    <dgm:pt modelId="{E1EAD2D6-61AB-44C0-9689-41F303E63797}">
      <dgm:prSet phldrT="[文本]"/>
      <dgm:spPr/>
      <dgm:t>
        <a:bodyPr/>
        <a:lstStyle/>
        <a:p>
          <a:r>
            <a:rPr lang="zh-CN" altLang="en-US" dirty="0"/>
            <a:t>引进设备</a:t>
          </a:r>
        </a:p>
      </dgm:t>
    </dgm:pt>
    <dgm:pt modelId="{DB4CF7D7-9D55-4576-8AD5-BE2B49C4DA24}" type="parTrans" cxnId="{06C8ADD9-FD9C-4158-A1CC-8A1969E88B9B}">
      <dgm:prSet/>
      <dgm:spPr/>
      <dgm:t>
        <a:bodyPr/>
        <a:lstStyle/>
        <a:p>
          <a:endParaRPr lang="zh-CN" altLang="en-US"/>
        </a:p>
      </dgm:t>
    </dgm:pt>
    <dgm:pt modelId="{F99BF8ED-4B97-4102-9BF0-78C477043A45}" type="sibTrans" cxnId="{06C8ADD9-FD9C-4158-A1CC-8A1969E88B9B}">
      <dgm:prSet/>
      <dgm:spPr/>
      <dgm:t>
        <a:bodyPr/>
        <a:lstStyle/>
        <a:p>
          <a:endParaRPr lang="zh-CN" altLang="en-US"/>
        </a:p>
      </dgm:t>
    </dgm:pt>
    <dgm:pt modelId="{9A8C5BC9-E2DD-487A-AE4B-4D9F08AF6E8D}">
      <dgm:prSet phldrT="[文本]"/>
      <dgm:spPr/>
      <dgm:t>
        <a:bodyPr/>
        <a:lstStyle/>
        <a:p>
          <a:r>
            <a:rPr lang="zh-CN" altLang="en-US" dirty="0"/>
            <a:t>贴牌出口</a:t>
          </a:r>
        </a:p>
      </dgm:t>
    </dgm:pt>
    <dgm:pt modelId="{7CE2ABAC-3247-4D59-B8B3-9F896879BB4A}" type="parTrans" cxnId="{7C6972D9-0BD9-4061-A6F0-5F1DDECF12AE}">
      <dgm:prSet/>
      <dgm:spPr/>
      <dgm:t>
        <a:bodyPr/>
        <a:lstStyle/>
        <a:p>
          <a:endParaRPr lang="zh-CN" altLang="en-US"/>
        </a:p>
      </dgm:t>
    </dgm:pt>
    <dgm:pt modelId="{593C75D0-A6D7-46FC-9768-C4DC99519AF8}" type="sibTrans" cxnId="{7C6972D9-0BD9-4061-A6F0-5F1DDECF12AE}">
      <dgm:prSet/>
      <dgm:spPr/>
      <dgm:t>
        <a:bodyPr/>
        <a:lstStyle/>
        <a:p>
          <a:endParaRPr lang="zh-CN" altLang="en-US"/>
        </a:p>
      </dgm:t>
    </dgm:pt>
    <dgm:pt modelId="{E7AC76F6-BBBF-4929-9FA8-C67D80D8FDC1}">
      <dgm:prSet phldrT="[文本]"/>
      <dgm:spPr/>
      <dgm:t>
        <a:bodyPr/>
        <a:lstStyle/>
        <a:p>
          <a:r>
            <a:rPr lang="zh-CN" altLang="en-US" dirty="0"/>
            <a:t>二、“和你一起”</a:t>
          </a:r>
        </a:p>
      </dgm:t>
    </dgm:pt>
    <dgm:pt modelId="{F543F099-4281-44CF-83FD-AF429EEB2E30}" type="parTrans" cxnId="{170934C3-3F0E-4822-9E08-942C5D4FEC42}">
      <dgm:prSet/>
      <dgm:spPr/>
      <dgm:t>
        <a:bodyPr/>
        <a:lstStyle/>
        <a:p>
          <a:endParaRPr lang="zh-CN" altLang="en-US"/>
        </a:p>
      </dgm:t>
    </dgm:pt>
    <dgm:pt modelId="{FA4DE7F9-BB8B-4F55-9922-F1B1F5CFA37D}" type="sibTrans" cxnId="{170934C3-3F0E-4822-9E08-942C5D4FEC42}">
      <dgm:prSet/>
      <dgm:spPr/>
      <dgm:t>
        <a:bodyPr/>
        <a:lstStyle/>
        <a:p>
          <a:endParaRPr lang="zh-CN" altLang="en-US"/>
        </a:p>
      </dgm:t>
    </dgm:pt>
    <dgm:pt modelId="{17DC3569-D17B-4B6E-BE7A-6524C50A649F}">
      <dgm:prSet phldrT="[文本]"/>
      <dgm:spPr/>
      <dgm:t>
        <a:bodyPr/>
        <a:lstStyle/>
        <a:p>
          <a:r>
            <a:rPr lang="zh-CN" altLang="en-US" dirty="0"/>
            <a:t>技术合作</a:t>
          </a:r>
        </a:p>
      </dgm:t>
    </dgm:pt>
    <dgm:pt modelId="{5E17F67A-1965-4A67-9F3C-803D79FF6E84}" type="parTrans" cxnId="{6A06F7DB-F17C-41B8-8F9B-C0A3556F912B}">
      <dgm:prSet/>
      <dgm:spPr/>
      <dgm:t>
        <a:bodyPr/>
        <a:lstStyle/>
        <a:p>
          <a:endParaRPr lang="zh-CN" altLang="en-US"/>
        </a:p>
      </dgm:t>
    </dgm:pt>
    <dgm:pt modelId="{2F2F1292-4784-4F97-8B42-408235ADCDB6}" type="sibTrans" cxnId="{6A06F7DB-F17C-41B8-8F9B-C0A3556F912B}">
      <dgm:prSet/>
      <dgm:spPr/>
      <dgm:t>
        <a:bodyPr/>
        <a:lstStyle/>
        <a:p>
          <a:endParaRPr lang="zh-CN" altLang="en-US"/>
        </a:p>
      </dgm:t>
    </dgm:pt>
    <dgm:pt modelId="{0ED14938-9DC0-4F84-BB29-4BFB68FC47DA}">
      <dgm:prSet phldrT="[文本]"/>
      <dgm:spPr/>
      <dgm:t>
        <a:bodyPr/>
        <a:lstStyle/>
        <a:p>
          <a:r>
            <a:rPr lang="zh-CN" altLang="en-US" dirty="0"/>
            <a:t>三、“以我为主”</a:t>
          </a:r>
        </a:p>
      </dgm:t>
    </dgm:pt>
    <dgm:pt modelId="{3254D72A-CD51-48F1-AC2A-DC1C1A39315F}" type="parTrans" cxnId="{7F839832-1604-44E6-943C-E18AC25BC33E}">
      <dgm:prSet/>
      <dgm:spPr/>
      <dgm:t>
        <a:bodyPr/>
        <a:lstStyle/>
        <a:p>
          <a:endParaRPr lang="zh-CN" altLang="en-US"/>
        </a:p>
      </dgm:t>
    </dgm:pt>
    <dgm:pt modelId="{E10C8437-E4CD-4DDB-800D-837CCBADE093}" type="sibTrans" cxnId="{7F839832-1604-44E6-943C-E18AC25BC33E}">
      <dgm:prSet/>
      <dgm:spPr/>
      <dgm:t>
        <a:bodyPr/>
        <a:lstStyle/>
        <a:p>
          <a:endParaRPr lang="zh-CN" altLang="en-US"/>
        </a:p>
      </dgm:t>
    </dgm:pt>
    <dgm:pt modelId="{9B6480B5-47EF-4F08-9252-29F211C6F20B}">
      <dgm:prSet phldrT="[文本]"/>
      <dgm:spPr/>
      <dgm:t>
        <a:bodyPr/>
        <a:lstStyle/>
        <a:p>
          <a:r>
            <a:rPr lang="zh-CN" altLang="en-US" dirty="0"/>
            <a:t>自建工厂</a:t>
          </a:r>
        </a:p>
      </dgm:t>
    </dgm:pt>
    <dgm:pt modelId="{F10D3C0B-2A8D-407A-977E-B7DB88CF417A}" type="parTrans" cxnId="{D44935D6-2B4F-4EAF-8BA5-0C2B83C262B4}">
      <dgm:prSet/>
      <dgm:spPr/>
      <dgm:t>
        <a:bodyPr/>
        <a:lstStyle/>
        <a:p>
          <a:endParaRPr lang="zh-CN" altLang="en-US"/>
        </a:p>
      </dgm:t>
    </dgm:pt>
    <dgm:pt modelId="{09B61650-B210-45B6-85D7-FAE601F1E56E}" type="sibTrans" cxnId="{D44935D6-2B4F-4EAF-8BA5-0C2B83C262B4}">
      <dgm:prSet/>
      <dgm:spPr/>
      <dgm:t>
        <a:bodyPr/>
        <a:lstStyle/>
        <a:p>
          <a:endParaRPr lang="zh-CN" altLang="en-US"/>
        </a:p>
      </dgm:t>
    </dgm:pt>
    <dgm:pt modelId="{1AB28C11-A7E7-4410-B9E6-972E6CE979D7}">
      <dgm:prSet phldrT="[文本]"/>
      <dgm:spPr/>
      <dgm:t>
        <a:bodyPr/>
        <a:lstStyle/>
        <a:p>
          <a:r>
            <a:rPr lang="zh-CN" altLang="en-US" dirty="0"/>
            <a:t>建立渠道</a:t>
          </a:r>
        </a:p>
      </dgm:t>
    </dgm:pt>
    <dgm:pt modelId="{AB2D6471-C462-4736-B705-2288D16A2E46}" type="parTrans" cxnId="{6ADCC67B-8DBE-4D7E-9847-0AD8B318471D}">
      <dgm:prSet/>
      <dgm:spPr/>
      <dgm:t>
        <a:bodyPr/>
        <a:lstStyle/>
        <a:p>
          <a:endParaRPr lang="zh-CN" altLang="en-US"/>
        </a:p>
      </dgm:t>
    </dgm:pt>
    <dgm:pt modelId="{98CEA8C2-3522-4BBE-9876-FC6FB452CCAA}" type="sibTrans" cxnId="{6ADCC67B-8DBE-4D7E-9847-0AD8B318471D}">
      <dgm:prSet/>
      <dgm:spPr/>
      <dgm:t>
        <a:bodyPr/>
        <a:lstStyle/>
        <a:p>
          <a:endParaRPr lang="zh-CN" altLang="en-US"/>
        </a:p>
      </dgm:t>
    </dgm:pt>
    <dgm:pt modelId="{CC37D1E1-D48D-4117-9EDD-4D9E5C88D31B}">
      <dgm:prSet/>
      <dgm:spPr/>
      <dgm:t>
        <a:bodyPr/>
        <a:lstStyle/>
        <a:p>
          <a:r>
            <a:rPr lang="zh-CN" altLang="en-US"/>
            <a:t>资本合作</a:t>
          </a:r>
        </a:p>
      </dgm:t>
    </dgm:pt>
    <dgm:pt modelId="{26C30E1E-4AF0-454C-AB04-C839E48D2178}" type="parTrans" cxnId="{D6E6F93F-9BA4-4258-8E33-2CD9E5ACF98A}">
      <dgm:prSet/>
      <dgm:spPr/>
      <dgm:t>
        <a:bodyPr/>
        <a:lstStyle/>
        <a:p>
          <a:endParaRPr lang="zh-CN" altLang="en-US"/>
        </a:p>
      </dgm:t>
    </dgm:pt>
    <dgm:pt modelId="{8B0D20E5-2719-48DE-A4FC-A5DE1E7DCE4F}" type="sibTrans" cxnId="{D6E6F93F-9BA4-4258-8E33-2CD9E5ACF98A}">
      <dgm:prSet/>
      <dgm:spPr/>
      <dgm:t>
        <a:bodyPr/>
        <a:lstStyle/>
        <a:p>
          <a:endParaRPr lang="zh-CN" altLang="en-US"/>
        </a:p>
      </dgm:t>
    </dgm:pt>
    <dgm:pt modelId="{82EE60A0-2848-4552-8E6E-B3D72EA1B0D1}">
      <dgm:prSet/>
      <dgm:spPr/>
      <dgm:t>
        <a:bodyPr/>
        <a:lstStyle/>
        <a:p>
          <a:r>
            <a:rPr lang="zh-CN" altLang="en-US" dirty="0"/>
            <a:t>合资建厂</a:t>
          </a:r>
        </a:p>
      </dgm:t>
    </dgm:pt>
    <dgm:pt modelId="{5AFC2D87-60B0-4B69-88FD-A37E93047215}" type="parTrans" cxnId="{87C49015-1167-4847-B10D-B1A8692B3765}">
      <dgm:prSet/>
      <dgm:spPr/>
      <dgm:t>
        <a:bodyPr/>
        <a:lstStyle/>
        <a:p>
          <a:endParaRPr lang="zh-CN" altLang="en-US"/>
        </a:p>
      </dgm:t>
    </dgm:pt>
    <dgm:pt modelId="{387DA765-BA51-4B25-BBBC-32ADAEA4AB7F}" type="sibTrans" cxnId="{87C49015-1167-4847-B10D-B1A8692B3765}">
      <dgm:prSet/>
      <dgm:spPr/>
      <dgm:t>
        <a:bodyPr/>
        <a:lstStyle/>
        <a:p>
          <a:endParaRPr lang="zh-CN" altLang="en-US"/>
        </a:p>
      </dgm:t>
    </dgm:pt>
    <dgm:pt modelId="{AFA2D690-FE85-484F-B77D-5F52980D9E8E}">
      <dgm:prSet/>
      <dgm:spPr/>
      <dgm:t>
        <a:bodyPr/>
        <a:lstStyle/>
        <a:p>
          <a:r>
            <a:rPr lang="zh-CN" altLang="en-US" dirty="0"/>
            <a:t>研发布局</a:t>
          </a:r>
        </a:p>
      </dgm:t>
    </dgm:pt>
    <dgm:pt modelId="{34F9E941-1125-4F71-94F8-E4DE2479BA28}" type="parTrans" cxnId="{7E144484-F300-4ACB-A535-0E22A98D276A}">
      <dgm:prSet/>
      <dgm:spPr/>
      <dgm:t>
        <a:bodyPr/>
        <a:lstStyle/>
        <a:p>
          <a:endParaRPr lang="zh-CN" altLang="en-US"/>
        </a:p>
      </dgm:t>
    </dgm:pt>
    <dgm:pt modelId="{C2AB85D3-AF04-4FE4-A831-6445F9627C78}" type="sibTrans" cxnId="{7E144484-F300-4ACB-A535-0E22A98D276A}">
      <dgm:prSet/>
      <dgm:spPr/>
      <dgm:t>
        <a:bodyPr/>
        <a:lstStyle/>
        <a:p>
          <a:endParaRPr lang="zh-CN" altLang="en-US"/>
        </a:p>
      </dgm:t>
    </dgm:pt>
    <dgm:pt modelId="{75DE786C-183A-4782-9DC5-9A79D5259F5A}">
      <dgm:prSet/>
      <dgm:spPr/>
      <dgm:t>
        <a:bodyPr/>
        <a:lstStyle/>
        <a:p>
          <a:r>
            <a:rPr lang="zh-CN" altLang="en-US"/>
            <a:t>跨国并购</a:t>
          </a:r>
        </a:p>
      </dgm:t>
    </dgm:pt>
    <dgm:pt modelId="{13A15EC7-03B1-4D5E-B5C7-6D4FCDBCCA22}" type="parTrans" cxnId="{59A0930C-5730-4FB1-97B4-CE495A3F5AFC}">
      <dgm:prSet/>
      <dgm:spPr/>
      <dgm:t>
        <a:bodyPr/>
        <a:lstStyle/>
        <a:p>
          <a:endParaRPr lang="zh-CN" altLang="en-US"/>
        </a:p>
      </dgm:t>
    </dgm:pt>
    <dgm:pt modelId="{1581025B-6BAB-4CC2-A90B-51B2AA6FCBB2}" type="sibTrans" cxnId="{59A0930C-5730-4FB1-97B4-CE495A3F5AFC}">
      <dgm:prSet/>
      <dgm:spPr/>
      <dgm:t>
        <a:bodyPr/>
        <a:lstStyle/>
        <a:p>
          <a:endParaRPr lang="zh-CN" altLang="en-US"/>
        </a:p>
      </dgm:t>
    </dgm:pt>
    <dgm:pt modelId="{3DC61CF2-4192-418A-A48F-817E2190AF98}">
      <dgm:prSet/>
      <dgm:spPr/>
      <dgm:t>
        <a:bodyPr/>
        <a:lstStyle/>
        <a:p>
          <a:r>
            <a:rPr lang="zh-CN" altLang="en-US" dirty="0"/>
            <a:t>品牌运营</a:t>
          </a:r>
        </a:p>
      </dgm:t>
    </dgm:pt>
    <dgm:pt modelId="{06A3D9C2-8830-43E3-B239-09F498F0C674}" type="parTrans" cxnId="{756DA7E2-3791-4927-A1D8-9AFB82F1AAB3}">
      <dgm:prSet/>
      <dgm:spPr/>
      <dgm:t>
        <a:bodyPr/>
        <a:lstStyle/>
        <a:p>
          <a:endParaRPr lang="zh-CN" altLang="en-US"/>
        </a:p>
      </dgm:t>
    </dgm:pt>
    <dgm:pt modelId="{638468EF-9384-492B-8C37-13DB714B79B1}" type="sibTrans" cxnId="{756DA7E2-3791-4927-A1D8-9AFB82F1AAB3}">
      <dgm:prSet/>
      <dgm:spPr/>
      <dgm:t>
        <a:bodyPr/>
        <a:lstStyle/>
        <a:p>
          <a:endParaRPr lang="zh-CN" altLang="en-US"/>
        </a:p>
      </dgm:t>
    </dgm:pt>
    <dgm:pt modelId="{C14BEF1B-D8F5-444E-AAD3-4478E8ACAA63}" type="pres">
      <dgm:prSet presAssocID="{8748AF37-5A87-4735-B901-C289E0F33B25}" presName="Name0" presStyleCnt="0">
        <dgm:presLayoutVars>
          <dgm:dir/>
          <dgm:animLvl val="lvl"/>
          <dgm:resizeHandles val="exact"/>
        </dgm:presLayoutVars>
      </dgm:prSet>
      <dgm:spPr/>
    </dgm:pt>
    <dgm:pt modelId="{2FD25F52-F48B-48CC-84ED-FC23CB539C1C}" type="pres">
      <dgm:prSet presAssocID="{EB362E07-0093-4C84-98A5-DC9194097BE4}" presName="composite" presStyleCnt="0"/>
      <dgm:spPr/>
    </dgm:pt>
    <dgm:pt modelId="{22A51CBC-3329-4571-9748-D1E974FB263E}" type="pres">
      <dgm:prSet presAssocID="{EB362E07-0093-4C84-98A5-DC9194097BE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BD3C224-7C34-415A-880F-DE13F7B5DFED}" type="pres">
      <dgm:prSet presAssocID="{EB362E07-0093-4C84-98A5-DC9194097BE4}" presName="desTx" presStyleLbl="alignAccFollowNode1" presStyleIdx="0" presStyleCnt="3">
        <dgm:presLayoutVars>
          <dgm:bulletEnabled val="1"/>
        </dgm:presLayoutVars>
      </dgm:prSet>
      <dgm:spPr/>
    </dgm:pt>
    <dgm:pt modelId="{1B377D94-812D-4E9F-94D3-092EBCB37E8C}" type="pres">
      <dgm:prSet presAssocID="{8DE17FA1-9B21-46E8-A835-4C2A715AC2D5}" presName="space" presStyleCnt="0"/>
      <dgm:spPr/>
    </dgm:pt>
    <dgm:pt modelId="{811B52C8-939D-419A-8800-52745230041B}" type="pres">
      <dgm:prSet presAssocID="{E7AC76F6-BBBF-4929-9FA8-C67D80D8FDC1}" presName="composite" presStyleCnt="0"/>
      <dgm:spPr/>
    </dgm:pt>
    <dgm:pt modelId="{4AF8337E-BB9E-448F-A8E6-09014E0E314A}" type="pres">
      <dgm:prSet presAssocID="{E7AC76F6-BBBF-4929-9FA8-C67D80D8FDC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E5148644-EFBF-480D-9D4C-540E4234EB20}" type="pres">
      <dgm:prSet presAssocID="{E7AC76F6-BBBF-4929-9FA8-C67D80D8FDC1}" presName="desTx" presStyleLbl="alignAccFollowNode1" presStyleIdx="1" presStyleCnt="3">
        <dgm:presLayoutVars>
          <dgm:bulletEnabled val="1"/>
        </dgm:presLayoutVars>
      </dgm:prSet>
      <dgm:spPr/>
    </dgm:pt>
    <dgm:pt modelId="{0B766EDB-4B0E-4FC9-8FAB-7326E05B2272}" type="pres">
      <dgm:prSet presAssocID="{FA4DE7F9-BB8B-4F55-9922-F1B1F5CFA37D}" presName="space" presStyleCnt="0"/>
      <dgm:spPr/>
    </dgm:pt>
    <dgm:pt modelId="{A4986C9F-27A4-40D1-BB09-FE45571F05F4}" type="pres">
      <dgm:prSet presAssocID="{0ED14938-9DC0-4F84-BB29-4BFB68FC47DA}" presName="composite" presStyleCnt="0"/>
      <dgm:spPr/>
    </dgm:pt>
    <dgm:pt modelId="{DE57E5DB-B51F-4EC3-AE5B-AD3CA6FFF402}" type="pres">
      <dgm:prSet presAssocID="{0ED14938-9DC0-4F84-BB29-4BFB68FC47D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677FEE0-A019-49C8-8A1B-F7E0417939DC}" type="pres">
      <dgm:prSet presAssocID="{0ED14938-9DC0-4F84-BB29-4BFB68FC47DA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B56AF504-5FCC-4F67-9634-8BB6795E1B75}" type="presOf" srcId="{1AB28C11-A7E7-4410-B9E6-972E6CE979D7}" destId="{FBD3C224-7C34-415A-880F-DE13F7B5DFED}" srcOrd="0" destOrd="2" presId="urn:microsoft.com/office/officeart/2005/8/layout/hList1"/>
    <dgm:cxn modelId="{45C06D09-EBCD-41B3-9E77-701D617A61A1}" type="presOf" srcId="{8748AF37-5A87-4735-B901-C289E0F33B25}" destId="{C14BEF1B-D8F5-444E-AAD3-4478E8ACAA63}" srcOrd="0" destOrd="0" presId="urn:microsoft.com/office/officeart/2005/8/layout/hList1"/>
    <dgm:cxn modelId="{59A0930C-5730-4FB1-97B4-CE495A3F5AFC}" srcId="{0ED14938-9DC0-4F84-BB29-4BFB68FC47DA}" destId="{75DE786C-183A-4782-9DC5-9A79D5259F5A}" srcOrd="2" destOrd="0" parTransId="{13A15EC7-03B1-4D5E-B5C7-6D4FCDBCCA22}" sibTransId="{1581025B-6BAB-4CC2-A90B-51B2AA6FCBB2}"/>
    <dgm:cxn modelId="{87C49015-1167-4847-B10D-B1A8692B3765}" srcId="{E7AC76F6-BBBF-4929-9FA8-C67D80D8FDC1}" destId="{82EE60A0-2848-4552-8E6E-B3D72EA1B0D1}" srcOrd="2" destOrd="0" parTransId="{5AFC2D87-60B0-4B69-88FD-A37E93047215}" sibTransId="{387DA765-BA51-4B25-BBBC-32ADAEA4AB7F}"/>
    <dgm:cxn modelId="{60A7DB22-EC7F-40F4-951F-5B8794F8AAB7}" type="presOf" srcId="{82EE60A0-2848-4552-8E6E-B3D72EA1B0D1}" destId="{E5148644-EFBF-480D-9D4C-540E4234EB20}" srcOrd="0" destOrd="2" presId="urn:microsoft.com/office/officeart/2005/8/layout/hList1"/>
    <dgm:cxn modelId="{D1ECDF29-D76B-4149-888E-1A2128BF63BC}" type="presOf" srcId="{0ED14938-9DC0-4F84-BB29-4BFB68FC47DA}" destId="{DE57E5DB-B51F-4EC3-AE5B-AD3CA6FFF402}" srcOrd="0" destOrd="0" presId="urn:microsoft.com/office/officeart/2005/8/layout/hList1"/>
    <dgm:cxn modelId="{C0D1CF2C-780B-4C54-A2DD-5F564ED4AD17}" type="presOf" srcId="{E7AC76F6-BBBF-4929-9FA8-C67D80D8FDC1}" destId="{4AF8337E-BB9E-448F-A8E6-09014E0E314A}" srcOrd="0" destOrd="0" presId="urn:microsoft.com/office/officeart/2005/8/layout/hList1"/>
    <dgm:cxn modelId="{7F839832-1604-44E6-943C-E18AC25BC33E}" srcId="{8748AF37-5A87-4735-B901-C289E0F33B25}" destId="{0ED14938-9DC0-4F84-BB29-4BFB68FC47DA}" srcOrd="2" destOrd="0" parTransId="{3254D72A-CD51-48F1-AC2A-DC1C1A39315F}" sibTransId="{E10C8437-E4CD-4DDB-800D-837CCBADE093}"/>
    <dgm:cxn modelId="{BEF75F36-C0CA-4E59-8D5A-48C318479417}" type="presOf" srcId="{9B6480B5-47EF-4F08-9252-29F211C6F20B}" destId="{7677FEE0-A019-49C8-8A1B-F7E0417939DC}" srcOrd="0" destOrd="0" presId="urn:microsoft.com/office/officeart/2005/8/layout/hList1"/>
    <dgm:cxn modelId="{D6E6F93F-9BA4-4258-8E33-2CD9E5ACF98A}" srcId="{E7AC76F6-BBBF-4929-9FA8-C67D80D8FDC1}" destId="{CC37D1E1-D48D-4117-9EDD-4D9E5C88D31B}" srcOrd="1" destOrd="0" parTransId="{26C30E1E-4AF0-454C-AB04-C839E48D2178}" sibTransId="{8B0D20E5-2719-48DE-A4FC-A5DE1E7DCE4F}"/>
    <dgm:cxn modelId="{8352E470-7A1A-4B73-B07F-7BD8FFAC20C1}" type="presOf" srcId="{EB362E07-0093-4C84-98A5-DC9194097BE4}" destId="{22A51CBC-3329-4571-9748-D1E974FB263E}" srcOrd="0" destOrd="0" presId="urn:microsoft.com/office/officeart/2005/8/layout/hList1"/>
    <dgm:cxn modelId="{7E589A73-F738-4007-9281-451B7A1973F4}" type="presOf" srcId="{AFA2D690-FE85-484F-B77D-5F52980D9E8E}" destId="{7677FEE0-A019-49C8-8A1B-F7E0417939DC}" srcOrd="0" destOrd="1" presId="urn:microsoft.com/office/officeart/2005/8/layout/hList1"/>
    <dgm:cxn modelId="{6ADCC67B-8DBE-4D7E-9847-0AD8B318471D}" srcId="{EB362E07-0093-4C84-98A5-DC9194097BE4}" destId="{1AB28C11-A7E7-4410-B9E6-972E6CE979D7}" srcOrd="2" destOrd="0" parTransId="{AB2D6471-C462-4736-B705-2288D16A2E46}" sibTransId="{98CEA8C2-3522-4BBE-9876-FC6FB452CCAA}"/>
    <dgm:cxn modelId="{7E144484-F300-4ACB-A535-0E22A98D276A}" srcId="{0ED14938-9DC0-4F84-BB29-4BFB68FC47DA}" destId="{AFA2D690-FE85-484F-B77D-5F52980D9E8E}" srcOrd="1" destOrd="0" parTransId="{34F9E941-1125-4F71-94F8-E4DE2479BA28}" sibTransId="{C2AB85D3-AF04-4FE4-A831-6445F9627C78}"/>
    <dgm:cxn modelId="{247A8999-C007-4E79-9C31-8061C1041106}" type="presOf" srcId="{17DC3569-D17B-4B6E-BE7A-6524C50A649F}" destId="{E5148644-EFBF-480D-9D4C-540E4234EB20}" srcOrd="0" destOrd="0" presId="urn:microsoft.com/office/officeart/2005/8/layout/hList1"/>
    <dgm:cxn modelId="{F7553CA0-1E74-4EAD-A5F8-5168CEEDFAC1}" srcId="{8748AF37-5A87-4735-B901-C289E0F33B25}" destId="{EB362E07-0093-4C84-98A5-DC9194097BE4}" srcOrd="0" destOrd="0" parTransId="{65992512-E564-4CEA-8BBA-815C2E25D015}" sibTransId="{8DE17FA1-9B21-46E8-A835-4C2A715AC2D5}"/>
    <dgm:cxn modelId="{3DA8EBA0-4CDC-4B50-8818-896661A7F86A}" type="presOf" srcId="{3DC61CF2-4192-418A-A48F-817E2190AF98}" destId="{7677FEE0-A019-49C8-8A1B-F7E0417939DC}" srcOrd="0" destOrd="3" presId="urn:microsoft.com/office/officeart/2005/8/layout/hList1"/>
    <dgm:cxn modelId="{759A65A3-1F56-4045-8D68-837069CB0E7A}" type="presOf" srcId="{9A8C5BC9-E2DD-487A-AE4B-4D9F08AF6E8D}" destId="{FBD3C224-7C34-415A-880F-DE13F7B5DFED}" srcOrd="0" destOrd="1" presId="urn:microsoft.com/office/officeart/2005/8/layout/hList1"/>
    <dgm:cxn modelId="{0B4AF3AC-B15E-4019-BAC5-F4EFB31908AD}" type="presOf" srcId="{E1EAD2D6-61AB-44C0-9689-41F303E63797}" destId="{FBD3C224-7C34-415A-880F-DE13F7B5DFED}" srcOrd="0" destOrd="0" presId="urn:microsoft.com/office/officeart/2005/8/layout/hList1"/>
    <dgm:cxn modelId="{170934C3-3F0E-4822-9E08-942C5D4FEC42}" srcId="{8748AF37-5A87-4735-B901-C289E0F33B25}" destId="{E7AC76F6-BBBF-4929-9FA8-C67D80D8FDC1}" srcOrd="1" destOrd="0" parTransId="{F543F099-4281-44CF-83FD-AF429EEB2E30}" sibTransId="{FA4DE7F9-BB8B-4F55-9922-F1B1F5CFA37D}"/>
    <dgm:cxn modelId="{D44935D6-2B4F-4EAF-8BA5-0C2B83C262B4}" srcId="{0ED14938-9DC0-4F84-BB29-4BFB68FC47DA}" destId="{9B6480B5-47EF-4F08-9252-29F211C6F20B}" srcOrd="0" destOrd="0" parTransId="{F10D3C0B-2A8D-407A-977E-B7DB88CF417A}" sibTransId="{09B61650-B210-45B6-85D7-FAE601F1E56E}"/>
    <dgm:cxn modelId="{1A1013D8-2011-450B-9C7E-AAC63C407BD0}" type="presOf" srcId="{CC37D1E1-D48D-4117-9EDD-4D9E5C88D31B}" destId="{E5148644-EFBF-480D-9D4C-540E4234EB20}" srcOrd="0" destOrd="1" presId="urn:microsoft.com/office/officeart/2005/8/layout/hList1"/>
    <dgm:cxn modelId="{7C6972D9-0BD9-4061-A6F0-5F1DDECF12AE}" srcId="{EB362E07-0093-4C84-98A5-DC9194097BE4}" destId="{9A8C5BC9-E2DD-487A-AE4B-4D9F08AF6E8D}" srcOrd="1" destOrd="0" parTransId="{7CE2ABAC-3247-4D59-B8B3-9F896879BB4A}" sibTransId="{593C75D0-A6D7-46FC-9768-C4DC99519AF8}"/>
    <dgm:cxn modelId="{06C8ADD9-FD9C-4158-A1CC-8A1969E88B9B}" srcId="{EB362E07-0093-4C84-98A5-DC9194097BE4}" destId="{E1EAD2D6-61AB-44C0-9689-41F303E63797}" srcOrd="0" destOrd="0" parTransId="{DB4CF7D7-9D55-4576-8AD5-BE2B49C4DA24}" sibTransId="{F99BF8ED-4B97-4102-9BF0-78C477043A45}"/>
    <dgm:cxn modelId="{6A06F7DB-F17C-41B8-8F9B-C0A3556F912B}" srcId="{E7AC76F6-BBBF-4929-9FA8-C67D80D8FDC1}" destId="{17DC3569-D17B-4B6E-BE7A-6524C50A649F}" srcOrd="0" destOrd="0" parTransId="{5E17F67A-1965-4A67-9F3C-803D79FF6E84}" sibTransId="{2F2F1292-4784-4F97-8B42-408235ADCDB6}"/>
    <dgm:cxn modelId="{9DB430E1-EAC4-48FC-8BA4-F0B4C7807CD3}" type="presOf" srcId="{75DE786C-183A-4782-9DC5-9A79D5259F5A}" destId="{7677FEE0-A019-49C8-8A1B-F7E0417939DC}" srcOrd="0" destOrd="2" presId="urn:microsoft.com/office/officeart/2005/8/layout/hList1"/>
    <dgm:cxn modelId="{756DA7E2-3791-4927-A1D8-9AFB82F1AAB3}" srcId="{0ED14938-9DC0-4F84-BB29-4BFB68FC47DA}" destId="{3DC61CF2-4192-418A-A48F-817E2190AF98}" srcOrd="3" destOrd="0" parTransId="{06A3D9C2-8830-43E3-B239-09F498F0C674}" sibTransId="{638468EF-9384-492B-8C37-13DB714B79B1}"/>
    <dgm:cxn modelId="{B918D3C2-CAF2-4602-AF94-6C07EB60F16A}" type="presParOf" srcId="{C14BEF1B-D8F5-444E-AAD3-4478E8ACAA63}" destId="{2FD25F52-F48B-48CC-84ED-FC23CB539C1C}" srcOrd="0" destOrd="0" presId="urn:microsoft.com/office/officeart/2005/8/layout/hList1"/>
    <dgm:cxn modelId="{88723E58-4B6C-41FF-9CA9-EF715496C828}" type="presParOf" srcId="{2FD25F52-F48B-48CC-84ED-FC23CB539C1C}" destId="{22A51CBC-3329-4571-9748-D1E974FB263E}" srcOrd="0" destOrd="0" presId="urn:microsoft.com/office/officeart/2005/8/layout/hList1"/>
    <dgm:cxn modelId="{76F0E4EF-2EA7-43E9-9810-3AD0EF51818B}" type="presParOf" srcId="{2FD25F52-F48B-48CC-84ED-FC23CB539C1C}" destId="{FBD3C224-7C34-415A-880F-DE13F7B5DFED}" srcOrd="1" destOrd="0" presId="urn:microsoft.com/office/officeart/2005/8/layout/hList1"/>
    <dgm:cxn modelId="{89BD72EA-66C0-4D16-939A-0856D27FC34F}" type="presParOf" srcId="{C14BEF1B-D8F5-444E-AAD3-4478E8ACAA63}" destId="{1B377D94-812D-4E9F-94D3-092EBCB37E8C}" srcOrd="1" destOrd="0" presId="urn:microsoft.com/office/officeart/2005/8/layout/hList1"/>
    <dgm:cxn modelId="{BB999649-794C-463A-A1E5-76462944C739}" type="presParOf" srcId="{C14BEF1B-D8F5-444E-AAD3-4478E8ACAA63}" destId="{811B52C8-939D-419A-8800-52745230041B}" srcOrd="2" destOrd="0" presId="urn:microsoft.com/office/officeart/2005/8/layout/hList1"/>
    <dgm:cxn modelId="{6EC799EE-C552-44F7-AE64-083F12D8A31A}" type="presParOf" srcId="{811B52C8-939D-419A-8800-52745230041B}" destId="{4AF8337E-BB9E-448F-A8E6-09014E0E314A}" srcOrd="0" destOrd="0" presId="urn:microsoft.com/office/officeart/2005/8/layout/hList1"/>
    <dgm:cxn modelId="{F71BE5DC-731A-44A5-BE00-249415554638}" type="presParOf" srcId="{811B52C8-939D-419A-8800-52745230041B}" destId="{E5148644-EFBF-480D-9D4C-540E4234EB20}" srcOrd="1" destOrd="0" presId="urn:microsoft.com/office/officeart/2005/8/layout/hList1"/>
    <dgm:cxn modelId="{D56E989B-2F49-4370-937F-20E70A46C466}" type="presParOf" srcId="{C14BEF1B-D8F5-444E-AAD3-4478E8ACAA63}" destId="{0B766EDB-4B0E-4FC9-8FAB-7326E05B2272}" srcOrd="3" destOrd="0" presId="urn:microsoft.com/office/officeart/2005/8/layout/hList1"/>
    <dgm:cxn modelId="{0D0268F5-58C4-4FFD-82E2-1AA70B7150FB}" type="presParOf" srcId="{C14BEF1B-D8F5-444E-AAD3-4478E8ACAA63}" destId="{A4986C9F-27A4-40D1-BB09-FE45571F05F4}" srcOrd="4" destOrd="0" presId="urn:microsoft.com/office/officeart/2005/8/layout/hList1"/>
    <dgm:cxn modelId="{CBC70117-A131-4093-845A-9551EE6C572C}" type="presParOf" srcId="{A4986C9F-27A4-40D1-BB09-FE45571F05F4}" destId="{DE57E5DB-B51F-4EC3-AE5B-AD3CA6FFF402}" srcOrd="0" destOrd="0" presId="urn:microsoft.com/office/officeart/2005/8/layout/hList1"/>
    <dgm:cxn modelId="{7F6691BB-CAE1-4792-ACF0-8D25F4A2D005}" type="presParOf" srcId="{A4986C9F-27A4-40D1-BB09-FE45571F05F4}" destId="{7677FEE0-A019-49C8-8A1B-F7E0417939D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EA3BB-509C-4266-8B39-4F8C59177CCF}">
      <dsp:nvSpPr>
        <dsp:cNvPr id="0" name=""/>
        <dsp:cNvSpPr/>
      </dsp:nvSpPr>
      <dsp:spPr>
        <a:xfrm>
          <a:off x="2153840" y="808"/>
          <a:ext cx="1178718" cy="11787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zh-CN" sz="2000" kern="1200" dirty="0"/>
            <a:t>货物效率</a:t>
          </a:r>
          <a:endParaRPr lang="zh-CN" altLang="en-US" sz="2000" kern="1200" dirty="0"/>
        </a:p>
      </dsp:txBody>
      <dsp:txXfrm>
        <a:off x="2326459" y="173427"/>
        <a:ext cx="833480" cy="833480"/>
      </dsp:txXfrm>
    </dsp:sp>
    <dsp:sp modelId="{15B3C605-BE45-4019-86FF-2C26DE551F20}">
      <dsp:nvSpPr>
        <dsp:cNvPr id="0" name=""/>
        <dsp:cNvSpPr/>
      </dsp:nvSpPr>
      <dsp:spPr>
        <a:xfrm rot="2700000">
          <a:off x="3206121" y="1011184"/>
          <a:ext cx="314008" cy="3978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600" kern="1200"/>
        </a:p>
      </dsp:txBody>
      <dsp:txXfrm>
        <a:off x="3219917" y="1057442"/>
        <a:ext cx="219806" cy="238691"/>
      </dsp:txXfrm>
    </dsp:sp>
    <dsp:sp modelId="{0C483DF4-6D62-40D3-8A2A-A36A78567D59}">
      <dsp:nvSpPr>
        <dsp:cNvPr id="0" name=""/>
        <dsp:cNvSpPr/>
      </dsp:nvSpPr>
      <dsp:spPr>
        <a:xfrm>
          <a:off x="3406259" y="1253227"/>
          <a:ext cx="1178718" cy="11787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zh-CN" sz="2000" kern="1200" dirty="0"/>
            <a:t>资金效率</a:t>
          </a:r>
          <a:endParaRPr lang="zh-CN" altLang="en-US" sz="2000" kern="1200" dirty="0"/>
        </a:p>
      </dsp:txBody>
      <dsp:txXfrm>
        <a:off x="3578878" y="1425846"/>
        <a:ext cx="833480" cy="833480"/>
      </dsp:txXfrm>
    </dsp:sp>
    <dsp:sp modelId="{E72B1068-8D78-46BA-9034-DF1E49B49583}">
      <dsp:nvSpPr>
        <dsp:cNvPr id="0" name=""/>
        <dsp:cNvSpPr/>
      </dsp:nvSpPr>
      <dsp:spPr>
        <a:xfrm rot="8100000">
          <a:off x="3218689" y="2263603"/>
          <a:ext cx="314008" cy="3978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600" kern="1200"/>
        </a:p>
      </dsp:txBody>
      <dsp:txXfrm rot="10800000">
        <a:off x="3299095" y="2309861"/>
        <a:ext cx="219806" cy="238691"/>
      </dsp:txXfrm>
    </dsp:sp>
    <dsp:sp modelId="{8044C199-0D82-47E9-AB79-8CEF466FB9F8}">
      <dsp:nvSpPr>
        <dsp:cNvPr id="0" name=""/>
        <dsp:cNvSpPr/>
      </dsp:nvSpPr>
      <dsp:spPr>
        <a:xfrm>
          <a:off x="2153840" y="2505645"/>
          <a:ext cx="1178718" cy="11787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zh-CN" sz="2000" kern="1200" dirty="0"/>
            <a:t>流程效率</a:t>
          </a:r>
          <a:endParaRPr lang="zh-CN" altLang="en-US" sz="2000" kern="1200" dirty="0"/>
        </a:p>
      </dsp:txBody>
      <dsp:txXfrm>
        <a:off x="2326459" y="2678264"/>
        <a:ext cx="833480" cy="833480"/>
      </dsp:txXfrm>
    </dsp:sp>
    <dsp:sp modelId="{8D411260-BC7D-4831-B05D-F9E95523DC5F}">
      <dsp:nvSpPr>
        <dsp:cNvPr id="0" name=""/>
        <dsp:cNvSpPr/>
      </dsp:nvSpPr>
      <dsp:spPr>
        <a:xfrm rot="13500000">
          <a:off x="1966270" y="2276171"/>
          <a:ext cx="314008" cy="3978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600" kern="1200"/>
        </a:p>
      </dsp:txBody>
      <dsp:txXfrm rot="10800000">
        <a:off x="2046676" y="2389039"/>
        <a:ext cx="219806" cy="238691"/>
      </dsp:txXfrm>
    </dsp:sp>
    <dsp:sp modelId="{5A68D8E9-802E-4777-BE94-8C8E168A2308}">
      <dsp:nvSpPr>
        <dsp:cNvPr id="0" name=""/>
        <dsp:cNvSpPr/>
      </dsp:nvSpPr>
      <dsp:spPr>
        <a:xfrm>
          <a:off x="901421" y="1253227"/>
          <a:ext cx="1178718" cy="11787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zh-CN" sz="2000" kern="1200" dirty="0"/>
            <a:t>信息效率</a:t>
          </a:r>
          <a:endParaRPr lang="zh-CN" altLang="en-US" sz="2000" kern="1200" dirty="0"/>
        </a:p>
      </dsp:txBody>
      <dsp:txXfrm>
        <a:off x="1074040" y="1425846"/>
        <a:ext cx="833480" cy="833480"/>
      </dsp:txXfrm>
    </dsp:sp>
    <dsp:sp modelId="{6B2E5B54-7107-493F-97EA-DC42A951F0CB}">
      <dsp:nvSpPr>
        <dsp:cNvPr id="0" name=""/>
        <dsp:cNvSpPr/>
      </dsp:nvSpPr>
      <dsp:spPr>
        <a:xfrm rot="18900000">
          <a:off x="1953702" y="1023752"/>
          <a:ext cx="314008" cy="3978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600" kern="1200"/>
        </a:p>
      </dsp:txBody>
      <dsp:txXfrm>
        <a:off x="1967498" y="1136620"/>
        <a:ext cx="219806" cy="23869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589DB-4E17-4AC6-8A14-CDF94688524F}">
      <dsp:nvSpPr>
        <dsp:cNvPr id="0" name=""/>
        <dsp:cNvSpPr/>
      </dsp:nvSpPr>
      <dsp:spPr>
        <a:xfrm>
          <a:off x="526345" y="2125"/>
          <a:ext cx="1824028" cy="1094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对自己</a:t>
          </a:r>
          <a:endParaRPr lang="en-US" altLang="zh-CN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狠</a:t>
          </a:r>
        </a:p>
      </dsp:txBody>
      <dsp:txXfrm>
        <a:off x="526345" y="2125"/>
        <a:ext cx="1824028" cy="1094416"/>
      </dsp:txXfrm>
    </dsp:sp>
    <dsp:sp modelId="{E1293FA7-E3C7-4BF3-ADF5-13562390547E}">
      <dsp:nvSpPr>
        <dsp:cNvPr id="0" name=""/>
        <dsp:cNvSpPr/>
      </dsp:nvSpPr>
      <dsp:spPr>
        <a:xfrm>
          <a:off x="2532776" y="2125"/>
          <a:ext cx="1824028" cy="1094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对媒体</a:t>
          </a:r>
          <a:endParaRPr lang="en-US" altLang="zh-CN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话不多</a:t>
          </a:r>
        </a:p>
      </dsp:txBody>
      <dsp:txXfrm>
        <a:off x="2532776" y="2125"/>
        <a:ext cx="1824028" cy="1094416"/>
      </dsp:txXfrm>
    </dsp:sp>
    <dsp:sp modelId="{18E3D684-2F5A-456E-A783-5D05EF56DB8B}">
      <dsp:nvSpPr>
        <dsp:cNvPr id="0" name=""/>
        <dsp:cNvSpPr/>
      </dsp:nvSpPr>
      <dsp:spPr>
        <a:xfrm>
          <a:off x="526345" y="1278945"/>
          <a:ext cx="1824028" cy="1094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对事情</a:t>
          </a:r>
          <a:endParaRPr lang="en-US" altLang="zh-CN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狠</a:t>
          </a:r>
        </a:p>
      </dsp:txBody>
      <dsp:txXfrm>
        <a:off x="526345" y="1278945"/>
        <a:ext cx="1824028" cy="1094416"/>
      </dsp:txXfrm>
    </dsp:sp>
    <dsp:sp modelId="{A289EAA7-1F4B-4675-B8CF-A74A56D8CCB7}">
      <dsp:nvSpPr>
        <dsp:cNvPr id="0" name=""/>
        <dsp:cNvSpPr/>
      </dsp:nvSpPr>
      <dsp:spPr>
        <a:xfrm>
          <a:off x="2532776" y="1278945"/>
          <a:ext cx="1824028" cy="1094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对同行</a:t>
          </a:r>
          <a:endParaRPr lang="en-US" altLang="zh-CN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话不多</a:t>
          </a:r>
        </a:p>
      </dsp:txBody>
      <dsp:txXfrm>
        <a:off x="2532776" y="1278945"/>
        <a:ext cx="1824028" cy="1094416"/>
      </dsp:txXfrm>
    </dsp:sp>
    <dsp:sp modelId="{6D72DA40-01F9-4F91-B5D2-1C4817BFD1BB}">
      <dsp:nvSpPr>
        <dsp:cNvPr id="0" name=""/>
        <dsp:cNvSpPr/>
      </dsp:nvSpPr>
      <dsp:spPr>
        <a:xfrm>
          <a:off x="526345" y="2555765"/>
          <a:ext cx="1824028" cy="1094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对别人</a:t>
          </a:r>
          <a:endParaRPr lang="en-US" altLang="zh-CN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狠</a:t>
          </a:r>
        </a:p>
      </dsp:txBody>
      <dsp:txXfrm>
        <a:off x="526345" y="2555765"/>
        <a:ext cx="1824028" cy="1094416"/>
      </dsp:txXfrm>
    </dsp:sp>
    <dsp:sp modelId="{DEB660C7-4E9E-49CE-99C7-4EF7154582CA}">
      <dsp:nvSpPr>
        <dsp:cNvPr id="0" name=""/>
        <dsp:cNvSpPr/>
      </dsp:nvSpPr>
      <dsp:spPr>
        <a:xfrm>
          <a:off x="2532776" y="2555765"/>
          <a:ext cx="1824028" cy="1094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对内部</a:t>
          </a:r>
          <a:endParaRPr lang="en-US" altLang="zh-CN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话不多</a:t>
          </a:r>
        </a:p>
      </dsp:txBody>
      <dsp:txXfrm>
        <a:off x="2532776" y="2555765"/>
        <a:ext cx="1824028" cy="109441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5A286-56C6-4512-B4FB-C6256E22E67B}">
      <dsp:nvSpPr>
        <dsp:cNvPr id="0" name=""/>
        <dsp:cNvSpPr/>
      </dsp:nvSpPr>
      <dsp:spPr>
        <a:xfrm>
          <a:off x="0" y="555040"/>
          <a:ext cx="8128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6A13B6-C016-45B1-B445-1E2C7C7EE6E5}">
      <dsp:nvSpPr>
        <dsp:cNvPr id="0" name=""/>
        <dsp:cNvSpPr/>
      </dsp:nvSpPr>
      <dsp:spPr>
        <a:xfrm>
          <a:off x="406400" y="97480"/>
          <a:ext cx="56896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100" kern="1200" dirty="0"/>
            <a:t>“企业家文化”的一脉相承</a:t>
          </a:r>
        </a:p>
      </dsp:txBody>
      <dsp:txXfrm>
        <a:off x="451072" y="142152"/>
        <a:ext cx="5600256" cy="825776"/>
      </dsp:txXfrm>
    </dsp:sp>
    <dsp:sp modelId="{7B9870EA-ADC1-4CD2-9B53-7DC4273E4656}">
      <dsp:nvSpPr>
        <dsp:cNvPr id="0" name=""/>
        <dsp:cNvSpPr/>
      </dsp:nvSpPr>
      <dsp:spPr>
        <a:xfrm>
          <a:off x="0" y="1961200"/>
          <a:ext cx="8128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C69777-D0CB-4455-8C4C-C47A82BDD43F}">
      <dsp:nvSpPr>
        <dsp:cNvPr id="0" name=""/>
        <dsp:cNvSpPr/>
      </dsp:nvSpPr>
      <dsp:spPr>
        <a:xfrm>
          <a:off x="406400" y="1503640"/>
          <a:ext cx="56896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100" kern="1200" dirty="0"/>
            <a:t>长期的“结果导向”让关系简单</a:t>
          </a:r>
        </a:p>
      </dsp:txBody>
      <dsp:txXfrm>
        <a:off x="451072" y="1548312"/>
        <a:ext cx="5600256" cy="825776"/>
      </dsp:txXfrm>
    </dsp:sp>
    <dsp:sp modelId="{FA7DBD65-DD62-4026-A2C5-A7939BDBC765}">
      <dsp:nvSpPr>
        <dsp:cNvPr id="0" name=""/>
        <dsp:cNvSpPr/>
      </dsp:nvSpPr>
      <dsp:spPr>
        <a:xfrm>
          <a:off x="0" y="3367360"/>
          <a:ext cx="8128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92FCD2-396D-4EE9-981F-E644C6721E8F}">
      <dsp:nvSpPr>
        <dsp:cNvPr id="0" name=""/>
        <dsp:cNvSpPr/>
      </dsp:nvSpPr>
      <dsp:spPr>
        <a:xfrm>
          <a:off x="406400" y="2909800"/>
          <a:ext cx="56896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100" kern="1200" dirty="0"/>
            <a:t>严肃的“内部契约”让做事狠辣</a:t>
          </a:r>
        </a:p>
      </dsp:txBody>
      <dsp:txXfrm>
        <a:off x="451072" y="2954472"/>
        <a:ext cx="5600256" cy="82577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5A286-56C6-4512-B4FB-C6256E22E67B}">
      <dsp:nvSpPr>
        <dsp:cNvPr id="0" name=""/>
        <dsp:cNvSpPr/>
      </dsp:nvSpPr>
      <dsp:spPr>
        <a:xfrm>
          <a:off x="0" y="1263160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6A13B6-C016-45B1-B445-1E2C7C7EE6E5}">
      <dsp:nvSpPr>
        <dsp:cNvPr id="0" name=""/>
        <dsp:cNvSpPr/>
      </dsp:nvSpPr>
      <dsp:spPr>
        <a:xfrm>
          <a:off x="406400" y="1012240"/>
          <a:ext cx="568960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变革超过</a:t>
          </a:r>
          <a:r>
            <a:rPr lang="en-US" altLang="en-US" sz="1700" kern="1200" dirty="0"/>
            <a:t>500 </a:t>
          </a:r>
          <a:r>
            <a:rPr lang="zh-CN" altLang="en-US" sz="1700" kern="1200" dirty="0"/>
            <a:t>次（事业部层面）</a:t>
          </a:r>
        </a:p>
      </dsp:txBody>
      <dsp:txXfrm>
        <a:off x="430898" y="1036738"/>
        <a:ext cx="5640604" cy="452844"/>
      </dsp:txXfrm>
    </dsp:sp>
    <dsp:sp modelId="{7B9870EA-ADC1-4CD2-9B53-7DC4273E4656}">
      <dsp:nvSpPr>
        <dsp:cNvPr id="0" name=""/>
        <dsp:cNvSpPr/>
      </dsp:nvSpPr>
      <dsp:spPr>
        <a:xfrm>
          <a:off x="0" y="2034280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C69777-D0CB-4455-8C4C-C47A82BDD43F}">
      <dsp:nvSpPr>
        <dsp:cNvPr id="0" name=""/>
        <dsp:cNvSpPr/>
      </dsp:nvSpPr>
      <dsp:spPr>
        <a:xfrm>
          <a:off x="406400" y="1783360"/>
          <a:ext cx="568960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要生存要变强，做停不下来的鲨鱼（不断形成强大能力）</a:t>
          </a:r>
        </a:p>
      </dsp:txBody>
      <dsp:txXfrm>
        <a:off x="430898" y="1807858"/>
        <a:ext cx="5640604" cy="452844"/>
      </dsp:txXfrm>
    </dsp:sp>
    <dsp:sp modelId="{FA7DBD65-DD62-4026-A2C5-A7939BDBC765}">
      <dsp:nvSpPr>
        <dsp:cNvPr id="0" name=""/>
        <dsp:cNvSpPr/>
      </dsp:nvSpPr>
      <dsp:spPr>
        <a:xfrm>
          <a:off x="0" y="2805400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92FCD2-396D-4EE9-981F-E644C6721E8F}">
      <dsp:nvSpPr>
        <dsp:cNvPr id="0" name=""/>
        <dsp:cNvSpPr/>
      </dsp:nvSpPr>
      <dsp:spPr>
        <a:xfrm>
          <a:off x="406400" y="2554480"/>
          <a:ext cx="568960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变革要敢于认错，善于纠错</a:t>
          </a:r>
        </a:p>
      </dsp:txBody>
      <dsp:txXfrm>
        <a:off x="430898" y="2578978"/>
        <a:ext cx="5640604" cy="452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5B8DBB-DF3D-4662-B372-5F0AE973C66B}">
      <dsp:nvSpPr>
        <dsp:cNvPr id="0" name=""/>
        <dsp:cNvSpPr/>
      </dsp:nvSpPr>
      <dsp:spPr>
        <a:xfrm>
          <a:off x="4042" y="420051"/>
          <a:ext cx="1838086" cy="129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000" kern="1200" dirty="0"/>
            <a:t>1997</a:t>
          </a:r>
          <a:endParaRPr lang="zh-CN" altLang="en-US" sz="3000" kern="1200" dirty="0"/>
        </a:p>
      </dsp:txBody>
      <dsp:txXfrm>
        <a:off x="4042" y="420051"/>
        <a:ext cx="1838086" cy="735234"/>
      </dsp:txXfrm>
    </dsp:sp>
    <dsp:sp modelId="{B205CDD2-346D-4EDF-8F75-FC0A87F4CCC4}">
      <dsp:nvSpPr>
        <dsp:cNvPr id="0" name=""/>
        <dsp:cNvSpPr/>
      </dsp:nvSpPr>
      <dsp:spPr>
        <a:xfrm>
          <a:off x="380518" y="1155285"/>
          <a:ext cx="1838086" cy="286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3000" kern="1200" dirty="0"/>
            <a:t>美的事业部制改造</a:t>
          </a:r>
        </a:p>
      </dsp:txBody>
      <dsp:txXfrm>
        <a:off x="434354" y="1209121"/>
        <a:ext cx="1730414" cy="2754328"/>
      </dsp:txXfrm>
    </dsp:sp>
    <dsp:sp modelId="{A6B9C098-AAEF-4B1F-B5C1-CC71BC9FA187}">
      <dsp:nvSpPr>
        <dsp:cNvPr id="0" name=""/>
        <dsp:cNvSpPr/>
      </dsp:nvSpPr>
      <dsp:spPr>
        <a:xfrm>
          <a:off x="2120776" y="558853"/>
          <a:ext cx="590732" cy="4576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2000" kern="1200"/>
        </a:p>
      </dsp:txBody>
      <dsp:txXfrm>
        <a:off x="2120776" y="650379"/>
        <a:ext cx="453443" cy="274578"/>
      </dsp:txXfrm>
    </dsp:sp>
    <dsp:sp modelId="{BCC4F072-285A-48B8-957E-821B54652AEC}">
      <dsp:nvSpPr>
        <dsp:cNvPr id="0" name=""/>
        <dsp:cNvSpPr/>
      </dsp:nvSpPr>
      <dsp:spPr>
        <a:xfrm>
          <a:off x="2956718" y="420051"/>
          <a:ext cx="1838086" cy="129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000" kern="1200" dirty="0"/>
            <a:t>2002</a:t>
          </a:r>
          <a:endParaRPr lang="zh-CN" altLang="en-US" sz="3000" kern="1200" dirty="0"/>
        </a:p>
      </dsp:txBody>
      <dsp:txXfrm>
        <a:off x="2956718" y="420051"/>
        <a:ext cx="1838086" cy="735234"/>
      </dsp:txXfrm>
    </dsp:sp>
    <dsp:sp modelId="{86CD08AA-D362-442F-AEC5-EF23F5984622}">
      <dsp:nvSpPr>
        <dsp:cNvPr id="0" name=""/>
        <dsp:cNvSpPr/>
      </dsp:nvSpPr>
      <dsp:spPr>
        <a:xfrm>
          <a:off x="3333194" y="1155285"/>
          <a:ext cx="1838086" cy="286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3000" kern="1200" dirty="0"/>
            <a:t>家电事业部拆分</a:t>
          </a:r>
        </a:p>
      </dsp:txBody>
      <dsp:txXfrm>
        <a:off x="3387030" y="1209121"/>
        <a:ext cx="1730414" cy="2754328"/>
      </dsp:txXfrm>
    </dsp:sp>
    <dsp:sp modelId="{906F5EE5-3901-4728-85D9-87544067307F}">
      <dsp:nvSpPr>
        <dsp:cNvPr id="0" name=""/>
        <dsp:cNvSpPr/>
      </dsp:nvSpPr>
      <dsp:spPr>
        <a:xfrm>
          <a:off x="5073452" y="558853"/>
          <a:ext cx="590732" cy="4576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2000" kern="1200"/>
        </a:p>
      </dsp:txBody>
      <dsp:txXfrm>
        <a:off x="5073452" y="650379"/>
        <a:ext cx="453443" cy="274578"/>
      </dsp:txXfrm>
    </dsp:sp>
    <dsp:sp modelId="{69371795-4718-4DC8-BB1D-4DD70359BF3F}">
      <dsp:nvSpPr>
        <dsp:cNvPr id="0" name=""/>
        <dsp:cNvSpPr/>
      </dsp:nvSpPr>
      <dsp:spPr>
        <a:xfrm>
          <a:off x="5909394" y="420051"/>
          <a:ext cx="1838086" cy="129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000" kern="1200" dirty="0"/>
            <a:t>2005</a:t>
          </a:r>
          <a:endParaRPr lang="zh-CN" altLang="en-US" sz="3000" kern="1200" dirty="0"/>
        </a:p>
      </dsp:txBody>
      <dsp:txXfrm>
        <a:off x="5909394" y="420051"/>
        <a:ext cx="1838086" cy="735234"/>
      </dsp:txXfrm>
    </dsp:sp>
    <dsp:sp modelId="{7E758BAD-CFA8-408B-996A-3EB316881DDD}">
      <dsp:nvSpPr>
        <dsp:cNvPr id="0" name=""/>
        <dsp:cNvSpPr/>
      </dsp:nvSpPr>
      <dsp:spPr>
        <a:xfrm>
          <a:off x="6285870" y="1155285"/>
          <a:ext cx="1838086" cy="286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3000" kern="1200" dirty="0"/>
            <a:t>组织与流程再造</a:t>
          </a:r>
        </a:p>
      </dsp:txBody>
      <dsp:txXfrm>
        <a:off x="6339706" y="1209121"/>
        <a:ext cx="1730414" cy="275432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39A1A-01DE-405C-AA0B-4390DE22C61E}">
      <dsp:nvSpPr>
        <dsp:cNvPr id="0" name=""/>
        <dsp:cNvSpPr/>
      </dsp:nvSpPr>
      <dsp:spPr>
        <a:xfrm rot="5400000">
          <a:off x="4992387" y="-1930619"/>
          <a:ext cx="1069305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 kern="1200" dirty="0"/>
            <a:t>从最早</a:t>
          </a:r>
          <a:r>
            <a:rPr lang="en-US" altLang="en-US" sz="1800" kern="1200" dirty="0"/>
            <a:t>5</a:t>
          </a:r>
          <a:r>
            <a:rPr lang="zh-CN" altLang="en-US" sz="1800" kern="1200" dirty="0"/>
            <a:t>个事业部，发展到后来最多近</a:t>
          </a:r>
          <a:r>
            <a:rPr lang="en-US" altLang="en-US" sz="1800" kern="1200" dirty="0"/>
            <a:t>20 </a:t>
          </a:r>
          <a:r>
            <a:rPr lang="zh-CN" altLang="en-US" sz="1800" kern="1200" dirty="0"/>
            <a:t>个事业部，有大量主管、经理、总监、总经理岗位机会</a:t>
          </a:r>
        </a:p>
      </dsp:txBody>
      <dsp:txXfrm rot="-5400000">
        <a:off x="2926080" y="187887"/>
        <a:ext cx="5149721" cy="964907"/>
      </dsp:txXfrm>
    </dsp:sp>
    <dsp:sp modelId="{C96DBED9-4CEE-4DB7-9ECD-8BC49062EEAC}">
      <dsp:nvSpPr>
        <dsp:cNvPr id="0" name=""/>
        <dsp:cNvSpPr/>
      </dsp:nvSpPr>
      <dsp:spPr>
        <a:xfrm>
          <a:off x="0" y="2025"/>
          <a:ext cx="2926080" cy="13366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700" kern="1200" dirty="0"/>
            <a:t>组织裂变</a:t>
          </a:r>
        </a:p>
      </dsp:txBody>
      <dsp:txXfrm>
        <a:off x="65249" y="67274"/>
        <a:ext cx="2795582" cy="1206133"/>
      </dsp:txXfrm>
    </dsp:sp>
    <dsp:sp modelId="{177D2760-1698-4136-BED9-19E8B0444B7B}">
      <dsp:nvSpPr>
        <dsp:cNvPr id="0" name=""/>
        <dsp:cNvSpPr/>
      </dsp:nvSpPr>
      <dsp:spPr>
        <a:xfrm rot="5400000">
          <a:off x="4992387" y="-527156"/>
          <a:ext cx="1069305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 kern="1200" dirty="0"/>
            <a:t>一个事业部的</a:t>
          </a:r>
          <a:r>
            <a:rPr lang="en-US" altLang="en-US" sz="1800" kern="1200" dirty="0"/>
            <a:t>M2 </a:t>
          </a:r>
          <a:r>
            <a:rPr lang="zh-CN" altLang="en-US" sz="1800" kern="1200" dirty="0"/>
            <a:t>（主管级），几年得不到晋升，去到另一个事业部有可能直接成为</a:t>
          </a:r>
          <a:r>
            <a:rPr lang="en-US" altLang="en-US" sz="1800" kern="1200" dirty="0"/>
            <a:t>M3 </a:t>
          </a:r>
          <a:r>
            <a:rPr lang="zh-CN" altLang="en-US" sz="1800" kern="1200" dirty="0"/>
            <a:t>（经理级）</a:t>
          </a:r>
        </a:p>
      </dsp:txBody>
      <dsp:txXfrm rot="-5400000">
        <a:off x="2926080" y="1591350"/>
        <a:ext cx="5149721" cy="964907"/>
      </dsp:txXfrm>
    </dsp:sp>
    <dsp:sp modelId="{68AC5829-09E9-4864-8F61-A00EA53CF508}">
      <dsp:nvSpPr>
        <dsp:cNvPr id="0" name=""/>
        <dsp:cNvSpPr/>
      </dsp:nvSpPr>
      <dsp:spPr>
        <a:xfrm>
          <a:off x="0" y="1405488"/>
          <a:ext cx="2926080" cy="13366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700" kern="1200" dirty="0"/>
            <a:t>内部流动</a:t>
          </a:r>
        </a:p>
      </dsp:txBody>
      <dsp:txXfrm>
        <a:off x="65249" y="1470737"/>
        <a:ext cx="2795582" cy="1206133"/>
      </dsp:txXfrm>
    </dsp:sp>
    <dsp:sp modelId="{05064643-A426-489F-9BDB-A0291DFFF70A}">
      <dsp:nvSpPr>
        <dsp:cNvPr id="0" name=""/>
        <dsp:cNvSpPr/>
      </dsp:nvSpPr>
      <dsp:spPr>
        <a:xfrm rot="5400000">
          <a:off x="4992387" y="876307"/>
          <a:ext cx="1069305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 kern="1200" dirty="0"/>
            <a:t>内部人才能不能得到机会，最重要的是结果导向。“赛马机制”从来没有停止过</a:t>
          </a:r>
        </a:p>
      </dsp:txBody>
      <dsp:txXfrm rot="-5400000">
        <a:off x="2926080" y="2994814"/>
        <a:ext cx="5149721" cy="964907"/>
      </dsp:txXfrm>
    </dsp:sp>
    <dsp:sp modelId="{51E60A38-9E33-4D1F-92FB-71D493DCA72B}">
      <dsp:nvSpPr>
        <dsp:cNvPr id="0" name=""/>
        <dsp:cNvSpPr/>
      </dsp:nvSpPr>
      <dsp:spPr>
        <a:xfrm>
          <a:off x="0" y="2808951"/>
          <a:ext cx="2926080" cy="13366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700" kern="1200" dirty="0"/>
            <a:t>优胜劣汰</a:t>
          </a:r>
        </a:p>
      </dsp:txBody>
      <dsp:txXfrm>
        <a:off x="65249" y="2874200"/>
        <a:ext cx="2795582" cy="120613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F2D8A9-AF1F-4BA5-9D97-390C455AFFDC}">
      <dsp:nvSpPr>
        <dsp:cNvPr id="0" name=""/>
        <dsp:cNvSpPr/>
      </dsp:nvSpPr>
      <dsp:spPr>
        <a:xfrm>
          <a:off x="2132253" y="2159529"/>
          <a:ext cx="538327" cy="1025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9163" y="0"/>
              </a:lnTo>
              <a:lnTo>
                <a:pt x="269163" y="1025776"/>
              </a:lnTo>
              <a:lnTo>
                <a:pt x="538327" y="10257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2372455" y="2643455"/>
        <a:ext cx="57922" cy="57922"/>
      </dsp:txXfrm>
    </dsp:sp>
    <dsp:sp modelId="{C7EF3167-A78F-4CDD-9F69-DB6E3298F630}">
      <dsp:nvSpPr>
        <dsp:cNvPr id="0" name=""/>
        <dsp:cNvSpPr/>
      </dsp:nvSpPr>
      <dsp:spPr>
        <a:xfrm>
          <a:off x="2132253" y="2113808"/>
          <a:ext cx="5383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8327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2387958" y="2146070"/>
        <a:ext cx="26916" cy="26916"/>
      </dsp:txXfrm>
    </dsp:sp>
    <dsp:sp modelId="{D482C105-3B76-4E1F-AF30-477A271939C3}">
      <dsp:nvSpPr>
        <dsp:cNvPr id="0" name=""/>
        <dsp:cNvSpPr/>
      </dsp:nvSpPr>
      <dsp:spPr>
        <a:xfrm>
          <a:off x="2132253" y="1133752"/>
          <a:ext cx="538327" cy="1025776"/>
        </a:xfrm>
        <a:custGeom>
          <a:avLst/>
          <a:gdLst/>
          <a:ahLst/>
          <a:cxnLst/>
          <a:rect l="0" t="0" r="0" b="0"/>
          <a:pathLst>
            <a:path>
              <a:moveTo>
                <a:pt x="0" y="1025776"/>
              </a:moveTo>
              <a:lnTo>
                <a:pt x="269163" y="1025776"/>
              </a:lnTo>
              <a:lnTo>
                <a:pt x="269163" y="0"/>
              </a:lnTo>
              <a:lnTo>
                <a:pt x="53832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2372455" y="1617679"/>
        <a:ext cx="57922" cy="57922"/>
      </dsp:txXfrm>
    </dsp:sp>
    <dsp:sp modelId="{F1F7C7CA-5472-4943-8ADE-A13FB0BC2E49}">
      <dsp:nvSpPr>
        <dsp:cNvPr id="0" name=""/>
        <dsp:cNvSpPr/>
      </dsp:nvSpPr>
      <dsp:spPr>
        <a:xfrm rot="16200000">
          <a:off x="-437586" y="1749218"/>
          <a:ext cx="4319058" cy="820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在产品横向、产业链纵向上，真正做到了“横向到边，纵向到底”</a:t>
          </a:r>
        </a:p>
      </dsp:txBody>
      <dsp:txXfrm>
        <a:off x="-437586" y="1749218"/>
        <a:ext cx="4319058" cy="820621"/>
      </dsp:txXfrm>
    </dsp:sp>
    <dsp:sp modelId="{B0E7AA7B-B268-4F42-B59B-0FE4460A6AD0}">
      <dsp:nvSpPr>
        <dsp:cNvPr id="0" name=""/>
        <dsp:cNvSpPr/>
      </dsp:nvSpPr>
      <dsp:spPr>
        <a:xfrm>
          <a:off x="2670580" y="723442"/>
          <a:ext cx="2691636" cy="820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美的从做风扇的能力，不断延伸到电饭煲、饮水机、微波炉、电磁炉、热水器等众多小家电</a:t>
          </a:r>
        </a:p>
      </dsp:txBody>
      <dsp:txXfrm>
        <a:off x="2670580" y="723442"/>
        <a:ext cx="2691636" cy="820621"/>
      </dsp:txXfrm>
    </dsp:sp>
    <dsp:sp modelId="{F69035D8-63D7-48B9-998D-E045AA5A6074}">
      <dsp:nvSpPr>
        <dsp:cNvPr id="0" name=""/>
        <dsp:cNvSpPr/>
      </dsp:nvSpPr>
      <dsp:spPr>
        <a:xfrm>
          <a:off x="2670580" y="1749218"/>
          <a:ext cx="2691636" cy="820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美的从做家用空调的能力，不断延伸到中央空调、冰箱、洗衣机、空气能热水机等大家电</a:t>
          </a:r>
        </a:p>
      </dsp:txBody>
      <dsp:txXfrm>
        <a:off x="2670580" y="1749218"/>
        <a:ext cx="2691636" cy="820621"/>
      </dsp:txXfrm>
    </dsp:sp>
    <dsp:sp modelId="{19C4D16F-159E-4F0B-AE20-6CDD9AF33A26}">
      <dsp:nvSpPr>
        <dsp:cNvPr id="0" name=""/>
        <dsp:cNvSpPr/>
      </dsp:nvSpPr>
      <dsp:spPr>
        <a:xfrm>
          <a:off x="2670580" y="2774994"/>
          <a:ext cx="2691636" cy="820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美的从做空调压缩机、电机的能力，不断延伸到冰箱压缩机、泵类电机、磁控管、变压器等中间产品</a:t>
          </a:r>
        </a:p>
      </dsp:txBody>
      <dsp:txXfrm>
        <a:off x="2670580" y="2774994"/>
        <a:ext cx="2691636" cy="82062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8FCFE2-BC3F-4CBE-8933-171F3CECAB58}">
      <dsp:nvSpPr>
        <dsp:cNvPr id="0" name=""/>
        <dsp:cNvSpPr/>
      </dsp:nvSpPr>
      <dsp:spPr>
        <a:xfrm rot="5400000">
          <a:off x="300537" y="1976401"/>
          <a:ext cx="900402" cy="149824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C1E2B7-689A-42F2-8BBE-14AA65540316}">
      <dsp:nvSpPr>
        <dsp:cNvPr id="0" name=""/>
        <dsp:cNvSpPr/>
      </dsp:nvSpPr>
      <dsp:spPr>
        <a:xfrm>
          <a:off x="150238" y="2424055"/>
          <a:ext cx="1352627" cy="11856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数字化</a:t>
          </a:r>
          <a:r>
            <a:rPr lang="en-US" altLang="en-US" sz="1700" kern="1200" dirty="0"/>
            <a:t>1.0</a:t>
          </a:r>
          <a:endParaRPr lang="zh-CN" altLang="en-US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kern="1200" dirty="0"/>
            <a:t>2012~2015 </a:t>
          </a:r>
          <a:r>
            <a:rPr lang="zh-CN" altLang="en-US" sz="1700" kern="1200" dirty="0"/>
            <a:t>年</a:t>
          </a:r>
        </a:p>
      </dsp:txBody>
      <dsp:txXfrm>
        <a:off x="150238" y="2424055"/>
        <a:ext cx="1352627" cy="1185657"/>
      </dsp:txXfrm>
    </dsp:sp>
    <dsp:sp modelId="{9B7B698D-CA75-43C2-80FF-A49A8E52B9C9}">
      <dsp:nvSpPr>
        <dsp:cNvPr id="0" name=""/>
        <dsp:cNvSpPr/>
      </dsp:nvSpPr>
      <dsp:spPr>
        <a:xfrm>
          <a:off x="1247652" y="1866099"/>
          <a:ext cx="255212" cy="25521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F87BC9-0DD7-4734-8341-564E09E03CB4}">
      <dsp:nvSpPr>
        <dsp:cNvPr id="0" name=""/>
        <dsp:cNvSpPr/>
      </dsp:nvSpPr>
      <dsp:spPr>
        <a:xfrm rot="5400000">
          <a:off x="1956417" y="1566652"/>
          <a:ext cx="900402" cy="149824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87952B-C9A8-41DA-9525-B7C5649DEA82}">
      <dsp:nvSpPr>
        <dsp:cNvPr id="0" name=""/>
        <dsp:cNvSpPr/>
      </dsp:nvSpPr>
      <dsp:spPr>
        <a:xfrm>
          <a:off x="1806118" y="2014306"/>
          <a:ext cx="1352627" cy="11856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kern="1200" dirty="0"/>
            <a:t>+</a:t>
          </a:r>
          <a:r>
            <a:rPr lang="zh-CN" altLang="en-US" sz="1700" kern="1200" dirty="0"/>
            <a:t>互联网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kern="1200" dirty="0"/>
            <a:t>2015~2016 </a:t>
          </a:r>
          <a:r>
            <a:rPr lang="zh-CN" altLang="en-US" sz="1700" kern="1200" dirty="0"/>
            <a:t>年</a:t>
          </a:r>
        </a:p>
      </dsp:txBody>
      <dsp:txXfrm>
        <a:off x="1806118" y="2014306"/>
        <a:ext cx="1352627" cy="1185657"/>
      </dsp:txXfrm>
    </dsp:sp>
    <dsp:sp modelId="{DAEEA07A-2538-4C60-9700-0C11EDF0DFC8}">
      <dsp:nvSpPr>
        <dsp:cNvPr id="0" name=""/>
        <dsp:cNvSpPr/>
      </dsp:nvSpPr>
      <dsp:spPr>
        <a:xfrm>
          <a:off x="2903532" y="1456349"/>
          <a:ext cx="255212" cy="25521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94ADE1-6149-4EBE-9622-435F23D5D8A5}">
      <dsp:nvSpPr>
        <dsp:cNvPr id="0" name=""/>
        <dsp:cNvSpPr/>
      </dsp:nvSpPr>
      <dsp:spPr>
        <a:xfrm rot="5400000">
          <a:off x="3612297" y="1156903"/>
          <a:ext cx="900402" cy="149824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861168-1BE4-49D7-89DD-62EE8024E2C0}">
      <dsp:nvSpPr>
        <dsp:cNvPr id="0" name=""/>
        <dsp:cNvSpPr/>
      </dsp:nvSpPr>
      <dsp:spPr>
        <a:xfrm>
          <a:off x="3461998" y="1604557"/>
          <a:ext cx="1352627" cy="11856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数字化</a:t>
          </a:r>
          <a:r>
            <a:rPr lang="en-US" altLang="en-US" sz="1700" kern="1200" dirty="0"/>
            <a:t>2.0</a:t>
          </a:r>
          <a:endParaRPr lang="zh-CN" altLang="en-US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kern="1200" dirty="0"/>
            <a:t>2016~2017 </a:t>
          </a:r>
          <a:r>
            <a:rPr lang="zh-CN" altLang="en-US" sz="1700" kern="1200" dirty="0"/>
            <a:t>年</a:t>
          </a:r>
        </a:p>
      </dsp:txBody>
      <dsp:txXfrm>
        <a:off x="3461998" y="1604557"/>
        <a:ext cx="1352627" cy="1185657"/>
      </dsp:txXfrm>
    </dsp:sp>
    <dsp:sp modelId="{9DE1E861-2C38-4F13-995B-9B8209C26707}">
      <dsp:nvSpPr>
        <dsp:cNvPr id="0" name=""/>
        <dsp:cNvSpPr/>
      </dsp:nvSpPr>
      <dsp:spPr>
        <a:xfrm>
          <a:off x="4559412" y="1046600"/>
          <a:ext cx="255212" cy="25521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40C090-570A-469A-A7F8-D4405FE79A2D}">
      <dsp:nvSpPr>
        <dsp:cNvPr id="0" name=""/>
        <dsp:cNvSpPr/>
      </dsp:nvSpPr>
      <dsp:spPr>
        <a:xfrm rot="5400000">
          <a:off x="5268177" y="747154"/>
          <a:ext cx="900402" cy="149824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EA6541-E3E9-4884-9914-D3DBF11CB2E2}">
      <dsp:nvSpPr>
        <dsp:cNvPr id="0" name=""/>
        <dsp:cNvSpPr/>
      </dsp:nvSpPr>
      <dsp:spPr>
        <a:xfrm>
          <a:off x="5117878" y="1194807"/>
          <a:ext cx="1352627" cy="11856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工业互联网</a:t>
          </a:r>
          <a:endParaRPr lang="en-US" altLang="zh-CN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kern="1200" dirty="0"/>
            <a:t>2018~2019 </a:t>
          </a:r>
          <a:r>
            <a:rPr lang="zh-CN" altLang="en-US" sz="1700" kern="1200" dirty="0"/>
            <a:t>年</a:t>
          </a:r>
        </a:p>
      </dsp:txBody>
      <dsp:txXfrm>
        <a:off x="5117878" y="1194807"/>
        <a:ext cx="1352627" cy="1185657"/>
      </dsp:txXfrm>
    </dsp:sp>
    <dsp:sp modelId="{0A9B19CF-987D-45F8-AEF6-1ECD95F64BB9}">
      <dsp:nvSpPr>
        <dsp:cNvPr id="0" name=""/>
        <dsp:cNvSpPr/>
      </dsp:nvSpPr>
      <dsp:spPr>
        <a:xfrm>
          <a:off x="6215293" y="636851"/>
          <a:ext cx="255212" cy="25521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139E4E-6CF3-4E89-89D2-D2E41DEB8F3F}">
      <dsp:nvSpPr>
        <dsp:cNvPr id="0" name=""/>
        <dsp:cNvSpPr/>
      </dsp:nvSpPr>
      <dsp:spPr>
        <a:xfrm rot="5400000">
          <a:off x="6924057" y="337405"/>
          <a:ext cx="900402" cy="149824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023D39-A105-4A56-BE8E-51513E8C76A4}">
      <dsp:nvSpPr>
        <dsp:cNvPr id="0" name=""/>
        <dsp:cNvSpPr/>
      </dsp:nvSpPr>
      <dsp:spPr>
        <a:xfrm>
          <a:off x="6773758" y="785058"/>
          <a:ext cx="1352627" cy="11856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数智驱动</a:t>
          </a:r>
          <a:endParaRPr lang="en-US" altLang="zh-CN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kern="1200" dirty="0"/>
            <a:t>2020 </a:t>
          </a:r>
          <a:r>
            <a:rPr lang="zh-CN" altLang="en-US" sz="1700" kern="1200" dirty="0"/>
            <a:t>至今</a:t>
          </a:r>
        </a:p>
      </dsp:txBody>
      <dsp:txXfrm>
        <a:off x="6773758" y="785058"/>
        <a:ext cx="1352627" cy="118565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775B4D-14B4-45B8-AF5B-3D239C021200}">
      <dsp:nvSpPr>
        <dsp:cNvPr id="0" name=""/>
        <dsp:cNvSpPr/>
      </dsp:nvSpPr>
      <dsp:spPr>
        <a:xfrm rot="5400000">
          <a:off x="5200708" y="-2191179"/>
          <a:ext cx="652662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200" kern="1200" dirty="0"/>
            <a:t>战略转型、战略升级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200" kern="1200" dirty="0"/>
            <a:t>战略放弃、战略聚焦</a:t>
          </a:r>
        </a:p>
      </dsp:txBody>
      <dsp:txXfrm rot="-5400000">
        <a:off x="2926079" y="115310"/>
        <a:ext cx="5170060" cy="588942"/>
      </dsp:txXfrm>
    </dsp:sp>
    <dsp:sp modelId="{F59517EB-3802-4467-8849-77559CB9E329}">
      <dsp:nvSpPr>
        <dsp:cNvPr id="0" name=""/>
        <dsp:cNvSpPr/>
      </dsp:nvSpPr>
      <dsp:spPr>
        <a:xfrm>
          <a:off x="0" y="1865"/>
          <a:ext cx="2926080" cy="815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100" kern="1200" dirty="0"/>
            <a:t>1. </a:t>
          </a:r>
          <a:r>
            <a:rPr lang="zh-CN" altLang="en-US" sz="3100" kern="1200" dirty="0"/>
            <a:t>战略清晰</a:t>
          </a:r>
        </a:p>
      </dsp:txBody>
      <dsp:txXfrm>
        <a:off x="39825" y="41690"/>
        <a:ext cx="2846430" cy="736178"/>
      </dsp:txXfrm>
    </dsp:sp>
    <dsp:sp modelId="{CA2E5D64-943C-46A3-8376-51515E61F3AA}">
      <dsp:nvSpPr>
        <dsp:cNvPr id="0" name=""/>
        <dsp:cNvSpPr/>
      </dsp:nvSpPr>
      <dsp:spPr>
        <a:xfrm rot="5400000">
          <a:off x="5200708" y="-1334559"/>
          <a:ext cx="652662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200" kern="1200" dirty="0"/>
            <a:t>业务组织变革、项目组织变革、管理组织变革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200" kern="1200" dirty="0"/>
            <a:t>激励考核转变，转型大于业绩</a:t>
          </a:r>
        </a:p>
      </dsp:txBody>
      <dsp:txXfrm rot="-5400000">
        <a:off x="2926079" y="971930"/>
        <a:ext cx="5170060" cy="588942"/>
      </dsp:txXfrm>
    </dsp:sp>
    <dsp:sp modelId="{EE4107D9-79B8-4CC1-8E8E-9C87FE49E8D2}">
      <dsp:nvSpPr>
        <dsp:cNvPr id="0" name=""/>
        <dsp:cNvSpPr/>
      </dsp:nvSpPr>
      <dsp:spPr>
        <a:xfrm>
          <a:off x="0" y="858486"/>
          <a:ext cx="2926080" cy="815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100" kern="1200" dirty="0"/>
            <a:t>2. </a:t>
          </a:r>
          <a:r>
            <a:rPr lang="zh-CN" altLang="en-US" sz="3100" kern="1200" dirty="0"/>
            <a:t>组织变革</a:t>
          </a:r>
        </a:p>
      </dsp:txBody>
      <dsp:txXfrm>
        <a:off x="39825" y="898311"/>
        <a:ext cx="2846430" cy="736178"/>
      </dsp:txXfrm>
    </dsp:sp>
    <dsp:sp modelId="{419EBC08-15A0-4530-AA83-B49943913D23}">
      <dsp:nvSpPr>
        <dsp:cNvPr id="0" name=""/>
        <dsp:cNvSpPr/>
      </dsp:nvSpPr>
      <dsp:spPr>
        <a:xfrm rot="5400000">
          <a:off x="5200708" y="-477939"/>
          <a:ext cx="652662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200" kern="1200" dirty="0"/>
            <a:t>全面转换思维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200" kern="1200" dirty="0"/>
            <a:t>文化重塑、文化倡导、文化跟进、文化影响</a:t>
          </a:r>
        </a:p>
      </dsp:txBody>
      <dsp:txXfrm rot="-5400000">
        <a:off x="2926079" y="1828550"/>
        <a:ext cx="5170060" cy="588942"/>
      </dsp:txXfrm>
    </dsp:sp>
    <dsp:sp modelId="{CD625103-AE04-4CDA-B8DA-F76EB86CB82D}">
      <dsp:nvSpPr>
        <dsp:cNvPr id="0" name=""/>
        <dsp:cNvSpPr/>
      </dsp:nvSpPr>
      <dsp:spPr>
        <a:xfrm>
          <a:off x="0" y="1715106"/>
          <a:ext cx="2926080" cy="815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100" kern="1200" dirty="0"/>
            <a:t>3. </a:t>
          </a:r>
          <a:r>
            <a:rPr lang="zh-CN" altLang="en-US" sz="3100" kern="1200" dirty="0"/>
            <a:t>文化再造</a:t>
          </a:r>
        </a:p>
      </dsp:txBody>
      <dsp:txXfrm>
        <a:off x="39825" y="1754931"/>
        <a:ext cx="2846430" cy="736178"/>
      </dsp:txXfrm>
    </dsp:sp>
    <dsp:sp modelId="{121D4131-B648-4764-A928-B16E98DC9E60}">
      <dsp:nvSpPr>
        <dsp:cNvPr id="0" name=""/>
        <dsp:cNvSpPr/>
      </dsp:nvSpPr>
      <dsp:spPr>
        <a:xfrm rot="5400000">
          <a:off x="5200708" y="378680"/>
          <a:ext cx="652662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200" kern="1200" dirty="0"/>
            <a:t>流程先于数据，数据先于系统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200" kern="1200" dirty="0"/>
            <a:t>流程承接战略、流程体现场景</a:t>
          </a:r>
        </a:p>
      </dsp:txBody>
      <dsp:txXfrm rot="-5400000">
        <a:off x="2926079" y="2685169"/>
        <a:ext cx="5170060" cy="588942"/>
      </dsp:txXfrm>
    </dsp:sp>
    <dsp:sp modelId="{732FF098-3B41-4C43-9879-135B828109D8}">
      <dsp:nvSpPr>
        <dsp:cNvPr id="0" name=""/>
        <dsp:cNvSpPr/>
      </dsp:nvSpPr>
      <dsp:spPr>
        <a:xfrm>
          <a:off x="0" y="2571726"/>
          <a:ext cx="2926080" cy="815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100" kern="1200" dirty="0"/>
            <a:t>4. </a:t>
          </a:r>
          <a:r>
            <a:rPr lang="zh-CN" altLang="en-US" sz="3100" kern="1200" dirty="0"/>
            <a:t>流程优化</a:t>
          </a:r>
        </a:p>
      </dsp:txBody>
      <dsp:txXfrm>
        <a:off x="39825" y="2611551"/>
        <a:ext cx="2846430" cy="736178"/>
      </dsp:txXfrm>
    </dsp:sp>
    <dsp:sp modelId="{6BCD8E87-C652-427D-8A2F-A64905E26A0C}">
      <dsp:nvSpPr>
        <dsp:cNvPr id="0" name=""/>
        <dsp:cNvSpPr/>
      </dsp:nvSpPr>
      <dsp:spPr>
        <a:xfrm rot="5400000">
          <a:off x="5200708" y="1235300"/>
          <a:ext cx="652662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200" kern="1200" dirty="0"/>
            <a:t>业务才是真正的主导者，</a:t>
          </a:r>
          <a:r>
            <a:rPr lang="en-US" altLang="en-US" sz="1200" kern="1200" dirty="0"/>
            <a:t>IT </a:t>
          </a:r>
          <a:r>
            <a:rPr lang="zh-CN" altLang="en-US" sz="1200" kern="1200" dirty="0"/>
            <a:t>是共舞者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200" kern="1200" dirty="0"/>
            <a:t>业务是项目管理者、变革推动者、验收的责任者、培训督导者</a:t>
          </a:r>
        </a:p>
      </dsp:txBody>
      <dsp:txXfrm rot="-5400000">
        <a:off x="2926079" y="3541789"/>
        <a:ext cx="5170060" cy="588942"/>
      </dsp:txXfrm>
    </dsp:sp>
    <dsp:sp modelId="{4F8233E6-2BCD-4E6D-A264-9422D63A5EAE}">
      <dsp:nvSpPr>
        <dsp:cNvPr id="0" name=""/>
        <dsp:cNvSpPr/>
      </dsp:nvSpPr>
      <dsp:spPr>
        <a:xfrm>
          <a:off x="0" y="3428346"/>
          <a:ext cx="2926080" cy="815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100" kern="1200" dirty="0"/>
            <a:t>5. </a:t>
          </a:r>
          <a:r>
            <a:rPr lang="zh-CN" altLang="en-US" sz="3100" kern="1200" dirty="0"/>
            <a:t>业务主导</a:t>
          </a:r>
        </a:p>
      </dsp:txBody>
      <dsp:txXfrm>
        <a:off x="39825" y="3468171"/>
        <a:ext cx="2846430" cy="73617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703345-3097-436A-81F1-FC51E50EBFF5}">
      <dsp:nvSpPr>
        <dsp:cNvPr id="0" name=""/>
        <dsp:cNvSpPr/>
      </dsp:nvSpPr>
      <dsp:spPr>
        <a:xfrm>
          <a:off x="0" y="307082"/>
          <a:ext cx="8128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BE0D89-9D91-401A-843F-BA173388D2CD}">
      <dsp:nvSpPr>
        <dsp:cNvPr id="0" name=""/>
        <dsp:cNvSpPr/>
      </dsp:nvSpPr>
      <dsp:spPr>
        <a:xfrm>
          <a:off x="406400" y="41402"/>
          <a:ext cx="56896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kern="1200" dirty="0"/>
            <a:t>第</a:t>
          </a:r>
          <a:r>
            <a:rPr lang="en-US" altLang="en-US" sz="1400" kern="1200" dirty="0"/>
            <a:t>1</a:t>
          </a:r>
          <a:r>
            <a:rPr lang="zh-CN" altLang="en-US" sz="1400" kern="1200" dirty="0"/>
            <a:t>级：针对公司总裁、副总裁、下属单位总裁和总经理，实施了</a:t>
          </a:r>
          <a:r>
            <a:rPr lang="en-US" altLang="en-US" sz="1400" kern="1200" dirty="0"/>
            <a:t>8</a:t>
          </a:r>
          <a:r>
            <a:rPr lang="zh-CN" altLang="en-US" sz="1400" kern="1200" dirty="0"/>
            <a:t>期全球合伙人持股计划</a:t>
          </a:r>
        </a:p>
      </dsp:txBody>
      <dsp:txXfrm>
        <a:off x="432339" y="67341"/>
        <a:ext cx="5637722" cy="479482"/>
      </dsp:txXfrm>
    </dsp:sp>
    <dsp:sp modelId="{34C2C0CB-4E58-42C2-8ECA-138DDD1414D8}">
      <dsp:nvSpPr>
        <dsp:cNvPr id="0" name=""/>
        <dsp:cNvSpPr/>
      </dsp:nvSpPr>
      <dsp:spPr>
        <a:xfrm>
          <a:off x="0" y="1123562"/>
          <a:ext cx="8128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7AE473-60EF-4609-9549-3337B918AAC5}">
      <dsp:nvSpPr>
        <dsp:cNvPr id="0" name=""/>
        <dsp:cNvSpPr/>
      </dsp:nvSpPr>
      <dsp:spPr>
        <a:xfrm>
          <a:off x="406400" y="857882"/>
          <a:ext cx="56896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kern="1200" dirty="0"/>
            <a:t>第</a:t>
          </a:r>
          <a:r>
            <a:rPr lang="en-US" altLang="en-US" sz="1400" kern="1200" dirty="0"/>
            <a:t>2</a:t>
          </a:r>
          <a:r>
            <a:rPr lang="zh-CN" altLang="en-US" sz="1400" kern="1200" dirty="0"/>
            <a:t>级：针对除全球合伙人以外的副总裁、下属单位总经理和其他高管，实施了</a:t>
          </a:r>
          <a:r>
            <a:rPr lang="en-US" altLang="en-US" sz="1400" kern="1200" dirty="0"/>
            <a:t>5</a:t>
          </a:r>
          <a:r>
            <a:rPr lang="zh-CN" altLang="en-US" sz="1400" kern="1200" dirty="0"/>
            <a:t>期事业合伙人持股计划</a:t>
          </a:r>
        </a:p>
      </dsp:txBody>
      <dsp:txXfrm>
        <a:off x="432339" y="883821"/>
        <a:ext cx="5637722" cy="479482"/>
      </dsp:txXfrm>
    </dsp:sp>
    <dsp:sp modelId="{6065D2EE-43DD-44BE-AEAD-4DC0A3798579}">
      <dsp:nvSpPr>
        <dsp:cNvPr id="0" name=""/>
        <dsp:cNvSpPr/>
      </dsp:nvSpPr>
      <dsp:spPr>
        <a:xfrm>
          <a:off x="0" y="1940042"/>
          <a:ext cx="8128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C6252A-B60C-47A3-BE84-8A2CD20966CC}">
      <dsp:nvSpPr>
        <dsp:cNvPr id="0" name=""/>
        <dsp:cNvSpPr/>
      </dsp:nvSpPr>
      <dsp:spPr>
        <a:xfrm>
          <a:off x="406400" y="1674362"/>
          <a:ext cx="56896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kern="1200" dirty="0"/>
            <a:t>第</a:t>
          </a:r>
          <a:r>
            <a:rPr lang="en-US" altLang="en-US" sz="1400" kern="1200" dirty="0"/>
            <a:t>3</a:t>
          </a:r>
          <a:r>
            <a:rPr lang="zh-CN" altLang="en-US" sz="1400" kern="1200" dirty="0"/>
            <a:t>级：针对经营单位和部门高层管理人员，实施了</a:t>
          </a:r>
          <a:r>
            <a:rPr lang="en-US" altLang="en-US" sz="1400" kern="1200" dirty="0"/>
            <a:t>6</a:t>
          </a:r>
          <a:r>
            <a:rPr lang="zh-CN" altLang="en-US" sz="1400" kern="1200" dirty="0"/>
            <a:t>期限制性股票激励计划</a:t>
          </a:r>
        </a:p>
      </dsp:txBody>
      <dsp:txXfrm>
        <a:off x="432339" y="1700301"/>
        <a:ext cx="5637722" cy="479482"/>
      </dsp:txXfrm>
    </dsp:sp>
    <dsp:sp modelId="{EB986165-125F-4CD2-8224-34CFBED5873A}">
      <dsp:nvSpPr>
        <dsp:cNvPr id="0" name=""/>
        <dsp:cNvSpPr/>
      </dsp:nvSpPr>
      <dsp:spPr>
        <a:xfrm>
          <a:off x="0" y="2756522"/>
          <a:ext cx="8128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7BE2CA-DE2A-4299-8DF6-DBE5C2D60923}">
      <dsp:nvSpPr>
        <dsp:cNvPr id="0" name=""/>
        <dsp:cNvSpPr/>
      </dsp:nvSpPr>
      <dsp:spPr>
        <a:xfrm>
          <a:off x="406400" y="2490842"/>
          <a:ext cx="56896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kern="1200" dirty="0"/>
            <a:t>第</a:t>
          </a:r>
          <a:r>
            <a:rPr lang="en-US" altLang="en-US" sz="1400" kern="1200" dirty="0"/>
            <a:t>4</a:t>
          </a:r>
          <a:r>
            <a:rPr lang="zh-CN" altLang="en-US" sz="1400" kern="1200" dirty="0"/>
            <a:t>级：针对研发、制造、品质等科技人员，以及其他业务骨干实施了</a:t>
          </a:r>
          <a:r>
            <a:rPr lang="en-US" altLang="en-US" sz="1400" kern="1200" dirty="0"/>
            <a:t>9</a:t>
          </a:r>
          <a:r>
            <a:rPr lang="zh-CN" altLang="en-US" sz="1400" kern="1200" dirty="0"/>
            <a:t>期股票期权激励计划</a:t>
          </a:r>
        </a:p>
      </dsp:txBody>
      <dsp:txXfrm>
        <a:off x="432339" y="2516781"/>
        <a:ext cx="5637722" cy="479482"/>
      </dsp:txXfrm>
    </dsp:sp>
    <dsp:sp modelId="{54A16591-F411-4B50-8F64-CDAC5E60FA72}">
      <dsp:nvSpPr>
        <dsp:cNvPr id="0" name=""/>
        <dsp:cNvSpPr/>
      </dsp:nvSpPr>
      <dsp:spPr>
        <a:xfrm>
          <a:off x="0" y="3573002"/>
          <a:ext cx="8128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8078AA-70D0-4CA9-A2B1-AAAB3EE69173}">
      <dsp:nvSpPr>
        <dsp:cNvPr id="0" name=""/>
        <dsp:cNvSpPr/>
      </dsp:nvSpPr>
      <dsp:spPr>
        <a:xfrm>
          <a:off x="406400" y="3307322"/>
          <a:ext cx="56896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kern="1200" dirty="0"/>
            <a:t>第</a:t>
          </a:r>
          <a:r>
            <a:rPr lang="en-US" altLang="en-US" sz="1400" kern="1200" dirty="0"/>
            <a:t>5</a:t>
          </a:r>
          <a:r>
            <a:rPr lang="zh-CN" altLang="en-US" sz="1400" kern="1200" dirty="0"/>
            <a:t>级：针对集团下属创新主体，如美智光电、美云智数、安得智联、美智纵横，各制定了</a:t>
          </a:r>
          <a:r>
            <a:rPr lang="en-US" altLang="en-US" sz="1400" kern="1200" dirty="0"/>
            <a:t>1</a:t>
          </a:r>
          <a:r>
            <a:rPr lang="zh-CN" altLang="en-US" sz="1400" kern="1200" dirty="0"/>
            <a:t>期多元化员工持股计划</a:t>
          </a:r>
        </a:p>
      </dsp:txBody>
      <dsp:txXfrm>
        <a:off x="432339" y="3333261"/>
        <a:ext cx="5637722" cy="47948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8B686F-6B32-46F4-AC42-C2F9259063AD}">
      <dsp:nvSpPr>
        <dsp:cNvPr id="0" name=""/>
        <dsp:cNvSpPr/>
      </dsp:nvSpPr>
      <dsp:spPr>
        <a:xfrm>
          <a:off x="2540" y="134470"/>
          <a:ext cx="2476500" cy="51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内部企业家</a:t>
          </a:r>
        </a:p>
      </dsp:txBody>
      <dsp:txXfrm>
        <a:off x="2540" y="134470"/>
        <a:ext cx="2476500" cy="518400"/>
      </dsp:txXfrm>
    </dsp:sp>
    <dsp:sp modelId="{B397F125-6F2F-4098-AA2B-DDBB6ADF2923}">
      <dsp:nvSpPr>
        <dsp:cNvPr id="0" name=""/>
        <dsp:cNvSpPr/>
      </dsp:nvSpPr>
      <dsp:spPr>
        <a:xfrm>
          <a:off x="2540" y="652870"/>
          <a:ext cx="2476500" cy="34586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 kern="1200" dirty="0"/>
            <a:t>指由股东委托以集团长期持续的价值增值为目标，并拥有相应决策权的职业经理人，主要包括集团和二级平台第一负责人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 kern="1200" dirty="0"/>
            <a:t>内部企业家主要指方洪波，同时包括各业务板块的负责人</a:t>
          </a:r>
        </a:p>
      </dsp:txBody>
      <dsp:txXfrm>
        <a:off x="2540" y="652870"/>
        <a:ext cx="2476500" cy="3458699"/>
      </dsp:txXfrm>
    </dsp:sp>
    <dsp:sp modelId="{436D9188-96EE-49D3-AFCD-FC4019AFAEED}">
      <dsp:nvSpPr>
        <dsp:cNvPr id="0" name=""/>
        <dsp:cNvSpPr/>
      </dsp:nvSpPr>
      <dsp:spPr>
        <a:xfrm>
          <a:off x="2825750" y="134470"/>
          <a:ext cx="2476500" cy="51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职业经营者</a:t>
          </a:r>
        </a:p>
      </dsp:txBody>
      <dsp:txXfrm>
        <a:off x="2825750" y="134470"/>
        <a:ext cx="2476500" cy="518400"/>
      </dsp:txXfrm>
    </dsp:sp>
    <dsp:sp modelId="{D087FC68-5CBD-4E0D-9D3F-C8C764474CDA}">
      <dsp:nvSpPr>
        <dsp:cNvPr id="0" name=""/>
        <dsp:cNvSpPr/>
      </dsp:nvSpPr>
      <dsp:spPr>
        <a:xfrm>
          <a:off x="2825750" y="652870"/>
          <a:ext cx="2476500" cy="34586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 kern="1200" dirty="0"/>
            <a:t>指对一级经营单位的经营业绩负直接责任，并拥有相应经营权的职业经理人，主要包括各事业部、集团直属经营单位的总经理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 kern="1200" dirty="0"/>
            <a:t>各经营单位总经理</a:t>
          </a:r>
        </a:p>
      </dsp:txBody>
      <dsp:txXfrm>
        <a:off x="2825750" y="652870"/>
        <a:ext cx="2476500" cy="3458699"/>
      </dsp:txXfrm>
    </dsp:sp>
    <dsp:sp modelId="{CA7BFEB5-1A05-4043-9A7A-06F09F5B0CD7}">
      <dsp:nvSpPr>
        <dsp:cNvPr id="0" name=""/>
        <dsp:cNvSpPr/>
      </dsp:nvSpPr>
      <dsp:spPr>
        <a:xfrm>
          <a:off x="5648960" y="134470"/>
          <a:ext cx="2476500" cy="51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专业管理者</a:t>
          </a:r>
        </a:p>
      </dsp:txBody>
      <dsp:txXfrm>
        <a:off x="5648960" y="134470"/>
        <a:ext cx="2476500" cy="518400"/>
      </dsp:txXfrm>
    </dsp:sp>
    <dsp:sp modelId="{80E79AA2-05E8-4F97-B68C-467146BE2013}">
      <dsp:nvSpPr>
        <dsp:cNvPr id="0" name=""/>
        <dsp:cNvSpPr/>
      </dsp:nvSpPr>
      <dsp:spPr>
        <a:xfrm>
          <a:off x="5648960" y="652870"/>
          <a:ext cx="2476500" cy="34586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 kern="1200" dirty="0"/>
            <a:t>负责某一职能管理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 kern="1200" dirty="0"/>
            <a:t>向集团总裁和各一级单元总经理汇报</a:t>
          </a:r>
        </a:p>
      </dsp:txBody>
      <dsp:txXfrm>
        <a:off x="5648960" y="652870"/>
        <a:ext cx="2476500" cy="34586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EA3BB-509C-4266-8B39-4F8C59177CCF}">
      <dsp:nvSpPr>
        <dsp:cNvPr id="0" name=""/>
        <dsp:cNvSpPr/>
      </dsp:nvSpPr>
      <dsp:spPr>
        <a:xfrm>
          <a:off x="2313905" y="1307"/>
          <a:ext cx="858589" cy="8585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市场</a:t>
          </a:r>
        </a:p>
      </dsp:txBody>
      <dsp:txXfrm>
        <a:off x="2439642" y="127044"/>
        <a:ext cx="607115" cy="607115"/>
      </dsp:txXfrm>
    </dsp:sp>
    <dsp:sp modelId="{15B3C605-BE45-4019-86FF-2C26DE551F20}">
      <dsp:nvSpPr>
        <dsp:cNvPr id="0" name=""/>
        <dsp:cNvSpPr/>
      </dsp:nvSpPr>
      <dsp:spPr>
        <a:xfrm rot="1542857">
          <a:off x="3204016" y="562574"/>
          <a:ext cx="228173" cy="289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/>
        </a:p>
      </dsp:txBody>
      <dsp:txXfrm>
        <a:off x="3207405" y="605679"/>
        <a:ext cx="159721" cy="173863"/>
      </dsp:txXfrm>
    </dsp:sp>
    <dsp:sp modelId="{0C483DF4-6D62-40D3-8A2A-A36A78567D59}">
      <dsp:nvSpPr>
        <dsp:cNvPr id="0" name=""/>
        <dsp:cNvSpPr/>
      </dsp:nvSpPr>
      <dsp:spPr>
        <a:xfrm>
          <a:off x="3475348" y="560629"/>
          <a:ext cx="858589" cy="8585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研发</a:t>
          </a:r>
        </a:p>
      </dsp:txBody>
      <dsp:txXfrm>
        <a:off x="3601085" y="686366"/>
        <a:ext cx="607115" cy="607115"/>
      </dsp:txXfrm>
    </dsp:sp>
    <dsp:sp modelId="{E72B1068-8D78-46BA-9034-DF1E49B49583}">
      <dsp:nvSpPr>
        <dsp:cNvPr id="0" name=""/>
        <dsp:cNvSpPr/>
      </dsp:nvSpPr>
      <dsp:spPr>
        <a:xfrm rot="4628571">
          <a:off x="3932546" y="1467133"/>
          <a:ext cx="228173" cy="289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/>
        </a:p>
      </dsp:txBody>
      <dsp:txXfrm>
        <a:off x="3959156" y="1491720"/>
        <a:ext cx="159721" cy="173863"/>
      </dsp:txXfrm>
    </dsp:sp>
    <dsp:sp modelId="{8044C199-0D82-47E9-AB79-8CEF466FB9F8}">
      <dsp:nvSpPr>
        <dsp:cNvPr id="0" name=""/>
        <dsp:cNvSpPr/>
      </dsp:nvSpPr>
      <dsp:spPr>
        <a:xfrm>
          <a:off x="3762201" y="1817413"/>
          <a:ext cx="858589" cy="8585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计划</a:t>
          </a:r>
        </a:p>
      </dsp:txBody>
      <dsp:txXfrm>
        <a:off x="3887938" y="1943150"/>
        <a:ext cx="607115" cy="607115"/>
      </dsp:txXfrm>
    </dsp:sp>
    <dsp:sp modelId="{8D411260-BC7D-4831-B05D-F9E95523DC5F}">
      <dsp:nvSpPr>
        <dsp:cNvPr id="0" name=""/>
        <dsp:cNvSpPr/>
      </dsp:nvSpPr>
      <dsp:spPr>
        <a:xfrm rot="7714286">
          <a:off x="3679564" y="2600703"/>
          <a:ext cx="228173" cy="289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/>
        </a:p>
      </dsp:txBody>
      <dsp:txXfrm rot="10800000">
        <a:off x="3735130" y="2631899"/>
        <a:ext cx="159721" cy="173863"/>
      </dsp:txXfrm>
    </dsp:sp>
    <dsp:sp modelId="{5A68D8E9-802E-4777-BE94-8C8E168A2308}">
      <dsp:nvSpPr>
        <dsp:cNvPr id="0" name=""/>
        <dsp:cNvSpPr/>
      </dsp:nvSpPr>
      <dsp:spPr>
        <a:xfrm>
          <a:off x="2958457" y="2825276"/>
          <a:ext cx="858589" cy="8585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采购</a:t>
          </a:r>
        </a:p>
      </dsp:txBody>
      <dsp:txXfrm>
        <a:off x="3084194" y="2951013"/>
        <a:ext cx="607115" cy="607115"/>
      </dsp:txXfrm>
    </dsp:sp>
    <dsp:sp modelId="{6B2E5B54-7107-493F-97EA-DC42A951F0CB}">
      <dsp:nvSpPr>
        <dsp:cNvPr id="0" name=""/>
        <dsp:cNvSpPr/>
      </dsp:nvSpPr>
      <dsp:spPr>
        <a:xfrm rot="10800000">
          <a:off x="2635571" y="3109683"/>
          <a:ext cx="228173" cy="289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/>
        </a:p>
      </dsp:txBody>
      <dsp:txXfrm rot="10800000">
        <a:off x="2704023" y="3167638"/>
        <a:ext cx="159721" cy="173863"/>
      </dsp:txXfrm>
    </dsp:sp>
    <dsp:sp modelId="{91735D10-821E-4AC5-86F6-A80BBE320E54}">
      <dsp:nvSpPr>
        <dsp:cNvPr id="0" name=""/>
        <dsp:cNvSpPr/>
      </dsp:nvSpPr>
      <dsp:spPr>
        <a:xfrm>
          <a:off x="1669352" y="2825276"/>
          <a:ext cx="858589" cy="8585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制造</a:t>
          </a:r>
        </a:p>
      </dsp:txBody>
      <dsp:txXfrm>
        <a:off x="1795089" y="2951013"/>
        <a:ext cx="607115" cy="607115"/>
      </dsp:txXfrm>
    </dsp:sp>
    <dsp:sp modelId="{BB55E6AC-DCFF-4823-A979-41F33135F423}">
      <dsp:nvSpPr>
        <dsp:cNvPr id="0" name=""/>
        <dsp:cNvSpPr/>
      </dsp:nvSpPr>
      <dsp:spPr>
        <a:xfrm rot="13885714">
          <a:off x="1586715" y="2610801"/>
          <a:ext cx="228173" cy="289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/>
        </a:p>
      </dsp:txBody>
      <dsp:txXfrm rot="10800000">
        <a:off x="1642281" y="2695515"/>
        <a:ext cx="159721" cy="173863"/>
      </dsp:txXfrm>
    </dsp:sp>
    <dsp:sp modelId="{B8213178-2EB6-4E3A-8CFE-CF490EB681F5}">
      <dsp:nvSpPr>
        <dsp:cNvPr id="0" name=""/>
        <dsp:cNvSpPr/>
      </dsp:nvSpPr>
      <dsp:spPr>
        <a:xfrm>
          <a:off x="865609" y="1817413"/>
          <a:ext cx="858589" cy="8585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销售</a:t>
          </a:r>
        </a:p>
      </dsp:txBody>
      <dsp:txXfrm>
        <a:off x="991346" y="1943150"/>
        <a:ext cx="607115" cy="607115"/>
      </dsp:txXfrm>
    </dsp:sp>
    <dsp:sp modelId="{D523C1EC-AC4C-42FC-BFF6-120F4A68C3B8}">
      <dsp:nvSpPr>
        <dsp:cNvPr id="0" name=""/>
        <dsp:cNvSpPr/>
      </dsp:nvSpPr>
      <dsp:spPr>
        <a:xfrm rot="16971429">
          <a:off x="1322806" y="1479724"/>
          <a:ext cx="228173" cy="289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/>
        </a:p>
      </dsp:txBody>
      <dsp:txXfrm>
        <a:off x="1349416" y="1571047"/>
        <a:ext cx="159721" cy="173863"/>
      </dsp:txXfrm>
    </dsp:sp>
    <dsp:sp modelId="{EB641C69-47CC-41A9-AC9D-950F13C3E94F}">
      <dsp:nvSpPr>
        <dsp:cNvPr id="0" name=""/>
        <dsp:cNvSpPr/>
      </dsp:nvSpPr>
      <dsp:spPr>
        <a:xfrm>
          <a:off x="1152461" y="560629"/>
          <a:ext cx="858589" cy="8585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服务</a:t>
          </a:r>
        </a:p>
      </dsp:txBody>
      <dsp:txXfrm>
        <a:off x="1278198" y="686366"/>
        <a:ext cx="607115" cy="607115"/>
      </dsp:txXfrm>
    </dsp:sp>
    <dsp:sp modelId="{F47489D1-650F-4393-A8D5-0008F33E4296}">
      <dsp:nvSpPr>
        <dsp:cNvPr id="0" name=""/>
        <dsp:cNvSpPr/>
      </dsp:nvSpPr>
      <dsp:spPr>
        <a:xfrm rot="20057143">
          <a:off x="2042573" y="568177"/>
          <a:ext cx="228173" cy="289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/>
        </a:p>
      </dsp:txBody>
      <dsp:txXfrm>
        <a:off x="2045962" y="640982"/>
        <a:ext cx="159721" cy="17386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838AF-8044-4DC1-A1FE-658E93DD5BDB}">
      <dsp:nvSpPr>
        <dsp:cNvPr id="0" name=""/>
        <dsp:cNvSpPr/>
      </dsp:nvSpPr>
      <dsp:spPr>
        <a:xfrm>
          <a:off x="3373437" y="1017"/>
          <a:ext cx="1381124" cy="1381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/>
            <a:t>机制</a:t>
          </a:r>
        </a:p>
      </dsp:txBody>
      <dsp:txXfrm>
        <a:off x="3575698" y="203278"/>
        <a:ext cx="976602" cy="976602"/>
      </dsp:txXfrm>
    </dsp:sp>
    <dsp:sp modelId="{0C3CC94C-0633-4909-9311-A06B943A7177}">
      <dsp:nvSpPr>
        <dsp:cNvPr id="0" name=""/>
        <dsp:cNvSpPr/>
      </dsp:nvSpPr>
      <dsp:spPr>
        <a:xfrm rot="2700000">
          <a:off x="4606464" y="1185119"/>
          <a:ext cx="368280" cy="4661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900" kern="1200"/>
        </a:p>
      </dsp:txBody>
      <dsp:txXfrm>
        <a:off x="4622644" y="1239283"/>
        <a:ext cx="257796" cy="279677"/>
      </dsp:txXfrm>
    </dsp:sp>
    <dsp:sp modelId="{29D8C050-9636-4C1E-B498-C89DD77CEED5}">
      <dsp:nvSpPr>
        <dsp:cNvPr id="0" name=""/>
        <dsp:cNvSpPr/>
      </dsp:nvSpPr>
      <dsp:spPr>
        <a:xfrm>
          <a:off x="4841386" y="1468966"/>
          <a:ext cx="1381124" cy="1381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/>
            <a:t>组织</a:t>
          </a:r>
        </a:p>
      </dsp:txBody>
      <dsp:txXfrm>
        <a:off x="5043647" y="1671227"/>
        <a:ext cx="976602" cy="976602"/>
      </dsp:txXfrm>
    </dsp:sp>
    <dsp:sp modelId="{6EE3C404-0E9E-4AAA-A286-F34BD584DE25}">
      <dsp:nvSpPr>
        <dsp:cNvPr id="0" name=""/>
        <dsp:cNvSpPr/>
      </dsp:nvSpPr>
      <dsp:spPr>
        <a:xfrm rot="8100000">
          <a:off x="4621204" y="2653068"/>
          <a:ext cx="368280" cy="4661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900" kern="1200"/>
        </a:p>
      </dsp:txBody>
      <dsp:txXfrm rot="10800000">
        <a:off x="4715508" y="2707232"/>
        <a:ext cx="257796" cy="279677"/>
      </dsp:txXfrm>
    </dsp:sp>
    <dsp:sp modelId="{D42B9D38-5886-4103-B2A0-241DCABF861A}">
      <dsp:nvSpPr>
        <dsp:cNvPr id="0" name=""/>
        <dsp:cNvSpPr/>
      </dsp:nvSpPr>
      <dsp:spPr>
        <a:xfrm>
          <a:off x="3373437" y="2936915"/>
          <a:ext cx="1381124" cy="1381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/>
            <a:t>团队</a:t>
          </a:r>
        </a:p>
      </dsp:txBody>
      <dsp:txXfrm>
        <a:off x="3575698" y="3139176"/>
        <a:ext cx="976602" cy="976602"/>
      </dsp:txXfrm>
    </dsp:sp>
    <dsp:sp modelId="{E39A4932-C3EA-4A41-B5F5-6C7D168EDD9B}">
      <dsp:nvSpPr>
        <dsp:cNvPr id="0" name=""/>
        <dsp:cNvSpPr/>
      </dsp:nvSpPr>
      <dsp:spPr>
        <a:xfrm rot="13500000">
          <a:off x="3153255" y="2667808"/>
          <a:ext cx="368280" cy="4661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900" kern="1200"/>
        </a:p>
      </dsp:txBody>
      <dsp:txXfrm rot="10800000">
        <a:off x="3247559" y="2800096"/>
        <a:ext cx="257796" cy="279677"/>
      </dsp:txXfrm>
    </dsp:sp>
    <dsp:sp modelId="{696CE671-D2BC-4675-92DE-18765258DD04}">
      <dsp:nvSpPr>
        <dsp:cNvPr id="0" name=""/>
        <dsp:cNvSpPr/>
      </dsp:nvSpPr>
      <dsp:spPr>
        <a:xfrm>
          <a:off x="1905488" y="1468966"/>
          <a:ext cx="1381124" cy="1381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/>
            <a:t>职业经理人</a:t>
          </a:r>
        </a:p>
      </dsp:txBody>
      <dsp:txXfrm>
        <a:off x="2107749" y="1671227"/>
        <a:ext cx="976602" cy="976602"/>
      </dsp:txXfrm>
    </dsp:sp>
    <dsp:sp modelId="{317F180B-CB04-4A52-B389-55C8436CFE88}">
      <dsp:nvSpPr>
        <dsp:cNvPr id="0" name=""/>
        <dsp:cNvSpPr/>
      </dsp:nvSpPr>
      <dsp:spPr>
        <a:xfrm rot="18900000">
          <a:off x="3138515" y="1199859"/>
          <a:ext cx="368280" cy="4661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900" kern="1200"/>
        </a:p>
      </dsp:txBody>
      <dsp:txXfrm>
        <a:off x="3154695" y="1332147"/>
        <a:ext cx="257796" cy="27967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249F74-EFE9-4C11-AFEF-F80929F5BD36}">
      <dsp:nvSpPr>
        <dsp:cNvPr id="0" name=""/>
        <dsp:cNvSpPr/>
      </dsp:nvSpPr>
      <dsp:spPr>
        <a:xfrm>
          <a:off x="609599" y="0"/>
          <a:ext cx="6908800" cy="406800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6FB77E-9513-47DF-A892-7797C444D950}">
      <dsp:nvSpPr>
        <dsp:cNvPr id="0" name=""/>
        <dsp:cNvSpPr/>
      </dsp:nvSpPr>
      <dsp:spPr>
        <a:xfrm>
          <a:off x="4067" y="1220401"/>
          <a:ext cx="1956593" cy="16272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超常规的用人理念：五成把握就可以用</a:t>
          </a:r>
        </a:p>
      </dsp:txBody>
      <dsp:txXfrm>
        <a:off x="83500" y="1299834"/>
        <a:ext cx="1797727" cy="1468336"/>
      </dsp:txXfrm>
    </dsp:sp>
    <dsp:sp modelId="{833970E7-3219-4E8E-8852-1BAD5B7D97C4}">
      <dsp:nvSpPr>
        <dsp:cNvPr id="0" name=""/>
        <dsp:cNvSpPr/>
      </dsp:nvSpPr>
      <dsp:spPr>
        <a:xfrm>
          <a:off x="2058491" y="1220401"/>
          <a:ext cx="1956593" cy="16272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活水型的组织：让每一条鱼都变成鲶鱼</a:t>
          </a:r>
        </a:p>
      </dsp:txBody>
      <dsp:txXfrm>
        <a:off x="2137924" y="1299834"/>
        <a:ext cx="1797727" cy="1468336"/>
      </dsp:txXfrm>
    </dsp:sp>
    <dsp:sp modelId="{2F88C7DA-7977-42D7-97CC-CA31774094BD}">
      <dsp:nvSpPr>
        <dsp:cNvPr id="0" name=""/>
        <dsp:cNvSpPr/>
      </dsp:nvSpPr>
      <dsp:spPr>
        <a:xfrm>
          <a:off x="4112914" y="1220401"/>
          <a:ext cx="1956593" cy="16272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快速成长路径：打擂台式的加速进化论</a:t>
          </a:r>
        </a:p>
      </dsp:txBody>
      <dsp:txXfrm>
        <a:off x="4192347" y="1299834"/>
        <a:ext cx="1797727" cy="1468336"/>
      </dsp:txXfrm>
    </dsp:sp>
    <dsp:sp modelId="{72EFF3E2-3412-4178-AD91-1F6A32336794}">
      <dsp:nvSpPr>
        <dsp:cNvPr id="0" name=""/>
        <dsp:cNvSpPr/>
      </dsp:nvSpPr>
      <dsp:spPr>
        <a:xfrm>
          <a:off x="6167338" y="1220401"/>
          <a:ext cx="1956593" cy="16272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后备培养方式：考核徒弟，更考核师傅</a:t>
          </a:r>
        </a:p>
      </dsp:txBody>
      <dsp:txXfrm>
        <a:off x="6246771" y="1299834"/>
        <a:ext cx="1797727" cy="146833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5E397-530E-4F2D-817C-F7B3FAE4B66D}">
      <dsp:nvSpPr>
        <dsp:cNvPr id="0" name=""/>
        <dsp:cNvSpPr/>
      </dsp:nvSpPr>
      <dsp:spPr>
        <a:xfrm>
          <a:off x="0" y="672835"/>
          <a:ext cx="4483100" cy="2801937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62DB81-FB38-4171-B904-38875930513D}">
      <dsp:nvSpPr>
        <dsp:cNvPr id="0" name=""/>
        <dsp:cNvSpPr/>
      </dsp:nvSpPr>
      <dsp:spPr>
        <a:xfrm>
          <a:off x="441585" y="2756355"/>
          <a:ext cx="103111" cy="1031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A770CB-813E-4BF0-96B9-1DEAD08289EC}">
      <dsp:nvSpPr>
        <dsp:cNvPr id="0" name=""/>
        <dsp:cNvSpPr/>
      </dsp:nvSpPr>
      <dsp:spPr>
        <a:xfrm>
          <a:off x="493140" y="2807911"/>
          <a:ext cx="587286" cy="666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637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800" kern="1200" dirty="0"/>
            <a:t>做“有”</a:t>
          </a:r>
        </a:p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800" kern="1200" dirty="0"/>
            <a:t>1968~1979</a:t>
          </a:r>
          <a:r>
            <a:rPr lang="zh-CN" altLang="en-US" sz="800" kern="1200" dirty="0"/>
            <a:t>年</a:t>
          </a:r>
        </a:p>
      </dsp:txBody>
      <dsp:txXfrm>
        <a:off x="493140" y="2807911"/>
        <a:ext cx="587286" cy="666861"/>
      </dsp:txXfrm>
    </dsp:sp>
    <dsp:sp modelId="{E3A251D2-9634-4427-B70F-BA224B40B912}">
      <dsp:nvSpPr>
        <dsp:cNvPr id="0" name=""/>
        <dsp:cNvSpPr/>
      </dsp:nvSpPr>
      <dsp:spPr>
        <a:xfrm>
          <a:off x="999731" y="2220065"/>
          <a:ext cx="161391" cy="1613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5D20B0-3A76-49C8-B52A-FAD76F1A1902}">
      <dsp:nvSpPr>
        <dsp:cNvPr id="0" name=""/>
        <dsp:cNvSpPr/>
      </dsp:nvSpPr>
      <dsp:spPr>
        <a:xfrm>
          <a:off x="1080427" y="2300760"/>
          <a:ext cx="744194" cy="1174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18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800" kern="1200" dirty="0"/>
            <a:t>做“多”</a:t>
          </a:r>
        </a:p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800" kern="1200" dirty="0"/>
            <a:t>1980~1996</a:t>
          </a:r>
          <a:r>
            <a:rPr lang="zh-CN" altLang="en-US" sz="800" kern="1200" dirty="0"/>
            <a:t>年</a:t>
          </a:r>
        </a:p>
      </dsp:txBody>
      <dsp:txXfrm>
        <a:off x="1080427" y="2300760"/>
        <a:ext cx="744194" cy="1174011"/>
      </dsp:txXfrm>
    </dsp:sp>
    <dsp:sp modelId="{4D6DA21E-DCC7-4559-979A-49CA54D9A2C3}">
      <dsp:nvSpPr>
        <dsp:cNvPr id="0" name=""/>
        <dsp:cNvSpPr/>
      </dsp:nvSpPr>
      <dsp:spPr>
        <a:xfrm>
          <a:off x="1717027" y="1792489"/>
          <a:ext cx="215188" cy="2151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4564B5-3343-4036-B2A4-DA426252F706}">
      <dsp:nvSpPr>
        <dsp:cNvPr id="0" name=""/>
        <dsp:cNvSpPr/>
      </dsp:nvSpPr>
      <dsp:spPr>
        <a:xfrm>
          <a:off x="1824621" y="1900083"/>
          <a:ext cx="865238" cy="157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024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800" kern="1200" dirty="0"/>
            <a:t>做“大”</a:t>
          </a:r>
        </a:p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800" kern="1200" dirty="0"/>
            <a:t>1997~2010 </a:t>
          </a:r>
          <a:r>
            <a:rPr lang="zh-CN" altLang="en-US" sz="800" kern="1200" dirty="0"/>
            <a:t>年</a:t>
          </a:r>
        </a:p>
      </dsp:txBody>
      <dsp:txXfrm>
        <a:off x="1824621" y="1900083"/>
        <a:ext cx="865238" cy="1574688"/>
      </dsp:txXfrm>
    </dsp:sp>
    <dsp:sp modelId="{0D60952C-740B-41B2-8599-B8940BBAC691}">
      <dsp:nvSpPr>
        <dsp:cNvPr id="0" name=""/>
        <dsp:cNvSpPr/>
      </dsp:nvSpPr>
      <dsp:spPr>
        <a:xfrm>
          <a:off x="2550883" y="1458498"/>
          <a:ext cx="277952" cy="2779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51CA28-BB9D-496C-A6DA-F64E7DA7F132}">
      <dsp:nvSpPr>
        <dsp:cNvPr id="0" name=""/>
        <dsp:cNvSpPr/>
      </dsp:nvSpPr>
      <dsp:spPr>
        <a:xfrm>
          <a:off x="2689860" y="1597474"/>
          <a:ext cx="896620" cy="18772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281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800" kern="1200" dirty="0"/>
            <a:t>做“强”</a:t>
          </a:r>
          <a:r>
            <a:rPr lang="en-US" altLang="en-US" sz="800" kern="1200" dirty="0"/>
            <a:t> 2011~2017 </a:t>
          </a:r>
          <a:r>
            <a:rPr lang="zh-CN" altLang="en-US" sz="800" kern="1200" dirty="0"/>
            <a:t>年</a:t>
          </a:r>
        </a:p>
      </dsp:txBody>
      <dsp:txXfrm>
        <a:off x="2689860" y="1597474"/>
        <a:ext cx="896620" cy="1877298"/>
      </dsp:txXfrm>
    </dsp:sp>
    <dsp:sp modelId="{2CD115F0-5678-464B-B003-DF97694591BA}">
      <dsp:nvSpPr>
        <dsp:cNvPr id="0" name=""/>
        <dsp:cNvSpPr/>
      </dsp:nvSpPr>
      <dsp:spPr>
        <a:xfrm>
          <a:off x="3409397" y="1235464"/>
          <a:ext cx="354164" cy="3541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B80775-5D7A-42F1-BD37-23D91458A77B}">
      <dsp:nvSpPr>
        <dsp:cNvPr id="0" name=""/>
        <dsp:cNvSpPr/>
      </dsp:nvSpPr>
      <dsp:spPr>
        <a:xfrm>
          <a:off x="3586480" y="1412546"/>
          <a:ext cx="896620" cy="2062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7665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800" kern="1200" dirty="0"/>
            <a:t>做“高”</a:t>
          </a:r>
          <a:endParaRPr lang="en-US" altLang="zh-CN" sz="800" kern="1200" dirty="0"/>
        </a:p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800" kern="1200" dirty="0"/>
            <a:t>2018 </a:t>
          </a:r>
          <a:r>
            <a:rPr lang="zh-CN" altLang="en-US" sz="800" kern="1200" dirty="0"/>
            <a:t>年至今</a:t>
          </a:r>
        </a:p>
      </dsp:txBody>
      <dsp:txXfrm>
        <a:off x="3586480" y="1412546"/>
        <a:ext cx="896620" cy="2062226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FC6747-9499-4874-9038-DF66ACA10556}">
      <dsp:nvSpPr>
        <dsp:cNvPr id="0" name=""/>
        <dsp:cNvSpPr/>
      </dsp:nvSpPr>
      <dsp:spPr>
        <a:xfrm>
          <a:off x="3009954" y="3102"/>
          <a:ext cx="1273065" cy="82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承接战略</a:t>
          </a:r>
        </a:p>
      </dsp:txBody>
      <dsp:txXfrm>
        <a:off x="3050349" y="43497"/>
        <a:ext cx="1192275" cy="746702"/>
      </dsp:txXfrm>
    </dsp:sp>
    <dsp:sp modelId="{FC06B557-6022-4019-9329-16D22B837FFA}">
      <dsp:nvSpPr>
        <dsp:cNvPr id="0" name=""/>
        <dsp:cNvSpPr/>
      </dsp:nvSpPr>
      <dsp:spPr>
        <a:xfrm>
          <a:off x="1994492" y="416849"/>
          <a:ext cx="3303989" cy="3303989"/>
        </a:xfrm>
        <a:custGeom>
          <a:avLst/>
          <a:gdLst/>
          <a:ahLst/>
          <a:cxnLst/>
          <a:rect l="0" t="0" r="0" b="0"/>
          <a:pathLst>
            <a:path>
              <a:moveTo>
                <a:pt x="2458770" y="210398"/>
              </a:moveTo>
              <a:arcTo wR="1651994" hR="1651994" stAng="17953989" swAng="121065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9663B-1899-46B0-9EEA-4DEE5AC4C91E}">
      <dsp:nvSpPr>
        <dsp:cNvPr id="0" name=""/>
        <dsp:cNvSpPr/>
      </dsp:nvSpPr>
      <dsp:spPr>
        <a:xfrm>
          <a:off x="4581094" y="1144602"/>
          <a:ext cx="1273065" cy="82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组织变革</a:t>
          </a:r>
        </a:p>
      </dsp:txBody>
      <dsp:txXfrm>
        <a:off x="4621489" y="1184997"/>
        <a:ext cx="1192275" cy="746702"/>
      </dsp:txXfrm>
    </dsp:sp>
    <dsp:sp modelId="{741B711C-EFB6-42C3-B274-0F12940D4169}">
      <dsp:nvSpPr>
        <dsp:cNvPr id="0" name=""/>
        <dsp:cNvSpPr/>
      </dsp:nvSpPr>
      <dsp:spPr>
        <a:xfrm>
          <a:off x="1994492" y="416849"/>
          <a:ext cx="3303989" cy="3303989"/>
        </a:xfrm>
        <a:custGeom>
          <a:avLst/>
          <a:gdLst/>
          <a:ahLst/>
          <a:cxnLst/>
          <a:rect l="0" t="0" r="0" b="0"/>
          <a:pathLst>
            <a:path>
              <a:moveTo>
                <a:pt x="3300016" y="1766489"/>
              </a:moveTo>
              <a:arcTo wR="1651994" hR="1651994" stAng="21838452" swAng="135904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DF2F09-863D-42F1-A82C-364A0735A206}">
      <dsp:nvSpPr>
        <dsp:cNvPr id="0" name=""/>
        <dsp:cNvSpPr/>
      </dsp:nvSpPr>
      <dsp:spPr>
        <a:xfrm>
          <a:off x="3980972" y="2991589"/>
          <a:ext cx="1273065" cy="82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考核激励</a:t>
          </a:r>
        </a:p>
      </dsp:txBody>
      <dsp:txXfrm>
        <a:off x="4021367" y="3031984"/>
        <a:ext cx="1192275" cy="746702"/>
      </dsp:txXfrm>
    </dsp:sp>
    <dsp:sp modelId="{52709B94-3936-401A-9C0B-88021574D4AB}">
      <dsp:nvSpPr>
        <dsp:cNvPr id="0" name=""/>
        <dsp:cNvSpPr/>
      </dsp:nvSpPr>
      <dsp:spPr>
        <a:xfrm>
          <a:off x="1994492" y="416849"/>
          <a:ext cx="3303989" cy="3303989"/>
        </a:xfrm>
        <a:custGeom>
          <a:avLst/>
          <a:gdLst/>
          <a:ahLst/>
          <a:cxnLst/>
          <a:rect l="0" t="0" r="0" b="0"/>
          <a:pathLst>
            <a:path>
              <a:moveTo>
                <a:pt x="1854503" y="3291530"/>
              </a:moveTo>
              <a:arcTo wR="1651994" hR="1651994" stAng="4977522" swAng="84495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6058F-DB00-4D25-9D31-3C69784A17B5}">
      <dsp:nvSpPr>
        <dsp:cNvPr id="0" name=""/>
        <dsp:cNvSpPr/>
      </dsp:nvSpPr>
      <dsp:spPr>
        <a:xfrm>
          <a:off x="2038936" y="2991589"/>
          <a:ext cx="1273065" cy="82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建设梯队</a:t>
          </a:r>
        </a:p>
      </dsp:txBody>
      <dsp:txXfrm>
        <a:off x="2079331" y="3031984"/>
        <a:ext cx="1192275" cy="746702"/>
      </dsp:txXfrm>
    </dsp:sp>
    <dsp:sp modelId="{4CF1C862-F03A-4023-A02F-5FF25BC4A936}">
      <dsp:nvSpPr>
        <dsp:cNvPr id="0" name=""/>
        <dsp:cNvSpPr/>
      </dsp:nvSpPr>
      <dsp:spPr>
        <a:xfrm>
          <a:off x="1994492" y="416849"/>
          <a:ext cx="3303989" cy="3303989"/>
        </a:xfrm>
        <a:custGeom>
          <a:avLst/>
          <a:gdLst/>
          <a:ahLst/>
          <a:cxnLst/>
          <a:rect l="0" t="0" r="0" b="0"/>
          <a:pathLst>
            <a:path>
              <a:moveTo>
                <a:pt x="175179" y="2392333"/>
              </a:moveTo>
              <a:arcTo wR="1651994" hR="1651994" stAng="9202502" swAng="135904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7EED2B-79B0-413F-82D3-44D4E9A66ABB}">
      <dsp:nvSpPr>
        <dsp:cNvPr id="0" name=""/>
        <dsp:cNvSpPr/>
      </dsp:nvSpPr>
      <dsp:spPr>
        <a:xfrm>
          <a:off x="1438814" y="1144602"/>
          <a:ext cx="1273065" cy="82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塑造文化</a:t>
          </a:r>
        </a:p>
      </dsp:txBody>
      <dsp:txXfrm>
        <a:off x="1479209" y="1184997"/>
        <a:ext cx="1192275" cy="746702"/>
      </dsp:txXfrm>
    </dsp:sp>
    <dsp:sp modelId="{888F2883-5C94-44A6-B6D7-30CDA5073FE4}">
      <dsp:nvSpPr>
        <dsp:cNvPr id="0" name=""/>
        <dsp:cNvSpPr/>
      </dsp:nvSpPr>
      <dsp:spPr>
        <a:xfrm>
          <a:off x="1994492" y="416849"/>
          <a:ext cx="3303989" cy="3303989"/>
        </a:xfrm>
        <a:custGeom>
          <a:avLst/>
          <a:gdLst/>
          <a:ahLst/>
          <a:cxnLst/>
          <a:rect l="0" t="0" r="0" b="0"/>
          <a:pathLst>
            <a:path>
              <a:moveTo>
                <a:pt x="397479" y="577155"/>
              </a:moveTo>
              <a:arcTo wR="1651994" hR="1651994" stAng="13235351" swAng="121065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D702B4-4402-4117-BE5E-D73CCD984EEA}">
      <dsp:nvSpPr>
        <dsp:cNvPr id="0" name=""/>
        <dsp:cNvSpPr/>
      </dsp:nvSpPr>
      <dsp:spPr>
        <a:xfrm>
          <a:off x="0" y="307082"/>
          <a:ext cx="8128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AFEFCF-B4E2-4552-BB8D-1B5A633C8F49}">
      <dsp:nvSpPr>
        <dsp:cNvPr id="0" name=""/>
        <dsp:cNvSpPr/>
      </dsp:nvSpPr>
      <dsp:spPr>
        <a:xfrm>
          <a:off x="406400" y="41402"/>
          <a:ext cx="56896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保战略：凭借预算成为战略翻译官</a:t>
          </a:r>
        </a:p>
      </dsp:txBody>
      <dsp:txXfrm>
        <a:off x="432339" y="67341"/>
        <a:ext cx="5637722" cy="479482"/>
      </dsp:txXfrm>
    </dsp:sp>
    <dsp:sp modelId="{6A913494-FBC4-4201-8EAD-2007AF99A8FD}">
      <dsp:nvSpPr>
        <dsp:cNvPr id="0" name=""/>
        <dsp:cNvSpPr/>
      </dsp:nvSpPr>
      <dsp:spPr>
        <a:xfrm>
          <a:off x="0" y="1123562"/>
          <a:ext cx="8128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68AF0C-BFD1-4148-83B2-07FA7412352B}">
      <dsp:nvSpPr>
        <dsp:cNvPr id="0" name=""/>
        <dsp:cNvSpPr/>
      </dsp:nvSpPr>
      <dsp:spPr>
        <a:xfrm>
          <a:off x="406400" y="857882"/>
          <a:ext cx="56896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够专业：打铁必须自身硬</a:t>
          </a:r>
        </a:p>
      </dsp:txBody>
      <dsp:txXfrm>
        <a:off x="432339" y="883821"/>
        <a:ext cx="5637722" cy="479482"/>
      </dsp:txXfrm>
    </dsp:sp>
    <dsp:sp modelId="{F4F792BB-8357-488B-9DC7-BEDB0146EA42}">
      <dsp:nvSpPr>
        <dsp:cNvPr id="0" name=""/>
        <dsp:cNvSpPr/>
      </dsp:nvSpPr>
      <dsp:spPr>
        <a:xfrm>
          <a:off x="0" y="1940042"/>
          <a:ext cx="8128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8F092D-7FF0-435D-83F1-D65951D23326}">
      <dsp:nvSpPr>
        <dsp:cNvPr id="0" name=""/>
        <dsp:cNvSpPr/>
      </dsp:nvSpPr>
      <dsp:spPr>
        <a:xfrm>
          <a:off x="406400" y="1674362"/>
          <a:ext cx="56896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控风险：守住企业底线</a:t>
          </a:r>
        </a:p>
      </dsp:txBody>
      <dsp:txXfrm>
        <a:off x="432339" y="1700301"/>
        <a:ext cx="5637722" cy="479482"/>
      </dsp:txXfrm>
    </dsp:sp>
    <dsp:sp modelId="{5482E46A-B9C3-47EC-B363-AC21E46646B5}">
      <dsp:nvSpPr>
        <dsp:cNvPr id="0" name=""/>
        <dsp:cNvSpPr/>
      </dsp:nvSpPr>
      <dsp:spPr>
        <a:xfrm>
          <a:off x="0" y="2756522"/>
          <a:ext cx="8128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8DA930-2E4C-4D01-A2D5-184D5BA402F1}">
      <dsp:nvSpPr>
        <dsp:cNvPr id="0" name=""/>
        <dsp:cNvSpPr/>
      </dsp:nvSpPr>
      <dsp:spPr>
        <a:xfrm>
          <a:off x="406400" y="2490842"/>
          <a:ext cx="56896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懂业务：业财深度融合</a:t>
          </a:r>
        </a:p>
      </dsp:txBody>
      <dsp:txXfrm>
        <a:off x="432339" y="2516781"/>
        <a:ext cx="5637722" cy="479482"/>
      </dsp:txXfrm>
    </dsp:sp>
    <dsp:sp modelId="{E937350C-6641-4BE4-8DBC-484B8B129B46}">
      <dsp:nvSpPr>
        <dsp:cNvPr id="0" name=""/>
        <dsp:cNvSpPr/>
      </dsp:nvSpPr>
      <dsp:spPr>
        <a:xfrm>
          <a:off x="0" y="3573002"/>
          <a:ext cx="8128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689735-A2CC-4616-8AE5-F0E79FFF94A5}">
      <dsp:nvSpPr>
        <dsp:cNvPr id="0" name=""/>
        <dsp:cNvSpPr/>
      </dsp:nvSpPr>
      <dsp:spPr>
        <a:xfrm>
          <a:off x="406400" y="3307322"/>
          <a:ext cx="56896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能赚钱：低调务实创利润</a:t>
          </a:r>
        </a:p>
      </dsp:txBody>
      <dsp:txXfrm>
        <a:off x="432339" y="3333261"/>
        <a:ext cx="5637722" cy="47948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4466D5-2769-469C-AEE9-75DA3C9A3DC2}">
      <dsp:nvSpPr>
        <dsp:cNvPr id="0" name=""/>
        <dsp:cNvSpPr/>
      </dsp:nvSpPr>
      <dsp:spPr>
        <a:xfrm>
          <a:off x="4715" y="1585903"/>
          <a:ext cx="1063982" cy="595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产品线规划</a:t>
          </a:r>
        </a:p>
      </dsp:txBody>
      <dsp:txXfrm>
        <a:off x="4715" y="1585903"/>
        <a:ext cx="1063982" cy="396796"/>
      </dsp:txXfrm>
    </dsp:sp>
    <dsp:sp modelId="{F366E992-908F-495E-A559-2523000D7610}">
      <dsp:nvSpPr>
        <dsp:cNvPr id="0" name=""/>
        <dsp:cNvSpPr/>
      </dsp:nvSpPr>
      <dsp:spPr>
        <a:xfrm>
          <a:off x="222639" y="1982700"/>
          <a:ext cx="1063982" cy="18500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kern="1200" dirty="0"/>
            <a:t>①产品战略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kern="1200" dirty="0"/>
            <a:t>②年度规划和预算</a:t>
          </a:r>
        </a:p>
      </dsp:txBody>
      <dsp:txXfrm>
        <a:off x="253802" y="2013863"/>
        <a:ext cx="1001656" cy="1787736"/>
      </dsp:txXfrm>
    </dsp:sp>
    <dsp:sp modelId="{0E01C91C-3941-443C-8958-55423EF3451C}">
      <dsp:nvSpPr>
        <dsp:cNvPr id="0" name=""/>
        <dsp:cNvSpPr/>
      </dsp:nvSpPr>
      <dsp:spPr>
        <a:xfrm>
          <a:off x="1229993" y="1651851"/>
          <a:ext cx="341947" cy="2649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000" kern="1200"/>
        </a:p>
      </dsp:txBody>
      <dsp:txXfrm>
        <a:off x="1229993" y="1704831"/>
        <a:ext cx="262477" cy="158940"/>
      </dsp:txXfrm>
    </dsp:sp>
    <dsp:sp modelId="{D117B8BC-7C79-4C58-B972-9CE01B3B077D}">
      <dsp:nvSpPr>
        <dsp:cNvPr id="0" name=""/>
        <dsp:cNvSpPr/>
      </dsp:nvSpPr>
      <dsp:spPr>
        <a:xfrm>
          <a:off x="1713881" y="1585903"/>
          <a:ext cx="1063982" cy="595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产品立项</a:t>
          </a:r>
        </a:p>
      </dsp:txBody>
      <dsp:txXfrm>
        <a:off x="1713881" y="1585903"/>
        <a:ext cx="1063982" cy="396796"/>
      </dsp:txXfrm>
    </dsp:sp>
    <dsp:sp modelId="{70D467FC-7D7E-4F4C-A268-AE3CD3EEAC68}">
      <dsp:nvSpPr>
        <dsp:cNvPr id="0" name=""/>
        <dsp:cNvSpPr/>
      </dsp:nvSpPr>
      <dsp:spPr>
        <a:xfrm>
          <a:off x="1931805" y="1982700"/>
          <a:ext cx="1063982" cy="18500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kern="1200" dirty="0"/>
            <a:t>①投资效益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kern="1200" dirty="0"/>
            <a:t>②市场销售目标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kern="1200" dirty="0"/>
            <a:t>③开发目标</a:t>
          </a:r>
        </a:p>
      </dsp:txBody>
      <dsp:txXfrm>
        <a:off x="1962968" y="2013863"/>
        <a:ext cx="1001656" cy="1787736"/>
      </dsp:txXfrm>
    </dsp:sp>
    <dsp:sp modelId="{4BB4139E-0CDD-4789-9990-2FE2B9BBEA29}">
      <dsp:nvSpPr>
        <dsp:cNvPr id="0" name=""/>
        <dsp:cNvSpPr/>
      </dsp:nvSpPr>
      <dsp:spPr>
        <a:xfrm>
          <a:off x="2939159" y="1651851"/>
          <a:ext cx="341947" cy="2649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000" kern="1200"/>
        </a:p>
      </dsp:txBody>
      <dsp:txXfrm>
        <a:off x="2939159" y="1704831"/>
        <a:ext cx="262477" cy="158940"/>
      </dsp:txXfrm>
    </dsp:sp>
    <dsp:sp modelId="{64F3E366-8E94-49D3-9BEA-40D14FAB6847}">
      <dsp:nvSpPr>
        <dsp:cNvPr id="0" name=""/>
        <dsp:cNvSpPr/>
      </dsp:nvSpPr>
      <dsp:spPr>
        <a:xfrm>
          <a:off x="3423046" y="1585903"/>
          <a:ext cx="1063982" cy="595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开发过程</a:t>
          </a:r>
        </a:p>
      </dsp:txBody>
      <dsp:txXfrm>
        <a:off x="3423046" y="1585903"/>
        <a:ext cx="1063982" cy="396796"/>
      </dsp:txXfrm>
    </dsp:sp>
    <dsp:sp modelId="{EEAA3608-BB2F-4413-B609-6A9D1A9F3A84}">
      <dsp:nvSpPr>
        <dsp:cNvPr id="0" name=""/>
        <dsp:cNvSpPr/>
      </dsp:nvSpPr>
      <dsp:spPr>
        <a:xfrm>
          <a:off x="3640970" y="1982700"/>
          <a:ext cx="1063982" cy="18500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kern="1200" dirty="0"/>
            <a:t>①成本过程控制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kern="1200" dirty="0"/>
            <a:t>②开发交期控制</a:t>
          </a:r>
        </a:p>
      </dsp:txBody>
      <dsp:txXfrm>
        <a:off x="3672133" y="2013863"/>
        <a:ext cx="1001656" cy="1787736"/>
      </dsp:txXfrm>
    </dsp:sp>
    <dsp:sp modelId="{1F8EFC48-9631-41A9-B497-3D9BF7B2C396}">
      <dsp:nvSpPr>
        <dsp:cNvPr id="0" name=""/>
        <dsp:cNvSpPr/>
      </dsp:nvSpPr>
      <dsp:spPr>
        <a:xfrm>
          <a:off x="4648324" y="1651851"/>
          <a:ext cx="341947" cy="2649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000" kern="1200"/>
        </a:p>
      </dsp:txBody>
      <dsp:txXfrm>
        <a:off x="4648324" y="1704831"/>
        <a:ext cx="262477" cy="158940"/>
      </dsp:txXfrm>
    </dsp:sp>
    <dsp:sp modelId="{62016982-E071-4BCF-92E4-AB28A3D98876}">
      <dsp:nvSpPr>
        <dsp:cNvPr id="0" name=""/>
        <dsp:cNvSpPr/>
      </dsp:nvSpPr>
      <dsp:spPr>
        <a:xfrm>
          <a:off x="5132212" y="1585903"/>
          <a:ext cx="1063982" cy="595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上市销售</a:t>
          </a:r>
        </a:p>
      </dsp:txBody>
      <dsp:txXfrm>
        <a:off x="5132212" y="1585903"/>
        <a:ext cx="1063982" cy="396796"/>
      </dsp:txXfrm>
    </dsp:sp>
    <dsp:sp modelId="{C7A00F82-4ACA-4FEB-8ECB-2DF2F1C1D183}">
      <dsp:nvSpPr>
        <dsp:cNvPr id="0" name=""/>
        <dsp:cNvSpPr/>
      </dsp:nvSpPr>
      <dsp:spPr>
        <a:xfrm>
          <a:off x="5350136" y="1982700"/>
          <a:ext cx="1063982" cy="18500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kern="1200" dirty="0"/>
            <a:t>①销售目标达成（销售额、盈利目标）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kern="1200" dirty="0"/>
            <a:t>②成本变动情况</a:t>
          </a:r>
        </a:p>
      </dsp:txBody>
      <dsp:txXfrm>
        <a:off x="5381299" y="2013863"/>
        <a:ext cx="1001656" cy="1787736"/>
      </dsp:txXfrm>
    </dsp:sp>
    <dsp:sp modelId="{F608A3D6-32C4-4ACF-B77C-BF8443BAC605}">
      <dsp:nvSpPr>
        <dsp:cNvPr id="0" name=""/>
        <dsp:cNvSpPr/>
      </dsp:nvSpPr>
      <dsp:spPr>
        <a:xfrm>
          <a:off x="6357490" y="1651851"/>
          <a:ext cx="341947" cy="2649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000" kern="1200"/>
        </a:p>
      </dsp:txBody>
      <dsp:txXfrm>
        <a:off x="6357490" y="1704831"/>
        <a:ext cx="262477" cy="158940"/>
      </dsp:txXfrm>
    </dsp:sp>
    <dsp:sp modelId="{F35471B9-38E4-43F1-890F-6DACA2F4708C}">
      <dsp:nvSpPr>
        <dsp:cNvPr id="0" name=""/>
        <dsp:cNvSpPr/>
      </dsp:nvSpPr>
      <dsp:spPr>
        <a:xfrm>
          <a:off x="6841378" y="1585903"/>
          <a:ext cx="1063982" cy="595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产品退市</a:t>
          </a:r>
        </a:p>
      </dsp:txBody>
      <dsp:txXfrm>
        <a:off x="6841378" y="1585903"/>
        <a:ext cx="1063982" cy="396796"/>
      </dsp:txXfrm>
    </dsp:sp>
    <dsp:sp modelId="{C8AC396A-F2F1-475D-A4DD-2D988F42D345}">
      <dsp:nvSpPr>
        <dsp:cNvPr id="0" name=""/>
        <dsp:cNvSpPr/>
      </dsp:nvSpPr>
      <dsp:spPr>
        <a:xfrm>
          <a:off x="7059302" y="1982700"/>
          <a:ext cx="1063982" cy="18500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kern="1200" dirty="0"/>
            <a:t>①生命周期分析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kern="1200" dirty="0"/>
            <a:t>②退市产品库存</a:t>
          </a:r>
        </a:p>
      </dsp:txBody>
      <dsp:txXfrm>
        <a:off x="7090465" y="2013863"/>
        <a:ext cx="1001656" cy="178773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81AC9F-A06B-4A54-A44F-1EA99E1E6992}">
      <dsp:nvSpPr>
        <dsp:cNvPr id="0" name=""/>
        <dsp:cNvSpPr/>
      </dsp:nvSpPr>
      <dsp:spPr>
        <a:xfrm>
          <a:off x="1940979" y="0"/>
          <a:ext cx="4246041" cy="42460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kern="1200" dirty="0"/>
            <a:t>一体化组织</a:t>
          </a:r>
        </a:p>
      </dsp:txBody>
      <dsp:txXfrm>
        <a:off x="3267867" y="212302"/>
        <a:ext cx="1592265" cy="424604"/>
      </dsp:txXfrm>
    </dsp:sp>
    <dsp:sp modelId="{73CFCA05-3198-4091-BE71-D25BF7889FA7}">
      <dsp:nvSpPr>
        <dsp:cNvPr id="0" name=""/>
        <dsp:cNvSpPr/>
      </dsp:nvSpPr>
      <dsp:spPr>
        <a:xfrm>
          <a:off x="2259432" y="636906"/>
          <a:ext cx="3609134" cy="36091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kern="1200" dirty="0"/>
            <a:t>强管理权限</a:t>
          </a:r>
        </a:p>
      </dsp:txBody>
      <dsp:txXfrm>
        <a:off x="3285780" y="844431"/>
        <a:ext cx="1556439" cy="415050"/>
      </dsp:txXfrm>
    </dsp:sp>
    <dsp:sp modelId="{FDAB51F3-6048-4AEE-99B5-027DBD201E8B}">
      <dsp:nvSpPr>
        <dsp:cNvPr id="0" name=""/>
        <dsp:cNvSpPr/>
      </dsp:nvSpPr>
      <dsp:spPr>
        <a:xfrm>
          <a:off x="2577885" y="1273812"/>
          <a:ext cx="2972228" cy="29722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kern="1200" dirty="0"/>
            <a:t>强绩效考评</a:t>
          </a:r>
        </a:p>
      </dsp:txBody>
      <dsp:txXfrm>
        <a:off x="3294935" y="1478896"/>
        <a:ext cx="1538128" cy="410167"/>
      </dsp:txXfrm>
    </dsp:sp>
    <dsp:sp modelId="{ED41465A-E90D-4558-96FF-162136EE0995}">
      <dsp:nvSpPr>
        <dsp:cNvPr id="0" name=""/>
        <dsp:cNvSpPr/>
      </dsp:nvSpPr>
      <dsp:spPr>
        <a:xfrm>
          <a:off x="2896338" y="1910718"/>
          <a:ext cx="2335322" cy="23353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kern="1200" dirty="0"/>
            <a:t>全流程嵌入</a:t>
          </a:r>
        </a:p>
      </dsp:txBody>
      <dsp:txXfrm>
        <a:off x="3433462" y="2120897"/>
        <a:ext cx="1261074" cy="420358"/>
      </dsp:txXfrm>
    </dsp:sp>
    <dsp:sp modelId="{E4CA3404-9A05-4AA0-92A0-AA67CED7EB67}">
      <dsp:nvSpPr>
        <dsp:cNvPr id="0" name=""/>
        <dsp:cNvSpPr/>
      </dsp:nvSpPr>
      <dsp:spPr>
        <a:xfrm>
          <a:off x="3214791" y="2547624"/>
          <a:ext cx="1698416" cy="16984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kern="1200" dirty="0"/>
            <a:t>战略定位高</a:t>
          </a:r>
        </a:p>
      </dsp:txBody>
      <dsp:txXfrm>
        <a:off x="3463519" y="2972228"/>
        <a:ext cx="1200961" cy="84920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60ABF4-BF54-4B07-B27A-4AC6837C3910}">
      <dsp:nvSpPr>
        <dsp:cNvPr id="0" name=""/>
        <dsp:cNvSpPr/>
      </dsp:nvSpPr>
      <dsp:spPr>
        <a:xfrm>
          <a:off x="0" y="3747884"/>
          <a:ext cx="10972800" cy="62472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三级部门承接</a:t>
          </a:r>
        </a:p>
      </dsp:txBody>
      <dsp:txXfrm>
        <a:off x="0" y="3747884"/>
        <a:ext cx="3291840" cy="624720"/>
      </dsp:txXfrm>
    </dsp:sp>
    <dsp:sp modelId="{6D59448C-8111-4151-B8F8-7737A374A0A4}">
      <dsp:nvSpPr>
        <dsp:cNvPr id="0" name=""/>
        <dsp:cNvSpPr/>
      </dsp:nvSpPr>
      <dsp:spPr>
        <a:xfrm>
          <a:off x="0" y="3019043"/>
          <a:ext cx="10972800" cy="62472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二级部门承接</a:t>
          </a:r>
        </a:p>
      </dsp:txBody>
      <dsp:txXfrm>
        <a:off x="0" y="3019043"/>
        <a:ext cx="3291840" cy="624720"/>
      </dsp:txXfrm>
    </dsp:sp>
    <dsp:sp modelId="{3A2CA474-11BD-4433-90E0-5FC1B973CEA6}">
      <dsp:nvSpPr>
        <dsp:cNvPr id="0" name=""/>
        <dsp:cNvSpPr/>
      </dsp:nvSpPr>
      <dsp:spPr>
        <a:xfrm>
          <a:off x="0" y="1861175"/>
          <a:ext cx="10972800" cy="100611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一级部门承接</a:t>
          </a:r>
        </a:p>
      </dsp:txBody>
      <dsp:txXfrm>
        <a:off x="0" y="1861175"/>
        <a:ext cx="3291840" cy="1006119"/>
      </dsp:txXfrm>
    </dsp:sp>
    <dsp:sp modelId="{6FC0C56B-B700-4968-B7BE-5AB12DA2E28B}">
      <dsp:nvSpPr>
        <dsp:cNvPr id="0" name=""/>
        <dsp:cNvSpPr/>
      </dsp:nvSpPr>
      <dsp:spPr>
        <a:xfrm>
          <a:off x="0" y="718556"/>
          <a:ext cx="10972800" cy="91465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事业部承接集团下达</a:t>
          </a:r>
          <a:r>
            <a:rPr lang="en-US" altLang="zh-CN" sz="1800" kern="1200" dirty="0"/>
            <a:t>KPI</a:t>
          </a:r>
          <a:endParaRPr lang="zh-CN" altLang="en-US" sz="1800" kern="1200" dirty="0"/>
        </a:p>
      </dsp:txBody>
      <dsp:txXfrm>
        <a:off x="0" y="718556"/>
        <a:ext cx="3291840" cy="914653"/>
      </dsp:txXfrm>
    </dsp:sp>
    <dsp:sp modelId="{9DB13C78-CFE6-48CF-B6C0-1267DA1D2C75}">
      <dsp:nvSpPr>
        <dsp:cNvPr id="0" name=""/>
        <dsp:cNvSpPr/>
      </dsp:nvSpPr>
      <dsp:spPr>
        <a:xfrm>
          <a:off x="6872463" y="713466"/>
          <a:ext cx="1521757" cy="92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kern="1200" dirty="0"/>
            <a:t>财务指标：规模、利润、库存周转、现金流；管理指标：人均效率等</a:t>
          </a:r>
        </a:p>
      </dsp:txBody>
      <dsp:txXfrm>
        <a:off x="6899476" y="740479"/>
        <a:ext cx="1467731" cy="868249"/>
      </dsp:txXfrm>
    </dsp:sp>
    <dsp:sp modelId="{3E0673F9-F117-4F90-B7E3-AFFD98F7D897}">
      <dsp:nvSpPr>
        <dsp:cNvPr id="0" name=""/>
        <dsp:cNvSpPr/>
      </dsp:nvSpPr>
      <dsp:spPr>
        <a:xfrm>
          <a:off x="5206817" y="1635742"/>
          <a:ext cx="2426525" cy="208240"/>
        </a:xfrm>
        <a:custGeom>
          <a:avLst/>
          <a:gdLst/>
          <a:ahLst/>
          <a:cxnLst/>
          <a:rect l="0" t="0" r="0" b="0"/>
          <a:pathLst>
            <a:path>
              <a:moveTo>
                <a:pt x="2426525" y="0"/>
              </a:moveTo>
              <a:lnTo>
                <a:pt x="2426525" y="104120"/>
              </a:lnTo>
              <a:lnTo>
                <a:pt x="0" y="104120"/>
              </a:lnTo>
              <a:lnTo>
                <a:pt x="0" y="2082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AB99B-1A66-47B2-A484-A823FCEACEB7}">
      <dsp:nvSpPr>
        <dsp:cNvPr id="0" name=""/>
        <dsp:cNvSpPr/>
      </dsp:nvSpPr>
      <dsp:spPr>
        <a:xfrm>
          <a:off x="4515110" y="1843982"/>
          <a:ext cx="1383413" cy="10145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kern="1200" dirty="0"/>
            <a:t>营销中心：规模、利润、库存周转、应收周转、客户满意度、人均销售等</a:t>
          </a:r>
        </a:p>
      </dsp:txBody>
      <dsp:txXfrm>
        <a:off x="4544824" y="1873696"/>
        <a:ext cx="1323985" cy="955077"/>
      </dsp:txXfrm>
    </dsp:sp>
    <dsp:sp modelId="{B7143604-23D8-4472-B011-72D8F29AEFA8}">
      <dsp:nvSpPr>
        <dsp:cNvPr id="0" name=""/>
        <dsp:cNvSpPr/>
      </dsp:nvSpPr>
      <dsp:spPr>
        <a:xfrm>
          <a:off x="3684059" y="2858487"/>
          <a:ext cx="1522757" cy="208240"/>
        </a:xfrm>
        <a:custGeom>
          <a:avLst/>
          <a:gdLst/>
          <a:ahLst/>
          <a:cxnLst/>
          <a:rect l="0" t="0" r="0" b="0"/>
          <a:pathLst>
            <a:path>
              <a:moveTo>
                <a:pt x="1522757" y="0"/>
              </a:moveTo>
              <a:lnTo>
                <a:pt x="1522757" y="104120"/>
              </a:lnTo>
              <a:lnTo>
                <a:pt x="0" y="104120"/>
              </a:lnTo>
              <a:lnTo>
                <a:pt x="0" y="2082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34825D-BE2B-427C-B177-7A40AA1B16EC}">
      <dsp:nvSpPr>
        <dsp:cNvPr id="0" name=""/>
        <dsp:cNvSpPr/>
      </dsp:nvSpPr>
      <dsp:spPr>
        <a:xfrm>
          <a:off x="3293609" y="3066728"/>
          <a:ext cx="780901" cy="52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kern="1200" dirty="0"/>
            <a:t>各类产品销售部</a:t>
          </a:r>
        </a:p>
      </dsp:txBody>
      <dsp:txXfrm>
        <a:off x="3308857" y="3081976"/>
        <a:ext cx="750405" cy="490104"/>
      </dsp:txXfrm>
    </dsp:sp>
    <dsp:sp modelId="{6E108DCB-D01F-4CB4-A4E0-2025C6456F0B}">
      <dsp:nvSpPr>
        <dsp:cNvPr id="0" name=""/>
        <dsp:cNvSpPr/>
      </dsp:nvSpPr>
      <dsp:spPr>
        <a:xfrm>
          <a:off x="3638339" y="3587329"/>
          <a:ext cx="91440" cy="2082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82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5EDCE5-64B1-4577-A8AF-65832761A8D5}">
      <dsp:nvSpPr>
        <dsp:cNvPr id="0" name=""/>
        <dsp:cNvSpPr/>
      </dsp:nvSpPr>
      <dsp:spPr>
        <a:xfrm>
          <a:off x="3293609" y="3795569"/>
          <a:ext cx="780901" cy="52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kern="1200" dirty="0"/>
            <a:t>销售区域</a:t>
          </a:r>
        </a:p>
      </dsp:txBody>
      <dsp:txXfrm>
        <a:off x="3308857" y="3810817"/>
        <a:ext cx="750405" cy="490104"/>
      </dsp:txXfrm>
    </dsp:sp>
    <dsp:sp modelId="{F6E074D3-4B94-41F1-AFA7-27F9BCFB73F8}">
      <dsp:nvSpPr>
        <dsp:cNvPr id="0" name=""/>
        <dsp:cNvSpPr/>
      </dsp:nvSpPr>
      <dsp:spPr>
        <a:xfrm>
          <a:off x="4699231" y="2858487"/>
          <a:ext cx="507585" cy="208240"/>
        </a:xfrm>
        <a:custGeom>
          <a:avLst/>
          <a:gdLst/>
          <a:ahLst/>
          <a:cxnLst/>
          <a:rect l="0" t="0" r="0" b="0"/>
          <a:pathLst>
            <a:path>
              <a:moveTo>
                <a:pt x="507585" y="0"/>
              </a:moveTo>
              <a:lnTo>
                <a:pt x="507585" y="104120"/>
              </a:lnTo>
              <a:lnTo>
                <a:pt x="0" y="104120"/>
              </a:lnTo>
              <a:lnTo>
                <a:pt x="0" y="2082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E026AE-510C-489D-AF6A-68A0DD8EDC22}">
      <dsp:nvSpPr>
        <dsp:cNvPr id="0" name=""/>
        <dsp:cNvSpPr/>
      </dsp:nvSpPr>
      <dsp:spPr>
        <a:xfrm>
          <a:off x="4308780" y="3066728"/>
          <a:ext cx="780901" cy="52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kern="1200" dirty="0"/>
            <a:t>各类产品销售部</a:t>
          </a:r>
        </a:p>
      </dsp:txBody>
      <dsp:txXfrm>
        <a:off x="4324028" y="3081976"/>
        <a:ext cx="750405" cy="490104"/>
      </dsp:txXfrm>
    </dsp:sp>
    <dsp:sp modelId="{4BF46A65-EE32-4232-93B6-9400ED7B27F5}">
      <dsp:nvSpPr>
        <dsp:cNvPr id="0" name=""/>
        <dsp:cNvSpPr/>
      </dsp:nvSpPr>
      <dsp:spPr>
        <a:xfrm>
          <a:off x="4653511" y="3587329"/>
          <a:ext cx="91440" cy="2082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82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420A60-568F-4CB5-8BD1-D7D38B43DC65}">
      <dsp:nvSpPr>
        <dsp:cNvPr id="0" name=""/>
        <dsp:cNvSpPr/>
      </dsp:nvSpPr>
      <dsp:spPr>
        <a:xfrm>
          <a:off x="4308780" y="3795569"/>
          <a:ext cx="780901" cy="52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kern="1200" dirty="0"/>
            <a:t>销售区域</a:t>
          </a:r>
        </a:p>
      </dsp:txBody>
      <dsp:txXfrm>
        <a:off x="4324028" y="3810817"/>
        <a:ext cx="750405" cy="490104"/>
      </dsp:txXfrm>
    </dsp:sp>
    <dsp:sp modelId="{C77A1BD9-9F12-4E6F-820A-69EF5451CD81}">
      <dsp:nvSpPr>
        <dsp:cNvPr id="0" name=""/>
        <dsp:cNvSpPr/>
      </dsp:nvSpPr>
      <dsp:spPr>
        <a:xfrm>
          <a:off x="5206817" y="2858487"/>
          <a:ext cx="507585" cy="2082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120"/>
              </a:lnTo>
              <a:lnTo>
                <a:pt x="507585" y="104120"/>
              </a:lnTo>
              <a:lnTo>
                <a:pt x="507585" y="2082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EA46D9-B909-402A-8BCE-DE8574A82479}">
      <dsp:nvSpPr>
        <dsp:cNvPr id="0" name=""/>
        <dsp:cNvSpPr/>
      </dsp:nvSpPr>
      <dsp:spPr>
        <a:xfrm>
          <a:off x="5323952" y="3066728"/>
          <a:ext cx="780901" cy="52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kern="1200" dirty="0"/>
            <a:t>各类产品销售部</a:t>
          </a:r>
        </a:p>
      </dsp:txBody>
      <dsp:txXfrm>
        <a:off x="5339200" y="3081976"/>
        <a:ext cx="750405" cy="490104"/>
      </dsp:txXfrm>
    </dsp:sp>
    <dsp:sp modelId="{92C6FC29-C640-410D-AD06-028B919B400D}">
      <dsp:nvSpPr>
        <dsp:cNvPr id="0" name=""/>
        <dsp:cNvSpPr/>
      </dsp:nvSpPr>
      <dsp:spPr>
        <a:xfrm>
          <a:off x="5668682" y="3587329"/>
          <a:ext cx="91440" cy="2082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82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5F1D57-DCAA-4854-9694-637BBD20A363}">
      <dsp:nvSpPr>
        <dsp:cNvPr id="0" name=""/>
        <dsp:cNvSpPr/>
      </dsp:nvSpPr>
      <dsp:spPr>
        <a:xfrm>
          <a:off x="5323952" y="3795569"/>
          <a:ext cx="780901" cy="52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kern="1200" dirty="0"/>
            <a:t>销售区域</a:t>
          </a:r>
        </a:p>
      </dsp:txBody>
      <dsp:txXfrm>
        <a:off x="5339200" y="3810817"/>
        <a:ext cx="750405" cy="490104"/>
      </dsp:txXfrm>
    </dsp:sp>
    <dsp:sp modelId="{857A5A5F-7ABD-4B3F-B35F-D9EDC8F978EB}">
      <dsp:nvSpPr>
        <dsp:cNvPr id="0" name=""/>
        <dsp:cNvSpPr/>
      </dsp:nvSpPr>
      <dsp:spPr>
        <a:xfrm>
          <a:off x="5206817" y="2858487"/>
          <a:ext cx="1522757" cy="2082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120"/>
              </a:lnTo>
              <a:lnTo>
                <a:pt x="1522757" y="104120"/>
              </a:lnTo>
              <a:lnTo>
                <a:pt x="1522757" y="2082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4C6EC8-0A6E-4150-A910-74722B634E4C}">
      <dsp:nvSpPr>
        <dsp:cNvPr id="0" name=""/>
        <dsp:cNvSpPr/>
      </dsp:nvSpPr>
      <dsp:spPr>
        <a:xfrm>
          <a:off x="6339123" y="3066728"/>
          <a:ext cx="780901" cy="52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kern="1200" dirty="0"/>
            <a:t>各类产品销售部</a:t>
          </a:r>
        </a:p>
      </dsp:txBody>
      <dsp:txXfrm>
        <a:off x="6354371" y="3081976"/>
        <a:ext cx="750405" cy="490104"/>
      </dsp:txXfrm>
    </dsp:sp>
    <dsp:sp modelId="{829E5CF5-AB71-4ACA-9880-53EDD9590960}">
      <dsp:nvSpPr>
        <dsp:cNvPr id="0" name=""/>
        <dsp:cNvSpPr/>
      </dsp:nvSpPr>
      <dsp:spPr>
        <a:xfrm>
          <a:off x="6683854" y="3587329"/>
          <a:ext cx="91440" cy="2082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82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C95334-D644-481F-A298-E51A720FA920}">
      <dsp:nvSpPr>
        <dsp:cNvPr id="0" name=""/>
        <dsp:cNvSpPr/>
      </dsp:nvSpPr>
      <dsp:spPr>
        <a:xfrm>
          <a:off x="6339123" y="3795569"/>
          <a:ext cx="780901" cy="52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kern="1200" dirty="0"/>
            <a:t>销售区域</a:t>
          </a:r>
        </a:p>
      </dsp:txBody>
      <dsp:txXfrm>
        <a:off x="6354371" y="3810817"/>
        <a:ext cx="750405" cy="490104"/>
      </dsp:txXfrm>
    </dsp:sp>
    <dsp:sp modelId="{52B2E05E-EC0F-4A60-BA98-398DAF5D3993}">
      <dsp:nvSpPr>
        <dsp:cNvPr id="0" name=""/>
        <dsp:cNvSpPr/>
      </dsp:nvSpPr>
      <dsp:spPr>
        <a:xfrm>
          <a:off x="6824500" y="1635742"/>
          <a:ext cx="808841" cy="208240"/>
        </a:xfrm>
        <a:custGeom>
          <a:avLst/>
          <a:gdLst/>
          <a:ahLst/>
          <a:cxnLst/>
          <a:rect l="0" t="0" r="0" b="0"/>
          <a:pathLst>
            <a:path>
              <a:moveTo>
                <a:pt x="808841" y="0"/>
              </a:moveTo>
              <a:lnTo>
                <a:pt x="808841" y="104120"/>
              </a:lnTo>
              <a:lnTo>
                <a:pt x="0" y="104120"/>
              </a:lnTo>
              <a:lnTo>
                <a:pt x="0" y="2082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CB7AC5-7E7D-4593-8F1A-0A9732836C68}">
      <dsp:nvSpPr>
        <dsp:cNvPr id="0" name=""/>
        <dsp:cNvSpPr/>
      </dsp:nvSpPr>
      <dsp:spPr>
        <a:xfrm>
          <a:off x="6132794" y="1843982"/>
          <a:ext cx="1383413" cy="10145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kern="1200" dirty="0"/>
            <a:t>制造中心：产值、降本率、人均效率、设备效率</a:t>
          </a:r>
        </a:p>
      </dsp:txBody>
      <dsp:txXfrm>
        <a:off x="6162508" y="1873696"/>
        <a:ext cx="1323985" cy="955077"/>
      </dsp:txXfrm>
    </dsp:sp>
    <dsp:sp modelId="{CBA5A9C6-E225-4047-9B63-099409F649B0}">
      <dsp:nvSpPr>
        <dsp:cNvPr id="0" name=""/>
        <dsp:cNvSpPr/>
      </dsp:nvSpPr>
      <dsp:spPr>
        <a:xfrm>
          <a:off x="7633342" y="1635742"/>
          <a:ext cx="808841" cy="2082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120"/>
              </a:lnTo>
              <a:lnTo>
                <a:pt x="808841" y="104120"/>
              </a:lnTo>
              <a:lnTo>
                <a:pt x="808841" y="2082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244D49-AED1-442B-8766-0E8A9FE9463A}">
      <dsp:nvSpPr>
        <dsp:cNvPr id="0" name=""/>
        <dsp:cNvSpPr/>
      </dsp:nvSpPr>
      <dsp:spPr>
        <a:xfrm>
          <a:off x="7750477" y="1843982"/>
          <a:ext cx="1383413" cy="10145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kern="1200" dirty="0"/>
            <a:t>开发部：新品开发成功率、技术降本率</a:t>
          </a:r>
        </a:p>
      </dsp:txBody>
      <dsp:txXfrm>
        <a:off x="7780191" y="1873696"/>
        <a:ext cx="1323985" cy="955077"/>
      </dsp:txXfrm>
    </dsp:sp>
    <dsp:sp modelId="{BFE3D137-EA91-42EF-9C29-ABD9932227DE}">
      <dsp:nvSpPr>
        <dsp:cNvPr id="0" name=""/>
        <dsp:cNvSpPr/>
      </dsp:nvSpPr>
      <dsp:spPr>
        <a:xfrm>
          <a:off x="7633342" y="1635742"/>
          <a:ext cx="2426525" cy="2082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120"/>
              </a:lnTo>
              <a:lnTo>
                <a:pt x="2426525" y="104120"/>
              </a:lnTo>
              <a:lnTo>
                <a:pt x="2426525" y="2082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DE494F-3ADD-4B16-8DA5-1B655E14DA1C}">
      <dsp:nvSpPr>
        <dsp:cNvPr id="0" name=""/>
        <dsp:cNvSpPr/>
      </dsp:nvSpPr>
      <dsp:spPr>
        <a:xfrm>
          <a:off x="9368161" y="1843982"/>
          <a:ext cx="1383413" cy="10145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kern="1200" dirty="0"/>
            <a:t>财务部：利润、现金流、库存、应收</a:t>
          </a:r>
        </a:p>
      </dsp:txBody>
      <dsp:txXfrm>
        <a:off x="9397875" y="1873696"/>
        <a:ext cx="1323985" cy="955077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1C439B-9376-48AF-8439-5CFF6CD1AA76}">
      <dsp:nvSpPr>
        <dsp:cNvPr id="0" name=""/>
        <dsp:cNvSpPr/>
      </dsp:nvSpPr>
      <dsp:spPr>
        <a:xfrm>
          <a:off x="3513335" y="1654149"/>
          <a:ext cx="1101328" cy="1101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资本市场</a:t>
          </a:r>
        </a:p>
      </dsp:txBody>
      <dsp:txXfrm>
        <a:off x="3674621" y="1815435"/>
        <a:ext cx="778756" cy="778756"/>
      </dsp:txXfrm>
    </dsp:sp>
    <dsp:sp modelId="{E8FA4649-C47D-40E3-82D3-145C59BCF184}">
      <dsp:nvSpPr>
        <dsp:cNvPr id="0" name=""/>
        <dsp:cNvSpPr/>
      </dsp:nvSpPr>
      <dsp:spPr>
        <a:xfrm rot="16200000">
          <a:off x="3788734" y="1366688"/>
          <a:ext cx="550531" cy="24389"/>
        </a:xfrm>
        <a:custGeom>
          <a:avLst/>
          <a:gdLst/>
          <a:ahLst/>
          <a:cxnLst/>
          <a:rect l="0" t="0" r="0" b="0"/>
          <a:pathLst>
            <a:path>
              <a:moveTo>
                <a:pt x="0" y="12194"/>
              </a:moveTo>
              <a:lnTo>
                <a:pt x="550531" y="121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4050236" y="1365120"/>
        <a:ext cx="27526" cy="27526"/>
      </dsp:txXfrm>
    </dsp:sp>
    <dsp:sp modelId="{D666F38E-D519-4DE3-83CC-35BFA97EFE2C}">
      <dsp:nvSpPr>
        <dsp:cNvPr id="0" name=""/>
        <dsp:cNvSpPr/>
      </dsp:nvSpPr>
      <dsp:spPr>
        <a:xfrm>
          <a:off x="3513335" y="2289"/>
          <a:ext cx="1101328" cy="1101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提高治理能力</a:t>
          </a:r>
        </a:p>
      </dsp:txBody>
      <dsp:txXfrm>
        <a:off x="3674621" y="163575"/>
        <a:ext cx="778756" cy="778756"/>
      </dsp:txXfrm>
    </dsp:sp>
    <dsp:sp modelId="{ECE6B9AA-68F6-44E4-BF9D-1F4E75545907}">
      <dsp:nvSpPr>
        <dsp:cNvPr id="0" name=""/>
        <dsp:cNvSpPr/>
      </dsp:nvSpPr>
      <dsp:spPr>
        <a:xfrm rot="19285714">
          <a:off x="4434472" y="1677659"/>
          <a:ext cx="550531" cy="24389"/>
        </a:xfrm>
        <a:custGeom>
          <a:avLst/>
          <a:gdLst/>
          <a:ahLst/>
          <a:cxnLst/>
          <a:rect l="0" t="0" r="0" b="0"/>
          <a:pathLst>
            <a:path>
              <a:moveTo>
                <a:pt x="0" y="12194"/>
              </a:moveTo>
              <a:lnTo>
                <a:pt x="550531" y="121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4695974" y="1676091"/>
        <a:ext cx="27526" cy="27526"/>
      </dsp:txXfrm>
    </dsp:sp>
    <dsp:sp modelId="{13A3CC96-93F0-4E71-87AC-CED0052D5E79}">
      <dsp:nvSpPr>
        <dsp:cNvPr id="0" name=""/>
        <dsp:cNvSpPr/>
      </dsp:nvSpPr>
      <dsp:spPr>
        <a:xfrm>
          <a:off x="4804811" y="624231"/>
          <a:ext cx="1101328" cy="1101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获得发展资金</a:t>
          </a:r>
        </a:p>
      </dsp:txBody>
      <dsp:txXfrm>
        <a:off x="4966097" y="785517"/>
        <a:ext cx="778756" cy="778756"/>
      </dsp:txXfrm>
    </dsp:sp>
    <dsp:sp modelId="{5BC4DA1D-9669-4120-A1DF-AEAB3A0AF63E}">
      <dsp:nvSpPr>
        <dsp:cNvPr id="0" name=""/>
        <dsp:cNvSpPr/>
      </dsp:nvSpPr>
      <dsp:spPr>
        <a:xfrm rot="771429">
          <a:off x="4593956" y="2376405"/>
          <a:ext cx="550531" cy="24389"/>
        </a:xfrm>
        <a:custGeom>
          <a:avLst/>
          <a:gdLst/>
          <a:ahLst/>
          <a:cxnLst/>
          <a:rect l="0" t="0" r="0" b="0"/>
          <a:pathLst>
            <a:path>
              <a:moveTo>
                <a:pt x="0" y="12194"/>
              </a:moveTo>
              <a:lnTo>
                <a:pt x="550531" y="121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4855458" y="2374836"/>
        <a:ext cx="27526" cy="27526"/>
      </dsp:txXfrm>
    </dsp:sp>
    <dsp:sp modelId="{1C1E46AA-F765-4EF5-AF15-AC62D09DA349}">
      <dsp:nvSpPr>
        <dsp:cNvPr id="0" name=""/>
        <dsp:cNvSpPr/>
      </dsp:nvSpPr>
      <dsp:spPr>
        <a:xfrm>
          <a:off x="5123780" y="2021722"/>
          <a:ext cx="1101328" cy="1101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切入新行业</a:t>
          </a:r>
        </a:p>
      </dsp:txBody>
      <dsp:txXfrm>
        <a:off x="5285066" y="2183008"/>
        <a:ext cx="778756" cy="778756"/>
      </dsp:txXfrm>
    </dsp:sp>
    <dsp:sp modelId="{04425F02-93E7-4465-84C7-C8A8FA5B8063}">
      <dsp:nvSpPr>
        <dsp:cNvPr id="0" name=""/>
        <dsp:cNvSpPr/>
      </dsp:nvSpPr>
      <dsp:spPr>
        <a:xfrm rot="3857143">
          <a:off x="4147091" y="2936755"/>
          <a:ext cx="550531" cy="24389"/>
        </a:xfrm>
        <a:custGeom>
          <a:avLst/>
          <a:gdLst/>
          <a:ahLst/>
          <a:cxnLst/>
          <a:rect l="0" t="0" r="0" b="0"/>
          <a:pathLst>
            <a:path>
              <a:moveTo>
                <a:pt x="0" y="12194"/>
              </a:moveTo>
              <a:lnTo>
                <a:pt x="550531" y="121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4408594" y="2935187"/>
        <a:ext cx="27526" cy="27526"/>
      </dsp:txXfrm>
    </dsp:sp>
    <dsp:sp modelId="{3C040127-1A8C-4329-8C6D-D5BEFB8FEE60}">
      <dsp:nvSpPr>
        <dsp:cNvPr id="0" name=""/>
        <dsp:cNvSpPr/>
      </dsp:nvSpPr>
      <dsp:spPr>
        <a:xfrm>
          <a:off x="4230050" y="3142423"/>
          <a:ext cx="1101328" cy="1101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消除同业竞争</a:t>
          </a:r>
        </a:p>
      </dsp:txBody>
      <dsp:txXfrm>
        <a:off x="4391336" y="3303709"/>
        <a:ext cx="778756" cy="778756"/>
      </dsp:txXfrm>
    </dsp:sp>
    <dsp:sp modelId="{FB28FF05-C9BF-45C5-955C-BB5FCED8C9AE}">
      <dsp:nvSpPr>
        <dsp:cNvPr id="0" name=""/>
        <dsp:cNvSpPr/>
      </dsp:nvSpPr>
      <dsp:spPr>
        <a:xfrm rot="6942857">
          <a:off x="3430376" y="2936755"/>
          <a:ext cx="550531" cy="24389"/>
        </a:xfrm>
        <a:custGeom>
          <a:avLst/>
          <a:gdLst/>
          <a:ahLst/>
          <a:cxnLst/>
          <a:rect l="0" t="0" r="0" b="0"/>
          <a:pathLst>
            <a:path>
              <a:moveTo>
                <a:pt x="0" y="12194"/>
              </a:moveTo>
              <a:lnTo>
                <a:pt x="550531" y="121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 rot="10800000">
        <a:off x="3691879" y="2935187"/>
        <a:ext cx="27526" cy="27526"/>
      </dsp:txXfrm>
    </dsp:sp>
    <dsp:sp modelId="{A3546A0E-73D0-4FAD-8F56-D475168FBDE9}">
      <dsp:nvSpPr>
        <dsp:cNvPr id="0" name=""/>
        <dsp:cNvSpPr/>
      </dsp:nvSpPr>
      <dsp:spPr>
        <a:xfrm>
          <a:off x="2796620" y="3142423"/>
          <a:ext cx="1101328" cy="1101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一体化管控</a:t>
          </a:r>
        </a:p>
      </dsp:txBody>
      <dsp:txXfrm>
        <a:off x="2957906" y="3303709"/>
        <a:ext cx="778756" cy="778756"/>
      </dsp:txXfrm>
    </dsp:sp>
    <dsp:sp modelId="{F74A80B4-2F10-4C42-B539-6C8E690F043E}">
      <dsp:nvSpPr>
        <dsp:cNvPr id="0" name=""/>
        <dsp:cNvSpPr/>
      </dsp:nvSpPr>
      <dsp:spPr>
        <a:xfrm rot="10028571">
          <a:off x="2983512" y="2376405"/>
          <a:ext cx="550531" cy="24389"/>
        </a:xfrm>
        <a:custGeom>
          <a:avLst/>
          <a:gdLst/>
          <a:ahLst/>
          <a:cxnLst/>
          <a:rect l="0" t="0" r="0" b="0"/>
          <a:pathLst>
            <a:path>
              <a:moveTo>
                <a:pt x="0" y="12194"/>
              </a:moveTo>
              <a:lnTo>
                <a:pt x="550531" y="121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 rot="10800000">
        <a:off x="3245014" y="2374836"/>
        <a:ext cx="27526" cy="27526"/>
      </dsp:txXfrm>
    </dsp:sp>
    <dsp:sp modelId="{D4D334F3-87CC-4147-BCD7-3EF8A4E39A1B}">
      <dsp:nvSpPr>
        <dsp:cNvPr id="0" name=""/>
        <dsp:cNvSpPr/>
      </dsp:nvSpPr>
      <dsp:spPr>
        <a:xfrm>
          <a:off x="1902891" y="2021722"/>
          <a:ext cx="1101328" cy="1101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中长期激励</a:t>
          </a:r>
        </a:p>
      </dsp:txBody>
      <dsp:txXfrm>
        <a:off x="2064177" y="2183008"/>
        <a:ext cx="778756" cy="778756"/>
      </dsp:txXfrm>
    </dsp:sp>
    <dsp:sp modelId="{D9035A18-6F33-4F34-AA53-4EAF8FC09EF9}">
      <dsp:nvSpPr>
        <dsp:cNvPr id="0" name=""/>
        <dsp:cNvSpPr/>
      </dsp:nvSpPr>
      <dsp:spPr>
        <a:xfrm rot="13114286">
          <a:off x="3142996" y="1677659"/>
          <a:ext cx="550531" cy="24389"/>
        </a:xfrm>
        <a:custGeom>
          <a:avLst/>
          <a:gdLst/>
          <a:ahLst/>
          <a:cxnLst/>
          <a:rect l="0" t="0" r="0" b="0"/>
          <a:pathLst>
            <a:path>
              <a:moveTo>
                <a:pt x="0" y="12194"/>
              </a:moveTo>
              <a:lnTo>
                <a:pt x="550531" y="121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 rot="10800000">
        <a:off x="3404498" y="1676091"/>
        <a:ext cx="27526" cy="27526"/>
      </dsp:txXfrm>
    </dsp:sp>
    <dsp:sp modelId="{BFFE2F8C-2B1C-40AB-9EF3-AD69F234A7C0}">
      <dsp:nvSpPr>
        <dsp:cNvPr id="0" name=""/>
        <dsp:cNvSpPr/>
      </dsp:nvSpPr>
      <dsp:spPr>
        <a:xfrm>
          <a:off x="2221860" y="624231"/>
          <a:ext cx="1101328" cy="1101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发展新赛道</a:t>
          </a:r>
        </a:p>
      </dsp:txBody>
      <dsp:txXfrm>
        <a:off x="2383146" y="785517"/>
        <a:ext cx="778756" cy="778756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2DD688-ECE4-46C3-B4B5-154634C75881}">
      <dsp:nvSpPr>
        <dsp:cNvPr id="0" name=""/>
        <dsp:cNvSpPr/>
      </dsp:nvSpPr>
      <dsp:spPr>
        <a:xfrm>
          <a:off x="-4598866" y="-705096"/>
          <a:ext cx="5478198" cy="5478198"/>
        </a:xfrm>
        <a:prstGeom prst="blockArc">
          <a:avLst>
            <a:gd name="adj1" fmla="val 18900000"/>
            <a:gd name="adj2" fmla="val 2700000"/>
            <a:gd name="adj3" fmla="val 39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21E946-A5B5-4694-8183-AE3FACAA49D7}">
      <dsp:nvSpPr>
        <dsp:cNvPr id="0" name=""/>
        <dsp:cNvSpPr/>
      </dsp:nvSpPr>
      <dsp:spPr>
        <a:xfrm>
          <a:off x="384908" y="254168"/>
          <a:ext cx="9494416" cy="508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5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1</a:t>
          </a:r>
          <a:r>
            <a:rPr lang="zh-CN" altLang="en-US" sz="2000" kern="1200" dirty="0"/>
            <a:t>个宗旨：创造价值，推动业务更好地创造利润，更好地实现战略目标</a:t>
          </a:r>
        </a:p>
      </dsp:txBody>
      <dsp:txXfrm>
        <a:off x="384908" y="254168"/>
        <a:ext cx="9494416" cy="508663"/>
      </dsp:txXfrm>
    </dsp:sp>
    <dsp:sp modelId="{F88D23C0-7BBA-405A-8B55-2AEB79DA1F23}">
      <dsp:nvSpPr>
        <dsp:cNvPr id="0" name=""/>
        <dsp:cNvSpPr/>
      </dsp:nvSpPr>
      <dsp:spPr>
        <a:xfrm>
          <a:off x="66993" y="190586"/>
          <a:ext cx="635829" cy="6358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9BACF4-9BD0-4AF0-B606-FE6D83488DAA}">
      <dsp:nvSpPr>
        <dsp:cNvPr id="0" name=""/>
        <dsp:cNvSpPr/>
      </dsp:nvSpPr>
      <dsp:spPr>
        <a:xfrm>
          <a:off x="749401" y="1016919"/>
          <a:ext cx="9129923" cy="508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5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2</a:t>
          </a:r>
          <a:r>
            <a:rPr lang="zh-CN" altLang="en-US" sz="2000" kern="1200" dirty="0"/>
            <a:t>个动作：纠偏、加速</a:t>
          </a:r>
        </a:p>
      </dsp:txBody>
      <dsp:txXfrm>
        <a:off x="749401" y="1016919"/>
        <a:ext cx="9129923" cy="508663"/>
      </dsp:txXfrm>
    </dsp:sp>
    <dsp:sp modelId="{4D2AAE54-9EB7-4CA8-80E7-99BD32A309F8}">
      <dsp:nvSpPr>
        <dsp:cNvPr id="0" name=""/>
        <dsp:cNvSpPr/>
      </dsp:nvSpPr>
      <dsp:spPr>
        <a:xfrm>
          <a:off x="431486" y="953336"/>
          <a:ext cx="635829" cy="6358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CEE474-396F-4308-A33F-8F1388A8D5AA}">
      <dsp:nvSpPr>
        <dsp:cNvPr id="0" name=""/>
        <dsp:cNvSpPr/>
      </dsp:nvSpPr>
      <dsp:spPr>
        <a:xfrm>
          <a:off x="861271" y="1779670"/>
          <a:ext cx="9018053" cy="508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5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3</a:t>
          </a:r>
          <a:r>
            <a:rPr lang="zh-CN" altLang="en-US" sz="2000" kern="1200" dirty="0"/>
            <a:t>个角色：战略目标的推动者、重大问题的吹哨人、运营效率的加速剂</a:t>
          </a:r>
        </a:p>
      </dsp:txBody>
      <dsp:txXfrm>
        <a:off x="861271" y="1779670"/>
        <a:ext cx="9018053" cy="508663"/>
      </dsp:txXfrm>
    </dsp:sp>
    <dsp:sp modelId="{EECD5109-A5E7-4427-AF37-D7C352619E50}">
      <dsp:nvSpPr>
        <dsp:cNvPr id="0" name=""/>
        <dsp:cNvSpPr/>
      </dsp:nvSpPr>
      <dsp:spPr>
        <a:xfrm>
          <a:off x="543357" y="1716087"/>
          <a:ext cx="635829" cy="6358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769773-CDC6-4BC7-9D3A-E4B220231C86}">
      <dsp:nvSpPr>
        <dsp:cNvPr id="0" name=""/>
        <dsp:cNvSpPr/>
      </dsp:nvSpPr>
      <dsp:spPr>
        <a:xfrm>
          <a:off x="749401" y="2542421"/>
          <a:ext cx="9129923" cy="508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5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3</a:t>
          </a:r>
          <a:r>
            <a:rPr lang="zh-CN" altLang="en-US" sz="2000" kern="1200" dirty="0"/>
            <a:t>类工作：保健类、改善类、突破类</a:t>
          </a:r>
        </a:p>
      </dsp:txBody>
      <dsp:txXfrm>
        <a:off x="749401" y="2542421"/>
        <a:ext cx="9129923" cy="508663"/>
      </dsp:txXfrm>
    </dsp:sp>
    <dsp:sp modelId="{D5325E5A-0A42-4A4C-8F5A-8B4986D9F73F}">
      <dsp:nvSpPr>
        <dsp:cNvPr id="0" name=""/>
        <dsp:cNvSpPr/>
      </dsp:nvSpPr>
      <dsp:spPr>
        <a:xfrm>
          <a:off x="431486" y="2478838"/>
          <a:ext cx="635829" cy="6358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E1ABC3-5B63-46E6-96C8-9E462B2B0F97}">
      <dsp:nvSpPr>
        <dsp:cNvPr id="0" name=""/>
        <dsp:cNvSpPr/>
      </dsp:nvSpPr>
      <dsp:spPr>
        <a:xfrm>
          <a:off x="384908" y="3305172"/>
          <a:ext cx="9494416" cy="508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5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7</a:t>
          </a:r>
          <a:r>
            <a:rPr lang="zh-CN" altLang="en-US" sz="2000" kern="1200" dirty="0"/>
            <a:t>项职责</a:t>
          </a:r>
        </a:p>
      </dsp:txBody>
      <dsp:txXfrm>
        <a:off x="384908" y="3305172"/>
        <a:ext cx="9494416" cy="508663"/>
      </dsp:txXfrm>
    </dsp:sp>
    <dsp:sp modelId="{9450E748-B23F-4B3A-90CA-720CF1807F1A}">
      <dsp:nvSpPr>
        <dsp:cNvPr id="0" name=""/>
        <dsp:cNvSpPr/>
      </dsp:nvSpPr>
      <dsp:spPr>
        <a:xfrm>
          <a:off x="66993" y="3241589"/>
          <a:ext cx="635829" cy="6358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1B88F-E7FB-490B-B9CD-061FED1859B2}">
      <dsp:nvSpPr>
        <dsp:cNvPr id="0" name=""/>
        <dsp:cNvSpPr/>
      </dsp:nvSpPr>
      <dsp:spPr>
        <a:xfrm>
          <a:off x="3460" y="2047993"/>
          <a:ext cx="1393507" cy="696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落地实施</a:t>
          </a:r>
          <a:r>
            <a:rPr lang="en-US" altLang="en-US" sz="1900" kern="1200" dirty="0"/>
            <a:t>3+1 </a:t>
          </a:r>
          <a:endParaRPr lang="zh-CN" altLang="en-US" sz="1900" kern="1200" dirty="0"/>
        </a:p>
      </dsp:txBody>
      <dsp:txXfrm>
        <a:off x="23867" y="2068400"/>
        <a:ext cx="1352693" cy="655939"/>
      </dsp:txXfrm>
    </dsp:sp>
    <dsp:sp modelId="{39DF0A97-E5AF-4E78-AB42-DC9EED6C0B92}">
      <dsp:nvSpPr>
        <dsp:cNvPr id="0" name=""/>
        <dsp:cNvSpPr/>
      </dsp:nvSpPr>
      <dsp:spPr>
        <a:xfrm rot="18289469">
          <a:off x="1187631" y="1980026"/>
          <a:ext cx="976077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5710"/>
              </a:moveTo>
              <a:lnTo>
                <a:pt x="976077" y="1571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1651267" y="1971334"/>
        <a:ext cx="48803" cy="48803"/>
      </dsp:txXfrm>
    </dsp:sp>
    <dsp:sp modelId="{48A280DC-9300-4761-A119-394087EEDC82}">
      <dsp:nvSpPr>
        <dsp:cNvPr id="0" name=""/>
        <dsp:cNvSpPr/>
      </dsp:nvSpPr>
      <dsp:spPr>
        <a:xfrm>
          <a:off x="1954371" y="1246726"/>
          <a:ext cx="1393507" cy="696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900" kern="1200" dirty="0"/>
            <a:t>3</a:t>
          </a:r>
          <a:r>
            <a:rPr lang="zh-CN" altLang="en-US" sz="1900" kern="1200" dirty="0"/>
            <a:t>个降本</a:t>
          </a:r>
        </a:p>
      </dsp:txBody>
      <dsp:txXfrm>
        <a:off x="1974778" y="1267133"/>
        <a:ext cx="1352693" cy="655939"/>
      </dsp:txXfrm>
    </dsp:sp>
    <dsp:sp modelId="{1D1A22B3-42E1-4CBC-BDB9-518F01AD69FD}">
      <dsp:nvSpPr>
        <dsp:cNvPr id="0" name=""/>
        <dsp:cNvSpPr/>
      </dsp:nvSpPr>
      <dsp:spPr>
        <a:xfrm rot="18289469">
          <a:off x="3138541" y="1178759"/>
          <a:ext cx="976077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5710"/>
              </a:moveTo>
              <a:lnTo>
                <a:pt x="976077" y="157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3602178" y="1170067"/>
        <a:ext cx="48803" cy="48803"/>
      </dsp:txXfrm>
    </dsp:sp>
    <dsp:sp modelId="{7D872862-263B-4D1C-B91A-71EE3109477C}">
      <dsp:nvSpPr>
        <dsp:cNvPr id="0" name=""/>
        <dsp:cNvSpPr/>
      </dsp:nvSpPr>
      <dsp:spPr>
        <a:xfrm>
          <a:off x="3905281" y="445459"/>
          <a:ext cx="1393507" cy="696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采购降本</a:t>
          </a:r>
        </a:p>
      </dsp:txBody>
      <dsp:txXfrm>
        <a:off x="3925688" y="465866"/>
        <a:ext cx="1352693" cy="655939"/>
      </dsp:txXfrm>
    </dsp:sp>
    <dsp:sp modelId="{2CF5389F-45C3-4858-893D-A7B233749A16}">
      <dsp:nvSpPr>
        <dsp:cNvPr id="0" name=""/>
        <dsp:cNvSpPr/>
      </dsp:nvSpPr>
      <dsp:spPr>
        <a:xfrm>
          <a:off x="3347878" y="1579392"/>
          <a:ext cx="557402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5710"/>
              </a:moveTo>
              <a:lnTo>
                <a:pt x="557402" y="157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3612645" y="1581168"/>
        <a:ext cx="27870" cy="27870"/>
      </dsp:txXfrm>
    </dsp:sp>
    <dsp:sp modelId="{D7962C9F-7784-46C7-BC50-733144CD1793}">
      <dsp:nvSpPr>
        <dsp:cNvPr id="0" name=""/>
        <dsp:cNvSpPr/>
      </dsp:nvSpPr>
      <dsp:spPr>
        <a:xfrm>
          <a:off x="3905281" y="1246726"/>
          <a:ext cx="1393507" cy="696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研发降本</a:t>
          </a:r>
        </a:p>
      </dsp:txBody>
      <dsp:txXfrm>
        <a:off x="3925688" y="1267133"/>
        <a:ext cx="1352693" cy="655939"/>
      </dsp:txXfrm>
    </dsp:sp>
    <dsp:sp modelId="{1B85BC23-C7B8-4970-84B5-AA34009EFC3C}">
      <dsp:nvSpPr>
        <dsp:cNvPr id="0" name=""/>
        <dsp:cNvSpPr/>
      </dsp:nvSpPr>
      <dsp:spPr>
        <a:xfrm rot="3310531">
          <a:off x="3138541" y="1980026"/>
          <a:ext cx="976077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5710"/>
              </a:moveTo>
              <a:lnTo>
                <a:pt x="976077" y="157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3602178" y="1971334"/>
        <a:ext cx="48803" cy="48803"/>
      </dsp:txXfrm>
    </dsp:sp>
    <dsp:sp modelId="{99A925EC-0556-448A-BC7F-9DF82A6038C1}">
      <dsp:nvSpPr>
        <dsp:cNvPr id="0" name=""/>
        <dsp:cNvSpPr/>
      </dsp:nvSpPr>
      <dsp:spPr>
        <a:xfrm>
          <a:off x="3905281" y="2047993"/>
          <a:ext cx="1393507" cy="696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制造降本</a:t>
          </a:r>
        </a:p>
      </dsp:txBody>
      <dsp:txXfrm>
        <a:off x="3925688" y="2068400"/>
        <a:ext cx="1352693" cy="655939"/>
      </dsp:txXfrm>
    </dsp:sp>
    <dsp:sp modelId="{64A3FEF8-6010-4476-858E-CCE4BC923AD7}">
      <dsp:nvSpPr>
        <dsp:cNvPr id="0" name=""/>
        <dsp:cNvSpPr/>
      </dsp:nvSpPr>
      <dsp:spPr>
        <a:xfrm rot="3310531">
          <a:off x="1187631" y="2781292"/>
          <a:ext cx="976077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5710"/>
              </a:moveTo>
              <a:lnTo>
                <a:pt x="976077" y="1571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1651267" y="2772601"/>
        <a:ext cx="48803" cy="48803"/>
      </dsp:txXfrm>
    </dsp:sp>
    <dsp:sp modelId="{C170506D-D883-432C-99D3-8B7DEE315AB1}">
      <dsp:nvSpPr>
        <dsp:cNvPr id="0" name=""/>
        <dsp:cNvSpPr/>
      </dsp:nvSpPr>
      <dsp:spPr>
        <a:xfrm>
          <a:off x="1954371" y="2849259"/>
          <a:ext cx="1393507" cy="696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900" kern="1200" dirty="0"/>
            <a:t>1</a:t>
          </a:r>
          <a:r>
            <a:rPr lang="zh-CN" altLang="en-US" sz="1900" kern="1200" dirty="0"/>
            <a:t>个控制</a:t>
          </a:r>
        </a:p>
      </dsp:txBody>
      <dsp:txXfrm>
        <a:off x="1974778" y="2869666"/>
        <a:ext cx="1352693" cy="655939"/>
      </dsp:txXfrm>
    </dsp:sp>
    <dsp:sp modelId="{E0031801-7A36-4385-A3E5-5622A5AEE853}">
      <dsp:nvSpPr>
        <dsp:cNvPr id="0" name=""/>
        <dsp:cNvSpPr/>
      </dsp:nvSpPr>
      <dsp:spPr>
        <a:xfrm>
          <a:off x="3347878" y="3181926"/>
          <a:ext cx="557402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5710"/>
              </a:moveTo>
              <a:lnTo>
                <a:pt x="557402" y="157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3612645" y="3183701"/>
        <a:ext cx="27870" cy="27870"/>
      </dsp:txXfrm>
    </dsp:sp>
    <dsp:sp modelId="{752C4DE9-C3AB-46BB-BCB8-575AF24B0BA6}">
      <dsp:nvSpPr>
        <dsp:cNvPr id="0" name=""/>
        <dsp:cNvSpPr/>
      </dsp:nvSpPr>
      <dsp:spPr>
        <a:xfrm>
          <a:off x="3905281" y="2849259"/>
          <a:ext cx="1393507" cy="696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费用控制</a:t>
          </a:r>
        </a:p>
      </dsp:txBody>
      <dsp:txXfrm>
        <a:off x="3925688" y="2869666"/>
        <a:ext cx="1352693" cy="655939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D4CE4-725C-42D2-8F5F-F520656CBF98}">
      <dsp:nvSpPr>
        <dsp:cNvPr id="0" name=""/>
        <dsp:cNvSpPr/>
      </dsp:nvSpPr>
      <dsp:spPr>
        <a:xfrm>
          <a:off x="780256" y="1208"/>
          <a:ext cx="3127374" cy="18764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300" kern="1200" dirty="0"/>
            <a:t>抓规划落地</a:t>
          </a:r>
        </a:p>
      </dsp:txBody>
      <dsp:txXfrm>
        <a:off x="780256" y="1208"/>
        <a:ext cx="3127374" cy="1876425"/>
      </dsp:txXfrm>
    </dsp:sp>
    <dsp:sp modelId="{E6A0899D-5B3E-4308-AAA3-8079DB1EB1A2}">
      <dsp:nvSpPr>
        <dsp:cNvPr id="0" name=""/>
        <dsp:cNvSpPr/>
      </dsp:nvSpPr>
      <dsp:spPr>
        <a:xfrm>
          <a:off x="4220368" y="1208"/>
          <a:ext cx="3127374" cy="18764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300" kern="1200" dirty="0"/>
            <a:t>抓效率提高</a:t>
          </a:r>
        </a:p>
      </dsp:txBody>
      <dsp:txXfrm>
        <a:off x="4220368" y="1208"/>
        <a:ext cx="3127374" cy="1876425"/>
      </dsp:txXfrm>
    </dsp:sp>
    <dsp:sp modelId="{42D6F996-A91E-40B2-9703-24450E8C4249}">
      <dsp:nvSpPr>
        <dsp:cNvPr id="0" name=""/>
        <dsp:cNvSpPr/>
      </dsp:nvSpPr>
      <dsp:spPr>
        <a:xfrm>
          <a:off x="2500312" y="2190371"/>
          <a:ext cx="3127374" cy="18764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300" kern="1200" dirty="0"/>
            <a:t>抓问题改善</a:t>
          </a:r>
        </a:p>
      </dsp:txBody>
      <dsp:txXfrm>
        <a:off x="2500312" y="2190371"/>
        <a:ext cx="3127374" cy="187642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0710AF-6861-47EC-BE4F-A3CF1520EF48}">
      <dsp:nvSpPr>
        <dsp:cNvPr id="0" name=""/>
        <dsp:cNvSpPr/>
      </dsp:nvSpPr>
      <dsp:spPr>
        <a:xfrm>
          <a:off x="0" y="467611"/>
          <a:ext cx="7292053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07EBFA-82BE-4ADC-8CF1-69BDBC83B78C}">
      <dsp:nvSpPr>
        <dsp:cNvPr id="0" name=""/>
        <dsp:cNvSpPr/>
      </dsp:nvSpPr>
      <dsp:spPr>
        <a:xfrm>
          <a:off x="364602" y="54331"/>
          <a:ext cx="5104437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936" tIns="0" rIns="192936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/>
            <a:t>业务以营销为龙头</a:t>
          </a:r>
        </a:p>
      </dsp:txBody>
      <dsp:txXfrm>
        <a:off x="404951" y="94680"/>
        <a:ext cx="5023739" cy="745862"/>
      </dsp:txXfrm>
    </dsp:sp>
    <dsp:sp modelId="{3EA5A046-9650-430F-8AEA-B25203E19B93}">
      <dsp:nvSpPr>
        <dsp:cNvPr id="0" name=""/>
        <dsp:cNvSpPr/>
      </dsp:nvSpPr>
      <dsp:spPr>
        <a:xfrm>
          <a:off x="0" y="1737691"/>
          <a:ext cx="7292053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843F71-C793-4275-B99E-61FC5466E669}">
      <dsp:nvSpPr>
        <dsp:cNvPr id="0" name=""/>
        <dsp:cNvSpPr/>
      </dsp:nvSpPr>
      <dsp:spPr>
        <a:xfrm>
          <a:off x="364602" y="1324411"/>
          <a:ext cx="5104437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936" tIns="0" rIns="192936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/>
            <a:t>交付以计划为龙头</a:t>
          </a:r>
        </a:p>
      </dsp:txBody>
      <dsp:txXfrm>
        <a:off x="404951" y="1364760"/>
        <a:ext cx="5023739" cy="745862"/>
      </dsp:txXfrm>
    </dsp:sp>
    <dsp:sp modelId="{21FE028F-2AB4-4F2B-B730-C05163FA3DD9}">
      <dsp:nvSpPr>
        <dsp:cNvPr id="0" name=""/>
        <dsp:cNvSpPr/>
      </dsp:nvSpPr>
      <dsp:spPr>
        <a:xfrm>
          <a:off x="0" y="3007771"/>
          <a:ext cx="7292053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709E7C-1268-42C3-AD8F-07B688D95B99}">
      <dsp:nvSpPr>
        <dsp:cNvPr id="0" name=""/>
        <dsp:cNvSpPr/>
      </dsp:nvSpPr>
      <dsp:spPr>
        <a:xfrm>
          <a:off x="364602" y="2594491"/>
          <a:ext cx="5104437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936" tIns="0" rIns="192936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/>
            <a:t>标准以研发为龙头</a:t>
          </a:r>
        </a:p>
      </dsp:txBody>
      <dsp:txXfrm>
        <a:off x="404951" y="2634840"/>
        <a:ext cx="5023739" cy="745862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95AF3-E876-46FD-814C-D1695BF99C23}">
      <dsp:nvSpPr>
        <dsp:cNvPr id="0" name=""/>
        <dsp:cNvSpPr/>
      </dsp:nvSpPr>
      <dsp:spPr>
        <a:xfrm rot="5400000">
          <a:off x="3656280" y="-1362055"/>
          <a:ext cx="915595" cy="387207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指的是</a:t>
          </a:r>
          <a:r>
            <a:rPr lang="en-US" altLang="en-US" sz="1000" kern="1200" dirty="0"/>
            <a:t>6</a:t>
          </a:r>
          <a:r>
            <a:rPr lang="zh-CN" altLang="en-US" sz="1000" kern="1200" dirty="0"/>
            <a:t>大运营系统：产品生命周期管理系统</a:t>
          </a:r>
          <a:r>
            <a:rPr lang="en-US" altLang="en-US" sz="1000" kern="1200" dirty="0"/>
            <a:t>(PLM)</a:t>
          </a:r>
          <a:r>
            <a:rPr lang="zh-CN" altLang="en-US" sz="1000" kern="1200" dirty="0"/>
            <a:t>、高级计划排程系统</a:t>
          </a:r>
          <a:r>
            <a:rPr lang="en-US" altLang="en-US" sz="1000" kern="1200" dirty="0"/>
            <a:t>(APS)</a:t>
          </a:r>
          <a:r>
            <a:rPr lang="zh-CN" altLang="en-US" sz="1000" kern="1200" dirty="0"/>
            <a:t>、供应商关系管理系统</a:t>
          </a:r>
          <a:r>
            <a:rPr lang="en-US" altLang="en-US" sz="1000" kern="1200" dirty="0"/>
            <a:t>(SRM)</a:t>
          </a:r>
          <a:r>
            <a:rPr lang="zh-CN" altLang="en-US" sz="1000" kern="1200" dirty="0"/>
            <a:t>、企业资源计划管理系统</a:t>
          </a:r>
          <a:r>
            <a:rPr lang="en-US" altLang="en-US" sz="1000" kern="1200" dirty="0"/>
            <a:t>(ERP)</a:t>
          </a:r>
          <a:r>
            <a:rPr lang="zh-CN" altLang="en-US" sz="1000" kern="1200" dirty="0"/>
            <a:t>、制造执行系统</a:t>
          </a:r>
          <a:r>
            <a:rPr lang="en-US" altLang="en-US" sz="1000" kern="1200" dirty="0"/>
            <a:t>(MES)</a:t>
          </a:r>
          <a:r>
            <a:rPr lang="zh-CN" altLang="en-US" sz="1000" kern="1200" dirty="0"/>
            <a:t>、客户关系管理系统</a:t>
          </a:r>
          <a:r>
            <a:rPr lang="en-US" altLang="en-US" sz="1000" kern="1200" dirty="0"/>
            <a:t>(CRM)</a:t>
          </a:r>
          <a:endParaRPr lang="zh-CN" altLang="en-US" sz="1000" kern="1200" dirty="0"/>
        </a:p>
      </dsp:txBody>
      <dsp:txXfrm rot="-5400000">
        <a:off x="2178041" y="160880"/>
        <a:ext cx="3827378" cy="826203"/>
      </dsp:txXfrm>
    </dsp:sp>
    <dsp:sp modelId="{1B67885A-051A-46E4-9EF4-FFC6E66792A0}">
      <dsp:nvSpPr>
        <dsp:cNvPr id="0" name=""/>
        <dsp:cNvSpPr/>
      </dsp:nvSpPr>
      <dsp:spPr>
        <a:xfrm>
          <a:off x="0" y="1734"/>
          <a:ext cx="2178041" cy="11444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6000" kern="1200" dirty="0"/>
            <a:t>6</a:t>
          </a:r>
          <a:endParaRPr lang="zh-CN" altLang="en-US" sz="6000" kern="1200" dirty="0"/>
        </a:p>
      </dsp:txBody>
      <dsp:txXfrm>
        <a:off x="55870" y="57604"/>
        <a:ext cx="2066301" cy="1032754"/>
      </dsp:txXfrm>
    </dsp:sp>
    <dsp:sp modelId="{03CFF04F-58DF-4993-B09C-3620524FCC0C}">
      <dsp:nvSpPr>
        <dsp:cNvPr id="0" name=""/>
        <dsp:cNvSpPr/>
      </dsp:nvSpPr>
      <dsp:spPr>
        <a:xfrm rot="5400000">
          <a:off x="3656280" y="-160336"/>
          <a:ext cx="915595" cy="387207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指的是</a:t>
          </a:r>
          <a:r>
            <a:rPr lang="en-US" altLang="en-US" sz="1000" kern="1200" dirty="0"/>
            <a:t>3</a:t>
          </a:r>
          <a:r>
            <a:rPr lang="zh-CN" altLang="en-US" sz="1000" kern="1200" dirty="0"/>
            <a:t>大管理平台系统：企业决策系统</a:t>
          </a:r>
          <a:r>
            <a:rPr lang="en-US" altLang="en-US" sz="1000" kern="1200" dirty="0"/>
            <a:t>(BI)</a:t>
          </a:r>
          <a:r>
            <a:rPr lang="zh-CN" altLang="en-US" sz="1000" kern="1200" dirty="0"/>
            <a:t>、财务管理系统</a:t>
          </a:r>
          <a:r>
            <a:rPr lang="en-US" altLang="en-US" sz="1000" kern="1200" dirty="0"/>
            <a:t>(FMS)</a:t>
          </a:r>
          <a:r>
            <a:rPr lang="zh-CN" altLang="en-US" sz="1000" kern="1200" dirty="0"/>
            <a:t>、人资管理系统</a:t>
          </a:r>
          <a:r>
            <a:rPr lang="en-US" altLang="en-US" sz="1000" kern="1200" dirty="0"/>
            <a:t>(HRMS)</a:t>
          </a:r>
          <a:endParaRPr lang="zh-CN" altLang="en-US" sz="1000" kern="1200" dirty="0"/>
        </a:p>
      </dsp:txBody>
      <dsp:txXfrm rot="-5400000">
        <a:off x="2178041" y="1362599"/>
        <a:ext cx="3827378" cy="826203"/>
      </dsp:txXfrm>
    </dsp:sp>
    <dsp:sp modelId="{84B2AF76-DF5C-4DBB-83E0-E0A400327F7F}">
      <dsp:nvSpPr>
        <dsp:cNvPr id="0" name=""/>
        <dsp:cNvSpPr/>
      </dsp:nvSpPr>
      <dsp:spPr>
        <a:xfrm>
          <a:off x="0" y="1203453"/>
          <a:ext cx="2178041" cy="11444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6000" kern="1200" dirty="0"/>
            <a:t>3</a:t>
          </a:r>
          <a:endParaRPr lang="zh-CN" altLang="en-US" sz="6000" kern="1200" dirty="0"/>
        </a:p>
      </dsp:txBody>
      <dsp:txXfrm>
        <a:off x="55870" y="1259323"/>
        <a:ext cx="2066301" cy="1032754"/>
      </dsp:txXfrm>
    </dsp:sp>
    <dsp:sp modelId="{9758D823-4F3F-439F-9F7D-57B9B3951C10}">
      <dsp:nvSpPr>
        <dsp:cNvPr id="0" name=""/>
        <dsp:cNvSpPr/>
      </dsp:nvSpPr>
      <dsp:spPr>
        <a:xfrm rot="5400000">
          <a:off x="3656280" y="1041383"/>
          <a:ext cx="915595" cy="387207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指的是两大技术平台：统一门户平台</a:t>
          </a:r>
          <a:r>
            <a:rPr lang="en-US" altLang="en-US" sz="1000" kern="1200" dirty="0"/>
            <a:t>(MIP)</a:t>
          </a:r>
          <a:r>
            <a:rPr lang="zh-CN" altLang="en-US" sz="1000" kern="1200" dirty="0"/>
            <a:t>、集成开发平台</a:t>
          </a:r>
          <a:r>
            <a:rPr lang="en-US" altLang="en-US" sz="1000" kern="1200" dirty="0"/>
            <a:t>(MDP)</a:t>
          </a:r>
          <a:endParaRPr lang="zh-CN" altLang="en-US" sz="1000" kern="1200" dirty="0"/>
        </a:p>
      </dsp:txBody>
      <dsp:txXfrm rot="-5400000">
        <a:off x="2178041" y="2564318"/>
        <a:ext cx="3827378" cy="826203"/>
      </dsp:txXfrm>
    </dsp:sp>
    <dsp:sp modelId="{A97FF141-6CF2-4F85-B51B-2439BBBFB73F}">
      <dsp:nvSpPr>
        <dsp:cNvPr id="0" name=""/>
        <dsp:cNvSpPr/>
      </dsp:nvSpPr>
      <dsp:spPr>
        <a:xfrm>
          <a:off x="0" y="2405173"/>
          <a:ext cx="2178041" cy="11444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6000" kern="1200" dirty="0"/>
            <a:t>2</a:t>
          </a:r>
          <a:endParaRPr lang="zh-CN" altLang="en-US" sz="6000" kern="1200" dirty="0"/>
        </a:p>
      </dsp:txBody>
      <dsp:txXfrm>
        <a:off x="55870" y="2461043"/>
        <a:ext cx="2066301" cy="103275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2E28C-F52C-4FB9-8CA3-1DCAD8FCB0D7}">
      <dsp:nvSpPr>
        <dsp:cNvPr id="0" name=""/>
        <dsp:cNvSpPr/>
      </dsp:nvSpPr>
      <dsp:spPr>
        <a:xfrm>
          <a:off x="2489948" y="1028"/>
          <a:ext cx="1703477" cy="8517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系统全面替代的风险</a:t>
          </a:r>
        </a:p>
      </dsp:txBody>
      <dsp:txXfrm>
        <a:off x="2514895" y="25975"/>
        <a:ext cx="1653583" cy="801844"/>
      </dsp:txXfrm>
    </dsp:sp>
    <dsp:sp modelId="{2FDAB9FE-2B85-4A09-A5C7-5532572721CD}">
      <dsp:nvSpPr>
        <dsp:cNvPr id="0" name=""/>
        <dsp:cNvSpPr/>
      </dsp:nvSpPr>
      <dsp:spPr>
        <a:xfrm rot="3600000">
          <a:off x="3601053" y="1496124"/>
          <a:ext cx="888017" cy="29810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/>
        </a:p>
      </dsp:txBody>
      <dsp:txXfrm>
        <a:off x="3690485" y="1555746"/>
        <a:ext cx="709153" cy="178864"/>
      </dsp:txXfrm>
    </dsp:sp>
    <dsp:sp modelId="{54E05A4E-82C3-4637-9ED0-2ED338D13747}">
      <dsp:nvSpPr>
        <dsp:cNvPr id="0" name=""/>
        <dsp:cNvSpPr/>
      </dsp:nvSpPr>
      <dsp:spPr>
        <a:xfrm>
          <a:off x="3896698" y="2437590"/>
          <a:ext cx="1703477" cy="8517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项目与业务同步开展的矛盾</a:t>
          </a:r>
        </a:p>
      </dsp:txBody>
      <dsp:txXfrm>
        <a:off x="3921645" y="2462537"/>
        <a:ext cx="1653583" cy="801844"/>
      </dsp:txXfrm>
    </dsp:sp>
    <dsp:sp modelId="{523F3E72-B49E-4F78-AA93-5425408FAAF0}">
      <dsp:nvSpPr>
        <dsp:cNvPr id="0" name=""/>
        <dsp:cNvSpPr/>
      </dsp:nvSpPr>
      <dsp:spPr>
        <a:xfrm rot="10800000">
          <a:off x="2897678" y="2714405"/>
          <a:ext cx="888017" cy="29810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/>
        </a:p>
      </dsp:txBody>
      <dsp:txXfrm rot="10800000">
        <a:off x="2987110" y="2774027"/>
        <a:ext cx="709153" cy="178864"/>
      </dsp:txXfrm>
    </dsp:sp>
    <dsp:sp modelId="{F8BEC28D-164B-4651-A1F0-15F03D66490C}">
      <dsp:nvSpPr>
        <dsp:cNvPr id="0" name=""/>
        <dsp:cNvSpPr/>
      </dsp:nvSpPr>
      <dsp:spPr>
        <a:xfrm>
          <a:off x="1083199" y="2437590"/>
          <a:ext cx="1703477" cy="8517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无处不在的惯性阻碍</a:t>
          </a:r>
        </a:p>
      </dsp:txBody>
      <dsp:txXfrm>
        <a:off x="1108146" y="2462537"/>
        <a:ext cx="1653583" cy="801844"/>
      </dsp:txXfrm>
    </dsp:sp>
    <dsp:sp modelId="{9DAB61AC-E32E-48B9-A726-5F7608DF8967}">
      <dsp:nvSpPr>
        <dsp:cNvPr id="0" name=""/>
        <dsp:cNvSpPr/>
      </dsp:nvSpPr>
      <dsp:spPr>
        <a:xfrm rot="18000000">
          <a:off x="2194304" y="1496124"/>
          <a:ext cx="888017" cy="29810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/>
        </a:p>
      </dsp:txBody>
      <dsp:txXfrm>
        <a:off x="2283736" y="1555746"/>
        <a:ext cx="709153" cy="17886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D6E053-FED0-4391-AE39-4760A38ABA8E}">
      <dsp:nvSpPr>
        <dsp:cNvPr id="0" name=""/>
        <dsp:cNvSpPr/>
      </dsp:nvSpPr>
      <dsp:spPr>
        <a:xfrm>
          <a:off x="79613" y="0"/>
          <a:ext cx="4632325" cy="463232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F2C814-0E84-436A-8718-013E9F5E0347}">
      <dsp:nvSpPr>
        <dsp:cNvPr id="0" name=""/>
        <dsp:cNvSpPr/>
      </dsp:nvSpPr>
      <dsp:spPr>
        <a:xfrm>
          <a:off x="2395775" y="463684"/>
          <a:ext cx="3011011" cy="8233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项目准备阶段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（</a:t>
          </a:r>
          <a:r>
            <a:rPr lang="en-US" altLang="en-US" sz="1300" kern="1200" dirty="0"/>
            <a:t>2012 </a:t>
          </a:r>
          <a:r>
            <a:rPr lang="zh-CN" altLang="en-US" sz="1300" kern="1200" dirty="0"/>
            <a:t>年</a:t>
          </a:r>
          <a:r>
            <a:rPr lang="en-US" altLang="en-US" sz="1300" kern="1200" dirty="0"/>
            <a:t>9</a:t>
          </a:r>
          <a:r>
            <a:rPr lang="zh-CN" altLang="en-US" sz="1300" kern="1200" dirty="0"/>
            <a:t>月</a:t>
          </a:r>
          <a:r>
            <a:rPr lang="en-US" altLang="en-US" sz="1300" kern="1200" dirty="0"/>
            <a:t>~2013 ~2013</a:t>
          </a:r>
          <a:r>
            <a:rPr lang="zh-CN" altLang="en-US" sz="1300" kern="1200" dirty="0"/>
            <a:t>年</a:t>
          </a:r>
          <a:r>
            <a:rPr lang="en-US" altLang="en-US" sz="1300" kern="1200" dirty="0"/>
            <a:t>3</a:t>
          </a:r>
          <a:r>
            <a:rPr lang="zh-CN" altLang="en-US" sz="1300" kern="1200" dirty="0"/>
            <a:t>月）</a:t>
          </a:r>
        </a:p>
      </dsp:txBody>
      <dsp:txXfrm>
        <a:off x="2435966" y="503875"/>
        <a:ext cx="2930629" cy="742941"/>
      </dsp:txXfrm>
    </dsp:sp>
    <dsp:sp modelId="{62B45329-A553-4B2E-80A1-30E56CA10CFF}">
      <dsp:nvSpPr>
        <dsp:cNvPr id="0" name=""/>
        <dsp:cNvSpPr/>
      </dsp:nvSpPr>
      <dsp:spPr>
        <a:xfrm>
          <a:off x="2395775" y="1389923"/>
          <a:ext cx="3011011" cy="8233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主流程、主数据建设阶段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（</a:t>
          </a:r>
          <a:r>
            <a:rPr lang="en-US" altLang="en-US" sz="1300" kern="1200" dirty="0"/>
            <a:t>2013 </a:t>
          </a:r>
          <a:r>
            <a:rPr lang="zh-CN" altLang="en-US" sz="1300" kern="1200" dirty="0"/>
            <a:t>年</a:t>
          </a:r>
          <a:r>
            <a:rPr lang="en-US" altLang="en-US" sz="1300" kern="1200" dirty="0"/>
            <a:t>4</a:t>
          </a:r>
          <a:r>
            <a:rPr lang="zh-CN" altLang="en-US" sz="1300" kern="1200" dirty="0"/>
            <a:t>月</a:t>
          </a:r>
          <a:r>
            <a:rPr lang="en-US" altLang="en-US" sz="1300" kern="1200" dirty="0"/>
            <a:t>~2013 </a:t>
          </a:r>
          <a:r>
            <a:rPr lang="zh-CN" altLang="en-US" sz="1300" kern="1200" dirty="0"/>
            <a:t>年</a:t>
          </a:r>
          <a:r>
            <a:rPr lang="en-US" altLang="en-US" sz="1300" kern="1200" dirty="0"/>
            <a:t>12 </a:t>
          </a:r>
          <a:r>
            <a:rPr lang="zh-CN" altLang="en-US" sz="1300" kern="1200" dirty="0"/>
            <a:t>月）</a:t>
          </a:r>
        </a:p>
      </dsp:txBody>
      <dsp:txXfrm>
        <a:off x="2435966" y="1430114"/>
        <a:ext cx="2930629" cy="742941"/>
      </dsp:txXfrm>
    </dsp:sp>
    <dsp:sp modelId="{89BF7817-A1B5-4C37-B1F4-CE58FAD14A83}">
      <dsp:nvSpPr>
        <dsp:cNvPr id="0" name=""/>
        <dsp:cNvSpPr/>
      </dsp:nvSpPr>
      <dsp:spPr>
        <a:xfrm>
          <a:off x="2395775" y="2316162"/>
          <a:ext cx="3011011" cy="8233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300" kern="1200" dirty="0"/>
            <a:t>IT </a:t>
          </a:r>
          <a:r>
            <a:rPr lang="zh-CN" altLang="en-US" sz="1300" kern="1200" dirty="0"/>
            <a:t>系统试点建设阶段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（</a:t>
          </a:r>
          <a:r>
            <a:rPr lang="en-US" altLang="en-US" sz="1300" kern="1200" dirty="0"/>
            <a:t>2014 </a:t>
          </a:r>
          <a:r>
            <a:rPr lang="zh-CN" altLang="en-US" sz="1300" kern="1200" dirty="0"/>
            <a:t>年</a:t>
          </a:r>
          <a:r>
            <a:rPr lang="en-US" altLang="en-US" sz="1300" kern="1200" dirty="0"/>
            <a:t>1</a:t>
          </a:r>
          <a:r>
            <a:rPr lang="zh-CN" altLang="en-US" sz="1300" kern="1200" dirty="0"/>
            <a:t>月</a:t>
          </a:r>
          <a:r>
            <a:rPr lang="en-US" altLang="en-US" sz="1300" kern="1200" dirty="0"/>
            <a:t>~2015 ~2015</a:t>
          </a:r>
          <a:r>
            <a:rPr lang="zh-CN" altLang="en-US" sz="1300" kern="1200" dirty="0"/>
            <a:t>年</a:t>
          </a:r>
          <a:r>
            <a:rPr lang="en-US" altLang="en-US" sz="1300" kern="1200" dirty="0"/>
            <a:t>5</a:t>
          </a:r>
          <a:r>
            <a:rPr lang="zh-CN" altLang="en-US" sz="1300" kern="1200" dirty="0"/>
            <a:t>月）</a:t>
          </a:r>
        </a:p>
      </dsp:txBody>
      <dsp:txXfrm>
        <a:off x="2435966" y="2356353"/>
        <a:ext cx="2930629" cy="742941"/>
      </dsp:txXfrm>
    </dsp:sp>
    <dsp:sp modelId="{9E54873F-4E22-4B07-BFC0-F6E0F08FC98C}">
      <dsp:nvSpPr>
        <dsp:cNvPr id="0" name=""/>
        <dsp:cNvSpPr/>
      </dsp:nvSpPr>
      <dsp:spPr>
        <a:xfrm>
          <a:off x="2395775" y="3242401"/>
          <a:ext cx="3011011" cy="8233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300" kern="1200" dirty="0"/>
            <a:t>IT </a:t>
          </a:r>
          <a:r>
            <a:rPr lang="zh-CN" altLang="en-US" sz="1300" kern="1200" dirty="0"/>
            <a:t>系统复制推广阶段</a:t>
          </a:r>
          <a:endParaRPr lang="en-US" altLang="zh-CN" sz="1300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（</a:t>
          </a:r>
          <a:r>
            <a:rPr lang="en-US" altLang="en-US" sz="1300" kern="1200" dirty="0"/>
            <a:t>2015 </a:t>
          </a:r>
          <a:r>
            <a:rPr lang="zh-CN" altLang="en-US" sz="1300" kern="1200" dirty="0"/>
            <a:t>年</a:t>
          </a:r>
          <a:r>
            <a:rPr lang="en-US" altLang="en-US" sz="1300" kern="1200" dirty="0"/>
            <a:t>6</a:t>
          </a:r>
          <a:r>
            <a:rPr lang="zh-CN" altLang="en-US" sz="1300" kern="1200" dirty="0"/>
            <a:t>月</a:t>
          </a:r>
          <a:r>
            <a:rPr lang="en-US" altLang="en-US" sz="1300" kern="1200" dirty="0"/>
            <a:t>~2016 ~2016</a:t>
          </a:r>
          <a:r>
            <a:rPr lang="zh-CN" altLang="en-US" sz="1300" kern="1200" dirty="0"/>
            <a:t>年</a:t>
          </a:r>
          <a:r>
            <a:rPr lang="en-US" altLang="en-US" sz="1300" kern="1200" dirty="0"/>
            <a:t>12 </a:t>
          </a:r>
          <a:r>
            <a:rPr lang="zh-CN" altLang="en-US" sz="1300" kern="1200" dirty="0"/>
            <a:t>月）</a:t>
          </a:r>
        </a:p>
      </dsp:txBody>
      <dsp:txXfrm>
        <a:off x="2435966" y="3282592"/>
        <a:ext cx="2930629" cy="742941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B35ED-CEF5-47F4-9EF4-D89BF070E24F}">
      <dsp:nvSpPr>
        <dsp:cNvPr id="0" name=""/>
        <dsp:cNvSpPr/>
      </dsp:nvSpPr>
      <dsp:spPr>
        <a:xfrm>
          <a:off x="3251199" y="0"/>
          <a:ext cx="4876800" cy="127125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100" kern="1200" dirty="0"/>
            <a:t>通过“三个统一”实现“三个一”，即通过流程的统一、数据的统一、</a:t>
          </a:r>
          <a:r>
            <a:rPr lang="en-US" altLang="en-US" sz="1100" kern="1200" dirty="0"/>
            <a:t>IT </a:t>
          </a:r>
          <a:r>
            <a:rPr lang="zh-CN" altLang="en-US" sz="1100" kern="1200" dirty="0"/>
            <a:t>系统的统一实现了一个美的、一个体系、一个标准</a:t>
          </a:r>
        </a:p>
      </dsp:txBody>
      <dsp:txXfrm>
        <a:off x="3251199" y="158906"/>
        <a:ext cx="4400081" cy="953439"/>
      </dsp:txXfrm>
    </dsp:sp>
    <dsp:sp modelId="{0592DEC4-745B-4C3B-BE3A-43674DC6AF07}">
      <dsp:nvSpPr>
        <dsp:cNvPr id="0" name=""/>
        <dsp:cNvSpPr/>
      </dsp:nvSpPr>
      <dsp:spPr>
        <a:xfrm>
          <a:off x="0" y="0"/>
          <a:ext cx="3251200" cy="12712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900" kern="1200" dirty="0"/>
            <a:t>业务层面</a:t>
          </a:r>
        </a:p>
      </dsp:txBody>
      <dsp:txXfrm>
        <a:off x="62057" y="62057"/>
        <a:ext cx="3127086" cy="1147137"/>
      </dsp:txXfrm>
    </dsp:sp>
    <dsp:sp modelId="{B9BE3E4C-9491-4918-89BF-35E871F89A7A}">
      <dsp:nvSpPr>
        <dsp:cNvPr id="0" name=""/>
        <dsp:cNvSpPr/>
      </dsp:nvSpPr>
      <dsp:spPr>
        <a:xfrm>
          <a:off x="3251199" y="1398376"/>
          <a:ext cx="4876800" cy="127125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100" kern="1200" dirty="0"/>
            <a:t>计划内：从追求规模转向追求利润战略转型中，实现了端到端的高效运营与协同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100" kern="1200" dirty="0"/>
            <a:t>计划外：为美的数字化转型奠定坚实的基础，衍生出第五大板块业务</a:t>
          </a:r>
          <a:r>
            <a:rPr lang="en-US" altLang="en-US" sz="1100" kern="1200" dirty="0"/>
            <a:t>—— </a:t>
          </a:r>
          <a:r>
            <a:rPr lang="zh-CN" altLang="en-US" sz="1100" kern="1200" dirty="0"/>
            <a:t>数字化创新业务</a:t>
          </a:r>
        </a:p>
      </dsp:txBody>
      <dsp:txXfrm>
        <a:off x="3251199" y="1557282"/>
        <a:ext cx="4400081" cy="953439"/>
      </dsp:txXfrm>
    </dsp:sp>
    <dsp:sp modelId="{AB1B3808-423A-4160-8D02-C4CD37619340}">
      <dsp:nvSpPr>
        <dsp:cNvPr id="0" name=""/>
        <dsp:cNvSpPr/>
      </dsp:nvSpPr>
      <dsp:spPr>
        <a:xfrm>
          <a:off x="0" y="1398376"/>
          <a:ext cx="3251200" cy="12712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900" kern="1200" dirty="0"/>
            <a:t>战略层面</a:t>
          </a:r>
        </a:p>
      </dsp:txBody>
      <dsp:txXfrm>
        <a:off x="62057" y="1460433"/>
        <a:ext cx="3127086" cy="1147137"/>
      </dsp:txXfrm>
    </dsp:sp>
    <dsp:sp modelId="{74DE7A33-BD31-48B1-AEA6-4481CEE42C7B}">
      <dsp:nvSpPr>
        <dsp:cNvPr id="0" name=""/>
        <dsp:cNvSpPr/>
      </dsp:nvSpPr>
      <dsp:spPr>
        <a:xfrm>
          <a:off x="3251199" y="2796753"/>
          <a:ext cx="4876800" cy="127125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100" kern="1200" dirty="0"/>
            <a:t>团队全身心投入的做法被方洪波称为“</a:t>
          </a:r>
          <a:r>
            <a:rPr lang="en-US" altLang="en-US" sz="1100" kern="1200" dirty="0"/>
            <a:t>632 “632 </a:t>
          </a:r>
          <a:r>
            <a:rPr lang="zh-CN" altLang="en-US" sz="1100" kern="1200" dirty="0"/>
            <a:t>精神”，高度肯定了整个项目团队，且激励了所有战略转型中攻坚克难的团队</a:t>
          </a:r>
        </a:p>
      </dsp:txBody>
      <dsp:txXfrm>
        <a:off x="3251199" y="2955659"/>
        <a:ext cx="4400081" cy="953439"/>
      </dsp:txXfrm>
    </dsp:sp>
    <dsp:sp modelId="{9DE0645D-8EE4-4007-A2A6-51EE1F3C9798}">
      <dsp:nvSpPr>
        <dsp:cNvPr id="0" name=""/>
        <dsp:cNvSpPr/>
      </dsp:nvSpPr>
      <dsp:spPr>
        <a:xfrm>
          <a:off x="0" y="2796753"/>
          <a:ext cx="3251200" cy="12712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900" kern="1200" dirty="0"/>
            <a:t>精神层面</a:t>
          </a:r>
        </a:p>
      </dsp:txBody>
      <dsp:txXfrm>
        <a:off x="62057" y="2858810"/>
        <a:ext cx="3127086" cy="1147137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4F80AF-AC80-4CA0-B5E5-B5F9C16D4A27}">
      <dsp:nvSpPr>
        <dsp:cNvPr id="0" name=""/>
        <dsp:cNvSpPr/>
      </dsp:nvSpPr>
      <dsp:spPr>
        <a:xfrm>
          <a:off x="-4688928" y="-718788"/>
          <a:ext cx="5585185" cy="5585185"/>
        </a:xfrm>
        <a:prstGeom prst="blockArc">
          <a:avLst>
            <a:gd name="adj1" fmla="val 18900000"/>
            <a:gd name="adj2" fmla="val 2700000"/>
            <a:gd name="adj3" fmla="val 38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FCFF79-C4F5-4422-80FC-62B77B27DDD6}">
      <dsp:nvSpPr>
        <dsp:cNvPr id="0" name=""/>
        <dsp:cNvSpPr/>
      </dsp:nvSpPr>
      <dsp:spPr>
        <a:xfrm>
          <a:off x="469409" y="318868"/>
          <a:ext cx="7602083" cy="638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466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200" kern="1200" dirty="0"/>
            <a:t>1</a:t>
          </a:r>
          <a:r>
            <a:rPr lang="zh-CN" altLang="en-US" sz="1200" kern="1200" dirty="0"/>
            <a:t>个无效： 大规模制造、大规模压货、大规模分销，这种简单粗放的产销模式已越来越无效</a:t>
          </a:r>
        </a:p>
      </dsp:txBody>
      <dsp:txXfrm>
        <a:off x="469409" y="318868"/>
        <a:ext cx="7602083" cy="638068"/>
      </dsp:txXfrm>
    </dsp:sp>
    <dsp:sp modelId="{2B36BACB-56A3-44A0-9EDE-DA0005406AF6}">
      <dsp:nvSpPr>
        <dsp:cNvPr id="0" name=""/>
        <dsp:cNvSpPr/>
      </dsp:nvSpPr>
      <dsp:spPr>
        <a:xfrm>
          <a:off x="70617" y="239109"/>
          <a:ext cx="797585" cy="7975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A5AF64-8610-4471-AEE2-E94304B756C9}">
      <dsp:nvSpPr>
        <dsp:cNvPr id="0" name=""/>
        <dsp:cNvSpPr/>
      </dsp:nvSpPr>
      <dsp:spPr>
        <a:xfrm>
          <a:off x="835228" y="1276136"/>
          <a:ext cx="7236264" cy="638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466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200" kern="1200" dirty="0"/>
            <a:t>2</a:t>
          </a:r>
          <a:r>
            <a:rPr lang="zh-CN" altLang="en-US" sz="1200" kern="1200" dirty="0"/>
            <a:t>个消失：高速增长的规模优势消失了，以要素成本为主的低成本优势消失了</a:t>
          </a:r>
        </a:p>
      </dsp:txBody>
      <dsp:txXfrm>
        <a:off x="835228" y="1276136"/>
        <a:ext cx="7236264" cy="638068"/>
      </dsp:txXfrm>
    </dsp:sp>
    <dsp:sp modelId="{8F437C91-7B8E-4416-B6D9-CD5FBB2A2985}">
      <dsp:nvSpPr>
        <dsp:cNvPr id="0" name=""/>
        <dsp:cNvSpPr/>
      </dsp:nvSpPr>
      <dsp:spPr>
        <a:xfrm>
          <a:off x="436436" y="1196377"/>
          <a:ext cx="797585" cy="7975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BE1E10-5709-4832-B7FF-88DE99A9FE0C}">
      <dsp:nvSpPr>
        <dsp:cNvPr id="0" name=""/>
        <dsp:cNvSpPr/>
      </dsp:nvSpPr>
      <dsp:spPr>
        <a:xfrm>
          <a:off x="835228" y="2233403"/>
          <a:ext cx="7236264" cy="638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466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200" kern="1200" dirty="0"/>
            <a:t>3</a:t>
          </a:r>
          <a:r>
            <a:rPr lang="zh-CN" altLang="en-US" sz="1200" kern="1200" dirty="0"/>
            <a:t>个变化：市场从增量竞争 转为存；线上平台高速发展 ，冲击线下体系 ；个性化消费模式不断涌现 ，多品种、小批量 替代少大，多品种、小批量 替代少大，多品种、小批量 替代少大，多品种、小批量 替代少大，多品种、小批量 替代少大，</a:t>
          </a:r>
        </a:p>
      </dsp:txBody>
      <dsp:txXfrm>
        <a:off x="835228" y="2233403"/>
        <a:ext cx="7236264" cy="638068"/>
      </dsp:txXfrm>
    </dsp:sp>
    <dsp:sp modelId="{1DCCC74B-3DA5-4759-B646-35F68B3D6D23}">
      <dsp:nvSpPr>
        <dsp:cNvPr id="0" name=""/>
        <dsp:cNvSpPr/>
      </dsp:nvSpPr>
      <dsp:spPr>
        <a:xfrm>
          <a:off x="436436" y="2153645"/>
          <a:ext cx="797585" cy="7975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FD69C5-388E-48C9-9867-E3EE32103FCD}">
      <dsp:nvSpPr>
        <dsp:cNvPr id="0" name=""/>
        <dsp:cNvSpPr/>
      </dsp:nvSpPr>
      <dsp:spPr>
        <a:xfrm>
          <a:off x="469409" y="3190671"/>
          <a:ext cx="7602083" cy="638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466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200" kern="1200" dirty="0"/>
            <a:t>4</a:t>
          </a:r>
          <a:r>
            <a:rPr lang="zh-CN" altLang="en-US" sz="1200" kern="1200" dirty="0"/>
            <a:t>个弊端：效率低下、库存高企、费用增加、渠道迟滞</a:t>
          </a:r>
        </a:p>
      </dsp:txBody>
      <dsp:txXfrm>
        <a:off x="469409" y="3190671"/>
        <a:ext cx="7602083" cy="638068"/>
      </dsp:txXfrm>
    </dsp:sp>
    <dsp:sp modelId="{A9E56FC0-C947-419A-AE96-FB8455F17500}">
      <dsp:nvSpPr>
        <dsp:cNvPr id="0" name=""/>
        <dsp:cNvSpPr/>
      </dsp:nvSpPr>
      <dsp:spPr>
        <a:xfrm>
          <a:off x="70617" y="3110913"/>
          <a:ext cx="797585" cy="7975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81B333-5EE4-4E07-9657-58332849F0C4}">
      <dsp:nvSpPr>
        <dsp:cNvPr id="0" name=""/>
        <dsp:cNvSpPr/>
      </dsp:nvSpPr>
      <dsp:spPr>
        <a:xfrm>
          <a:off x="3770" y="1558506"/>
          <a:ext cx="2194718" cy="8778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020" tIns="52007" rIns="52007" bIns="52007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900" kern="1200" dirty="0"/>
            <a:t>下单</a:t>
          </a:r>
        </a:p>
      </dsp:txBody>
      <dsp:txXfrm>
        <a:off x="442714" y="1558506"/>
        <a:ext cx="1316831" cy="877887"/>
      </dsp:txXfrm>
    </dsp:sp>
    <dsp:sp modelId="{AAEE7656-7CBC-4922-A67A-A93C9653A65D}">
      <dsp:nvSpPr>
        <dsp:cNvPr id="0" name=""/>
        <dsp:cNvSpPr/>
      </dsp:nvSpPr>
      <dsp:spPr>
        <a:xfrm>
          <a:off x="1979017" y="1558506"/>
          <a:ext cx="2194718" cy="8778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020" tIns="52007" rIns="52007" bIns="52007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900" kern="1200" dirty="0"/>
            <a:t>备料</a:t>
          </a:r>
        </a:p>
      </dsp:txBody>
      <dsp:txXfrm>
        <a:off x="2417961" y="1558506"/>
        <a:ext cx="1316831" cy="877887"/>
      </dsp:txXfrm>
    </dsp:sp>
    <dsp:sp modelId="{0A5BF5A4-082C-4F7F-B58C-7998961275F3}">
      <dsp:nvSpPr>
        <dsp:cNvPr id="0" name=""/>
        <dsp:cNvSpPr/>
      </dsp:nvSpPr>
      <dsp:spPr>
        <a:xfrm>
          <a:off x="3954264" y="1558506"/>
          <a:ext cx="2194718" cy="8778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020" tIns="52007" rIns="52007" bIns="52007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900" kern="1200" dirty="0"/>
            <a:t>生产</a:t>
          </a:r>
        </a:p>
      </dsp:txBody>
      <dsp:txXfrm>
        <a:off x="4393208" y="1558506"/>
        <a:ext cx="1316831" cy="877887"/>
      </dsp:txXfrm>
    </dsp:sp>
    <dsp:sp modelId="{EECD9F1D-18DB-4C37-952F-A4C57C7AE7A7}">
      <dsp:nvSpPr>
        <dsp:cNvPr id="0" name=""/>
        <dsp:cNvSpPr/>
      </dsp:nvSpPr>
      <dsp:spPr>
        <a:xfrm>
          <a:off x="5929510" y="1558506"/>
          <a:ext cx="2194718" cy="8778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020" tIns="52007" rIns="52007" bIns="52007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900" kern="1200" dirty="0"/>
            <a:t>发货</a:t>
          </a:r>
        </a:p>
      </dsp:txBody>
      <dsp:txXfrm>
        <a:off x="6368454" y="1558506"/>
        <a:ext cx="1316831" cy="877887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DA8A76-06AB-4D9D-B47C-993B422AC006}">
      <dsp:nvSpPr>
        <dsp:cNvPr id="0" name=""/>
        <dsp:cNvSpPr/>
      </dsp:nvSpPr>
      <dsp:spPr>
        <a:xfrm>
          <a:off x="2540" y="61314"/>
          <a:ext cx="2476500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500" kern="1200" dirty="0"/>
            <a:t>经营结果</a:t>
          </a:r>
        </a:p>
      </dsp:txBody>
      <dsp:txXfrm>
        <a:off x="2540" y="61314"/>
        <a:ext cx="2476500" cy="720000"/>
      </dsp:txXfrm>
    </dsp:sp>
    <dsp:sp modelId="{206FAD85-BD66-4F79-A78D-89B77CFC426C}">
      <dsp:nvSpPr>
        <dsp:cNvPr id="0" name=""/>
        <dsp:cNvSpPr/>
      </dsp:nvSpPr>
      <dsp:spPr>
        <a:xfrm>
          <a:off x="2540" y="781314"/>
          <a:ext cx="2476500" cy="32253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500" kern="1200" dirty="0"/>
            <a:t>不论是仓库面积、市占率、周转率，还是净利率、现金流，都有大幅改善</a:t>
          </a:r>
        </a:p>
      </dsp:txBody>
      <dsp:txXfrm>
        <a:off x="2540" y="781314"/>
        <a:ext cx="2476500" cy="3225375"/>
      </dsp:txXfrm>
    </dsp:sp>
    <dsp:sp modelId="{20216513-37C0-464F-BFCC-EDE7AB42895D}">
      <dsp:nvSpPr>
        <dsp:cNvPr id="0" name=""/>
        <dsp:cNvSpPr/>
      </dsp:nvSpPr>
      <dsp:spPr>
        <a:xfrm>
          <a:off x="2825750" y="61314"/>
          <a:ext cx="2476500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500" kern="1200" dirty="0"/>
            <a:t>能力提升</a:t>
          </a:r>
        </a:p>
      </dsp:txBody>
      <dsp:txXfrm>
        <a:off x="2825750" y="61314"/>
        <a:ext cx="2476500" cy="720000"/>
      </dsp:txXfrm>
    </dsp:sp>
    <dsp:sp modelId="{E85503A4-0599-4B86-80F0-61FA7424649E}">
      <dsp:nvSpPr>
        <dsp:cNvPr id="0" name=""/>
        <dsp:cNvSpPr/>
      </dsp:nvSpPr>
      <dsp:spPr>
        <a:xfrm>
          <a:off x="2825750" y="781314"/>
          <a:ext cx="2476500" cy="32253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500" kern="1200" dirty="0"/>
            <a:t>T+3 </a:t>
          </a:r>
          <a:r>
            <a:rPr lang="zh-CN" altLang="en-US" sz="2500" kern="1200" dirty="0"/>
            <a:t>模式的实施大幅提升了美的价值链的整体快速反应能力</a:t>
          </a:r>
        </a:p>
      </dsp:txBody>
      <dsp:txXfrm>
        <a:off x="2825750" y="781314"/>
        <a:ext cx="2476500" cy="3225375"/>
      </dsp:txXfrm>
    </dsp:sp>
    <dsp:sp modelId="{A31D79F4-AFCE-461B-8D77-BE558DA99DE4}">
      <dsp:nvSpPr>
        <dsp:cNvPr id="0" name=""/>
        <dsp:cNvSpPr/>
      </dsp:nvSpPr>
      <dsp:spPr>
        <a:xfrm>
          <a:off x="5648960" y="61314"/>
          <a:ext cx="2476500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500" kern="1200" dirty="0"/>
            <a:t>思维改变</a:t>
          </a:r>
        </a:p>
      </dsp:txBody>
      <dsp:txXfrm>
        <a:off x="5648960" y="61314"/>
        <a:ext cx="2476500" cy="720000"/>
      </dsp:txXfrm>
    </dsp:sp>
    <dsp:sp modelId="{76F8E83E-E682-4044-A2E2-7097DDA2D440}">
      <dsp:nvSpPr>
        <dsp:cNvPr id="0" name=""/>
        <dsp:cNvSpPr/>
      </dsp:nvSpPr>
      <dsp:spPr>
        <a:xfrm>
          <a:off x="5648960" y="781314"/>
          <a:ext cx="2476500" cy="32253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500" kern="1200" dirty="0"/>
            <a:t>推动</a:t>
          </a:r>
          <a:r>
            <a:rPr lang="en-US" altLang="en-US" sz="2500" kern="1200" dirty="0"/>
            <a:t>T+3 </a:t>
          </a:r>
          <a:r>
            <a:rPr lang="zh-CN" altLang="en-US" sz="2500" kern="1200" dirty="0"/>
            <a:t>模式的过程中，实现了以行为改变带动思维改变</a:t>
          </a:r>
        </a:p>
      </dsp:txBody>
      <dsp:txXfrm>
        <a:off x="5648960" y="781314"/>
        <a:ext cx="2476500" cy="3225375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B840C-5F3E-4818-9F3D-24FF83A3868A}">
      <dsp:nvSpPr>
        <dsp:cNvPr id="0" name=""/>
        <dsp:cNvSpPr/>
      </dsp:nvSpPr>
      <dsp:spPr>
        <a:xfrm rot="5400000">
          <a:off x="5200708" y="-2191179"/>
          <a:ext cx="652662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400" kern="1200" dirty="0"/>
            <a:t>这个体系开始于客户的声音，即客户是起点，是源头</a:t>
          </a:r>
        </a:p>
      </dsp:txBody>
      <dsp:txXfrm rot="-5400000">
        <a:off x="2926079" y="115310"/>
        <a:ext cx="5170060" cy="588942"/>
      </dsp:txXfrm>
    </dsp:sp>
    <dsp:sp modelId="{AB88CECE-49DD-4DA0-A728-4512ED4F2363}">
      <dsp:nvSpPr>
        <dsp:cNvPr id="0" name=""/>
        <dsp:cNvSpPr/>
      </dsp:nvSpPr>
      <dsp:spPr>
        <a:xfrm>
          <a:off x="0" y="1865"/>
          <a:ext cx="2926080" cy="815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100" kern="1200" dirty="0"/>
            <a:t>1</a:t>
          </a:r>
          <a:r>
            <a:rPr lang="zh-CN" altLang="en-US" sz="3100" kern="1200" dirty="0"/>
            <a:t>个开始</a:t>
          </a:r>
        </a:p>
      </dsp:txBody>
      <dsp:txXfrm>
        <a:off x="39825" y="41690"/>
        <a:ext cx="2846430" cy="736178"/>
      </dsp:txXfrm>
    </dsp:sp>
    <dsp:sp modelId="{6BAB2A28-51C0-4F16-B442-AC7E3DB5012E}">
      <dsp:nvSpPr>
        <dsp:cNvPr id="0" name=""/>
        <dsp:cNvSpPr/>
      </dsp:nvSpPr>
      <dsp:spPr>
        <a:xfrm rot="5400000">
          <a:off x="5200708" y="-1334559"/>
          <a:ext cx="652662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400" kern="1200" dirty="0"/>
            <a:t>借鉴世界顶级水平的企业管理实践，为实现世界级的客户满意</a:t>
          </a:r>
        </a:p>
      </dsp:txBody>
      <dsp:txXfrm rot="-5400000">
        <a:off x="2926079" y="971930"/>
        <a:ext cx="5170060" cy="588942"/>
      </dsp:txXfrm>
    </dsp:sp>
    <dsp:sp modelId="{1B43E47F-C124-4F24-BF58-E2D5E22243D7}">
      <dsp:nvSpPr>
        <dsp:cNvPr id="0" name=""/>
        <dsp:cNvSpPr/>
      </dsp:nvSpPr>
      <dsp:spPr>
        <a:xfrm>
          <a:off x="0" y="858486"/>
          <a:ext cx="2926080" cy="815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100" kern="1200" dirty="0"/>
            <a:t>2</a:t>
          </a:r>
          <a:r>
            <a:rPr lang="zh-CN" altLang="en-US" sz="3100" kern="1200" dirty="0"/>
            <a:t>个顶级</a:t>
          </a:r>
        </a:p>
      </dsp:txBody>
      <dsp:txXfrm>
        <a:off x="39825" y="898311"/>
        <a:ext cx="2846430" cy="736178"/>
      </dsp:txXfrm>
    </dsp:sp>
    <dsp:sp modelId="{E8988DDC-6F19-4F23-A993-9C3BF13E1297}">
      <dsp:nvSpPr>
        <dsp:cNvPr id="0" name=""/>
        <dsp:cNvSpPr/>
      </dsp:nvSpPr>
      <dsp:spPr>
        <a:xfrm rot="5400000">
          <a:off x="5200708" y="-477939"/>
          <a:ext cx="652662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400" kern="1200" dirty="0"/>
            <a:t>以战略部署、人才育成、日常管理为核心</a:t>
          </a:r>
        </a:p>
      </dsp:txBody>
      <dsp:txXfrm rot="-5400000">
        <a:off x="2926079" y="1828550"/>
        <a:ext cx="5170060" cy="588942"/>
      </dsp:txXfrm>
    </dsp:sp>
    <dsp:sp modelId="{F47C8737-3664-4D42-BA45-69D99E53C57D}">
      <dsp:nvSpPr>
        <dsp:cNvPr id="0" name=""/>
        <dsp:cNvSpPr/>
      </dsp:nvSpPr>
      <dsp:spPr>
        <a:xfrm>
          <a:off x="0" y="1715106"/>
          <a:ext cx="2926080" cy="815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100" kern="1200" dirty="0"/>
            <a:t>3</a:t>
          </a:r>
          <a:r>
            <a:rPr lang="zh-CN" altLang="en-US" sz="3100" kern="1200" dirty="0"/>
            <a:t>个核心</a:t>
          </a:r>
        </a:p>
      </dsp:txBody>
      <dsp:txXfrm>
        <a:off x="39825" y="1754931"/>
        <a:ext cx="2846430" cy="736178"/>
      </dsp:txXfrm>
    </dsp:sp>
    <dsp:sp modelId="{B703D531-E7CA-4542-8244-5DB6A1F4DC1F}">
      <dsp:nvSpPr>
        <dsp:cNvPr id="0" name=""/>
        <dsp:cNvSpPr/>
      </dsp:nvSpPr>
      <dsp:spPr>
        <a:xfrm rot="5400000">
          <a:off x="5200708" y="378680"/>
          <a:ext cx="652662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400" kern="1200" dirty="0"/>
            <a:t>不断地追求改进质量、交付、成本与创新</a:t>
          </a:r>
        </a:p>
      </dsp:txBody>
      <dsp:txXfrm rot="-5400000">
        <a:off x="2926079" y="2685169"/>
        <a:ext cx="5170060" cy="588942"/>
      </dsp:txXfrm>
    </dsp:sp>
    <dsp:sp modelId="{C7D92AC0-4CF8-4B5B-B835-9353B155386E}">
      <dsp:nvSpPr>
        <dsp:cNvPr id="0" name=""/>
        <dsp:cNvSpPr/>
      </dsp:nvSpPr>
      <dsp:spPr>
        <a:xfrm>
          <a:off x="0" y="2571726"/>
          <a:ext cx="2926080" cy="815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100" kern="1200" dirty="0"/>
            <a:t>4</a:t>
          </a:r>
          <a:r>
            <a:rPr lang="zh-CN" altLang="en-US" sz="3100" kern="1200" dirty="0"/>
            <a:t>个追求</a:t>
          </a:r>
        </a:p>
      </dsp:txBody>
      <dsp:txXfrm>
        <a:off x="39825" y="2611551"/>
        <a:ext cx="2846430" cy="736178"/>
      </dsp:txXfrm>
    </dsp:sp>
    <dsp:sp modelId="{7D5347E0-1F24-4114-A724-0DBE965BAC55}">
      <dsp:nvSpPr>
        <dsp:cNvPr id="0" name=""/>
        <dsp:cNvSpPr/>
      </dsp:nvSpPr>
      <dsp:spPr>
        <a:xfrm rot="5400000">
          <a:off x="5200708" y="1235300"/>
          <a:ext cx="652662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400" kern="1200" dirty="0"/>
            <a:t>即精益</a:t>
          </a:r>
          <a:r>
            <a:rPr lang="en-US" altLang="en-US" sz="1400" kern="1200" dirty="0"/>
            <a:t>5</a:t>
          </a:r>
          <a:r>
            <a:rPr lang="zh-CN" altLang="en-US" sz="1400" kern="1200" dirty="0"/>
            <a:t>步法，确定价值、价值流分析、流动、拉动、尽善尽美</a:t>
          </a:r>
        </a:p>
      </dsp:txBody>
      <dsp:txXfrm rot="-5400000">
        <a:off x="2926079" y="3541789"/>
        <a:ext cx="5170060" cy="588942"/>
      </dsp:txXfrm>
    </dsp:sp>
    <dsp:sp modelId="{EB4B0E74-BEFB-4956-A8E4-8BC659797154}">
      <dsp:nvSpPr>
        <dsp:cNvPr id="0" name=""/>
        <dsp:cNvSpPr/>
      </dsp:nvSpPr>
      <dsp:spPr>
        <a:xfrm>
          <a:off x="0" y="3428346"/>
          <a:ext cx="2926080" cy="815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100" kern="1200" dirty="0"/>
            <a:t>5</a:t>
          </a:r>
          <a:r>
            <a:rPr lang="zh-CN" altLang="en-US" sz="3100" kern="1200" dirty="0"/>
            <a:t>个步骤</a:t>
          </a:r>
        </a:p>
      </dsp:txBody>
      <dsp:txXfrm>
        <a:off x="39825" y="3468171"/>
        <a:ext cx="2846430" cy="7361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1B88F-E7FB-490B-B9CD-061FED1859B2}">
      <dsp:nvSpPr>
        <dsp:cNvPr id="0" name=""/>
        <dsp:cNvSpPr/>
      </dsp:nvSpPr>
      <dsp:spPr>
        <a:xfrm>
          <a:off x="3460" y="1647359"/>
          <a:ext cx="1393507" cy="696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kern="1200" dirty="0"/>
            <a:t>内耗管控</a:t>
          </a:r>
        </a:p>
      </dsp:txBody>
      <dsp:txXfrm>
        <a:off x="23867" y="1667766"/>
        <a:ext cx="1352693" cy="655939"/>
      </dsp:txXfrm>
    </dsp:sp>
    <dsp:sp modelId="{39DF0A97-E5AF-4E78-AB42-DC9EED6C0B92}">
      <dsp:nvSpPr>
        <dsp:cNvPr id="0" name=""/>
        <dsp:cNvSpPr/>
      </dsp:nvSpPr>
      <dsp:spPr>
        <a:xfrm rot="18289469">
          <a:off x="1187631" y="1579392"/>
          <a:ext cx="976077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5710"/>
              </a:moveTo>
              <a:lnTo>
                <a:pt x="976077" y="1571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1651267" y="1570701"/>
        <a:ext cx="48803" cy="48803"/>
      </dsp:txXfrm>
    </dsp:sp>
    <dsp:sp modelId="{48A280DC-9300-4761-A119-394087EEDC82}">
      <dsp:nvSpPr>
        <dsp:cNvPr id="0" name=""/>
        <dsp:cNvSpPr/>
      </dsp:nvSpPr>
      <dsp:spPr>
        <a:xfrm>
          <a:off x="1954371" y="846092"/>
          <a:ext cx="1393507" cy="696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kern="1200" dirty="0"/>
            <a:t>产品</a:t>
          </a:r>
        </a:p>
      </dsp:txBody>
      <dsp:txXfrm>
        <a:off x="1974778" y="866499"/>
        <a:ext cx="1352693" cy="655939"/>
      </dsp:txXfrm>
    </dsp:sp>
    <dsp:sp modelId="{1D1A22B3-42E1-4CBC-BDB9-518F01AD69FD}">
      <dsp:nvSpPr>
        <dsp:cNvPr id="0" name=""/>
        <dsp:cNvSpPr/>
      </dsp:nvSpPr>
      <dsp:spPr>
        <a:xfrm rot="19457599">
          <a:off x="3283358" y="978442"/>
          <a:ext cx="686443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5710"/>
              </a:moveTo>
              <a:lnTo>
                <a:pt x="686443" y="157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3609419" y="976991"/>
        <a:ext cx="34322" cy="34322"/>
      </dsp:txXfrm>
    </dsp:sp>
    <dsp:sp modelId="{7D872862-263B-4D1C-B91A-71EE3109477C}">
      <dsp:nvSpPr>
        <dsp:cNvPr id="0" name=""/>
        <dsp:cNvSpPr/>
      </dsp:nvSpPr>
      <dsp:spPr>
        <a:xfrm>
          <a:off x="3905281" y="445459"/>
          <a:ext cx="1393507" cy="696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kern="1200" dirty="0"/>
            <a:t>降低复杂度成本</a:t>
          </a:r>
        </a:p>
      </dsp:txBody>
      <dsp:txXfrm>
        <a:off x="3925688" y="465866"/>
        <a:ext cx="1352693" cy="655939"/>
      </dsp:txXfrm>
    </dsp:sp>
    <dsp:sp modelId="{2CF5389F-45C3-4858-893D-A7B233749A16}">
      <dsp:nvSpPr>
        <dsp:cNvPr id="0" name=""/>
        <dsp:cNvSpPr/>
      </dsp:nvSpPr>
      <dsp:spPr>
        <a:xfrm rot="2142401">
          <a:off x="3283358" y="1379075"/>
          <a:ext cx="686443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5710"/>
              </a:moveTo>
              <a:lnTo>
                <a:pt x="686443" y="157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3609419" y="1377625"/>
        <a:ext cx="34322" cy="34322"/>
      </dsp:txXfrm>
    </dsp:sp>
    <dsp:sp modelId="{D7962C9F-7784-46C7-BC50-733144CD1793}">
      <dsp:nvSpPr>
        <dsp:cNvPr id="0" name=""/>
        <dsp:cNvSpPr/>
      </dsp:nvSpPr>
      <dsp:spPr>
        <a:xfrm>
          <a:off x="3905281" y="1246726"/>
          <a:ext cx="1393507" cy="696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kern="1200" dirty="0"/>
            <a:t>降低劣质成本</a:t>
          </a:r>
        </a:p>
      </dsp:txBody>
      <dsp:txXfrm>
        <a:off x="3925688" y="1267133"/>
        <a:ext cx="1352693" cy="655939"/>
      </dsp:txXfrm>
    </dsp:sp>
    <dsp:sp modelId="{64A3FEF8-6010-4476-858E-CCE4BC923AD7}">
      <dsp:nvSpPr>
        <dsp:cNvPr id="0" name=""/>
        <dsp:cNvSpPr/>
      </dsp:nvSpPr>
      <dsp:spPr>
        <a:xfrm rot="3310531">
          <a:off x="1187631" y="2380659"/>
          <a:ext cx="976077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5710"/>
              </a:moveTo>
              <a:lnTo>
                <a:pt x="976077" y="1571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1651267" y="2371967"/>
        <a:ext cx="48803" cy="48803"/>
      </dsp:txXfrm>
    </dsp:sp>
    <dsp:sp modelId="{C170506D-D883-432C-99D3-8B7DEE315AB1}">
      <dsp:nvSpPr>
        <dsp:cNvPr id="0" name=""/>
        <dsp:cNvSpPr/>
      </dsp:nvSpPr>
      <dsp:spPr>
        <a:xfrm>
          <a:off x="1954371" y="2448626"/>
          <a:ext cx="1393507" cy="696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kern="1200" dirty="0"/>
            <a:t>组织</a:t>
          </a:r>
        </a:p>
      </dsp:txBody>
      <dsp:txXfrm>
        <a:off x="1974778" y="2469033"/>
        <a:ext cx="1352693" cy="655939"/>
      </dsp:txXfrm>
    </dsp:sp>
    <dsp:sp modelId="{E0031801-7A36-4385-A3E5-5622A5AEE853}">
      <dsp:nvSpPr>
        <dsp:cNvPr id="0" name=""/>
        <dsp:cNvSpPr/>
      </dsp:nvSpPr>
      <dsp:spPr>
        <a:xfrm rot="19457599">
          <a:off x="3283358" y="2580976"/>
          <a:ext cx="686443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5710"/>
              </a:moveTo>
              <a:lnTo>
                <a:pt x="686443" y="157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3609419" y="2579525"/>
        <a:ext cx="34322" cy="34322"/>
      </dsp:txXfrm>
    </dsp:sp>
    <dsp:sp modelId="{752C4DE9-C3AB-46BB-BCB8-575AF24B0BA6}">
      <dsp:nvSpPr>
        <dsp:cNvPr id="0" name=""/>
        <dsp:cNvSpPr/>
      </dsp:nvSpPr>
      <dsp:spPr>
        <a:xfrm>
          <a:off x="3905281" y="2047993"/>
          <a:ext cx="1393507" cy="696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kern="1200" dirty="0"/>
            <a:t>降低控制成本</a:t>
          </a:r>
        </a:p>
      </dsp:txBody>
      <dsp:txXfrm>
        <a:off x="3925688" y="2068400"/>
        <a:ext cx="1352693" cy="655939"/>
      </dsp:txXfrm>
    </dsp:sp>
    <dsp:sp modelId="{52EB4202-6E34-44C4-A6A1-90D0D2EFF803}">
      <dsp:nvSpPr>
        <dsp:cNvPr id="0" name=""/>
        <dsp:cNvSpPr/>
      </dsp:nvSpPr>
      <dsp:spPr>
        <a:xfrm rot="2142401">
          <a:off x="3283358" y="2981609"/>
          <a:ext cx="686443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5710"/>
              </a:moveTo>
              <a:lnTo>
                <a:pt x="686443" y="157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3609419" y="2980158"/>
        <a:ext cx="34322" cy="34322"/>
      </dsp:txXfrm>
    </dsp:sp>
    <dsp:sp modelId="{ADCD933D-3E13-4811-9E49-9B79C9F33B53}">
      <dsp:nvSpPr>
        <dsp:cNvPr id="0" name=""/>
        <dsp:cNvSpPr/>
      </dsp:nvSpPr>
      <dsp:spPr>
        <a:xfrm>
          <a:off x="3905281" y="2849259"/>
          <a:ext cx="1393507" cy="696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kern="1200" dirty="0"/>
            <a:t>降低决策成本</a:t>
          </a:r>
        </a:p>
      </dsp:txBody>
      <dsp:txXfrm>
        <a:off x="3925688" y="2869666"/>
        <a:ext cx="1352693" cy="655939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DA8A76-06AB-4D9D-B47C-993B422AC006}">
      <dsp:nvSpPr>
        <dsp:cNvPr id="0" name=""/>
        <dsp:cNvSpPr/>
      </dsp:nvSpPr>
      <dsp:spPr>
        <a:xfrm>
          <a:off x="2540" y="17390"/>
          <a:ext cx="2476500" cy="489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数据表现</a:t>
          </a:r>
        </a:p>
      </dsp:txBody>
      <dsp:txXfrm>
        <a:off x="2540" y="17390"/>
        <a:ext cx="2476500" cy="489600"/>
      </dsp:txXfrm>
    </dsp:sp>
    <dsp:sp modelId="{206FAD85-BD66-4F79-A78D-89B77CFC426C}">
      <dsp:nvSpPr>
        <dsp:cNvPr id="0" name=""/>
        <dsp:cNvSpPr/>
      </dsp:nvSpPr>
      <dsp:spPr>
        <a:xfrm>
          <a:off x="2540" y="506990"/>
          <a:ext cx="2476500" cy="35436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700" kern="1200" dirty="0"/>
            <a:t>生产效率提高</a:t>
          </a:r>
          <a:r>
            <a:rPr lang="en-US" altLang="en-US" sz="1700" kern="1200" dirty="0"/>
            <a:t>28% </a:t>
          </a:r>
          <a:r>
            <a:rPr lang="zh-CN" altLang="en-US" sz="1700" kern="1200" dirty="0"/>
            <a:t>，单位成本降低</a:t>
          </a:r>
          <a:r>
            <a:rPr lang="en-US" altLang="en-US" sz="1700" kern="1200" dirty="0"/>
            <a:t>14% </a:t>
          </a:r>
          <a:r>
            <a:rPr lang="zh-CN" altLang="en-US" sz="1700" kern="1200" dirty="0"/>
            <a:t>，整体品质提升</a:t>
          </a:r>
          <a:r>
            <a:rPr lang="en-US" altLang="en-US" sz="1700" kern="1200" dirty="0"/>
            <a:t>50% </a:t>
          </a:r>
          <a:r>
            <a:rPr lang="zh-CN" altLang="en-US" sz="1700" kern="1200" dirty="0"/>
            <a:t>，库存周转提高</a:t>
          </a:r>
          <a:r>
            <a:rPr lang="en-US" altLang="en-US" sz="1700" kern="1200" dirty="0"/>
            <a:t>20% </a:t>
          </a:r>
          <a:r>
            <a:rPr lang="zh-CN" altLang="en-US" sz="1700" kern="1200" dirty="0"/>
            <a:t>，空间占地面积节省</a:t>
          </a:r>
          <a:r>
            <a:rPr lang="en-US" altLang="en-US" sz="1700" kern="1200" dirty="0"/>
            <a:t>50% </a:t>
          </a:r>
          <a:r>
            <a:rPr lang="zh-CN" altLang="en-US" sz="1700" kern="1200" dirty="0"/>
            <a:t>，</a:t>
          </a:r>
          <a:r>
            <a:rPr lang="en-US" altLang="en-US" sz="1700" kern="1200" dirty="0"/>
            <a:t>5</a:t>
          </a:r>
          <a:r>
            <a:rPr lang="zh-CN" altLang="en-US" sz="1700" kern="1200" dirty="0"/>
            <a:t>天建造一条生产线</a:t>
          </a:r>
        </a:p>
      </dsp:txBody>
      <dsp:txXfrm>
        <a:off x="2540" y="506990"/>
        <a:ext cx="2476500" cy="3543623"/>
      </dsp:txXfrm>
    </dsp:sp>
    <dsp:sp modelId="{20216513-37C0-464F-BFCC-EDE7AB42895D}">
      <dsp:nvSpPr>
        <dsp:cNvPr id="0" name=""/>
        <dsp:cNvSpPr/>
      </dsp:nvSpPr>
      <dsp:spPr>
        <a:xfrm>
          <a:off x="2825750" y="17390"/>
          <a:ext cx="2476500" cy="489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系统性</a:t>
          </a:r>
        </a:p>
      </dsp:txBody>
      <dsp:txXfrm>
        <a:off x="2825750" y="17390"/>
        <a:ext cx="2476500" cy="489600"/>
      </dsp:txXfrm>
    </dsp:sp>
    <dsp:sp modelId="{E85503A4-0599-4B86-80F0-61FA7424649E}">
      <dsp:nvSpPr>
        <dsp:cNvPr id="0" name=""/>
        <dsp:cNvSpPr/>
      </dsp:nvSpPr>
      <dsp:spPr>
        <a:xfrm>
          <a:off x="2825750" y="506990"/>
          <a:ext cx="2476500" cy="35436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700" kern="1200" dirty="0"/>
            <a:t>方法的系统性，以前所学的精益方法，</a:t>
          </a:r>
          <a:r>
            <a:rPr lang="en-US" altLang="en-US" sz="1700" kern="1200" dirty="0"/>
            <a:t>MBS </a:t>
          </a:r>
          <a:r>
            <a:rPr lang="zh-CN" altLang="en-US" sz="1700" kern="1200" dirty="0"/>
            <a:t>把这些串联起来，系统使用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700" kern="1200" dirty="0"/>
            <a:t>组织的系统性，集团整体牵头，各事业部、各工厂同时开展，同期汇报，同步竞争，美的整个组织以集团军方式提升精益水平</a:t>
          </a:r>
        </a:p>
      </dsp:txBody>
      <dsp:txXfrm>
        <a:off x="2825750" y="506990"/>
        <a:ext cx="2476500" cy="3543623"/>
      </dsp:txXfrm>
    </dsp:sp>
    <dsp:sp modelId="{A31D79F4-AFCE-461B-8D77-BE558DA99DE4}">
      <dsp:nvSpPr>
        <dsp:cNvPr id="0" name=""/>
        <dsp:cNvSpPr/>
      </dsp:nvSpPr>
      <dsp:spPr>
        <a:xfrm>
          <a:off x="5648960" y="17390"/>
          <a:ext cx="2476500" cy="489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思维文化</a:t>
          </a:r>
        </a:p>
      </dsp:txBody>
      <dsp:txXfrm>
        <a:off x="5648960" y="17390"/>
        <a:ext cx="2476500" cy="489600"/>
      </dsp:txXfrm>
    </dsp:sp>
    <dsp:sp modelId="{76F8E83E-E682-4044-A2E2-7097DDA2D440}">
      <dsp:nvSpPr>
        <dsp:cNvPr id="0" name=""/>
        <dsp:cNvSpPr/>
      </dsp:nvSpPr>
      <dsp:spPr>
        <a:xfrm>
          <a:off x="5648960" y="506990"/>
          <a:ext cx="2476500" cy="35436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700" kern="1200" dirty="0"/>
            <a:t>思维上，所有人重新认识了精益，重新树立了精益思想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700" kern="1200" dirty="0"/>
            <a:t>文化上，通过从上至下的全员参与、成百上千次改善周活动的推动，整个组织形成了精益改善的企业文化</a:t>
          </a:r>
        </a:p>
      </dsp:txBody>
      <dsp:txXfrm>
        <a:off x="5648960" y="506990"/>
        <a:ext cx="2476500" cy="35436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26C568-587D-49A2-A6E7-D0E2D3BA392F}">
      <dsp:nvSpPr>
        <dsp:cNvPr id="0" name=""/>
        <dsp:cNvSpPr/>
      </dsp:nvSpPr>
      <dsp:spPr>
        <a:xfrm rot="5400000">
          <a:off x="1655923" y="597992"/>
          <a:ext cx="514737" cy="5860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4CA6C7-7345-40AF-9F26-C52F2C20889F}">
      <dsp:nvSpPr>
        <dsp:cNvPr id="0" name=""/>
        <dsp:cNvSpPr/>
      </dsp:nvSpPr>
      <dsp:spPr>
        <a:xfrm>
          <a:off x="1519548" y="27395"/>
          <a:ext cx="866515" cy="60653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200" kern="1200" dirty="0"/>
            <a:t>1968</a:t>
          </a:r>
          <a:endParaRPr lang="zh-CN" altLang="en-US" sz="2200" kern="1200" dirty="0"/>
        </a:p>
      </dsp:txBody>
      <dsp:txXfrm>
        <a:off x="1549162" y="57009"/>
        <a:ext cx="807287" cy="547304"/>
      </dsp:txXfrm>
    </dsp:sp>
    <dsp:sp modelId="{28B6EEDB-3C6F-4A3C-8682-EB14FAFE2A04}">
      <dsp:nvSpPr>
        <dsp:cNvPr id="0" name=""/>
        <dsp:cNvSpPr/>
      </dsp:nvSpPr>
      <dsp:spPr>
        <a:xfrm>
          <a:off x="2386064" y="85242"/>
          <a:ext cx="630220" cy="49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模仿</a:t>
          </a:r>
        </a:p>
      </dsp:txBody>
      <dsp:txXfrm>
        <a:off x="2386064" y="85242"/>
        <a:ext cx="630220" cy="490226"/>
      </dsp:txXfrm>
    </dsp:sp>
    <dsp:sp modelId="{7EAEB672-8EF9-4EAE-A3B6-513C39D877CE}">
      <dsp:nvSpPr>
        <dsp:cNvPr id="0" name=""/>
        <dsp:cNvSpPr/>
      </dsp:nvSpPr>
      <dsp:spPr>
        <a:xfrm rot="5400000">
          <a:off x="2374356" y="1279328"/>
          <a:ext cx="514737" cy="5860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78523B-CA84-425D-BF25-9A4181712939}">
      <dsp:nvSpPr>
        <dsp:cNvPr id="0" name=""/>
        <dsp:cNvSpPr/>
      </dsp:nvSpPr>
      <dsp:spPr>
        <a:xfrm>
          <a:off x="2237982" y="708731"/>
          <a:ext cx="866515" cy="60653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200" kern="1200" dirty="0"/>
            <a:t>2005</a:t>
          </a:r>
          <a:endParaRPr lang="zh-CN" altLang="en-US" sz="2200" kern="1200" dirty="0"/>
        </a:p>
      </dsp:txBody>
      <dsp:txXfrm>
        <a:off x="2267596" y="738345"/>
        <a:ext cx="807287" cy="547304"/>
      </dsp:txXfrm>
    </dsp:sp>
    <dsp:sp modelId="{A336A6F5-3301-4E3A-97DF-0C9C3CD8CEF0}">
      <dsp:nvSpPr>
        <dsp:cNvPr id="0" name=""/>
        <dsp:cNvSpPr/>
      </dsp:nvSpPr>
      <dsp:spPr>
        <a:xfrm>
          <a:off x="3104497" y="766578"/>
          <a:ext cx="630220" cy="49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跟随</a:t>
          </a:r>
        </a:p>
      </dsp:txBody>
      <dsp:txXfrm>
        <a:off x="3104497" y="766578"/>
        <a:ext cx="630220" cy="490226"/>
      </dsp:txXfrm>
    </dsp:sp>
    <dsp:sp modelId="{5268FF8A-4C79-4DFE-8889-FD5E445A01D0}">
      <dsp:nvSpPr>
        <dsp:cNvPr id="0" name=""/>
        <dsp:cNvSpPr/>
      </dsp:nvSpPr>
      <dsp:spPr>
        <a:xfrm rot="5400000">
          <a:off x="3092789" y="1960665"/>
          <a:ext cx="514737" cy="5860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4D147B-1583-44BF-BC0F-D728BD560529}">
      <dsp:nvSpPr>
        <dsp:cNvPr id="0" name=""/>
        <dsp:cNvSpPr/>
      </dsp:nvSpPr>
      <dsp:spPr>
        <a:xfrm>
          <a:off x="2956415" y="1390068"/>
          <a:ext cx="866515" cy="60653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200" kern="1200" dirty="0"/>
            <a:t>2011</a:t>
          </a:r>
          <a:endParaRPr lang="zh-CN" altLang="en-US" sz="2200" kern="1200" dirty="0"/>
        </a:p>
      </dsp:txBody>
      <dsp:txXfrm>
        <a:off x="2986029" y="1419682"/>
        <a:ext cx="807287" cy="547304"/>
      </dsp:txXfrm>
    </dsp:sp>
    <dsp:sp modelId="{40DE9CDA-9EA0-4F85-9185-0AD21C9B412F}">
      <dsp:nvSpPr>
        <dsp:cNvPr id="0" name=""/>
        <dsp:cNvSpPr/>
      </dsp:nvSpPr>
      <dsp:spPr>
        <a:xfrm>
          <a:off x="3822930" y="1447914"/>
          <a:ext cx="630220" cy="49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自主开发试验</a:t>
          </a:r>
        </a:p>
      </dsp:txBody>
      <dsp:txXfrm>
        <a:off x="3822930" y="1447914"/>
        <a:ext cx="630220" cy="490226"/>
      </dsp:txXfrm>
    </dsp:sp>
    <dsp:sp modelId="{BC790F56-1FE7-4009-A20D-12DE47B3C497}">
      <dsp:nvSpPr>
        <dsp:cNvPr id="0" name=""/>
        <dsp:cNvSpPr/>
      </dsp:nvSpPr>
      <dsp:spPr>
        <a:xfrm rot="5400000">
          <a:off x="3811222" y="2642001"/>
          <a:ext cx="514737" cy="5860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835DCE-3CB5-47D1-A85E-2352CE10A2C5}">
      <dsp:nvSpPr>
        <dsp:cNvPr id="0" name=""/>
        <dsp:cNvSpPr/>
      </dsp:nvSpPr>
      <dsp:spPr>
        <a:xfrm>
          <a:off x="3674848" y="2071404"/>
          <a:ext cx="866515" cy="60653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200" kern="1200" dirty="0"/>
            <a:t>2014</a:t>
          </a:r>
          <a:endParaRPr lang="zh-CN" altLang="en-US" sz="2200" kern="1200" dirty="0"/>
        </a:p>
      </dsp:txBody>
      <dsp:txXfrm>
        <a:off x="3704462" y="2101018"/>
        <a:ext cx="807287" cy="547304"/>
      </dsp:txXfrm>
    </dsp:sp>
    <dsp:sp modelId="{00C43F02-0B93-496B-9883-B3D6F7ABC7AD}">
      <dsp:nvSpPr>
        <dsp:cNvPr id="0" name=""/>
        <dsp:cNvSpPr/>
      </dsp:nvSpPr>
      <dsp:spPr>
        <a:xfrm>
          <a:off x="4541363" y="2129251"/>
          <a:ext cx="630220" cy="49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加大应用研究</a:t>
          </a:r>
        </a:p>
      </dsp:txBody>
      <dsp:txXfrm>
        <a:off x="4541363" y="2129251"/>
        <a:ext cx="630220" cy="490226"/>
      </dsp:txXfrm>
    </dsp:sp>
    <dsp:sp modelId="{9B91FF69-B2DE-4DB4-B634-7E744011278C}">
      <dsp:nvSpPr>
        <dsp:cNvPr id="0" name=""/>
        <dsp:cNvSpPr/>
      </dsp:nvSpPr>
      <dsp:spPr>
        <a:xfrm rot="5400000">
          <a:off x="4529656" y="3323337"/>
          <a:ext cx="514737" cy="5860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67C008-8FC0-4B2C-80ED-841C64EE11E8}">
      <dsp:nvSpPr>
        <dsp:cNvPr id="0" name=""/>
        <dsp:cNvSpPr/>
      </dsp:nvSpPr>
      <dsp:spPr>
        <a:xfrm>
          <a:off x="4393281" y="2752740"/>
          <a:ext cx="866515" cy="60653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200" kern="1200" dirty="0"/>
            <a:t>2018</a:t>
          </a:r>
          <a:endParaRPr lang="zh-CN" altLang="en-US" sz="2200" kern="1200" dirty="0"/>
        </a:p>
      </dsp:txBody>
      <dsp:txXfrm>
        <a:off x="4422895" y="2782354"/>
        <a:ext cx="807287" cy="547304"/>
      </dsp:txXfrm>
    </dsp:sp>
    <dsp:sp modelId="{50F3D54E-63F3-4B71-A426-032B99804E51}">
      <dsp:nvSpPr>
        <dsp:cNvPr id="0" name=""/>
        <dsp:cNvSpPr/>
      </dsp:nvSpPr>
      <dsp:spPr>
        <a:xfrm>
          <a:off x="5259797" y="2810587"/>
          <a:ext cx="630220" cy="49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投入基础研究</a:t>
          </a:r>
        </a:p>
      </dsp:txBody>
      <dsp:txXfrm>
        <a:off x="5259797" y="2810587"/>
        <a:ext cx="630220" cy="490226"/>
      </dsp:txXfrm>
    </dsp:sp>
    <dsp:sp modelId="{D60621DB-5631-44DB-8961-8D88719ADB9E}">
      <dsp:nvSpPr>
        <dsp:cNvPr id="0" name=""/>
        <dsp:cNvSpPr/>
      </dsp:nvSpPr>
      <dsp:spPr>
        <a:xfrm>
          <a:off x="5111715" y="3434076"/>
          <a:ext cx="866515" cy="60653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200" kern="1200" dirty="0"/>
            <a:t>2021</a:t>
          </a:r>
          <a:endParaRPr lang="zh-CN" altLang="en-US" sz="2200" kern="1200" dirty="0"/>
        </a:p>
      </dsp:txBody>
      <dsp:txXfrm>
        <a:off x="5141329" y="3463690"/>
        <a:ext cx="807287" cy="547304"/>
      </dsp:txXfrm>
    </dsp:sp>
    <dsp:sp modelId="{095FF192-08E2-4475-B737-5E34D7B2540B}">
      <dsp:nvSpPr>
        <dsp:cNvPr id="0" name=""/>
        <dsp:cNvSpPr/>
      </dsp:nvSpPr>
      <dsp:spPr>
        <a:xfrm>
          <a:off x="5978230" y="3491923"/>
          <a:ext cx="630220" cy="49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科技领先</a:t>
          </a:r>
        </a:p>
      </dsp:txBody>
      <dsp:txXfrm>
        <a:off x="5978230" y="3491923"/>
        <a:ext cx="630220" cy="4902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753D83-8DC5-4C5A-A026-D90A37FC318B}">
      <dsp:nvSpPr>
        <dsp:cNvPr id="0" name=""/>
        <dsp:cNvSpPr/>
      </dsp:nvSpPr>
      <dsp:spPr>
        <a:xfrm>
          <a:off x="3251199" y="0"/>
          <a:ext cx="1625599" cy="849208"/>
        </a:xfrm>
        <a:prstGeom prst="trapezoid">
          <a:avLst>
            <a:gd name="adj" fmla="val 9571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</a:rPr>
            <a:t>核心</a:t>
          </a:r>
          <a:endParaRPr lang="en-US" altLang="zh-CN" sz="1400" b="1" kern="1200" dirty="0">
            <a:solidFill>
              <a:schemeClr val="bg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</a:rPr>
            <a:t>竞争力</a:t>
          </a:r>
        </a:p>
      </dsp:txBody>
      <dsp:txXfrm>
        <a:off x="3251199" y="0"/>
        <a:ext cx="1625599" cy="849208"/>
      </dsp:txXfrm>
    </dsp:sp>
    <dsp:sp modelId="{5CF6B4FE-7266-4602-8C38-65C60B004A5F}">
      <dsp:nvSpPr>
        <dsp:cNvPr id="0" name=""/>
        <dsp:cNvSpPr/>
      </dsp:nvSpPr>
      <dsp:spPr>
        <a:xfrm>
          <a:off x="2438400" y="849208"/>
          <a:ext cx="3251199" cy="849208"/>
        </a:xfrm>
        <a:prstGeom prst="trapezoid">
          <a:avLst>
            <a:gd name="adj" fmla="val 9571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</a:rPr>
            <a:t>颠覆性研究前沿技术研究</a:t>
          </a:r>
        </a:p>
      </dsp:txBody>
      <dsp:txXfrm>
        <a:off x="3007360" y="849208"/>
        <a:ext cx="2113280" cy="849208"/>
      </dsp:txXfrm>
    </dsp:sp>
    <dsp:sp modelId="{522B2618-696E-4720-9CB9-65DCF139D296}">
      <dsp:nvSpPr>
        <dsp:cNvPr id="0" name=""/>
        <dsp:cNvSpPr/>
      </dsp:nvSpPr>
      <dsp:spPr>
        <a:xfrm>
          <a:off x="1625599" y="1698416"/>
          <a:ext cx="4876800" cy="849208"/>
        </a:xfrm>
        <a:prstGeom prst="trapezoid">
          <a:avLst>
            <a:gd name="adj" fmla="val 9571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</a:rPr>
            <a:t>共性技术、基础技术</a:t>
          </a:r>
        </a:p>
      </dsp:txBody>
      <dsp:txXfrm>
        <a:off x="2479039" y="1698416"/>
        <a:ext cx="3169920" cy="849208"/>
      </dsp:txXfrm>
    </dsp:sp>
    <dsp:sp modelId="{44318A4C-8FF3-4E3C-ABF5-FC3053B52A08}">
      <dsp:nvSpPr>
        <dsp:cNvPr id="0" name=""/>
        <dsp:cNvSpPr/>
      </dsp:nvSpPr>
      <dsp:spPr>
        <a:xfrm>
          <a:off x="812800" y="2547624"/>
          <a:ext cx="6502399" cy="849208"/>
        </a:xfrm>
        <a:prstGeom prst="trapezoid">
          <a:avLst>
            <a:gd name="adj" fmla="val 9571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</a:rPr>
            <a:t>个性技术研究</a:t>
          </a:r>
        </a:p>
      </dsp:txBody>
      <dsp:txXfrm>
        <a:off x="1950719" y="2547624"/>
        <a:ext cx="4226560" cy="849208"/>
      </dsp:txXfrm>
    </dsp:sp>
    <dsp:sp modelId="{FC3B1C3A-7185-42B1-8C45-F85B6BA34CC4}">
      <dsp:nvSpPr>
        <dsp:cNvPr id="0" name=""/>
        <dsp:cNvSpPr/>
      </dsp:nvSpPr>
      <dsp:spPr>
        <a:xfrm>
          <a:off x="0" y="3396832"/>
          <a:ext cx="8128000" cy="849208"/>
        </a:xfrm>
        <a:prstGeom prst="trapezoid">
          <a:avLst>
            <a:gd name="adj" fmla="val 9571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</a:rPr>
            <a:t>产品开发</a:t>
          </a:r>
        </a:p>
      </dsp:txBody>
      <dsp:txXfrm>
        <a:off x="1422399" y="3396832"/>
        <a:ext cx="5283200" cy="84920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2D50A-5238-4373-A0C9-0656575508FF}">
      <dsp:nvSpPr>
        <dsp:cNvPr id="0" name=""/>
        <dsp:cNvSpPr/>
      </dsp:nvSpPr>
      <dsp:spPr>
        <a:xfrm rot="5400000">
          <a:off x="5027307" y="-1974402"/>
          <a:ext cx="999464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700" kern="1200" dirty="0"/>
            <a:t>顺德、上海两个创新总部</a:t>
          </a:r>
        </a:p>
      </dsp:txBody>
      <dsp:txXfrm rot="-5400000">
        <a:off x="2926079" y="175616"/>
        <a:ext cx="5153130" cy="901884"/>
      </dsp:txXfrm>
    </dsp:sp>
    <dsp:sp modelId="{67229CFC-0237-4EB8-A253-3AD9AA5867DB}">
      <dsp:nvSpPr>
        <dsp:cNvPr id="0" name=""/>
        <dsp:cNvSpPr/>
      </dsp:nvSpPr>
      <dsp:spPr>
        <a:xfrm>
          <a:off x="0" y="1892"/>
          <a:ext cx="2926080" cy="12493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6500" kern="1200" dirty="0"/>
            <a:t>2</a:t>
          </a:r>
          <a:endParaRPr lang="zh-CN" altLang="en-US" sz="6500" kern="1200" dirty="0"/>
        </a:p>
      </dsp:txBody>
      <dsp:txXfrm>
        <a:off x="60987" y="62879"/>
        <a:ext cx="2804106" cy="1127356"/>
      </dsp:txXfrm>
    </dsp:sp>
    <dsp:sp modelId="{5AA961D5-FA38-4B80-A436-7A24290CE1E3}">
      <dsp:nvSpPr>
        <dsp:cNvPr id="0" name=""/>
        <dsp:cNvSpPr/>
      </dsp:nvSpPr>
      <dsp:spPr>
        <a:xfrm rot="5400000">
          <a:off x="5027307" y="-662605"/>
          <a:ext cx="999464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700" kern="1200" dirty="0"/>
            <a:t>自建的</a:t>
          </a:r>
          <a:r>
            <a:rPr lang="en-US" altLang="en-US" sz="1700" kern="1200" dirty="0"/>
            <a:t>4</a:t>
          </a:r>
          <a:r>
            <a:rPr lang="zh-CN" altLang="en-US" sz="1700" kern="1200" dirty="0"/>
            <a:t>个全球多品类研发中心，分别位于美国路易斯维尔、德国斯图加特、意大利米兰、日本大阪</a:t>
          </a:r>
        </a:p>
      </dsp:txBody>
      <dsp:txXfrm rot="-5400000">
        <a:off x="2926079" y="1487413"/>
        <a:ext cx="5153130" cy="901884"/>
      </dsp:txXfrm>
    </dsp:sp>
    <dsp:sp modelId="{D37456EC-4AB8-4B0D-B078-289C602ECC64}">
      <dsp:nvSpPr>
        <dsp:cNvPr id="0" name=""/>
        <dsp:cNvSpPr/>
      </dsp:nvSpPr>
      <dsp:spPr>
        <a:xfrm>
          <a:off x="0" y="1313689"/>
          <a:ext cx="2926080" cy="12493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6500" kern="1200" dirty="0"/>
            <a:t>4</a:t>
          </a:r>
          <a:endParaRPr lang="zh-CN" altLang="en-US" sz="6500" kern="1200" dirty="0"/>
        </a:p>
      </dsp:txBody>
      <dsp:txXfrm>
        <a:off x="60987" y="1374676"/>
        <a:ext cx="2804106" cy="1127356"/>
      </dsp:txXfrm>
    </dsp:sp>
    <dsp:sp modelId="{3DB69A4B-975D-4E4C-B560-8EB169C8B82C}">
      <dsp:nvSpPr>
        <dsp:cNvPr id="0" name=""/>
        <dsp:cNvSpPr/>
      </dsp:nvSpPr>
      <dsp:spPr>
        <a:xfrm rot="5400000">
          <a:off x="5027307" y="649191"/>
          <a:ext cx="999464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700" kern="1200" dirty="0"/>
            <a:t>遍布全球的小细胞研发中心</a:t>
          </a:r>
        </a:p>
      </dsp:txBody>
      <dsp:txXfrm rot="-5400000">
        <a:off x="2926079" y="2799209"/>
        <a:ext cx="5153130" cy="901884"/>
      </dsp:txXfrm>
    </dsp:sp>
    <dsp:sp modelId="{9D0459FF-3377-4165-AC1A-9531073C5C2B}">
      <dsp:nvSpPr>
        <dsp:cNvPr id="0" name=""/>
        <dsp:cNvSpPr/>
      </dsp:nvSpPr>
      <dsp:spPr>
        <a:xfrm>
          <a:off x="0" y="2625486"/>
          <a:ext cx="2926080" cy="12493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6500" kern="1200" dirty="0"/>
            <a:t>N</a:t>
          </a:r>
          <a:endParaRPr lang="zh-CN" altLang="en-US" sz="6500" kern="1200" dirty="0"/>
        </a:p>
      </dsp:txBody>
      <dsp:txXfrm>
        <a:off x="60987" y="2686473"/>
        <a:ext cx="2804106" cy="11273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2D50A-5238-4373-A0C9-0656575508FF}">
      <dsp:nvSpPr>
        <dsp:cNvPr id="0" name=""/>
        <dsp:cNvSpPr/>
      </dsp:nvSpPr>
      <dsp:spPr>
        <a:xfrm rot="5400000">
          <a:off x="5153755" y="-2132413"/>
          <a:ext cx="746569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美的海外应收占比已超过</a:t>
          </a:r>
          <a:r>
            <a:rPr lang="en-US" altLang="en-US" sz="1000" kern="1200" dirty="0"/>
            <a:t>40%</a:t>
          </a:r>
          <a:endParaRPr lang="zh-CN" altLang="en-US" sz="1000" kern="1200" dirty="0"/>
        </a:p>
      </dsp:txBody>
      <dsp:txXfrm rot="-5400000">
        <a:off x="2926080" y="131706"/>
        <a:ext cx="5165476" cy="673681"/>
      </dsp:txXfrm>
    </dsp:sp>
    <dsp:sp modelId="{67229CFC-0237-4EB8-A253-3AD9AA5867DB}">
      <dsp:nvSpPr>
        <dsp:cNvPr id="0" name=""/>
        <dsp:cNvSpPr/>
      </dsp:nvSpPr>
      <dsp:spPr>
        <a:xfrm>
          <a:off x="0" y="1940"/>
          <a:ext cx="2926080" cy="9332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600" kern="1200" dirty="0"/>
            <a:t>增长</a:t>
          </a:r>
        </a:p>
      </dsp:txBody>
      <dsp:txXfrm>
        <a:off x="45556" y="47496"/>
        <a:ext cx="2834968" cy="842099"/>
      </dsp:txXfrm>
    </dsp:sp>
    <dsp:sp modelId="{5AA961D5-FA38-4B80-A436-7A24290CE1E3}">
      <dsp:nvSpPr>
        <dsp:cNvPr id="0" name=""/>
        <dsp:cNvSpPr/>
      </dsp:nvSpPr>
      <dsp:spPr>
        <a:xfrm rot="5400000">
          <a:off x="5153755" y="-1152541"/>
          <a:ext cx="746569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整合不同国家各行各业的资源，包括采购资源、制造资源、技术资源、劳动力资源、市场资源等，降低了经营成本，提高了整体的运营效率</a:t>
          </a:r>
        </a:p>
      </dsp:txBody>
      <dsp:txXfrm rot="-5400000">
        <a:off x="2926080" y="1111578"/>
        <a:ext cx="5165476" cy="673681"/>
      </dsp:txXfrm>
    </dsp:sp>
    <dsp:sp modelId="{D37456EC-4AB8-4B0D-B078-289C602ECC64}">
      <dsp:nvSpPr>
        <dsp:cNvPr id="0" name=""/>
        <dsp:cNvSpPr/>
      </dsp:nvSpPr>
      <dsp:spPr>
        <a:xfrm>
          <a:off x="0" y="981812"/>
          <a:ext cx="2926080" cy="9332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600" kern="1200" dirty="0"/>
            <a:t>资源</a:t>
          </a:r>
        </a:p>
      </dsp:txBody>
      <dsp:txXfrm>
        <a:off x="45556" y="1027368"/>
        <a:ext cx="2834968" cy="842099"/>
      </dsp:txXfrm>
    </dsp:sp>
    <dsp:sp modelId="{3DB69A4B-975D-4E4C-B560-8EB169C8B82C}">
      <dsp:nvSpPr>
        <dsp:cNvPr id="0" name=""/>
        <dsp:cNvSpPr/>
      </dsp:nvSpPr>
      <dsp:spPr>
        <a:xfrm rot="5400000">
          <a:off x="5153755" y="-172669"/>
          <a:ext cx="746569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美的通过推进国际化，在产品开发、市场营销、生产制造、财务管理、人力资源、资本运作、数字化建设等多个方面，全面向国际企业学习，总结经验教训，快速提升自身能力</a:t>
          </a:r>
        </a:p>
      </dsp:txBody>
      <dsp:txXfrm rot="-5400000">
        <a:off x="2926080" y="2091450"/>
        <a:ext cx="5165476" cy="673681"/>
      </dsp:txXfrm>
    </dsp:sp>
    <dsp:sp modelId="{9D0459FF-3377-4165-AC1A-9531073C5C2B}">
      <dsp:nvSpPr>
        <dsp:cNvPr id="0" name=""/>
        <dsp:cNvSpPr/>
      </dsp:nvSpPr>
      <dsp:spPr>
        <a:xfrm>
          <a:off x="0" y="1961684"/>
          <a:ext cx="2926080" cy="9332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600" kern="1200" dirty="0"/>
            <a:t>能力</a:t>
          </a:r>
        </a:p>
      </dsp:txBody>
      <dsp:txXfrm>
        <a:off x="45556" y="2007240"/>
        <a:ext cx="2834968" cy="842099"/>
      </dsp:txXfrm>
    </dsp:sp>
    <dsp:sp modelId="{5816D145-E7BF-4BD0-9A0B-12698A890642}">
      <dsp:nvSpPr>
        <dsp:cNvPr id="0" name=""/>
        <dsp:cNvSpPr/>
      </dsp:nvSpPr>
      <dsp:spPr>
        <a:xfrm rot="5400000">
          <a:off x="5153755" y="807202"/>
          <a:ext cx="746569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国际化的推进降低了美的经营风险，即使某一地区、某一环节、某一时期出现了问题，也不会影响美的集团整体的运营</a:t>
          </a:r>
        </a:p>
      </dsp:txBody>
      <dsp:txXfrm rot="-5400000">
        <a:off x="2926080" y="3071321"/>
        <a:ext cx="5165476" cy="673681"/>
      </dsp:txXfrm>
    </dsp:sp>
    <dsp:sp modelId="{2532CC9E-CD9A-4B4E-9E2D-D2EBF9ACC6FD}">
      <dsp:nvSpPr>
        <dsp:cNvPr id="0" name=""/>
        <dsp:cNvSpPr/>
      </dsp:nvSpPr>
      <dsp:spPr>
        <a:xfrm>
          <a:off x="0" y="2941557"/>
          <a:ext cx="2926080" cy="9332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600" kern="1200" dirty="0"/>
            <a:t>风险</a:t>
          </a:r>
        </a:p>
      </dsp:txBody>
      <dsp:txXfrm>
        <a:off x="45556" y="2987113"/>
        <a:ext cx="2834968" cy="84209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51CBC-3329-4571-9748-D1E974FB263E}">
      <dsp:nvSpPr>
        <dsp:cNvPr id="0" name=""/>
        <dsp:cNvSpPr/>
      </dsp:nvSpPr>
      <dsp:spPr>
        <a:xfrm>
          <a:off x="2540" y="541208"/>
          <a:ext cx="2476500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600" kern="1200"/>
            <a:t>一、“为你打工”</a:t>
          </a:r>
        </a:p>
      </dsp:txBody>
      <dsp:txXfrm>
        <a:off x="2540" y="541208"/>
        <a:ext cx="2476500" cy="748800"/>
      </dsp:txXfrm>
    </dsp:sp>
    <dsp:sp modelId="{FBD3C224-7C34-415A-880F-DE13F7B5DFED}">
      <dsp:nvSpPr>
        <dsp:cNvPr id="0" name=""/>
        <dsp:cNvSpPr/>
      </dsp:nvSpPr>
      <dsp:spPr>
        <a:xfrm>
          <a:off x="2540" y="1290008"/>
          <a:ext cx="2476500" cy="26061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600" kern="1200" dirty="0"/>
            <a:t>引进设备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600" kern="1200" dirty="0"/>
            <a:t>贴牌出口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600" kern="1200" dirty="0"/>
            <a:t>建立渠道</a:t>
          </a:r>
        </a:p>
      </dsp:txBody>
      <dsp:txXfrm>
        <a:off x="2540" y="1290008"/>
        <a:ext cx="2476500" cy="2606120"/>
      </dsp:txXfrm>
    </dsp:sp>
    <dsp:sp modelId="{4AF8337E-BB9E-448F-A8E6-09014E0E314A}">
      <dsp:nvSpPr>
        <dsp:cNvPr id="0" name=""/>
        <dsp:cNvSpPr/>
      </dsp:nvSpPr>
      <dsp:spPr>
        <a:xfrm>
          <a:off x="2825750" y="541208"/>
          <a:ext cx="2476500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600" kern="1200" dirty="0"/>
            <a:t>二、“和你一起”</a:t>
          </a:r>
        </a:p>
      </dsp:txBody>
      <dsp:txXfrm>
        <a:off x="2825750" y="541208"/>
        <a:ext cx="2476500" cy="748800"/>
      </dsp:txXfrm>
    </dsp:sp>
    <dsp:sp modelId="{E5148644-EFBF-480D-9D4C-540E4234EB20}">
      <dsp:nvSpPr>
        <dsp:cNvPr id="0" name=""/>
        <dsp:cNvSpPr/>
      </dsp:nvSpPr>
      <dsp:spPr>
        <a:xfrm>
          <a:off x="2825750" y="1290008"/>
          <a:ext cx="2476500" cy="26061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600" kern="1200" dirty="0"/>
            <a:t>技术合作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600" kern="1200"/>
            <a:t>资本合作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600" kern="1200" dirty="0"/>
            <a:t>合资建厂</a:t>
          </a:r>
        </a:p>
      </dsp:txBody>
      <dsp:txXfrm>
        <a:off x="2825750" y="1290008"/>
        <a:ext cx="2476500" cy="2606120"/>
      </dsp:txXfrm>
    </dsp:sp>
    <dsp:sp modelId="{DE57E5DB-B51F-4EC3-AE5B-AD3CA6FFF402}">
      <dsp:nvSpPr>
        <dsp:cNvPr id="0" name=""/>
        <dsp:cNvSpPr/>
      </dsp:nvSpPr>
      <dsp:spPr>
        <a:xfrm>
          <a:off x="5648960" y="541208"/>
          <a:ext cx="2476500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600" kern="1200" dirty="0"/>
            <a:t>三、“以我为主”</a:t>
          </a:r>
        </a:p>
      </dsp:txBody>
      <dsp:txXfrm>
        <a:off x="5648960" y="541208"/>
        <a:ext cx="2476500" cy="748800"/>
      </dsp:txXfrm>
    </dsp:sp>
    <dsp:sp modelId="{7677FEE0-A019-49C8-8A1B-F7E0417939DC}">
      <dsp:nvSpPr>
        <dsp:cNvPr id="0" name=""/>
        <dsp:cNvSpPr/>
      </dsp:nvSpPr>
      <dsp:spPr>
        <a:xfrm>
          <a:off x="5648960" y="1290008"/>
          <a:ext cx="2476500" cy="26061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600" kern="1200" dirty="0"/>
            <a:t>自建工厂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600" kern="1200" dirty="0"/>
            <a:t>研发布局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600" kern="1200"/>
            <a:t>跨国并购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600" kern="1200" dirty="0"/>
            <a:t>品牌运营</a:t>
          </a:r>
        </a:p>
      </dsp:txBody>
      <dsp:txXfrm>
        <a:off x="5648960" y="1290008"/>
        <a:ext cx="2476500" cy="26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32B9967B-1406-4500-9ABA-D333D6F03373}" type="datetimeFigureOut">
              <a:rPr lang="zh-CN" altLang="en-US" smtClean="0"/>
              <a:pPr/>
              <a:t>2025/2/20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4DCC612E-0DEB-4EA3-B55F-824A8281AC7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48191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7B37AC69-B3F0-47A0-9A6A-8122BEC96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0000"/>
                  <a:lumOff val="30000"/>
                </a:schemeClr>
              </a:gs>
              <a:gs pos="100000">
                <a:schemeClr val="accent6">
                  <a:lumMod val="70000"/>
                  <a:lumOff val="3000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C2F878BB-1287-4567-99CA-7FB1379CF3D2}"/>
              </a:ext>
            </a:extLst>
          </p:cNvPr>
          <p:cNvSpPr/>
          <p:nvPr userDrawn="1"/>
        </p:nvSpPr>
        <p:spPr>
          <a:xfrm>
            <a:off x="4309988" y="2398707"/>
            <a:ext cx="6164356" cy="6164356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55000"/>
                </a:schemeClr>
              </a:gs>
              <a:gs pos="100000">
                <a:schemeClr val="accent1">
                  <a:lumMod val="20000"/>
                  <a:lumOff val="80000"/>
                  <a:alpha val="25000"/>
                </a:schemeClr>
              </a:gs>
            </a:gsLst>
            <a:lin ang="18900000" scaled="1"/>
            <a:tileRect/>
          </a:gra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5147BE12-AB4D-4433-B3E5-283BC890ED18}"/>
              </a:ext>
            </a:extLst>
          </p:cNvPr>
          <p:cNvSpPr/>
          <p:nvPr userDrawn="1"/>
        </p:nvSpPr>
        <p:spPr>
          <a:xfrm>
            <a:off x="7170057" y="-1972802"/>
            <a:ext cx="5215604" cy="5215604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55000"/>
                </a:schemeClr>
              </a:gs>
              <a:gs pos="100000">
                <a:schemeClr val="accent1">
                  <a:lumMod val="20000"/>
                  <a:lumOff val="80000"/>
                  <a:alpha val="43000"/>
                </a:schemeClr>
              </a:gs>
            </a:gsLst>
            <a:lin ang="18900000" scaled="1"/>
            <a:tileRect/>
          </a:gradFill>
          <a:ln>
            <a:noFill/>
          </a:ln>
          <a:effectLst>
            <a:softEdge rad="1257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9D0D36F6-D5E2-4840-9741-E30E36FD29ED}"/>
              </a:ext>
            </a:extLst>
          </p:cNvPr>
          <p:cNvSpPr/>
          <p:nvPr userDrawn="1"/>
        </p:nvSpPr>
        <p:spPr>
          <a:xfrm>
            <a:off x="7408842" y="375530"/>
            <a:ext cx="6349120" cy="634912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76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8900000" scaled="1"/>
            <a:tileRect/>
          </a:gra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72F18BD-355C-46FE-9C61-926E5FFC4498}"/>
              </a:ext>
            </a:extLst>
          </p:cNvPr>
          <p:cNvSpPr/>
          <p:nvPr userDrawn="1"/>
        </p:nvSpPr>
        <p:spPr>
          <a:xfrm>
            <a:off x="-2024001" y="-3080221"/>
            <a:ext cx="7262118" cy="7262118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  <a:alpha val="37000"/>
                </a:schemeClr>
              </a:gs>
            </a:gsLst>
            <a:lin ang="18900000" scaled="1"/>
            <a:tileRect/>
          </a:gra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64000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6891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3854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8" userDrawn="1">
          <p15:clr>
            <a:srgbClr val="F26B43"/>
          </p15:clr>
        </p15:guide>
        <p15:guide id="2" orient="horz" pos="4144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472" userDrawn="1">
          <p15:clr>
            <a:srgbClr val="F26B43"/>
          </p15:clr>
        </p15:guide>
        <p15:guide id="6" orient="horz" pos="600" userDrawn="1">
          <p15:clr>
            <a:srgbClr val="F26B43"/>
          </p15:clr>
        </p15:guide>
        <p15:guide id="7" orient="horz" pos="3928" userDrawn="1">
          <p15:clr>
            <a:srgbClr val="F26B43"/>
          </p15:clr>
        </p15:guide>
        <p15:guide id="8" orient="horz" pos="38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12.pn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32.xml"/><Relationship Id="rId7" Type="http://schemas.openxmlformats.org/officeDocument/2006/relationships/image" Target="../media/image13.pn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4.xml"/><Relationship Id="rId3" Type="http://schemas.openxmlformats.org/officeDocument/2006/relationships/diagramLayout" Target="../diagrams/layout33.xml"/><Relationship Id="rId7" Type="http://schemas.openxmlformats.org/officeDocument/2006/relationships/diagramData" Target="../diagrams/data34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11" Type="http://schemas.microsoft.com/office/2007/relationships/diagramDrawing" Target="../diagrams/drawing34.xml"/><Relationship Id="rId5" Type="http://schemas.openxmlformats.org/officeDocument/2006/relationships/diagramColors" Target="../diagrams/colors33.xml"/><Relationship Id="rId10" Type="http://schemas.openxmlformats.org/officeDocument/2006/relationships/diagramColors" Target="../diagrams/colors34.xml"/><Relationship Id="rId4" Type="http://schemas.openxmlformats.org/officeDocument/2006/relationships/diagramQuickStyle" Target="../diagrams/quickStyle33.xml"/><Relationship Id="rId9" Type="http://schemas.openxmlformats.org/officeDocument/2006/relationships/diagramQuickStyle" Target="../diagrams/quickStyle3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5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37.xml"/><Relationship Id="rId7" Type="http://schemas.openxmlformats.org/officeDocument/2006/relationships/image" Target="../media/image14.png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0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FD24E28E-F09C-4346-80A7-952E0F6D3F73}"/>
              </a:ext>
            </a:extLst>
          </p:cNvPr>
          <p:cNvSpPr txBox="1"/>
          <p:nvPr/>
        </p:nvSpPr>
        <p:spPr>
          <a:xfrm>
            <a:off x="605969" y="3359268"/>
            <a:ext cx="3949799" cy="4308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美的简单高效的管理逻辑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7035DFE-A6B1-442C-9BA3-8CE0FDF24063}"/>
              </a:ext>
            </a:extLst>
          </p:cNvPr>
          <p:cNvSpPr txBox="1"/>
          <p:nvPr/>
        </p:nvSpPr>
        <p:spPr>
          <a:xfrm>
            <a:off x="605969" y="3989968"/>
            <a:ext cx="737381" cy="246221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0" bIns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刘欣  著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E6AD6D6-C02D-4D76-958E-90DF15073573}"/>
              </a:ext>
            </a:extLst>
          </p:cNvPr>
          <p:cNvSpPr txBox="1"/>
          <p:nvPr/>
        </p:nvSpPr>
        <p:spPr>
          <a:xfrm>
            <a:off x="605969" y="2328458"/>
            <a:ext cx="6984534" cy="8309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5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卓越运营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33" y="767294"/>
            <a:ext cx="3819858" cy="540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07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第一章 战略之眼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总成本领先，升了三次级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1.</a:t>
            </a:r>
            <a:r>
              <a:rPr lang="zh-CN" altLang="en-US" dirty="0"/>
              <a:t>显性降本：以财务预算为主的成本管控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633156690"/>
              </p:ext>
            </p:extLst>
          </p:nvPr>
        </p:nvGraphicFramePr>
        <p:xfrm>
          <a:off x="603250" y="1892292"/>
          <a:ext cx="5302250" cy="3991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" name="矩形 32"/>
          <p:cNvSpPr/>
          <p:nvPr/>
        </p:nvSpPr>
        <p:spPr>
          <a:xfrm>
            <a:off x="6092825" y="2347327"/>
            <a:ext cx="5511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大宗原材料降本：通过研究分析，采取逢低买入期货对冲价格、锁定上游厂家战略合作等多种方式降低成本；非大宗原材料降本：通过供应商的寻源优化、零件物料的集中采购、价格谈判等方式来降低成本；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研发降本主要从新材料替代、新结构优化、新配置改善三个方面来进行；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制造降本主要从生产效率提升、制造费用下降、制造人工下降三方面入手，包括工艺改进、产线优化、损耗降低、多能工培养等多种精益改善的措施；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财务每个月会将各部门的费用进度进行对比通报；开展“砍掉浪费” 等降本节约的活动，从精益生产的七大浪费，又总结出管理的七大浪费</a:t>
            </a:r>
          </a:p>
        </p:txBody>
      </p:sp>
      <p:sp>
        <p:nvSpPr>
          <p:cNvPr id="34" name="AutoShape 3"/>
          <p:cNvSpPr>
            <a:spLocks noChangeArrowheads="1"/>
          </p:cNvSpPr>
          <p:nvPr/>
        </p:nvSpPr>
        <p:spPr bwMode="auto">
          <a:xfrm rot="5400000">
            <a:off x="8644079" y="-639911"/>
            <a:ext cx="418818" cy="5483225"/>
          </a:xfrm>
          <a:prstGeom prst="homePlate">
            <a:avLst>
              <a:gd name="adj" fmla="val 33941"/>
            </a:avLst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square"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dirty="0"/>
          </a:p>
        </p:txBody>
      </p:sp>
      <p:sp>
        <p:nvSpPr>
          <p:cNvPr id="35" name="文本框 34"/>
          <p:cNvSpPr txBox="1"/>
          <p:nvPr/>
        </p:nvSpPr>
        <p:spPr>
          <a:xfrm>
            <a:off x="8527147" y="191703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美的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67CD186-22FE-4A37-8B9C-5178C3A4493F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2393993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第一章 战略之眼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总成本领先，升了三次级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2.</a:t>
            </a:r>
            <a:r>
              <a:rPr lang="zh-CN" altLang="en-US" dirty="0"/>
              <a:t>隐性降本：以产品和组织为主的内耗管控</a:t>
            </a:r>
          </a:p>
        </p:txBody>
      </p:sp>
      <p:graphicFrame>
        <p:nvGraphicFramePr>
          <p:cNvPr id="39" name="图示 38"/>
          <p:cNvGraphicFramePr/>
          <p:nvPr>
            <p:extLst>
              <p:ext uri="{D42A27DB-BD31-4B8C-83A1-F6EECF244321}">
                <p14:modId xmlns:p14="http://schemas.microsoft.com/office/powerpoint/2010/main" val="2879823697"/>
              </p:ext>
            </p:extLst>
          </p:nvPr>
        </p:nvGraphicFramePr>
        <p:xfrm>
          <a:off x="603250" y="1892292"/>
          <a:ext cx="5302250" cy="3991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" name="矩形 39"/>
          <p:cNvSpPr/>
          <p:nvPr/>
        </p:nvSpPr>
        <p:spPr>
          <a:xfrm>
            <a:off x="6092825" y="2347327"/>
            <a:ext cx="5511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物料整合化、接口标准化、功能模块化、产品系列化等四化工作法；美的产品标准化工作开展，大幅降低了复杂度成本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1600" dirty="0"/>
              <a:t>2012 </a:t>
            </a:r>
            <a:r>
              <a:rPr lang="zh-CN" altLang="en-US" sz="1600" dirty="0"/>
              <a:t>年后，推行品质刚性，赋予产品质量一票否决权，提出了“精品工程” 战略；将劣质成本全部项目和内容逐个清晰定义，并量化考核标准；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组织变革，取消二级集团，精简总部部门，大力整合事业部，成立平台组织；整个组织在控制力度加大，同时控制成本大幅降低；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在整个组织内推动文化再造，强调说到做到；随着组织调整、干部优化、变革深入、快速决策、说到做到，决策成本大幅下降；</a:t>
            </a:r>
          </a:p>
        </p:txBody>
      </p:sp>
      <p:sp>
        <p:nvSpPr>
          <p:cNvPr id="41" name="AutoShape 3"/>
          <p:cNvSpPr>
            <a:spLocks noChangeArrowheads="1"/>
          </p:cNvSpPr>
          <p:nvPr/>
        </p:nvSpPr>
        <p:spPr bwMode="auto">
          <a:xfrm rot="5400000">
            <a:off x="8644079" y="-639911"/>
            <a:ext cx="418818" cy="5483225"/>
          </a:xfrm>
          <a:prstGeom prst="homePlate">
            <a:avLst>
              <a:gd name="adj" fmla="val 33941"/>
            </a:avLst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square"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dirty="0"/>
          </a:p>
        </p:txBody>
      </p:sp>
      <p:sp>
        <p:nvSpPr>
          <p:cNvPr id="42" name="文本框 41"/>
          <p:cNvSpPr txBox="1"/>
          <p:nvPr/>
        </p:nvSpPr>
        <p:spPr>
          <a:xfrm>
            <a:off x="8527147" y="191703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美的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8E0A9C1-2E3C-4DD6-B5CD-3B5E47EDE514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2713024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第一章 战略之眼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总成本领先，升了三次级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3.</a:t>
            </a:r>
            <a:r>
              <a:rPr lang="zh-CN" altLang="en-US" dirty="0"/>
              <a:t>系统降本：以效率驱动为主的价值链管控</a:t>
            </a:r>
          </a:p>
        </p:txBody>
      </p:sp>
      <p:sp>
        <p:nvSpPr>
          <p:cNvPr id="5" name="Oval 2"/>
          <p:cNvSpPr>
            <a:spLocks noChangeArrowheads="1"/>
          </p:cNvSpPr>
          <p:nvPr/>
        </p:nvSpPr>
        <p:spPr bwMode="auto">
          <a:xfrm>
            <a:off x="5434013" y="3250637"/>
            <a:ext cx="1273175" cy="1273175"/>
          </a:xfrm>
          <a:prstGeom prst="ellipse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8" name="Freeform 4"/>
          <p:cNvSpPr>
            <a:spLocks/>
          </p:cNvSpPr>
          <p:nvPr/>
        </p:nvSpPr>
        <p:spPr bwMode="auto">
          <a:xfrm>
            <a:off x="5603875" y="3618937"/>
            <a:ext cx="930275" cy="536575"/>
          </a:xfrm>
          <a:custGeom>
            <a:avLst/>
            <a:gdLst>
              <a:gd name="T0" fmla="*/ 0 w 2474"/>
              <a:gd name="T1" fmla="*/ 2147483646 h 852"/>
              <a:gd name="T2" fmla="*/ 2147483646 w 2474"/>
              <a:gd name="T3" fmla="*/ 2147483646 h 852"/>
              <a:gd name="T4" fmla="*/ 2147483646 w 2474"/>
              <a:gd name="T5" fmla="*/ 2147483646 h 852"/>
              <a:gd name="T6" fmla="*/ 2147483646 w 2474"/>
              <a:gd name="T7" fmla="*/ 2147483646 h 852"/>
              <a:gd name="T8" fmla="*/ 2147483646 w 2474"/>
              <a:gd name="T9" fmla="*/ 2147483646 h 852"/>
              <a:gd name="T10" fmla="*/ 2147483646 w 2474"/>
              <a:gd name="T11" fmla="*/ 2147483646 h 852"/>
              <a:gd name="T12" fmla="*/ 2147483646 w 2474"/>
              <a:gd name="T13" fmla="*/ 2147483646 h 852"/>
              <a:gd name="T14" fmla="*/ 2147483646 w 2474"/>
              <a:gd name="T15" fmla="*/ 2147483646 h 852"/>
              <a:gd name="T16" fmla="*/ 2147483646 w 2474"/>
              <a:gd name="T17" fmla="*/ 0 h 852"/>
              <a:gd name="T18" fmla="*/ 2147483646 w 2474"/>
              <a:gd name="T19" fmla="*/ 2147483646 h 852"/>
              <a:gd name="T20" fmla="*/ 2147483646 w 2474"/>
              <a:gd name="T21" fmla="*/ 2147483646 h 852"/>
              <a:gd name="T22" fmla="*/ 2147483646 w 2474"/>
              <a:gd name="T23" fmla="*/ 2147483646 h 852"/>
              <a:gd name="T24" fmla="*/ 2147483646 w 2474"/>
              <a:gd name="T25" fmla="*/ 2147483646 h 852"/>
              <a:gd name="T26" fmla="*/ 2147483646 w 2474"/>
              <a:gd name="T27" fmla="*/ 2147483646 h 852"/>
              <a:gd name="T28" fmla="*/ 2147483646 w 2474"/>
              <a:gd name="T29" fmla="*/ 0 h 852"/>
              <a:gd name="T30" fmla="*/ 2147483646 w 2474"/>
              <a:gd name="T31" fmla="*/ 2147483646 h 852"/>
              <a:gd name="T32" fmla="*/ 2147483646 w 2474"/>
              <a:gd name="T33" fmla="*/ 2147483646 h 852"/>
              <a:gd name="T34" fmla="*/ 2147483646 w 2474"/>
              <a:gd name="T35" fmla="*/ 2147483646 h 85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474"/>
              <a:gd name="T55" fmla="*/ 0 h 852"/>
              <a:gd name="T56" fmla="*/ 2474 w 2474"/>
              <a:gd name="T57" fmla="*/ 852 h 85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474" h="852">
                <a:moveTo>
                  <a:pt x="0" y="429"/>
                </a:moveTo>
                <a:lnTo>
                  <a:pt x="133" y="429"/>
                </a:lnTo>
                <a:lnTo>
                  <a:pt x="133" y="268"/>
                </a:lnTo>
                <a:lnTo>
                  <a:pt x="313" y="579"/>
                </a:lnTo>
                <a:lnTo>
                  <a:pt x="313" y="113"/>
                </a:lnTo>
                <a:lnTo>
                  <a:pt x="740" y="852"/>
                </a:lnTo>
                <a:lnTo>
                  <a:pt x="740" y="268"/>
                </a:lnTo>
                <a:lnTo>
                  <a:pt x="920" y="579"/>
                </a:lnTo>
                <a:lnTo>
                  <a:pt x="920" y="0"/>
                </a:lnTo>
                <a:lnTo>
                  <a:pt x="1409" y="847"/>
                </a:lnTo>
                <a:lnTo>
                  <a:pt x="1409" y="268"/>
                </a:lnTo>
                <a:lnTo>
                  <a:pt x="1589" y="579"/>
                </a:lnTo>
                <a:lnTo>
                  <a:pt x="1589" y="113"/>
                </a:lnTo>
                <a:lnTo>
                  <a:pt x="2013" y="847"/>
                </a:lnTo>
                <a:lnTo>
                  <a:pt x="2013" y="0"/>
                </a:lnTo>
                <a:lnTo>
                  <a:pt x="2351" y="586"/>
                </a:lnTo>
                <a:lnTo>
                  <a:pt x="2351" y="429"/>
                </a:lnTo>
                <a:lnTo>
                  <a:pt x="2474" y="429"/>
                </a:lnTo>
              </a:path>
            </a:pathLst>
          </a:custGeom>
          <a:noFill/>
          <a:ln w="222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/>
          <a:p>
            <a:endParaRPr lang="zh-CN" altLang="en-US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2036763" y="2261624"/>
            <a:ext cx="3567112" cy="3251200"/>
          </a:xfrm>
          <a:custGeom>
            <a:avLst/>
            <a:gdLst>
              <a:gd name="T0" fmla="*/ 0 w 795"/>
              <a:gd name="T1" fmla="*/ 0 h 375"/>
              <a:gd name="T2" fmla="*/ 2147483646 w 795"/>
              <a:gd name="T3" fmla="*/ 0 h 375"/>
              <a:gd name="T4" fmla="*/ 2147483646 w 795"/>
              <a:gd name="T5" fmla="*/ 2147483646 h 375"/>
              <a:gd name="T6" fmla="*/ 2147483646 w 795"/>
              <a:gd name="T7" fmla="*/ 2147483646 h 375"/>
              <a:gd name="T8" fmla="*/ 0 60000 65536"/>
              <a:gd name="T9" fmla="*/ 0 60000 65536"/>
              <a:gd name="T10" fmla="*/ 0 60000 65536"/>
              <a:gd name="T11" fmla="*/ 0 60000 65536"/>
              <a:gd name="T12" fmla="*/ 0 w 795"/>
              <a:gd name="T13" fmla="*/ 0 h 375"/>
              <a:gd name="T14" fmla="*/ 795 w 795"/>
              <a:gd name="T15" fmla="*/ 375 h 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95" h="375">
                <a:moveTo>
                  <a:pt x="0" y="0"/>
                </a:moveTo>
                <a:lnTo>
                  <a:pt x="649" y="0"/>
                </a:lnTo>
                <a:lnTo>
                  <a:pt x="795" y="189"/>
                </a:lnTo>
                <a:lnTo>
                  <a:pt x="649" y="375"/>
                </a:lnTo>
              </a:path>
            </a:pathLst>
          </a:custGeom>
          <a:noFill/>
          <a:ln w="2222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 flipH="1">
            <a:off x="6534150" y="2261624"/>
            <a:ext cx="3567113" cy="3251200"/>
          </a:xfrm>
          <a:custGeom>
            <a:avLst/>
            <a:gdLst>
              <a:gd name="T0" fmla="*/ 0 w 795"/>
              <a:gd name="T1" fmla="*/ 0 h 375"/>
              <a:gd name="T2" fmla="*/ 2147483646 w 795"/>
              <a:gd name="T3" fmla="*/ 0 h 375"/>
              <a:gd name="T4" fmla="*/ 2147483646 w 795"/>
              <a:gd name="T5" fmla="*/ 2147483646 h 375"/>
              <a:gd name="T6" fmla="*/ 2147483646 w 795"/>
              <a:gd name="T7" fmla="*/ 2147483646 h 375"/>
              <a:gd name="T8" fmla="*/ 0 60000 65536"/>
              <a:gd name="T9" fmla="*/ 0 60000 65536"/>
              <a:gd name="T10" fmla="*/ 0 60000 65536"/>
              <a:gd name="T11" fmla="*/ 0 60000 65536"/>
              <a:gd name="T12" fmla="*/ 0 w 795"/>
              <a:gd name="T13" fmla="*/ 0 h 375"/>
              <a:gd name="T14" fmla="*/ 795 w 795"/>
              <a:gd name="T15" fmla="*/ 375 h 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95" h="375">
                <a:moveTo>
                  <a:pt x="0" y="0"/>
                </a:moveTo>
                <a:lnTo>
                  <a:pt x="649" y="0"/>
                </a:lnTo>
                <a:lnTo>
                  <a:pt x="795" y="189"/>
                </a:lnTo>
                <a:lnTo>
                  <a:pt x="649" y="375"/>
                </a:lnTo>
              </a:path>
            </a:pathLst>
          </a:custGeom>
          <a:noFill/>
          <a:ln w="2222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5495925" y="3626874"/>
            <a:ext cx="114300" cy="536575"/>
          </a:xfrm>
          <a:prstGeom prst="chevron">
            <a:avLst>
              <a:gd name="adj" fmla="val 100000"/>
            </a:avLst>
          </a:prstGeom>
          <a:solidFill>
            <a:schemeClr val="accent1"/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 flipH="1">
            <a:off x="6527800" y="3626874"/>
            <a:ext cx="114300" cy="536575"/>
          </a:xfrm>
          <a:prstGeom prst="chevron">
            <a:avLst>
              <a:gd name="adj" fmla="val 100000"/>
            </a:avLst>
          </a:prstGeom>
          <a:solidFill>
            <a:schemeClr val="accent1"/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036763" y="2558139"/>
            <a:ext cx="2982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632 </a:t>
            </a:r>
            <a:r>
              <a:rPr lang="zh-CN" altLang="en-US" dirty="0"/>
              <a:t>项目</a:t>
            </a:r>
          </a:p>
          <a:p>
            <a:r>
              <a:rPr lang="zh-CN" altLang="en-US" dirty="0"/>
              <a:t>基本完成了系统上线与推广</a:t>
            </a:r>
          </a:p>
        </p:txBody>
      </p:sp>
      <p:sp>
        <p:nvSpPr>
          <p:cNvPr id="4" name="矩形 3"/>
          <p:cNvSpPr/>
          <p:nvPr/>
        </p:nvSpPr>
        <p:spPr>
          <a:xfrm>
            <a:off x="7143750" y="2558138"/>
            <a:ext cx="2963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T+3 </a:t>
            </a:r>
            <a:r>
              <a:rPr lang="zh-CN" altLang="en-US" dirty="0"/>
              <a:t>模式</a:t>
            </a:r>
          </a:p>
          <a:p>
            <a:r>
              <a:rPr lang="zh-CN" altLang="en-US" dirty="0"/>
              <a:t>正式开始在全集团全面推广</a:t>
            </a:r>
          </a:p>
        </p:txBody>
      </p:sp>
      <p:sp>
        <p:nvSpPr>
          <p:cNvPr id="13" name="矩形 12"/>
          <p:cNvSpPr/>
          <p:nvPr/>
        </p:nvSpPr>
        <p:spPr>
          <a:xfrm>
            <a:off x="3349094" y="5672130"/>
            <a:ext cx="5493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全面开展以效率驱动为主的价值链管控的标志性事件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99597CA-6BCE-4514-B0DC-7F4D17F9F558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2665459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第一章 战略之眼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第三节  科技领先战略的底气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研发的</a:t>
            </a:r>
            <a:r>
              <a:rPr lang="en-US" altLang="zh-CN" dirty="0"/>
              <a:t>6</a:t>
            </a:r>
            <a:r>
              <a:rPr lang="zh-CN" altLang="en-US" dirty="0"/>
              <a:t>个演变阶段</a:t>
            </a:r>
          </a:p>
        </p:txBody>
      </p:sp>
      <p:graphicFrame>
        <p:nvGraphicFramePr>
          <p:cNvPr id="5" name="图示 4"/>
          <p:cNvGraphicFramePr/>
          <p:nvPr>
            <p:extLst>
              <p:ext uri="{D42A27DB-BD31-4B8C-83A1-F6EECF244321}">
                <p14:modId xmlns:p14="http://schemas.microsoft.com/office/powerpoint/2010/main" val="3822313210"/>
              </p:ext>
            </p:extLst>
          </p:nvPr>
        </p:nvGraphicFramePr>
        <p:xfrm>
          <a:off x="2032000" y="2070328"/>
          <a:ext cx="8128000" cy="4068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515AEFC1-D428-4306-9AAA-E258F50D007A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1458193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第一章 战略之眼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第三节  科技领先战略的底气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四级研发体系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1270017496"/>
              </p:ext>
            </p:extLst>
          </p:nvPr>
        </p:nvGraphicFramePr>
        <p:xfrm>
          <a:off x="2032000" y="1892292"/>
          <a:ext cx="8128000" cy="424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981825" y="233587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开发周期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439025" y="2863559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</a:t>
            </a:r>
            <a:r>
              <a:rPr lang="zh-CN" altLang="en-US" dirty="0"/>
              <a:t>年以上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089821" y="3645980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3~5</a:t>
            </a:r>
            <a:r>
              <a:rPr lang="zh-CN" altLang="en-US" dirty="0"/>
              <a:t>年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889921" y="4522824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2~3</a:t>
            </a:r>
            <a:r>
              <a:rPr lang="zh-CN" altLang="en-US" dirty="0"/>
              <a:t>年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618998" y="5336409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</a:t>
            </a:r>
            <a:r>
              <a:rPr lang="zh-CN" altLang="en-US" dirty="0"/>
              <a:t>年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333750" y="2955289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中央研究院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200275" y="468715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事业部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74A4BCB-941B-41BF-BE14-3CE760CB9E17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2679875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第一章 战略之眼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第三节  科技领先战略的底气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“三个一代”研发模式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2052895"/>
            <a:ext cx="9644062" cy="397960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770458F-B5D0-45BA-AFF1-B687B5CC0B1E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657603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第一章 战略之眼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第三节  科技领先战略的底气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“2+4+N”</a:t>
            </a:r>
            <a:r>
              <a:rPr lang="zh-CN" altLang="en-US" dirty="0"/>
              <a:t>全球研发布局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157099383"/>
              </p:ext>
            </p:extLst>
          </p:nvPr>
        </p:nvGraphicFramePr>
        <p:xfrm>
          <a:off x="2032000" y="2261624"/>
          <a:ext cx="8128000" cy="3876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4DFF8A7F-CB7F-4B1C-B561-FC963AC1419A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934350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第一章 战略之眼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第三节  科技领先战略的底气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如何推动科技领先战略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261624"/>
            <a:ext cx="3411506" cy="305655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419" y="2363326"/>
            <a:ext cx="6505575" cy="308682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5661CD2-55C4-4E16-9538-5BEEEFD99882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2144446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第一章 战略之眼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第四节  国际化，一个稳字走了近</a:t>
            </a:r>
            <a:r>
              <a:rPr lang="en-US" altLang="zh-CN" b="1" dirty="0"/>
              <a:t>40</a:t>
            </a:r>
            <a:r>
              <a:rPr lang="zh-CN" altLang="en-US" b="1" dirty="0"/>
              <a:t>年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一个字的国际化推进原则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8337"/>
          <a:stretch/>
        </p:blipFill>
        <p:spPr>
          <a:xfrm>
            <a:off x="4014371" y="1700996"/>
            <a:ext cx="4163257" cy="387739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2DEA8951-4D64-4A67-9AC2-BC7504F37DFF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2994189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第一章 战略之眼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第四节  国际化，一个稳字走了近</a:t>
            </a:r>
            <a:r>
              <a:rPr lang="en-US" altLang="zh-CN" b="1" dirty="0"/>
              <a:t>40</a:t>
            </a:r>
            <a:r>
              <a:rPr lang="zh-CN" altLang="en-US" b="1" dirty="0"/>
              <a:t>年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为什么非要国际化</a:t>
            </a:r>
          </a:p>
        </p:txBody>
      </p:sp>
      <p:graphicFrame>
        <p:nvGraphicFramePr>
          <p:cNvPr id="5" name="图示 4"/>
          <p:cNvGraphicFramePr/>
          <p:nvPr>
            <p:extLst>
              <p:ext uri="{D42A27DB-BD31-4B8C-83A1-F6EECF244321}">
                <p14:modId xmlns:p14="http://schemas.microsoft.com/office/powerpoint/2010/main" val="3753300117"/>
              </p:ext>
            </p:extLst>
          </p:nvPr>
        </p:nvGraphicFramePr>
        <p:xfrm>
          <a:off x="2032000" y="2070328"/>
          <a:ext cx="8128000" cy="3876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0523F74B-D207-42F9-9706-EAFF3F284D12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1817815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98487" y="2171777"/>
            <a:ext cx="10995025" cy="32544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27701F7A-C013-47CB-9BA4-74F1580DB5E9}"/>
              </a:ext>
            </a:extLst>
          </p:cNvPr>
          <p:cNvSpPr txBox="1"/>
          <p:nvPr/>
        </p:nvSpPr>
        <p:spPr>
          <a:xfrm>
            <a:off x="9171266" y="572550"/>
            <a:ext cx="2433358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altLang="zh-CN" sz="3600" dirty="0">
                <a:solidFill>
                  <a:schemeClr val="accent1"/>
                </a:solidFill>
                <a:latin typeface="+mj-lt"/>
                <a:ea typeface="+mj-ea"/>
              </a:rPr>
              <a:t>C</a:t>
            </a:r>
            <a:r>
              <a:rPr lang="en-US" altLang="zh-CN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</a:rPr>
              <a:t>ONTENT</a:t>
            </a:r>
            <a:endParaRPr lang="zh-CN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4509229C-EAE0-433F-95DF-BF79090ACD64}"/>
              </a:ext>
            </a:extLst>
          </p:cNvPr>
          <p:cNvSpPr txBox="1"/>
          <p:nvPr/>
        </p:nvSpPr>
        <p:spPr>
          <a:xfrm>
            <a:off x="10989072" y="1139764"/>
            <a:ext cx="61555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目录</a:t>
            </a: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27AD3D61-E7D5-43DC-AF78-6F4AF0C8C1E7}"/>
              </a:ext>
            </a:extLst>
          </p:cNvPr>
          <p:cNvSpPr txBox="1"/>
          <p:nvPr/>
        </p:nvSpPr>
        <p:spPr>
          <a:xfrm>
            <a:off x="3962399" y="2829520"/>
            <a:ext cx="2192594" cy="19389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</a:rPr>
              <a:t>战略篇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第一章 战略之眼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第二章 文化之魂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第三章 变革之心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7AD3D61-E7D5-43DC-AF78-6F4AF0C8C1E7}"/>
              </a:ext>
            </a:extLst>
          </p:cNvPr>
          <p:cNvSpPr txBox="1"/>
          <p:nvPr/>
        </p:nvSpPr>
        <p:spPr>
          <a:xfrm>
            <a:off x="9269423" y="2829520"/>
            <a:ext cx="2192594" cy="14773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</a:rPr>
              <a:t>业务篇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第八章 协同之智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第九章 效率之核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7AD3D61-E7D5-43DC-AF78-6F4AF0C8C1E7}"/>
              </a:ext>
            </a:extLst>
          </p:cNvPr>
          <p:cNvSpPr txBox="1"/>
          <p:nvPr/>
        </p:nvSpPr>
        <p:spPr>
          <a:xfrm>
            <a:off x="6666270" y="2829520"/>
            <a:ext cx="2192594" cy="24006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</a:rPr>
              <a:t>管控篇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第四章 机制之根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第五章 将帅之路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第六章 资财之力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第七章 营运之道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7AD3D61-E7D5-43DC-AF78-6F4AF0C8C1E7}"/>
              </a:ext>
            </a:extLst>
          </p:cNvPr>
          <p:cNvSpPr txBox="1"/>
          <p:nvPr/>
        </p:nvSpPr>
        <p:spPr>
          <a:xfrm>
            <a:off x="1111045" y="3507847"/>
            <a:ext cx="2192594" cy="4900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</a:rPr>
              <a:t>开篇：运营之轮</a:t>
            </a:r>
          </a:p>
        </p:txBody>
      </p:sp>
    </p:spTree>
    <p:extLst>
      <p:ext uri="{BB962C8B-B14F-4D97-AF65-F5344CB8AC3E}">
        <p14:creationId xmlns:p14="http://schemas.microsoft.com/office/powerpoint/2010/main" val="1708017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第一章 战略之眼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第四节  国际化，一个稳字走了近</a:t>
            </a:r>
            <a:r>
              <a:rPr lang="en-US" altLang="zh-CN" b="1" dirty="0"/>
              <a:t>40</a:t>
            </a:r>
            <a:r>
              <a:rPr lang="zh-CN" altLang="en-US" b="1" dirty="0"/>
              <a:t>年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国际化推进路径：</a:t>
            </a:r>
            <a:r>
              <a:rPr lang="en-US" altLang="zh-CN" dirty="0"/>
              <a:t>3</a:t>
            </a:r>
            <a:r>
              <a:rPr lang="zh-CN" altLang="en-US" dirty="0"/>
              <a:t>大步、</a:t>
            </a:r>
            <a:r>
              <a:rPr lang="en-US" altLang="zh-CN" dirty="0"/>
              <a:t>10</a:t>
            </a:r>
            <a:r>
              <a:rPr lang="zh-CN" altLang="en-US" dirty="0"/>
              <a:t>小步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1877966084"/>
              </p:ext>
            </p:extLst>
          </p:nvPr>
        </p:nvGraphicFramePr>
        <p:xfrm>
          <a:off x="2032000" y="1700996"/>
          <a:ext cx="8128000" cy="4437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A01122CD-7630-42CB-B34E-C696BE910276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3284348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第二章 文化之魂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搞定文化：人狠话不多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四级研发体系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513789677"/>
              </p:ext>
            </p:extLst>
          </p:nvPr>
        </p:nvGraphicFramePr>
        <p:xfrm>
          <a:off x="781972" y="2070328"/>
          <a:ext cx="4883150" cy="3652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矩形 7"/>
          <p:cNvSpPr/>
          <p:nvPr/>
        </p:nvSpPr>
        <p:spPr>
          <a:xfrm>
            <a:off x="6092825" y="2347327"/>
            <a:ext cx="5511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组织变革上，每半年进行一次；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人员调整上，主张“没有人不能动，且要大胆地动“；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亲属关系处理上，创始人何享健</a:t>
            </a:r>
            <a:r>
              <a:rPr lang="en-US" altLang="zh-CN" sz="1600" dirty="0"/>
              <a:t>20 </a:t>
            </a:r>
            <a:r>
              <a:rPr lang="zh-CN" altLang="en-US" sz="1600" dirty="0"/>
              <a:t>年前就让子女退出了；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考核奖惩上，规定超目标拿双倍甚至更高，未达成下限则颗粒无收；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各大家电厂商进入手机行业时，美的不为所动，连黑色家电都不碰，面对巨大诱惑，清楚自己的能力边界而不越雷池半步；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白色家电领域，出手果决，敢于快速砸资源不断扩张并购，并在各个领域挑战行业老大；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对供应商的狠体现在各个方面的高标准严要求；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对经销商的狠体现在坚决，美的进行过多次渠道变革、客户调整，涉及很多经销商最直接的利益，但依然能坚决执行下去；</a:t>
            </a: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 rot="5400000">
            <a:off x="8644079" y="-639911"/>
            <a:ext cx="418818" cy="5483225"/>
          </a:xfrm>
          <a:prstGeom prst="homePlate">
            <a:avLst>
              <a:gd name="adj" fmla="val 33941"/>
            </a:avLst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square"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527147" y="191703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美的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791CEDC-F2F0-4F28-A5D9-50E6927220FB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1965810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第二章 文化之魂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搞定文化：人狠话不多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美的形成搞定文化的主要原因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8164135"/>
              </p:ext>
            </p:extLst>
          </p:nvPr>
        </p:nvGraphicFramePr>
        <p:xfrm>
          <a:off x="2032000" y="1892292"/>
          <a:ext cx="8128000" cy="424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F94B2131-3116-4067-A895-273832410D67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3170321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第二章 文化之魂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变革文化：停不下来的鲨鱼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美的变革文化</a:t>
            </a:r>
          </a:p>
        </p:txBody>
      </p:sp>
      <p:graphicFrame>
        <p:nvGraphicFramePr>
          <p:cNvPr id="5" name="图示 4"/>
          <p:cNvGraphicFramePr/>
          <p:nvPr>
            <p:extLst>
              <p:ext uri="{D42A27DB-BD31-4B8C-83A1-F6EECF244321}">
                <p14:modId xmlns:p14="http://schemas.microsoft.com/office/powerpoint/2010/main" val="3485484761"/>
              </p:ext>
            </p:extLst>
          </p:nvPr>
        </p:nvGraphicFramePr>
        <p:xfrm>
          <a:off x="2032000" y="1892292"/>
          <a:ext cx="8128000" cy="424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C609EC77-BFCC-42AB-A11B-BA0F1F2FFC9F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1928251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第二章 文化之魂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第三节  接地气文化：做企业不需要光环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四级研发体系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376068" y="3171825"/>
            <a:ext cx="1439863" cy="1439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/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260431" y="5090482"/>
            <a:ext cx="297973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b="0" dirty="0"/>
              <a:t>专心经营企业</a:t>
            </a:r>
            <a:endParaRPr lang="en-US" altLang="de-DE" sz="1600" dirty="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7260431" y="2436182"/>
            <a:ext cx="297973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b="0" dirty="0"/>
              <a:t>保持自知之明</a:t>
            </a:r>
            <a:endParaRPr lang="en-US" altLang="de-DE" sz="16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962943" y="5090482"/>
            <a:ext cx="297973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b="0" dirty="0"/>
              <a:t>善于学习“失败”</a:t>
            </a:r>
            <a:endParaRPr lang="en-US" altLang="de-DE" sz="1600" dirty="0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962943" y="2436182"/>
            <a:ext cx="297973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b="0" dirty="0"/>
              <a:t>不为面子而活</a:t>
            </a:r>
            <a:endParaRPr lang="en-US" altLang="de-DE" sz="1600" dirty="0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409406" y="3649504"/>
            <a:ext cx="13589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</a:pPr>
            <a:r>
              <a:rPr lang="zh-CN" altLang="en-US" sz="1600" dirty="0">
                <a:solidFill>
                  <a:schemeClr val="bg1"/>
                </a:solidFill>
              </a:rPr>
              <a:t>美的接地气文化</a:t>
            </a:r>
            <a:endParaRPr lang="en-US" altLang="de-DE" sz="1600" dirty="0">
              <a:solidFill>
                <a:schemeClr val="bg1"/>
              </a:solidFill>
            </a:endParaRPr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1867693" y="2803525"/>
            <a:ext cx="3506788" cy="377825"/>
          </a:xfrm>
          <a:custGeom>
            <a:avLst/>
            <a:gdLst>
              <a:gd name="T0" fmla="*/ 2147483646 w 1982"/>
              <a:gd name="T1" fmla="*/ 2147483646 h 214"/>
              <a:gd name="T2" fmla="*/ 2147483646 w 1982"/>
              <a:gd name="T3" fmla="*/ 0 h 214"/>
              <a:gd name="T4" fmla="*/ 0 w 1982"/>
              <a:gd name="T5" fmla="*/ 0 h 214"/>
              <a:gd name="T6" fmla="*/ 0 60000 65536"/>
              <a:gd name="T7" fmla="*/ 0 60000 65536"/>
              <a:gd name="T8" fmla="*/ 0 60000 65536"/>
              <a:gd name="T9" fmla="*/ 0 w 1982"/>
              <a:gd name="T10" fmla="*/ 0 h 214"/>
              <a:gd name="T11" fmla="*/ 1982 w 1982"/>
              <a:gd name="T12" fmla="*/ 214 h 2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82" h="214">
                <a:moveTo>
                  <a:pt x="1982" y="214"/>
                </a:moveTo>
                <a:lnTo>
                  <a:pt x="1768" y="0"/>
                </a:lnTo>
                <a:lnTo>
                  <a:pt x="0" y="0"/>
                </a:lnTo>
              </a:path>
            </a:pathLst>
          </a:custGeom>
          <a:noFill/>
          <a:ln w="22225">
            <a:solidFill>
              <a:schemeClr val="hlink"/>
            </a:solidFill>
            <a:round/>
            <a:headEnd type="triangle" w="med" len="lg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/>
          <a:p>
            <a:endParaRPr lang="zh-CN" altLang="en-US"/>
          </a:p>
        </p:txBody>
      </p:sp>
      <p:sp>
        <p:nvSpPr>
          <p:cNvPr id="14" name="Freeform 10"/>
          <p:cNvSpPr>
            <a:spLocks/>
          </p:cNvSpPr>
          <p:nvPr/>
        </p:nvSpPr>
        <p:spPr bwMode="auto">
          <a:xfrm flipV="1">
            <a:off x="1867693" y="4605338"/>
            <a:ext cx="3506788" cy="377825"/>
          </a:xfrm>
          <a:custGeom>
            <a:avLst/>
            <a:gdLst>
              <a:gd name="T0" fmla="*/ 2147483646 w 1982"/>
              <a:gd name="T1" fmla="*/ 2147483646 h 214"/>
              <a:gd name="T2" fmla="*/ 2147483646 w 1982"/>
              <a:gd name="T3" fmla="*/ 0 h 214"/>
              <a:gd name="T4" fmla="*/ 0 w 1982"/>
              <a:gd name="T5" fmla="*/ 0 h 214"/>
              <a:gd name="T6" fmla="*/ 0 60000 65536"/>
              <a:gd name="T7" fmla="*/ 0 60000 65536"/>
              <a:gd name="T8" fmla="*/ 0 60000 65536"/>
              <a:gd name="T9" fmla="*/ 0 w 1982"/>
              <a:gd name="T10" fmla="*/ 0 h 214"/>
              <a:gd name="T11" fmla="*/ 1982 w 1982"/>
              <a:gd name="T12" fmla="*/ 214 h 2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82" h="214">
                <a:moveTo>
                  <a:pt x="1982" y="214"/>
                </a:moveTo>
                <a:lnTo>
                  <a:pt x="1768" y="0"/>
                </a:lnTo>
                <a:lnTo>
                  <a:pt x="0" y="0"/>
                </a:lnTo>
              </a:path>
            </a:pathLst>
          </a:custGeom>
          <a:noFill/>
          <a:ln w="22225">
            <a:solidFill>
              <a:schemeClr val="hlink"/>
            </a:solidFill>
            <a:round/>
            <a:headEnd type="triangle" w="med" len="lg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/>
          <a:p>
            <a:endParaRPr lang="zh-CN" altLang="en-US"/>
          </a:p>
        </p:txBody>
      </p:sp>
      <p:sp>
        <p:nvSpPr>
          <p:cNvPr id="15" name="Freeform 11"/>
          <p:cNvSpPr>
            <a:spLocks/>
          </p:cNvSpPr>
          <p:nvPr/>
        </p:nvSpPr>
        <p:spPr bwMode="auto">
          <a:xfrm flipH="1">
            <a:off x="6801643" y="2803525"/>
            <a:ext cx="3506788" cy="377825"/>
          </a:xfrm>
          <a:custGeom>
            <a:avLst/>
            <a:gdLst>
              <a:gd name="T0" fmla="*/ 2147483646 w 1982"/>
              <a:gd name="T1" fmla="*/ 2147483646 h 214"/>
              <a:gd name="T2" fmla="*/ 2147483646 w 1982"/>
              <a:gd name="T3" fmla="*/ 0 h 214"/>
              <a:gd name="T4" fmla="*/ 0 w 1982"/>
              <a:gd name="T5" fmla="*/ 0 h 214"/>
              <a:gd name="T6" fmla="*/ 0 60000 65536"/>
              <a:gd name="T7" fmla="*/ 0 60000 65536"/>
              <a:gd name="T8" fmla="*/ 0 60000 65536"/>
              <a:gd name="T9" fmla="*/ 0 w 1982"/>
              <a:gd name="T10" fmla="*/ 0 h 214"/>
              <a:gd name="T11" fmla="*/ 1982 w 1982"/>
              <a:gd name="T12" fmla="*/ 214 h 2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82" h="214">
                <a:moveTo>
                  <a:pt x="1982" y="214"/>
                </a:moveTo>
                <a:lnTo>
                  <a:pt x="1768" y="0"/>
                </a:lnTo>
                <a:lnTo>
                  <a:pt x="0" y="0"/>
                </a:lnTo>
              </a:path>
            </a:pathLst>
          </a:custGeom>
          <a:noFill/>
          <a:ln w="22225">
            <a:solidFill>
              <a:schemeClr val="hlink"/>
            </a:solidFill>
            <a:round/>
            <a:headEnd type="triangle" w="med" len="lg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/>
          <a:p>
            <a:endParaRPr lang="zh-CN" altLang="en-US"/>
          </a:p>
        </p:txBody>
      </p:sp>
      <p:sp>
        <p:nvSpPr>
          <p:cNvPr id="16" name="Freeform 12"/>
          <p:cNvSpPr>
            <a:spLocks/>
          </p:cNvSpPr>
          <p:nvPr/>
        </p:nvSpPr>
        <p:spPr bwMode="auto">
          <a:xfrm flipH="1" flipV="1">
            <a:off x="6801643" y="4605338"/>
            <a:ext cx="3506788" cy="377825"/>
          </a:xfrm>
          <a:custGeom>
            <a:avLst/>
            <a:gdLst>
              <a:gd name="T0" fmla="*/ 2147483646 w 1982"/>
              <a:gd name="T1" fmla="*/ 2147483646 h 214"/>
              <a:gd name="T2" fmla="*/ 2147483646 w 1982"/>
              <a:gd name="T3" fmla="*/ 0 h 214"/>
              <a:gd name="T4" fmla="*/ 0 w 1982"/>
              <a:gd name="T5" fmla="*/ 0 h 214"/>
              <a:gd name="T6" fmla="*/ 0 60000 65536"/>
              <a:gd name="T7" fmla="*/ 0 60000 65536"/>
              <a:gd name="T8" fmla="*/ 0 60000 65536"/>
              <a:gd name="T9" fmla="*/ 0 w 1982"/>
              <a:gd name="T10" fmla="*/ 0 h 214"/>
              <a:gd name="T11" fmla="*/ 1982 w 1982"/>
              <a:gd name="T12" fmla="*/ 214 h 2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82" h="214">
                <a:moveTo>
                  <a:pt x="1982" y="214"/>
                </a:moveTo>
                <a:lnTo>
                  <a:pt x="1768" y="0"/>
                </a:lnTo>
                <a:lnTo>
                  <a:pt x="0" y="0"/>
                </a:lnTo>
              </a:path>
            </a:pathLst>
          </a:custGeom>
          <a:noFill/>
          <a:ln w="22225">
            <a:solidFill>
              <a:schemeClr val="hlink"/>
            </a:solidFill>
            <a:round/>
            <a:headEnd type="triangle" w="med" len="lg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/>
          <a:p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F81D85E-F49C-40A7-9CC7-B12C5D9013DA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28591155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第三章 变革之心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组织不动，变革没用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组织变革的八个阶段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291890"/>
              </p:ext>
            </p:extLst>
          </p:nvPr>
        </p:nvGraphicFramePr>
        <p:xfrm>
          <a:off x="2032000" y="2287024"/>
          <a:ext cx="8128000" cy="3795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58374749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85718106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47864841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34139108"/>
                    </a:ext>
                  </a:extLst>
                </a:gridCol>
              </a:tblGrid>
              <a:tr h="1897592">
                <a:tc>
                  <a:txBody>
                    <a:bodyPr/>
                    <a:lstStyle/>
                    <a:p>
                      <a:r>
                        <a:rPr lang="zh-CN" altLang="en-US" sz="14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自发性质的组织：创业初期（</a:t>
                      </a:r>
                      <a:r>
                        <a:rPr lang="en-US" altLang="zh-CN" sz="14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1968~1979</a:t>
                      </a:r>
                      <a:r>
                        <a:rPr lang="zh-CN" altLang="en-US" sz="14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年）</a:t>
                      </a:r>
                      <a:endParaRPr lang="zh-CN" altLang="en-US" sz="1400" b="0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1968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年何享健带领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人成立街道塑料生产组，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1979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年员工增值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180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多人，管理人员一直保持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人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集权的直线职能制组织：进军家电（</a:t>
                      </a:r>
                      <a:r>
                        <a:rPr lang="en-US" altLang="zh-CN" sz="14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1980~1991</a:t>
                      </a:r>
                      <a:r>
                        <a:rPr lang="zh-CN" altLang="en-US" sz="14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年）</a:t>
                      </a:r>
                      <a:endParaRPr lang="zh-CN" altLang="en-US" sz="1400" b="0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1991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年，销售额达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亿多元，员工数破千人，初步形成董事会领导下，中央集权的直线职能制组织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股份制改造下的集权的直线职能制组织：公司上市（</a:t>
                      </a:r>
                      <a:r>
                        <a:rPr lang="en-US" altLang="zh-CN" sz="14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1992~1996</a:t>
                      </a:r>
                      <a:r>
                        <a:rPr lang="zh-CN" altLang="en-US" sz="14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年）</a:t>
                      </a:r>
                      <a:endParaRPr lang="zh-CN" altLang="en-US" sz="1400" b="0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1993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年上市，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1996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年员工数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7000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多人，应收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亿元。成立了股东大会，增设了监事会和审计委员会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分权的事业部制组织：事业部制改革（</a:t>
                      </a:r>
                      <a:r>
                        <a:rPr lang="en-US" altLang="zh-CN" sz="14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1997~2001</a:t>
                      </a:r>
                      <a:r>
                        <a:rPr lang="zh-CN" altLang="en-US" sz="14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年）</a:t>
                      </a:r>
                      <a:endParaRPr lang="zh-CN" altLang="en-US" sz="1400" b="0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CN" altLang="en-US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形成以产品为核心的五大事业部，产研销议题，独立核算经营，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2000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年营收破百亿元，员工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13000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多人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2267513"/>
                  </a:ext>
                </a:extLst>
              </a:tr>
              <a:tr h="1897592">
                <a:tc>
                  <a:txBody>
                    <a:bodyPr/>
                    <a:lstStyle/>
                    <a:p>
                      <a:r>
                        <a:rPr lang="zh-CN" altLang="en-US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深化分权的事业本部制组织：小家电拆分</a:t>
                      </a:r>
                      <a:r>
                        <a:rPr lang="en-US" altLang="zh-CN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zh-CN" altLang="en-US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本部制（</a:t>
                      </a:r>
                      <a:r>
                        <a:rPr lang="en-US" altLang="zh-CN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2002~2006</a:t>
                      </a:r>
                      <a:r>
                        <a:rPr lang="zh-CN" altLang="en-US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年）</a:t>
                      </a:r>
                      <a:endParaRPr lang="zh-CN" altLang="en-US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CN" altLang="en-US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形成大家电、小家电、非家电制造的管理平台，营收增至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570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亿元，员工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万多人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两级集团的超事业部制组织：产业整合（</a:t>
                      </a:r>
                      <a:r>
                        <a:rPr lang="en-US" altLang="zh-CN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2007~2011</a:t>
                      </a:r>
                      <a:r>
                        <a:rPr lang="zh-CN" altLang="en-US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年）</a:t>
                      </a:r>
                      <a:endParaRPr lang="zh-CN" altLang="en-US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CN" altLang="en-US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组建四大二级产业集团，形成两级集团的超事业部制组织，营收增至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1341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亿元，员工达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万多人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集团扁平化的事业部制组织：小集团、大事业部（</a:t>
                      </a:r>
                      <a:r>
                        <a:rPr lang="en-US" altLang="zh-CN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2012~2015</a:t>
                      </a:r>
                      <a:r>
                        <a:rPr lang="zh-CN" altLang="en-US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年）</a:t>
                      </a:r>
                      <a:endParaRPr lang="zh-CN" altLang="en-US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CN" altLang="en-US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取消二级产业集团，形成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个业务平台、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个总部职能部门，</a:t>
                      </a:r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个事业部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纵横协同的用户中心型组织：泛制造业</a:t>
                      </a:r>
                      <a:r>
                        <a:rPr lang="en-US" altLang="zh-CN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zh-CN" altLang="en-US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横向协同平台（</a:t>
                      </a:r>
                      <a:r>
                        <a:rPr lang="en-US" altLang="zh-CN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  <a:r>
                        <a:rPr lang="zh-CN" altLang="en-US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年至今）</a:t>
                      </a:r>
                      <a:endParaRPr lang="zh-CN" altLang="en-US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CN" altLang="en-US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五大业务板块、数十个经营主体，集团职能部门负责纵向一致，业务平台实现横向协同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038022"/>
                  </a:ext>
                </a:extLst>
              </a:tr>
            </a:tbl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471089A5-539D-4EA6-8A67-FB81D30E4068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26647339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第三章 变革之心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打破增长的</a:t>
            </a:r>
            <a:r>
              <a:rPr lang="en-US" altLang="zh-CN" b="1" dirty="0"/>
              <a:t>3</a:t>
            </a:r>
            <a:r>
              <a:rPr lang="zh-CN" altLang="en-US" b="1" dirty="0"/>
              <a:t>块天花板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变革与增长</a:t>
            </a:r>
          </a:p>
        </p:txBody>
      </p:sp>
      <p:graphicFrame>
        <p:nvGraphicFramePr>
          <p:cNvPr id="4" name="图示 3"/>
          <p:cNvGraphicFramePr/>
          <p:nvPr>
            <p:extLst>
              <p:ext uri="{D42A27DB-BD31-4B8C-83A1-F6EECF244321}">
                <p14:modId xmlns:p14="http://schemas.microsoft.com/office/powerpoint/2010/main" val="646688450"/>
              </p:ext>
            </p:extLst>
          </p:nvPr>
        </p:nvGraphicFramePr>
        <p:xfrm>
          <a:off x="2032000" y="1700996"/>
          <a:ext cx="8128000" cy="4437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6869CC13-DDE3-4283-B29B-95E58FF6D2FD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77842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第三章 变革之心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打破增长的</a:t>
            </a:r>
            <a:r>
              <a:rPr lang="en-US" altLang="zh-CN" b="1" dirty="0"/>
              <a:t>3</a:t>
            </a:r>
            <a:r>
              <a:rPr lang="zh-CN" altLang="en-US" b="1" dirty="0"/>
              <a:t>块天花板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打破组织天花板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795462"/>
            <a:ext cx="8782050" cy="326707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115D8CD-5F93-4EDA-ABA1-B5A74269A6E9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37389092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第三章 变革之心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打破增长的</a:t>
            </a:r>
            <a:r>
              <a:rPr lang="en-US" altLang="zh-CN" b="1" dirty="0"/>
              <a:t>3</a:t>
            </a:r>
            <a:r>
              <a:rPr lang="zh-CN" altLang="en-US" b="1" dirty="0"/>
              <a:t>块天花板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打破人才天花板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3616574420"/>
              </p:ext>
            </p:extLst>
          </p:nvPr>
        </p:nvGraphicFramePr>
        <p:xfrm>
          <a:off x="2032000" y="1990726"/>
          <a:ext cx="8128000" cy="4147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D3F03C4C-1494-4A7B-8D8F-C69258728EDE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9759032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第三章 变革之心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打破增长的</a:t>
            </a:r>
            <a:r>
              <a:rPr lang="en-US" altLang="zh-CN" b="1" dirty="0"/>
              <a:t>3</a:t>
            </a:r>
            <a:r>
              <a:rPr lang="zh-CN" altLang="en-US" b="1" dirty="0"/>
              <a:t>块天花板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打破能力天花板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705136502"/>
              </p:ext>
            </p:extLst>
          </p:nvPr>
        </p:nvGraphicFramePr>
        <p:xfrm>
          <a:off x="679450" y="1916642"/>
          <a:ext cx="6673850" cy="4319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右箭头 3"/>
          <p:cNvSpPr/>
          <p:nvPr/>
        </p:nvSpPr>
        <p:spPr>
          <a:xfrm>
            <a:off x="6719887" y="3614208"/>
            <a:ext cx="523875" cy="923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848600" y="2552676"/>
            <a:ext cx="1409700" cy="3046988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</a:rPr>
              <a:t>进入移动互联时代，美的第二跑道再次启动，机器人、自动化、新能源汽车部件、楼宇电梯、半导体、母婴产品、个护产品、医疗设备等都成为美的能力延伸的对象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9605AF7-4659-439B-836B-B2B627BD0D46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209883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开篇：运营之轮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规划与执行的鸿沟是什么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规划与执行的鸿沟在于从规划到执行的过程中，是否形成了强有力的运营之轮在推动企业前行；运营指企业整体的经营管理活动，涵盖从规划到执行的全过程；</a:t>
            </a:r>
          </a:p>
        </p:txBody>
      </p:sp>
      <p:graphicFrame>
        <p:nvGraphicFramePr>
          <p:cNvPr id="9" name="图示 8"/>
          <p:cNvGraphicFramePr/>
          <p:nvPr>
            <p:extLst>
              <p:ext uri="{D42A27DB-BD31-4B8C-83A1-F6EECF244321}">
                <p14:modId xmlns:p14="http://schemas.microsoft.com/office/powerpoint/2010/main" val="3723570100"/>
              </p:ext>
            </p:extLst>
          </p:nvPr>
        </p:nvGraphicFramePr>
        <p:xfrm>
          <a:off x="609600" y="2119812"/>
          <a:ext cx="5486400" cy="3685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矩形 3"/>
          <p:cNvSpPr/>
          <p:nvPr/>
        </p:nvSpPr>
        <p:spPr>
          <a:xfrm>
            <a:off x="6070600" y="2521313"/>
            <a:ext cx="55118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1600" dirty="0"/>
              <a:t>2020 </a:t>
            </a:r>
            <a:r>
              <a:rPr lang="zh-CN" altLang="en-US" sz="1600" dirty="0"/>
              <a:t>年家电制造行业存货周转率平均值</a:t>
            </a:r>
            <a:r>
              <a:rPr lang="en-US" altLang="zh-CN" sz="1600" dirty="0"/>
              <a:t>4.1</a:t>
            </a:r>
            <a:r>
              <a:rPr lang="zh-CN" altLang="en-US" sz="1600" dirty="0"/>
              <a:t>次，良好值</a:t>
            </a:r>
            <a:r>
              <a:rPr lang="en-US" altLang="zh-CN" sz="1600" dirty="0"/>
              <a:t>5.3 </a:t>
            </a:r>
            <a:r>
              <a:rPr lang="zh-CN" altLang="en-US" sz="1600" dirty="0"/>
              <a:t>次，格力</a:t>
            </a:r>
            <a:r>
              <a:rPr lang="en-US" altLang="zh-CN" sz="1600" dirty="0"/>
              <a:t>4.78 </a:t>
            </a:r>
            <a:r>
              <a:rPr lang="zh-CN" altLang="en-US" sz="1600" dirty="0"/>
              <a:t>次，海尔</a:t>
            </a:r>
            <a:r>
              <a:rPr lang="en-US" altLang="zh-CN" sz="1600" dirty="0"/>
              <a:t>5.11 </a:t>
            </a:r>
            <a:r>
              <a:rPr lang="zh-CN" altLang="en-US" sz="1600" dirty="0"/>
              <a:t>次，美的</a:t>
            </a:r>
            <a:r>
              <a:rPr lang="en-US" altLang="zh-CN" sz="1600" dirty="0"/>
              <a:t>6.7 </a:t>
            </a:r>
            <a:r>
              <a:rPr lang="zh-CN" altLang="en-US" sz="1600" dirty="0"/>
              <a:t>次；</a:t>
            </a:r>
            <a:r>
              <a:rPr lang="en-US" altLang="zh-CN" sz="1600" dirty="0"/>
              <a:t>2022 </a:t>
            </a:r>
            <a:r>
              <a:rPr lang="zh-CN" altLang="en-US" sz="1600" dirty="0"/>
              <a:t>年，受疫情影响，格力</a:t>
            </a:r>
            <a:r>
              <a:rPr lang="en-US" altLang="zh-CN" sz="1600" dirty="0"/>
              <a:t>3.45 </a:t>
            </a:r>
            <a:r>
              <a:rPr lang="zh-CN" altLang="en-US" sz="1600" dirty="0"/>
              <a:t>次，海尔</a:t>
            </a:r>
            <a:r>
              <a:rPr lang="en-US" altLang="zh-CN" sz="1600" dirty="0"/>
              <a:t>4.11</a:t>
            </a:r>
            <a:r>
              <a:rPr lang="zh-CN" altLang="en-US" sz="1600" dirty="0"/>
              <a:t>次，美的</a:t>
            </a:r>
            <a:r>
              <a:rPr lang="en-US" altLang="zh-CN" sz="1600" dirty="0"/>
              <a:t>5.67</a:t>
            </a:r>
            <a:r>
              <a:rPr lang="zh-CN" altLang="en-US" sz="1600" dirty="0"/>
              <a:t>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根据</a:t>
            </a:r>
            <a:r>
              <a:rPr lang="en-US" altLang="zh-CN" sz="1600" dirty="0"/>
              <a:t>2022 </a:t>
            </a:r>
            <a:r>
              <a:rPr lang="zh-CN" altLang="en-US" sz="1600" dirty="0"/>
              <a:t>年财报，美的现金周期为</a:t>
            </a:r>
            <a:r>
              <a:rPr lang="en-US" altLang="zh-CN" sz="1600" dirty="0"/>
              <a:t>2.1 </a:t>
            </a:r>
            <a:r>
              <a:rPr lang="zh-CN" altLang="en-US" sz="1600" dirty="0"/>
              <a:t>天，海尔</a:t>
            </a:r>
            <a:r>
              <a:rPr lang="en-US" altLang="zh-CN" sz="1600" dirty="0"/>
              <a:t>20.7 </a:t>
            </a:r>
            <a:r>
              <a:rPr lang="zh-CN" altLang="en-US" sz="1600" dirty="0"/>
              <a:t>天，格力</a:t>
            </a:r>
            <a:r>
              <a:rPr lang="en-US" altLang="zh-CN" sz="1600" dirty="0"/>
              <a:t>44.6</a:t>
            </a:r>
            <a:r>
              <a:rPr lang="zh-CN" altLang="en-US" sz="1600" dirty="0"/>
              <a:t>天；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美的从原来的考核</a:t>
            </a:r>
            <a:r>
              <a:rPr lang="en-US" altLang="zh-CN" sz="1600" dirty="0"/>
              <a:t>24 </a:t>
            </a:r>
            <a:r>
              <a:rPr lang="zh-CN" altLang="en-US" sz="1600" dirty="0"/>
              <a:t>小时完成流程节点的审批，到后来的</a:t>
            </a:r>
            <a:r>
              <a:rPr lang="en-US" altLang="zh-CN" sz="1600" dirty="0"/>
              <a:t>12 </a:t>
            </a:r>
            <a:r>
              <a:rPr lang="zh-CN" altLang="en-US" sz="1600" dirty="0"/>
              <a:t>小时、</a:t>
            </a:r>
            <a:r>
              <a:rPr lang="en-US" altLang="zh-CN" sz="1600" dirty="0"/>
              <a:t>8</a:t>
            </a:r>
            <a:r>
              <a:rPr lang="zh-CN" altLang="en-US" sz="1600" dirty="0"/>
              <a:t>小时、</a:t>
            </a:r>
            <a:r>
              <a:rPr lang="en-US" altLang="zh-CN" sz="1600" dirty="0"/>
              <a:t>4</a:t>
            </a:r>
            <a:r>
              <a:rPr lang="zh-CN" altLang="en-US" sz="1600" dirty="0"/>
              <a:t>小时，最严格考核要求在</a:t>
            </a:r>
            <a:r>
              <a:rPr lang="en-US" altLang="zh-CN" sz="1600" dirty="0"/>
              <a:t>2</a:t>
            </a:r>
            <a:r>
              <a:rPr lang="zh-CN" altLang="en-US" sz="1600" dirty="0"/>
              <a:t>小时内完成每一个节点审批；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获取数据的效率，美的</a:t>
            </a:r>
            <a:r>
              <a:rPr lang="en-US" altLang="zh-CN" sz="1600" dirty="0"/>
              <a:t>10 </a:t>
            </a:r>
            <a:r>
              <a:rPr lang="zh-CN" altLang="en-US" sz="1600" dirty="0"/>
              <a:t>年前就做到了本月初开上个月的经营分析会，随着数字化落地，美的已做到了各类经营数据的实时获取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B2C7468D-36B7-4F18-A6F9-9D5B50356F2C}"/>
              </a:ext>
            </a:extLst>
          </p:cNvPr>
          <p:cNvGrpSpPr/>
          <p:nvPr/>
        </p:nvGrpSpPr>
        <p:grpSpPr>
          <a:xfrm>
            <a:off x="6111875" y="1948855"/>
            <a:ext cx="5483225" cy="418818"/>
            <a:chOff x="6111875" y="1892293"/>
            <a:chExt cx="5483225" cy="418818"/>
          </a:xfrm>
        </p:grpSpPr>
        <p:sp>
          <p:nvSpPr>
            <p:cNvPr id="11" name="AutoShape 3"/>
            <p:cNvSpPr>
              <a:spLocks noChangeArrowheads="1"/>
            </p:cNvSpPr>
            <p:nvPr/>
          </p:nvSpPr>
          <p:spPr bwMode="auto">
            <a:xfrm rot="5400000">
              <a:off x="8644079" y="-639911"/>
              <a:ext cx="418818" cy="5483225"/>
            </a:xfrm>
            <a:prstGeom prst="homePlate">
              <a:avLst>
                <a:gd name="adj" fmla="val 33941"/>
              </a:avLst>
            </a:prstGeom>
            <a:solidFill>
              <a:schemeClr val="accent1"/>
            </a:solidFill>
            <a:ln>
              <a:noFill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wrap="square" lIns="0" tIns="0" rIns="0" bIns="0" anchor="ctr">
              <a:spAutoFit/>
            </a:bodyPr>
            <a:lstStyle>
              <a:lvl1pPr>
                <a:defRPr sz="1300" b="1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 b="1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 b="1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 b="1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 b="1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 b="1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 b="1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 b="1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 b="1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dirty="0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8527147" y="1917035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</a:rPr>
                <a:t>美的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89522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第三章 变革之心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第三节  数字化转型，爬了</a:t>
            </a:r>
            <a:r>
              <a:rPr lang="en-US" altLang="zh-CN" b="1" dirty="0"/>
              <a:t>5</a:t>
            </a:r>
            <a:r>
              <a:rPr lang="zh-CN" altLang="en-US" b="1" dirty="0"/>
              <a:t>级台阶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美的转型在前，数字化在后</a:t>
            </a:r>
          </a:p>
        </p:txBody>
      </p:sp>
      <p:graphicFrame>
        <p:nvGraphicFramePr>
          <p:cNvPr id="8" name="图示 7"/>
          <p:cNvGraphicFramePr/>
          <p:nvPr>
            <p:extLst>
              <p:ext uri="{D42A27DB-BD31-4B8C-83A1-F6EECF244321}">
                <p14:modId xmlns:p14="http://schemas.microsoft.com/office/powerpoint/2010/main" val="1702061595"/>
              </p:ext>
            </p:extLst>
          </p:nvPr>
        </p:nvGraphicFramePr>
        <p:xfrm>
          <a:off x="2032000" y="1892292"/>
          <a:ext cx="8128000" cy="424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矩形 9"/>
          <p:cNvSpPr/>
          <p:nvPr/>
        </p:nvSpPr>
        <p:spPr>
          <a:xfrm>
            <a:off x="2032000" y="3698617"/>
            <a:ext cx="9541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632</a:t>
            </a:r>
            <a:r>
              <a:rPr lang="zh-CN" altLang="en-US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endParaRPr lang="en-US" altLang="zh-CN" sz="12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一致性变革</a:t>
            </a:r>
            <a:endParaRPr lang="zh-CN" altLang="en-US" sz="1200" dirty="0"/>
          </a:p>
        </p:txBody>
      </p:sp>
      <p:sp>
        <p:nvSpPr>
          <p:cNvPr id="11" name="矩形 10"/>
          <p:cNvSpPr/>
          <p:nvPr/>
        </p:nvSpPr>
        <p:spPr>
          <a:xfrm>
            <a:off x="3865602" y="3383518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双智战略</a:t>
            </a:r>
            <a:endParaRPr lang="zh-CN" altLang="en-US" sz="1200" dirty="0"/>
          </a:p>
        </p:txBody>
      </p:sp>
      <p:sp>
        <p:nvSpPr>
          <p:cNvPr id="12" name="矩形 11"/>
          <p:cNvSpPr/>
          <p:nvPr/>
        </p:nvSpPr>
        <p:spPr>
          <a:xfrm>
            <a:off x="5400675" y="284866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T+3</a:t>
            </a:r>
            <a:r>
              <a:rPr lang="zh-CN" altLang="en-US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模式：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C2M</a:t>
            </a:r>
            <a:r>
              <a:rPr lang="zh-CN" altLang="en-US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客户定制</a:t>
            </a:r>
            <a:endParaRPr lang="zh-CN" altLang="en-US" sz="1200" dirty="0"/>
          </a:p>
        </p:txBody>
      </p:sp>
      <p:sp>
        <p:nvSpPr>
          <p:cNvPr id="13" name="矩形 12"/>
          <p:cNvSpPr/>
          <p:nvPr/>
        </p:nvSpPr>
        <p:spPr>
          <a:xfrm>
            <a:off x="7112000" y="228188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2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IoT</a:t>
            </a:r>
            <a:r>
              <a:rPr lang="zh-CN" altLang="en-US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驱动：</a:t>
            </a:r>
          </a:p>
          <a:p>
            <a:r>
              <a:rPr lang="zh-CN" altLang="en-US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数据赋能的全链路</a:t>
            </a:r>
            <a:endParaRPr lang="en-US" altLang="zh-CN" sz="12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卓越运营</a:t>
            </a:r>
            <a:endParaRPr lang="zh-CN" altLang="en-US" sz="1200" dirty="0"/>
          </a:p>
        </p:txBody>
      </p:sp>
      <p:sp>
        <p:nvSpPr>
          <p:cNvPr id="14" name="矩形 13"/>
          <p:cNvSpPr/>
          <p:nvPr/>
        </p:nvSpPr>
        <p:spPr>
          <a:xfrm>
            <a:off x="9010650" y="1998279"/>
            <a:ext cx="11493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全面数字化</a:t>
            </a:r>
          </a:p>
          <a:p>
            <a:r>
              <a:rPr lang="zh-CN" altLang="en-US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全面智能化</a:t>
            </a:r>
            <a:endParaRPr lang="zh-CN" altLang="en-US" sz="120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613327E-0F2F-4A14-AC07-9917CE5E863D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37846006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第三章 变革之心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第三节  数字化转型，爬了</a:t>
            </a:r>
            <a:r>
              <a:rPr lang="en-US" altLang="zh-CN" b="1" dirty="0"/>
              <a:t>5</a:t>
            </a:r>
            <a:r>
              <a:rPr lang="zh-CN" altLang="en-US" b="1" dirty="0"/>
              <a:t>级台阶</a:t>
            </a:r>
            <a:endParaRPr lang="zh-CN" altLang="en-US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7388" y="2473325"/>
            <a:ext cx="1239837" cy="102711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68350" y="2848383"/>
            <a:ext cx="10382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 dirty="0"/>
              <a:t>背景</a:t>
            </a:r>
            <a:endParaRPr kumimoji="1" lang="zh-CN" altLang="de-DE" sz="1800" dirty="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87388" y="3568700"/>
            <a:ext cx="1239837" cy="102711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68350" y="3943758"/>
            <a:ext cx="10382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 dirty="0"/>
              <a:t>主要矛盾</a:t>
            </a:r>
            <a:endParaRPr kumimoji="1" lang="zh-CN" altLang="de-DE" sz="1800" dirty="0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687388" y="4664075"/>
            <a:ext cx="1239837" cy="102711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768350" y="5039133"/>
            <a:ext cx="10382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521700" algn="r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/>
              <a:t>核心动作</a:t>
            </a:r>
            <a:endParaRPr kumimoji="1" lang="zh-CN" altLang="de-DE" sz="1800" dirty="0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2046288" y="1936750"/>
            <a:ext cx="1720850" cy="4381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FFAA00"/>
            </a:outerShdw>
          </a:effectLst>
          <a:extLst/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2171700" y="2016533"/>
            <a:ext cx="14700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800" dirty="0">
                <a:solidFill>
                  <a:schemeClr val="bg1"/>
                </a:solidFill>
              </a:rPr>
              <a:t>1</a:t>
            </a:r>
            <a:r>
              <a:rPr lang="zh-CN" altLang="en-US" sz="1800" dirty="0">
                <a:solidFill>
                  <a:schemeClr val="bg1"/>
                </a:solidFill>
              </a:rPr>
              <a:t>级台阶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3871913" y="1936750"/>
            <a:ext cx="1720850" cy="4381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FFAA00"/>
            </a:outerShdw>
          </a:effectLst>
          <a:extLst/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3997325" y="2016533"/>
            <a:ext cx="14684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800" dirty="0">
                <a:solidFill>
                  <a:schemeClr val="bg1"/>
                </a:solidFill>
              </a:rPr>
              <a:t>2</a:t>
            </a:r>
            <a:r>
              <a:rPr lang="zh-CN" altLang="en-US" sz="1800" dirty="0">
                <a:solidFill>
                  <a:schemeClr val="bg1"/>
                </a:solidFill>
              </a:rPr>
              <a:t>级台阶</a:t>
            </a: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5697538" y="1936750"/>
            <a:ext cx="1719262" cy="4381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FFAA00"/>
            </a:outerShdw>
          </a:effectLst>
          <a:extLst/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5822950" y="2016533"/>
            <a:ext cx="14684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800" dirty="0">
                <a:solidFill>
                  <a:schemeClr val="bg1"/>
                </a:solidFill>
              </a:rPr>
              <a:t>3</a:t>
            </a:r>
            <a:r>
              <a:rPr lang="zh-CN" altLang="en-US" sz="1800" dirty="0">
                <a:solidFill>
                  <a:schemeClr val="bg1"/>
                </a:solidFill>
              </a:rPr>
              <a:t>级台阶</a:t>
            </a: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2114550" y="2590800"/>
            <a:ext cx="1581150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历经</a:t>
            </a:r>
            <a:r>
              <a:rPr lang="en-US" altLang="zh-CN" sz="1300" dirty="0"/>
              <a:t>15 </a:t>
            </a:r>
            <a:r>
              <a:rPr lang="zh-CN" altLang="en-US" sz="1300" dirty="0"/>
              <a:t>年发展，事业部制弊端日渐突显</a:t>
            </a:r>
            <a:endParaRPr lang="zh-CN" altLang="de-DE" sz="1300" b="0" dirty="0"/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2046288" y="2473325"/>
            <a:ext cx="1720850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3946525" y="2590800"/>
            <a:ext cx="15827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来自互联网的变化不断冲击美的</a:t>
            </a:r>
            <a:endParaRPr lang="zh-CN" altLang="de-DE" sz="1300" b="0" dirty="0"/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3871913" y="2473325"/>
            <a:ext cx="1720850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5764213" y="2590800"/>
            <a:ext cx="1584325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竞争白热化、需求多样化、终端多元化、反应快速化</a:t>
            </a:r>
            <a:endParaRPr lang="zh-CN" altLang="de-DE" sz="1300" b="0" dirty="0"/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5697538" y="2473325"/>
            <a:ext cx="1719262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2114550" y="3686175"/>
            <a:ext cx="1581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一体化管控与深度协同</a:t>
            </a:r>
            <a:endParaRPr lang="zh-CN" altLang="de-DE" sz="1300" b="0" dirty="0"/>
          </a:p>
        </p:txBody>
      </p:sp>
      <p:sp>
        <p:nvSpPr>
          <p:cNvPr id="26" name="Rectangle 22"/>
          <p:cNvSpPr>
            <a:spLocks noChangeArrowheads="1"/>
          </p:cNvSpPr>
          <p:nvPr/>
        </p:nvSpPr>
        <p:spPr bwMode="auto">
          <a:xfrm>
            <a:off x="2046288" y="3568700"/>
            <a:ext cx="1720850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3946525" y="3686175"/>
            <a:ext cx="15827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传统制造业思维向互联网思维转变</a:t>
            </a:r>
            <a:endParaRPr lang="zh-CN" altLang="de-DE" sz="1300" b="0" dirty="0"/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3871913" y="3568700"/>
            <a:ext cx="1720850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9" name="Rectangle 25"/>
          <p:cNvSpPr>
            <a:spLocks noChangeArrowheads="1"/>
          </p:cNvSpPr>
          <p:nvPr/>
        </p:nvSpPr>
        <p:spPr bwMode="auto">
          <a:xfrm>
            <a:off x="5764213" y="3686175"/>
            <a:ext cx="1584325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重资产、高库存传统产销模式落后，内部速度跟不上外部变化</a:t>
            </a:r>
            <a:endParaRPr lang="zh-CN" altLang="de-DE" sz="1300" b="0" dirty="0"/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5697538" y="3568700"/>
            <a:ext cx="1719262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31" name="Rectangle 27"/>
          <p:cNvSpPr>
            <a:spLocks noChangeArrowheads="1"/>
          </p:cNvSpPr>
          <p:nvPr/>
        </p:nvSpPr>
        <p:spPr bwMode="auto">
          <a:xfrm>
            <a:off x="2114550" y="4781550"/>
            <a:ext cx="1581150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三个一致：流程一致、数据一致、系统一致</a:t>
            </a:r>
            <a:endParaRPr lang="zh-CN" altLang="de-DE" sz="1300" b="0" dirty="0"/>
          </a:p>
        </p:txBody>
      </p:sp>
      <p:sp>
        <p:nvSpPr>
          <p:cNvPr id="32" name="Rectangle 28"/>
          <p:cNvSpPr>
            <a:spLocks noChangeArrowheads="1"/>
          </p:cNvSpPr>
          <p:nvPr/>
        </p:nvSpPr>
        <p:spPr bwMode="auto">
          <a:xfrm>
            <a:off x="2046288" y="4664075"/>
            <a:ext cx="1720850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33" name="Rectangle 29"/>
          <p:cNvSpPr>
            <a:spLocks noChangeArrowheads="1"/>
          </p:cNvSpPr>
          <p:nvPr/>
        </p:nvSpPr>
        <p:spPr bwMode="auto">
          <a:xfrm>
            <a:off x="3946525" y="4781550"/>
            <a:ext cx="1582738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主动拥抱互联网，打造大数据平台，推动全面移动化，进行智能制造的内部改造</a:t>
            </a:r>
            <a:endParaRPr lang="zh-CN" altLang="de-DE" sz="1300" b="0" dirty="0"/>
          </a:p>
        </p:txBody>
      </p:sp>
      <p:sp>
        <p:nvSpPr>
          <p:cNvPr id="34" name="Rectangle 30"/>
          <p:cNvSpPr>
            <a:spLocks noChangeArrowheads="1"/>
          </p:cNvSpPr>
          <p:nvPr/>
        </p:nvSpPr>
        <p:spPr bwMode="auto">
          <a:xfrm>
            <a:off x="3871913" y="4664075"/>
            <a:ext cx="1720850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35" name="Rectangle 31"/>
          <p:cNvSpPr>
            <a:spLocks noChangeArrowheads="1"/>
          </p:cNvSpPr>
          <p:nvPr/>
        </p:nvSpPr>
        <p:spPr bwMode="auto">
          <a:xfrm>
            <a:off x="5764213" y="4781550"/>
            <a:ext cx="1584325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全面推行</a:t>
            </a:r>
            <a:r>
              <a:rPr lang="en-US" altLang="zh-CN" sz="1300" dirty="0"/>
              <a:t>T+3 </a:t>
            </a:r>
            <a:r>
              <a:rPr lang="zh-CN" altLang="en-US" sz="1300" dirty="0"/>
              <a:t>模式，实施数据驱动的</a:t>
            </a:r>
            <a:r>
              <a:rPr lang="en-US" altLang="zh-CN" sz="1300" dirty="0"/>
              <a:t>C2M </a:t>
            </a:r>
            <a:r>
              <a:rPr lang="zh-CN" altLang="en-US" sz="1300" dirty="0"/>
              <a:t>客户定制</a:t>
            </a:r>
            <a:endParaRPr lang="zh-CN" altLang="de-DE" sz="1300" b="0" dirty="0"/>
          </a:p>
        </p:txBody>
      </p:sp>
      <p:sp>
        <p:nvSpPr>
          <p:cNvPr id="36" name="Rectangle 32"/>
          <p:cNvSpPr>
            <a:spLocks noChangeArrowheads="1"/>
          </p:cNvSpPr>
          <p:nvPr/>
        </p:nvSpPr>
        <p:spPr bwMode="auto">
          <a:xfrm>
            <a:off x="5697538" y="4664075"/>
            <a:ext cx="1719262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37" name="Rectangle 33"/>
          <p:cNvSpPr>
            <a:spLocks noChangeArrowheads="1"/>
          </p:cNvSpPr>
          <p:nvPr/>
        </p:nvSpPr>
        <p:spPr bwMode="auto">
          <a:xfrm>
            <a:off x="7510463" y="1936750"/>
            <a:ext cx="1720850" cy="4381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FFAA00"/>
            </a:outerShdw>
          </a:effectLst>
          <a:extLst/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38" name="Text Box 34"/>
          <p:cNvSpPr txBox="1">
            <a:spLocks noChangeArrowheads="1"/>
          </p:cNvSpPr>
          <p:nvPr/>
        </p:nvSpPr>
        <p:spPr bwMode="auto">
          <a:xfrm>
            <a:off x="7635875" y="2016533"/>
            <a:ext cx="14700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800" dirty="0">
                <a:solidFill>
                  <a:schemeClr val="bg1"/>
                </a:solidFill>
              </a:rPr>
              <a:t>4</a:t>
            </a:r>
            <a:r>
              <a:rPr lang="zh-CN" altLang="en-US" sz="1800" dirty="0">
                <a:solidFill>
                  <a:schemeClr val="bg1"/>
                </a:solidFill>
              </a:rPr>
              <a:t>级台阶</a:t>
            </a:r>
          </a:p>
        </p:txBody>
      </p:sp>
      <p:sp>
        <p:nvSpPr>
          <p:cNvPr id="39" name="Rectangle 35"/>
          <p:cNvSpPr>
            <a:spLocks noChangeArrowheads="1"/>
          </p:cNvSpPr>
          <p:nvPr/>
        </p:nvSpPr>
        <p:spPr bwMode="auto">
          <a:xfrm>
            <a:off x="7578725" y="2590800"/>
            <a:ext cx="1584325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提升全价值链运营水平，需大量实时过程数据支撑，实现软件系统全面支持和保障</a:t>
            </a:r>
            <a:endParaRPr lang="zh-CN" altLang="de-DE" sz="1300" b="0" dirty="0"/>
          </a:p>
        </p:txBody>
      </p:sp>
      <p:sp>
        <p:nvSpPr>
          <p:cNvPr id="40" name="Rectangle 36"/>
          <p:cNvSpPr>
            <a:spLocks noChangeArrowheads="1"/>
          </p:cNvSpPr>
          <p:nvPr/>
        </p:nvSpPr>
        <p:spPr bwMode="auto">
          <a:xfrm>
            <a:off x="7510463" y="2473325"/>
            <a:ext cx="1720850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41" name="Rectangle 37"/>
          <p:cNvSpPr>
            <a:spLocks noChangeArrowheads="1"/>
          </p:cNvSpPr>
          <p:nvPr/>
        </p:nvSpPr>
        <p:spPr bwMode="auto">
          <a:xfrm>
            <a:off x="7578725" y="3686175"/>
            <a:ext cx="1584325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工业制造的软件系统是软肋，没有现成标杆学习，只能自主研发</a:t>
            </a:r>
            <a:endParaRPr lang="zh-CN" altLang="de-DE" sz="1300" b="0" dirty="0"/>
          </a:p>
        </p:txBody>
      </p:sp>
      <p:sp>
        <p:nvSpPr>
          <p:cNvPr id="42" name="Rectangle 38"/>
          <p:cNvSpPr>
            <a:spLocks noChangeArrowheads="1"/>
          </p:cNvSpPr>
          <p:nvPr/>
        </p:nvSpPr>
        <p:spPr bwMode="auto">
          <a:xfrm>
            <a:off x="7510463" y="3568700"/>
            <a:ext cx="1720850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43" name="Rectangle 39"/>
          <p:cNvSpPr>
            <a:spLocks noChangeArrowheads="1"/>
          </p:cNvSpPr>
          <p:nvPr/>
        </p:nvSpPr>
        <p:spPr bwMode="auto">
          <a:xfrm>
            <a:off x="7578725" y="4781550"/>
            <a:ext cx="1584325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依托</a:t>
            </a:r>
            <a:r>
              <a:rPr lang="en-US" altLang="zh-CN" sz="1300" dirty="0"/>
              <a:t>T+3 </a:t>
            </a:r>
            <a:r>
              <a:rPr lang="zh-CN" altLang="en-US" sz="1300" dirty="0"/>
              <a:t>模式，自主探索开发全链路、全职能工业软件</a:t>
            </a:r>
            <a:endParaRPr lang="zh-CN" altLang="de-DE" sz="1300" b="0" dirty="0"/>
          </a:p>
        </p:txBody>
      </p:sp>
      <p:sp>
        <p:nvSpPr>
          <p:cNvPr id="44" name="Rectangle 40"/>
          <p:cNvSpPr>
            <a:spLocks noChangeArrowheads="1"/>
          </p:cNvSpPr>
          <p:nvPr/>
        </p:nvSpPr>
        <p:spPr bwMode="auto">
          <a:xfrm>
            <a:off x="7510463" y="4664075"/>
            <a:ext cx="1720850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45" name="Rectangle 33"/>
          <p:cNvSpPr>
            <a:spLocks noChangeArrowheads="1"/>
          </p:cNvSpPr>
          <p:nvPr/>
        </p:nvSpPr>
        <p:spPr bwMode="auto">
          <a:xfrm>
            <a:off x="9356725" y="1936750"/>
            <a:ext cx="1720850" cy="4381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FFAA00"/>
            </a:outerShdw>
          </a:effectLst>
          <a:extLst/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46" name="Text Box 34"/>
          <p:cNvSpPr txBox="1">
            <a:spLocks noChangeArrowheads="1"/>
          </p:cNvSpPr>
          <p:nvPr/>
        </p:nvSpPr>
        <p:spPr bwMode="auto">
          <a:xfrm>
            <a:off x="9482137" y="2016533"/>
            <a:ext cx="14700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800" dirty="0">
                <a:solidFill>
                  <a:schemeClr val="bg1"/>
                </a:solidFill>
              </a:rPr>
              <a:t>5</a:t>
            </a:r>
            <a:r>
              <a:rPr lang="zh-CN" altLang="en-US" sz="1800" dirty="0">
                <a:solidFill>
                  <a:schemeClr val="bg1"/>
                </a:solidFill>
              </a:rPr>
              <a:t>级台阶</a:t>
            </a:r>
          </a:p>
        </p:txBody>
      </p:sp>
      <p:sp>
        <p:nvSpPr>
          <p:cNvPr id="47" name="Rectangle 35"/>
          <p:cNvSpPr>
            <a:spLocks noChangeArrowheads="1"/>
          </p:cNvSpPr>
          <p:nvPr/>
        </p:nvSpPr>
        <p:spPr bwMode="auto">
          <a:xfrm>
            <a:off x="9424987" y="2590800"/>
            <a:ext cx="1584325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如何让数字化在内部实现卓越运营，外部直达用户，打通价值链，贯穿整个经营管理</a:t>
            </a:r>
            <a:endParaRPr lang="zh-CN" altLang="de-DE" sz="1300" b="0" dirty="0"/>
          </a:p>
        </p:txBody>
      </p:sp>
      <p:sp>
        <p:nvSpPr>
          <p:cNvPr id="48" name="Rectangle 36"/>
          <p:cNvSpPr>
            <a:spLocks noChangeArrowheads="1"/>
          </p:cNvSpPr>
          <p:nvPr/>
        </p:nvSpPr>
        <p:spPr bwMode="auto">
          <a:xfrm>
            <a:off x="9356725" y="2473325"/>
            <a:ext cx="1720850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49" name="Rectangle 37"/>
          <p:cNvSpPr>
            <a:spLocks noChangeArrowheads="1"/>
          </p:cNvSpPr>
          <p:nvPr/>
        </p:nvSpPr>
        <p:spPr bwMode="auto">
          <a:xfrm>
            <a:off x="9424987" y="3686175"/>
            <a:ext cx="1584325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延伸性不足、渗透度不够、覆盖面不广</a:t>
            </a:r>
            <a:endParaRPr lang="zh-CN" altLang="de-DE" sz="1300" b="0" dirty="0"/>
          </a:p>
        </p:txBody>
      </p:sp>
      <p:sp>
        <p:nvSpPr>
          <p:cNvPr id="50" name="Rectangle 38"/>
          <p:cNvSpPr>
            <a:spLocks noChangeArrowheads="1"/>
          </p:cNvSpPr>
          <p:nvPr/>
        </p:nvSpPr>
        <p:spPr bwMode="auto">
          <a:xfrm>
            <a:off x="9356725" y="3568700"/>
            <a:ext cx="1720850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51" name="Rectangle 39"/>
          <p:cNvSpPr>
            <a:spLocks noChangeArrowheads="1"/>
          </p:cNvSpPr>
          <p:nvPr/>
        </p:nvSpPr>
        <p:spPr bwMode="auto">
          <a:xfrm>
            <a:off x="9424987" y="4781550"/>
            <a:ext cx="15843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sz="1300" dirty="0"/>
              <a:t>用</a:t>
            </a:r>
            <a:r>
              <a:rPr lang="en-US" altLang="zh-CN" sz="1300" dirty="0"/>
              <a:t>5G+ </a:t>
            </a:r>
            <a:r>
              <a:rPr lang="zh-CN" altLang="en-US" sz="1300" dirty="0"/>
              <a:t>工业互联网，链接用户与企业，覆盖供应链、制造、物流、交付、服务、产品、购买、计划等不同业务场景</a:t>
            </a:r>
            <a:endParaRPr lang="zh-CN" altLang="de-DE" sz="1300" b="0" dirty="0"/>
          </a:p>
        </p:txBody>
      </p:sp>
      <p:sp>
        <p:nvSpPr>
          <p:cNvPr id="52" name="Rectangle 40"/>
          <p:cNvSpPr>
            <a:spLocks noChangeArrowheads="1"/>
          </p:cNvSpPr>
          <p:nvPr/>
        </p:nvSpPr>
        <p:spPr bwMode="auto">
          <a:xfrm>
            <a:off x="9356725" y="4664075"/>
            <a:ext cx="1720850" cy="1027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C061D42E-3660-4523-BCB0-6127C4F96B3B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3717871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第三章 变革之心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第三节  数字化转型，爬了</a:t>
            </a:r>
            <a:r>
              <a:rPr lang="en-US" altLang="zh-CN" b="1" dirty="0"/>
              <a:t>5</a:t>
            </a:r>
            <a:r>
              <a:rPr lang="zh-CN" altLang="en-US" b="1" dirty="0"/>
              <a:t>级台阶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美的数字化转型的</a:t>
            </a:r>
            <a:r>
              <a:rPr lang="en-US" altLang="zh-CN" dirty="0"/>
              <a:t>5</a:t>
            </a:r>
            <a:r>
              <a:rPr lang="zh-CN" altLang="en-US" dirty="0"/>
              <a:t>个关键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2012395717"/>
              </p:ext>
            </p:extLst>
          </p:nvPr>
        </p:nvGraphicFramePr>
        <p:xfrm>
          <a:off x="2032000" y="1892292"/>
          <a:ext cx="8128000" cy="424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2F8621C9-B675-4C25-B359-244EB5AB392E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1398277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第四章 机制之根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管理机制：何享健造了一座结果导向的钟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美的机制“</a:t>
            </a:r>
            <a:r>
              <a:rPr lang="en-US" altLang="zh-CN" dirty="0"/>
              <a:t>135</a:t>
            </a:r>
            <a:r>
              <a:rPr lang="zh-CN" altLang="en-US" dirty="0"/>
              <a:t>”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15528"/>
          <a:stretch/>
        </p:blipFill>
        <p:spPr>
          <a:xfrm>
            <a:off x="2089944" y="2070328"/>
            <a:ext cx="8005762" cy="384843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7F50FD8-8CFA-4F04-9038-31945358195B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15290519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第四章 机制之根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治理机制：要命的顶层设计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美的治理机制的演变路径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97" y="2261624"/>
            <a:ext cx="10489406" cy="293210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0604CD6-F746-47AB-94B3-2DD4402E4FF2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38349214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第四章 机制之根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治理机制：要命的顶层设计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股权激励</a:t>
            </a:r>
            <a:r>
              <a:rPr lang="en-US" altLang="zh-CN" dirty="0"/>
              <a:t>5</a:t>
            </a:r>
            <a:r>
              <a:rPr lang="zh-CN" altLang="en-US" dirty="0"/>
              <a:t>个层级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1799491826"/>
              </p:ext>
            </p:extLst>
          </p:nvPr>
        </p:nvGraphicFramePr>
        <p:xfrm>
          <a:off x="2032000" y="2070328"/>
          <a:ext cx="8128000" cy="4068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C0987F76-A6E0-4B15-B16E-32A5F9AEE72D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21232754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第五章 将帅之路 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如何打造职业化团队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美的职业经理人分三类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3325014275"/>
              </p:ext>
            </p:extLst>
          </p:nvPr>
        </p:nvGraphicFramePr>
        <p:xfrm>
          <a:off x="2032000" y="1892292"/>
          <a:ext cx="8128000" cy="424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5C58C59A-7C06-4C7F-9445-11640D943A7D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25733074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第五章 将帅之路 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如何打造职业化团队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美的职业化运行体系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2249268699"/>
              </p:ext>
            </p:extLst>
          </p:nvPr>
        </p:nvGraphicFramePr>
        <p:xfrm>
          <a:off x="2032000" y="1819276"/>
          <a:ext cx="8128000" cy="4319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7029450" y="250507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推动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029449" y="501015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锻炼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545229" y="501015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产生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545229" y="250507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完善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DB03047-FB51-46B7-AEC1-BD27821B7DEF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5566781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第五章 将帅之路 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毕业生如何成长为总经理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美的人才成长机制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3389210435"/>
              </p:ext>
            </p:extLst>
          </p:nvPr>
        </p:nvGraphicFramePr>
        <p:xfrm>
          <a:off x="2032000" y="2070328"/>
          <a:ext cx="8128000" cy="4068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29C4C628-3000-41A1-8D0F-E1BABC64BF56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316048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第五章 将帅之路 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第三节  </a:t>
            </a:r>
            <a:r>
              <a:rPr lang="en-US" altLang="zh-CN" b="1" dirty="0"/>
              <a:t>HR</a:t>
            </a:r>
            <a:r>
              <a:rPr lang="zh-CN" altLang="en-US" b="1" dirty="0"/>
              <a:t>，既当好人，又当坏人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</a:t>
            </a:r>
            <a:r>
              <a:rPr lang="en-US" altLang="zh-CN" dirty="0"/>
              <a:t>HR</a:t>
            </a:r>
            <a:r>
              <a:rPr lang="zh-CN" altLang="en-US" dirty="0"/>
              <a:t>的发展演变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3194532862"/>
              </p:ext>
            </p:extLst>
          </p:nvPr>
        </p:nvGraphicFramePr>
        <p:xfrm>
          <a:off x="603250" y="1884892"/>
          <a:ext cx="4483100" cy="4147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8955" y="2618316"/>
            <a:ext cx="6131662" cy="258127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2B98671A-4E04-4000-B4D7-F24185C3E8AA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2179945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开篇：运营之轮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“大运营”拉通战略、管控、业务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1.“</a:t>
            </a:r>
            <a:r>
              <a:rPr lang="zh-CN" altLang="en-US" dirty="0"/>
              <a:t>大运营”：战略、管控、业务的相通相生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0563" y="1892292"/>
            <a:ext cx="3862388" cy="389411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094412" y="2502407"/>
            <a:ext cx="55118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美的的战略是动态的、弹性的；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CN" altLang="en-US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美的的业务和管控之间的关系是在相同的战略目标下，分工之后的再合作；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CN" altLang="en-US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过程中，业务对外部和内部的需求不断进行反馈；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CN" altLang="en-US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管控部门在与业务部门的互动中，一方面提供支持服务，帮助业务更好地克服困难、抓住机会，另一方面基于整体战略，对业务进行监管，避免业务的偏离和怠惰，从而推动业务持续领先；</a:t>
            </a: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 rot="5400000">
            <a:off x="8644079" y="-639911"/>
            <a:ext cx="418818" cy="5483225"/>
          </a:xfrm>
          <a:prstGeom prst="homePlate">
            <a:avLst>
              <a:gd name="adj" fmla="val 33941"/>
            </a:avLst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square"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527147" y="191703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美的</a:t>
            </a:r>
          </a:p>
        </p:txBody>
      </p:sp>
    </p:spTree>
    <p:extLst>
      <p:ext uri="{BB962C8B-B14F-4D97-AF65-F5344CB8AC3E}">
        <p14:creationId xmlns:p14="http://schemas.microsoft.com/office/powerpoint/2010/main" val="1339741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第五章 将帅之路 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第三节  </a:t>
            </a:r>
            <a:r>
              <a:rPr lang="en-US" altLang="zh-CN" b="1" dirty="0"/>
              <a:t>HR</a:t>
            </a:r>
            <a:r>
              <a:rPr lang="zh-CN" altLang="en-US" b="1" dirty="0"/>
              <a:t>，既当好人，又当坏人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</a:t>
            </a:r>
            <a:r>
              <a:rPr lang="en-US" altLang="zh-CN" dirty="0"/>
              <a:t>HR</a:t>
            </a:r>
            <a:r>
              <a:rPr lang="zh-CN" altLang="en-US" dirty="0"/>
              <a:t>打造组织力的五个方面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3553127646"/>
              </p:ext>
            </p:extLst>
          </p:nvPr>
        </p:nvGraphicFramePr>
        <p:xfrm>
          <a:off x="2449512" y="1915541"/>
          <a:ext cx="7292975" cy="3876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1ED2E45C-B44C-4885-8B64-2D6399D45D3A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27159534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第六章 资财之力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“强势”的财务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美的财务的作用和表现非常强大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3124984592"/>
              </p:ext>
            </p:extLst>
          </p:nvPr>
        </p:nvGraphicFramePr>
        <p:xfrm>
          <a:off x="2032000" y="2070328"/>
          <a:ext cx="8128000" cy="4068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F8C120A7-FD4E-4D8C-8F70-26C4410BC939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8234531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第六章 资财之力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“强势”的财务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美的财务参与研发全过程的关注点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341380794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3D4FEE78-CD82-4EA6-8628-E56F28E60065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28103240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第六章 资财之力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“强势”的财务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美的产生“强势”财务的原因</a:t>
            </a:r>
          </a:p>
        </p:txBody>
      </p:sp>
      <p:graphicFrame>
        <p:nvGraphicFramePr>
          <p:cNvPr id="4" name="图示 3"/>
          <p:cNvGraphicFramePr/>
          <p:nvPr>
            <p:extLst>
              <p:ext uri="{D42A27DB-BD31-4B8C-83A1-F6EECF244321}">
                <p14:modId xmlns:p14="http://schemas.microsoft.com/office/powerpoint/2010/main" val="2478701283"/>
              </p:ext>
            </p:extLst>
          </p:nvPr>
        </p:nvGraphicFramePr>
        <p:xfrm>
          <a:off x="2032000" y="1892292"/>
          <a:ext cx="8128000" cy="424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9CC8CC16-7611-4DA9-ADA5-37B60BF26A43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11801338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第六章 资财之力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“强势”的财务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美的年度绩效</a:t>
            </a:r>
            <a:r>
              <a:rPr lang="en-US" altLang="zh-CN" dirty="0"/>
              <a:t>KPI</a:t>
            </a:r>
            <a:r>
              <a:rPr lang="zh-CN" altLang="en-US" dirty="0"/>
              <a:t>分解示意图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1846052476"/>
              </p:ext>
            </p:extLst>
          </p:nvPr>
        </p:nvGraphicFramePr>
        <p:xfrm>
          <a:off x="609600" y="1680398"/>
          <a:ext cx="10972800" cy="4977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0625C078-7958-4984-AC30-EC8F1F2168C8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37054977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第六章 资财之力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让资本外力成为他律和助力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美的借助资本市场解决的</a:t>
            </a:r>
            <a:r>
              <a:rPr lang="en-US" altLang="zh-CN" dirty="0"/>
              <a:t>7</a:t>
            </a:r>
            <a:r>
              <a:rPr lang="zh-CN" altLang="en-US" dirty="0"/>
              <a:t>个问题</a:t>
            </a:r>
          </a:p>
        </p:txBody>
      </p:sp>
      <p:graphicFrame>
        <p:nvGraphicFramePr>
          <p:cNvPr id="4" name="图示 3"/>
          <p:cNvGraphicFramePr/>
          <p:nvPr>
            <p:extLst>
              <p:ext uri="{D42A27DB-BD31-4B8C-83A1-F6EECF244321}">
                <p14:modId xmlns:p14="http://schemas.microsoft.com/office/powerpoint/2010/main" val="562313142"/>
              </p:ext>
            </p:extLst>
          </p:nvPr>
        </p:nvGraphicFramePr>
        <p:xfrm>
          <a:off x="2032000" y="1892292"/>
          <a:ext cx="8128000" cy="424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EB353EA6-34BD-428C-B90F-A5979A649238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23523324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第七章 营运之道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营运部门是做什么的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营运部门的“</a:t>
            </a:r>
            <a:r>
              <a:rPr lang="en-US" altLang="zh-CN" dirty="0"/>
              <a:t>12337</a:t>
            </a:r>
            <a:r>
              <a:rPr lang="zh-CN" altLang="en-US" dirty="0"/>
              <a:t>“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3431772622"/>
              </p:ext>
            </p:extLst>
          </p:nvPr>
        </p:nvGraphicFramePr>
        <p:xfrm>
          <a:off x="1128712" y="1964495"/>
          <a:ext cx="9934575" cy="4068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7FA88D87-1054-449C-B830-D64EDAC0E2FF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13900335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第七章 营运之道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营运部门是做什么的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营运部门的</a:t>
            </a:r>
            <a:r>
              <a:rPr lang="en-US" altLang="zh-CN" dirty="0"/>
              <a:t>7</a:t>
            </a:r>
            <a:r>
              <a:rPr lang="zh-CN" altLang="en-US" dirty="0"/>
              <a:t>项职责</a:t>
            </a:r>
          </a:p>
        </p:txBody>
      </p:sp>
      <p:sp>
        <p:nvSpPr>
          <p:cNvPr id="5" name="Freeform 2"/>
          <p:cNvSpPr>
            <a:spLocks/>
          </p:cNvSpPr>
          <p:nvPr/>
        </p:nvSpPr>
        <p:spPr bwMode="auto">
          <a:xfrm>
            <a:off x="5233987" y="2847640"/>
            <a:ext cx="1743075" cy="1701800"/>
          </a:xfrm>
          <a:custGeom>
            <a:avLst/>
            <a:gdLst>
              <a:gd name="T0" fmla="*/ 2147483646 w 984"/>
              <a:gd name="T1" fmla="*/ 2147483646 h 960"/>
              <a:gd name="T2" fmla="*/ 0 w 984"/>
              <a:gd name="T3" fmla="*/ 2147483646 h 960"/>
              <a:gd name="T4" fmla="*/ 2147483646 w 984"/>
              <a:gd name="T5" fmla="*/ 2147483646 h 960"/>
              <a:gd name="T6" fmla="*/ 2147483646 w 984"/>
              <a:gd name="T7" fmla="*/ 0 h 960"/>
              <a:gd name="T8" fmla="*/ 2147483646 w 984"/>
              <a:gd name="T9" fmla="*/ 2147483646 h 960"/>
              <a:gd name="T10" fmla="*/ 2147483646 w 984"/>
              <a:gd name="T11" fmla="*/ 2147483646 h 960"/>
              <a:gd name="T12" fmla="*/ 2147483646 w 984"/>
              <a:gd name="T13" fmla="*/ 2147483646 h 960"/>
              <a:gd name="T14" fmla="*/ 2147483646 w 984"/>
              <a:gd name="T15" fmla="*/ 2147483646 h 96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984"/>
              <a:gd name="T25" fmla="*/ 0 h 960"/>
              <a:gd name="T26" fmla="*/ 984 w 984"/>
              <a:gd name="T27" fmla="*/ 960 h 96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84" h="960">
                <a:moveTo>
                  <a:pt x="273" y="960"/>
                </a:moveTo>
                <a:lnTo>
                  <a:pt x="0" y="617"/>
                </a:lnTo>
                <a:lnTo>
                  <a:pt x="97" y="190"/>
                </a:lnTo>
                <a:lnTo>
                  <a:pt x="492" y="0"/>
                </a:lnTo>
                <a:lnTo>
                  <a:pt x="886" y="190"/>
                </a:lnTo>
                <a:lnTo>
                  <a:pt x="984" y="618"/>
                </a:lnTo>
                <a:lnTo>
                  <a:pt x="710" y="960"/>
                </a:lnTo>
                <a:lnTo>
                  <a:pt x="273" y="9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Freeform 4"/>
          <p:cNvSpPr>
            <a:spLocks/>
          </p:cNvSpPr>
          <p:nvPr/>
        </p:nvSpPr>
        <p:spPr bwMode="auto">
          <a:xfrm>
            <a:off x="1841499" y="3006390"/>
            <a:ext cx="3546475" cy="169862"/>
          </a:xfrm>
          <a:custGeom>
            <a:avLst/>
            <a:gdLst>
              <a:gd name="T0" fmla="*/ 2147483646 w 2234"/>
              <a:gd name="T1" fmla="*/ 2147483646 h 107"/>
              <a:gd name="T2" fmla="*/ 2147483646 w 2234"/>
              <a:gd name="T3" fmla="*/ 2147483646 h 107"/>
              <a:gd name="T4" fmla="*/ 0 w 2234"/>
              <a:gd name="T5" fmla="*/ 0 h 107"/>
              <a:gd name="T6" fmla="*/ 0 60000 65536"/>
              <a:gd name="T7" fmla="*/ 0 60000 65536"/>
              <a:gd name="T8" fmla="*/ 0 60000 65536"/>
              <a:gd name="T9" fmla="*/ 0 w 2234"/>
              <a:gd name="T10" fmla="*/ 0 h 107"/>
              <a:gd name="T11" fmla="*/ 2234 w 2234"/>
              <a:gd name="T12" fmla="*/ 107 h 1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34" h="107">
                <a:moveTo>
                  <a:pt x="2234" y="107"/>
                </a:moveTo>
                <a:lnTo>
                  <a:pt x="2014" y="5"/>
                </a:lnTo>
                <a:lnTo>
                  <a:pt x="0" y="0"/>
                </a:lnTo>
              </a:path>
            </a:pathLst>
          </a:custGeom>
          <a:noFill/>
          <a:ln w="22225">
            <a:solidFill>
              <a:schemeClr val="hlink"/>
            </a:solidFill>
            <a:round/>
            <a:headEnd type="triangle" w="med" len="lg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7418387" y="3732205"/>
            <a:ext cx="296386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b="0" dirty="0"/>
              <a:t>分权体系建立与优化</a:t>
            </a:r>
            <a:endParaRPr lang="en-US" altLang="de-DE" sz="16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386387" y="3600829"/>
            <a:ext cx="145891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</a:pPr>
            <a:r>
              <a:rPr lang="zh-CN" altLang="en-US" sz="1600" dirty="0">
                <a:solidFill>
                  <a:schemeClr val="bg1"/>
                </a:solidFill>
              </a:rPr>
              <a:t>营运工作职责</a:t>
            </a:r>
            <a:endParaRPr lang="en-US" altLang="de-DE" sz="1600" dirty="0">
              <a:solidFill>
                <a:schemeClr val="bg1"/>
              </a:solidFill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7418387" y="2665405"/>
            <a:ext cx="296386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b="0" dirty="0"/>
              <a:t>一级</a:t>
            </a:r>
            <a:r>
              <a:rPr lang="en-US" altLang="zh-CN" b="0" dirty="0"/>
              <a:t>KPI</a:t>
            </a:r>
            <a:r>
              <a:rPr lang="zh-CN" altLang="en-US" b="0" dirty="0"/>
              <a:t>考核管理</a:t>
            </a:r>
            <a:endParaRPr lang="en-US" altLang="de-DE" sz="1600" dirty="0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865312" y="3732205"/>
            <a:ext cx="296386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b="0" dirty="0"/>
              <a:t>重点工作计划管理</a:t>
            </a:r>
            <a:endParaRPr lang="en-US" altLang="de-DE" sz="1600" dirty="0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6502399" y="4563727"/>
            <a:ext cx="3889375" cy="528638"/>
          </a:xfrm>
          <a:custGeom>
            <a:avLst/>
            <a:gdLst>
              <a:gd name="T0" fmla="*/ 0 w 2450"/>
              <a:gd name="T1" fmla="*/ 0 h 275"/>
              <a:gd name="T2" fmla="*/ 2147483646 w 2450"/>
              <a:gd name="T3" fmla="*/ 2147483646 h 275"/>
              <a:gd name="T4" fmla="*/ 2147483646 w 2450"/>
              <a:gd name="T5" fmla="*/ 2147483646 h 275"/>
              <a:gd name="T6" fmla="*/ 0 60000 65536"/>
              <a:gd name="T7" fmla="*/ 0 60000 65536"/>
              <a:gd name="T8" fmla="*/ 0 60000 65536"/>
              <a:gd name="T9" fmla="*/ 0 w 2450"/>
              <a:gd name="T10" fmla="*/ 0 h 275"/>
              <a:gd name="T11" fmla="*/ 2450 w 2450"/>
              <a:gd name="T12" fmla="*/ 275 h 2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50" h="275">
                <a:moveTo>
                  <a:pt x="0" y="0"/>
                </a:moveTo>
                <a:lnTo>
                  <a:pt x="128" y="274"/>
                </a:lnTo>
                <a:lnTo>
                  <a:pt x="2450" y="275"/>
                </a:lnTo>
              </a:path>
            </a:pathLst>
          </a:custGeom>
          <a:noFill/>
          <a:ln w="22225">
            <a:solidFill>
              <a:schemeClr val="hlink"/>
            </a:solidFill>
            <a:round/>
            <a:headEnd type="triangle" w="med" len="lg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4" name="Freeform 10"/>
          <p:cNvSpPr>
            <a:spLocks/>
          </p:cNvSpPr>
          <p:nvPr/>
        </p:nvSpPr>
        <p:spPr bwMode="auto">
          <a:xfrm>
            <a:off x="1851024" y="4554202"/>
            <a:ext cx="3859213" cy="538163"/>
          </a:xfrm>
          <a:custGeom>
            <a:avLst/>
            <a:gdLst>
              <a:gd name="T0" fmla="*/ 2147483646 w 2431"/>
              <a:gd name="T1" fmla="*/ 0 h 280"/>
              <a:gd name="T2" fmla="*/ 2147483646 w 2431"/>
              <a:gd name="T3" fmla="*/ 2147483646 h 280"/>
              <a:gd name="T4" fmla="*/ 0 w 2431"/>
              <a:gd name="T5" fmla="*/ 2147483646 h 280"/>
              <a:gd name="T6" fmla="*/ 0 60000 65536"/>
              <a:gd name="T7" fmla="*/ 0 60000 65536"/>
              <a:gd name="T8" fmla="*/ 0 60000 65536"/>
              <a:gd name="T9" fmla="*/ 0 w 2431"/>
              <a:gd name="T10" fmla="*/ 0 h 280"/>
              <a:gd name="T11" fmla="*/ 2431 w 2431"/>
              <a:gd name="T12" fmla="*/ 280 h 2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31" h="280">
                <a:moveTo>
                  <a:pt x="2431" y="0"/>
                </a:moveTo>
                <a:lnTo>
                  <a:pt x="2303" y="279"/>
                </a:lnTo>
                <a:lnTo>
                  <a:pt x="0" y="280"/>
                </a:lnTo>
              </a:path>
            </a:pathLst>
          </a:custGeom>
          <a:noFill/>
          <a:ln w="22225">
            <a:solidFill>
              <a:schemeClr val="hlink"/>
            </a:solidFill>
            <a:round/>
            <a:headEnd type="triangle" w="med" len="lg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7418387" y="4722805"/>
            <a:ext cx="296386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b="0" dirty="0"/>
              <a:t>流程效率提升与合理化整改</a:t>
            </a:r>
            <a:endParaRPr lang="en-US" altLang="de-DE" sz="1600" dirty="0"/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1865312" y="4722805"/>
            <a:ext cx="296386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b="0" dirty="0"/>
              <a:t>制度完善与执行情况检核</a:t>
            </a:r>
            <a:endParaRPr lang="en-US" altLang="de-DE" sz="1600" dirty="0"/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1865312" y="2671755"/>
            <a:ext cx="296386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b="0" dirty="0"/>
              <a:t>重大或专项工作调研与推动</a:t>
            </a:r>
            <a:endParaRPr lang="en-US" altLang="de-DE" sz="1600" dirty="0"/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6099174" y="2252327"/>
            <a:ext cx="0" cy="555625"/>
          </a:xfrm>
          <a:prstGeom prst="line">
            <a:avLst/>
          </a:prstGeom>
          <a:noFill/>
          <a:ln w="22225">
            <a:solidFill>
              <a:schemeClr val="hlink"/>
            </a:solidFill>
            <a:round/>
            <a:headEnd type="none" w="med" len="lg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/>
          <a:lstStyle/>
          <a:p>
            <a:endParaRPr lang="zh-CN" altLang="en-US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4446587" y="1892292"/>
            <a:ext cx="320198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b="0" dirty="0"/>
              <a:t>战略规划与经营计划的组织编制</a:t>
            </a:r>
            <a:endParaRPr lang="en-US" altLang="de-DE" sz="1600" dirty="0"/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4383087" y="2242802"/>
            <a:ext cx="3406775" cy="0"/>
          </a:xfrm>
          <a:prstGeom prst="line">
            <a:avLst/>
          </a:prstGeom>
          <a:noFill/>
          <a:ln w="2222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/>
          <a:lstStyle/>
          <a:p>
            <a:endParaRPr lang="zh-CN" altLang="en-US"/>
          </a:p>
        </p:txBody>
      </p:sp>
      <p:sp>
        <p:nvSpPr>
          <p:cNvPr id="21" name="Freeform 17"/>
          <p:cNvSpPr>
            <a:spLocks/>
          </p:cNvSpPr>
          <p:nvPr/>
        </p:nvSpPr>
        <p:spPr bwMode="auto">
          <a:xfrm>
            <a:off x="6986587" y="3950952"/>
            <a:ext cx="3392487" cy="119063"/>
          </a:xfrm>
          <a:custGeom>
            <a:avLst/>
            <a:gdLst>
              <a:gd name="T0" fmla="*/ 0 w 2137"/>
              <a:gd name="T1" fmla="*/ 0 h 75"/>
              <a:gd name="T2" fmla="*/ 2147483646 w 2137"/>
              <a:gd name="T3" fmla="*/ 2147483646 h 75"/>
              <a:gd name="T4" fmla="*/ 2147483646 w 2137"/>
              <a:gd name="T5" fmla="*/ 2147483646 h 75"/>
              <a:gd name="T6" fmla="*/ 0 60000 65536"/>
              <a:gd name="T7" fmla="*/ 0 60000 65536"/>
              <a:gd name="T8" fmla="*/ 0 60000 65536"/>
              <a:gd name="T9" fmla="*/ 0 w 2137"/>
              <a:gd name="T10" fmla="*/ 0 h 75"/>
              <a:gd name="T11" fmla="*/ 2137 w 2137"/>
              <a:gd name="T12" fmla="*/ 75 h 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7" h="75">
                <a:moveTo>
                  <a:pt x="0" y="0"/>
                </a:moveTo>
                <a:lnTo>
                  <a:pt x="273" y="75"/>
                </a:lnTo>
                <a:lnTo>
                  <a:pt x="2137" y="74"/>
                </a:lnTo>
              </a:path>
            </a:pathLst>
          </a:custGeom>
          <a:noFill/>
          <a:ln w="22225">
            <a:solidFill>
              <a:schemeClr val="hlink"/>
            </a:solidFill>
            <a:round/>
            <a:headEnd type="triangle" w="med" len="lg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22" name="Freeform 18"/>
          <p:cNvSpPr>
            <a:spLocks/>
          </p:cNvSpPr>
          <p:nvPr/>
        </p:nvSpPr>
        <p:spPr bwMode="auto">
          <a:xfrm>
            <a:off x="1863724" y="3950952"/>
            <a:ext cx="3368675" cy="119063"/>
          </a:xfrm>
          <a:custGeom>
            <a:avLst/>
            <a:gdLst>
              <a:gd name="T0" fmla="*/ 2147483646 w 2122"/>
              <a:gd name="T1" fmla="*/ 0 h 75"/>
              <a:gd name="T2" fmla="*/ 2147483646 w 2122"/>
              <a:gd name="T3" fmla="*/ 2147483646 h 75"/>
              <a:gd name="T4" fmla="*/ 0 w 2122"/>
              <a:gd name="T5" fmla="*/ 2147483646 h 75"/>
              <a:gd name="T6" fmla="*/ 0 60000 65536"/>
              <a:gd name="T7" fmla="*/ 0 60000 65536"/>
              <a:gd name="T8" fmla="*/ 0 60000 65536"/>
              <a:gd name="T9" fmla="*/ 0 w 2122"/>
              <a:gd name="T10" fmla="*/ 0 h 75"/>
              <a:gd name="T11" fmla="*/ 2122 w 2122"/>
              <a:gd name="T12" fmla="*/ 75 h 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2" h="75">
                <a:moveTo>
                  <a:pt x="2122" y="0"/>
                </a:moveTo>
                <a:lnTo>
                  <a:pt x="1865" y="75"/>
                </a:lnTo>
                <a:lnTo>
                  <a:pt x="0" y="74"/>
                </a:lnTo>
              </a:path>
            </a:pathLst>
          </a:custGeom>
          <a:noFill/>
          <a:ln w="22225">
            <a:solidFill>
              <a:schemeClr val="hlink"/>
            </a:solidFill>
            <a:round/>
            <a:headEnd type="triangle" w="med" len="lg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23" name="Freeform 19"/>
          <p:cNvSpPr>
            <a:spLocks/>
          </p:cNvSpPr>
          <p:nvPr/>
        </p:nvSpPr>
        <p:spPr bwMode="auto">
          <a:xfrm>
            <a:off x="6816724" y="3006390"/>
            <a:ext cx="3575050" cy="169862"/>
          </a:xfrm>
          <a:custGeom>
            <a:avLst/>
            <a:gdLst>
              <a:gd name="T0" fmla="*/ 0 w 2252"/>
              <a:gd name="T1" fmla="*/ 2147483646 h 107"/>
              <a:gd name="T2" fmla="*/ 2147483646 w 2252"/>
              <a:gd name="T3" fmla="*/ 2147483646 h 107"/>
              <a:gd name="T4" fmla="*/ 2147483646 w 2252"/>
              <a:gd name="T5" fmla="*/ 0 h 107"/>
              <a:gd name="T6" fmla="*/ 0 60000 65536"/>
              <a:gd name="T7" fmla="*/ 0 60000 65536"/>
              <a:gd name="T8" fmla="*/ 0 60000 65536"/>
              <a:gd name="T9" fmla="*/ 0 w 2252"/>
              <a:gd name="T10" fmla="*/ 0 h 107"/>
              <a:gd name="T11" fmla="*/ 2252 w 2252"/>
              <a:gd name="T12" fmla="*/ 107 h 1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2" h="107">
                <a:moveTo>
                  <a:pt x="0" y="107"/>
                </a:moveTo>
                <a:lnTo>
                  <a:pt x="238" y="5"/>
                </a:lnTo>
                <a:lnTo>
                  <a:pt x="2252" y="0"/>
                </a:lnTo>
              </a:path>
            </a:pathLst>
          </a:custGeom>
          <a:noFill/>
          <a:ln w="22225">
            <a:solidFill>
              <a:schemeClr val="hlink"/>
            </a:solidFill>
            <a:round/>
            <a:headEnd type="triangle" w="med" len="lg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76D1CC3-C181-4890-834C-F5396B4AABD5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37167396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第七章 营运之道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营运的三个抓手</a:t>
            </a:r>
            <a:endParaRPr lang="zh-CN" altLang="en-US" dirty="0"/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1500488494"/>
              </p:ext>
            </p:extLst>
          </p:nvPr>
        </p:nvGraphicFramePr>
        <p:xfrm>
          <a:off x="2032000" y="2070328"/>
          <a:ext cx="8128000" cy="4068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8FCC80CA-B18D-40C2-B4C3-B1B90EA150AE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管控篇</a:t>
            </a:r>
          </a:p>
        </p:txBody>
      </p:sp>
    </p:spTree>
    <p:extLst>
      <p:ext uri="{BB962C8B-B14F-4D97-AF65-F5344CB8AC3E}">
        <p14:creationId xmlns:p14="http://schemas.microsoft.com/office/powerpoint/2010/main" val="31001248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第八章 协同之智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“三根针”成为拉通业务的龙头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美的年度绩效</a:t>
            </a:r>
            <a:r>
              <a:rPr lang="en-US" altLang="zh-CN" dirty="0"/>
              <a:t>KPI</a:t>
            </a:r>
            <a:r>
              <a:rPr lang="zh-CN" altLang="en-US" dirty="0"/>
              <a:t>分解示意图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3034725841"/>
              </p:ext>
            </p:extLst>
          </p:nvPr>
        </p:nvGraphicFramePr>
        <p:xfrm>
          <a:off x="603250" y="2070328"/>
          <a:ext cx="7292053" cy="3767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矩形 3"/>
          <p:cNvSpPr/>
          <p:nvPr/>
        </p:nvSpPr>
        <p:spPr>
          <a:xfrm>
            <a:off x="8445910" y="2586089"/>
            <a:ext cx="2605548" cy="3139321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chemeClr val="bg1"/>
                </a:solidFill>
              </a:rPr>
              <a:t>企业只有先做到内部业务拉通、顺畅流转，才能实现外部市场连接、货如轮转。靠沟通、靠自觉、靠老板的威严，都不能从根本上拉通业务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CN" alt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chemeClr val="bg1"/>
                </a:solidFill>
              </a:rPr>
              <a:t>找到穿线的“针”，确定好拉通的龙头，才能让业务闭环畅通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AD7E754-9964-4F8E-9647-C510876C0691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业务篇</a:t>
            </a:r>
          </a:p>
        </p:txBody>
      </p:sp>
    </p:spTree>
    <p:extLst>
      <p:ext uri="{BB962C8B-B14F-4D97-AF65-F5344CB8AC3E}">
        <p14:creationId xmlns:p14="http://schemas.microsoft.com/office/powerpoint/2010/main" val="3588360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开篇：运营之轮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“大运营”拉通战略、管控、业务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2.“</a:t>
            </a:r>
            <a:r>
              <a:rPr lang="zh-CN" altLang="en-US" dirty="0"/>
              <a:t>大运营”之战略简化</a:t>
            </a:r>
          </a:p>
        </p:txBody>
      </p:sp>
      <p:sp>
        <p:nvSpPr>
          <p:cNvPr id="8" name="矩形 7"/>
          <p:cNvSpPr/>
          <p:nvPr/>
        </p:nvSpPr>
        <p:spPr>
          <a:xfrm>
            <a:off x="6092825" y="2347327"/>
            <a:ext cx="5511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战略对于美的，被最大限度地简化成三个方面：方向、目标、重心，并以强大的文化为内核；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1600" dirty="0"/>
              <a:t>2014 </a:t>
            </a:r>
            <a:r>
              <a:rPr lang="zh-CN" altLang="en-US" sz="1600" dirty="0"/>
              <a:t>年之前，美的坚持在白色家电领域深耕；</a:t>
            </a:r>
            <a:r>
              <a:rPr lang="en-US" altLang="zh-CN" sz="1600" dirty="0"/>
              <a:t>2014 </a:t>
            </a:r>
            <a:r>
              <a:rPr lang="zh-CN" altLang="en-US" sz="1600" dirty="0"/>
              <a:t>年， 正式提出“双智战略”：智能制造、智能家居；</a:t>
            </a:r>
            <a:r>
              <a:rPr lang="en-US" altLang="zh-CN" sz="1600" dirty="0"/>
              <a:t>2021 </a:t>
            </a:r>
            <a:r>
              <a:rPr lang="zh-CN" altLang="en-US" sz="1600" dirty="0"/>
              <a:t>年，科技化、数智化上升为美的战略方向；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美的在战略目标的设定上永远保持一种“这山 望着那山高”、不 断攀登新高峰的状态；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从“适度利润下的规模最大化”到“适度规模下的利润最大化”，从三大战略主轴升级为四大战略主轴，战略重心都发生了重大变化；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少说多做，只谈结果，美的打造出了以结果为导向的务实文化；</a:t>
            </a: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 rot="5400000">
            <a:off x="8644079" y="-639911"/>
            <a:ext cx="418818" cy="5483225"/>
          </a:xfrm>
          <a:prstGeom prst="homePlate">
            <a:avLst>
              <a:gd name="adj" fmla="val 33941"/>
            </a:avLst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square"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527147" y="191703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美的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3250" y="1746250"/>
            <a:ext cx="492442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329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第八章 协同之智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</a:t>
            </a:r>
            <a:r>
              <a:rPr lang="en-US" altLang="zh-CN" b="1" dirty="0"/>
              <a:t>632</a:t>
            </a:r>
            <a:r>
              <a:rPr lang="zh-CN" altLang="en-US" b="1" dirty="0"/>
              <a:t>项目实现“三个一”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</a:t>
            </a:r>
            <a:r>
              <a:rPr lang="en-US" altLang="zh-CN" dirty="0"/>
              <a:t>632</a:t>
            </a:r>
            <a:r>
              <a:rPr lang="zh-CN" altLang="en-US" dirty="0"/>
              <a:t>系统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497029246"/>
              </p:ext>
            </p:extLst>
          </p:nvPr>
        </p:nvGraphicFramePr>
        <p:xfrm>
          <a:off x="609600" y="1964496"/>
          <a:ext cx="6050116" cy="3551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90106" y="2150730"/>
            <a:ext cx="4714519" cy="320424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562DE53-D181-45EF-9917-99755BBEB74A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业务篇</a:t>
            </a:r>
          </a:p>
        </p:txBody>
      </p:sp>
    </p:spTree>
    <p:extLst>
      <p:ext uri="{BB962C8B-B14F-4D97-AF65-F5344CB8AC3E}">
        <p14:creationId xmlns:p14="http://schemas.microsoft.com/office/powerpoint/2010/main" val="36901583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第八章 协同之智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</a:t>
            </a:r>
            <a:r>
              <a:rPr lang="en-US" altLang="zh-CN" b="1" dirty="0"/>
              <a:t>632</a:t>
            </a:r>
            <a:r>
              <a:rPr lang="zh-CN" altLang="en-US" b="1" dirty="0"/>
              <a:t>项目实现“三个一”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632</a:t>
            </a:r>
            <a:r>
              <a:rPr lang="zh-CN" altLang="en-US" dirty="0"/>
              <a:t>项目的三大挑战及四个阶段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601304302"/>
              </p:ext>
            </p:extLst>
          </p:nvPr>
        </p:nvGraphicFramePr>
        <p:xfrm>
          <a:off x="-130175" y="2261624"/>
          <a:ext cx="6683375" cy="3290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图示 4"/>
          <p:cNvGraphicFramePr/>
          <p:nvPr>
            <p:extLst>
              <p:ext uri="{D42A27DB-BD31-4B8C-83A1-F6EECF244321}">
                <p14:modId xmlns:p14="http://schemas.microsoft.com/office/powerpoint/2010/main" val="623956700"/>
              </p:ext>
            </p:extLst>
          </p:nvPr>
        </p:nvGraphicFramePr>
        <p:xfrm>
          <a:off x="6096000" y="1400175"/>
          <a:ext cx="5486400" cy="4632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40EF3DF9-1868-4DE1-AC03-4D4C14BCB0CF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业务篇</a:t>
            </a:r>
          </a:p>
        </p:txBody>
      </p:sp>
    </p:spTree>
    <p:extLst>
      <p:ext uri="{BB962C8B-B14F-4D97-AF65-F5344CB8AC3E}">
        <p14:creationId xmlns:p14="http://schemas.microsoft.com/office/powerpoint/2010/main" val="1766801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第八章 协同之智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</a:t>
            </a:r>
            <a:r>
              <a:rPr lang="en-US" altLang="zh-CN" b="1" dirty="0"/>
              <a:t>632</a:t>
            </a:r>
            <a:r>
              <a:rPr lang="zh-CN" altLang="en-US" b="1" dirty="0"/>
              <a:t>项目实现“三个一”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632</a:t>
            </a:r>
            <a:r>
              <a:rPr lang="zh-CN" altLang="en-US" dirty="0"/>
              <a:t>项目的效果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1371020009"/>
              </p:ext>
            </p:extLst>
          </p:nvPr>
        </p:nvGraphicFramePr>
        <p:xfrm>
          <a:off x="2032000" y="2070328"/>
          <a:ext cx="8128000" cy="4068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9277A913-7ACF-4FCA-859A-58792CCA2575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业务篇</a:t>
            </a:r>
          </a:p>
        </p:txBody>
      </p:sp>
    </p:spTree>
    <p:extLst>
      <p:ext uri="{BB962C8B-B14F-4D97-AF65-F5344CB8AC3E}">
        <p14:creationId xmlns:p14="http://schemas.microsoft.com/office/powerpoint/2010/main" val="36691852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第九章 效率之核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</a:t>
            </a:r>
            <a:r>
              <a:rPr lang="en-US" altLang="zh-CN" b="1" dirty="0"/>
              <a:t>T+3</a:t>
            </a:r>
            <a:r>
              <a:rPr lang="zh-CN" altLang="en-US" b="1" dirty="0"/>
              <a:t>模式，美的“易筋经”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美的推动</a:t>
            </a:r>
            <a:r>
              <a:rPr lang="en-US" altLang="zh-CN" dirty="0"/>
              <a:t>T+3</a:t>
            </a:r>
            <a:r>
              <a:rPr lang="zh-CN" altLang="en-US" dirty="0"/>
              <a:t>模式的原因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3124147038"/>
              </p:ext>
            </p:extLst>
          </p:nvPr>
        </p:nvGraphicFramePr>
        <p:xfrm>
          <a:off x="2032000" y="1990725"/>
          <a:ext cx="8128000" cy="4147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F33F059D-BF22-448C-9F0F-74DB1DCC8977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业务篇</a:t>
            </a:r>
          </a:p>
        </p:txBody>
      </p:sp>
    </p:spTree>
    <p:extLst>
      <p:ext uri="{BB962C8B-B14F-4D97-AF65-F5344CB8AC3E}">
        <p14:creationId xmlns:p14="http://schemas.microsoft.com/office/powerpoint/2010/main" val="10644317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第九章 效率之核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</a:t>
            </a:r>
            <a:r>
              <a:rPr lang="en-US" altLang="zh-CN" b="1" dirty="0"/>
              <a:t>T+3</a:t>
            </a:r>
            <a:r>
              <a:rPr lang="zh-CN" altLang="en-US" b="1" dirty="0"/>
              <a:t>模式，美的“易筋经”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</a:t>
            </a:r>
            <a:r>
              <a:rPr lang="en-US" altLang="zh-CN" dirty="0"/>
              <a:t>T+3</a:t>
            </a:r>
            <a:r>
              <a:rPr lang="zh-CN" altLang="en-US" dirty="0"/>
              <a:t>模式转型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4181161173"/>
              </p:ext>
            </p:extLst>
          </p:nvPr>
        </p:nvGraphicFramePr>
        <p:xfrm>
          <a:off x="2032000" y="706880"/>
          <a:ext cx="8128000" cy="3994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2812025" y="180429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T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4916128" y="1804292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T+1</a:t>
            </a:r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6719713" y="1804292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T+2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686165" y="1804292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T+3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1024" y="3421233"/>
            <a:ext cx="7689951" cy="2539583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C3F3871-33C1-4C18-8C2D-8BCA17F33C22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业务篇</a:t>
            </a:r>
          </a:p>
        </p:txBody>
      </p:sp>
    </p:spTree>
    <p:extLst>
      <p:ext uri="{BB962C8B-B14F-4D97-AF65-F5344CB8AC3E}">
        <p14:creationId xmlns:p14="http://schemas.microsoft.com/office/powerpoint/2010/main" val="25435022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第九章 效率之核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</a:t>
            </a:r>
            <a:r>
              <a:rPr lang="en-US" altLang="zh-CN" b="1" dirty="0"/>
              <a:t>T+3</a:t>
            </a:r>
            <a:r>
              <a:rPr lang="zh-CN" altLang="en-US" b="1" dirty="0"/>
              <a:t>模式，美的“易筋经”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T+3</a:t>
            </a:r>
            <a:r>
              <a:rPr lang="zh-CN" altLang="en-US" dirty="0"/>
              <a:t>模式效果</a:t>
            </a: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1064622520"/>
              </p:ext>
            </p:extLst>
          </p:nvPr>
        </p:nvGraphicFramePr>
        <p:xfrm>
          <a:off x="2032000" y="2070328"/>
          <a:ext cx="8128000" cy="4068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CECD6972-F6A8-48AF-8813-ABF860F1A2AB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业务篇</a:t>
            </a:r>
          </a:p>
        </p:txBody>
      </p:sp>
    </p:spTree>
    <p:extLst>
      <p:ext uri="{BB962C8B-B14F-4D97-AF65-F5344CB8AC3E}">
        <p14:creationId xmlns:p14="http://schemas.microsoft.com/office/powerpoint/2010/main" val="37629353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第九章 效率之核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</a:t>
            </a:r>
            <a:r>
              <a:rPr lang="en-US" altLang="zh-CN" b="1" dirty="0"/>
              <a:t>T+3</a:t>
            </a:r>
            <a:r>
              <a:rPr lang="zh-CN" altLang="en-US" b="1" dirty="0"/>
              <a:t>模式，美的“易筋经”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T+3</a:t>
            </a:r>
            <a:r>
              <a:rPr lang="zh-CN" altLang="en-US" dirty="0"/>
              <a:t>模式流程关键点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70764" y="1700996"/>
            <a:ext cx="7250472" cy="434168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FB15C0E-EE57-41F1-A67F-3D8C9C17E697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业务篇</a:t>
            </a:r>
          </a:p>
        </p:txBody>
      </p:sp>
    </p:spTree>
    <p:extLst>
      <p:ext uri="{BB962C8B-B14F-4D97-AF65-F5344CB8AC3E}">
        <p14:creationId xmlns:p14="http://schemas.microsoft.com/office/powerpoint/2010/main" val="29698556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第九章 效率之核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</a:t>
            </a:r>
            <a:r>
              <a:rPr lang="en-US" altLang="zh-CN" b="1" dirty="0"/>
              <a:t>MBS</a:t>
            </a:r>
            <a:r>
              <a:rPr lang="zh-CN" altLang="en-US" b="1" dirty="0"/>
              <a:t>，做得最好的一次精益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MBS</a:t>
            </a:r>
            <a:r>
              <a:rPr lang="zh-CN" altLang="en-US" dirty="0"/>
              <a:t>就是在所有层次上的“时间压缩”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02594" y="1958967"/>
            <a:ext cx="8786812" cy="396756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8FBB5DE-9C8B-4730-B812-7AA994497DC6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业务篇</a:t>
            </a:r>
          </a:p>
        </p:txBody>
      </p:sp>
    </p:spTree>
    <p:extLst>
      <p:ext uri="{BB962C8B-B14F-4D97-AF65-F5344CB8AC3E}">
        <p14:creationId xmlns:p14="http://schemas.microsoft.com/office/powerpoint/2010/main" val="24852827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第九章 效率之核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</a:t>
            </a:r>
            <a:r>
              <a:rPr lang="en-US" altLang="zh-CN" b="1" dirty="0"/>
              <a:t>MBS</a:t>
            </a:r>
            <a:r>
              <a:rPr lang="zh-CN" altLang="en-US" b="1" dirty="0"/>
              <a:t>，做得最好的一次精益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美的精益运营体系内涵</a:t>
            </a:r>
            <a:r>
              <a:rPr lang="en-US" altLang="zh-CN" dirty="0"/>
              <a:t>——MBS“12345”</a:t>
            </a:r>
            <a:endParaRPr lang="zh-CN" altLang="en-US" dirty="0"/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906271301"/>
              </p:ext>
            </p:extLst>
          </p:nvPr>
        </p:nvGraphicFramePr>
        <p:xfrm>
          <a:off x="2032000" y="1892292"/>
          <a:ext cx="8128000" cy="424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37F6286D-89E3-43BD-9226-20C8F0805E81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业务篇</a:t>
            </a:r>
          </a:p>
        </p:txBody>
      </p:sp>
    </p:spTree>
    <p:extLst>
      <p:ext uri="{BB962C8B-B14F-4D97-AF65-F5344CB8AC3E}">
        <p14:creationId xmlns:p14="http://schemas.microsoft.com/office/powerpoint/2010/main" val="20877444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第九章 效率之核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</a:t>
            </a:r>
            <a:r>
              <a:rPr lang="en-US" altLang="zh-CN" b="1" dirty="0"/>
              <a:t>MBS</a:t>
            </a:r>
            <a:r>
              <a:rPr lang="zh-CN" altLang="en-US" b="1" dirty="0"/>
              <a:t>，做得最好的一次精益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推动</a:t>
            </a:r>
            <a:r>
              <a:rPr lang="en-US" altLang="zh-CN" dirty="0"/>
              <a:t>MBS</a:t>
            </a:r>
            <a:r>
              <a:rPr lang="zh-CN" altLang="en-US" dirty="0"/>
              <a:t>的结果</a:t>
            </a:r>
          </a:p>
        </p:txBody>
      </p:sp>
      <p:graphicFrame>
        <p:nvGraphicFramePr>
          <p:cNvPr id="5" name="图示 4"/>
          <p:cNvGraphicFramePr/>
          <p:nvPr>
            <p:extLst>
              <p:ext uri="{D42A27DB-BD31-4B8C-83A1-F6EECF244321}">
                <p14:modId xmlns:p14="http://schemas.microsoft.com/office/powerpoint/2010/main" val="2212611452"/>
              </p:ext>
            </p:extLst>
          </p:nvPr>
        </p:nvGraphicFramePr>
        <p:xfrm>
          <a:off x="2032000" y="2070328"/>
          <a:ext cx="8128000" cy="4068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8C79EEA7-E32E-4CD8-A0CC-4B7D1A3D617F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业务篇</a:t>
            </a:r>
          </a:p>
        </p:txBody>
      </p:sp>
    </p:spTree>
    <p:extLst>
      <p:ext uri="{BB962C8B-B14F-4D97-AF65-F5344CB8AC3E}">
        <p14:creationId xmlns:p14="http://schemas.microsoft.com/office/powerpoint/2010/main" val="1398734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开篇：运营之轮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“大运营”拉通战略、管控、业务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3.“</a:t>
            </a:r>
            <a:r>
              <a:rPr lang="zh-CN" altLang="en-US" dirty="0"/>
              <a:t>大运营”之管控简单</a:t>
            </a:r>
          </a:p>
        </p:txBody>
      </p:sp>
      <p:sp>
        <p:nvSpPr>
          <p:cNvPr id="8" name="矩形 7"/>
          <p:cNvSpPr/>
          <p:nvPr/>
        </p:nvSpPr>
        <p:spPr>
          <a:xfrm>
            <a:off x="6092825" y="2347327"/>
            <a:ext cx="5511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人力资源部门工作顺序是组织、团队、个人；以绩效考核为例，重心是事业部总经理，其次是管理团队，最后是员工，所有人绩效最终都与组织绩效挂钩；人力部门承担类似人均销售、人均效率、人工成本等指标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通过全面预算将年度经营目标用财务语言量化分解，全面参与各项业务，不断分析并提出预警，是业财融合的管控部门；财务部门考核指标中包含营收和利润等指标，且权重不低；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运营相当于“大内总管”，有“上天入地” 能耐，即要常站在总经理高度，从战略出发，对投资、经营、流程、制度等方面分析评价，发现问题推动改进；下到终端、车间、一线，看到总经理看不到的问题，最大限度统筹协调；</a:t>
            </a: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 rot="5400000">
            <a:off x="8644079" y="-639911"/>
            <a:ext cx="418818" cy="5483225"/>
          </a:xfrm>
          <a:prstGeom prst="homePlate">
            <a:avLst>
              <a:gd name="adj" fmla="val 33941"/>
            </a:avLst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square"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527147" y="191703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美的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3425" y="2070328"/>
            <a:ext cx="4267200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865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F18BC8D0-8451-47D7-904C-4F1E1EF249C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0000"/>
                  <a:lumOff val="30000"/>
                </a:schemeClr>
              </a:gs>
              <a:gs pos="100000">
                <a:schemeClr val="accent6">
                  <a:lumMod val="70000"/>
                  <a:lumOff val="3000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649BDD39-55C8-47B4-80D4-66434903790D}"/>
              </a:ext>
            </a:extLst>
          </p:cNvPr>
          <p:cNvSpPr/>
          <p:nvPr/>
        </p:nvSpPr>
        <p:spPr>
          <a:xfrm>
            <a:off x="4326664" y="2453881"/>
            <a:ext cx="6164356" cy="6164356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55000"/>
                </a:schemeClr>
              </a:gs>
              <a:gs pos="100000">
                <a:schemeClr val="accent1">
                  <a:lumMod val="20000"/>
                  <a:lumOff val="80000"/>
                  <a:alpha val="25000"/>
                </a:schemeClr>
              </a:gs>
            </a:gsLst>
            <a:lin ang="18900000" scaled="1"/>
            <a:tileRect/>
          </a:gra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533FEADB-5228-4286-93BD-CB185194948C}"/>
              </a:ext>
            </a:extLst>
          </p:cNvPr>
          <p:cNvSpPr/>
          <p:nvPr/>
        </p:nvSpPr>
        <p:spPr>
          <a:xfrm>
            <a:off x="7170057" y="-1972802"/>
            <a:ext cx="5215604" cy="5215604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55000"/>
                </a:schemeClr>
              </a:gs>
              <a:gs pos="100000">
                <a:schemeClr val="accent1">
                  <a:lumMod val="20000"/>
                  <a:lumOff val="80000"/>
                  <a:alpha val="43000"/>
                </a:schemeClr>
              </a:gs>
            </a:gsLst>
            <a:lin ang="18900000" scaled="1"/>
            <a:tileRect/>
          </a:gradFill>
          <a:ln>
            <a:noFill/>
          </a:ln>
          <a:effectLst>
            <a:softEdge rad="1257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4D829E62-3F61-42E3-9B41-F5BA6BD55A85}"/>
              </a:ext>
            </a:extLst>
          </p:cNvPr>
          <p:cNvSpPr/>
          <p:nvPr/>
        </p:nvSpPr>
        <p:spPr>
          <a:xfrm>
            <a:off x="7408842" y="375530"/>
            <a:ext cx="6349120" cy="634912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76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8900000" scaled="1"/>
            <a:tileRect/>
          </a:gra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6614727A-F5F0-4DC7-8065-0413C5D2BF5E}"/>
              </a:ext>
            </a:extLst>
          </p:cNvPr>
          <p:cNvSpPr/>
          <p:nvPr/>
        </p:nvSpPr>
        <p:spPr>
          <a:xfrm>
            <a:off x="-2024001" y="-3080221"/>
            <a:ext cx="7262118" cy="7262118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  <a:alpha val="37000"/>
                </a:schemeClr>
              </a:gs>
            </a:gsLst>
            <a:lin ang="18900000" scaled="1"/>
            <a:tileRect/>
          </a:gra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A5155EF4-DE6C-4BC6-BAD3-A2CD86959BEF}"/>
              </a:ext>
            </a:extLst>
          </p:cNvPr>
          <p:cNvSpPr txBox="1"/>
          <p:nvPr/>
        </p:nvSpPr>
        <p:spPr>
          <a:xfrm>
            <a:off x="4563237" y="3129648"/>
            <a:ext cx="3065526" cy="598703"/>
          </a:xfrm>
          <a:custGeom>
            <a:avLst/>
            <a:gdLst/>
            <a:ahLst/>
            <a:cxnLst/>
            <a:rect l="l" t="t" r="r" b="b"/>
            <a:pathLst>
              <a:path w="3065526" h="598703">
                <a:moveTo>
                  <a:pt x="1263244" y="85725"/>
                </a:moveTo>
                <a:lnTo>
                  <a:pt x="1178891" y="351129"/>
                </a:lnTo>
                <a:lnTo>
                  <a:pt x="1346912" y="351129"/>
                </a:lnTo>
                <a:close/>
                <a:moveTo>
                  <a:pt x="2163090" y="8915"/>
                </a:moveTo>
                <a:lnTo>
                  <a:pt x="2252244" y="8915"/>
                </a:lnTo>
                <a:lnTo>
                  <a:pt x="2252244" y="272262"/>
                </a:lnTo>
                <a:lnTo>
                  <a:pt x="2472385" y="8915"/>
                </a:lnTo>
                <a:lnTo>
                  <a:pt x="2580056" y="8915"/>
                </a:lnTo>
                <a:lnTo>
                  <a:pt x="2341398" y="283235"/>
                </a:lnTo>
                <a:lnTo>
                  <a:pt x="2602687" y="589102"/>
                </a:lnTo>
                <a:lnTo>
                  <a:pt x="2492274" y="589102"/>
                </a:lnTo>
                <a:lnTo>
                  <a:pt x="2252244" y="296951"/>
                </a:lnTo>
                <a:lnTo>
                  <a:pt x="2252244" y="589102"/>
                </a:lnTo>
                <a:lnTo>
                  <a:pt x="2163090" y="589102"/>
                </a:lnTo>
                <a:close/>
                <a:moveTo>
                  <a:pt x="1591590" y="8915"/>
                </a:moveTo>
                <a:lnTo>
                  <a:pt x="1686230" y="8915"/>
                </a:lnTo>
                <a:lnTo>
                  <a:pt x="1962608" y="426567"/>
                </a:lnTo>
                <a:lnTo>
                  <a:pt x="1962608" y="8915"/>
                </a:lnTo>
                <a:lnTo>
                  <a:pt x="2042846" y="8915"/>
                </a:lnTo>
                <a:lnTo>
                  <a:pt x="2042846" y="589102"/>
                </a:lnTo>
                <a:lnTo>
                  <a:pt x="1964665" y="589102"/>
                </a:lnTo>
                <a:lnTo>
                  <a:pt x="1671828" y="146761"/>
                </a:lnTo>
                <a:lnTo>
                  <a:pt x="1671828" y="589102"/>
                </a:lnTo>
                <a:lnTo>
                  <a:pt x="1591590" y="589102"/>
                </a:lnTo>
                <a:close/>
                <a:moveTo>
                  <a:pt x="1211809" y="8915"/>
                </a:moveTo>
                <a:lnTo>
                  <a:pt x="1318794" y="8915"/>
                </a:lnTo>
                <a:lnTo>
                  <a:pt x="1519047" y="589102"/>
                </a:lnTo>
                <a:lnTo>
                  <a:pt x="1422350" y="589102"/>
                </a:lnTo>
                <a:lnTo>
                  <a:pt x="1370915" y="427253"/>
                </a:lnTo>
                <a:lnTo>
                  <a:pt x="1154888" y="427253"/>
                </a:lnTo>
                <a:lnTo>
                  <a:pt x="1103453" y="589102"/>
                </a:lnTo>
                <a:lnTo>
                  <a:pt x="1012241" y="589102"/>
                </a:lnTo>
                <a:close/>
                <a:moveTo>
                  <a:pt x="486690" y="8915"/>
                </a:moveTo>
                <a:lnTo>
                  <a:pt x="575844" y="8915"/>
                </a:lnTo>
                <a:lnTo>
                  <a:pt x="575844" y="246888"/>
                </a:lnTo>
                <a:lnTo>
                  <a:pt x="850850" y="246888"/>
                </a:lnTo>
                <a:lnTo>
                  <a:pt x="850850" y="8915"/>
                </a:lnTo>
                <a:lnTo>
                  <a:pt x="940004" y="8915"/>
                </a:lnTo>
                <a:lnTo>
                  <a:pt x="940004" y="589102"/>
                </a:lnTo>
                <a:lnTo>
                  <a:pt x="850850" y="589102"/>
                </a:lnTo>
                <a:lnTo>
                  <a:pt x="850850" y="323011"/>
                </a:lnTo>
                <a:lnTo>
                  <a:pt x="575844" y="323011"/>
                </a:lnTo>
                <a:lnTo>
                  <a:pt x="575844" y="589102"/>
                </a:lnTo>
                <a:lnTo>
                  <a:pt x="486690" y="589102"/>
                </a:lnTo>
                <a:close/>
                <a:moveTo>
                  <a:pt x="0" y="8915"/>
                </a:moveTo>
                <a:lnTo>
                  <a:pt x="395021" y="8915"/>
                </a:lnTo>
                <a:lnTo>
                  <a:pt x="395021" y="85039"/>
                </a:lnTo>
                <a:lnTo>
                  <a:pt x="242774" y="85039"/>
                </a:lnTo>
                <a:lnTo>
                  <a:pt x="242774" y="589102"/>
                </a:lnTo>
                <a:lnTo>
                  <a:pt x="152934" y="589102"/>
                </a:lnTo>
                <a:lnTo>
                  <a:pt x="152934" y="85039"/>
                </a:lnTo>
                <a:lnTo>
                  <a:pt x="0" y="85039"/>
                </a:lnTo>
                <a:close/>
                <a:moveTo>
                  <a:pt x="2868016" y="0"/>
                </a:moveTo>
                <a:cubicBezTo>
                  <a:pt x="2916479" y="0"/>
                  <a:pt x="2956598" y="9944"/>
                  <a:pt x="2988374" y="29832"/>
                </a:cubicBezTo>
                <a:cubicBezTo>
                  <a:pt x="3020149" y="49720"/>
                  <a:pt x="3042209" y="78181"/>
                  <a:pt x="3054553" y="115214"/>
                </a:cubicBezTo>
                <a:lnTo>
                  <a:pt x="2982544" y="148818"/>
                </a:lnTo>
                <a:cubicBezTo>
                  <a:pt x="2973858" y="125958"/>
                  <a:pt x="2960942" y="108242"/>
                  <a:pt x="2943797" y="95669"/>
                </a:cubicBezTo>
                <a:cubicBezTo>
                  <a:pt x="2926652" y="83096"/>
                  <a:pt x="2902077" y="76809"/>
                  <a:pt x="2870073" y="76809"/>
                </a:cubicBezTo>
                <a:cubicBezTo>
                  <a:pt x="2835326" y="76809"/>
                  <a:pt x="2809266" y="83781"/>
                  <a:pt x="2791892" y="97726"/>
                </a:cubicBezTo>
                <a:cubicBezTo>
                  <a:pt x="2774518" y="111671"/>
                  <a:pt x="2765832" y="131673"/>
                  <a:pt x="2765832" y="157734"/>
                </a:cubicBezTo>
                <a:cubicBezTo>
                  <a:pt x="2765832" y="170078"/>
                  <a:pt x="2767775" y="181051"/>
                  <a:pt x="2771661" y="190652"/>
                </a:cubicBezTo>
                <a:cubicBezTo>
                  <a:pt x="2775547" y="200253"/>
                  <a:pt x="2782177" y="208597"/>
                  <a:pt x="2791549" y="215684"/>
                </a:cubicBezTo>
                <a:cubicBezTo>
                  <a:pt x="2800922" y="222770"/>
                  <a:pt x="2813038" y="229057"/>
                  <a:pt x="2827897" y="234543"/>
                </a:cubicBezTo>
                <a:cubicBezTo>
                  <a:pt x="2842756" y="240030"/>
                  <a:pt x="2861158" y="245059"/>
                  <a:pt x="2883103" y="249631"/>
                </a:cubicBezTo>
                <a:cubicBezTo>
                  <a:pt x="2948483" y="261975"/>
                  <a:pt x="2995232" y="282663"/>
                  <a:pt x="3023349" y="311696"/>
                </a:cubicBezTo>
                <a:cubicBezTo>
                  <a:pt x="3051468" y="340728"/>
                  <a:pt x="3065526" y="379476"/>
                  <a:pt x="3065526" y="427939"/>
                </a:cubicBezTo>
                <a:cubicBezTo>
                  <a:pt x="3065526" y="453085"/>
                  <a:pt x="3060611" y="476059"/>
                  <a:pt x="3050782" y="496862"/>
                </a:cubicBezTo>
                <a:cubicBezTo>
                  <a:pt x="3040952" y="517664"/>
                  <a:pt x="3027236" y="535609"/>
                  <a:pt x="3009634" y="550697"/>
                </a:cubicBezTo>
                <a:cubicBezTo>
                  <a:pt x="2992032" y="565785"/>
                  <a:pt x="2970772" y="577557"/>
                  <a:pt x="2945854" y="586016"/>
                </a:cubicBezTo>
                <a:cubicBezTo>
                  <a:pt x="2920937" y="594474"/>
                  <a:pt x="2893391" y="598703"/>
                  <a:pt x="2863215" y="598703"/>
                </a:cubicBezTo>
                <a:cubicBezTo>
                  <a:pt x="2809723" y="598703"/>
                  <a:pt x="2765146" y="587502"/>
                  <a:pt x="2729484" y="565099"/>
                </a:cubicBezTo>
                <a:cubicBezTo>
                  <a:pt x="2693823" y="542696"/>
                  <a:pt x="2669362" y="510463"/>
                  <a:pt x="2656104" y="468401"/>
                </a:cubicBezTo>
                <a:lnTo>
                  <a:pt x="2728799" y="434797"/>
                </a:lnTo>
                <a:cubicBezTo>
                  <a:pt x="2747544" y="492861"/>
                  <a:pt x="2792121" y="521893"/>
                  <a:pt x="2862530" y="521893"/>
                </a:cubicBezTo>
                <a:cubicBezTo>
                  <a:pt x="2900020" y="521893"/>
                  <a:pt x="2928366" y="513892"/>
                  <a:pt x="2947569" y="497890"/>
                </a:cubicBezTo>
                <a:cubicBezTo>
                  <a:pt x="2966771" y="481888"/>
                  <a:pt x="2976372" y="459486"/>
                  <a:pt x="2976372" y="430682"/>
                </a:cubicBezTo>
                <a:cubicBezTo>
                  <a:pt x="2976372" y="416966"/>
                  <a:pt x="2974201" y="404736"/>
                  <a:pt x="2969857" y="393992"/>
                </a:cubicBezTo>
                <a:cubicBezTo>
                  <a:pt x="2965514" y="383247"/>
                  <a:pt x="2958427" y="373646"/>
                  <a:pt x="2948597" y="365188"/>
                </a:cubicBezTo>
                <a:cubicBezTo>
                  <a:pt x="2938767" y="356730"/>
                  <a:pt x="2925623" y="349300"/>
                  <a:pt x="2909164" y="342900"/>
                </a:cubicBezTo>
                <a:cubicBezTo>
                  <a:pt x="2892705" y="336499"/>
                  <a:pt x="2872359" y="330784"/>
                  <a:pt x="2848128" y="325755"/>
                </a:cubicBezTo>
                <a:cubicBezTo>
                  <a:pt x="2788234" y="313867"/>
                  <a:pt x="2744686" y="294436"/>
                  <a:pt x="2717483" y="267462"/>
                </a:cubicBezTo>
                <a:cubicBezTo>
                  <a:pt x="2690279" y="240487"/>
                  <a:pt x="2676678" y="205282"/>
                  <a:pt x="2676678" y="161848"/>
                </a:cubicBezTo>
                <a:cubicBezTo>
                  <a:pt x="2676678" y="138531"/>
                  <a:pt x="2680907" y="116928"/>
                  <a:pt x="2689365" y="97040"/>
                </a:cubicBezTo>
                <a:cubicBezTo>
                  <a:pt x="2697823" y="77152"/>
                  <a:pt x="2710167" y="60007"/>
                  <a:pt x="2726398" y="45605"/>
                </a:cubicBezTo>
                <a:cubicBezTo>
                  <a:pt x="2742629" y="31203"/>
                  <a:pt x="2762631" y="20002"/>
                  <a:pt x="2786406" y="12001"/>
                </a:cubicBezTo>
                <a:cubicBezTo>
                  <a:pt x="2810180" y="4000"/>
                  <a:pt x="2837384" y="0"/>
                  <a:pt x="286801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2878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开篇：运营之轮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第二节  “大运营”拉通战略、管控、业务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4.“</a:t>
            </a:r>
            <a:r>
              <a:rPr lang="zh-CN" altLang="en-US" dirty="0"/>
              <a:t>大运营”之业务简捷</a:t>
            </a:r>
          </a:p>
        </p:txBody>
      </p:sp>
      <p:sp>
        <p:nvSpPr>
          <p:cNvPr id="8" name="矩形 7"/>
          <p:cNvSpPr/>
          <p:nvPr/>
        </p:nvSpPr>
        <p:spPr>
          <a:xfrm>
            <a:off x="6092825" y="1994902"/>
            <a:ext cx="55118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zh-CN" sz="1600" dirty="0"/>
              <a:t>2012 </a:t>
            </a:r>
            <a:r>
              <a:rPr lang="zh-CN" altLang="en-US" sz="1600" dirty="0"/>
              <a:t>年之前美的各部门间的协同运营主要靠三个方面：考核联动、激励相容、总经理负责；</a:t>
            </a:r>
            <a:endParaRPr lang="en-US" altLang="zh-CN" sz="1600" dirty="0"/>
          </a:p>
          <a:p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事业部整体年度目标下，各部门间的</a:t>
            </a:r>
            <a:r>
              <a:rPr lang="en-US" altLang="zh-CN" sz="1600" dirty="0"/>
              <a:t>KPI </a:t>
            </a:r>
            <a:r>
              <a:rPr lang="zh-CN" altLang="en-US" sz="1600" dirty="0"/>
              <a:t>考核指标各有侧重又相互关联；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年度目标责任制是一种总奖金包的激励机制，各环节一荣俱荣、一损俱损，一起承受高压力，一同分享高回报；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/>
              <a:t>总经理承担着非常重要的角色，为保证经营的连续高效，需经常站在全价值环节的高度进行拍板，并对决策结果承担最终责任；</a:t>
            </a:r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600" dirty="0"/>
          </a:p>
          <a:p>
            <a:pPr marL="342900" indent="-342900">
              <a:buFont typeface="+mj-lt"/>
              <a:buAutoNum type="arabicPeriod" startAt="2"/>
            </a:pPr>
            <a:r>
              <a:rPr lang="en-US" altLang="zh-CN" sz="1600" dirty="0"/>
              <a:t>2012 </a:t>
            </a:r>
            <a:r>
              <a:rPr lang="zh-CN" altLang="en-US" sz="1600" dirty="0"/>
              <a:t>年后启动</a:t>
            </a:r>
            <a:r>
              <a:rPr lang="en-US" altLang="zh-CN" sz="1600" dirty="0"/>
              <a:t>632 </a:t>
            </a:r>
            <a:r>
              <a:rPr lang="zh-CN" altLang="en-US" sz="1600" dirty="0"/>
              <a:t>项目，注入一种强有力做法流程贯通：从事的方面、从业务底层进行了打通；对各个业务流程和管理流程进行了全面彻底的梳理优化，实现</a:t>
            </a:r>
            <a:r>
              <a:rPr lang="en-US" altLang="zh-CN" sz="1600" dirty="0"/>
              <a:t>11 </a:t>
            </a:r>
            <a:r>
              <a:rPr lang="zh-CN" altLang="en-US" sz="1600" dirty="0"/>
              <a:t>个</a:t>
            </a:r>
            <a:r>
              <a:rPr lang="en-US" altLang="zh-CN" sz="1600" dirty="0"/>
              <a:t>IT </a:t>
            </a:r>
            <a:r>
              <a:rPr lang="zh-CN" altLang="en-US" sz="1600" dirty="0"/>
              <a:t>系统的全面上线，可对业务运营的全局进行实时掌握</a:t>
            </a: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 rot="5400000">
            <a:off x="8644079" y="-992336"/>
            <a:ext cx="418818" cy="5483225"/>
          </a:xfrm>
          <a:prstGeom prst="homePlate">
            <a:avLst>
              <a:gd name="adj" fmla="val 33941"/>
            </a:avLst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square"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527147" y="156461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美的</a:t>
            </a:r>
          </a:p>
        </p:txBody>
      </p:sp>
      <p:graphicFrame>
        <p:nvGraphicFramePr>
          <p:cNvPr id="11" name="图示 10"/>
          <p:cNvGraphicFramePr/>
          <p:nvPr>
            <p:extLst>
              <p:ext uri="{D42A27DB-BD31-4B8C-83A1-F6EECF244321}">
                <p14:modId xmlns:p14="http://schemas.microsoft.com/office/powerpoint/2010/main" val="4129808956"/>
              </p:ext>
            </p:extLst>
          </p:nvPr>
        </p:nvGraphicFramePr>
        <p:xfrm>
          <a:off x="609600" y="2119812"/>
          <a:ext cx="5486400" cy="3685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椭圆 2"/>
          <p:cNvSpPr/>
          <p:nvPr/>
        </p:nvSpPr>
        <p:spPr>
          <a:xfrm>
            <a:off x="2752725" y="3657598"/>
            <a:ext cx="120015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效率内核</a:t>
            </a:r>
          </a:p>
        </p:txBody>
      </p:sp>
    </p:spTree>
    <p:extLst>
      <p:ext uri="{BB962C8B-B14F-4D97-AF65-F5344CB8AC3E}">
        <p14:creationId xmlns:p14="http://schemas.microsoft.com/office/powerpoint/2010/main" val="4168750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开篇：运营之轮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第三节  轮子好造，转起来难</a:t>
            </a:r>
            <a:endParaRPr lang="zh-CN" altLang="en-US" dirty="0"/>
          </a:p>
        </p:txBody>
      </p:sp>
      <p:sp>
        <p:nvSpPr>
          <p:cNvPr id="11" name="Freeform 3"/>
          <p:cNvSpPr>
            <a:spLocks/>
          </p:cNvSpPr>
          <p:nvPr/>
        </p:nvSpPr>
        <p:spPr bwMode="auto">
          <a:xfrm>
            <a:off x="6173788" y="3802063"/>
            <a:ext cx="4206875" cy="1912937"/>
          </a:xfrm>
          <a:custGeom>
            <a:avLst/>
            <a:gdLst>
              <a:gd name="T0" fmla="*/ 0 w 2712"/>
              <a:gd name="T1" fmla="*/ 2147483646 h 1241"/>
              <a:gd name="T2" fmla="*/ 0 w 2712"/>
              <a:gd name="T3" fmla="*/ 2147483646 h 1241"/>
              <a:gd name="T4" fmla="*/ 2147483646 w 2712"/>
              <a:gd name="T5" fmla="*/ 2147483646 h 1241"/>
              <a:gd name="T6" fmla="*/ 2147483646 w 2712"/>
              <a:gd name="T7" fmla="*/ 0 h 1241"/>
              <a:gd name="T8" fmla="*/ 2147483646 w 2712"/>
              <a:gd name="T9" fmla="*/ 0 h 1241"/>
              <a:gd name="T10" fmla="*/ 2147483646 w 2712"/>
              <a:gd name="T11" fmla="*/ 2147483646 h 1241"/>
              <a:gd name="T12" fmla="*/ 0 w 2712"/>
              <a:gd name="T13" fmla="*/ 2147483646 h 124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12"/>
              <a:gd name="T22" fmla="*/ 0 h 1241"/>
              <a:gd name="T23" fmla="*/ 2712 w 2712"/>
              <a:gd name="T24" fmla="*/ 1241 h 124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12" h="1241">
                <a:moveTo>
                  <a:pt x="0" y="386"/>
                </a:moveTo>
                <a:lnTo>
                  <a:pt x="0" y="1241"/>
                </a:lnTo>
                <a:lnTo>
                  <a:pt x="2712" y="1241"/>
                </a:lnTo>
                <a:lnTo>
                  <a:pt x="2712" y="0"/>
                </a:lnTo>
                <a:lnTo>
                  <a:pt x="1027" y="0"/>
                </a:lnTo>
                <a:lnTo>
                  <a:pt x="1027" y="386"/>
                </a:lnTo>
                <a:lnTo>
                  <a:pt x="0" y="386"/>
                </a:lnTo>
                <a:close/>
              </a:path>
            </a:pathLst>
          </a:cu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2000" tIns="0" rIns="0" bIns="0" anchor="ctr"/>
          <a:lstStyle/>
          <a:p>
            <a:endParaRPr lang="zh-CN" altLang="en-US"/>
          </a:p>
        </p:txBody>
      </p:sp>
      <p:sp>
        <p:nvSpPr>
          <p:cNvPr id="12" name="Freeform 4"/>
          <p:cNvSpPr>
            <a:spLocks/>
          </p:cNvSpPr>
          <p:nvPr/>
        </p:nvSpPr>
        <p:spPr bwMode="auto">
          <a:xfrm flipV="1">
            <a:off x="6173788" y="1762125"/>
            <a:ext cx="4206875" cy="1912938"/>
          </a:xfrm>
          <a:custGeom>
            <a:avLst/>
            <a:gdLst>
              <a:gd name="T0" fmla="*/ 0 w 2712"/>
              <a:gd name="T1" fmla="*/ 2147483646 h 1241"/>
              <a:gd name="T2" fmla="*/ 0 w 2712"/>
              <a:gd name="T3" fmla="*/ 2147483646 h 1241"/>
              <a:gd name="T4" fmla="*/ 2147483646 w 2712"/>
              <a:gd name="T5" fmla="*/ 2147483646 h 1241"/>
              <a:gd name="T6" fmla="*/ 2147483646 w 2712"/>
              <a:gd name="T7" fmla="*/ 0 h 1241"/>
              <a:gd name="T8" fmla="*/ 2147483646 w 2712"/>
              <a:gd name="T9" fmla="*/ 0 h 1241"/>
              <a:gd name="T10" fmla="*/ 2147483646 w 2712"/>
              <a:gd name="T11" fmla="*/ 2147483646 h 1241"/>
              <a:gd name="T12" fmla="*/ 0 w 2712"/>
              <a:gd name="T13" fmla="*/ 2147483646 h 124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12"/>
              <a:gd name="T22" fmla="*/ 0 h 1241"/>
              <a:gd name="T23" fmla="*/ 2712 w 2712"/>
              <a:gd name="T24" fmla="*/ 1241 h 124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12" h="1241">
                <a:moveTo>
                  <a:pt x="0" y="386"/>
                </a:moveTo>
                <a:lnTo>
                  <a:pt x="0" y="1241"/>
                </a:lnTo>
                <a:lnTo>
                  <a:pt x="2712" y="1241"/>
                </a:lnTo>
                <a:lnTo>
                  <a:pt x="2712" y="0"/>
                </a:lnTo>
                <a:lnTo>
                  <a:pt x="1027" y="0"/>
                </a:lnTo>
                <a:lnTo>
                  <a:pt x="1027" y="386"/>
                </a:lnTo>
                <a:lnTo>
                  <a:pt x="0" y="386"/>
                </a:lnTo>
                <a:close/>
              </a:path>
            </a:pathLst>
          </a:cu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2000" tIns="0" rIns="0" bIns="0" anchor="ctr"/>
          <a:lstStyle/>
          <a:p>
            <a:endParaRPr lang="zh-CN" altLang="en-US"/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 flipH="1">
            <a:off x="1825625" y="3802063"/>
            <a:ext cx="4206875" cy="1912937"/>
          </a:xfrm>
          <a:custGeom>
            <a:avLst/>
            <a:gdLst>
              <a:gd name="T0" fmla="*/ 0 w 2712"/>
              <a:gd name="T1" fmla="*/ 2147483646 h 1241"/>
              <a:gd name="T2" fmla="*/ 0 w 2712"/>
              <a:gd name="T3" fmla="*/ 2147483646 h 1241"/>
              <a:gd name="T4" fmla="*/ 2147483646 w 2712"/>
              <a:gd name="T5" fmla="*/ 2147483646 h 1241"/>
              <a:gd name="T6" fmla="*/ 2147483646 w 2712"/>
              <a:gd name="T7" fmla="*/ 0 h 1241"/>
              <a:gd name="T8" fmla="*/ 2147483646 w 2712"/>
              <a:gd name="T9" fmla="*/ 0 h 1241"/>
              <a:gd name="T10" fmla="*/ 2147483646 w 2712"/>
              <a:gd name="T11" fmla="*/ 2147483646 h 1241"/>
              <a:gd name="T12" fmla="*/ 0 w 2712"/>
              <a:gd name="T13" fmla="*/ 2147483646 h 124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12"/>
              <a:gd name="T22" fmla="*/ 0 h 1241"/>
              <a:gd name="T23" fmla="*/ 2712 w 2712"/>
              <a:gd name="T24" fmla="*/ 1241 h 124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12" h="1241">
                <a:moveTo>
                  <a:pt x="0" y="386"/>
                </a:moveTo>
                <a:lnTo>
                  <a:pt x="0" y="1241"/>
                </a:lnTo>
                <a:lnTo>
                  <a:pt x="2712" y="1241"/>
                </a:lnTo>
                <a:lnTo>
                  <a:pt x="2712" y="0"/>
                </a:lnTo>
                <a:lnTo>
                  <a:pt x="1027" y="0"/>
                </a:lnTo>
                <a:lnTo>
                  <a:pt x="1027" y="386"/>
                </a:lnTo>
                <a:lnTo>
                  <a:pt x="0" y="386"/>
                </a:lnTo>
                <a:close/>
              </a:path>
            </a:pathLst>
          </a:cu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2000" tIns="0" rIns="0" bIns="0" anchor="ctr"/>
          <a:lstStyle/>
          <a:p>
            <a:endParaRPr lang="zh-CN" altLang="en-US"/>
          </a:p>
        </p:txBody>
      </p:sp>
      <p:sp>
        <p:nvSpPr>
          <p:cNvPr id="14" name="Freeform 6"/>
          <p:cNvSpPr>
            <a:spLocks/>
          </p:cNvSpPr>
          <p:nvPr/>
        </p:nvSpPr>
        <p:spPr bwMode="auto">
          <a:xfrm flipH="1" flipV="1">
            <a:off x="1825625" y="1762125"/>
            <a:ext cx="4206875" cy="1912938"/>
          </a:xfrm>
          <a:custGeom>
            <a:avLst/>
            <a:gdLst>
              <a:gd name="T0" fmla="*/ 0 w 2712"/>
              <a:gd name="T1" fmla="*/ 2147483646 h 1241"/>
              <a:gd name="T2" fmla="*/ 0 w 2712"/>
              <a:gd name="T3" fmla="*/ 2147483646 h 1241"/>
              <a:gd name="T4" fmla="*/ 2147483646 w 2712"/>
              <a:gd name="T5" fmla="*/ 2147483646 h 1241"/>
              <a:gd name="T6" fmla="*/ 2147483646 w 2712"/>
              <a:gd name="T7" fmla="*/ 0 h 1241"/>
              <a:gd name="T8" fmla="*/ 2147483646 w 2712"/>
              <a:gd name="T9" fmla="*/ 0 h 1241"/>
              <a:gd name="T10" fmla="*/ 2147483646 w 2712"/>
              <a:gd name="T11" fmla="*/ 2147483646 h 1241"/>
              <a:gd name="T12" fmla="*/ 0 w 2712"/>
              <a:gd name="T13" fmla="*/ 2147483646 h 124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12"/>
              <a:gd name="T22" fmla="*/ 0 h 1241"/>
              <a:gd name="T23" fmla="*/ 2712 w 2712"/>
              <a:gd name="T24" fmla="*/ 1241 h 124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12" h="1241">
                <a:moveTo>
                  <a:pt x="0" y="386"/>
                </a:moveTo>
                <a:lnTo>
                  <a:pt x="0" y="1241"/>
                </a:lnTo>
                <a:lnTo>
                  <a:pt x="2712" y="1241"/>
                </a:lnTo>
                <a:lnTo>
                  <a:pt x="2712" y="0"/>
                </a:lnTo>
                <a:lnTo>
                  <a:pt x="1027" y="0"/>
                </a:lnTo>
                <a:lnTo>
                  <a:pt x="1027" y="386"/>
                </a:lnTo>
                <a:lnTo>
                  <a:pt x="0" y="386"/>
                </a:lnTo>
                <a:close/>
              </a:path>
            </a:pathLst>
          </a:cu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2000" tIns="0" rIns="0" bIns="0" anchor="ctr"/>
          <a:lstStyle/>
          <a:p>
            <a:endParaRPr lang="zh-CN" altLang="en-US"/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581525" y="3198813"/>
            <a:ext cx="3048000" cy="1079500"/>
          </a:xfrm>
          <a:prstGeom prst="rect">
            <a:avLst/>
          </a:prstGeom>
          <a:solidFill>
            <a:schemeClr val="accent1"/>
          </a:solidFill>
          <a:ln w="6350">
            <a:solidFill>
              <a:schemeClr val="accent2"/>
            </a:solidFill>
            <a:miter lim="800000"/>
            <a:headEnd/>
            <a:tailEnd/>
          </a:ln>
          <a:effectLst>
            <a:outerShdw dist="35921" dir="2700000" algn="ctr" rotWithShape="0">
              <a:schemeClr val="hlink"/>
            </a:outerShdw>
          </a:effectLst>
        </p:spPr>
        <p:txBody>
          <a:bodyPr wrap="none" lIns="72000" tIns="0" rIns="0" bIns="0" anchor="ctr"/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 flipH="1">
            <a:off x="4724400" y="3616247"/>
            <a:ext cx="276225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1600" dirty="0">
                <a:solidFill>
                  <a:schemeClr val="bg1"/>
                </a:solidFill>
              </a:rPr>
              <a:t>美的高效运营的四个要点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935163" y="1881188"/>
            <a:ext cx="391001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dirty="0"/>
              <a:t>简单</a:t>
            </a:r>
            <a:endParaRPr lang="en-US" altLang="zh-CN" dirty="0"/>
          </a:p>
          <a:p>
            <a:pPr lvl="1"/>
            <a:r>
              <a:rPr lang="zh-CN" altLang="en-US" sz="1300" dirty="0"/>
              <a:t>美的从高层到基层都崇尚简单；</a:t>
            </a:r>
          </a:p>
          <a:p>
            <a:pPr lvl="1"/>
            <a:r>
              <a:rPr lang="zh-CN" altLang="en-US" sz="1300" dirty="0"/>
              <a:t>很多工具方法到了美的之后，经常被简化成最直接的做法，例，</a:t>
            </a:r>
            <a:r>
              <a:rPr lang="en-US" altLang="zh-CN" sz="1300" dirty="0"/>
              <a:t>8D </a:t>
            </a:r>
            <a:r>
              <a:rPr lang="zh-CN" altLang="en-US" sz="1300" dirty="0"/>
              <a:t>报告被美的简化成“问题</a:t>
            </a:r>
            <a:r>
              <a:rPr lang="en-US" altLang="zh-CN" sz="1300" dirty="0"/>
              <a:t>-</a:t>
            </a:r>
            <a:r>
              <a:rPr lang="zh-CN" altLang="en-US" sz="1300" dirty="0"/>
              <a:t>原因</a:t>
            </a:r>
            <a:r>
              <a:rPr lang="en-US" altLang="zh-CN" sz="1300" dirty="0"/>
              <a:t>-</a:t>
            </a:r>
            <a:r>
              <a:rPr lang="zh-CN" altLang="en-US" sz="1300" dirty="0"/>
              <a:t>解决方案”三个步骤；</a:t>
            </a:r>
            <a:endParaRPr lang="zh-CN" altLang="de-DE" sz="1300" b="0" dirty="0"/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6294438" y="1881188"/>
            <a:ext cx="391001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dirty="0"/>
              <a:t>扎实</a:t>
            </a:r>
            <a:endParaRPr lang="en-US" altLang="zh-CN" dirty="0"/>
          </a:p>
          <a:p>
            <a:pPr lvl="1"/>
            <a:r>
              <a:rPr lang="zh-CN" altLang="en-US" sz="1300" dirty="0"/>
              <a:t>做扎实，重要的是有没有按制度、按目标做到位，做出结果为止；</a:t>
            </a:r>
          </a:p>
          <a:p>
            <a:pPr lvl="1"/>
            <a:r>
              <a:rPr lang="zh-CN" altLang="en-US" sz="1300" dirty="0"/>
              <a:t>美的内部明确任务目标后，基本能做到目标有人担，任务有人跟，错误有人追；</a:t>
            </a:r>
            <a:endParaRPr lang="zh-CN" altLang="de-DE" sz="1300" b="0" dirty="0"/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1935163" y="3922713"/>
            <a:ext cx="3910012" cy="146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/>
            <a:r>
              <a:rPr lang="zh-CN" altLang="en-US" dirty="0"/>
              <a:t>灵活</a:t>
            </a:r>
            <a:endParaRPr lang="en-US" altLang="zh-CN" dirty="0"/>
          </a:p>
          <a:p>
            <a:pPr lvl="1"/>
            <a:endParaRPr lang="en-US" altLang="zh-CN" sz="1300" dirty="0"/>
          </a:p>
          <a:p>
            <a:pPr lvl="1"/>
            <a:endParaRPr lang="en-US" altLang="zh-CN" sz="1300" dirty="0"/>
          </a:p>
          <a:p>
            <a:pPr lvl="1"/>
            <a:r>
              <a:rPr lang="zh-CN" altLang="en-US" sz="1300" dirty="0"/>
              <a:t>目标上，美的内部年度目标一旦签订，绝不打折；</a:t>
            </a:r>
          </a:p>
          <a:p>
            <a:pPr lvl="1"/>
            <a:r>
              <a:rPr lang="zh-CN" altLang="en-US" sz="1300" dirty="0"/>
              <a:t>唯一可调整的是执行手段和方法，美的种种管理机制始终都以结果导向为核心，哪种方法有效，就用哪种方法；</a:t>
            </a:r>
            <a:endParaRPr lang="zh-CN" altLang="de-DE" sz="1300" b="0" dirty="0"/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6173788" y="3922713"/>
            <a:ext cx="4030662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342900" indent="-342900" defTabSz="330200">
              <a:buChar char="•"/>
              <a:tabLst>
                <a:tab pos="8521700" algn="r"/>
              </a:tabLst>
              <a:defRPr kumimoji="1" sz="17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90500" indent="-188913" defTabSz="330200">
              <a:buChar char="•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30200">
              <a:buChar char="–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30200">
              <a:buChar char="-"/>
              <a:tabLst>
                <a:tab pos="8521700" algn="r"/>
              </a:tabLst>
              <a:defRPr kumimoji="1" sz="17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defTabSz="330200">
              <a:lnSpc>
                <a:spcPts val="1600"/>
              </a:lnSpc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3302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8521700" algn="r"/>
              </a:tabLst>
              <a:defRPr kumimoji="1" sz="14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algn="r"/>
            <a:r>
              <a:rPr lang="zh-CN" altLang="en-US" dirty="0"/>
              <a:t>持续</a:t>
            </a:r>
            <a:endParaRPr lang="en-US" altLang="zh-CN" dirty="0"/>
          </a:p>
          <a:p>
            <a:pPr lvl="1" algn="r"/>
            <a:endParaRPr lang="en-US" altLang="zh-CN" sz="1300" dirty="0"/>
          </a:p>
          <a:p>
            <a:pPr lvl="1" algn="r"/>
            <a:endParaRPr lang="en-US" altLang="zh-CN" sz="1300" dirty="0"/>
          </a:p>
          <a:p>
            <a:pPr lvl="1" algn="r"/>
            <a:r>
              <a:rPr lang="zh-CN" altLang="en-US" sz="1300" dirty="0"/>
              <a:t>以经营分析会为例，美的从</a:t>
            </a:r>
            <a:r>
              <a:rPr lang="en-US" altLang="zh-CN" sz="1300" dirty="0"/>
              <a:t>20 </a:t>
            </a:r>
            <a:r>
              <a:rPr lang="zh-CN" altLang="en-US" sz="1300" dirty="0"/>
              <a:t>世纪</a:t>
            </a:r>
            <a:r>
              <a:rPr lang="en-US" altLang="zh-CN" sz="1300" dirty="0"/>
              <a:t>80 </a:t>
            </a:r>
            <a:r>
              <a:rPr lang="zh-CN" altLang="en-US" sz="1300" dirty="0"/>
              <a:t>年代开始坚持至今，长达四十多年，除了春节每个月都不间断；</a:t>
            </a:r>
            <a:endParaRPr lang="en-US" altLang="zh-CN" sz="1300" dirty="0"/>
          </a:p>
          <a:p>
            <a:pPr lvl="1" algn="r"/>
            <a:endParaRPr lang="zh-CN" altLang="de-DE" sz="1300" b="0" dirty="0"/>
          </a:p>
        </p:txBody>
      </p:sp>
    </p:spTree>
    <p:extLst>
      <p:ext uri="{BB962C8B-B14F-4D97-AF65-F5344CB8AC3E}">
        <p14:creationId xmlns:p14="http://schemas.microsoft.com/office/powerpoint/2010/main" val="4115614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48856F-05F7-460B-A424-BB471C6BB186}"/>
              </a:ext>
            </a:extLst>
          </p:cNvPr>
          <p:cNvSpPr txBox="1"/>
          <p:nvPr/>
        </p:nvSpPr>
        <p:spPr>
          <a:xfrm>
            <a:off x="603250" y="340149"/>
            <a:ext cx="1012374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第一章 战略之眼</a:t>
            </a:r>
          </a:p>
        </p:txBody>
      </p:sp>
      <p:sp>
        <p:nvSpPr>
          <p:cNvPr id="6" name="矩形 5"/>
          <p:cNvSpPr/>
          <p:nvPr/>
        </p:nvSpPr>
        <p:spPr>
          <a:xfrm>
            <a:off x="609600" y="962332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第一节  从未停止的多元化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3250" y="1331664"/>
            <a:ext cx="1097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美的多元化发展历程</a:t>
            </a:r>
          </a:p>
        </p:txBody>
      </p:sp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1610595" y="2581121"/>
            <a:ext cx="1689100" cy="549275"/>
          </a:xfrm>
          <a:prstGeom prst="homePlate">
            <a:avLst>
              <a:gd name="adj" fmla="val 12941"/>
            </a:avLst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chemeClr val="hlink"/>
            </a:outerShdw>
          </a:effectLst>
          <a:extLst/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1685207" y="2756525"/>
            <a:ext cx="1490663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b="0" dirty="0">
                <a:solidFill>
                  <a:schemeClr val="bg1"/>
                </a:solidFill>
              </a:rPr>
              <a:t>家电多元化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3315570" y="3187546"/>
            <a:ext cx="1690687" cy="549275"/>
          </a:xfrm>
          <a:prstGeom prst="chevron">
            <a:avLst>
              <a:gd name="adj" fmla="val 13167"/>
            </a:avLst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chemeClr val="hlink"/>
            </a:outerShdw>
          </a:effectLst>
          <a:extLst/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3509245" y="3362950"/>
            <a:ext cx="13493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b="0" dirty="0">
                <a:solidFill>
                  <a:schemeClr val="bg1"/>
                </a:solidFill>
              </a:rPr>
              <a:t>垂直一体化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023720" y="3793971"/>
            <a:ext cx="1690687" cy="549275"/>
          </a:xfrm>
          <a:prstGeom prst="chevron">
            <a:avLst>
              <a:gd name="adj" fmla="val 13167"/>
            </a:avLst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chemeClr val="hlink"/>
            </a:outerShdw>
          </a:effectLst>
          <a:extLst/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5217395" y="3969375"/>
            <a:ext cx="13493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b="0" dirty="0">
                <a:solidFill>
                  <a:schemeClr val="bg1"/>
                </a:solidFill>
              </a:rPr>
              <a:t>制造智能化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AutoShape 12"/>
          <p:cNvSpPr>
            <a:spLocks noChangeArrowheads="1"/>
          </p:cNvSpPr>
          <p:nvPr/>
        </p:nvSpPr>
        <p:spPr bwMode="auto">
          <a:xfrm>
            <a:off x="6730282" y="4400396"/>
            <a:ext cx="1690688" cy="549275"/>
          </a:xfrm>
          <a:prstGeom prst="chevron">
            <a:avLst>
              <a:gd name="adj" fmla="val 13167"/>
            </a:avLst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chemeClr val="hlink"/>
            </a:outerShdw>
          </a:effectLst>
          <a:extLst/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6923957" y="4575800"/>
            <a:ext cx="13493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b="0" dirty="0">
                <a:solidFill>
                  <a:schemeClr val="bg1"/>
                </a:solidFill>
              </a:rPr>
              <a:t>业务数字化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AutoShape 15"/>
          <p:cNvSpPr>
            <a:spLocks noChangeArrowheads="1"/>
          </p:cNvSpPr>
          <p:nvPr/>
        </p:nvSpPr>
        <p:spPr bwMode="auto">
          <a:xfrm>
            <a:off x="8438432" y="5005233"/>
            <a:ext cx="1690688" cy="549275"/>
          </a:xfrm>
          <a:prstGeom prst="chevron">
            <a:avLst>
              <a:gd name="adj" fmla="val 13167"/>
            </a:avLst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chemeClr val="hlink"/>
            </a:outerShdw>
          </a:effectLst>
          <a:extLst/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5" name="Text Box 16"/>
          <p:cNvSpPr txBox="1">
            <a:spLocks noChangeArrowheads="1"/>
          </p:cNvSpPr>
          <p:nvPr/>
        </p:nvSpPr>
        <p:spPr bwMode="auto">
          <a:xfrm>
            <a:off x="8632107" y="5180637"/>
            <a:ext cx="13493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b="0" dirty="0">
                <a:solidFill>
                  <a:schemeClr val="bg1"/>
                </a:solidFill>
              </a:rPr>
              <a:t>产业科技化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27" name="Rectangle 18"/>
          <p:cNvSpPr>
            <a:spLocks noChangeArrowheads="1"/>
          </p:cNvSpPr>
          <p:nvPr/>
        </p:nvSpPr>
        <p:spPr bwMode="auto">
          <a:xfrm>
            <a:off x="1740770" y="2477933"/>
            <a:ext cx="225425" cy="22542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 lIns="0" tIns="0" rIns="0" bIns="0" anchor="ctr" anchorCtr="1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kumimoji="1" lang="zh-CN" altLang="en-US" sz="1200">
                <a:solidFill>
                  <a:schemeClr val="bg1"/>
                </a:solidFill>
              </a:rPr>
              <a:t>1</a:t>
            </a:r>
            <a:endParaRPr kumimoji="1" lang="zh-CN" altLang="en-US" sz="1800"/>
          </a:p>
        </p:txBody>
      </p:sp>
      <p:sp>
        <p:nvSpPr>
          <p:cNvPr id="28" name="Rectangle 19"/>
          <p:cNvSpPr>
            <a:spLocks noChangeArrowheads="1"/>
          </p:cNvSpPr>
          <p:nvPr/>
        </p:nvSpPr>
        <p:spPr bwMode="auto">
          <a:xfrm>
            <a:off x="3475907" y="3076421"/>
            <a:ext cx="225425" cy="22542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 lIns="0" tIns="0" rIns="0" bIns="0" anchor="ctr" anchorCtr="1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kumimoji="1" lang="zh-CN" altLang="en-US" sz="1200">
                <a:solidFill>
                  <a:schemeClr val="bg1"/>
                </a:solidFill>
              </a:rPr>
              <a:t>2</a:t>
            </a:r>
            <a:endParaRPr kumimoji="1" lang="zh-CN" altLang="en-US" sz="1800"/>
          </a:p>
        </p:txBody>
      </p:sp>
      <p:sp>
        <p:nvSpPr>
          <p:cNvPr id="29" name="Rectangle 20"/>
          <p:cNvSpPr>
            <a:spLocks noChangeArrowheads="1"/>
          </p:cNvSpPr>
          <p:nvPr/>
        </p:nvSpPr>
        <p:spPr bwMode="auto">
          <a:xfrm>
            <a:off x="5145957" y="3676496"/>
            <a:ext cx="225425" cy="22542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 lIns="0" tIns="0" rIns="0" bIns="0" anchor="ctr" anchorCtr="1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kumimoji="1" lang="zh-CN" altLang="en-US" sz="1200">
                <a:solidFill>
                  <a:schemeClr val="bg1"/>
                </a:solidFill>
              </a:rPr>
              <a:t>3</a:t>
            </a:r>
            <a:endParaRPr kumimoji="1" lang="zh-CN" altLang="en-US" sz="1800"/>
          </a:p>
        </p:txBody>
      </p:sp>
      <p:sp>
        <p:nvSpPr>
          <p:cNvPr id="30" name="Rectangle 21"/>
          <p:cNvSpPr>
            <a:spLocks noChangeArrowheads="1"/>
          </p:cNvSpPr>
          <p:nvPr/>
        </p:nvSpPr>
        <p:spPr bwMode="auto">
          <a:xfrm>
            <a:off x="6882682" y="4282921"/>
            <a:ext cx="225425" cy="22542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 lIns="0" tIns="0" rIns="0" bIns="0" anchor="ctr" anchorCtr="1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kumimoji="1" lang="zh-CN" altLang="en-US" sz="1200">
                <a:solidFill>
                  <a:schemeClr val="bg1"/>
                </a:solidFill>
              </a:rPr>
              <a:t>4</a:t>
            </a:r>
            <a:endParaRPr kumimoji="1" lang="zh-CN" altLang="en-US" sz="1800"/>
          </a:p>
        </p:txBody>
      </p:sp>
      <p:sp>
        <p:nvSpPr>
          <p:cNvPr id="31" name="Rectangle 22"/>
          <p:cNvSpPr>
            <a:spLocks noChangeArrowheads="1"/>
          </p:cNvSpPr>
          <p:nvPr/>
        </p:nvSpPr>
        <p:spPr bwMode="auto">
          <a:xfrm>
            <a:off x="8606707" y="4903633"/>
            <a:ext cx="225425" cy="22542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 lIns="0" tIns="0" rIns="0" bIns="0" anchor="ctr" anchorCtr="1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b="1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kumimoji="1" lang="zh-CN" altLang="en-US" sz="1200">
                <a:solidFill>
                  <a:schemeClr val="bg1"/>
                </a:solidFill>
              </a:rPr>
              <a:t>5</a:t>
            </a:r>
            <a:endParaRPr kumimoji="1" lang="zh-CN" altLang="en-US" sz="1800"/>
          </a:p>
        </p:txBody>
      </p:sp>
      <p:sp>
        <p:nvSpPr>
          <p:cNvPr id="4" name="矩形 3"/>
          <p:cNvSpPr/>
          <p:nvPr/>
        </p:nvSpPr>
        <p:spPr>
          <a:xfrm>
            <a:off x="603250" y="1682837"/>
            <a:ext cx="109791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美的能不断进化的原因：“自我否定”的精神内核、“数一数二”的战略思想、分权的事业部运作机制、围绕核心能力的跳跃式加法（规模→效率→技术）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4C9C62C-6099-479A-8049-C0A7040F0961}"/>
              </a:ext>
            </a:extLst>
          </p:cNvPr>
          <p:cNvSpPr txBox="1"/>
          <p:nvPr/>
        </p:nvSpPr>
        <p:spPr>
          <a:xfrm>
            <a:off x="9719036" y="246443"/>
            <a:ext cx="1432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战略篇</a:t>
            </a:r>
          </a:p>
        </p:txBody>
      </p:sp>
    </p:spTree>
    <p:extLst>
      <p:ext uri="{BB962C8B-B14F-4D97-AF65-F5344CB8AC3E}">
        <p14:creationId xmlns:p14="http://schemas.microsoft.com/office/powerpoint/2010/main" val="36922856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ac114957-c432-495c-96fe-f6fa192e412d&quot;,&quot;Name&quot;:&quot;4&quot;,&quot;Kind&quot;:&quot;Custom&quot;,&quot;OldGuidesSetting&quot;:{&quot;HeaderHeight&quot;:7.0,&quot;FooterHeight&quot;:5.0,&quot;SideMargin&quot;:5.0,&quot;TopMargin&quot;:4.0,&quot;BottomMargin&quot;:4.0,&quot;IntervalMargin&quot;:3.0}}"/>
</p:tagLst>
</file>

<file path=ppt/theme/theme1.xml><?xml version="1.0" encoding="utf-8"?>
<a:theme xmlns:a="http://schemas.openxmlformats.org/drawingml/2006/main" name="主题1">
  <a:themeElements>
    <a:clrScheme name="稿定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F2FEC"/>
      </a:accent1>
      <a:accent2>
        <a:srgbClr val="6399F4"/>
      </a:accent2>
      <a:accent3>
        <a:srgbClr val="5E60F4"/>
      </a:accent3>
      <a:accent4>
        <a:srgbClr val="8393F7"/>
      </a:accent4>
      <a:accent5>
        <a:srgbClr val="E1E2E9"/>
      </a:accent5>
      <a:accent6>
        <a:srgbClr val="CED6EB"/>
      </a:accent6>
      <a:hlink>
        <a:srgbClr val="0563C1"/>
      </a:hlink>
      <a:folHlink>
        <a:srgbClr val="954F72"/>
      </a:folHlink>
    </a:clrScheme>
    <a:fontScheme name="OPs">
      <a:majorFont>
        <a:latin typeface="Arial Black"/>
        <a:ea typeface="微软雅黑"/>
        <a:cs typeface=""/>
      </a:majorFont>
      <a:minorFont>
        <a:latin typeface="Arial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主题1" id="{83AE8468-3019-4826-BAFF-4B3339EE6E5C}" vid="{AF7A6298-FA00-48CD-910C-9583E01DC8FB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3939</TotalTime>
  <Words>5746</Words>
  <Application>Microsoft Office PowerPoint</Application>
  <PresentationFormat>宽屏</PresentationFormat>
  <Paragraphs>703</Paragraphs>
  <Slides>60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60</vt:i4>
      </vt:variant>
    </vt:vector>
  </HeadingPairs>
  <TitlesOfParts>
    <vt:vector size="67" baseType="lpstr">
      <vt:lpstr>宋体</vt:lpstr>
      <vt:lpstr>微软雅黑</vt:lpstr>
      <vt:lpstr>微软雅黑 Light</vt:lpstr>
      <vt:lpstr>Arial</vt:lpstr>
      <vt:lpstr>Arial Black</vt:lpstr>
      <vt:lpstr>Wingdings</vt:lpstr>
      <vt:lpstr>主题1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70</dc:creator>
  <cp:lastModifiedBy>曹士琪</cp:lastModifiedBy>
  <cp:revision>417</cp:revision>
  <dcterms:created xsi:type="dcterms:W3CDTF">2021-11-21T09:40:59Z</dcterms:created>
  <dcterms:modified xsi:type="dcterms:W3CDTF">2025-02-20T00:56:05Z</dcterms:modified>
</cp:coreProperties>
</file>