
<file path=[Content_Types].xml><?xml version="1.0" encoding="utf-8"?>
<Types xmlns="http://schemas.openxmlformats.org/package/2006/content-types">
  <Default Extension="bin" ContentType="image/unknown"/>
  <Default Extension="fntdata" ContentType="application/x-fontdata"/>
  <Default Extension="jpe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3"/>
  </p:notesMasterIdLst>
  <p:handoutMasterIdLst>
    <p:handoutMasterId r:id="rId34"/>
  </p:handoutMasterIdLst>
  <p:sldIdLst>
    <p:sldId id="610" r:id="rId2"/>
    <p:sldId id="697" r:id="rId3"/>
    <p:sldId id="693" r:id="rId4"/>
    <p:sldId id="694" r:id="rId5"/>
    <p:sldId id="695" r:id="rId6"/>
    <p:sldId id="702" r:id="rId7"/>
    <p:sldId id="703" r:id="rId8"/>
    <p:sldId id="264" r:id="rId9"/>
    <p:sldId id="617" r:id="rId10"/>
    <p:sldId id="484" r:id="rId11"/>
    <p:sldId id="713" r:id="rId12"/>
    <p:sldId id="698" r:id="rId13"/>
    <p:sldId id="700" r:id="rId14"/>
    <p:sldId id="701" r:id="rId15"/>
    <p:sldId id="704" r:id="rId16"/>
    <p:sldId id="714" r:id="rId17"/>
    <p:sldId id="715" r:id="rId18"/>
    <p:sldId id="716" r:id="rId19"/>
    <p:sldId id="717" r:id="rId20"/>
    <p:sldId id="712" r:id="rId21"/>
    <p:sldId id="705" r:id="rId22"/>
    <p:sldId id="719" r:id="rId23"/>
    <p:sldId id="720" r:id="rId24"/>
    <p:sldId id="721" r:id="rId25"/>
    <p:sldId id="722" r:id="rId26"/>
    <p:sldId id="706" r:id="rId27"/>
    <p:sldId id="723" r:id="rId28"/>
    <p:sldId id="724" r:id="rId29"/>
    <p:sldId id="725" r:id="rId30"/>
    <p:sldId id="726" r:id="rId31"/>
    <p:sldId id="640" r:id="rId32"/>
  </p:sldIdLst>
  <p:sldSz cx="12192000" cy="6858000"/>
  <p:notesSz cx="6858000" cy="9144000"/>
  <p:embeddedFontLst>
    <p:embeddedFont>
      <p:font typeface="Arial Unicode MS" panose="02010600030101010101" charset="-122"/>
      <p:regular r:id="rId35"/>
    </p:embeddedFont>
    <p:embeddedFont>
      <p:font typeface="汉仪许静行楷W" panose="02010600030101010101" charset="-122"/>
      <p:regular r:id="rId36"/>
    </p:embeddedFont>
    <p:embeddedFont>
      <p:font typeface="汉仪中宋简" panose="02010600030101010101" charset="-122"/>
      <p:regular r:id="rId37"/>
    </p:embeddedFont>
    <p:embeddedFont>
      <p:font typeface="字魂59号-创粗黑" panose="00000500000000000000" charset="-122"/>
      <p:regular r:id="rId38"/>
    </p:embeddedFont>
    <p:embeddedFont>
      <p:font typeface="Trebuchet MS" panose="020B0603020202020204" pitchFamily="34" charset="0"/>
      <p:regular r:id="rId39"/>
      <p:bold r:id="rId40"/>
      <p:italic r:id="rId41"/>
      <p:boldItalic r:id="rId42"/>
    </p:embeddedFont>
    <p:embeddedFont>
      <p:font typeface="等线" panose="02010600030101010101" pitchFamily="2" charset="-122"/>
      <p:regular r:id="rId43"/>
      <p:bold r:id="rId44"/>
    </p:embeddedFont>
    <p:embeddedFont>
      <p:font typeface="微软雅黑" panose="020B0503020204020204" pitchFamily="34" charset="-122"/>
      <p:regular r:id="rId45"/>
      <p:bold r:id="rId46"/>
    </p:embeddedFont>
  </p:embeddedFontLst>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D5943"/>
    <a:srgbClr val="7A0000"/>
    <a:srgbClr val="993535"/>
    <a:srgbClr val="B69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93787" autoAdjust="0"/>
  </p:normalViewPr>
  <p:slideViewPr>
    <p:cSldViewPr snapToGrid="0" showGuides="1">
      <p:cViewPr varScale="1">
        <p:scale>
          <a:sx n="84" d="100"/>
          <a:sy n="84" d="100"/>
        </p:scale>
        <p:origin x="270" y="45"/>
      </p:cViewPr>
      <p:guideLst>
        <p:guide orient="horz" pos="2160"/>
        <p:guide pos="38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2024/5/29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9F89C-3C29-4FA6-BE64-CB7581B06A95}" type="datetimeFigureOut">
              <a:rPr lang="zh-CN" altLang="en-US" smtClean="0"/>
              <a:t>2024/5/29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82D78-42BA-4D42-9775-DAABC3E6F4E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122"/>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charset="-122"/>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122"/>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charset="-122"/>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122"/>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charset="-122"/>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122"/>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charset="-122"/>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905232" y="755390"/>
            <a:ext cx="4711700" cy="1922495"/>
          </a:xfrm>
        </p:spPr>
        <p:txBody>
          <a:bodyPr/>
          <a:lstStyle/>
          <a:p>
            <a:endParaRPr lang="zh-CN" altLang="en-US"/>
          </a:p>
        </p:txBody>
      </p:sp>
      <p:sp>
        <p:nvSpPr>
          <p:cNvPr id="12" name="图片占位符 10"/>
          <p:cNvSpPr>
            <a:spLocks noGrp="1"/>
          </p:cNvSpPr>
          <p:nvPr>
            <p:ph type="pic" sz="quarter" idx="11"/>
          </p:nvPr>
        </p:nvSpPr>
        <p:spPr>
          <a:xfrm>
            <a:off x="6665330" y="4304133"/>
            <a:ext cx="4711700" cy="1922495"/>
          </a:xfrm>
        </p:spPr>
        <p:txBody>
          <a:bodyPr/>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C68A528-449D-419B-85CA-B079E0E5C056}" type="datetimeFigureOut">
              <a:rPr lang="zh-CN" altLang="en-US" smtClean="0"/>
              <a:t>2024/5/29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A324B7-B95B-4743-A49A-92C5112D3D8E}"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flipV="1">
            <a:off x="0" y="-3"/>
            <a:ext cx="12192000" cy="69470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2944848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38650" y="3429000"/>
            <a:ext cx="7753350" cy="3429000"/>
          </a:xfrm>
        </p:spPr>
        <p:txBody>
          <a:bodyPr/>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2024/5/29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8" r:id="rId5"/>
    <p:sldLayoutId id="2147483664" r:id="rId6"/>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1.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7.xml"/><Relationship Id="rId7"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9.jpeg"/><Relationship Id="rId5" Type="http://schemas.openxmlformats.org/officeDocument/2006/relationships/tags" Target="../tags/tag9.xml"/><Relationship Id="rId10" Type="http://schemas.openxmlformats.org/officeDocument/2006/relationships/image" Target="../media/image18.jpeg"/><Relationship Id="rId4" Type="http://schemas.openxmlformats.org/officeDocument/2006/relationships/tags" Target="../tags/tag8.xml"/><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1.jpe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1.jpe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33.jpeg"/><Relationship Id="rId5" Type="http://schemas.openxmlformats.org/officeDocument/2006/relationships/image" Target="../media/image11.jpeg"/><Relationship Id="rId4" Type="http://schemas.openxmlformats.org/officeDocument/2006/relationships/image" Target="../media/image32.webp"/></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8.webp"/><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11.jpeg"/><Relationship Id="rId7" Type="http://schemas.openxmlformats.org/officeDocument/2006/relationships/image" Target="../media/image43.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1.jpeg"/><Relationship Id="rId5" Type="http://schemas.openxmlformats.org/officeDocument/2006/relationships/image" Target="../media/image50.pn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2.bin"/><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080" y="4051935"/>
            <a:ext cx="12202160" cy="278574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 name="文本框 15"/>
          <p:cNvSpPr txBox="1"/>
          <p:nvPr/>
        </p:nvSpPr>
        <p:spPr>
          <a:xfrm>
            <a:off x="291148" y="4795802"/>
            <a:ext cx="10603865" cy="521970"/>
          </a:xfrm>
          <a:prstGeom prst="rect">
            <a:avLst/>
          </a:prstGeom>
          <a:noFill/>
        </p:spPr>
        <p:txBody>
          <a:bodyPr wrap="square" rtlCol="0" anchor="t">
            <a:spAutoFit/>
          </a:bodyPr>
          <a:lstStyle/>
          <a:p>
            <a:r>
              <a:rPr lang="zh-CN" altLang="en-US" sz="2800" dirty="0">
                <a:solidFill>
                  <a:schemeClr val="bg1"/>
                </a:solidFill>
                <a:effectLst>
                  <a:outerShdw blurRad="38100" dist="38100" dir="2700000" algn="tl">
                    <a:srgbClr val="000000">
                      <a:alpha val="43137"/>
                    </a:srgbClr>
                  </a:outerShdw>
                </a:effectLst>
                <a:latin typeface="汉仪中宋简" panose="02010609000101010101" charset="-122"/>
                <a:ea typeface="汉仪中宋简" panose="02010609000101010101" charset="-122"/>
                <a:cs typeface="汉仪中宋简" panose="02010609000101010101" charset="-122"/>
              </a:rPr>
              <a:t>2023梅赛德斯-奔驰太原利星水上主题乐园嘉年华之旅</a:t>
            </a:r>
          </a:p>
        </p:txBody>
      </p:sp>
      <p:sp>
        <p:nvSpPr>
          <p:cNvPr id="15" name="文本框 14"/>
          <p:cNvSpPr txBox="1"/>
          <p:nvPr/>
        </p:nvSpPr>
        <p:spPr>
          <a:xfrm>
            <a:off x="-121920" y="4051935"/>
            <a:ext cx="6499225" cy="875665"/>
          </a:xfrm>
          <a:prstGeom prst="rect">
            <a:avLst/>
          </a:prstGeom>
          <a:noFill/>
        </p:spPr>
        <p:txBody>
          <a:bodyPr wrap="square" rtlCol="0" anchor="t">
            <a:spAutoFit/>
          </a:bodyPr>
          <a:lstStyle/>
          <a:p>
            <a:pPr algn="just">
              <a:lnSpc>
                <a:spcPct val="170000"/>
              </a:lnSpc>
            </a:pPr>
            <a:r>
              <a:rPr lang="en-US" altLang="zh-CN" sz="3000" b="1" dirty="0">
                <a:solidFill>
                  <a:schemeClr val="bg1"/>
                </a:solidFill>
                <a:effectLst>
                  <a:outerShdw blurRad="38100" dist="38100" dir="2700000" algn="tl">
                    <a:srgbClr val="000000">
                      <a:alpha val="43137"/>
                    </a:srgbClr>
                  </a:outerShdw>
                </a:effectLst>
                <a:latin typeface="汉仪中宋简" panose="02010609000101010101" charset="-122"/>
                <a:ea typeface="宋体" panose="02010600030101010101" pitchFamily="2" charset="-122"/>
                <a:cs typeface="汉仪中宋简" panose="02010609000101010101" charset="-122"/>
                <a:sym typeface="+mn-ea"/>
              </a:rPr>
              <a:t>  </a:t>
            </a:r>
            <a:r>
              <a:rPr lang="zh-CN" altLang="en-US" sz="3000" b="1" dirty="0">
                <a:solidFill>
                  <a:schemeClr val="bg1"/>
                </a:solidFill>
                <a:effectLst>
                  <a:outerShdw blurRad="38100" dist="38100" dir="2700000" algn="tl">
                    <a:srgbClr val="000000">
                      <a:alpha val="43137"/>
                    </a:srgbClr>
                  </a:outerShdw>
                </a:effectLst>
                <a:latin typeface="汉仪中宋简" panose="02010609000101010101" charset="-122"/>
                <a:ea typeface="宋体" panose="02010600030101010101" pitchFamily="2" charset="-122"/>
                <a:cs typeface="汉仪中宋简" panose="02010609000101010101" charset="-122"/>
                <a:sym typeface="+mn-ea"/>
              </a:rPr>
              <a:t>夏日浪潮</a:t>
            </a:r>
            <a:r>
              <a:rPr lang="en-US" altLang="zh-CN" sz="3000" b="1" dirty="0">
                <a:solidFill>
                  <a:schemeClr val="bg1"/>
                </a:solidFill>
                <a:effectLst>
                  <a:outerShdw blurRad="38100" dist="38100" dir="2700000" algn="tl">
                    <a:srgbClr val="000000">
                      <a:alpha val="43137"/>
                    </a:srgbClr>
                  </a:outerShdw>
                </a:effectLst>
                <a:latin typeface="汉仪中宋简" panose="02010609000101010101" charset="-122"/>
                <a:ea typeface="宋体" panose="02010600030101010101" pitchFamily="2" charset="-122"/>
                <a:cs typeface="汉仪中宋简" panose="02010609000101010101" charset="-122"/>
                <a:sym typeface="+mn-ea"/>
              </a:rPr>
              <a:t> </a:t>
            </a:r>
            <a:r>
              <a:rPr lang="zh-CN" sz="3000" b="1" dirty="0">
                <a:solidFill>
                  <a:schemeClr val="bg1"/>
                </a:solidFill>
                <a:effectLst>
                  <a:outerShdw blurRad="38100" dist="38100" dir="2700000" algn="tl">
                    <a:srgbClr val="000000">
                      <a:alpha val="43137"/>
                    </a:srgbClr>
                  </a:outerShdw>
                </a:effectLst>
                <a:latin typeface="汉仪中宋简" panose="02010609000101010101" charset="-122"/>
                <a:ea typeface="宋体" panose="02010600030101010101" pitchFamily="2" charset="-122"/>
                <a:cs typeface="汉仪中宋简" panose="02010609000101010101" charset="-122"/>
                <a:sym typeface="+mn-ea"/>
              </a:rPr>
              <a:t>驰韵狂欢</a:t>
            </a:r>
            <a:endParaRPr lang="zh-CN" altLang="en-US" sz="3000" b="1" dirty="0">
              <a:solidFill>
                <a:schemeClr val="bg1"/>
              </a:solidFill>
              <a:effectLst>
                <a:outerShdw blurRad="38100" dist="38100" dir="2700000" algn="tl">
                  <a:srgbClr val="000000">
                    <a:alpha val="43137"/>
                  </a:srgbClr>
                </a:outerShdw>
              </a:effectLst>
              <a:latin typeface="汉仪中宋简" panose="02010609000101010101" charset="-122"/>
              <a:ea typeface="宋体" panose="02010600030101010101" pitchFamily="2" charset="-122"/>
              <a:cs typeface="汉仪中宋简" panose="02010609000101010101" charset="-122"/>
              <a:sym typeface="+mn-ea"/>
            </a:endParaRPr>
          </a:p>
        </p:txBody>
      </p:sp>
      <p:sp>
        <p:nvSpPr>
          <p:cNvPr id="13" name="object 3"/>
          <p:cNvSpPr txBox="1"/>
          <p:nvPr/>
        </p:nvSpPr>
        <p:spPr>
          <a:xfrm>
            <a:off x="393065" y="5446158"/>
            <a:ext cx="1358900" cy="243205"/>
          </a:xfrm>
          <a:prstGeom prst="rect">
            <a:avLst/>
          </a:prstGeom>
        </p:spPr>
        <p:txBody>
          <a:bodyPr vert="horz" wrap="square" lIns="0" tIns="12700" rIns="0" bIns="0" rtlCol="0">
            <a:spAutoFit/>
          </a:bodyPr>
          <a:lstStyle/>
          <a:p>
            <a:pPr marL="12700">
              <a:lnSpc>
                <a:spcPct val="100000"/>
              </a:lnSpc>
              <a:spcBef>
                <a:spcPts val="100"/>
              </a:spcBef>
            </a:pPr>
            <a:r>
              <a:rPr sz="1500" spc="-20" dirty="0">
                <a:solidFill>
                  <a:srgbClr val="FFFFFF"/>
                </a:solidFill>
                <a:latin typeface="Trebuchet MS" panose="020B0603020202020204"/>
                <a:cs typeface="Trebuchet MS" panose="020B0603020202020204"/>
              </a:rPr>
              <a:t>2023</a:t>
            </a:r>
            <a:r>
              <a:rPr sz="1500" spc="10" dirty="0">
                <a:solidFill>
                  <a:srgbClr val="FFFFFF"/>
                </a:solidFill>
                <a:latin typeface="Arial Unicode MS" panose="020B0604020202020204" charset="-122"/>
                <a:cs typeface="Arial Unicode MS" panose="020B0604020202020204" charset="-122"/>
              </a:rPr>
              <a:t>年</a:t>
            </a:r>
            <a:r>
              <a:rPr lang="en-US" altLang="zh-CN" sz="1500" spc="10" dirty="0">
                <a:solidFill>
                  <a:srgbClr val="FFFFFF"/>
                </a:solidFill>
                <a:latin typeface="Arial Unicode MS" panose="020B0604020202020204" charset="-122"/>
                <a:cs typeface="Arial Unicode MS" panose="020B0604020202020204" charset="-122"/>
              </a:rPr>
              <a:t>7</a:t>
            </a:r>
            <a:r>
              <a:rPr sz="1500" dirty="0">
                <a:solidFill>
                  <a:srgbClr val="FFFFFF"/>
                </a:solidFill>
                <a:latin typeface="Arial Unicode MS" panose="020B0604020202020204" charset="-122"/>
                <a:cs typeface="Arial Unicode MS" panose="020B0604020202020204" charset="-122"/>
              </a:rPr>
              <a:t>月</a:t>
            </a:r>
            <a:endParaRPr sz="1500" dirty="0">
              <a:latin typeface="Arial Unicode MS" panose="020B0604020202020204" charset="-122"/>
              <a:cs typeface="Arial Unicode MS" panose="020B0604020202020204" charset="-122"/>
            </a:endParaRPr>
          </a:p>
        </p:txBody>
      </p:sp>
      <p:pic>
        <p:nvPicPr>
          <p:cNvPr id="14" name="图片 13"/>
          <p:cNvPicPr>
            <a:picLocks noChangeAspect="1"/>
          </p:cNvPicPr>
          <p:nvPr/>
        </p:nvPicPr>
        <p:blipFill>
          <a:blip r:embed="rId2"/>
          <a:stretch>
            <a:fillRect/>
          </a:stretch>
        </p:blipFill>
        <p:spPr>
          <a:xfrm>
            <a:off x="109220" y="5726430"/>
            <a:ext cx="2476500" cy="1000125"/>
          </a:xfrm>
          <a:prstGeom prst="rect">
            <a:avLst/>
          </a:prstGeom>
        </p:spPr>
      </p:pic>
      <p:pic>
        <p:nvPicPr>
          <p:cNvPr id="16415" name="图片 3" descr="0.75安全距离  白色"/>
          <p:cNvPicPr>
            <a:picLocks noChangeAspect="1"/>
          </p:cNvPicPr>
          <p:nvPr/>
        </p:nvPicPr>
        <p:blipFill>
          <a:blip r:embed="rId3"/>
          <a:srcRect r="62286"/>
          <a:stretch>
            <a:fillRect/>
          </a:stretch>
        </p:blipFill>
        <p:spPr>
          <a:xfrm>
            <a:off x="10306685" y="5298440"/>
            <a:ext cx="1741805" cy="1856105"/>
          </a:xfrm>
          <a:prstGeom prst="rect">
            <a:avLst/>
          </a:prstGeom>
          <a:noFill/>
          <a:ln w="9525">
            <a:noFill/>
          </a:ln>
        </p:spPr>
      </p:pic>
      <p:pic>
        <p:nvPicPr>
          <p:cNvPr id="144" name="图片 143"/>
          <p:cNvPicPr/>
          <p:nvPr/>
        </p:nvPicPr>
        <p:blipFill>
          <a:blip r:embed="rId4"/>
          <a:srcRect t="24027" b="38924"/>
          <a:stretch>
            <a:fillRect/>
          </a:stretch>
        </p:blipFill>
        <p:spPr>
          <a:xfrm>
            <a:off x="-5080" y="0"/>
            <a:ext cx="12202160" cy="4051935"/>
          </a:xfrm>
          <a:prstGeom prst="rect">
            <a:avLst/>
          </a:prstGeom>
          <a:noFill/>
          <a:ln w="9525">
            <a:noFill/>
          </a:ln>
        </p:spPr>
      </p:pic>
      <p:sp>
        <p:nvSpPr>
          <p:cNvPr id="2" name="矩形 1"/>
          <p:cNvSpPr/>
          <p:nvPr/>
        </p:nvSpPr>
        <p:spPr>
          <a:xfrm>
            <a:off x="0" y="0"/>
            <a:ext cx="12192000" cy="4141470"/>
          </a:xfrm>
          <a:prstGeom prst="rect">
            <a:avLst/>
          </a:prstGeom>
          <a:solidFill>
            <a:schemeClr val="dk1">
              <a:alpha val="38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srcRect r="4952" b="5009"/>
          <a:stretch>
            <a:fillRect/>
          </a:stretch>
        </p:blipFill>
        <p:spPr>
          <a:xfrm flipH="1">
            <a:off x="-7620" y="-635"/>
            <a:ext cx="12199620" cy="6858000"/>
          </a:xfrm>
          <a:prstGeom prst="rect">
            <a:avLst/>
          </a:prstGeom>
        </p:spPr>
      </p:pic>
      <p:sp>
        <p:nvSpPr>
          <p:cNvPr id="2" name="矩形 1"/>
          <p:cNvSpPr/>
          <p:nvPr/>
        </p:nvSpPr>
        <p:spPr>
          <a:xfrm>
            <a:off x="-29210" y="-635"/>
            <a:ext cx="12250420" cy="6847840"/>
          </a:xfrm>
          <a:prstGeom prst="rect">
            <a:avLst/>
          </a:prstGeom>
          <a:solidFill>
            <a:schemeClr val="dk1">
              <a:alpha val="39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矩形 3"/>
          <p:cNvSpPr/>
          <p:nvPr/>
        </p:nvSpPr>
        <p:spPr>
          <a:xfrm>
            <a:off x="6314859" y="3690866"/>
            <a:ext cx="3660878" cy="1905000"/>
          </a:xfrm>
          <a:prstGeom prst="rect">
            <a:avLst/>
          </a:prstGeom>
        </p:spPr>
        <p:txBody>
          <a:bodyPr wrap="square">
            <a:spAutoFit/>
          </a:bodyPr>
          <a:lstStyle/>
          <a:p>
            <a:pPr>
              <a:lnSpc>
                <a:spcPct val="120000"/>
              </a:lnSpc>
            </a:pP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有一种颜色</a:t>
            </a:r>
            <a:endPar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endParaRPr>
          </a:p>
          <a:p>
            <a:pPr>
              <a:lnSpc>
                <a:spcPct val="120000"/>
              </a:lnSpc>
            </a:pP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治愈系</a:t>
            </a:r>
            <a:endPar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endParaRPr>
          </a:p>
          <a:p>
            <a:pPr>
              <a:lnSpc>
                <a:spcPct val="120000"/>
              </a:lnSpc>
            </a:pP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自带降温效果</a:t>
            </a:r>
            <a:endPar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endParaRPr>
          </a:p>
          <a:p>
            <a:pPr>
              <a:lnSpc>
                <a:spcPct val="120000"/>
              </a:lnSpc>
            </a:pPr>
            <a:r>
              <a:rPr lang="zh-CN"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36</a:t>
            </a:r>
            <a:r>
              <a:rPr lang="zh-CN" altLang="en-US" sz="3385" spc="300" baseline="300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a:t>
            </a: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的夏日</a:t>
            </a:r>
            <a:endPar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endParaRPr>
          </a:p>
          <a:p>
            <a:pPr>
              <a:lnSpc>
                <a:spcPct val="120000"/>
              </a:lnSpc>
            </a:pP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想要给你</a:t>
            </a:r>
            <a:r>
              <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18</a:t>
            </a:r>
            <a:r>
              <a:rPr lang="zh-CN" altLang="en-US" sz="3385" spc="300" baseline="300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a:t>
            </a:r>
            <a:r>
              <a:rPr lang="zh-CN" altLang="en-US"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的心情</a:t>
            </a:r>
            <a:endParaRPr lang="en-US" altLang="zh-CN" sz="180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endParaRPr>
          </a:p>
        </p:txBody>
      </p:sp>
      <p:sp>
        <p:nvSpPr>
          <p:cNvPr id="5" name="矩形 4"/>
          <p:cNvSpPr/>
          <p:nvPr/>
        </p:nvSpPr>
        <p:spPr>
          <a:xfrm>
            <a:off x="1614830" y="288120"/>
            <a:ext cx="8557099" cy="3566160"/>
          </a:xfrm>
          <a:prstGeom prst="rect">
            <a:avLst/>
          </a:prstGeom>
        </p:spPr>
        <p:txBody>
          <a:bodyPr wrap="square">
            <a:spAutoFit/>
          </a:bodyPr>
          <a:lstStyle/>
          <a:p>
            <a:pPr algn="dist"/>
            <a:r>
              <a:rPr lang="en-US" altLang="zh-CN" sz="2258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LEXUS 简中黑 U" panose="020B0604050101010104" pitchFamily="34" charset="-122"/>
                <a:ea typeface="LEXUS 简中黑 U" panose="020B0604050101010104" pitchFamily="34" charset="-122"/>
                <a:cs typeface="黑体" panose="02010609060101010101" charset="-122"/>
              </a:rPr>
              <a:t>BL</a:t>
            </a:r>
            <a:r>
              <a:rPr lang="en-US" altLang="zh-CN" sz="2258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4EC3F0"/>
                </a:solidFill>
                <a:effectLst>
                  <a:outerShdw blurRad="41275" dist="12700" dir="12000000" algn="tl" rotWithShape="0">
                    <a:srgbClr val="000000">
                      <a:alpha val="40000"/>
                    </a:srgbClr>
                  </a:outerShdw>
                </a:effectLst>
                <a:latin typeface="LEXUS 简中黑 U" panose="020B0604050101010104" pitchFamily="34" charset="-122"/>
                <a:ea typeface="LEXUS 简中黑 U" panose="020B0604050101010104" pitchFamily="34" charset="-122"/>
                <a:cs typeface="黑体" panose="02010609060101010101" charset="-122"/>
              </a:rPr>
              <a:t>U</a:t>
            </a:r>
            <a:r>
              <a:rPr lang="en-US" altLang="zh-CN" sz="2258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LEXUS 简中黑 U" panose="020B0604050101010104" pitchFamily="34" charset="-122"/>
                <a:ea typeface="LEXUS 简中黑 U" panose="020B0604050101010104" pitchFamily="34" charset="-122"/>
                <a:cs typeface="黑体" panose="02010609060101010101" charset="-122"/>
              </a:rPr>
              <a:t>E</a:t>
            </a:r>
            <a:endParaRPr lang="zh-CN" altLang="en-US" sz="2258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LEXUS 简中黑 U" panose="020B0604050101010104" pitchFamily="34" charset="-122"/>
              <a:ea typeface="LEXUS 简中黑 U" panose="020B0604050101010104" pitchFamily="34" charset="-122"/>
              <a:cs typeface="黑体" panose="02010609060101010101" charset="-122"/>
            </a:endParaRP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 name="文本框 15"/>
          <p:cNvSpPr txBox="1"/>
          <p:nvPr/>
        </p:nvSpPr>
        <p:spPr>
          <a:xfrm>
            <a:off x="11623040" y="6582410"/>
            <a:ext cx="370205" cy="275590"/>
          </a:xfrm>
          <a:prstGeom prst="rect">
            <a:avLst/>
          </a:prstGeom>
          <a:noFill/>
        </p:spPr>
        <p:txBody>
          <a:bodyPr wrap="square" rtlCol="0">
            <a:spAutoFit/>
          </a:bodyPr>
          <a:lstStyle/>
          <a:p>
            <a:r>
              <a:rPr lang="en-US" altLang="zh-CN" sz="1200">
                <a:solidFill>
                  <a:schemeClr val="bg1"/>
                </a:solidFill>
              </a:rPr>
              <a:t>2</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0" y="0"/>
            <a:ext cx="12261850" cy="6858000"/>
          </a:xfrm>
          <a:prstGeom prst="rect">
            <a:avLst/>
          </a:prstGeom>
        </p:spPr>
      </p:pic>
      <p:sp>
        <p:nvSpPr>
          <p:cNvPr id="2" name="矩形 1"/>
          <p:cNvSpPr/>
          <p:nvPr/>
        </p:nvSpPr>
        <p:spPr>
          <a:xfrm>
            <a:off x="5080" y="0"/>
            <a:ext cx="12250420" cy="6847840"/>
          </a:xfrm>
          <a:prstGeom prst="rect">
            <a:avLst/>
          </a:prstGeom>
          <a:solidFill>
            <a:schemeClr val="dk1">
              <a:alpha val="44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8" name="矩形 7"/>
          <p:cNvSpPr/>
          <p:nvPr/>
        </p:nvSpPr>
        <p:spPr>
          <a:xfrm>
            <a:off x="451751" y="1517789"/>
            <a:ext cx="5578138" cy="3397712"/>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30"/>
          </a:p>
        </p:txBody>
      </p:sp>
      <p:sp>
        <p:nvSpPr>
          <p:cNvPr id="4" name="文本框 3"/>
          <p:cNvSpPr txBox="1"/>
          <p:nvPr/>
        </p:nvSpPr>
        <p:spPr>
          <a:xfrm>
            <a:off x="4774859" y="1616980"/>
            <a:ext cx="6101080" cy="2899410"/>
          </a:xfrm>
          <a:prstGeom prst="rect">
            <a:avLst/>
          </a:prstGeom>
          <a:noFill/>
        </p:spPr>
        <p:txBody>
          <a:bodyPr wrap="none" rtlCol="0">
            <a:spAutoFit/>
          </a:bodyPr>
          <a:lstStyle/>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夏日已经悄然而至，带着烦躁的闷热</a:t>
            </a: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仿佛烈日夏的声音和触感都有喘不过气的温度</a:t>
            </a: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好不容易出门，被热到绝望</a:t>
            </a: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上班、加班要空调</a:t>
            </a: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吃饭、睡觉要空调</a:t>
            </a: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除了今天的空调、还有明天的空调</a:t>
            </a:r>
            <a:r>
              <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rPr>
              <a:t>……</a:t>
            </a:r>
          </a:p>
        </p:txBody>
      </p:sp>
      <p:sp>
        <p:nvSpPr>
          <p:cNvPr id="9" name="文本框 8"/>
          <p:cNvSpPr txBox="1"/>
          <p:nvPr/>
        </p:nvSpPr>
        <p:spPr>
          <a:xfrm>
            <a:off x="1190051" y="-204478"/>
            <a:ext cx="2671445" cy="3089275"/>
          </a:xfrm>
          <a:prstGeom prst="rect">
            <a:avLst/>
          </a:prstGeom>
          <a:noFill/>
        </p:spPr>
        <p:txBody>
          <a:bodyPr wrap="none" rtlCol="0">
            <a:spAutoFit/>
          </a:bodyPr>
          <a:lstStyle/>
          <a:p>
            <a:pPr algn="dist">
              <a:lnSpc>
                <a:spcPct val="150000"/>
              </a:lnSpc>
            </a:pPr>
            <a:r>
              <a:rPr lang="en-US" altLang="zh-CN" sz="1298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S</a:t>
            </a:r>
            <a:r>
              <a:rPr lang="en-US" altLang="zh-CN" sz="451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UMMER</a:t>
            </a:r>
          </a:p>
        </p:txBody>
      </p:sp>
      <p:sp>
        <p:nvSpPr>
          <p:cNvPr id="10" name="文本框 9"/>
          <p:cNvSpPr txBox="1"/>
          <p:nvPr/>
        </p:nvSpPr>
        <p:spPr>
          <a:xfrm>
            <a:off x="951814" y="2475715"/>
            <a:ext cx="3312370" cy="1341755"/>
          </a:xfrm>
          <a:prstGeom prst="rect">
            <a:avLst/>
          </a:prstGeom>
          <a:noFill/>
        </p:spPr>
        <p:txBody>
          <a:bodyPr wrap="square" rtlCol="0">
            <a:spAutoFit/>
          </a:bodyPr>
          <a:lstStyle/>
          <a:p>
            <a:pPr algn="dist">
              <a:lnSpc>
                <a:spcPct val="150000"/>
              </a:lnSpc>
            </a:pPr>
            <a:endParaRPr lang="en-US" altLang="zh-CN" sz="2710" spc="300" dirty="0">
              <a:solidFill>
                <a:srgbClr val="F1E910"/>
              </a:solidFill>
              <a:latin typeface="LEXUS 简中黑 U" panose="020B0604050101010104" pitchFamily="34" charset="-122"/>
              <a:ea typeface="LEXUS 简中黑 U" panose="020B0604050101010104" pitchFamily="34" charset="-122"/>
              <a:cs typeface="黑体" panose="02010609060101010101" charset="-122"/>
            </a:endParaRPr>
          </a:p>
          <a:p>
            <a:pPr>
              <a:lnSpc>
                <a:spcPct val="150000"/>
              </a:lnSpc>
            </a:pPr>
            <a:r>
              <a:rPr lang="zh-CN" altLang="en-US" sz="2710" spc="300" dirty="0">
                <a:solidFill>
                  <a:srgbClr val="F1E910"/>
                </a:solidFill>
                <a:latin typeface="汉仪中宋简" panose="02010609000101010101" charset="-128"/>
                <a:ea typeface="汉仪中宋简" panose="02010609000101010101" charset="-128"/>
                <a:cs typeface="黑体" panose="02010609060101010101" charset="-122"/>
              </a:rPr>
              <a:t>你好，七月｜仲夏</a:t>
            </a:r>
            <a:endParaRPr lang="en-US" altLang="zh-CN" sz="905" spc="300" dirty="0">
              <a:solidFill>
                <a:srgbClr val="F1E910"/>
              </a:solidFill>
              <a:latin typeface="汉仪中宋简" panose="02010609000101010101" charset="-128"/>
              <a:ea typeface="汉仪中宋简" panose="02010609000101010101" charset="-128"/>
              <a:cs typeface="黑体" panose="02010609060101010101" charset="-122"/>
            </a:endParaRPr>
          </a:p>
        </p:txBody>
      </p:sp>
      <p:sp>
        <p:nvSpPr>
          <p:cNvPr id="11" name="矩形 10"/>
          <p:cNvSpPr/>
          <p:nvPr/>
        </p:nvSpPr>
        <p:spPr>
          <a:xfrm>
            <a:off x="820914" y="2547721"/>
            <a:ext cx="3443270" cy="479425"/>
          </a:xfrm>
          <a:prstGeom prst="rect">
            <a:avLst/>
          </a:prstGeom>
        </p:spPr>
        <p:txBody>
          <a:bodyPr wrap="square">
            <a:spAutoFit/>
          </a:bodyPr>
          <a:lstStyle/>
          <a:p>
            <a:pPr algn="dist">
              <a:lnSpc>
                <a:spcPct val="80000"/>
              </a:lnSpc>
            </a:pPr>
            <a:r>
              <a:rPr lang="en-US" altLang="zh-CN" sz="3160"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IS COMING</a:t>
            </a:r>
          </a:p>
        </p:txBody>
      </p:sp>
      <p:sp>
        <p:nvSpPr>
          <p:cNvPr id="3" name="矩形 2"/>
          <p:cNvSpPr/>
          <p:nvPr/>
        </p:nvSpPr>
        <p:spPr>
          <a:xfrm>
            <a:off x="-635" y="6548120"/>
            <a:ext cx="122561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 name="文本框 15"/>
          <p:cNvSpPr txBox="1"/>
          <p:nvPr/>
        </p:nvSpPr>
        <p:spPr>
          <a:xfrm>
            <a:off x="11591290" y="6582410"/>
            <a:ext cx="391795" cy="275590"/>
          </a:xfrm>
          <a:prstGeom prst="rect">
            <a:avLst/>
          </a:prstGeom>
          <a:noFill/>
        </p:spPr>
        <p:txBody>
          <a:bodyPr wrap="square" rtlCol="0">
            <a:spAutoFit/>
          </a:bodyPr>
          <a:lstStyle/>
          <a:p>
            <a:r>
              <a:rPr lang="en-US" altLang="zh-CN" sz="1200">
                <a:solidFill>
                  <a:schemeClr val="bg1"/>
                </a:solidFill>
              </a:rPr>
              <a:t>3</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t="4858"/>
          <a:stretch>
            <a:fillRect/>
          </a:stretch>
        </p:blipFill>
        <p:spPr>
          <a:xfrm flipH="1">
            <a:off x="0" y="0"/>
            <a:ext cx="12192635" cy="6858000"/>
          </a:xfrm>
          <a:prstGeom prst="rect">
            <a:avLst/>
          </a:prstGeom>
        </p:spPr>
      </p:pic>
      <p:sp>
        <p:nvSpPr>
          <p:cNvPr id="2" name="矩形 1"/>
          <p:cNvSpPr/>
          <p:nvPr/>
        </p:nvSpPr>
        <p:spPr>
          <a:xfrm>
            <a:off x="0" y="0"/>
            <a:ext cx="12192000" cy="6847840"/>
          </a:xfrm>
          <a:prstGeom prst="rect">
            <a:avLst/>
          </a:prstGeom>
          <a:solidFill>
            <a:schemeClr val="dk1">
              <a:alpha val="44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矩形 4"/>
          <p:cNvSpPr/>
          <p:nvPr/>
        </p:nvSpPr>
        <p:spPr>
          <a:xfrm>
            <a:off x="784808" y="423927"/>
            <a:ext cx="6518379" cy="3424555"/>
          </a:xfrm>
          <a:prstGeom prst="rect">
            <a:avLst/>
          </a:prstGeom>
        </p:spPr>
        <p:txBody>
          <a:bodyPr wrap="square">
            <a:spAutoFit/>
          </a:bodyPr>
          <a:lstStyle/>
          <a:p>
            <a:pPr>
              <a:lnSpc>
                <a:spcPct val="150000"/>
              </a:lnSpc>
            </a:pPr>
            <a:r>
              <a:rPr lang="zh-CN" altLang="en-US" sz="5645" spc="300" dirty="0">
                <a:solidFill>
                  <a:schemeClr val="bg1"/>
                </a:solidFill>
                <a:latin typeface="汉仪中宋简" panose="02010609000101010101" charset="-128"/>
                <a:ea typeface="汉仪中宋简" panose="02010609000101010101" charset="-128"/>
                <a:cs typeface="汉仪中宋简" panose="02010609000101010101" charset="-128"/>
              </a:rPr>
              <a:t>嘿，</a:t>
            </a:r>
            <a:endParaRPr lang="en-US" altLang="zh-CN" sz="5645"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你，可能需要一场激情释放</a:t>
            </a: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在炎炎夏日来一场</a:t>
            </a:r>
            <a:r>
              <a:rPr lang="zh-CN" altLang="en-US" sz="2710" spc="300" dirty="0">
                <a:solidFill>
                  <a:srgbClr val="F1E910"/>
                </a:solidFill>
                <a:latin typeface="汉仪中宋简" panose="02010609000101010101" charset="-128"/>
                <a:ea typeface="汉仪中宋简" panose="02010609000101010101" charset="-128"/>
                <a:cs typeface="汉仪中宋简" panose="02010609000101010101" charset="-128"/>
              </a:rPr>
              <a:t>疯狂酷爽</a:t>
            </a:r>
            <a:r>
              <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rPr>
              <a:t>de</a:t>
            </a:r>
            <a:r>
              <a:rPr lang="zh-CN" altLang="en-US" sz="2710" spc="300" dirty="0">
                <a:solidFill>
                  <a:srgbClr val="F1E910"/>
                </a:solidFill>
                <a:latin typeface="汉仪中宋简" panose="02010609000101010101" charset="-128"/>
                <a:ea typeface="汉仪中宋简" panose="02010609000101010101" charset="-128"/>
                <a:cs typeface="汉仪中宋简" panose="02010609000101010101" charset="-128"/>
              </a:rPr>
              <a:t>湿身大战</a:t>
            </a:r>
            <a:endParaRPr lang="en-US" altLang="zh-CN" sz="2030" spc="300" dirty="0">
              <a:solidFill>
                <a:srgbClr val="F1E910"/>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去玩，趣</a:t>
            </a:r>
            <a:r>
              <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rPr>
              <a:t>high</a:t>
            </a:r>
            <a:r>
              <a:rPr lang="zh-CN" altLang="en-US" sz="2030" spc="300" dirty="0">
                <a:solidFill>
                  <a:schemeClr val="bg1"/>
                </a:solidFill>
                <a:latin typeface="汉仪中宋简" panose="02010609000101010101" charset="-128"/>
                <a:ea typeface="汉仪中宋简" panose="02010609000101010101" charset="-128"/>
                <a:cs typeface="汉仪中宋简" panose="02010609000101010101" charset="-128"/>
              </a:rPr>
              <a:t>，降温一颗燥热的心</a:t>
            </a: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endParaRPr lang="en-US" altLang="zh-CN" sz="2030" spc="300" dirty="0">
              <a:solidFill>
                <a:schemeClr val="bg1"/>
              </a:solidFill>
              <a:latin typeface="汉仪中宋简" panose="02010609000101010101" charset="-128"/>
              <a:ea typeface="汉仪中宋简" panose="02010609000101010101" charset="-128"/>
              <a:cs typeface="汉仪中宋简" panose="02010609000101010101" charset="-128"/>
            </a:endParaRPr>
          </a:p>
        </p:txBody>
      </p:sp>
      <p:sp>
        <p:nvSpPr>
          <p:cNvPr id="6" name="矩形 5"/>
          <p:cNvSpPr/>
          <p:nvPr/>
        </p:nvSpPr>
        <p:spPr>
          <a:xfrm>
            <a:off x="5758515" y="3831358"/>
            <a:ext cx="5657985" cy="1495425"/>
          </a:xfrm>
          <a:prstGeom prst="rect">
            <a:avLst/>
          </a:prstGeom>
        </p:spPr>
        <p:txBody>
          <a:bodyPr wrap="square">
            <a:spAutoFit/>
          </a:bodyPr>
          <a:lstStyle/>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黑体" panose="02010609060101010101" charset="-122"/>
              </a:rPr>
              <a:t>压力算什么？欢乐海洋里边玩会儿球吧！</a:t>
            </a: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黑体" panose="02010609060101010101" charset="-122"/>
              </a:rPr>
              <a:t>烦恼算什么？水枪大战尽情发泄吧！</a:t>
            </a:r>
          </a:p>
          <a:p>
            <a:pPr>
              <a:lnSpc>
                <a:spcPct val="150000"/>
              </a:lnSpc>
            </a:pPr>
            <a:r>
              <a:rPr lang="zh-CN" altLang="en-US" sz="2030" spc="300" dirty="0">
                <a:solidFill>
                  <a:schemeClr val="bg1"/>
                </a:solidFill>
                <a:latin typeface="汉仪中宋简" panose="02010609000101010101" charset="-128"/>
                <a:ea typeface="汉仪中宋简" panose="02010609000101010101" charset="-128"/>
                <a:cs typeface="黑体" panose="02010609060101010101" charset="-122"/>
              </a:rPr>
              <a:t>加班算什么？电音派对跟着摇摆疯狂吧！</a:t>
            </a:r>
          </a:p>
        </p:txBody>
      </p:sp>
      <p:sp>
        <p:nvSpPr>
          <p:cNvPr id="9" name="矩形 8"/>
          <p:cNvSpPr/>
          <p:nvPr/>
        </p:nvSpPr>
        <p:spPr>
          <a:xfrm>
            <a:off x="9297701" y="1607467"/>
            <a:ext cx="2296199" cy="2223891"/>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30"/>
          </a:p>
        </p:txBody>
      </p:sp>
      <p:sp>
        <p:nvSpPr>
          <p:cNvPr id="8" name="矩形 7"/>
          <p:cNvSpPr/>
          <p:nvPr/>
        </p:nvSpPr>
        <p:spPr>
          <a:xfrm>
            <a:off x="8064208" y="1961143"/>
            <a:ext cx="3108960" cy="1863725"/>
          </a:xfrm>
          <a:prstGeom prst="rect">
            <a:avLst/>
          </a:prstGeom>
        </p:spPr>
        <p:txBody>
          <a:bodyPr wrap="none">
            <a:spAutoFit/>
          </a:bodyPr>
          <a:lstStyle/>
          <a:p>
            <a:pPr algn="r">
              <a:lnSpc>
                <a:spcPct val="150000"/>
              </a:lnSpc>
            </a:pPr>
            <a:r>
              <a:rPr lang="en-US" altLang="zh-CN" sz="4515" spc="300" dirty="0">
                <a:solidFill>
                  <a:schemeClr val="bg1"/>
                </a:solidFill>
                <a:latin typeface="LEXUS 简中黑 U" panose="020B0604050101010104" pitchFamily="34" charset="-122"/>
                <a:ea typeface="LEXUS 简中黑 U" panose="020B0604050101010104" pitchFamily="34" charset="-122"/>
                <a:cs typeface="黑体" panose="02010609060101010101" charset="-122"/>
              </a:rPr>
              <a:t>This time</a:t>
            </a:r>
          </a:p>
          <a:p>
            <a:pPr algn="r">
              <a:lnSpc>
                <a:spcPct val="150000"/>
              </a:lnSpc>
            </a:pPr>
            <a:r>
              <a:rPr lang="zh-CN" altLang="en-US" sz="3160" spc="300" dirty="0">
                <a:solidFill>
                  <a:schemeClr val="bg1"/>
                </a:solidFill>
                <a:latin typeface="汉仪中宋简" panose="02010609000101010101" charset="-128"/>
                <a:ea typeface="汉仪中宋简" panose="02010609000101010101" charset="-128"/>
                <a:cs typeface="黑体" panose="02010609060101010101" charset="-122"/>
              </a:rPr>
              <a:t>这个时候</a:t>
            </a: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 name="文本框 15"/>
          <p:cNvSpPr txBox="1"/>
          <p:nvPr/>
        </p:nvSpPr>
        <p:spPr>
          <a:xfrm>
            <a:off x="11551920" y="6582410"/>
            <a:ext cx="370205" cy="275590"/>
          </a:xfrm>
          <a:prstGeom prst="rect">
            <a:avLst/>
          </a:prstGeom>
          <a:noFill/>
        </p:spPr>
        <p:txBody>
          <a:bodyPr wrap="square" rtlCol="0">
            <a:spAutoFit/>
          </a:bodyPr>
          <a:lstStyle/>
          <a:p>
            <a:r>
              <a:rPr lang="en-US" altLang="zh-CN" sz="1200">
                <a:solidFill>
                  <a:schemeClr val="bg1"/>
                </a:solidFill>
              </a:rPr>
              <a:t>4</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srcRect t="5807" b="4875"/>
          <a:stretch>
            <a:fillRect/>
          </a:stretch>
        </p:blipFill>
        <p:spPr>
          <a:xfrm>
            <a:off x="0" y="-635"/>
            <a:ext cx="12192635" cy="6858635"/>
          </a:xfrm>
          <a:prstGeom prst="rect">
            <a:avLst/>
          </a:prstGeom>
        </p:spPr>
      </p:pic>
      <p:sp>
        <p:nvSpPr>
          <p:cNvPr id="2" name="矩形 1"/>
          <p:cNvSpPr/>
          <p:nvPr/>
        </p:nvSpPr>
        <p:spPr>
          <a:xfrm>
            <a:off x="0" y="-635"/>
            <a:ext cx="12192000" cy="6847840"/>
          </a:xfrm>
          <a:prstGeom prst="rect">
            <a:avLst/>
          </a:prstGeom>
          <a:solidFill>
            <a:schemeClr val="dk1">
              <a:alpha val="44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7" name="矩形 6"/>
          <p:cNvSpPr/>
          <p:nvPr/>
        </p:nvSpPr>
        <p:spPr>
          <a:xfrm>
            <a:off x="7943357" y="2503847"/>
            <a:ext cx="2243998" cy="2169661"/>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30"/>
          </a:p>
        </p:txBody>
      </p:sp>
      <p:sp>
        <p:nvSpPr>
          <p:cNvPr id="4" name="矩形 3"/>
          <p:cNvSpPr/>
          <p:nvPr/>
        </p:nvSpPr>
        <p:spPr>
          <a:xfrm>
            <a:off x="822162" y="1236821"/>
            <a:ext cx="8015874" cy="3740785"/>
          </a:xfrm>
          <a:prstGeom prst="rect">
            <a:avLst/>
          </a:prstGeom>
        </p:spPr>
        <p:txBody>
          <a:bodyPr wrap="square">
            <a:spAutoFit/>
          </a:bodyPr>
          <a:lstStyle/>
          <a:p>
            <a:pPr>
              <a:lnSpc>
                <a:spcPct val="150000"/>
              </a:lnSpc>
            </a:pPr>
            <a:r>
              <a:rPr lang="zh-CN" altLang="en-US" sz="6775" spc="300" dirty="0">
                <a:solidFill>
                  <a:schemeClr val="bg1"/>
                </a:solidFill>
                <a:latin typeface="汉仪中宋简" panose="02010609000101010101" charset="-128"/>
                <a:ea typeface="汉仪中宋简" panose="02010609000101010101" charset="-128"/>
                <a:cs typeface="汉仪中宋简" panose="02010609000101010101" charset="-128"/>
              </a:rPr>
              <a:t>所以，</a:t>
            </a:r>
            <a:endParaRPr lang="en-US" altLang="zh-CN" sz="6775"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710" spc="300" dirty="0">
                <a:solidFill>
                  <a:schemeClr val="bg1"/>
                </a:solidFill>
                <a:latin typeface="汉仪中宋简" panose="02010609000101010101" charset="-128"/>
                <a:ea typeface="汉仪中宋简" panose="02010609000101010101" charset="-128"/>
                <a:cs typeface="汉仪中宋简" panose="02010609000101010101" charset="-128"/>
              </a:rPr>
              <a:t>没有体验过夏日湿身激情的夏天</a:t>
            </a:r>
            <a:endParaRPr lang="en-US" altLang="zh-CN" sz="271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2710" spc="300" dirty="0">
                <a:solidFill>
                  <a:schemeClr val="bg1"/>
                </a:solidFill>
                <a:latin typeface="汉仪中宋简" panose="02010609000101010101" charset="-128"/>
                <a:ea typeface="汉仪中宋简" panose="02010609000101010101" charset="-128"/>
                <a:cs typeface="汉仪中宋简" panose="02010609000101010101" charset="-128"/>
              </a:rPr>
              <a:t>绝对不是一个完整的夏天</a:t>
            </a:r>
            <a:endParaRPr lang="en-US" altLang="zh-CN" sz="2710" spc="300" dirty="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en-US" altLang="zh-CN" sz="1805" spc="600" dirty="0">
                <a:solidFill>
                  <a:schemeClr val="bg1"/>
                </a:solidFill>
                <a:latin typeface="汉仪中宋简" panose="02010609000101010101" charset="-128"/>
                <a:ea typeface="汉仪中宋简" panose="02010609000101010101" charset="-128"/>
                <a:cs typeface="汉仪中宋简" panose="02010609000101010101" charset="-128"/>
              </a:rPr>
              <a:t>NO EXPERIENCE OF WET SUMMER</a:t>
            </a:r>
          </a:p>
          <a:p>
            <a:pPr>
              <a:lnSpc>
                <a:spcPct val="150000"/>
              </a:lnSpc>
            </a:pPr>
            <a:r>
              <a:rPr lang="en-US" altLang="zh-CN" sz="1805" spc="600" dirty="0">
                <a:solidFill>
                  <a:schemeClr val="bg1"/>
                </a:solidFill>
                <a:latin typeface="汉仪中宋简" panose="02010609000101010101" charset="-128"/>
                <a:ea typeface="汉仪中宋简" panose="02010609000101010101" charset="-128"/>
                <a:cs typeface="汉仪中宋简" panose="02010609000101010101" charset="-128"/>
              </a:rPr>
              <a:t>ABSOLUTELY NOT A COMPLETE SUMMER.</a:t>
            </a:r>
            <a:endParaRPr lang="zh-CN" altLang="en-US" sz="1805" spc="600" dirty="0">
              <a:solidFill>
                <a:schemeClr val="bg1"/>
              </a:solidFill>
              <a:latin typeface="汉仪中宋简" panose="02010609000101010101" charset="-128"/>
              <a:ea typeface="汉仪中宋简" panose="02010609000101010101" charset="-128"/>
              <a:cs typeface="汉仪中宋简" panose="02010609000101010101" charset="-128"/>
            </a:endParaRPr>
          </a:p>
        </p:txBody>
      </p:sp>
      <p:sp>
        <p:nvSpPr>
          <p:cNvPr id="8" name="矩形 7"/>
          <p:cNvSpPr/>
          <p:nvPr/>
        </p:nvSpPr>
        <p:spPr>
          <a:xfrm>
            <a:off x="7962826" y="2308557"/>
            <a:ext cx="3266440" cy="2175510"/>
          </a:xfrm>
          <a:prstGeom prst="rect">
            <a:avLst/>
          </a:prstGeom>
        </p:spPr>
        <p:txBody>
          <a:bodyPr wrap="none">
            <a:spAutoFit/>
          </a:bodyPr>
          <a:lstStyle/>
          <a:p>
            <a:pPr>
              <a:lnSpc>
                <a:spcPct val="150000"/>
              </a:lnSpc>
            </a:pPr>
            <a:r>
              <a:rPr lang="en-US" altLang="zh-CN" sz="5420" b="1" spc="300" dirty="0">
                <a:solidFill>
                  <a:srgbClr val="FFFF00"/>
                </a:solidFill>
                <a:latin typeface="LEXUS 简中黑 U" panose="020B0604050101010104" pitchFamily="34" charset="-122"/>
                <a:ea typeface="LEXUS 简中黑 U" panose="020B0604050101010104" pitchFamily="34" charset="-122"/>
                <a:cs typeface="黑体" panose="02010609060101010101" charset="-122"/>
              </a:rPr>
              <a:t>Water</a:t>
            </a:r>
          </a:p>
          <a:p>
            <a:r>
              <a:rPr lang="en-US" altLang="zh-CN" sz="5420" b="1" spc="300" dirty="0">
                <a:solidFill>
                  <a:srgbClr val="FFFF00"/>
                </a:solidFill>
                <a:latin typeface="LEXUS 简中黑 U" panose="020B0604050101010104" pitchFamily="34" charset="-122"/>
                <a:ea typeface="LEXUS 简中黑 U" panose="020B0604050101010104" pitchFamily="34" charset="-122"/>
                <a:cs typeface="黑体" panose="02010609060101010101" charset="-122"/>
              </a:rPr>
              <a:t>Fighting</a:t>
            </a: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 name="文本框 15"/>
          <p:cNvSpPr txBox="1"/>
          <p:nvPr/>
        </p:nvSpPr>
        <p:spPr>
          <a:xfrm>
            <a:off x="11546205" y="6571615"/>
            <a:ext cx="370205" cy="275590"/>
          </a:xfrm>
          <a:prstGeom prst="rect">
            <a:avLst/>
          </a:prstGeom>
          <a:noFill/>
        </p:spPr>
        <p:txBody>
          <a:bodyPr wrap="square" rtlCol="0">
            <a:spAutoFit/>
          </a:bodyPr>
          <a:lstStyle/>
          <a:p>
            <a:r>
              <a:rPr lang="en-US" altLang="zh-CN" sz="1200">
                <a:solidFill>
                  <a:schemeClr val="bg1"/>
                </a:solidFill>
              </a:rPr>
              <a:t>5</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p:nvPr/>
        </p:nvPicPr>
        <p:blipFill>
          <a:blip r:embed="rId4"/>
          <a:stretch>
            <a:fillRect/>
          </a:stretch>
        </p:blipFill>
        <p:spPr>
          <a:xfrm>
            <a:off x="0" y="-7620"/>
            <a:ext cx="5838190" cy="6835140"/>
          </a:xfrm>
          <a:prstGeom prst="rect">
            <a:avLst/>
          </a:prstGeom>
          <a:noFill/>
          <a:ln w="9525">
            <a:noFill/>
          </a:ln>
        </p:spPr>
      </p:pic>
      <p:grpSp>
        <p:nvGrpSpPr>
          <p:cNvPr id="3" name="组合 2"/>
          <p:cNvGrpSpPr/>
          <p:nvPr/>
        </p:nvGrpSpPr>
        <p:grpSpPr>
          <a:xfrm>
            <a:off x="5838190" y="4445"/>
            <a:ext cx="6342380" cy="6516370"/>
            <a:chOff x="8279" y="54"/>
            <a:chExt cx="10905" cy="10162"/>
          </a:xfrm>
        </p:grpSpPr>
        <p:cxnSp>
          <p:nvCxnSpPr>
            <p:cNvPr id="16" name="直接连接符 15"/>
            <p:cNvCxnSpPr/>
            <p:nvPr>
              <p:custDataLst>
                <p:tags r:id="rId2"/>
              </p:custDataLst>
            </p:nvPr>
          </p:nvCxnSpPr>
          <p:spPr>
            <a:xfrm>
              <a:off x="17980" y="1647"/>
              <a:ext cx="0" cy="7506"/>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8288" y="54"/>
              <a:ext cx="10896" cy="2213"/>
            </a:xfrm>
            <a:prstGeom prst="rect">
              <a:avLst/>
            </a:prstGeom>
            <a:solidFill>
              <a:schemeClr val="bg1"/>
            </a:solidFill>
            <a:ln>
              <a:solidFill>
                <a:schemeClr val="bg1">
                  <a:lumMod val="5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13" name="文本框 12"/>
            <p:cNvSpPr txBox="1"/>
            <p:nvPr/>
          </p:nvSpPr>
          <p:spPr>
            <a:xfrm>
              <a:off x="10012" y="770"/>
              <a:ext cx="7480" cy="1438"/>
            </a:xfrm>
            <a:prstGeom prst="rect">
              <a:avLst/>
            </a:prstGeom>
            <a:noFill/>
          </p:spPr>
          <p:txBody>
            <a:bodyPr wrap="square" rtlCol="0" anchor="t">
              <a:spAutoFit/>
            </a:bodyPr>
            <a:lstStyle/>
            <a:p>
              <a:r>
                <a:rPr lang="en-US" altLang="zh-CN" sz="5400" b="1" dirty="0">
                  <a:solidFill>
                    <a:schemeClr val="tx1">
                      <a:lumMod val="95000"/>
                      <a:lumOff val="5000"/>
                    </a:schemeClr>
                  </a:solidFill>
                  <a:latin typeface="Adobe Caslon Pro Bold" panose="0205070206050A020403" pitchFamily="18" charset="0"/>
                  <a:ea typeface="微软雅黑" panose="020B0503020204020204" charset="-122"/>
                  <a:sym typeface="微软雅黑" panose="020B0503020204020204" charset="-122"/>
                </a:rPr>
                <a:t>CONTENTS</a:t>
              </a:r>
              <a:endParaRPr lang="zh-CN" altLang="en-US" sz="5400"/>
            </a:p>
          </p:txBody>
        </p:sp>
        <p:sp>
          <p:nvSpPr>
            <p:cNvPr id="14" name="矩形 13"/>
            <p:cNvSpPr/>
            <p:nvPr/>
          </p:nvSpPr>
          <p:spPr>
            <a:xfrm>
              <a:off x="8279" y="2273"/>
              <a:ext cx="10896" cy="2067"/>
            </a:xfrm>
            <a:prstGeom prst="rect">
              <a:avLst/>
            </a:prstGeom>
            <a:solidFill>
              <a:schemeClr val="bg1"/>
            </a:solidFill>
            <a:ln>
              <a:solidFill>
                <a:schemeClr val="bg1">
                  <a:lumMod val="5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15" name="文本框 14"/>
            <p:cNvSpPr txBox="1"/>
            <p:nvPr/>
          </p:nvSpPr>
          <p:spPr>
            <a:xfrm rot="10800000" flipV="1">
              <a:off x="10146" y="3039"/>
              <a:ext cx="1817" cy="814"/>
            </a:xfrm>
            <a:prstGeom prst="rect">
              <a:avLst/>
            </a:prstGeom>
            <a:noFill/>
          </p:spPr>
          <p:txBody>
            <a:bodyPr wrap="square" rtlCol="0" anchor="t">
              <a:spAutoFit/>
            </a:bodyPr>
            <a:lstStyle/>
            <a:p>
              <a:r>
                <a:rPr lang="en-US" altLang="zh-CN" sz="2800" b="1" dirty="0">
                  <a:solidFill>
                    <a:schemeClr val="tx1">
                      <a:lumMod val="95000"/>
                      <a:lumOff val="5000"/>
                    </a:schemeClr>
                  </a:solidFill>
                  <a:latin typeface="汉仪中宋简" panose="02010609000101010101" charset="-128"/>
                  <a:ea typeface="汉仪中宋简" panose="02010609000101010101" charset="-128"/>
                  <a:sym typeface="+mn-ea"/>
                </a:rPr>
                <a:t>01</a:t>
              </a:r>
            </a:p>
          </p:txBody>
        </p:sp>
        <p:sp>
          <p:nvSpPr>
            <p:cNvPr id="17" name="矩形 16"/>
            <p:cNvSpPr/>
            <p:nvPr/>
          </p:nvSpPr>
          <p:spPr>
            <a:xfrm>
              <a:off x="12321" y="3059"/>
              <a:ext cx="4015" cy="814"/>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bg2">
                      <a:lumMod val="10000"/>
                    </a:schemeClr>
                  </a:solidFill>
                  <a:latin typeface="汉仪中宋简" panose="02010609000101010101" charset="-128"/>
                  <a:ea typeface="汉仪中宋简" panose="02010609000101010101" charset="-128"/>
                </a:rPr>
                <a:t>活动背景分析</a:t>
              </a:r>
            </a:p>
          </p:txBody>
        </p:sp>
        <p:sp>
          <p:nvSpPr>
            <p:cNvPr id="19" name="矩形 18"/>
            <p:cNvSpPr/>
            <p:nvPr/>
          </p:nvSpPr>
          <p:spPr>
            <a:xfrm>
              <a:off x="8279" y="8240"/>
              <a:ext cx="10896" cy="1976"/>
            </a:xfrm>
            <a:prstGeom prst="rect">
              <a:avLst/>
            </a:prstGeom>
            <a:solidFill>
              <a:schemeClr val="bg1"/>
            </a:solidFill>
            <a:ln>
              <a:solidFill>
                <a:schemeClr val="bg1">
                  <a:lumMod val="5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20" name="矩形 19"/>
            <p:cNvSpPr/>
            <p:nvPr/>
          </p:nvSpPr>
          <p:spPr>
            <a:xfrm>
              <a:off x="8288" y="6347"/>
              <a:ext cx="10896" cy="1894"/>
            </a:xfrm>
            <a:prstGeom prst="rect">
              <a:avLst/>
            </a:prstGeom>
            <a:solidFill>
              <a:schemeClr val="bg1"/>
            </a:solidFill>
            <a:ln>
              <a:solidFill>
                <a:schemeClr val="bg1">
                  <a:lumMod val="5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21" name="矩形 20"/>
            <p:cNvSpPr/>
            <p:nvPr/>
          </p:nvSpPr>
          <p:spPr>
            <a:xfrm>
              <a:off x="8288" y="4346"/>
              <a:ext cx="10896" cy="2019"/>
            </a:xfrm>
            <a:prstGeom prst="rect">
              <a:avLst/>
            </a:prstGeom>
            <a:solidFill>
              <a:schemeClr val="bg1"/>
            </a:solidFill>
            <a:ln>
              <a:solidFill>
                <a:schemeClr val="bg1">
                  <a:lumMod val="5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22" name="文本框 21"/>
            <p:cNvSpPr txBox="1"/>
            <p:nvPr/>
          </p:nvSpPr>
          <p:spPr>
            <a:xfrm rot="10800000" flipV="1">
              <a:off x="10119" y="5128"/>
              <a:ext cx="1953" cy="814"/>
            </a:xfrm>
            <a:prstGeom prst="rect">
              <a:avLst/>
            </a:prstGeom>
            <a:noFill/>
          </p:spPr>
          <p:txBody>
            <a:bodyPr wrap="square" rtlCol="0" anchor="t">
              <a:spAutoFit/>
            </a:bodyPr>
            <a:lstStyle/>
            <a:p>
              <a:pPr algn="l">
                <a:buClrTx/>
                <a:buSzTx/>
                <a:buFontTx/>
              </a:pPr>
              <a:r>
                <a:rPr lang="en-US" altLang="zh-CN" sz="2800" b="1" dirty="0">
                  <a:solidFill>
                    <a:schemeClr val="tx1">
                      <a:lumMod val="95000"/>
                      <a:lumOff val="5000"/>
                    </a:schemeClr>
                  </a:solidFill>
                  <a:latin typeface="汉仪中宋简" panose="02010609000101010101" charset="-128"/>
                  <a:ea typeface="汉仪中宋简" panose="02010609000101010101" charset="-128"/>
                  <a:sym typeface="+mn-ea"/>
                </a:rPr>
                <a:t>02</a:t>
              </a:r>
            </a:p>
          </p:txBody>
        </p:sp>
        <p:sp>
          <p:nvSpPr>
            <p:cNvPr id="23" name="文本框 22"/>
            <p:cNvSpPr txBox="1"/>
            <p:nvPr/>
          </p:nvSpPr>
          <p:spPr>
            <a:xfrm rot="10800000" flipV="1">
              <a:off x="10147" y="6977"/>
              <a:ext cx="2322" cy="814"/>
            </a:xfrm>
            <a:prstGeom prst="rect">
              <a:avLst/>
            </a:prstGeom>
            <a:noFill/>
          </p:spPr>
          <p:txBody>
            <a:bodyPr wrap="square" rtlCol="0" anchor="t">
              <a:spAutoFit/>
            </a:bodyPr>
            <a:lstStyle/>
            <a:p>
              <a:r>
                <a:rPr lang="en-US" altLang="zh-CN" sz="2800" b="1" dirty="0">
                  <a:solidFill>
                    <a:schemeClr val="tx1">
                      <a:lumMod val="95000"/>
                      <a:lumOff val="5000"/>
                    </a:schemeClr>
                  </a:solidFill>
                  <a:latin typeface="汉仪中宋简" panose="02010609000101010101" charset="-128"/>
                  <a:ea typeface="汉仪中宋简" panose="02010609000101010101" charset="-128"/>
                  <a:sym typeface="+mn-ea"/>
                </a:rPr>
                <a:t>03</a:t>
              </a:r>
              <a:endParaRPr lang="en-US" altLang="zh-CN" sz="2800" b="1" dirty="0">
                <a:solidFill>
                  <a:schemeClr val="tx1">
                    <a:lumMod val="95000"/>
                    <a:lumOff val="5000"/>
                  </a:schemeClr>
                </a:solidFill>
                <a:latin typeface="汉仪中宋简" panose="02010609000101010101" charset="-128"/>
                <a:ea typeface="汉仪中宋简" panose="02010609000101010101" charset="-128"/>
              </a:endParaRPr>
            </a:p>
          </p:txBody>
        </p:sp>
        <p:sp>
          <p:nvSpPr>
            <p:cNvPr id="24" name="文本框 23"/>
            <p:cNvSpPr txBox="1"/>
            <p:nvPr/>
          </p:nvSpPr>
          <p:spPr>
            <a:xfrm rot="10800000" flipV="1">
              <a:off x="10144" y="8820"/>
              <a:ext cx="1754" cy="814"/>
            </a:xfrm>
            <a:prstGeom prst="rect">
              <a:avLst/>
            </a:prstGeom>
            <a:noFill/>
          </p:spPr>
          <p:txBody>
            <a:bodyPr wrap="square" rtlCol="0" anchor="t">
              <a:spAutoFit/>
            </a:bodyPr>
            <a:lstStyle/>
            <a:p>
              <a:r>
                <a:rPr lang="en-US" altLang="zh-CN" sz="2800" b="1" dirty="0">
                  <a:solidFill>
                    <a:schemeClr val="tx1">
                      <a:lumMod val="95000"/>
                      <a:lumOff val="5000"/>
                    </a:schemeClr>
                  </a:solidFill>
                  <a:latin typeface="汉仪中宋简" panose="02010609000101010101" charset="-128"/>
                  <a:ea typeface="汉仪中宋简" panose="02010609000101010101" charset="-128"/>
                  <a:sym typeface="+mn-ea"/>
                </a:rPr>
                <a:t>04</a:t>
              </a:r>
              <a:endParaRPr lang="en-US" altLang="zh-CN" sz="2800" b="1" dirty="0">
                <a:solidFill>
                  <a:schemeClr val="tx1">
                    <a:lumMod val="95000"/>
                    <a:lumOff val="5000"/>
                  </a:schemeClr>
                </a:solidFill>
                <a:latin typeface="汉仪中宋简" panose="02010609000101010101" charset="-128"/>
                <a:ea typeface="汉仪中宋简" panose="02010609000101010101" charset="-128"/>
              </a:endParaRPr>
            </a:p>
          </p:txBody>
        </p:sp>
        <p:sp>
          <p:nvSpPr>
            <p:cNvPr id="25" name="矩形 24"/>
            <p:cNvSpPr/>
            <p:nvPr/>
          </p:nvSpPr>
          <p:spPr>
            <a:xfrm>
              <a:off x="11636" y="5034"/>
              <a:ext cx="5405" cy="814"/>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bg2">
                      <a:lumMod val="10000"/>
                    </a:schemeClr>
                  </a:solidFill>
                  <a:latin typeface="汉仪中宋简" panose="02010609000101010101" charset="-128"/>
                  <a:ea typeface="汉仪中宋简" panose="02010609000101010101" charset="-128"/>
                </a:rPr>
                <a:t>活动内容分析</a:t>
              </a:r>
            </a:p>
          </p:txBody>
        </p:sp>
        <p:sp>
          <p:nvSpPr>
            <p:cNvPr id="27" name="矩形 26"/>
            <p:cNvSpPr/>
            <p:nvPr/>
          </p:nvSpPr>
          <p:spPr>
            <a:xfrm>
              <a:off x="11647" y="6927"/>
              <a:ext cx="5364" cy="814"/>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bg2">
                      <a:lumMod val="10000"/>
                    </a:schemeClr>
                  </a:solidFill>
                  <a:latin typeface="汉仪中宋简" panose="02010609000101010101" charset="-128"/>
                  <a:ea typeface="汉仪中宋简" panose="02010609000101010101" charset="-128"/>
                </a:rPr>
                <a:t>活动细节分析</a:t>
              </a:r>
            </a:p>
          </p:txBody>
        </p:sp>
        <p:sp>
          <p:nvSpPr>
            <p:cNvPr id="29" name="矩形 28"/>
            <p:cNvSpPr/>
            <p:nvPr/>
          </p:nvSpPr>
          <p:spPr>
            <a:xfrm>
              <a:off x="12170" y="8713"/>
              <a:ext cx="4338" cy="814"/>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bg2">
                      <a:lumMod val="10000"/>
                    </a:schemeClr>
                  </a:solidFill>
                  <a:latin typeface="汉仪中宋简" panose="02010609000101010101" charset="-128"/>
                  <a:ea typeface="汉仪中宋简" panose="02010609000101010101" charset="-128"/>
                </a:rPr>
                <a:t>活动执行方案</a:t>
              </a:r>
            </a:p>
          </p:txBody>
        </p:sp>
      </p:grpSp>
      <p:sp>
        <p:nvSpPr>
          <p:cNvPr id="7" name="文本框 6"/>
          <p:cNvSpPr txBox="1"/>
          <p:nvPr/>
        </p:nvSpPr>
        <p:spPr>
          <a:xfrm>
            <a:off x="11393805" y="6520815"/>
            <a:ext cx="582295" cy="306705"/>
          </a:xfrm>
          <a:prstGeom prst="rect">
            <a:avLst/>
          </a:prstGeom>
          <a:noFill/>
        </p:spPr>
        <p:txBody>
          <a:bodyPr wrap="square" rtlCol="0">
            <a:spAutoFit/>
          </a:bodyPr>
          <a:lstStyle/>
          <a:p>
            <a:r>
              <a:rPr lang="en-US" altLang="zh-CN" sz="1400">
                <a:solidFill>
                  <a:schemeClr val="bg1"/>
                </a:solidFill>
              </a:rPr>
              <a:t>02</a:t>
            </a:r>
          </a:p>
        </p:txBody>
      </p:sp>
      <p:sp>
        <p:nvSpPr>
          <p:cNvPr id="8" name="矩形 7"/>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9" name="文本框 8"/>
          <p:cNvSpPr txBox="1"/>
          <p:nvPr/>
        </p:nvSpPr>
        <p:spPr>
          <a:xfrm>
            <a:off x="11602720" y="6582410"/>
            <a:ext cx="370205" cy="275590"/>
          </a:xfrm>
          <a:prstGeom prst="rect">
            <a:avLst/>
          </a:prstGeom>
          <a:noFill/>
        </p:spPr>
        <p:txBody>
          <a:bodyPr wrap="square" rtlCol="0">
            <a:spAutoFit/>
          </a:bodyPr>
          <a:lstStyle/>
          <a:p>
            <a:r>
              <a:rPr lang="en-US" altLang="zh-CN" sz="1200">
                <a:solidFill>
                  <a:schemeClr val="bg1"/>
                </a:solidFill>
              </a:rPr>
              <a:t>6</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534352" y="4539259"/>
            <a:ext cx="4791710" cy="830997"/>
          </a:xfrm>
          <a:prstGeom prst="rect">
            <a:avLst/>
          </a:prstGeom>
          <a:noFill/>
        </p:spPr>
        <p:txBody>
          <a:bodyPr wrap="square" rtlCol="0">
            <a:spAutoFit/>
          </a:bodyPr>
          <a:lstStyle/>
          <a:p>
            <a:pPr>
              <a:buClrTx/>
              <a:buSzTx/>
              <a:buFontTx/>
            </a:pPr>
            <a:r>
              <a:rPr lang="zh-CN" altLang="en-US" sz="4800" dirty="0">
                <a:solidFill>
                  <a:schemeClr val="bg1"/>
                </a:solidFill>
                <a:latin typeface="汉仪中宋简" panose="02010609000101010101" charset="-122"/>
                <a:ea typeface="汉仪中宋简" panose="02010609000101010101" charset="-122"/>
                <a:cs typeface="华文行楷" panose="02010800040101010101" charset="-122"/>
              </a:rPr>
              <a:t>梅赛德斯-奔驰</a:t>
            </a:r>
          </a:p>
        </p:txBody>
      </p:sp>
      <p:cxnSp>
        <p:nvCxnSpPr>
          <p:cNvPr id="2" name="直接连接符 1"/>
          <p:cNvCxnSpPr/>
          <p:nvPr/>
        </p:nvCxnSpPr>
        <p:spPr>
          <a:xfrm flipH="1">
            <a:off x="637540"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flipH="1">
            <a:off x="1462405"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flipH="1">
            <a:off x="2287270"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H="1">
            <a:off x="3303905" y="3429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pic>
        <p:nvPicPr>
          <p:cNvPr id="123" name="图片 122"/>
          <p:cNvPicPr/>
          <p:nvPr/>
        </p:nvPicPr>
        <p:blipFill>
          <a:blip r:embed="rId2"/>
          <a:stretch>
            <a:fillRect/>
          </a:stretch>
        </p:blipFill>
        <p:spPr>
          <a:xfrm>
            <a:off x="0" y="0"/>
            <a:ext cx="6021705" cy="6657975"/>
          </a:xfrm>
          <a:prstGeom prst="rect">
            <a:avLst/>
          </a:prstGeom>
          <a:noFill/>
          <a:ln w="9525">
            <a:noFill/>
          </a:ln>
        </p:spPr>
      </p:pic>
      <p:sp>
        <p:nvSpPr>
          <p:cNvPr id="13" name="文本框 12"/>
          <p:cNvSpPr txBox="1"/>
          <p:nvPr/>
        </p:nvSpPr>
        <p:spPr>
          <a:xfrm>
            <a:off x="6357620" y="488950"/>
            <a:ext cx="4749800" cy="922020"/>
          </a:xfrm>
          <a:prstGeom prst="rect">
            <a:avLst/>
          </a:prstGeom>
          <a:noFill/>
        </p:spPr>
        <p:txBody>
          <a:bodyPr wrap="square" rtlCol="0" anchor="t">
            <a:spAutoFit/>
          </a:bodyPr>
          <a:lstStyle/>
          <a:p>
            <a:r>
              <a:rPr lang="en-US" altLang="zh-CN" sz="5400" b="1" dirty="0">
                <a:latin typeface="CorpoS" pitchFamily="2" charset="0"/>
                <a:ea typeface="汉仪中宋简" panose="02010609000101010101" charset="-122"/>
                <a:sym typeface="微软雅黑" panose="020B0503020204020204" charset="-122"/>
              </a:rPr>
              <a:t>CONTENTS</a:t>
            </a:r>
          </a:p>
        </p:txBody>
      </p:sp>
      <p:sp>
        <p:nvSpPr>
          <p:cNvPr id="15" name="文本框 14"/>
          <p:cNvSpPr txBox="1"/>
          <p:nvPr/>
        </p:nvSpPr>
        <p:spPr>
          <a:xfrm rot="10800000" flipV="1">
            <a:off x="6441440" y="1708785"/>
            <a:ext cx="1029335" cy="706755"/>
          </a:xfrm>
          <a:prstGeom prst="rect">
            <a:avLst/>
          </a:prstGeom>
          <a:noFill/>
        </p:spPr>
        <p:txBody>
          <a:bodyPr wrap="square" rtlCol="0" anchor="t">
            <a:spAutoFit/>
          </a:bodyPr>
          <a:lstStyle/>
          <a:p>
            <a:r>
              <a:rPr lang="zh-CN" altLang="en-US" sz="4000" b="1" dirty="0">
                <a:latin typeface="汉仪中宋简" panose="02010609000101010101" charset="-122"/>
                <a:ea typeface="汉仪中宋简" panose="02010609000101010101" charset="-122"/>
                <a:sym typeface="+mn-ea"/>
              </a:rPr>
              <a:t>01</a:t>
            </a:r>
          </a:p>
        </p:txBody>
      </p:sp>
      <p:sp>
        <p:nvSpPr>
          <p:cNvPr id="17" name="矩形 16"/>
          <p:cNvSpPr/>
          <p:nvPr/>
        </p:nvSpPr>
        <p:spPr>
          <a:xfrm>
            <a:off x="7497928" y="1748823"/>
            <a:ext cx="2929890" cy="645160"/>
          </a:xfrm>
          <a:prstGeom prst="rect">
            <a:avLst/>
          </a:prstGeom>
        </p:spPr>
        <p:txBody>
          <a:bodyPr wrap="none">
            <a:spAutoFit/>
            <a:scene3d>
              <a:camera prst="orthographicFront"/>
              <a:lightRig rig="threePt" dir="t"/>
            </a:scene3d>
            <a:sp3d contourW="12700"/>
          </a:bodyPr>
          <a:lstStyle/>
          <a:p>
            <a:pPr algn="ctr"/>
            <a:r>
              <a:rPr lang="zh-CN" altLang="en-US" sz="3600" b="1" dirty="0">
                <a:solidFill>
                  <a:schemeClr val="tx1"/>
                </a:solidFill>
                <a:latin typeface="汉仪中宋简" panose="02010609000101010101" charset="-122"/>
                <a:ea typeface="汉仪中宋简" panose="02010609000101010101" charset="-122"/>
              </a:rPr>
              <a:t>活动背景分析</a:t>
            </a:r>
          </a:p>
        </p:txBody>
      </p:sp>
      <p:sp>
        <p:nvSpPr>
          <p:cNvPr id="10" name="矩形 9"/>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stretch>
            <a:fillRect/>
          </a:stretch>
        </p:blipFill>
        <p:spPr>
          <a:xfrm>
            <a:off x="469265" y="6571615"/>
            <a:ext cx="1395095" cy="262890"/>
          </a:xfrm>
          <a:prstGeom prst="rect">
            <a:avLst/>
          </a:prstGeom>
        </p:spPr>
      </p:pic>
      <p:sp>
        <p:nvSpPr>
          <p:cNvPr id="12" name="文本框 11"/>
          <p:cNvSpPr txBox="1"/>
          <p:nvPr/>
        </p:nvSpPr>
        <p:spPr>
          <a:xfrm>
            <a:off x="11504930" y="6558915"/>
            <a:ext cx="582295" cy="275590"/>
          </a:xfrm>
          <a:prstGeom prst="rect">
            <a:avLst/>
          </a:prstGeom>
          <a:noFill/>
        </p:spPr>
        <p:txBody>
          <a:bodyPr wrap="square" rtlCol="0">
            <a:spAutoFit/>
          </a:bodyPr>
          <a:lstStyle/>
          <a:p>
            <a:r>
              <a:rPr lang="en-US" altLang="zh-CN" sz="1200">
                <a:solidFill>
                  <a:schemeClr val="bg1"/>
                </a:solidFill>
              </a:rPr>
              <a:t>7</a:t>
            </a:r>
          </a:p>
        </p:txBody>
      </p:sp>
      <p:pic>
        <p:nvPicPr>
          <p:cNvPr id="109" name="图片 108"/>
          <p:cNvPicPr/>
          <p:nvPr/>
        </p:nvPicPr>
        <p:blipFill>
          <a:blip r:embed="rId4"/>
          <a:stretch>
            <a:fillRect/>
          </a:stretch>
        </p:blipFill>
        <p:spPr>
          <a:xfrm>
            <a:off x="6108065" y="2653665"/>
            <a:ext cx="5999480" cy="386715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35" y="-10795"/>
            <a:ext cx="12197080" cy="65754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9" name="矩形 8"/>
          <p:cNvSpPr/>
          <p:nvPr/>
        </p:nvSpPr>
        <p:spPr>
          <a:xfrm>
            <a:off x="4143375" y="3431540"/>
            <a:ext cx="8054340" cy="2752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文本框 9"/>
          <p:cNvSpPr txBox="1"/>
          <p:nvPr/>
        </p:nvSpPr>
        <p:spPr>
          <a:xfrm>
            <a:off x="3973195" y="3687445"/>
            <a:ext cx="7820660" cy="2158365"/>
          </a:xfrm>
          <a:prstGeom prst="rect">
            <a:avLst/>
          </a:prstGeom>
          <a:noFill/>
        </p:spPr>
        <p:txBody>
          <a:bodyPr wrap="square" rtlCol="0">
            <a:spAutoFit/>
          </a:bodyPr>
          <a:lstStyle/>
          <a:p>
            <a:pPr algn="ctr">
              <a:lnSpc>
                <a:spcPct val="160000"/>
              </a:lnSpc>
            </a:pPr>
            <a:r>
              <a:rPr lang="zh-CN" altLang="en-US" sz="2400" spc="300" dirty="0">
                <a:latin typeface="汉仪中宋简" panose="02010609000101010101" charset="-128"/>
                <a:ea typeface="汉仪中宋简" panose="02010609000101010101" charset="-128"/>
                <a:cs typeface="汉仪中宋简" panose="02010609000101010101" charset="-128"/>
                <a:sym typeface="+mn-ea"/>
              </a:rPr>
              <a:t>夏日</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 X </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水</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 = </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清爽夏日</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 </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a:t>
            </a:r>
            <a:br>
              <a:rPr lang="zh-CN" altLang="en-US" sz="2400" spc="300" dirty="0">
                <a:latin typeface="汉仪中宋简" panose="02010609000101010101" charset="-128"/>
                <a:ea typeface="汉仪中宋简" panose="02010609000101010101" charset="-128"/>
                <a:cs typeface="汉仪中宋简" panose="02010609000101010101" charset="-128"/>
                <a:sym typeface="+mn-ea"/>
              </a:rPr>
            </a:br>
            <a:r>
              <a:rPr lang="zh-CN" altLang="en-US" sz="2400" spc="300" dirty="0">
                <a:latin typeface="汉仪中宋简" panose="02010609000101010101" charset="-128"/>
                <a:ea typeface="汉仪中宋简" panose="02010609000101010101" charset="-128"/>
                <a:cs typeface="汉仪中宋简" panose="02010609000101010101" charset="-128"/>
                <a:sym typeface="+mn-ea"/>
              </a:rPr>
              <a:t>活动导入</a:t>
            </a:r>
            <a:r>
              <a:rPr lang="zh-CN" altLang="en-US" sz="3600" spc="300" dirty="0">
                <a:latin typeface="汉仪中宋简" panose="02010609000101010101" charset="-128"/>
                <a:ea typeface="汉仪中宋简" panose="02010609000101010101" charset="-128"/>
                <a:cs typeface="汉仪中宋简" panose="02010609000101010101" charset="-128"/>
                <a:sym typeface="+mn-ea"/>
              </a:rPr>
              <a:t>水</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和</a:t>
            </a:r>
            <a:r>
              <a:rPr lang="zh-CN" altLang="en-US" sz="3600" spc="300" dirty="0">
                <a:latin typeface="汉仪中宋简" panose="02010609000101010101" charset="-128"/>
                <a:ea typeface="汉仪中宋简" panose="02010609000101010101" charset="-128"/>
                <a:cs typeface="汉仪中宋简" panose="02010609000101010101" charset="-128"/>
                <a:sym typeface="+mn-ea"/>
              </a:rPr>
              <a:t>夏日</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两大元素</a:t>
            </a:r>
            <a:br>
              <a:rPr lang="zh-CN" altLang="en-US" sz="2400" spc="300" dirty="0">
                <a:latin typeface="汉仪中宋简" panose="02010609000101010101" charset="-128"/>
                <a:ea typeface="汉仪中宋简" panose="02010609000101010101" charset="-128"/>
                <a:cs typeface="汉仪中宋简" panose="02010609000101010101" charset="-128"/>
                <a:sym typeface="+mn-ea"/>
              </a:rPr>
            </a:br>
            <a:r>
              <a:rPr lang="zh-CN" altLang="en-US" sz="2400" spc="300" dirty="0">
                <a:latin typeface="汉仪中宋简" panose="02010609000101010101" charset="-128"/>
                <a:ea typeface="汉仪中宋简" panose="02010609000101010101" charset="-128"/>
                <a:cs typeface="汉仪中宋简" panose="02010609000101010101" charset="-128"/>
                <a:sym typeface="+mn-ea"/>
              </a:rPr>
              <a:t>玩转</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水</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式狂欢，</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夏</a:t>
            </a:r>
            <a:r>
              <a:rPr lang="en-US" altLang="zh-CN" sz="2400" spc="300" dirty="0">
                <a:latin typeface="汉仪中宋简" panose="02010609000101010101" charset="-128"/>
                <a:ea typeface="汉仪中宋简" panose="02010609000101010101" charset="-128"/>
                <a:cs typeface="汉仪中宋简" panose="02010609000101010101" charset="-128"/>
                <a:sym typeface="+mn-ea"/>
              </a:rPr>
              <a:t>”</a:t>
            </a:r>
            <a:r>
              <a:rPr lang="zh-CN" altLang="en-US" sz="2400" spc="300" dirty="0">
                <a:latin typeface="汉仪中宋简" panose="02010609000101010101" charset="-128"/>
                <a:ea typeface="汉仪中宋简" panose="02010609000101010101" charset="-128"/>
                <a:cs typeface="汉仪中宋简" panose="02010609000101010101" charset="-128"/>
                <a:sym typeface="+mn-ea"/>
              </a:rPr>
              <a:t>极享受</a:t>
            </a:r>
            <a:r>
              <a:rPr lang="en-US" altLang="zh-CN" sz="1600" spc="300" dirty="0">
                <a:latin typeface="汉仪中宋简" panose="02010609000101010101" charset="-128"/>
                <a:ea typeface="汉仪中宋简" panose="02010609000101010101" charset="-128"/>
                <a:cs typeface="汉仪中宋简" panose="02010609000101010101" charset="-128"/>
                <a:sym typeface="+mn-ea"/>
              </a:rPr>
              <a:t> </a:t>
            </a:r>
            <a:endParaRPr kumimoji="0" lang="en-US" altLang="zh-CN" sz="1600" i="0" kern="1200" cap="none" spc="300" normalizeH="0" baseline="0" noProof="0" dirty="0">
              <a:latin typeface="汉仪中宋简" panose="02010609000101010101" charset="-128"/>
              <a:ea typeface="汉仪中宋简" panose="02010609000101010101" charset="-128"/>
              <a:cs typeface="汉仪中宋简" panose="02010609000101010101" charset="-128"/>
              <a:sym typeface="+mn-ea"/>
            </a:endParaRPr>
          </a:p>
        </p:txBody>
      </p:sp>
      <p:sp>
        <p:nvSpPr>
          <p:cNvPr id="6" name="文本框 5"/>
          <p:cNvSpPr txBox="1"/>
          <p:nvPr/>
        </p:nvSpPr>
        <p:spPr>
          <a:xfrm>
            <a:off x="4914900" y="1799590"/>
            <a:ext cx="2708275" cy="645160"/>
          </a:xfrm>
          <a:prstGeom prst="rect">
            <a:avLst/>
          </a:prstGeom>
          <a:noFill/>
        </p:spPr>
        <p:txBody>
          <a:bodyPr wrap="square" rtlCol="0">
            <a:spAutoFit/>
          </a:bodyPr>
          <a:lstStyle/>
          <a:p>
            <a:pPr marR="0" indent="0" defTabSz="914400" fontAlgn="auto">
              <a:lnSpc>
                <a:spcPct val="100000"/>
              </a:lnSpc>
              <a:spcBef>
                <a:spcPts val="0"/>
              </a:spcBef>
              <a:spcAft>
                <a:spcPts val="0"/>
              </a:spcAft>
              <a:buClrTx/>
              <a:buSzTx/>
              <a:buFontTx/>
              <a:buNone/>
              <a:defRPr/>
            </a:pPr>
            <a:r>
              <a:rPr kumimoji="0" lang="zh-CN" altLang="en-US" sz="3600" b="1" i="0" kern="1200" cap="none" spc="0" normalizeH="0" baseline="0" noProof="0">
                <a:solidFill>
                  <a:schemeClr val="bg1"/>
                </a:solidFill>
                <a:latin typeface="汉仪中宋简" panose="02010609000101010101" charset="-128"/>
                <a:ea typeface="汉仪中宋简" panose="02010609000101010101" charset="-128"/>
                <a:sym typeface="字魂59号-创粗黑" panose="00000500000000000000" pitchFamily="2" charset="-122"/>
              </a:rPr>
              <a:t>活动元素</a:t>
            </a:r>
          </a:p>
        </p:txBody>
      </p:sp>
      <p:grpSp>
        <p:nvGrpSpPr>
          <p:cNvPr id="8" name="组合 7"/>
          <p:cNvGrpSpPr/>
          <p:nvPr/>
        </p:nvGrpSpPr>
        <p:grpSpPr>
          <a:xfrm>
            <a:off x="212725" y="1066800"/>
            <a:ext cx="3761105" cy="5450840"/>
            <a:chOff x="380" y="1773"/>
            <a:chExt cx="5004" cy="7252"/>
          </a:xfrm>
        </p:grpSpPr>
        <p:pic>
          <p:nvPicPr>
            <p:cNvPr id="5" name="图片 4" descr="C:\Users\Administrator\Desktop\01ed16602375a111013f792803d18b.jpg@1280w_1l_2o_100sh.jpg01ed16602375a111013f792803d18b.jpg@1280w_1l_2o_100sh"/>
            <p:cNvPicPr>
              <a:picLocks noChangeAspect="1"/>
            </p:cNvPicPr>
            <p:nvPr/>
          </p:nvPicPr>
          <p:blipFill>
            <a:blip r:embed="rId3"/>
            <a:srcRect/>
            <a:stretch>
              <a:fillRect/>
            </a:stretch>
          </p:blipFill>
          <p:spPr>
            <a:xfrm>
              <a:off x="380" y="1774"/>
              <a:ext cx="5003" cy="7251"/>
            </a:xfrm>
            <a:prstGeom prst="rect">
              <a:avLst/>
            </a:prstGeom>
          </p:spPr>
        </p:pic>
        <p:sp>
          <p:nvSpPr>
            <p:cNvPr id="7" name="矩形 6"/>
            <p:cNvSpPr/>
            <p:nvPr/>
          </p:nvSpPr>
          <p:spPr>
            <a:xfrm>
              <a:off x="380" y="1773"/>
              <a:ext cx="5004" cy="7252"/>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pic>
        <p:nvPicPr>
          <p:cNvPr id="4" name="图片 3"/>
          <p:cNvPicPr>
            <a:picLocks noChangeAspect="1"/>
          </p:cNvPicPr>
          <p:nvPr/>
        </p:nvPicPr>
        <p:blipFill>
          <a:blip r:embed="rId4"/>
          <a:stretch>
            <a:fillRect/>
          </a:stretch>
        </p:blipFill>
        <p:spPr>
          <a:xfrm>
            <a:off x="8105140" y="191770"/>
            <a:ext cx="3760470" cy="2406015"/>
          </a:xfrm>
          <a:prstGeom prst="rect">
            <a:avLst/>
          </a:prstGeom>
        </p:spPr>
      </p:pic>
      <p:sp>
        <p:nvSpPr>
          <p:cNvPr id="11" name="矩形 10"/>
          <p:cNvSpPr/>
          <p:nvPr/>
        </p:nvSpPr>
        <p:spPr>
          <a:xfrm>
            <a:off x="8105140" y="173355"/>
            <a:ext cx="3761105" cy="2406015"/>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文本框 11"/>
          <p:cNvSpPr txBox="1"/>
          <p:nvPr/>
        </p:nvSpPr>
        <p:spPr>
          <a:xfrm>
            <a:off x="4227830" y="2809240"/>
            <a:ext cx="7758430" cy="392430"/>
          </a:xfrm>
          <a:prstGeom prst="rect">
            <a:avLst/>
          </a:prstGeom>
          <a:noFill/>
        </p:spPr>
        <p:txBody>
          <a:bodyPr wrap="square" rtlCol="0">
            <a:spAutoFit/>
          </a:bodyPr>
          <a:lstStyle/>
          <a:p>
            <a:pPr>
              <a:lnSpc>
                <a:spcPct val="140000"/>
              </a:lnSpc>
            </a:pPr>
            <a:r>
              <a:rPr lang="en-US" altLang="zh-CN" sz="1400" b="1">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水上世界</a:t>
            </a:r>
            <a:r>
              <a:rPr lang="en-US" alt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   </a:t>
            </a:r>
            <a:r>
              <a:rPr lang="zh-CN" altLang="en-US" sz="1400">
                <a:solidFill>
                  <a:schemeClr val="bg1"/>
                </a:solidFill>
                <a:latin typeface="汉仪中宋简" panose="02010609000101010101" charset="-128"/>
                <a:ea typeface="汉仪中宋简" panose="02010609000101010101" charset="-128"/>
                <a:cs typeface="汉仪中宋简" panose="02010609000101010101" charset="-128"/>
                <a:sym typeface="+mn-ea"/>
              </a:rPr>
              <a:t>清爽夏日</a:t>
            </a:r>
            <a:r>
              <a:rPr lang="en-US" alt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     </a:t>
            </a:r>
            <a:r>
              <a:rPr lang="zh-CN" altLang="en-US" sz="1400">
                <a:solidFill>
                  <a:schemeClr val="bg1"/>
                </a:solidFill>
                <a:latin typeface="汉仪中宋简" panose="02010609000101010101" charset="-128"/>
                <a:ea typeface="汉仪中宋简" panose="02010609000101010101" charset="-128"/>
                <a:cs typeface="汉仪中宋简" panose="02010609000101010101" charset="-128"/>
                <a:sym typeface="+mn-ea"/>
              </a:rPr>
              <a:t>湿身派对</a:t>
            </a:r>
            <a:r>
              <a:rPr lang="en-US" alt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     </a:t>
            </a:r>
            <a:r>
              <a:rPr lang="zh-CN" altLang="en-US" sz="1400">
                <a:solidFill>
                  <a:schemeClr val="bg1"/>
                </a:solidFill>
                <a:latin typeface="汉仪中宋简" panose="02010609000101010101" charset="-128"/>
                <a:ea typeface="汉仪中宋简" panose="02010609000101010101" charset="-128"/>
                <a:cs typeface="汉仪中宋简" panose="02010609000101010101" charset="-128"/>
                <a:sym typeface="+mn-ea"/>
              </a:rPr>
              <a:t>狂欢</a:t>
            </a:r>
            <a:r>
              <a:rPr lang="en-US" alt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     </a:t>
            </a:r>
            <a:r>
              <a:rPr lang="zh-CN" altLang="en-US" sz="1400">
                <a:solidFill>
                  <a:schemeClr val="bg1"/>
                </a:solidFill>
                <a:latin typeface="汉仪中宋简" panose="02010609000101010101" charset="-128"/>
                <a:ea typeface="汉仪中宋简" panose="02010609000101010101" charset="-128"/>
                <a:cs typeface="汉仪中宋简" panose="02010609000101010101" charset="-128"/>
                <a:sym typeface="+mn-ea"/>
              </a:rPr>
              <a:t>电音轰趴</a:t>
            </a:r>
            <a:r>
              <a:rPr lang="en-US" altLang="zh-CN" sz="1400">
                <a:solidFill>
                  <a:schemeClr val="bg1"/>
                </a:solidFill>
                <a:latin typeface="汉仪中宋简" panose="02010609000101010101" charset="-128"/>
                <a:ea typeface="汉仪中宋简" panose="02010609000101010101" charset="-128"/>
                <a:cs typeface="汉仪中宋简" panose="02010609000101010101" charset="-128"/>
                <a:sym typeface="+mn-ea"/>
              </a:rPr>
              <a:t>         </a:t>
            </a:r>
          </a:p>
        </p:txBody>
      </p:sp>
      <p:cxnSp>
        <p:nvCxnSpPr>
          <p:cNvPr id="13" name="直接连接符 12"/>
          <p:cNvCxnSpPr/>
          <p:nvPr/>
        </p:nvCxnSpPr>
        <p:spPr>
          <a:xfrm>
            <a:off x="6039485" y="0"/>
            <a:ext cx="0" cy="166751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896485" y="6332220"/>
            <a:ext cx="7295515"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635" y="6564630"/>
            <a:ext cx="12179935" cy="320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stretch>
            <a:fillRect/>
          </a:stretch>
        </p:blipFill>
        <p:spPr>
          <a:xfrm>
            <a:off x="480060" y="6574790"/>
            <a:ext cx="1395095" cy="262890"/>
          </a:xfrm>
          <a:prstGeom prst="rect">
            <a:avLst/>
          </a:prstGeom>
        </p:spPr>
      </p:pic>
      <p:sp>
        <p:nvSpPr>
          <p:cNvPr id="16" name="文本框 15"/>
          <p:cNvSpPr txBox="1"/>
          <p:nvPr/>
        </p:nvSpPr>
        <p:spPr>
          <a:xfrm>
            <a:off x="11511280" y="6582410"/>
            <a:ext cx="370205" cy="275590"/>
          </a:xfrm>
          <a:prstGeom prst="rect">
            <a:avLst/>
          </a:prstGeom>
          <a:noFill/>
        </p:spPr>
        <p:txBody>
          <a:bodyPr wrap="square" rtlCol="0">
            <a:spAutoFit/>
          </a:bodyPr>
          <a:lstStyle/>
          <a:p>
            <a:r>
              <a:rPr lang="en-US" altLang="zh-CN" sz="1200">
                <a:solidFill>
                  <a:schemeClr val="bg1"/>
                </a:solidFill>
              </a:rPr>
              <a:t>8</a:t>
            </a:r>
          </a:p>
        </p:txBody>
      </p:sp>
      <p:pic>
        <p:nvPicPr>
          <p:cNvPr id="101" name="图片 100"/>
          <p:cNvPicPr/>
          <p:nvPr/>
        </p:nvPicPr>
        <p:blipFill>
          <a:blip r:embed="rId6"/>
          <a:stretch>
            <a:fillRect/>
          </a:stretch>
        </p:blipFill>
        <p:spPr>
          <a:xfrm>
            <a:off x="7839710" y="191770"/>
            <a:ext cx="4025900" cy="2646045"/>
          </a:xfrm>
          <a:prstGeom prst="rect">
            <a:avLst/>
          </a:prstGeom>
          <a:noFill/>
          <a:ln w="9525">
            <a:noFill/>
          </a:ln>
        </p:spPr>
      </p:pic>
      <p:pic>
        <p:nvPicPr>
          <p:cNvPr id="102" name="图片 101"/>
          <p:cNvPicPr/>
          <p:nvPr/>
        </p:nvPicPr>
        <p:blipFill>
          <a:blip r:embed="rId7"/>
          <a:srcRect l="338" t="1068" r="-338" b="11321"/>
          <a:stretch>
            <a:fillRect/>
          </a:stretch>
        </p:blipFill>
        <p:spPr>
          <a:xfrm>
            <a:off x="212725" y="1068070"/>
            <a:ext cx="3761105" cy="5449570"/>
          </a:xfrm>
          <a:prstGeom prst="rect">
            <a:avLst/>
          </a:prstGeom>
          <a:noFill/>
          <a:ln w="9525">
            <a:noFill/>
          </a:ln>
        </p:spPr>
      </p:pic>
      <p:sp>
        <p:nvSpPr>
          <p:cNvPr id="18" name="矩形 17"/>
          <p:cNvSpPr/>
          <p:nvPr/>
        </p:nvSpPr>
        <p:spPr>
          <a:xfrm>
            <a:off x="7814310" y="191770"/>
            <a:ext cx="4076700" cy="2646680"/>
          </a:xfrm>
          <a:prstGeom prst="rect">
            <a:avLst/>
          </a:prstGeom>
          <a:solidFill>
            <a:schemeClr val="dk1">
              <a:alpha val="27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9" name="矩形 18"/>
          <p:cNvSpPr/>
          <p:nvPr/>
        </p:nvSpPr>
        <p:spPr>
          <a:xfrm>
            <a:off x="187960" y="1068070"/>
            <a:ext cx="3785870" cy="5450205"/>
          </a:xfrm>
          <a:prstGeom prst="rect">
            <a:avLst/>
          </a:prstGeom>
          <a:solidFill>
            <a:schemeClr val="dk1">
              <a:alpha val="2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1149"/>
                            </p:stCondLst>
                            <p:childTnLst>
                              <p:par>
                                <p:cTn id="17" presetID="29"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2"/>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500"/>
                                        <p:tgtEl>
                                          <p:spTgt spid="9"/>
                                        </p:tgtEl>
                                      </p:cBhvr>
                                    </p:animEffect>
                                  </p:childTnLst>
                                </p:cTn>
                              </p:par>
                            </p:childTnLst>
                          </p:cTn>
                        </p:par>
                        <p:par>
                          <p:cTn id="22" fill="hold">
                            <p:stCondLst>
                              <p:cond delay="1649"/>
                            </p:stCondLst>
                            <p:childTnLst>
                              <p:par>
                                <p:cTn id="23" presetID="47" presetClass="entr" presetSubtype="0" fill="hold" grpId="1"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p:bldP spid="10" grpId="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35" y="-10795"/>
            <a:ext cx="12197080" cy="65754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文本框 4"/>
          <p:cNvSpPr txBox="1"/>
          <p:nvPr/>
        </p:nvSpPr>
        <p:spPr>
          <a:xfrm>
            <a:off x="1005840" y="820420"/>
            <a:ext cx="2305473" cy="645160"/>
          </a:xfrm>
          <a:prstGeom prst="rect">
            <a:avLst/>
          </a:prstGeom>
          <a:noFill/>
        </p:spPr>
        <p:txBody>
          <a:bodyPr wrap="square" rtlCol="0">
            <a:spAutoFit/>
          </a:bodyPr>
          <a:lstStyle/>
          <a:p>
            <a:pPr marR="0" indent="0" defTabSz="457200" fontAlgn="auto">
              <a:lnSpc>
                <a:spcPct val="100000"/>
              </a:lnSpc>
              <a:spcBef>
                <a:spcPts val="0"/>
              </a:spcBef>
              <a:spcAft>
                <a:spcPts val="0"/>
              </a:spcAft>
              <a:buClrTx/>
              <a:buSzTx/>
              <a:buFontTx/>
              <a:buNone/>
              <a:defRPr/>
            </a:pPr>
            <a:r>
              <a:rPr kumimoji="0" lang="zh-CN" altLang="en-US" sz="3600" i="0" kern="1200" cap="none" spc="0" normalizeH="0" baseline="0" noProof="0">
                <a:solidFill>
                  <a:schemeClr val="bg1"/>
                </a:solidFill>
                <a:latin typeface="汉仪中宋简" panose="02010609000101010101" charset="-128"/>
                <a:ea typeface="汉仪中宋简" panose="02010609000101010101" charset="-128"/>
                <a:cs typeface="+mn-cs"/>
              </a:rPr>
              <a:t>活动目的</a:t>
            </a:r>
          </a:p>
        </p:txBody>
      </p:sp>
      <p:cxnSp>
        <p:nvCxnSpPr>
          <p:cNvPr id="19" name="直接连接符 18"/>
          <p:cNvCxnSpPr/>
          <p:nvPr/>
        </p:nvCxnSpPr>
        <p:spPr>
          <a:xfrm>
            <a:off x="1005825" y="1545713"/>
            <a:ext cx="4115628" cy="0"/>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sp>
        <p:nvSpPr>
          <p:cNvPr id="2" name="矩形 1"/>
          <p:cNvSpPr/>
          <p:nvPr/>
        </p:nvSpPr>
        <p:spPr>
          <a:xfrm>
            <a:off x="0"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480060" y="6574790"/>
            <a:ext cx="1395095" cy="262890"/>
          </a:xfrm>
          <a:prstGeom prst="rect">
            <a:avLst/>
          </a:prstGeom>
        </p:spPr>
      </p:pic>
      <p:sp>
        <p:nvSpPr>
          <p:cNvPr id="9" name="文本框 8"/>
          <p:cNvSpPr txBox="1"/>
          <p:nvPr/>
        </p:nvSpPr>
        <p:spPr>
          <a:xfrm>
            <a:off x="11565890" y="6574790"/>
            <a:ext cx="370205" cy="275590"/>
          </a:xfrm>
          <a:prstGeom prst="rect">
            <a:avLst/>
          </a:prstGeom>
          <a:noFill/>
        </p:spPr>
        <p:txBody>
          <a:bodyPr wrap="square" rtlCol="0">
            <a:spAutoFit/>
          </a:bodyPr>
          <a:lstStyle/>
          <a:p>
            <a:r>
              <a:rPr lang="en-US" altLang="zh-CN" sz="1200">
                <a:solidFill>
                  <a:schemeClr val="bg1"/>
                </a:solidFill>
              </a:rPr>
              <a:t>9</a:t>
            </a:r>
          </a:p>
        </p:txBody>
      </p:sp>
      <p:sp>
        <p:nvSpPr>
          <p:cNvPr id="10" name="文本框 9"/>
          <p:cNvSpPr txBox="1"/>
          <p:nvPr>
            <p:custDataLst>
              <p:tags r:id="rId1"/>
            </p:custDataLst>
          </p:nvPr>
        </p:nvSpPr>
        <p:spPr>
          <a:xfrm>
            <a:off x="480060" y="1896745"/>
            <a:ext cx="5391150" cy="1568450"/>
          </a:xfrm>
          <a:prstGeom prst="rect">
            <a:avLst/>
          </a:prstGeom>
          <a:noFill/>
        </p:spPr>
        <p:txBody>
          <a:bodyPr wrap="square" rtlCol="0">
            <a:spAutoFit/>
          </a:bodyPr>
          <a:lstStyle/>
          <a:p>
            <a:pPr>
              <a:lnSpc>
                <a:spcPct val="150000"/>
              </a:lnSpc>
            </a:pPr>
            <a:r>
              <a:rPr lang="en-US" altLang="zh-CN" sz="1600" b="1">
                <a:solidFill>
                  <a:schemeClr val="bg1"/>
                </a:solidFill>
                <a:latin typeface="汉仪中宋简" panose="02010609000101010101" charset="-128"/>
                <a:ea typeface="汉仪中宋简" panose="02010609000101010101" charset="-128"/>
                <a:sym typeface="+mn-ea"/>
              </a:rPr>
              <a:t>    </a:t>
            </a:r>
            <a:r>
              <a:rPr lang="zh-CN" altLang="en-US" sz="1600">
                <a:solidFill>
                  <a:schemeClr val="bg1"/>
                </a:solidFill>
                <a:latin typeface="汉仪中宋简" panose="02010609000101010101" charset="-128"/>
                <a:ea typeface="汉仪中宋简" panose="02010609000101010101" charset="-128"/>
                <a:sym typeface="+mn-ea"/>
              </a:rPr>
              <a:t>通过游玩千朝浪屿，吸引车主关注，紧密车主与太原利星行的联系，增强车主的购车体验，加深车主对太原利星奔驰店关于售后有担当、负责任的印象，提升品牌影响力，稳固良好口碑，树立品牌效应。</a:t>
            </a:r>
          </a:p>
        </p:txBody>
      </p:sp>
      <p:sp>
        <p:nvSpPr>
          <p:cNvPr id="11" name="矩形 10"/>
          <p:cNvSpPr/>
          <p:nvPr/>
        </p:nvSpPr>
        <p:spPr>
          <a:xfrm>
            <a:off x="480060" y="3896360"/>
            <a:ext cx="5647055" cy="5080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457200" rtl="0" eaLnBrk="1" fontAlgn="auto" latinLnBrk="0" hangingPunct="1">
              <a:lnSpc>
                <a:spcPct val="150000"/>
              </a:lnSpc>
              <a:spcBef>
                <a:spcPts val="0"/>
              </a:spcBef>
              <a:spcAft>
                <a:spcPts val="0"/>
              </a:spcAft>
              <a:buClrTx/>
              <a:buSzTx/>
              <a:buFontTx/>
              <a:buNone/>
              <a:defRPr/>
            </a:pPr>
            <a:r>
              <a:rPr lang="en-US" altLang="zh-CN" b="1">
                <a:solidFill>
                  <a:schemeClr val="tx1"/>
                </a:solidFill>
                <a:latin typeface="汉仪中宋简" panose="02010609000101010101" charset="-128"/>
                <a:ea typeface="汉仪中宋简" panose="02010609000101010101" charset="-128"/>
                <a:sym typeface="+mn-ea"/>
              </a:rPr>
              <a:t>·</a:t>
            </a:r>
            <a:r>
              <a:rPr lang="zh-CN" altLang="en-US">
                <a:solidFill>
                  <a:schemeClr val="tx1"/>
                </a:solidFill>
                <a:latin typeface="汉仪中宋简" panose="02010609000101010101" charset="-128"/>
                <a:ea typeface="汉仪中宋简" panose="02010609000101010101" charset="-128"/>
                <a:sym typeface="+mn-ea"/>
              </a:rPr>
              <a:t>提升品牌知名度</a:t>
            </a:r>
            <a:r>
              <a:rPr lang="en-US" altLang="zh-CN">
                <a:solidFill>
                  <a:schemeClr val="tx1"/>
                </a:solidFill>
                <a:latin typeface="汉仪中宋简" panose="02010609000101010101" charset="-128"/>
                <a:ea typeface="汉仪中宋简" panose="02010609000101010101" charset="-128"/>
                <a:sym typeface="+mn-ea"/>
              </a:rPr>
              <a:t>  ·</a:t>
            </a:r>
            <a:r>
              <a:rPr lang="zh-CN" altLang="en-US">
                <a:solidFill>
                  <a:schemeClr val="tx1"/>
                </a:solidFill>
                <a:latin typeface="汉仪中宋简" panose="02010609000101010101" charset="-128"/>
                <a:ea typeface="汉仪中宋简" panose="02010609000101010101" charset="-128"/>
                <a:sym typeface="+mn-ea"/>
              </a:rPr>
              <a:t>增强影响力</a:t>
            </a:r>
            <a:r>
              <a:rPr lang="en-US" altLang="zh-CN">
                <a:solidFill>
                  <a:schemeClr val="tx1"/>
                </a:solidFill>
                <a:latin typeface="汉仪中宋简" panose="02010609000101010101" charset="-128"/>
                <a:ea typeface="汉仪中宋简" panose="02010609000101010101" charset="-128"/>
                <a:sym typeface="+mn-ea"/>
              </a:rPr>
              <a:t>   ·</a:t>
            </a:r>
            <a:r>
              <a:rPr lang="zh-CN" altLang="en-US">
                <a:solidFill>
                  <a:schemeClr val="tx1"/>
                </a:solidFill>
                <a:latin typeface="汉仪中宋简" panose="02010609000101010101" charset="-128"/>
                <a:ea typeface="汉仪中宋简" panose="02010609000101010101" charset="-128"/>
                <a:sym typeface="+mn-ea"/>
              </a:rPr>
              <a:t>维系客户体验</a:t>
            </a:r>
            <a:endParaRPr lang="en-US" altLang="zh-CN">
              <a:solidFill>
                <a:schemeClr val="tx1"/>
              </a:solidFill>
              <a:latin typeface="汉仪中宋简" panose="02010609000101010101" charset="-128"/>
              <a:ea typeface="汉仪中宋简" panose="02010609000101010101" charset="-128"/>
              <a:sym typeface="+mn-ea"/>
            </a:endParaRPr>
          </a:p>
        </p:txBody>
      </p:sp>
      <p:pic>
        <p:nvPicPr>
          <p:cNvPr id="104" name="图片 103"/>
          <p:cNvPicPr/>
          <p:nvPr/>
        </p:nvPicPr>
        <p:blipFill>
          <a:blip r:embed="rId4"/>
          <a:srcRect l="8399"/>
          <a:stretch>
            <a:fillRect/>
          </a:stretch>
        </p:blipFill>
        <p:spPr>
          <a:xfrm>
            <a:off x="7626985" y="-10795"/>
            <a:ext cx="4570730" cy="6575425"/>
          </a:xfrm>
          <a:prstGeom prst="rect">
            <a:avLst/>
          </a:prstGeom>
          <a:noFill/>
          <a:ln w="9525">
            <a:noFill/>
          </a:ln>
        </p:spPr>
      </p:pic>
      <p:sp>
        <p:nvSpPr>
          <p:cNvPr id="16" name="矩形 15"/>
          <p:cNvSpPr/>
          <p:nvPr/>
        </p:nvSpPr>
        <p:spPr>
          <a:xfrm>
            <a:off x="7627620" y="0"/>
            <a:ext cx="4570095" cy="6603365"/>
          </a:xfrm>
          <a:prstGeom prst="rect">
            <a:avLst/>
          </a:prstGeom>
          <a:solidFill>
            <a:schemeClr val="dk1">
              <a:alpha val="38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8" name="矩形 17"/>
          <p:cNvSpPr/>
          <p:nvPr/>
        </p:nvSpPr>
        <p:spPr>
          <a:xfrm>
            <a:off x="7162165" y="2614295"/>
            <a:ext cx="10160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795" y="10160"/>
            <a:ext cx="12191365" cy="658241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矩形 3"/>
          <p:cNvSpPr/>
          <p:nvPr/>
        </p:nvSpPr>
        <p:spPr>
          <a:xfrm>
            <a:off x="341630" y="353695"/>
            <a:ext cx="11508740" cy="61506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 name="矩形 4"/>
          <p:cNvSpPr/>
          <p:nvPr/>
        </p:nvSpPr>
        <p:spPr>
          <a:xfrm>
            <a:off x="593725" y="1584960"/>
            <a:ext cx="6906895" cy="4634230"/>
          </a:xfrm>
          <a:prstGeom prst="rect">
            <a:avLst/>
          </a:prstGeom>
          <a:noFill/>
          <a:ln>
            <a:solidFill>
              <a:schemeClr val="bg1"/>
            </a:solidFill>
          </a:ln>
          <a:extLst>
            <a:ext uri="{909E8E84-426E-40DD-AFC4-6F175D3DCCD1}">
              <a14:hiddenFill xmlns:a14="http://schemas.microsoft.com/office/drawing/2010/main">
                <a:solidFill>
                  <a:srgbClr val="7A0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文本框 5"/>
          <p:cNvSpPr txBox="1"/>
          <p:nvPr/>
        </p:nvSpPr>
        <p:spPr>
          <a:xfrm>
            <a:off x="6354445" y="2026920"/>
            <a:ext cx="1013460" cy="3388995"/>
          </a:xfrm>
          <a:prstGeom prst="rect">
            <a:avLst/>
          </a:prstGeom>
          <a:noFill/>
        </p:spPr>
        <p:txBody>
          <a:bodyPr vert="eaVert" wrap="square" rtlCol="0">
            <a:spAutoFit/>
          </a:bodyPr>
          <a:lstStyle/>
          <a:p>
            <a:pPr marR="0" indent="0" algn="ctr" defTabSz="914400" fontAlgn="auto">
              <a:lnSpc>
                <a:spcPct val="100000"/>
              </a:lnSpc>
              <a:spcBef>
                <a:spcPts val="0"/>
              </a:spcBef>
              <a:spcAft>
                <a:spcPts val="0"/>
              </a:spcAft>
              <a:buClrTx/>
              <a:buSzTx/>
              <a:buFontTx/>
              <a:buNone/>
              <a:defRPr/>
            </a:pPr>
            <a:r>
              <a:rPr kumimoji="0" lang="zh-CN" altLang="en-US" sz="5400" b="1" i="0" kern="1200" cap="none" spc="0" normalizeH="0" baseline="0" noProof="0" dirty="0">
                <a:solidFill>
                  <a:schemeClr val="bg1"/>
                </a:solidFill>
                <a:latin typeface="汉仪中宋简" panose="02010609000101010101" charset="-128"/>
                <a:ea typeface="汉仪中宋简" panose="02010609000101010101" charset="-128"/>
                <a:sym typeface="字魂59号-创粗黑" panose="00000500000000000000" pitchFamily="2" charset="-122"/>
              </a:rPr>
              <a:t>狂欢</a:t>
            </a:r>
          </a:p>
        </p:txBody>
      </p:sp>
      <p:sp>
        <p:nvSpPr>
          <p:cNvPr id="2" name="文本框 1"/>
          <p:cNvSpPr txBox="1"/>
          <p:nvPr/>
        </p:nvSpPr>
        <p:spPr>
          <a:xfrm>
            <a:off x="914400" y="815975"/>
            <a:ext cx="2011680" cy="645160"/>
          </a:xfrm>
          <a:prstGeom prst="rect">
            <a:avLst/>
          </a:prstGeom>
          <a:noFill/>
        </p:spPr>
        <p:txBody>
          <a:bodyPr wrap="none" rtlCol="0" anchor="t">
            <a:spAutoFit/>
          </a:bodyPr>
          <a:lstStyle/>
          <a:p>
            <a:pPr defTabSz="457200">
              <a:spcBef>
                <a:spcPts val="0"/>
              </a:spcBef>
              <a:spcAft>
                <a:spcPts val="0"/>
              </a:spcAft>
              <a:buClrTx/>
              <a:buSzTx/>
              <a:buFontTx/>
              <a:defRPr/>
            </a:pPr>
            <a:r>
              <a:rPr lang="zh-CN" altLang="en-US" sz="3600" noProof="0">
                <a:solidFill>
                  <a:schemeClr val="bg1"/>
                </a:solidFill>
                <a:latin typeface="汉仪中宋简" panose="02010609000101010101" charset="-128"/>
                <a:ea typeface="汉仪中宋简" panose="02010609000101010101" charset="-128"/>
                <a:sym typeface="+mn-ea"/>
              </a:rPr>
              <a:t>活动概述</a:t>
            </a: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9"/>
          <a:stretch>
            <a:fillRect/>
          </a:stretch>
        </p:blipFill>
        <p:spPr>
          <a:xfrm>
            <a:off x="480060" y="6574790"/>
            <a:ext cx="1395095" cy="262890"/>
          </a:xfrm>
          <a:prstGeom prst="rect">
            <a:avLst/>
          </a:prstGeom>
        </p:spPr>
      </p:pic>
      <p:sp>
        <p:nvSpPr>
          <p:cNvPr id="11" name="文本框 10"/>
          <p:cNvSpPr txBox="1"/>
          <p:nvPr/>
        </p:nvSpPr>
        <p:spPr>
          <a:xfrm>
            <a:off x="11490325" y="6592570"/>
            <a:ext cx="370205" cy="275590"/>
          </a:xfrm>
          <a:prstGeom prst="rect">
            <a:avLst/>
          </a:prstGeom>
          <a:noFill/>
        </p:spPr>
        <p:txBody>
          <a:bodyPr wrap="square" rtlCol="0">
            <a:spAutoFit/>
          </a:bodyPr>
          <a:lstStyle/>
          <a:p>
            <a:r>
              <a:rPr lang="en-US" altLang="zh-CN" sz="1200">
                <a:solidFill>
                  <a:schemeClr val="bg1"/>
                </a:solidFill>
              </a:rPr>
              <a:t>10</a:t>
            </a:r>
          </a:p>
        </p:txBody>
      </p:sp>
      <p:grpSp>
        <p:nvGrpSpPr>
          <p:cNvPr id="13" name="组合 12"/>
          <p:cNvGrpSpPr/>
          <p:nvPr/>
        </p:nvGrpSpPr>
        <p:grpSpPr>
          <a:xfrm>
            <a:off x="908524" y="2043430"/>
            <a:ext cx="5578044" cy="3535045"/>
            <a:chOff x="7230" y="4280"/>
            <a:chExt cx="8543" cy="5567"/>
          </a:xfrm>
        </p:grpSpPr>
        <p:sp>
          <p:nvSpPr>
            <p:cNvPr id="17" name="文本框 16"/>
            <p:cNvSpPr txBox="1"/>
            <p:nvPr>
              <p:custDataLst>
                <p:tags r:id="rId1"/>
              </p:custDataLst>
            </p:nvPr>
          </p:nvSpPr>
          <p:spPr>
            <a:xfrm>
              <a:off x="7239" y="4280"/>
              <a:ext cx="8534" cy="1151"/>
            </a:xfrm>
            <a:prstGeom prst="rect">
              <a:avLst/>
            </a:prstGeom>
            <a:noFill/>
          </p:spPr>
          <p:txBody>
            <a:bodyPr wrap="square" rtlCol="0">
              <a:spAutoFit/>
            </a:bodyPr>
            <a:lstStyle/>
            <a:p>
              <a:pPr algn="l">
                <a:lnSpc>
                  <a:spcPct val="130000"/>
                </a:lnSpc>
              </a:pP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活动主题：夏日浪潮</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  </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sym typeface="+mn-ea"/>
                </a:rPr>
                <a:t>驰韵狂欢</a:t>
              </a:r>
            </a:p>
            <a:p>
              <a:pPr algn="l">
                <a:lnSpc>
                  <a:spcPct val="130000"/>
                </a:lnSpc>
              </a:pP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sym typeface="+mn-ea"/>
                </a:rPr>
                <a:t>          —2023</a:t>
              </a:r>
              <a:r>
                <a:rPr lang="zh-CN" altLang="en-US" sz="1600">
                  <a:solidFill>
                    <a:schemeClr val="bg1"/>
                  </a:solidFill>
                  <a:effectLst/>
                  <a:latin typeface="汉仪中宋简" panose="02010609000101010101" charset="-128"/>
                  <a:ea typeface="宋体" panose="02010600030101010101" pitchFamily="2" charset="-122"/>
                  <a:cs typeface="汉仪中宋简" panose="02010609000101010101" charset="-128"/>
                  <a:sym typeface="+mn-ea"/>
                </a:rPr>
                <a:t>梅赛德斯</a:t>
              </a:r>
              <a:r>
                <a:rPr lang="en-US" altLang="zh-CN" sz="1600">
                  <a:solidFill>
                    <a:schemeClr val="bg1"/>
                  </a:solidFill>
                  <a:effectLst/>
                  <a:latin typeface="汉仪中宋简" panose="02010609000101010101" charset="-128"/>
                  <a:ea typeface="宋体" panose="02010600030101010101" pitchFamily="2" charset="-122"/>
                  <a:cs typeface="汉仪中宋简" panose="02010609000101010101" charset="-128"/>
                  <a:sym typeface="+mn-ea"/>
                </a:rPr>
                <a:t>-</a:t>
              </a:r>
              <a:r>
                <a:rPr lang="zh-CN" altLang="en-US" sz="1600">
                  <a:solidFill>
                    <a:schemeClr val="bg1"/>
                  </a:solidFill>
                  <a:effectLst/>
                  <a:latin typeface="汉仪中宋简" panose="02010609000101010101" charset="-128"/>
                  <a:ea typeface="宋体" panose="02010600030101010101" pitchFamily="2" charset="-122"/>
                  <a:cs typeface="汉仪中宋简" panose="02010609000101010101" charset="-128"/>
                  <a:sym typeface="+mn-ea"/>
                </a:rPr>
                <a:t>奔驰水上主题乐园嘉年华之旅</a:t>
              </a:r>
              <a:endPar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sym typeface="+mn-ea"/>
              </a:endParaRPr>
            </a:p>
          </p:txBody>
        </p:sp>
        <p:sp>
          <p:nvSpPr>
            <p:cNvPr id="18" name="文本框 17"/>
            <p:cNvSpPr txBox="1"/>
            <p:nvPr>
              <p:custDataLst>
                <p:tags r:id="rId2"/>
              </p:custDataLst>
            </p:nvPr>
          </p:nvSpPr>
          <p:spPr>
            <a:xfrm>
              <a:off x="7239" y="5677"/>
              <a:ext cx="5206" cy="414"/>
            </a:xfrm>
            <a:prstGeom prst="rect">
              <a:avLst/>
            </a:prstGeom>
            <a:noFill/>
          </p:spPr>
          <p:txBody>
            <a:bodyPr wrap="square" rtlCol="0">
              <a:spAutoFit/>
            </a:bodyPr>
            <a:lstStyle/>
            <a:p>
              <a:pPr>
                <a:lnSpc>
                  <a:spcPct val="70000"/>
                </a:lnSpc>
              </a:pP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活动时间：</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2023</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年</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7</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月</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17</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日（待定）</a:t>
              </a:r>
            </a:p>
          </p:txBody>
        </p:sp>
        <p:sp>
          <p:nvSpPr>
            <p:cNvPr id="19" name="文本框 18"/>
            <p:cNvSpPr txBox="1"/>
            <p:nvPr>
              <p:custDataLst>
                <p:tags r:id="rId3"/>
              </p:custDataLst>
            </p:nvPr>
          </p:nvSpPr>
          <p:spPr>
            <a:xfrm>
              <a:off x="7230" y="6125"/>
              <a:ext cx="8213" cy="1384"/>
            </a:xfrm>
            <a:prstGeom prst="rect">
              <a:avLst/>
            </a:prstGeom>
            <a:noFill/>
          </p:spPr>
          <p:txBody>
            <a:bodyPr wrap="square" rtlCol="0">
              <a:spAutoFit/>
            </a:bodyPr>
            <a:lstStyle/>
            <a:p>
              <a:pPr>
                <a:lnSpc>
                  <a:spcPct val="160000"/>
                </a:lnSpc>
              </a:pP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活动地点：</a:t>
              </a:r>
              <a:r>
                <a:rPr lang="zh-CN" sz="1600">
                  <a:solidFill>
                    <a:schemeClr val="bg1"/>
                  </a:solidFill>
                  <a:effectLst/>
                  <a:latin typeface="汉仪中宋简" panose="02010609000101010101" charset="-128"/>
                  <a:ea typeface="汉仪中宋简" panose="02010609000101010101" charset="-128"/>
                  <a:cs typeface="汉仪中宋简" panose="02010609000101010101" charset="-128"/>
                </a:rPr>
                <a:t>山西省晋中市祁县208国道旁榆祁高速S60乔家大院出口向南1000米</a:t>
              </a:r>
            </a:p>
          </p:txBody>
        </p:sp>
        <p:sp>
          <p:nvSpPr>
            <p:cNvPr id="20" name="文本框 19"/>
            <p:cNvSpPr txBox="1"/>
            <p:nvPr>
              <p:custDataLst>
                <p:tags r:id="rId4"/>
              </p:custDataLst>
            </p:nvPr>
          </p:nvSpPr>
          <p:spPr>
            <a:xfrm>
              <a:off x="7239" y="7707"/>
              <a:ext cx="5958" cy="414"/>
            </a:xfrm>
            <a:prstGeom prst="rect">
              <a:avLst/>
            </a:prstGeom>
            <a:noFill/>
          </p:spPr>
          <p:txBody>
            <a:bodyPr wrap="square" rtlCol="0">
              <a:spAutoFit/>
            </a:bodyPr>
            <a:lstStyle/>
            <a:p>
              <a:pPr>
                <a:lnSpc>
                  <a:spcPct val="70000"/>
                </a:lnSpc>
              </a:pP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活动规模：</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60</a:t>
              </a:r>
              <a:r>
                <a:rPr lang="zh-CN" altLang="en-US" sz="1600">
                  <a:solidFill>
                    <a:schemeClr val="bg1"/>
                  </a:solidFill>
                  <a:effectLst/>
                  <a:latin typeface="汉仪中宋简" panose="02010609000101010101" charset="-128"/>
                  <a:ea typeface="宋体" panose="02010600030101010101" pitchFamily="2" charset="-122"/>
                  <a:cs typeface="汉仪中宋简" panose="02010609000101010101" charset="-128"/>
                </a:rPr>
                <a:t>人</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左右（</a:t>
              </a:r>
              <a:r>
                <a:rPr lang="en-US" altLang="zh-CN" sz="1600">
                  <a:solidFill>
                    <a:schemeClr val="bg1"/>
                  </a:solidFill>
                  <a:effectLst/>
                  <a:latin typeface="汉仪中宋简" panose="02010609000101010101" charset="-128"/>
                  <a:ea typeface="汉仪中宋简" panose="02010609000101010101" charset="-128"/>
                  <a:cs typeface="汉仪中宋简" panose="02010609000101010101" charset="-128"/>
                </a:rPr>
                <a:t>15</a:t>
              </a:r>
              <a:r>
                <a:rPr lang="zh-CN" altLang="en-US" sz="1600">
                  <a:solidFill>
                    <a:schemeClr val="bg1"/>
                  </a:solidFill>
                  <a:effectLst/>
                  <a:latin typeface="汉仪中宋简" panose="02010609000101010101" charset="-128"/>
                  <a:ea typeface="汉仪中宋简" panose="02010609000101010101" charset="-128"/>
                  <a:cs typeface="汉仪中宋简" panose="02010609000101010101" charset="-128"/>
                </a:rPr>
                <a:t>组家庭）</a:t>
              </a:r>
            </a:p>
          </p:txBody>
        </p:sp>
        <p:sp>
          <p:nvSpPr>
            <p:cNvPr id="14" name="文本框 13"/>
            <p:cNvSpPr txBox="1"/>
            <p:nvPr>
              <p:custDataLst>
                <p:tags r:id="rId5"/>
              </p:custDataLst>
            </p:nvPr>
          </p:nvSpPr>
          <p:spPr>
            <a:xfrm>
              <a:off x="7239" y="8519"/>
              <a:ext cx="7401" cy="414"/>
            </a:xfrm>
            <a:prstGeom prst="rect">
              <a:avLst/>
            </a:prstGeom>
            <a:noFill/>
          </p:spPr>
          <p:txBody>
            <a:bodyPr wrap="square" rtlCol="0">
              <a:spAutoFit/>
            </a:bodyPr>
            <a:lstStyle/>
            <a:p>
              <a:pPr>
                <a:lnSpc>
                  <a:spcPct val="70000"/>
                </a:lnSpc>
              </a:pPr>
              <a:r>
                <a:rPr lang="zh-CN" altLang="en-US" sz="1600">
                  <a:solidFill>
                    <a:schemeClr val="bg1"/>
                  </a:solidFill>
                  <a:effectLst/>
                  <a:latin typeface="汉仪中宋简" panose="02010609000101010101" charset="-128"/>
                  <a:ea typeface="汉仪中宋简" panose="02010609000101010101" charset="-128"/>
                  <a:cs typeface="楷体" panose="02010609060101010101" charset="-122"/>
                </a:rPr>
                <a:t>活动对象：奔驰售后车主</a:t>
              </a:r>
            </a:p>
          </p:txBody>
        </p:sp>
        <p:sp>
          <p:nvSpPr>
            <p:cNvPr id="24" name="文本框 23"/>
            <p:cNvSpPr txBox="1"/>
            <p:nvPr>
              <p:custDataLst>
                <p:tags r:id="rId6"/>
              </p:custDataLst>
            </p:nvPr>
          </p:nvSpPr>
          <p:spPr>
            <a:xfrm>
              <a:off x="7239" y="9433"/>
              <a:ext cx="6700" cy="414"/>
            </a:xfrm>
            <a:prstGeom prst="rect">
              <a:avLst/>
            </a:prstGeom>
            <a:noFill/>
          </p:spPr>
          <p:txBody>
            <a:bodyPr wrap="square" rtlCol="0">
              <a:spAutoFit/>
            </a:bodyPr>
            <a:lstStyle/>
            <a:p>
              <a:pPr>
                <a:lnSpc>
                  <a:spcPct val="70000"/>
                </a:lnSpc>
              </a:pPr>
              <a:r>
                <a:rPr lang="zh-CN" altLang="en-US" sz="1600">
                  <a:solidFill>
                    <a:schemeClr val="bg1"/>
                  </a:solidFill>
                  <a:effectLst/>
                  <a:latin typeface="汉仪中宋简" panose="02010609000101010101" charset="-128"/>
                  <a:ea typeface="汉仪中宋简" panose="02010609000101010101" charset="-128"/>
                  <a:cs typeface="楷体" panose="02010609060101010101" charset="-122"/>
                </a:rPr>
                <a:t>活动调性：开放、冒险、沉浸</a:t>
              </a:r>
            </a:p>
          </p:txBody>
        </p:sp>
      </p:grpSp>
      <p:pic>
        <p:nvPicPr>
          <p:cNvPr id="107" name="图片 106"/>
          <p:cNvPicPr/>
          <p:nvPr/>
        </p:nvPicPr>
        <p:blipFill>
          <a:blip r:embed="rId10"/>
          <a:stretch>
            <a:fillRect/>
          </a:stretch>
        </p:blipFill>
        <p:spPr>
          <a:xfrm>
            <a:off x="7633335" y="1247775"/>
            <a:ext cx="3771900" cy="2424430"/>
          </a:xfrm>
          <a:prstGeom prst="rect">
            <a:avLst/>
          </a:prstGeom>
          <a:noFill/>
          <a:ln w="9525">
            <a:noFill/>
          </a:ln>
        </p:spPr>
      </p:pic>
      <p:pic>
        <p:nvPicPr>
          <p:cNvPr id="108" name="图片 107"/>
          <p:cNvPicPr/>
          <p:nvPr/>
        </p:nvPicPr>
        <p:blipFill>
          <a:blip r:embed="rId11"/>
          <a:stretch>
            <a:fillRect/>
          </a:stretch>
        </p:blipFill>
        <p:spPr>
          <a:xfrm>
            <a:off x="7633335" y="3818890"/>
            <a:ext cx="3771900" cy="244475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par>
                          <p:cTn id="8" fill="hold">
                            <p:stCondLst>
                              <p:cond delay="500"/>
                            </p:stCondLst>
                            <p:childTnLst>
                              <p:par>
                                <p:cTn id="9" presetID="2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2"/>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3" dur="500"/>
                                        <p:tgtEl>
                                          <p:spTgt spid="5"/>
                                        </p:tgtEl>
                                      </p:cBhvr>
                                    </p:animEffect>
                                  </p:childTnLst>
                                </p:cTn>
                              </p:par>
                            </p:childTnLst>
                          </p:cTn>
                        </p:par>
                        <p:par>
                          <p:cTn id="14" fill="hold">
                            <p:stCondLst>
                              <p:cond delay="1000"/>
                            </p:stCondLst>
                            <p:childTnLst>
                              <p:par>
                                <p:cTn id="15" presetID="42" presetClass="entr" presetSubtype="0" fill="hold" grpId="1"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35" y="0"/>
            <a:ext cx="12191365" cy="658241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矩形 3"/>
          <p:cNvSpPr/>
          <p:nvPr/>
        </p:nvSpPr>
        <p:spPr>
          <a:xfrm>
            <a:off x="341630" y="353695"/>
            <a:ext cx="11508740" cy="61506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 name="文本框 1"/>
          <p:cNvSpPr txBox="1"/>
          <p:nvPr/>
        </p:nvSpPr>
        <p:spPr>
          <a:xfrm>
            <a:off x="829945" y="647065"/>
            <a:ext cx="2011680" cy="645160"/>
          </a:xfrm>
          <a:prstGeom prst="rect">
            <a:avLst/>
          </a:prstGeom>
          <a:noFill/>
        </p:spPr>
        <p:txBody>
          <a:bodyPr wrap="none" rtlCol="0" anchor="t">
            <a:spAutoFit/>
          </a:bodyPr>
          <a:lstStyle/>
          <a:p>
            <a:pPr defTabSz="457200">
              <a:spcBef>
                <a:spcPts val="0"/>
              </a:spcBef>
              <a:spcAft>
                <a:spcPts val="0"/>
              </a:spcAft>
              <a:buClrTx/>
              <a:buSzTx/>
              <a:buFontTx/>
              <a:defRPr/>
            </a:pPr>
            <a:r>
              <a:rPr lang="zh-CN" altLang="en-US" sz="3600" noProof="0">
                <a:solidFill>
                  <a:schemeClr val="bg1"/>
                </a:solidFill>
                <a:latin typeface="汉仪中宋简" panose="02010609000101010101" charset="-128"/>
                <a:ea typeface="汉仪中宋简" panose="02010609000101010101" charset="-128"/>
                <a:sym typeface="+mn-ea"/>
              </a:rPr>
              <a:t>活动亮点</a:t>
            </a: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stretch>
            <a:fillRect/>
          </a:stretch>
        </p:blipFill>
        <p:spPr>
          <a:xfrm>
            <a:off x="480060" y="6574790"/>
            <a:ext cx="1395095" cy="262890"/>
          </a:xfrm>
          <a:prstGeom prst="rect">
            <a:avLst/>
          </a:prstGeom>
        </p:spPr>
      </p:pic>
      <p:pic>
        <p:nvPicPr>
          <p:cNvPr id="27" name="图片 26"/>
          <p:cNvPicPr>
            <a:picLocks noChangeAspect="1"/>
          </p:cNvPicPr>
          <p:nvPr/>
        </p:nvPicPr>
        <p:blipFill>
          <a:blip r:embed="rId4">
            <a:clrChange>
              <a:clrFrom>
                <a:srgbClr val="FFFFFF">
                  <a:alpha val="100000"/>
                </a:srgbClr>
              </a:clrFrom>
              <a:clrTo>
                <a:srgbClr val="FFFFFF">
                  <a:alpha val="100000"/>
                  <a:alpha val="0"/>
                </a:srgbClr>
              </a:clrTo>
            </a:clrChange>
          </a:blip>
          <a:srcRect l="7171" r="13043"/>
          <a:stretch>
            <a:fillRect/>
          </a:stretch>
        </p:blipFill>
        <p:spPr>
          <a:xfrm>
            <a:off x="182880" y="1199515"/>
            <a:ext cx="4467225" cy="3340100"/>
          </a:xfrm>
          <a:prstGeom prst="rect">
            <a:avLst/>
          </a:prstGeom>
        </p:spPr>
      </p:pic>
      <p:pic>
        <p:nvPicPr>
          <p:cNvPr id="16" name="图片 15"/>
          <p:cNvPicPr>
            <a:picLocks noChangeAspect="1"/>
          </p:cNvPicPr>
          <p:nvPr/>
        </p:nvPicPr>
        <p:blipFill>
          <a:blip r:embed="rId5"/>
          <a:stretch>
            <a:fillRect/>
          </a:stretch>
        </p:blipFill>
        <p:spPr>
          <a:xfrm>
            <a:off x="7392035" y="3724275"/>
            <a:ext cx="4523105" cy="2535555"/>
          </a:xfrm>
          <a:prstGeom prst="rect">
            <a:avLst/>
          </a:prstGeom>
        </p:spPr>
      </p:pic>
      <p:sp>
        <p:nvSpPr>
          <p:cNvPr id="11" name="文本框 10"/>
          <p:cNvSpPr txBox="1"/>
          <p:nvPr/>
        </p:nvSpPr>
        <p:spPr>
          <a:xfrm>
            <a:off x="11480165" y="6562090"/>
            <a:ext cx="370205" cy="275590"/>
          </a:xfrm>
          <a:prstGeom prst="rect">
            <a:avLst/>
          </a:prstGeom>
          <a:noFill/>
        </p:spPr>
        <p:txBody>
          <a:bodyPr wrap="square" rtlCol="0">
            <a:spAutoFit/>
          </a:bodyPr>
          <a:lstStyle/>
          <a:p>
            <a:r>
              <a:rPr lang="en-US" altLang="zh-CN" sz="1200">
                <a:solidFill>
                  <a:schemeClr val="bg1"/>
                </a:solidFill>
              </a:rPr>
              <a:t>11</a:t>
            </a:r>
          </a:p>
        </p:txBody>
      </p:sp>
      <p:sp>
        <p:nvSpPr>
          <p:cNvPr id="7" name="文本框 6"/>
          <p:cNvSpPr txBox="1"/>
          <p:nvPr/>
        </p:nvSpPr>
        <p:spPr>
          <a:xfrm>
            <a:off x="4646295" y="2014855"/>
            <a:ext cx="3174365" cy="3661410"/>
          </a:xfrm>
          <a:prstGeom prst="rect">
            <a:avLst/>
          </a:prstGeom>
          <a:noFill/>
        </p:spPr>
        <p:txBody>
          <a:bodyPr wrap="square" rtlCol="0">
            <a:spAutoFit/>
          </a:bodyPr>
          <a:lstStyle/>
          <a:p>
            <a:pPr>
              <a:lnSpc>
                <a:spcPct val="150000"/>
              </a:lnSpc>
            </a:pP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项目多样</a:t>
            </a:r>
          </a:p>
          <a:p>
            <a:pPr>
              <a:lnSpc>
                <a:spcPct val="15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rPr>
              <a:t>全室内水上主题乐园，</a:t>
            </a:r>
          </a:p>
          <a:p>
            <a:pPr>
              <a:lnSpc>
                <a:spcPct val="150000"/>
              </a:lnSpc>
            </a:pP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针对人群多样化。</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大人小孩通玩，亲子、情侣、家庭、朋友</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电音轰趴。</a:t>
            </a:r>
          </a:p>
          <a:p>
            <a:pPr>
              <a:lnSpc>
                <a:spcPct val="15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美女帅哥集聚，享受夏日狂欢</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p:txBody>
      </p:sp>
      <p:pic>
        <p:nvPicPr>
          <p:cNvPr id="15" name="图片 14"/>
          <p:cNvPicPr>
            <a:picLocks noChangeAspect="1"/>
          </p:cNvPicPr>
          <p:nvPr/>
        </p:nvPicPr>
        <p:blipFill>
          <a:blip r:embed="rId6"/>
          <a:stretch>
            <a:fillRect/>
          </a:stretch>
        </p:blipFill>
        <p:spPr>
          <a:xfrm>
            <a:off x="7392035" y="1199515"/>
            <a:ext cx="4051300" cy="2070100"/>
          </a:xfrm>
          <a:prstGeom prst="rect">
            <a:avLst/>
          </a:prstGeom>
        </p:spPr>
      </p:pic>
      <p:grpSp>
        <p:nvGrpSpPr>
          <p:cNvPr id="26" name="组合 25"/>
          <p:cNvGrpSpPr/>
          <p:nvPr/>
        </p:nvGrpSpPr>
        <p:grpSpPr>
          <a:xfrm>
            <a:off x="182880" y="4763770"/>
            <a:ext cx="4465955" cy="1586230"/>
            <a:chOff x="1071" y="3534"/>
            <a:chExt cx="6200" cy="2498"/>
          </a:xfrm>
        </p:grpSpPr>
        <p:pic>
          <p:nvPicPr>
            <p:cNvPr id="23" name="图片 22"/>
            <p:cNvPicPr>
              <a:picLocks noChangeAspect="1"/>
            </p:cNvPicPr>
            <p:nvPr/>
          </p:nvPicPr>
          <p:blipFill>
            <a:blip r:embed="rId7">
              <a:clrChange>
                <a:clrFrom>
                  <a:srgbClr val="EBF5F7">
                    <a:alpha val="100000"/>
                  </a:srgbClr>
                </a:clrFrom>
                <a:clrTo>
                  <a:srgbClr val="EBF5F7">
                    <a:alpha val="100000"/>
                    <a:alpha val="0"/>
                  </a:srgbClr>
                </a:clrTo>
              </a:clrChange>
            </a:blip>
            <a:srcRect l="2865" t="3788" r="52292" b="6932"/>
            <a:stretch>
              <a:fillRect/>
            </a:stretch>
          </p:blipFill>
          <p:spPr>
            <a:xfrm>
              <a:off x="1071" y="3534"/>
              <a:ext cx="3130" cy="2498"/>
            </a:xfrm>
            <a:prstGeom prst="rect">
              <a:avLst/>
            </a:prstGeom>
          </p:spPr>
        </p:pic>
        <p:pic>
          <p:nvPicPr>
            <p:cNvPr id="25" name="图片 24"/>
            <p:cNvPicPr>
              <a:picLocks noChangeAspect="1"/>
            </p:cNvPicPr>
            <p:nvPr/>
          </p:nvPicPr>
          <p:blipFill>
            <a:blip r:embed="rId7">
              <a:clrChange>
                <a:clrFrom>
                  <a:srgbClr val="EBF5F7">
                    <a:alpha val="100000"/>
                  </a:srgbClr>
                </a:clrFrom>
                <a:clrTo>
                  <a:srgbClr val="EBF5F7">
                    <a:alpha val="100000"/>
                    <a:alpha val="0"/>
                  </a:srgbClr>
                </a:clrTo>
              </a:clrChange>
            </a:blip>
            <a:srcRect l="53481"/>
            <a:stretch>
              <a:fillRect/>
            </a:stretch>
          </p:blipFill>
          <p:spPr>
            <a:xfrm>
              <a:off x="4201" y="3535"/>
              <a:ext cx="3071" cy="2497"/>
            </a:xfrm>
            <a:prstGeom prst="rect">
              <a:avLst/>
            </a:prstGeom>
          </p:spPr>
        </p:pic>
      </p:grpSp>
      <p:sp>
        <p:nvSpPr>
          <p:cNvPr id="28" name="矩形 27"/>
          <p:cNvSpPr/>
          <p:nvPr/>
        </p:nvSpPr>
        <p:spPr>
          <a:xfrm>
            <a:off x="4298950" y="1822450"/>
            <a:ext cx="3672205" cy="385254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795" y="-7620"/>
            <a:ext cx="12191365" cy="658241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矩形 3"/>
          <p:cNvSpPr/>
          <p:nvPr/>
        </p:nvSpPr>
        <p:spPr>
          <a:xfrm>
            <a:off x="341630" y="353695"/>
            <a:ext cx="11508740" cy="61506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 name="文本框 1"/>
          <p:cNvSpPr txBox="1"/>
          <p:nvPr/>
        </p:nvSpPr>
        <p:spPr>
          <a:xfrm>
            <a:off x="904240" y="647065"/>
            <a:ext cx="2011680" cy="645160"/>
          </a:xfrm>
          <a:prstGeom prst="rect">
            <a:avLst/>
          </a:prstGeom>
          <a:noFill/>
        </p:spPr>
        <p:txBody>
          <a:bodyPr wrap="none" rtlCol="0" anchor="t">
            <a:spAutoFit/>
          </a:bodyPr>
          <a:lstStyle/>
          <a:p>
            <a:pPr defTabSz="457200">
              <a:spcBef>
                <a:spcPts val="0"/>
              </a:spcBef>
              <a:spcAft>
                <a:spcPts val="0"/>
              </a:spcAft>
              <a:buClrTx/>
              <a:buSzTx/>
              <a:buFontTx/>
              <a:defRPr/>
            </a:pPr>
            <a:r>
              <a:rPr lang="zh-CN" altLang="en-US" sz="3600" noProof="0">
                <a:solidFill>
                  <a:schemeClr val="bg1"/>
                </a:solidFill>
                <a:latin typeface="汉仪中宋简" panose="02010609000101010101" charset="-128"/>
                <a:ea typeface="汉仪中宋简" panose="02010609000101010101" charset="-128"/>
                <a:sym typeface="+mn-ea"/>
              </a:rPr>
              <a:t>活动地点</a:t>
            </a:r>
          </a:p>
        </p:txBody>
      </p:sp>
      <p:sp>
        <p:nvSpPr>
          <p:cNvPr id="3" name="矩形 2"/>
          <p:cNvSpPr/>
          <p:nvPr/>
        </p:nvSpPr>
        <p:spPr>
          <a:xfrm>
            <a:off x="635" y="6574790"/>
            <a:ext cx="12179935" cy="3098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4"/>
          <a:stretch>
            <a:fillRect/>
          </a:stretch>
        </p:blipFill>
        <p:spPr>
          <a:xfrm>
            <a:off x="480060" y="6574790"/>
            <a:ext cx="1395095" cy="262890"/>
          </a:xfrm>
          <a:prstGeom prst="rect">
            <a:avLst/>
          </a:prstGeom>
        </p:spPr>
      </p:pic>
      <p:sp>
        <p:nvSpPr>
          <p:cNvPr id="11" name="文本框 10"/>
          <p:cNvSpPr txBox="1"/>
          <p:nvPr/>
        </p:nvSpPr>
        <p:spPr>
          <a:xfrm>
            <a:off x="11480165" y="6610350"/>
            <a:ext cx="370205" cy="275590"/>
          </a:xfrm>
          <a:prstGeom prst="rect">
            <a:avLst/>
          </a:prstGeom>
          <a:noFill/>
        </p:spPr>
        <p:txBody>
          <a:bodyPr wrap="square" rtlCol="0">
            <a:spAutoFit/>
          </a:bodyPr>
          <a:lstStyle/>
          <a:p>
            <a:r>
              <a:rPr lang="en-US" altLang="zh-CN" sz="1200">
                <a:solidFill>
                  <a:schemeClr val="bg1"/>
                </a:solidFill>
              </a:rPr>
              <a:t>12</a:t>
            </a:r>
          </a:p>
        </p:txBody>
      </p:sp>
      <p:pic>
        <p:nvPicPr>
          <p:cNvPr id="9" name="图片 8"/>
          <p:cNvPicPr>
            <a:picLocks noChangeAspect="1"/>
          </p:cNvPicPr>
          <p:nvPr/>
        </p:nvPicPr>
        <p:blipFill>
          <a:blip r:embed="rId5"/>
          <a:stretch>
            <a:fillRect/>
          </a:stretch>
        </p:blipFill>
        <p:spPr>
          <a:xfrm>
            <a:off x="157480" y="3278505"/>
            <a:ext cx="6445250" cy="3225800"/>
          </a:xfrm>
          <a:prstGeom prst="rect">
            <a:avLst/>
          </a:prstGeom>
        </p:spPr>
      </p:pic>
      <p:sp>
        <p:nvSpPr>
          <p:cNvPr id="7" name="文本框 6"/>
          <p:cNvSpPr txBox="1"/>
          <p:nvPr/>
        </p:nvSpPr>
        <p:spPr>
          <a:xfrm>
            <a:off x="157480" y="1340485"/>
            <a:ext cx="6368415" cy="1938020"/>
          </a:xfrm>
          <a:prstGeom prst="rect">
            <a:avLst/>
          </a:prstGeom>
          <a:noFill/>
        </p:spPr>
        <p:txBody>
          <a:bodyPr wrap="square" rtlCol="0">
            <a:spAutoFit/>
          </a:bodyPr>
          <a:lstStyle/>
          <a:p>
            <a:pPr>
              <a:lnSpc>
                <a:spcPct val="150000"/>
              </a:lnSpc>
            </a:pP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rPr>
              <a:t>    </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rPr>
              <a:t>祁县千朝浪屿水世界位于乔家大院旁的山西千朝谷复合型休闲度假产业集群，是山西千朝集团斥资3亿元打造的华北地区最大，水上游乐设备最多、最先进的室内恒温水上乐园。面积4万平方米，使您一年四季尽享水上娱乐狂欢！千朝浪屿水世界狂欢之旅距太原、晋中只需50分钟车程，想来就来！</a:t>
            </a:r>
          </a:p>
        </p:txBody>
      </p:sp>
      <p:pic>
        <p:nvPicPr>
          <p:cNvPr id="15" name="图片 14"/>
          <p:cNvPicPr>
            <a:picLocks noChangeAspect="1"/>
          </p:cNvPicPr>
          <p:nvPr/>
        </p:nvPicPr>
        <p:blipFill>
          <a:blip r:embed="rId6"/>
          <a:stretch>
            <a:fillRect/>
          </a:stretch>
        </p:blipFill>
        <p:spPr>
          <a:xfrm>
            <a:off x="6805295" y="353695"/>
            <a:ext cx="5175250" cy="3077845"/>
          </a:xfrm>
          <a:prstGeom prst="rect">
            <a:avLst/>
          </a:prstGeom>
        </p:spPr>
      </p:pic>
      <p:sp>
        <p:nvSpPr>
          <p:cNvPr id="16" name="矩形 15"/>
          <p:cNvSpPr/>
          <p:nvPr>
            <p:custDataLst>
              <p:tags r:id="rId1"/>
            </p:custDataLst>
          </p:nvPr>
        </p:nvSpPr>
        <p:spPr>
          <a:xfrm>
            <a:off x="5250180" y="2762250"/>
            <a:ext cx="3078480" cy="785495"/>
          </a:xfrm>
          <a:prstGeom prst="rect">
            <a:avLst/>
          </a:prstGeom>
          <a:solidFill>
            <a:schemeClr val="dk1">
              <a:alpha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en-US" sz="2400" b="1">
                <a:latin typeface="汉仪晓波花月圆简" panose="00020600040101010101" charset="-122"/>
                <a:ea typeface="汉仪晓波花月圆简" panose="00020600040101010101" charset="-122"/>
              </a:rPr>
              <a:t>互动体验</a:t>
            </a:r>
          </a:p>
        </p:txBody>
      </p:sp>
      <p:sp>
        <p:nvSpPr>
          <p:cNvPr id="21" name="文本框 20"/>
          <p:cNvSpPr txBox="1"/>
          <p:nvPr/>
        </p:nvSpPr>
        <p:spPr>
          <a:xfrm>
            <a:off x="6864985" y="3689985"/>
            <a:ext cx="5249545" cy="2971165"/>
          </a:xfrm>
          <a:prstGeom prst="rect">
            <a:avLst/>
          </a:prstGeom>
          <a:noFill/>
        </p:spPr>
        <p:txBody>
          <a:bodyPr wrap="square" rtlCol="0">
            <a:spAutoFit/>
          </a:bodyPr>
          <a:lstStyle/>
          <a:p>
            <a:pPr>
              <a:lnSpc>
                <a:spcPct val="130000"/>
              </a:lnSpc>
            </a:pP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rPr>
              <a:t>    </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rPr>
              <a:t>水世界主要分为三大主题区域、四大广场。三大主题区域分别为游乐项目区、特色美食区、VIP休闲区，四大广场包括泡泡广场、海螺广场、芊芊之音钢琴广场以及演艺广场。其中游乐项目区，千朝浪屿水世界引进国际最为先进的水上游乐设备和技术，建设有疯狂海啸池、超级大喇叭滑道、翻江倒海四组合滑道、儿童水寨、潮汐漂流河、家庭海浪池、银色海滩、滑板冲浪池等多个游玩项目，让各个年龄段的游客充分的体验在千朝浪屿水世界玩水的动感与刺激。</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9525" y="-50165"/>
            <a:ext cx="12209145" cy="6689090"/>
          </a:xfrm>
          <a:prstGeom prst="rect">
            <a:avLst/>
          </a:prstGeom>
        </p:spPr>
      </p:pic>
      <p:sp>
        <p:nvSpPr>
          <p:cNvPr id="6" name="矩形 5"/>
          <p:cNvSpPr/>
          <p:nvPr/>
        </p:nvSpPr>
        <p:spPr>
          <a:xfrm>
            <a:off x="4445" y="-18415"/>
            <a:ext cx="12182475" cy="669099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 name="文本框 2"/>
          <p:cNvSpPr txBox="1"/>
          <p:nvPr/>
        </p:nvSpPr>
        <p:spPr>
          <a:xfrm>
            <a:off x="8533765" y="644525"/>
            <a:ext cx="2518410" cy="2553335"/>
          </a:xfrm>
          <a:prstGeom prst="rect">
            <a:avLst/>
          </a:prstGeom>
          <a:noFill/>
        </p:spPr>
        <p:txBody>
          <a:bodyPr wrap="square" rtlCol="0">
            <a:spAutoFit/>
          </a:bodyPr>
          <a:lstStyle/>
          <a:p>
            <a:r>
              <a:rPr lang="zh-CN" altLang="en-US" sz="8000">
                <a:solidFill>
                  <a:schemeClr val="bg1"/>
                </a:solidFill>
                <a:latin typeface="汉仪中宋简" panose="02010609000101010101" charset="-128"/>
                <a:ea typeface="汉仪中宋简" panose="02010609000101010101" charset="-128"/>
                <a:cs typeface="汉仪中宋简" panose="02010609000101010101" charset="-128"/>
              </a:rPr>
              <a:t>出行</a:t>
            </a:r>
            <a:r>
              <a:rPr lang="en-US" altLang="zh-CN" sz="8000">
                <a:solidFill>
                  <a:schemeClr val="bg1"/>
                </a:solidFill>
                <a:latin typeface="汉仪中宋简" panose="02010609000101010101" charset="-128"/>
                <a:ea typeface="汉仪中宋简" panose="02010609000101010101" charset="-128"/>
                <a:cs typeface="汉仪中宋简" panose="02010609000101010101" charset="-128"/>
              </a:rPr>
              <a:t> </a:t>
            </a:r>
            <a:r>
              <a:rPr lang="zh-CN" altLang="en-US" sz="8000">
                <a:solidFill>
                  <a:schemeClr val="bg1"/>
                </a:solidFill>
                <a:latin typeface="汉仪中宋简" panose="02010609000101010101" charset="-128"/>
                <a:ea typeface="汉仪中宋简" panose="02010609000101010101" charset="-128"/>
                <a:cs typeface="汉仪中宋简" panose="02010609000101010101" charset="-128"/>
              </a:rPr>
              <a:t>方式</a:t>
            </a:r>
          </a:p>
        </p:txBody>
      </p:sp>
      <p:sp>
        <p:nvSpPr>
          <p:cNvPr id="5" name="文本框 4"/>
          <p:cNvSpPr txBox="1"/>
          <p:nvPr>
            <p:custDataLst>
              <p:tags r:id="rId1"/>
            </p:custDataLst>
          </p:nvPr>
        </p:nvSpPr>
        <p:spPr>
          <a:xfrm>
            <a:off x="7693025" y="3136900"/>
            <a:ext cx="3895090" cy="1445260"/>
          </a:xfrm>
          <a:prstGeom prst="rect">
            <a:avLst/>
          </a:prstGeom>
          <a:noFill/>
        </p:spPr>
        <p:txBody>
          <a:bodyPr wrap="square" rtlCol="0">
            <a:spAutoFit/>
          </a:bodyPr>
          <a:lstStyle/>
          <a:p>
            <a:pPr algn="ctr"/>
            <a:r>
              <a:rPr lang="zh-CN" altLang="en-US" sz="8800">
                <a:solidFill>
                  <a:schemeClr val="bg1"/>
                </a:solidFill>
                <a:latin typeface="汉仪中宋简" panose="02010609000101010101" charset="-128"/>
                <a:ea typeface="汉仪中宋简" panose="02010609000101010101" charset="-128"/>
                <a:cs typeface="汉仪中宋简" panose="02010609000101010101" charset="-128"/>
              </a:rPr>
              <a:t>自</a:t>
            </a:r>
            <a:r>
              <a:rPr lang="en-US" altLang="zh-CN" sz="8800">
                <a:solidFill>
                  <a:schemeClr val="bg1"/>
                </a:solidFill>
                <a:latin typeface="汉仪中宋简" panose="02010609000101010101" charset="-128"/>
                <a:ea typeface="汉仪中宋简" panose="02010609000101010101" charset="-128"/>
                <a:cs typeface="汉仪中宋简" panose="02010609000101010101" charset="-128"/>
              </a:rPr>
              <a:t>  </a:t>
            </a:r>
            <a:r>
              <a:rPr lang="zh-CN" altLang="en-US" sz="8800">
                <a:solidFill>
                  <a:schemeClr val="bg1"/>
                </a:solidFill>
                <a:latin typeface="汉仪中宋简" panose="02010609000101010101" charset="-128"/>
                <a:ea typeface="汉仪中宋简" panose="02010609000101010101" charset="-128"/>
                <a:cs typeface="汉仪中宋简" panose="02010609000101010101" charset="-128"/>
              </a:rPr>
              <a:t>驾</a:t>
            </a:r>
          </a:p>
        </p:txBody>
      </p:sp>
      <p:sp>
        <p:nvSpPr>
          <p:cNvPr id="7" name="矩形 6"/>
          <p:cNvSpPr/>
          <p:nvPr/>
        </p:nvSpPr>
        <p:spPr>
          <a:xfrm>
            <a:off x="7973060" y="3166110"/>
            <a:ext cx="3376295" cy="138620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custDataLst>
              <p:tags r:id="rId2"/>
            </p:custDataLst>
          </p:nvPr>
        </p:nvSpPr>
        <p:spPr>
          <a:xfrm>
            <a:off x="184150" y="4977765"/>
            <a:ext cx="10931525" cy="829945"/>
          </a:xfrm>
          <a:prstGeom prst="rect">
            <a:avLst/>
          </a:prstGeom>
          <a:noFill/>
        </p:spPr>
        <p:txBody>
          <a:bodyPr wrap="square" rtlCol="0">
            <a:spAutoFit/>
          </a:bodyPr>
          <a:lstStyle/>
          <a:p>
            <a:pPr>
              <a:lnSpc>
                <a:spcPct val="150000"/>
              </a:lnSpc>
            </a:pPr>
            <a:r>
              <a:rPr lang="zh-CN" altLang="en-US" sz="1600">
                <a:solidFill>
                  <a:schemeClr val="bg1"/>
                </a:solidFill>
                <a:latin typeface="汉仪中宋简" panose="02010609000101010101" charset="-128"/>
                <a:ea typeface="汉仪中宋简" panose="02010609000101010101" charset="-128"/>
              </a:rPr>
              <a:t>太原利星集结，签到，签署协议、贴车身贴、发放对讲机等。</a:t>
            </a:r>
          </a:p>
          <a:p>
            <a:pPr>
              <a:lnSpc>
                <a:spcPct val="150000"/>
              </a:lnSpc>
            </a:pPr>
            <a:r>
              <a:rPr lang="zh-CN" altLang="en-US" sz="1600">
                <a:solidFill>
                  <a:schemeClr val="bg1"/>
                </a:solidFill>
                <a:latin typeface="汉仪中宋简" panose="02010609000101010101" charset="-128"/>
                <a:ea typeface="汉仪中宋简" panose="02010609000101010101" charset="-128"/>
              </a:rPr>
              <a:t>保持车阵，定制自驾路途攻略，沿途感受美景风光，潇洒快哉</a:t>
            </a:r>
            <a:r>
              <a:rPr lang="zh-CN" altLang="en-US" sz="1600" b="1">
                <a:solidFill>
                  <a:schemeClr val="bg1"/>
                </a:solidFill>
                <a:latin typeface="汉仪中宋简" panose="02010609000101010101" charset="-128"/>
                <a:ea typeface="汉仪中宋简" panose="02010609000101010101" charset="-128"/>
              </a:rPr>
              <a:t>。</a:t>
            </a:r>
          </a:p>
        </p:txBody>
      </p:sp>
      <p:pic>
        <p:nvPicPr>
          <p:cNvPr id="123" name="图片 122"/>
          <p:cNvPicPr/>
          <p:nvPr/>
        </p:nvPicPr>
        <p:blipFill>
          <a:blip r:embed="rId5"/>
          <a:stretch>
            <a:fillRect/>
          </a:stretch>
        </p:blipFill>
        <p:spPr>
          <a:xfrm>
            <a:off x="120650" y="353060"/>
            <a:ext cx="6350000" cy="4229100"/>
          </a:xfrm>
          <a:prstGeom prst="rect">
            <a:avLst/>
          </a:prstGeom>
          <a:noFill/>
          <a:ln w="9525">
            <a:noFill/>
          </a:ln>
        </p:spPr>
      </p:pic>
      <p:grpSp>
        <p:nvGrpSpPr>
          <p:cNvPr id="13" name="组合 12"/>
          <p:cNvGrpSpPr/>
          <p:nvPr/>
        </p:nvGrpSpPr>
        <p:grpSpPr>
          <a:xfrm>
            <a:off x="0" y="6638925"/>
            <a:ext cx="12198350" cy="316230"/>
            <a:chOff x="0" y="10307"/>
            <a:chExt cx="19210" cy="498"/>
          </a:xfrm>
        </p:grpSpPr>
        <p:sp>
          <p:nvSpPr>
            <p:cNvPr id="64" name="矩形 63"/>
            <p:cNvSpPr/>
            <p:nvPr/>
          </p:nvSpPr>
          <p:spPr>
            <a:xfrm>
              <a:off x="0" y="10307"/>
              <a:ext cx="19211" cy="49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6"/>
            <a:stretch>
              <a:fillRect/>
            </a:stretch>
          </p:blipFill>
          <p:spPr>
            <a:xfrm>
              <a:off x="756" y="10360"/>
              <a:ext cx="2197" cy="414"/>
            </a:xfrm>
            <a:prstGeom prst="rect">
              <a:avLst/>
            </a:prstGeom>
          </p:spPr>
        </p:pic>
      </p:grpSp>
      <p:sp>
        <p:nvSpPr>
          <p:cNvPr id="4" name="文本框 3"/>
          <p:cNvSpPr txBox="1"/>
          <p:nvPr/>
        </p:nvSpPr>
        <p:spPr>
          <a:xfrm>
            <a:off x="11429365" y="6650355"/>
            <a:ext cx="476250" cy="275590"/>
          </a:xfrm>
          <a:prstGeom prst="rect">
            <a:avLst/>
          </a:prstGeom>
          <a:noFill/>
        </p:spPr>
        <p:txBody>
          <a:bodyPr wrap="square" rtlCol="0">
            <a:spAutoFit/>
          </a:bodyPr>
          <a:lstStyle/>
          <a:p>
            <a:r>
              <a:rPr lang="en-US" sz="1200">
                <a:solidFill>
                  <a:schemeClr val="bg1"/>
                </a:solidFill>
              </a:rPr>
              <a:t>13</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10160" y="-62230"/>
            <a:ext cx="12209145" cy="6689090"/>
          </a:xfrm>
          <a:prstGeom prst="rect">
            <a:avLst/>
          </a:prstGeom>
        </p:spPr>
      </p:pic>
      <p:sp>
        <p:nvSpPr>
          <p:cNvPr id="18" name="矩形 17"/>
          <p:cNvSpPr/>
          <p:nvPr/>
        </p:nvSpPr>
        <p:spPr>
          <a:xfrm>
            <a:off x="4445" y="-18415"/>
            <a:ext cx="12182475" cy="669099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16" name="组合 15"/>
          <p:cNvGrpSpPr/>
          <p:nvPr/>
        </p:nvGrpSpPr>
        <p:grpSpPr>
          <a:xfrm>
            <a:off x="1731645" y="828675"/>
            <a:ext cx="4952365" cy="4782185"/>
            <a:chOff x="3125" y="2013"/>
            <a:chExt cx="7799" cy="7531"/>
          </a:xfrm>
        </p:grpSpPr>
        <p:sp>
          <p:nvSpPr>
            <p:cNvPr id="13" name="矩形 12"/>
            <p:cNvSpPr/>
            <p:nvPr/>
          </p:nvSpPr>
          <p:spPr>
            <a:xfrm>
              <a:off x="3125" y="8860"/>
              <a:ext cx="5166" cy="684"/>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2" name="矩形 11"/>
            <p:cNvSpPr/>
            <p:nvPr/>
          </p:nvSpPr>
          <p:spPr>
            <a:xfrm>
              <a:off x="3125" y="2013"/>
              <a:ext cx="4367" cy="684"/>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4" name="文本框 3"/>
            <p:cNvSpPr txBox="1"/>
            <p:nvPr/>
          </p:nvSpPr>
          <p:spPr>
            <a:xfrm>
              <a:off x="3158" y="2069"/>
              <a:ext cx="5133" cy="628"/>
            </a:xfrm>
            <a:prstGeom prst="rect">
              <a:avLst/>
            </a:prstGeom>
            <a:noFill/>
          </p:spPr>
          <p:txBody>
            <a:bodyPr wrap="square" rtlCol="0">
              <a:spAutoFit/>
            </a:bodyPr>
            <a:lstStyle/>
            <a:p>
              <a:r>
                <a:rPr lang="zh-CN" altLang="en-US" sz="2000">
                  <a:latin typeface="汉仪中宋简" panose="02010609000101010101" charset="-128"/>
                  <a:ea typeface="汉仪中宋简" panose="02010609000101010101" charset="-128"/>
                </a:rPr>
                <a:t>太原利星汽车有限公司</a:t>
              </a:r>
            </a:p>
          </p:txBody>
        </p:sp>
        <p:sp>
          <p:nvSpPr>
            <p:cNvPr id="6" name="文本框 5"/>
            <p:cNvSpPr txBox="1"/>
            <p:nvPr/>
          </p:nvSpPr>
          <p:spPr>
            <a:xfrm>
              <a:off x="3158" y="8860"/>
              <a:ext cx="6116" cy="628"/>
            </a:xfrm>
            <a:prstGeom prst="rect">
              <a:avLst/>
            </a:prstGeom>
            <a:noFill/>
          </p:spPr>
          <p:txBody>
            <a:bodyPr wrap="square" rtlCol="0">
              <a:spAutoFit/>
            </a:bodyPr>
            <a:lstStyle/>
            <a:p>
              <a:r>
                <a:rPr lang="zh-CN" altLang="en-US" sz="2000">
                  <a:latin typeface="汉仪中宋简" panose="02010609000101010101" charset="-128"/>
                  <a:ea typeface="汉仪中宋简" panose="02010609000101010101" charset="-128"/>
                </a:rPr>
                <a:t>祁县千朝浪屿水世界</a:t>
              </a:r>
            </a:p>
          </p:txBody>
        </p:sp>
        <p:cxnSp>
          <p:nvCxnSpPr>
            <p:cNvPr id="8" name="直接箭头连接符 7"/>
            <p:cNvCxnSpPr/>
            <p:nvPr/>
          </p:nvCxnSpPr>
          <p:spPr>
            <a:xfrm>
              <a:off x="3775" y="2881"/>
              <a:ext cx="50" cy="579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708" y="4018"/>
              <a:ext cx="5216" cy="4288"/>
            </a:xfrm>
            <a:prstGeom prst="rect">
              <a:avLst/>
            </a:prstGeom>
            <a:noFill/>
          </p:spPr>
          <p:txBody>
            <a:bodyPr wrap="square" rtlCol="0">
              <a:spAutoFit/>
            </a:bodyPr>
            <a:lstStyle/>
            <a:p>
              <a:pPr>
                <a:lnSpc>
                  <a:spcPct val="150000"/>
                </a:lnSpc>
              </a:pPr>
              <a:r>
                <a:rPr lang="zh-CN" altLang="en-US">
                  <a:solidFill>
                    <a:schemeClr val="bg1"/>
                  </a:solidFill>
                  <a:latin typeface="汉仪中宋简" panose="02010609000101010101" charset="-128"/>
                  <a:ea typeface="汉仪中宋简" panose="02010609000101010101" charset="-128"/>
                  <a:cs typeface="汉仪中宋简" panose="02010609000101010101" charset="-128"/>
                </a:rPr>
                <a:t>距离：</a:t>
              </a:r>
              <a:r>
                <a:rPr lang="en-US" altLang="zh-CN">
                  <a:solidFill>
                    <a:schemeClr val="bg1"/>
                  </a:solidFill>
                  <a:latin typeface="汉仪中宋简" panose="02010609000101010101" charset="-128"/>
                  <a:ea typeface="汉仪中宋简" panose="02010609000101010101" charset="-128"/>
                  <a:cs typeface="汉仪中宋简" panose="02010609000101010101" charset="-128"/>
                </a:rPr>
                <a:t>37.9</a:t>
              </a:r>
              <a:r>
                <a:rPr lang="zh-CN" altLang="en-US">
                  <a:solidFill>
                    <a:schemeClr val="bg1"/>
                  </a:solidFill>
                  <a:latin typeface="汉仪中宋简" panose="02010609000101010101" charset="-128"/>
                  <a:ea typeface="汉仪中宋简" panose="02010609000101010101" charset="-128"/>
                  <a:cs typeface="汉仪中宋简" panose="02010609000101010101" charset="-128"/>
                </a:rPr>
                <a:t>公里</a:t>
              </a:r>
              <a:r>
                <a:rPr lang="en-US" altLang="zh-CN">
                  <a:solidFill>
                    <a:schemeClr val="bg1"/>
                  </a:solidFill>
                  <a:latin typeface="汉仪中宋简" panose="02010609000101010101" charset="-128"/>
                  <a:ea typeface="汉仪中宋简" panose="02010609000101010101" charset="-128"/>
                  <a:cs typeface="汉仪中宋简" panose="02010609000101010101" charset="-128"/>
                </a:rPr>
                <a:t>   </a:t>
              </a:r>
            </a:p>
            <a:p>
              <a:pPr>
                <a:lnSpc>
                  <a:spcPct val="150000"/>
                </a:lnSpc>
              </a:pPr>
              <a:r>
                <a:rPr lang="zh-CN" altLang="en-US">
                  <a:solidFill>
                    <a:schemeClr val="bg1"/>
                  </a:solidFill>
                  <a:latin typeface="汉仪中宋简" panose="02010609000101010101" charset="-128"/>
                  <a:ea typeface="宋体" panose="02010600030101010101" pitchFamily="2" charset="-122"/>
                  <a:cs typeface="汉仪中宋简" panose="02010609000101010101" charset="-128"/>
                </a:rPr>
                <a:t>数量：</a:t>
              </a:r>
              <a:r>
                <a:rPr lang="en-US" altLang="zh-CN">
                  <a:solidFill>
                    <a:schemeClr val="bg1"/>
                  </a:solidFill>
                  <a:latin typeface="汉仪中宋简" panose="02010609000101010101" charset="-128"/>
                  <a:ea typeface="汉仪中宋简" panose="02010609000101010101" charset="-128"/>
                  <a:cs typeface="汉仪中宋简" panose="02010609000101010101" charset="-128"/>
                </a:rPr>
                <a:t>15</a:t>
              </a:r>
              <a:r>
                <a:rPr lang="zh-CN" altLang="en-US">
                  <a:solidFill>
                    <a:schemeClr val="bg1"/>
                  </a:solidFill>
                  <a:latin typeface="汉仪中宋简" panose="02010609000101010101" charset="-128"/>
                  <a:ea typeface="宋体" panose="02010600030101010101" pitchFamily="2" charset="-122"/>
                  <a:cs typeface="汉仪中宋简" panose="02010609000101010101" charset="-128"/>
                </a:rPr>
                <a:t>个红绿灯</a:t>
              </a:r>
              <a:endParaRPr lang="zh-CN" altLang="en-US">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a:solidFill>
                    <a:schemeClr val="bg1"/>
                  </a:solidFill>
                  <a:latin typeface="汉仪中宋简" panose="02010609000101010101" charset="-128"/>
                  <a:ea typeface="汉仪中宋简" panose="02010609000101010101" charset="-128"/>
                  <a:cs typeface="汉仪中宋简" panose="02010609000101010101" charset="-128"/>
                </a:rPr>
                <a:t>时长：</a:t>
              </a:r>
              <a:r>
                <a:rPr lang="en-US" altLang="zh-CN">
                  <a:solidFill>
                    <a:schemeClr val="bg1"/>
                  </a:solidFill>
                  <a:latin typeface="汉仪中宋简" panose="02010609000101010101" charset="-128"/>
                  <a:ea typeface="汉仪中宋简" panose="02010609000101010101" charset="-128"/>
                  <a:cs typeface="汉仪中宋简" panose="02010609000101010101" charset="-128"/>
                </a:rPr>
                <a:t>52</a:t>
              </a:r>
              <a:r>
                <a:rPr lang="zh-CN" altLang="en-US">
                  <a:solidFill>
                    <a:schemeClr val="bg1"/>
                  </a:solidFill>
                  <a:latin typeface="汉仪中宋简" panose="02010609000101010101" charset="-128"/>
                  <a:ea typeface="宋体" panose="02010600030101010101" pitchFamily="2" charset="-122"/>
                  <a:cs typeface="汉仪中宋简" panose="02010609000101010101" charset="-128"/>
                </a:rPr>
                <a:t>分钟</a:t>
              </a:r>
              <a:endParaRPr lang="zh-CN" altLang="en-US">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r>
                <a:rPr lang="zh-CN" altLang="en-US">
                  <a:solidFill>
                    <a:schemeClr val="bg1"/>
                  </a:solidFill>
                  <a:latin typeface="汉仪中宋简" panose="02010609000101010101" charset="-128"/>
                  <a:ea typeface="汉仪中宋简" panose="02010609000101010101" charset="-128"/>
                  <a:cs typeface="汉仪中宋简" panose="02010609000101010101" charset="-128"/>
                </a:rPr>
                <a:t>途径：</a:t>
              </a:r>
              <a:r>
                <a:rPr lang="zh-CN" altLang="en-US">
                  <a:solidFill>
                    <a:schemeClr val="bg1"/>
                  </a:solidFill>
                  <a:latin typeface="汉仪中宋简" panose="02010609000101010101" charset="-128"/>
                  <a:ea typeface="宋体" panose="02010600030101010101" pitchFamily="2" charset="-122"/>
                  <a:cs typeface="汉仪中宋简" panose="02010609000101010101" charset="-128"/>
                  <a:sym typeface="+mn-ea"/>
                </a:rPr>
                <a:t>刘家堡路、二淅线</a:t>
              </a:r>
              <a:endParaRPr lang="zh-CN" altLang="en-US">
                <a:solidFill>
                  <a:schemeClr val="bg1"/>
                </a:solidFill>
                <a:latin typeface="汉仪中宋简" panose="02010609000101010101" charset="-128"/>
                <a:ea typeface="宋体" panose="02010600030101010101" pitchFamily="2" charset="-122"/>
                <a:cs typeface="汉仪中宋简" panose="02010609000101010101" charset="-128"/>
              </a:endParaRPr>
            </a:p>
            <a:p>
              <a:pPr>
                <a:lnSpc>
                  <a:spcPct val="150000"/>
                </a:lnSpc>
              </a:pPr>
              <a:r>
                <a:rPr lang="en-US" altLang="zh-CN">
                  <a:solidFill>
                    <a:schemeClr val="bg1"/>
                  </a:solidFill>
                  <a:latin typeface="汉仪中宋简" panose="02010609000101010101" charset="-128"/>
                  <a:ea typeface="汉仪中宋简" panose="02010609000101010101" charset="-128"/>
                  <a:cs typeface="汉仪中宋简" panose="02010609000101010101" charset="-128"/>
                </a:rPr>
                <a:t>G208</a:t>
              </a:r>
              <a:r>
                <a:rPr lang="zh-CN" altLang="en-US">
                  <a:solidFill>
                    <a:schemeClr val="bg1"/>
                  </a:solidFill>
                  <a:latin typeface="汉仪中宋简" panose="02010609000101010101" charset="-128"/>
                  <a:ea typeface="宋体" panose="02010600030101010101" pitchFamily="2" charset="-122"/>
                  <a:cs typeface="汉仪中宋简" panose="02010609000101010101" charset="-128"/>
                </a:rPr>
                <a:t>国道</a:t>
              </a:r>
            </a:p>
            <a:p>
              <a:endParaRPr lang="zh-CN" altLang="en-US" b="1">
                <a:solidFill>
                  <a:schemeClr val="bg1"/>
                </a:solidFill>
                <a:latin typeface="汉仪中宋简" panose="02010609000101010101" charset="-128"/>
                <a:ea typeface="宋体" panose="02010600030101010101" pitchFamily="2" charset="-122"/>
                <a:cs typeface="汉仪中宋简" panose="02010609000101010101" charset="-128"/>
              </a:endParaRPr>
            </a:p>
            <a:p>
              <a:endParaRPr lang="zh-CN" altLang="en-US" b="1">
                <a:solidFill>
                  <a:schemeClr val="bg1"/>
                </a:solidFill>
                <a:latin typeface="汉仪中宋简" panose="02010609000101010101" charset="-128"/>
                <a:ea typeface="宋体" panose="02010600030101010101" pitchFamily="2" charset="-122"/>
                <a:cs typeface="汉仪中宋简" panose="02010609000101010101" charset="-128"/>
              </a:endParaRPr>
            </a:p>
          </p:txBody>
        </p:sp>
        <p:sp>
          <p:nvSpPr>
            <p:cNvPr id="14" name="椭圆 13"/>
            <p:cNvSpPr/>
            <p:nvPr/>
          </p:nvSpPr>
          <p:spPr>
            <a:xfrm>
              <a:off x="4376" y="3317"/>
              <a:ext cx="6500" cy="4817"/>
            </a:xfrm>
            <a:prstGeom prst="ellipse">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360680" y="882015"/>
            <a:ext cx="1391920" cy="4523105"/>
          </a:xfrm>
          <a:prstGeom prst="rect">
            <a:avLst/>
          </a:prstGeom>
          <a:noFill/>
        </p:spPr>
        <p:txBody>
          <a:bodyPr wrap="square" rtlCol="0">
            <a:spAutoFit/>
          </a:bodyPr>
          <a:lstStyle/>
          <a:p>
            <a:r>
              <a:rPr lang="zh-CN" altLang="en-US" sz="7200">
                <a:solidFill>
                  <a:schemeClr val="bg1"/>
                </a:solidFill>
                <a:latin typeface="汉仪中宋简" panose="02010609000101010101" charset="-128"/>
                <a:ea typeface="汉仪中宋简" panose="02010609000101010101" charset="-128"/>
              </a:rPr>
              <a:t>路线推荐</a:t>
            </a:r>
          </a:p>
        </p:txBody>
      </p:sp>
      <p:grpSp>
        <p:nvGrpSpPr>
          <p:cNvPr id="2" name="组合 1"/>
          <p:cNvGrpSpPr/>
          <p:nvPr/>
        </p:nvGrpSpPr>
        <p:grpSpPr>
          <a:xfrm>
            <a:off x="0" y="6638925"/>
            <a:ext cx="12198350" cy="316230"/>
            <a:chOff x="0" y="10307"/>
            <a:chExt cx="19210" cy="498"/>
          </a:xfrm>
        </p:grpSpPr>
        <p:sp>
          <p:nvSpPr>
            <p:cNvPr id="64" name="矩形 63"/>
            <p:cNvSpPr/>
            <p:nvPr/>
          </p:nvSpPr>
          <p:spPr>
            <a:xfrm>
              <a:off x="0" y="10307"/>
              <a:ext cx="19211" cy="49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756" y="10360"/>
              <a:ext cx="2197" cy="414"/>
            </a:xfrm>
            <a:prstGeom prst="rect">
              <a:avLst/>
            </a:prstGeom>
          </p:spPr>
        </p:pic>
      </p:grpSp>
      <p:sp>
        <p:nvSpPr>
          <p:cNvPr id="3" name="文本框 2"/>
          <p:cNvSpPr txBox="1"/>
          <p:nvPr/>
        </p:nvSpPr>
        <p:spPr>
          <a:xfrm>
            <a:off x="11429365" y="6650355"/>
            <a:ext cx="476250" cy="275590"/>
          </a:xfrm>
          <a:prstGeom prst="rect">
            <a:avLst/>
          </a:prstGeom>
          <a:noFill/>
        </p:spPr>
        <p:txBody>
          <a:bodyPr wrap="square" rtlCol="0">
            <a:spAutoFit/>
          </a:bodyPr>
          <a:lstStyle/>
          <a:p>
            <a:r>
              <a:rPr lang="en-US" altLang="zh-CN" sz="1200">
                <a:solidFill>
                  <a:schemeClr val="bg1"/>
                </a:solidFill>
              </a:rPr>
              <a:t>14</a:t>
            </a:r>
          </a:p>
        </p:txBody>
      </p:sp>
      <p:pic>
        <p:nvPicPr>
          <p:cNvPr id="19" name="图片 18"/>
          <p:cNvPicPr>
            <a:picLocks noChangeAspect="1"/>
          </p:cNvPicPr>
          <p:nvPr/>
        </p:nvPicPr>
        <p:blipFill>
          <a:blip r:embed="rId4"/>
          <a:stretch>
            <a:fillRect/>
          </a:stretch>
        </p:blipFill>
        <p:spPr>
          <a:xfrm>
            <a:off x="7515860" y="279400"/>
            <a:ext cx="4178300" cy="60058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534352" y="4539259"/>
            <a:ext cx="4791710" cy="830997"/>
          </a:xfrm>
          <a:prstGeom prst="rect">
            <a:avLst/>
          </a:prstGeom>
          <a:noFill/>
        </p:spPr>
        <p:txBody>
          <a:bodyPr wrap="square" rtlCol="0">
            <a:spAutoFit/>
          </a:bodyPr>
          <a:lstStyle/>
          <a:p>
            <a:pPr>
              <a:buClrTx/>
              <a:buSzTx/>
              <a:buFontTx/>
            </a:pPr>
            <a:r>
              <a:rPr lang="zh-CN" altLang="en-US" sz="4800" dirty="0">
                <a:solidFill>
                  <a:schemeClr val="bg1"/>
                </a:solidFill>
                <a:latin typeface="汉仪中宋简" panose="02010609000101010101" charset="-122"/>
                <a:ea typeface="汉仪中宋简" panose="02010609000101010101" charset="-122"/>
                <a:cs typeface="华文行楷" panose="02010800040101010101" charset="-122"/>
              </a:rPr>
              <a:t>梅赛德斯-奔驰</a:t>
            </a:r>
          </a:p>
        </p:txBody>
      </p:sp>
      <p:cxnSp>
        <p:nvCxnSpPr>
          <p:cNvPr id="2" name="直接连接符 1"/>
          <p:cNvCxnSpPr/>
          <p:nvPr/>
        </p:nvCxnSpPr>
        <p:spPr>
          <a:xfrm flipH="1">
            <a:off x="637540"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flipH="1">
            <a:off x="1462405"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flipH="1">
            <a:off x="2287270"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H="1">
            <a:off x="3303905" y="3429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9" name="直接连接符 8"/>
          <p:cNvCxnSpPr/>
          <p:nvPr/>
        </p:nvCxnSpPr>
        <p:spPr>
          <a:xfrm flipH="1">
            <a:off x="4137025"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6357620" y="488950"/>
            <a:ext cx="4749800" cy="922020"/>
          </a:xfrm>
          <a:prstGeom prst="rect">
            <a:avLst/>
          </a:prstGeom>
          <a:noFill/>
        </p:spPr>
        <p:txBody>
          <a:bodyPr wrap="square" rtlCol="0" anchor="t">
            <a:spAutoFit/>
          </a:bodyPr>
          <a:lstStyle/>
          <a:p>
            <a:r>
              <a:rPr lang="en-US" altLang="zh-CN" sz="5400" b="1" dirty="0">
                <a:latin typeface="CorpoS" pitchFamily="2" charset="0"/>
                <a:ea typeface="汉仪中宋简" panose="02010609000101010101" charset="-122"/>
                <a:sym typeface="微软雅黑" panose="020B0503020204020204" charset="-122"/>
              </a:rPr>
              <a:t>CONTENTS</a:t>
            </a:r>
          </a:p>
        </p:txBody>
      </p:sp>
      <p:pic>
        <p:nvPicPr>
          <p:cNvPr id="124" name="图片 123"/>
          <p:cNvPicPr/>
          <p:nvPr/>
        </p:nvPicPr>
        <p:blipFill>
          <a:blip r:embed="rId2"/>
          <a:srcRect l="10025"/>
          <a:stretch>
            <a:fillRect/>
          </a:stretch>
        </p:blipFill>
        <p:spPr>
          <a:xfrm>
            <a:off x="3810" y="-12700"/>
            <a:ext cx="5852160" cy="6578600"/>
          </a:xfrm>
          <a:prstGeom prst="rect">
            <a:avLst/>
          </a:prstGeom>
          <a:noFill/>
          <a:ln w="9525">
            <a:noFill/>
          </a:ln>
        </p:spPr>
      </p:pic>
      <p:sp>
        <p:nvSpPr>
          <p:cNvPr id="15" name="文本框 14"/>
          <p:cNvSpPr txBox="1"/>
          <p:nvPr/>
        </p:nvSpPr>
        <p:spPr>
          <a:xfrm rot="10800000" flipV="1">
            <a:off x="6441440" y="1708785"/>
            <a:ext cx="1029335" cy="706755"/>
          </a:xfrm>
          <a:prstGeom prst="rect">
            <a:avLst/>
          </a:prstGeom>
          <a:noFill/>
        </p:spPr>
        <p:txBody>
          <a:bodyPr wrap="square" rtlCol="0" anchor="t">
            <a:spAutoFit/>
          </a:bodyPr>
          <a:lstStyle/>
          <a:p>
            <a:r>
              <a:rPr lang="zh-CN" altLang="en-US" sz="4000" b="1" dirty="0">
                <a:latin typeface="汉仪中宋简" panose="02010609000101010101" charset="-122"/>
                <a:ea typeface="汉仪中宋简" panose="02010609000101010101" charset="-122"/>
                <a:sym typeface="+mn-ea"/>
              </a:rPr>
              <a:t>0</a:t>
            </a:r>
            <a:r>
              <a:rPr lang="en-US" altLang="zh-CN" sz="4000" b="1" dirty="0">
                <a:latin typeface="汉仪中宋简" panose="02010609000101010101" charset="-122"/>
                <a:ea typeface="汉仪中宋简" panose="02010609000101010101" charset="-122"/>
                <a:sym typeface="+mn-ea"/>
              </a:rPr>
              <a:t>2</a:t>
            </a:r>
          </a:p>
        </p:txBody>
      </p:sp>
      <p:sp>
        <p:nvSpPr>
          <p:cNvPr id="17" name="矩形 16"/>
          <p:cNvSpPr/>
          <p:nvPr/>
        </p:nvSpPr>
        <p:spPr>
          <a:xfrm>
            <a:off x="7497928" y="1748823"/>
            <a:ext cx="2929890" cy="645160"/>
          </a:xfrm>
          <a:prstGeom prst="rect">
            <a:avLst/>
          </a:prstGeom>
        </p:spPr>
        <p:txBody>
          <a:bodyPr wrap="none">
            <a:spAutoFit/>
            <a:scene3d>
              <a:camera prst="orthographicFront"/>
              <a:lightRig rig="threePt" dir="t"/>
            </a:scene3d>
            <a:sp3d contourW="12700"/>
          </a:bodyPr>
          <a:lstStyle/>
          <a:p>
            <a:pPr algn="ctr"/>
            <a:r>
              <a:rPr lang="zh-CN" altLang="en-US" sz="3600" b="1" dirty="0">
                <a:solidFill>
                  <a:schemeClr val="tx1"/>
                </a:solidFill>
                <a:latin typeface="汉仪中宋简" panose="02010609000101010101" charset="-122"/>
                <a:ea typeface="汉仪中宋简" panose="02010609000101010101" charset="-122"/>
              </a:rPr>
              <a:t>活动内容分析</a:t>
            </a:r>
          </a:p>
        </p:txBody>
      </p:sp>
      <p:sp>
        <p:nvSpPr>
          <p:cNvPr id="10" name="矩形 9"/>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stretch>
            <a:fillRect/>
          </a:stretch>
        </p:blipFill>
        <p:spPr>
          <a:xfrm>
            <a:off x="480060" y="6578600"/>
            <a:ext cx="1395095" cy="262890"/>
          </a:xfrm>
          <a:prstGeom prst="rect">
            <a:avLst/>
          </a:prstGeom>
        </p:spPr>
      </p:pic>
      <p:sp>
        <p:nvSpPr>
          <p:cNvPr id="12" name="文本框 11"/>
          <p:cNvSpPr txBox="1"/>
          <p:nvPr/>
        </p:nvSpPr>
        <p:spPr>
          <a:xfrm>
            <a:off x="11403965" y="6591935"/>
            <a:ext cx="582295" cy="275590"/>
          </a:xfrm>
          <a:prstGeom prst="rect">
            <a:avLst/>
          </a:prstGeom>
          <a:noFill/>
        </p:spPr>
        <p:txBody>
          <a:bodyPr wrap="square" rtlCol="0">
            <a:spAutoFit/>
          </a:bodyPr>
          <a:lstStyle/>
          <a:p>
            <a:r>
              <a:rPr lang="en-US" altLang="zh-CN" sz="1200">
                <a:solidFill>
                  <a:schemeClr val="bg1"/>
                </a:solidFill>
              </a:rPr>
              <a:t>15</a:t>
            </a:r>
          </a:p>
        </p:txBody>
      </p:sp>
      <p:pic>
        <p:nvPicPr>
          <p:cNvPr id="119" name="图片 118"/>
          <p:cNvPicPr/>
          <p:nvPr/>
        </p:nvPicPr>
        <p:blipFill>
          <a:blip r:embed="rId4"/>
          <a:stretch>
            <a:fillRect/>
          </a:stretch>
        </p:blipFill>
        <p:spPr>
          <a:xfrm>
            <a:off x="6357620" y="2713355"/>
            <a:ext cx="5449570" cy="374015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9210"/>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16510" y="291465"/>
            <a:ext cx="3263265" cy="706755"/>
          </a:xfrm>
          <a:prstGeom prst="rect">
            <a:avLst/>
          </a:prstGeom>
          <a:noFill/>
        </p:spPr>
        <p:txBody>
          <a:bodyPr wrap="square" rtlCol="0">
            <a:spAutoFit/>
          </a:bodyPr>
          <a:lstStyle/>
          <a:p>
            <a:pPr algn="ctr"/>
            <a:r>
              <a:rPr lang="zh-CN" altLang="en-US" sz="4000">
                <a:latin typeface="汉仪晓波花月圆简" panose="00020600040101010101" charset="-122"/>
                <a:ea typeface="汉仪晓波花月圆简" panose="00020600040101010101" charset="-122"/>
              </a:rPr>
              <a:t>活动流程</a:t>
            </a:r>
          </a:p>
        </p:txBody>
      </p:sp>
      <p:sp>
        <p:nvSpPr>
          <p:cNvPr id="10" name="矩形 9"/>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stretch>
            <a:fillRect/>
          </a:stretch>
        </p:blipFill>
        <p:spPr>
          <a:xfrm>
            <a:off x="480060" y="6578600"/>
            <a:ext cx="1395095" cy="262890"/>
          </a:xfrm>
          <a:prstGeom prst="rect">
            <a:avLst/>
          </a:prstGeom>
        </p:spPr>
      </p:pic>
      <p:sp>
        <p:nvSpPr>
          <p:cNvPr id="7" name="文本框 6"/>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16</a:t>
            </a:r>
          </a:p>
        </p:txBody>
      </p:sp>
      <p:graphicFrame>
        <p:nvGraphicFramePr>
          <p:cNvPr id="6" name="表格 5"/>
          <p:cNvGraphicFramePr/>
          <p:nvPr>
            <p:custDataLst>
              <p:tags r:id="rId3"/>
            </p:custDataLst>
          </p:nvPr>
        </p:nvGraphicFramePr>
        <p:xfrm>
          <a:off x="321310" y="73977"/>
          <a:ext cx="11760200" cy="7406005"/>
        </p:xfrm>
        <a:graphic>
          <a:graphicData uri="http://schemas.openxmlformats.org/drawingml/2006/table">
            <a:tbl>
              <a:tblPr firstRow="1" bandRow="1">
                <a:tableStyleId>{5C22544A-7EE6-4342-B048-85BDC9FD1C3A}</a:tableStyleId>
              </a:tblPr>
              <a:tblGrid>
                <a:gridCol w="2142490">
                  <a:extLst>
                    <a:ext uri="{9D8B030D-6E8A-4147-A177-3AD203B41FA5}">
                      <a16:colId xmlns:a16="http://schemas.microsoft.com/office/drawing/2014/main" val="20000"/>
                    </a:ext>
                  </a:extLst>
                </a:gridCol>
                <a:gridCol w="2881630">
                  <a:extLst>
                    <a:ext uri="{9D8B030D-6E8A-4147-A177-3AD203B41FA5}">
                      <a16:colId xmlns:a16="http://schemas.microsoft.com/office/drawing/2014/main" val="20001"/>
                    </a:ext>
                  </a:extLst>
                </a:gridCol>
                <a:gridCol w="6736080">
                  <a:extLst>
                    <a:ext uri="{9D8B030D-6E8A-4147-A177-3AD203B41FA5}">
                      <a16:colId xmlns:a16="http://schemas.microsoft.com/office/drawing/2014/main" val="20002"/>
                    </a:ext>
                  </a:extLst>
                </a:gridCol>
              </a:tblGrid>
              <a:tr h="509905">
                <a:tc>
                  <a:txBody>
                    <a:bodyPr/>
                    <a:lstStyle/>
                    <a:p>
                      <a:pPr indent="0" algn="ctr">
                        <a:lnSpc>
                          <a:spcPct val="120000"/>
                        </a:lnSpc>
                        <a:spcBef>
                          <a:spcPts val="0"/>
                        </a:spcBef>
                        <a:spcAft>
                          <a:spcPts val="0"/>
                        </a:spcAft>
                        <a:buNone/>
                      </a:pPr>
                      <a:r>
                        <a:rPr lang="zh-CN" sz="1400" b="1" spc="120">
                          <a:solidFill>
                            <a:srgbClr val="FFFFFF"/>
                          </a:solidFill>
                          <a:latin typeface="微软雅黑" panose="020B0503020204020204" charset="-122"/>
                          <a:ea typeface="微软雅黑" panose="020B0503020204020204" charset="-122"/>
                        </a:rPr>
                        <a:t>时间</a:t>
                      </a: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ctr">
                        <a:lnSpc>
                          <a:spcPct val="120000"/>
                        </a:lnSpc>
                        <a:spcBef>
                          <a:spcPts val="0"/>
                        </a:spcBef>
                        <a:spcAft>
                          <a:spcPts val="0"/>
                        </a:spcAft>
                        <a:buNone/>
                      </a:pPr>
                      <a:r>
                        <a:rPr lang="zh-CN" sz="1400" b="1" spc="120">
                          <a:solidFill>
                            <a:srgbClr val="FFFFFF"/>
                          </a:solidFill>
                          <a:latin typeface="微软雅黑" panose="020B0503020204020204" charset="-122"/>
                          <a:ea typeface="微软雅黑" panose="020B0503020204020204" charset="-122"/>
                        </a:rPr>
                        <a:t>内容</a:t>
                      </a: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ctr">
                        <a:lnSpc>
                          <a:spcPct val="120000"/>
                        </a:lnSpc>
                        <a:spcBef>
                          <a:spcPts val="0"/>
                        </a:spcBef>
                        <a:spcAft>
                          <a:spcPts val="0"/>
                        </a:spcAft>
                        <a:buNone/>
                      </a:pPr>
                      <a:r>
                        <a:rPr lang="zh-CN" sz="1400" b="1" spc="120">
                          <a:solidFill>
                            <a:srgbClr val="FFFFFF"/>
                          </a:solidFill>
                          <a:latin typeface="微软雅黑" panose="020B0503020204020204" charset="-122"/>
                          <a:ea typeface="微软雅黑" panose="020B0503020204020204" charset="-122"/>
                        </a:rPr>
                        <a:t>具体安排</a:t>
                      </a: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0"/>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9:00-9:30</a:t>
                      </a: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签到</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太原利星店集结签到、发放物品、贴车身贴等</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1"/>
                  </a:ext>
                </a:extLst>
              </a:tr>
              <a:tr h="473710">
                <a:tc>
                  <a:txBody>
                    <a:bodyPr/>
                    <a:lstStyle/>
                    <a:p>
                      <a:pPr indent="0" algn="ctr">
                        <a:lnSpc>
                          <a:spcPct val="120000"/>
                        </a:lnSpc>
                        <a:spcBef>
                          <a:spcPts val="0"/>
                        </a:spcBef>
                        <a:spcAft>
                          <a:spcPts val="0"/>
                        </a:spcAft>
                        <a:buNone/>
                      </a:pPr>
                      <a:r>
                        <a:rPr lang="en-US" altLang="zh-CN" sz="1400" b="1" spc="120">
                          <a:solidFill>
                            <a:schemeClr val="bg1"/>
                          </a:solidFill>
                          <a:latin typeface="汉仪中宋简" panose="02010609000101010101" charset="-128"/>
                          <a:ea typeface="宋体" panose="02010600030101010101" pitchFamily="2" charset="-122"/>
                        </a:rPr>
                        <a:t>9:30-9:40</a:t>
                      </a: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sym typeface="+mn-ea"/>
                        </a:rPr>
                        <a:t>拍照打卡集赞</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sym typeface="+mn-ea"/>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sym typeface="+mn-ea"/>
                        </a:rPr>
                        <a:t>拍照打卡集赞</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sym typeface="+mn-ea"/>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2"/>
                  </a:ext>
                </a:extLst>
              </a:tr>
              <a:tr h="473710">
                <a:tc>
                  <a:txBody>
                    <a:bodyPr/>
                    <a:lstStyle/>
                    <a:p>
                      <a:pPr indent="0" algn="ctr">
                        <a:lnSpc>
                          <a:spcPct val="120000"/>
                        </a:lnSpc>
                        <a:spcBef>
                          <a:spcPts val="0"/>
                        </a:spcBef>
                        <a:spcAft>
                          <a:spcPts val="0"/>
                        </a:spcAft>
                        <a:buNone/>
                      </a:pPr>
                      <a:r>
                        <a:rPr lang="en-US" altLang="zh-CN" sz="1400" b="1" spc="120">
                          <a:solidFill>
                            <a:schemeClr val="bg1"/>
                          </a:solidFill>
                          <a:latin typeface="汉仪中宋简" panose="02010609000101010101" charset="-128"/>
                          <a:ea typeface="宋体" panose="02010600030101010101" pitchFamily="2" charset="-122"/>
                          <a:sym typeface="+mn-ea"/>
                        </a:rPr>
                        <a:t>9:40-9:45</a:t>
                      </a: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altLang="en-US" sz="1400" b="1" spc="120">
                          <a:solidFill>
                            <a:schemeClr val="bg1"/>
                          </a:solidFill>
                          <a:latin typeface="汉仪中宋简" panose="02010609000101010101" charset="-128"/>
                          <a:ea typeface="汉仪中宋简" panose="02010609000101010101" charset="-128"/>
                        </a:rPr>
                        <a:t>合影留念</a:t>
                      </a: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sym typeface="+mn-ea"/>
                        </a:rPr>
                        <a:t>合影留念</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sym typeface="+mn-ea"/>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3"/>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9:45-10:45</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前往祁县千朝浪屿水世界</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以车队形式前往目的地 -千朝浪屿水世界</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4"/>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10:45-10:55</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主持人讲解注意事项</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主持人讲解注意安全、晚餐券等事项</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5"/>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10:55-11:10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售后车主讲堂</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售后车主讲堂</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6"/>
                  </a:ext>
                </a:extLst>
              </a:tr>
              <a:tr h="694690">
                <a:tc>
                  <a:txBody>
                    <a:bodyPr/>
                    <a:lstStyle/>
                    <a:p>
                      <a:pPr indent="0" algn="ctr">
                        <a:lnSpc>
                          <a:spcPct val="120000"/>
                        </a:lnSpc>
                        <a:spcBef>
                          <a:spcPts val="0"/>
                        </a:spcBef>
                        <a:spcAft>
                          <a:spcPts val="0"/>
                        </a:spcAft>
                        <a:buNone/>
                      </a:pPr>
                      <a:r>
                        <a:rPr lang="en-US" altLang="en-US" sz="1400" b="1" spc="120">
                          <a:solidFill>
                            <a:schemeClr val="bg1"/>
                          </a:solidFill>
                          <a:latin typeface="汉仪中宋简" panose="02010609000101010101" charset="-128"/>
                          <a:ea typeface="汉仪中宋简" panose="02010609000101010101" charset="-128"/>
                        </a:rPr>
                        <a:t>11:10-11:20</a:t>
                      </a: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sym typeface="+mn-ea"/>
                        </a:rPr>
                        <a:t>集赞兑换精美礼品</a:t>
                      </a:r>
                      <a:endParaRPr lang="zh-CN" altLang="en-US" sz="1400" b="1" spc="120">
                        <a:solidFill>
                          <a:schemeClr val="bg1"/>
                        </a:solidFill>
                        <a:latin typeface="汉仪中宋简" panose="02010609000101010101" charset="-128"/>
                        <a:ea typeface="汉仪中宋简" panose="02010609000101010101" charset="-128"/>
                        <a:sym typeface="+mn-ea"/>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sym typeface="+mn-ea"/>
                        </a:rPr>
                        <a:t>朋友圈集赞50个兑换太原利星特别提供盲盒一个/80个兑换太原利星特别提供公仔一个</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sym typeface="+mn-ea"/>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7"/>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11:20-11:30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发放门票</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altLang="en-US" sz="1400" b="1" spc="120">
                          <a:solidFill>
                            <a:schemeClr val="bg1"/>
                          </a:solidFill>
                          <a:latin typeface="汉仪中宋简" panose="02010609000101010101" charset="-128"/>
                          <a:ea typeface="汉仪中宋简" panose="02010609000101010101" charset="-128"/>
                        </a:rPr>
                        <a:t>发放门票</a:t>
                      </a: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8"/>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11:30-11:40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排队入园</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排队入园</a:t>
                      </a:r>
                      <a:endPar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09"/>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11:40-19:00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下午场游玩项目</a:t>
                      </a:r>
                      <a:endParaRPr lang="zh-CN" altLang="zh-CN" sz="1400" b="1" spc="120">
                        <a:solidFill>
                          <a:schemeClr val="bg1"/>
                        </a:solidFill>
                        <a:latin typeface="汉仪中宋简" panose="02010609000101010101" charset="-128"/>
                        <a:ea typeface="汉仪中宋简" panose="02010609000101010101" charset="-128"/>
                        <a:cs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下午场游玩项目</a:t>
                      </a:r>
                      <a:endParaRPr lang="zh-CN" altLang="zh-CN" sz="1400" b="1" spc="120">
                        <a:solidFill>
                          <a:schemeClr val="bg1"/>
                        </a:solidFill>
                        <a:latin typeface="汉仪中宋简" panose="02010609000101010101" charset="-128"/>
                        <a:ea typeface="汉仪中宋简" panose="02010609000101010101" charset="-128"/>
                        <a:cs typeface="汉仪中宋简" panose="02010609000101010101" charset="-128"/>
                        <a:sym typeface="+mn-ea"/>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10"/>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19:00-21:30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cs typeface="汉仪中宋简" panose="02010609000101010101" charset="-128"/>
                        </a:rPr>
                        <a:t>夜场游玩项目</a:t>
                      </a:r>
                      <a:r>
                        <a:rPr lang="en-US" altLang="zh-CN" sz="1400" b="1" spc="120">
                          <a:solidFill>
                            <a:schemeClr val="bg1"/>
                          </a:solidFill>
                          <a:latin typeface="汉仪中宋简" panose="02010609000101010101" charset="-128"/>
                          <a:ea typeface="汉仪中宋简" panose="02010609000101010101" charset="-128"/>
                          <a:cs typeface="汉仪中宋简" panose="02010609000101010101" charset="-128"/>
                        </a:rPr>
                        <a:t>/</a:t>
                      </a:r>
                      <a:r>
                        <a:rPr lang="zh-CN" altLang="en-US" sz="1400" b="1" spc="120">
                          <a:solidFill>
                            <a:schemeClr val="bg1"/>
                          </a:solidFill>
                          <a:latin typeface="汉仪中宋简" panose="02010609000101010101" charset="-128"/>
                          <a:ea typeface="汉仪中宋简" panose="02010609000101010101" charset="-128"/>
                          <a:cs typeface="汉仪中宋简" panose="02010609000101010101" charset="-128"/>
                        </a:rPr>
                        <a:t>电音轰趴</a:t>
                      </a:r>
                    </a:p>
                  </a:txBody>
                  <a:tcPr marL="177800" marR="177800" marT="107950" marB="107950" anchor="ctr">
                    <a:lnL w="19050">
                      <a:solidFill>
                        <a:srgbClr val="FFFFFF"/>
                      </a:solidFill>
                      <a:prstDash val="solid"/>
                    </a:lnL>
                    <a:lnR w="19050">
                      <a:solidFill>
                        <a:srgbClr val="FFFFFF"/>
                      </a:solidFill>
                      <a:prstDash val="solid"/>
                    </a:lnR>
                    <a:lnT>
                      <a:noFill/>
                    </a:lnT>
                    <a:lnB>
                      <a:noFill/>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夜场游玩项目</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a:noFill/>
                    </a:lnR>
                    <a:lnT>
                      <a:noFill/>
                    </a:lnT>
                    <a:lnB>
                      <a:noFill/>
                    </a:lnB>
                    <a:lnTlToBr>
                      <a:noFill/>
                    </a:lnTlToBr>
                    <a:lnBlToTr>
                      <a:noFill/>
                    </a:lnBlToTr>
                    <a:noFill/>
                  </a:tcPr>
                </a:tc>
                <a:extLst>
                  <a:ext uri="{0D108BD9-81ED-4DB2-BD59-A6C34878D82A}">
                    <a16:rowId xmlns:a16="http://schemas.microsoft.com/office/drawing/2014/main" val="10011"/>
                  </a:ext>
                </a:extLst>
              </a:tr>
              <a:tr h="473710">
                <a:tc>
                  <a:txBody>
                    <a:bodyPr/>
                    <a:lstStyle/>
                    <a:p>
                      <a:pPr indent="0" algn="ctr">
                        <a:lnSpc>
                          <a:spcPct val="120000"/>
                        </a:lnSpc>
                        <a:spcBef>
                          <a:spcPts val="0"/>
                        </a:spcBef>
                        <a:spcAft>
                          <a:spcPts val="0"/>
                        </a:spcAft>
                        <a:buNone/>
                      </a:pPr>
                      <a:r>
                        <a:rPr lang="en-US" sz="1400" b="1" spc="120">
                          <a:solidFill>
                            <a:schemeClr val="bg1"/>
                          </a:solidFill>
                          <a:latin typeface="汉仪中宋简" panose="02010609000101010101" charset="-128"/>
                          <a:ea typeface="汉仪中宋简" panose="02010609000101010101" charset="-128"/>
                        </a:rPr>
                        <a:t>21:30-</a:t>
                      </a:r>
                      <a:endParaRPr lang="en-US"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a:noFill/>
                    </a:lnL>
                    <a:lnR w="19050">
                      <a:solidFill>
                        <a:srgbClr val="FFFFFF"/>
                      </a:solidFill>
                      <a:prstDash val="solid"/>
                    </a:lnR>
                    <a:lnT>
                      <a:noFill/>
                    </a:lnT>
                    <a:lnB w="19050">
                      <a:solidFill>
                        <a:srgbClr val="F96D88"/>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400" b="1" spc="120">
                          <a:solidFill>
                            <a:schemeClr val="bg1"/>
                          </a:solidFill>
                          <a:latin typeface="汉仪中宋简" panose="02010609000101010101" charset="-128"/>
                          <a:ea typeface="汉仪中宋简" panose="02010609000101010101" charset="-128"/>
                        </a:rPr>
                        <a:t>返程</a:t>
                      </a:r>
                      <a:endParaRPr lang="zh-CN" altLang="en-US" sz="1400" b="1" spc="12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w="19050">
                      <a:solidFill>
                        <a:srgbClr val="FFFFFF"/>
                      </a:solidFill>
                      <a:prstDash val="solid"/>
                    </a:lnR>
                    <a:lnT>
                      <a:noFill/>
                    </a:lnT>
                    <a:lnB w="19050">
                      <a:solidFill>
                        <a:srgbClr val="F96D88"/>
                      </a:solidFill>
                      <a:prstDash val="solid"/>
                    </a:lnB>
                    <a:lnTlToBr>
                      <a:noFill/>
                    </a:lnTlToBr>
                    <a:lnBlToTr>
                      <a:noFill/>
                    </a:lnBlToTr>
                    <a:noFill/>
                  </a:tcPr>
                </a:tc>
                <a:tc>
                  <a:txBody>
                    <a:bodyPr/>
                    <a:lstStyle/>
                    <a:p>
                      <a:pPr indent="0" algn="l">
                        <a:lnSpc>
                          <a:spcPct val="120000"/>
                        </a:lnSpc>
                        <a:spcBef>
                          <a:spcPts val="0"/>
                        </a:spcBef>
                        <a:spcAft>
                          <a:spcPts val="0"/>
                        </a:spcAft>
                        <a:buNone/>
                      </a:pPr>
                      <a:r>
                        <a:rPr lang="zh-CN" sz="1400" b="1" spc="120" dirty="0">
                          <a:solidFill>
                            <a:schemeClr val="bg1"/>
                          </a:solidFill>
                          <a:latin typeface="汉仪中宋简" panose="02010609000101010101" charset="-128"/>
                          <a:ea typeface="汉仪中宋简" panose="02010609000101010101" charset="-128"/>
                        </a:rPr>
                        <a:t>返程</a:t>
                      </a:r>
                      <a:endParaRPr lang="zh-CN" altLang="en-US" sz="1400" b="1" spc="120" dirty="0">
                        <a:solidFill>
                          <a:schemeClr val="bg1"/>
                        </a:solidFill>
                        <a:latin typeface="汉仪中宋简" panose="02010609000101010101" charset="-128"/>
                        <a:ea typeface="汉仪中宋简" panose="02010609000101010101" charset="-128"/>
                      </a:endParaRPr>
                    </a:p>
                  </a:txBody>
                  <a:tcPr marL="177800" marR="177800" marT="107950" marB="107950" anchor="ctr">
                    <a:lnL w="19050">
                      <a:solidFill>
                        <a:srgbClr val="FFFFFF"/>
                      </a:solidFill>
                      <a:prstDash val="solid"/>
                    </a:lnL>
                    <a:lnR>
                      <a:noFill/>
                    </a:lnR>
                    <a:lnT>
                      <a:noFill/>
                    </a:lnT>
                    <a:lnB w="19050">
                      <a:solidFill>
                        <a:srgbClr val="F96D88"/>
                      </a:solidFill>
                      <a:prstDash val="solid"/>
                    </a:lnB>
                    <a:lnTlToBr>
                      <a:noFill/>
                    </a:lnTlToBr>
                    <a:lnBlToTr>
                      <a:noFill/>
                    </a:lnBlToTr>
                    <a:noFill/>
                  </a:tcPr>
                </a:tc>
                <a:extLst>
                  <a:ext uri="{0D108BD9-81ED-4DB2-BD59-A6C34878D82A}">
                    <a16:rowId xmlns:a16="http://schemas.microsoft.com/office/drawing/2014/main" val="10012"/>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00" y="-36195"/>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14" name="图片 113"/>
          <p:cNvPicPr/>
          <p:nvPr/>
        </p:nvPicPr>
        <p:blipFill>
          <a:blip r:embed="rId3"/>
          <a:srcRect r="11453"/>
          <a:stretch>
            <a:fillRect/>
          </a:stretch>
        </p:blipFill>
        <p:spPr>
          <a:xfrm>
            <a:off x="123190" y="643890"/>
            <a:ext cx="3598545" cy="3153410"/>
          </a:xfrm>
          <a:prstGeom prst="rect">
            <a:avLst/>
          </a:prstGeom>
          <a:noFill/>
          <a:ln w="9525">
            <a:noFill/>
          </a:ln>
        </p:spPr>
      </p:pic>
      <p:sp>
        <p:nvSpPr>
          <p:cNvPr id="20" name="文本框 19"/>
          <p:cNvSpPr txBox="1"/>
          <p:nvPr/>
        </p:nvSpPr>
        <p:spPr>
          <a:xfrm>
            <a:off x="3196590" y="3984625"/>
            <a:ext cx="10657205" cy="779780"/>
          </a:xfrm>
          <a:prstGeom prst="rect">
            <a:avLst/>
          </a:prstGeom>
          <a:noFill/>
        </p:spPr>
        <p:txBody>
          <a:bodyPr wrap="square" rtlCol="0">
            <a:spAutoFit/>
          </a:bodyPr>
          <a:lstStyle/>
          <a:p>
            <a:pPr>
              <a:lnSpc>
                <a:spcPct val="140000"/>
              </a:lnSpc>
            </a:pPr>
            <a:r>
              <a:rPr lang="zh-CN" altLang="en-US" sz="1600" b="1">
                <a:solidFill>
                  <a:schemeClr val="bg1"/>
                </a:solidFill>
                <a:latin typeface="汉仪晓波花月圆简" panose="00020600040101010101" charset="-122"/>
                <a:ea typeface="汉仪晓波花月圆简" panose="00020600040101010101" charset="-122"/>
              </a:rPr>
              <a:t>主持人带队讲解活动路程、注意事项，安全事宜等。</a:t>
            </a:r>
          </a:p>
          <a:p>
            <a:pPr>
              <a:lnSpc>
                <a:spcPct val="140000"/>
              </a:lnSpc>
            </a:pPr>
            <a:r>
              <a:rPr lang="zh-CN" altLang="en-US" sz="1600" b="1">
                <a:solidFill>
                  <a:schemeClr val="bg1"/>
                </a:solidFill>
                <a:latin typeface="汉仪晓波花月圆简" panose="00020600040101010101" charset="-122"/>
                <a:ea typeface="汉仪晓波花月圆简" panose="00020600040101010101" charset="-122"/>
              </a:rPr>
              <a:t>入园前进行合影留念、发放零食包、</a:t>
            </a:r>
            <a:r>
              <a:rPr lang="zh-CN" altLang="en-US" sz="1600" b="1">
                <a:solidFill>
                  <a:schemeClr val="bg1"/>
                </a:solidFill>
                <a:latin typeface="汉仪晓波花月圆简" panose="00020600040101010101" charset="-122"/>
                <a:ea typeface="汉仪晓波花月圆简" panose="00020600040101010101" charset="-122"/>
                <a:sym typeface="+mn-ea"/>
              </a:rPr>
              <a:t>团餐卡领取</a:t>
            </a:r>
            <a:r>
              <a:rPr lang="zh-CN" altLang="en-US" sz="1600" b="1">
                <a:solidFill>
                  <a:schemeClr val="bg1"/>
                </a:solidFill>
                <a:latin typeface="汉仪晓波花月圆简" panose="00020600040101010101" charset="-122"/>
                <a:ea typeface="汉仪晓波花月圆简" panose="00020600040101010101" charset="-122"/>
              </a:rPr>
              <a:t>。</a:t>
            </a:r>
          </a:p>
        </p:txBody>
      </p:sp>
      <p:cxnSp>
        <p:nvCxnSpPr>
          <p:cNvPr id="24" name="直接连接符 23"/>
          <p:cNvCxnSpPr/>
          <p:nvPr/>
        </p:nvCxnSpPr>
        <p:spPr>
          <a:xfrm>
            <a:off x="10930255" y="6543675"/>
            <a:ext cx="984885" cy="0"/>
          </a:xfrm>
          <a:prstGeom prst="line">
            <a:avLst/>
          </a:prstGeom>
          <a:ln w="19050">
            <a:solidFill>
              <a:srgbClr val="E13E13"/>
            </a:solidFill>
          </a:ln>
        </p:spPr>
        <p:style>
          <a:lnRef idx="1">
            <a:schemeClr val="accent1"/>
          </a:lnRef>
          <a:fillRef idx="0">
            <a:schemeClr val="accent1"/>
          </a:fillRef>
          <a:effectRef idx="0">
            <a:schemeClr val="accent1"/>
          </a:effectRef>
          <a:fontRef idx="minor">
            <a:schemeClr val="tx1"/>
          </a:fontRef>
        </p:style>
      </p:cxnSp>
      <p:pic>
        <p:nvPicPr>
          <p:cNvPr id="144" name="图片 143"/>
          <p:cNvPicPr/>
          <p:nvPr/>
        </p:nvPicPr>
        <p:blipFill>
          <a:blip r:embed="rId4"/>
          <a:srcRect l="2012"/>
          <a:stretch>
            <a:fillRect/>
          </a:stretch>
        </p:blipFill>
        <p:spPr>
          <a:xfrm>
            <a:off x="7964805" y="643255"/>
            <a:ext cx="4112895" cy="3154045"/>
          </a:xfrm>
          <a:prstGeom prst="rect">
            <a:avLst/>
          </a:prstGeom>
          <a:noFill/>
          <a:ln w="9525">
            <a:noFill/>
          </a:ln>
        </p:spPr>
      </p:pic>
      <p:sp>
        <p:nvSpPr>
          <p:cNvPr id="16" name="文本框 15"/>
          <p:cNvSpPr txBox="1"/>
          <p:nvPr/>
        </p:nvSpPr>
        <p:spPr>
          <a:xfrm>
            <a:off x="181610" y="4004945"/>
            <a:ext cx="3481705" cy="2122805"/>
          </a:xfrm>
          <a:prstGeom prst="rect">
            <a:avLst/>
          </a:prstGeom>
          <a:noFill/>
        </p:spPr>
        <p:txBody>
          <a:bodyPr wrap="square" rtlCol="0">
            <a:spAutoFit/>
          </a:bodyPr>
          <a:lstStyle/>
          <a:p>
            <a:r>
              <a:rPr lang="zh-CN" altLang="en-US" sz="6600">
                <a:solidFill>
                  <a:schemeClr val="bg1"/>
                </a:solidFill>
                <a:latin typeface="汉仪中宋简" panose="02010609000101010101" charset="-128"/>
                <a:ea typeface="汉仪中宋简" panose="02010609000101010101" charset="-128"/>
              </a:rPr>
              <a:t>主持</a:t>
            </a:r>
          </a:p>
          <a:p>
            <a:r>
              <a:rPr lang="zh-CN" altLang="en-US" sz="6600">
                <a:solidFill>
                  <a:schemeClr val="bg1"/>
                </a:solidFill>
                <a:latin typeface="汉仪中宋简" panose="02010609000101010101" charset="-128"/>
                <a:ea typeface="汉仪中宋简" panose="02010609000101010101" charset="-128"/>
              </a:rPr>
              <a:t>讲解</a:t>
            </a:r>
          </a:p>
        </p:txBody>
      </p:sp>
      <p:sp>
        <p:nvSpPr>
          <p:cNvPr id="17" name="文本框 16"/>
          <p:cNvSpPr txBox="1"/>
          <p:nvPr/>
        </p:nvSpPr>
        <p:spPr>
          <a:xfrm>
            <a:off x="3504565" y="5085080"/>
            <a:ext cx="4678045" cy="922020"/>
          </a:xfrm>
          <a:prstGeom prst="rect">
            <a:avLst/>
          </a:prstGeom>
          <a:noFill/>
        </p:spPr>
        <p:txBody>
          <a:bodyPr wrap="square" rtlCol="0">
            <a:spAutoFit/>
          </a:bodyPr>
          <a:lstStyle/>
          <a:p>
            <a:r>
              <a:rPr lang="zh-CN" altLang="en-US" sz="5400">
                <a:solidFill>
                  <a:schemeClr val="bg1"/>
                </a:solidFill>
                <a:latin typeface="汉仪中宋简" panose="02010609000101010101" charset="-128"/>
                <a:ea typeface="汉仪中宋简" panose="02010609000101010101" charset="-128"/>
              </a:rPr>
              <a:t>合影留念</a:t>
            </a:r>
          </a:p>
        </p:txBody>
      </p:sp>
      <p:sp>
        <p:nvSpPr>
          <p:cNvPr id="21" name="矩形 20"/>
          <p:cNvSpPr/>
          <p:nvPr/>
        </p:nvSpPr>
        <p:spPr>
          <a:xfrm>
            <a:off x="3443605" y="4852670"/>
            <a:ext cx="3376295" cy="138620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箭头连接符 22"/>
          <p:cNvCxnSpPr/>
          <p:nvPr/>
        </p:nvCxnSpPr>
        <p:spPr>
          <a:xfrm flipV="1">
            <a:off x="2524760" y="4319270"/>
            <a:ext cx="889000" cy="1079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27" name="直接箭头连接符 26"/>
          <p:cNvCxnSpPr/>
          <p:nvPr/>
        </p:nvCxnSpPr>
        <p:spPr>
          <a:xfrm flipV="1">
            <a:off x="6981825" y="5540375"/>
            <a:ext cx="889000" cy="1079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64" name="矩形 63"/>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5"/>
          <a:stretch>
            <a:fillRect/>
          </a:stretch>
        </p:blipFill>
        <p:spPr>
          <a:xfrm>
            <a:off x="480060" y="6578600"/>
            <a:ext cx="1395095" cy="262890"/>
          </a:xfrm>
          <a:prstGeom prst="rect">
            <a:avLst/>
          </a:prstGeom>
        </p:spPr>
      </p:pic>
      <p:sp>
        <p:nvSpPr>
          <p:cNvPr id="29" name="文本框 28"/>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17</a:t>
            </a:r>
          </a:p>
        </p:txBody>
      </p:sp>
      <p:pic>
        <p:nvPicPr>
          <p:cNvPr id="138" name="图片 137"/>
          <p:cNvPicPr/>
          <p:nvPr/>
        </p:nvPicPr>
        <p:blipFill>
          <a:blip r:embed="rId6"/>
          <a:stretch>
            <a:fillRect/>
          </a:stretch>
        </p:blipFill>
        <p:spPr>
          <a:xfrm>
            <a:off x="3799840" y="643890"/>
            <a:ext cx="4113530" cy="3153410"/>
          </a:xfrm>
          <a:prstGeom prst="rect">
            <a:avLst/>
          </a:prstGeom>
          <a:noFill/>
          <a:ln w="9525">
            <a:noFill/>
          </a:ln>
        </p:spPr>
      </p:pic>
      <p:pic>
        <p:nvPicPr>
          <p:cNvPr id="139" name="图片 138"/>
          <p:cNvPicPr/>
          <p:nvPr/>
        </p:nvPicPr>
        <p:blipFill>
          <a:blip r:embed="rId7"/>
          <a:stretch>
            <a:fillRect/>
          </a:stretch>
        </p:blipFill>
        <p:spPr>
          <a:xfrm>
            <a:off x="8032750" y="4004945"/>
            <a:ext cx="4044950" cy="2234565"/>
          </a:xfrm>
          <a:prstGeom prst="rect">
            <a:avLst/>
          </a:prstGeom>
          <a:noFill/>
          <a:ln w="9525">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9210"/>
            <a:ext cx="12186285" cy="6593205"/>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0" name="文本框 19"/>
          <p:cNvSpPr txBox="1"/>
          <p:nvPr/>
        </p:nvSpPr>
        <p:spPr>
          <a:xfrm>
            <a:off x="327025" y="5074920"/>
            <a:ext cx="11325860" cy="435610"/>
          </a:xfrm>
          <a:prstGeom prst="rect">
            <a:avLst/>
          </a:prstGeom>
          <a:noFill/>
        </p:spPr>
        <p:txBody>
          <a:bodyPr wrap="square" rtlCol="0">
            <a:spAutoFit/>
          </a:bodyPr>
          <a:lstStyle/>
          <a:p>
            <a:pPr>
              <a:lnSpc>
                <a:spcPct val="140000"/>
              </a:lnSpc>
            </a:pPr>
            <a:r>
              <a:rPr lang="zh-CN" altLang="en-US" sz="1600" b="1">
                <a:solidFill>
                  <a:schemeClr val="bg1"/>
                </a:solidFill>
                <a:latin typeface="汉仪中宋简" panose="02010609000101010101" charset="-128"/>
                <a:ea typeface="汉仪中宋简" panose="02010609000101010101" charset="-128"/>
              </a:rPr>
              <a:t>经理关于奔驰售后车辆的保养、维修等进行讲解，加强车主对售后知识的理解及印象，提高知名度，增强品牌影响力。</a:t>
            </a:r>
          </a:p>
        </p:txBody>
      </p:sp>
      <p:sp>
        <p:nvSpPr>
          <p:cNvPr id="16" name="文本框 15"/>
          <p:cNvSpPr txBox="1"/>
          <p:nvPr/>
        </p:nvSpPr>
        <p:spPr>
          <a:xfrm>
            <a:off x="352425" y="4352290"/>
            <a:ext cx="5301615"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车主讲堂</a:t>
            </a:r>
          </a:p>
        </p:txBody>
      </p:sp>
      <p:sp>
        <p:nvSpPr>
          <p:cNvPr id="64" name="矩形 63"/>
          <p:cNvSpPr/>
          <p:nvPr/>
        </p:nvSpPr>
        <p:spPr>
          <a:xfrm>
            <a:off x="10160" y="6525260"/>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3"/>
          <a:stretch>
            <a:fillRect/>
          </a:stretch>
        </p:blipFill>
        <p:spPr>
          <a:xfrm>
            <a:off x="480060" y="6578600"/>
            <a:ext cx="1395095" cy="262890"/>
          </a:xfrm>
          <a:prstGeom prst="rect">
            <a:avLst/>
          </a:prstGeom>
        </p:spPr>
      </p:pic>
      <p:sp>
        <p:nvSpPr>
          <p:cNvPr id="29" name="文本框 28"/>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18</a:t>
            </a:r>
          </a:p>
        </p:txBody>
      </p:sp>
      <p:pic>
        <p:nvPicPr>
          <p:cNvPr id="7" name="IMG_7826.jpeg"/>
          <p:cNvPicPr>
            <a:picLocks noChangeAspect="1"/>
          </p:cNvPicPr>
          <p:nvPr/>
        </p:nvPicPr>
        <p:blipFill>
          <a:blip r:embed="rId4"/>
          <a:stretch>
            <a:fillRect/>
          </a:stretch>
        </p:blipFill>
        <p:spPr>
          <a:xfrm>
            <a:off x="483870" y="484505"/>
            <a:ext cx="5035550" cy="3411220"/>
          </a:xfrm>
          <a:prstGeom prst="rect">
            <a:avLst/>
          </a:prstGeom>
          <a:ln w="12700">
            <a:miter lim="400000"/>
            <a:headEnd/>
            <a:tailEnd/>
          </a:ln>
        </p:spPr>
      </p:pic>
      <p:pic>
        <p:nvPicPr>
          <p:cNvPr id="9" name="IMG_7827.jpeg"/>
          <p:cNvPicPr>
            <a:picLocks noChangeAspect="1"/>
          </p:cNvPicPr>
          <p:nvPr/>
        </p:nvPicPr>
        <p:blipFill>
          <a:blip r:embed="rId5"/>
          <a:srcRect l="10042" r="46120"/>
          <a:stretch>
            <a:fillRect/>
          </a:stretch>
        </p:blipFill>
        <p:spPr>
          <a:xfrm>
            <a:off x="5654040" y="456565"/>
            <a:ext cx="2272665" cy="3439160"/>
          </a:xfrm>
          <a:prstGeom prst="rect">
            <a:avLst/>
          </a:prstGeom>
          <a:ln w="12700">
            <a:miter lim="400000"/>
            <a:headEnd/>
            <a:tailEnd/>
          </a:ln>
        </p:spPr>
      </p:pic>
      <p:pic>
        <p:nvPicPr>
          <p:cNvPr id="2" name="图片 1"/>
          <p:cNvPicPr>
            <a:picLocks noChangeAspect="1"/>
          </p:cNvPicPr>
          <p:nvPr/>
        </p:nvPicPr>
        <p:blipFill>
          <a:blip r:embed="rId6"/>
          <a:srcRect l="13297" t="954" r="12859"/>
          <a:stretch>
            <a:fillRect/>
          </a:stretch>
        </p:blipFill>
        <p:spPr>
          <a:xfrm>
            <a:off x="8011795" y="398780"/>
            <a:ext cx="3593465" cy="3497580"/>
          </a:xfrm>
          <a:prstGeom prst="rect">
            <a:avLst/>
          </a:prstGeom>
        </p:spPr>
      </p:pic>
      <p:sp>
        <p:nvSpPr>
          <p:cNvPr id="6" name="矩形 5"/>
          <p:cNvSpPr/>
          <p:nvPr/>
        </p:nvSpPr>
        <p:spPr>
          <a:xfrm>
            <a:off x="327025" y="312420"/>
            <a:ext cx="11525885" cy="3693795"/>
          </a:xfrm>
          <a:prstGeom prst="rect">
            <a:avLst/>
          </a:prstGeom>
          <a:noFill/>
          <a:ln>
            <a:solidFill>
              <a:schemeClr val="bg1"/>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4605"/>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文本框 5"/>
          <p:cNvSpPr txBox="1"/>
          <p:nvPr/>
        </p:nvSpPr>
        <p:spPr>
          <a:xfrm>
            <a:off x="359410" y="327025"/>
            <a:ext cx="3397250" cy="706755"/>
          </a:xfrm>
          <a:prstGeom prst="rect">
            <a:avLst/>
          </a:prstGeom>
          <a:noFill/>
        </p:spPr>
        <p:txBody>
          <a:bodyPr wrap="square" rtlCol="0">
            <a:spAutoFit/>
          </a:bodyPr>
          <a:lstStyle/>
          <a:p>
            <a:r>
              <a:rPr lang="zh-CN" altLang="en-US" sz="4000">
                <a:latin typeface="汉仪许静行楷W" panose="00020600040101010101" charset="-122"/>
                <a:ea typeface="汉仪许静行楷W" panose="00020600040101010101" charset="-122"/>
                <a:cs typeface="汉仪许静行楷W" panose="00020600040101010101" charset="-122"/>
              </a:rPr>
              <a:t>活动内容</a:t>
            </a:r>
          </a:p>
        </p:txBody>
      </p:sp>
      <p:sp>
        <p:nvSpPr>
          <p:cNvPr id="16" name="圆角矩形 15"/>
          <p:cNvSpPr/>
          <p:nvPr/>
        </p:nvSpPr>
        <p:spPr>
          <a:xfrm>
            <a:off x="217805" y="1529715"/>
            <a:ext cx="7014845" cy="2061210"/>
          </a:xfrm>
          <a:prstGeom prst="roundRect">
            <a:avLst/>
          </a:prstGeom>
          <a:noFill/>
          <a:ln w="12700" cmpd="sng">
            <a:solidFill>
              <a:schemeClr val="bg1"/>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216535" y="1539240"/>
            <a:ext cx="7093585" cy="2626360"/>
          </a:xfrm>
          <a:prstGeom prst="rect">
            <a:avLst/>
          </a:prstGeom>
          <a:noFill/>
        </p:spPr>
        <p:txBody>
          <a:bodyPr wrap="square" rtlCol="0">
            <a:spAutoFit/>
          </a:bodyPr>
          <a:lstStyle/>
          <a:p>
            <a:pPr>
              <a:lnSpc>
                <a:spcPct val="13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如影随形</a:t>
            </a:r>
          </a:p>
          <a:p>
            <a:pPr>
              <a:lnSpc>
                <a:spcPct val="13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选择太原利星提供的照片及文案进行朋友圈打卡（以家庭为单位）</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发朋友圈积赞</a:t>
            </a:r>
          </a:p>
          <a:p>
            <a:pPr>
              <a:lnSpc>
                <a:spcPct val="13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当天</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19</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点前集赞</a:t>
            </a:r>
            <a:r>
              <a:rPr 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50</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个赞，可获得太原利星提供的盲盒一个</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集赞</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80</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个赞，可获得太原利星提供的公仔一个。</a:t>
            </a:r>
          </a:p>
          <a:p>
            <a:pPr>
              <a:lnSpc>
                <a:spcPct val="13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朋友圈集赞标准：车队照片一张</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大合影一张</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利星奔驰提供的文案</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pPr>
              <a:lnSpc>
                <a:spcPct val="150000"/>
              </a:lnSpc>
            </a:pPr>
            <a:endParaRPr lang="zh-CN" altLang="en-US" sz="1600" b="1">
              <a:latin typeface="汉仪中宋简" panose="02010609000101010101" charset="-128"/>
              <a:ea typeface="汉仪中宋简" panose="02010609000101010101" charset="-128"/>
              <a:cs typeface="汉仪中宋简" panose="02010609000101010101" charset="-128"/>
            </a:endParaRPr>
          </a:p>
          <a:p>
            <a:endParaRPr lang="zh-CN" altLang="en-US" sz="1600" b="1">
              <a:latin typeface="汉仪中宋简" panose="02010609000101010101" charset="-128"/>
              <a:ea typeface="汉仪中宋简" panose="02010609000101010101" charset="-128"/>
              <a:cs typeface="汉仪中宋简" panose="02010609000101010101" charset="-128"/>
            </a:endParaRPr>
          </a:p>
        </p:txBody>
      </p:sp>
      <p:pic>
        <p:nvPicPr>
          <p:cNvPr id="109" name="图片 108"/>
          <p:cNvPicPr/>
          <p:nvPr/>
        </p:nvPicPr>
        <p:blipFill>
          <a:blip r:embed="rId2"/>
          <a:srcRect t="45847"/>
          <a:stretch>
            <a:fillRect/>
          </a:stretch>
        </p:blipFill>
        <p:spPr>
          <a:xfrm rot="10800000">
            <a:off x="359410" y="4657090"/>
            <a:ext cx="6267450" cy="1887855"/>
          </a:xfrm>
          <a:prstGeom prst="rect">
            <a:avLst/>
          </a:prstGeom>
          <a:noFill/>
          <a:ln w="9525">
            <a:noFill/>
          </a:ln>
        </p:spPr>
      </p:pic>
      <p:sp>
        <p:nvSpPr>
          <p:cNvPr id="64" name="矩形 63"/>
          <p:cNvSpPr/>
          <p:nvPr/>
        </p:nvSpPr>
        <p:spPr>
          <a:xfrm>
            <a:off x="0" y="6544945"/>
            <a:ext cx="1219136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66" name="图片 65"/>
          <p:cNvPicPr>
            <a:picLocks noChangeAspect="1"/>
          </p:cNvPicPr>
          <p:nvPr/>
        </p:nvPicPr>
        <p:blipFill>
          <a:blip r:embed="rId3"/>
          <a:stretch>
            <a:fillRect/>
          </a:stretch>
        </p:blipFill>
        <p:spPr>
          <a:xfrm>
            <a:off x="480060" y="6578600"/>
            <a:ext cx="1395095" cy="262890"/>
          </a:xfrm>
          <a:prstGeom prst="rect">
            <a:avLst/>
          </a:prstGeom>
        </p:spPr>
      </p:pic>
      <p:sp>
        <p:nvSpPr>
          <p:cNvPr id="67" name="文本框 66"/>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19</a:t>
            </a:r>
          </a:p>
        </p:txBody>
      </p:sp>
      <p:sp>
        <p:nvSpPr>
          <p:cNvPr id="8" name="文本框 7"/>
          <p:cNvSpPr txBox="1"/>
          <p:nvPr/>
        </p:nvSpPr>
        <p:spPr>
          <a:xfrm>
            <a:off x="359410" y="871220"/>
            <a:ext cx="3778250" cy="583565"/>
          </a:xfrm>
          <a:prstGeom prst="rect">
            <a:avLst/>
          </a:prstGeom>
          <a:noFill/>
        </p:spPr>
        <p:txBody>
          <a:bodyPr wrap="square" rtlCol="0">
            <a:spAutoFit/>
          </a:bodyPr>
          <a:lstStyle/>
          <a:p>
            <a:r>
              <a:rPr lang="zh-CN" altLang="en-US" sz="3200">
                <a:solidFill>
                  <a:schemeClr val="bg1"/>
                </a:solidFill>
                <a:latin typeface="汉仪中宋简" panose="02010609000101010101" charset="-128"/>
                <a:ea typeface="汉仪中宋简" panose="02010609000101010101" charset="-128"/>
              </a:rPr>
              <a:t>如影随行</a:t>
            </a:r>
          </a:p>
        </p:txBody>
      </p:sp>
      <p:sp>
        <p:nvSpPr>
          <p:cNvPr id="9" name="矩形 8"/>
          <p:cNvSpPr/>
          <p:nvPr/>
        </p:nvSpPr>
        <p:spPr>
          <a:xfrm>
            <a:off x="7774305" y="751840"/>
            <a:ext cx="3609340" cy="561848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901305" y="1160780"/>
            <a:ext cx="3354705" cy="922020"/>
          </a:xfrm>
          <a:prstGeom prst="rect">
            <a:avLst/>
          </a:prstGeom>
          <a:noFill/>
        </p:spPr>
        <p:txBody>
          <a:bodyPr wrap="square" rtlCol="0">
            <a:spAutoFit/>
          </a:bodyPr>
          <a:lstStyle/>
          <a:p>
            <a:pPr>
              <a:lnSpc>
                <a:spcPct val="150000"/>
              </a:lnSpc>
            </a:pPr>
            <a:r>
              <a:rPr lang="zh-CN" altLang="en-US">
                <a:solidFill>
                  <a:schemeClr val="bg1"/>
                </a:solidFill>
              </a:rPr>
              <a:t>活动开始前，将车主拉入微信群，建立群聊。</a:t>
            </a:r>
          </a:p>
        </p:txBody>
      </p:sp>
      <p:pic>
        <p:nvPicPr>
          <p:cNvPr id="11" name="图片 10"/>
          <p:cNvPicPr>
            <a:picLocks noChangeAspect="1"/>
          </p:cNvPicPr>
          <p:nvPr/>
        </p:nvPicPr>
        <p:blipFill>
          <a:blip r:embed="rId4"/>
          <a:srcRect t="3631" b="43528"/>
          <a:stretch>
            <a:fillRect/>
          </a:stretch>
        </p:blipFill>
        <p:spPr>
          <a:xfrm>
            <a:off x="7901305" y="2294890"/>
            <a:ext cx="3216275" cy="3906520"/>
          </a:xfrm>
          <a:prstGeom prst="rect">
            <a:avLst/>
          </a:prstGeom>
        </p:spPr>
      </p:pic>
      <p:sp>
        <p:nvSpPr>
          <p:cNvPr id="2" name="文本框 1"/>
          <p:cNvSpPr txBox="1"/>
          <p:nvPr/>
        </p:nvSpPr>
        <p:spPr>
          <a:xfrm>
            <a:off x="330835" y="3892550"/>
            <a:ext cx="3549650" cy="583565"/>
          </a:xfrm>
          <a:prstGeom prst="rect">
            <a:avLst/>
          </a:prstGeom>
          <a:noFill/>
        </p:spPr>
        <p:txBody>
          <a:bodyPr wrap="square" rtlCol="0">
            <a:spAutoFit/>
          </a:bodyPr>
          <a:lstStyle/>
          <a:p>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售后收费标准</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endParaRPr lang="zh-CN" altLang="en-US" sz="1600">
              <a:solidFill>
                <a:schemeClr val="bg1"/>
              </a:solidFill>
            </a:endParaRPr>
          </a:p>
        </p:txBody>
      </p:sp>
      <p:sp>
        <p:nvSpPr>
          <p:cNvPr id="3" name="矩形 2"/>
          <p:cNvSpPr/>
          <p:nvPr/>
        </p:nvSpPr>
        <p:spPr>
          <a:xfrm>
            <a:off x="234950" y="3823970"/>
            <a:ext cx="6985000" cy="169989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92735" y="4250055"/>
            <a:ext cx="6901180" cy="1076325"/>
          </a:xfrm>
          <a:prstGeom prst="rect">
            <a:avLst/>
          </a:prstGeom>
          <a:noFill/>
        </p:spPr>
        <p:txBody>
          <a:bodyPr wrap="square" rtlCol="0">
            <a:spAutoFit/>
          </a:bodyPr>
          <a:lstStyle/>
          <a:p>
            <a:pPr>
              <a:lnSpc>
                <a:spcPct val="150000"/>
              </a:lnSpc>
            </a:pP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客户以家庭为单位（三人）需缴纳</a:t>
            </a:r>
            <a:r>
              <a:rPr lang="en-US" altLang="zh-CN" sz="1600">
                <a:solidFill>
                  <a:schemeClr val="bg1"/>
                </a:solidFill>
                <a:latin typeface="汉仪中宋简" panose="02010609000101010101" charset="-128"/>
                <a:ea typeface="汉仪中宋简" panose="02010609000101010101" charset="-128"/>
                <a:cs typeface="汉仪中宋简" panose="02010609000101010101" charset="-128"/>
                <a:sym typeface="+mn-ea"/>
              </a:rPr>
              <a:t>99</a:t>
            </a:r>
            <a:r>
              <a:rPr lang="zh-CN" altLang="en-US" sz="1600">
                <a:solidFill>
                  <a:schemeClr val="bg1"/>
                </a:solidFill>
                <a:latin typeface="汉仪中宋简" panose="02010609000101010101" charset="-128"/>
                <a:ea typeface="汉仪中宋简" panose="02010609000101010101" charset="-128"/>
                <a:cs typeface="汉仪中宋简" panose="02010609000101010101" charset="-128"/>
                <a:sym typeface="+mn-ea"/>
              </a:rPr>
              <a:t>元，此费用可用作售后日常杂费对客户进行维修保养。超出三人的家庭，每人按正常门票费用收取。</a:t>
            </a:r>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a:p>
            <a:endParaRPr lang="zh-CN" altLang="en-US" sz="1600">
              <a:solidFill>
                <a:schemeClr val="bg1"/>
              </a:solidFill>
              <a:latin typeface="汉仪中宋简" panose="02010609000101010101" charset="-128"/>
              <a:ea typeface="汉仪中宋简" panose="02010609000101010101" charset="-128"/>
              <a:cs typeface="汉仪中宋简" panose="02010609000101010101" charset="-128"/>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10160" y="-62230"/>
            <a:ext cx="12209145" cy="6689090"/>
          </a:xfrm>
          <a:prstGeom prst="rect">
            <a:avLst/>
          </a:prstGeom>
        </p:spPr>
      </p:pic>
      <p:sp>
        <p:nvSpPr>
          <p:cNvPr id="18" name="矩形 17"/>
          <p:cNvSpPr/>
          <p:nvPr/>
        </p:nvSpPr>
        <p:spPr>
          <a:xfrm>
            <a:off x="-10160" y="-18415"/>
            <a:ext cx="12182475" cy="669099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2" name="组合 1"/>
          <p:cNvGrpSpPr/>
          <p:nvPr/>
        </p:nvGrpSpPr>
        <p:grpSpPr>
          <a:xfrm>
            <a:off x="0" y="6638925"/>
            <a:ext cx="12198350" cy="316230"/>
            <a:chOff x="0" y="10307"/>
            <a:chExt cx="19210" cy="498"/>
          </a:xfrm>
        </p:grpSpPr>
        <p:sp>
          <p:nvSpPr>
            <p:cNvPr id="64" name="矩形 63"/>
            <p:cNvSpPr/>
            <p:nvPr/>
          </p:nvSpPr>
          <p:spPr>
            <a:xfrm>
              <a:off x="0" y="10307"/>
              <a:ext cx="19211" cy="49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756" y="10360"/>
              <a:ext cx="2197" cy="414"/>
            </a:xfrm>
            <a:prstGeom prst="rect">
              <a:avLst/>
            </a:prstGeom>
          </p:spPr>
        </p:pic>
      </p:grpSp>
      <p:sp>
        <p:nvSpPr>
          <p:cNvPr id="3" name="文本框 2"/>
          <p:cNvSpPr txBox="1"/>
          <p:nvPr/>
        </p:nvSpPr>
        <p:spPr>
          <a:xfrm>
            <a:off x="11429365" y="6650355"/>
            <a:ext cx="476250" cy="275590"/>
          </a:xfrm>
          <a:prstGeom prst="rect">
            <a:avLst/>
          </a:prstGeom>
          <a:noFill/>
        </p:spPr>
        <p:txBody>
          <a:bodyPr wrap="square" rtlCol="0">
            <a:spAutoFit/>
          </a:bodyPr>
          <a:lstStyle/>
          <a:p>
            <a:r>
              <a:rPr lang="en-US" altLang="zh-CN" sz="1200">
                <a:solidFill>
                  <a:schemeClr val="bg1"/>
                </a:solidFill>
              </a:rPr>
              <a:t>20</a:t>
            </a:r>
          </a:p>
        </p:txBody>
      </p:sp>
      <p:pic>
        <p:nvPicPr>
          <p:cNvPr id="5" name="图片 4"/>
          <p:cNvPicPr>
            <a:picLocks noChangeAspect="1"/>
          </p:cNvPicPr>
          <p:nvPr/>
        </p:nvPicPr>
        <p:blipFill>
          <a:blip r:embed="rId4"/>
          <a:srcRect t="17994"/>
          <a:stretch>
            <a:fillRect/>
          </a:stretch>
        </p:blipFill>
        <p:spPr>
          <a:xfrm>
            <a:off x="480060" y="1433830"/>
            <a:ext cx="1990725" cy="2466340"/>
          </a:xfrm>
          <a:prstGeom prst="rect">
            <a:avLst/>
          </a:prstGeom>
        </p:spPr>
      </p:pic>
      <p:pic>
        <p:nvPicPr>
          <p:cNvPr id="7" name="图片 6"/>
          <p:cNvPicPr>
            <a:picLocks noChangeAspect="1"/>
          </p:cNvPicPr>
          <p:nvPr/>
        </p:nvPicPr>
        <p:blipFill>
          <a:blip r:embed="rId5"/>
          <a:stretch>
            <a:fillRect/>
          </a:stretch>
        </p:blipFill>
        <p:spPr>
          <a:xfrm>
            <a:off x="5205730" y="1201420"/>
            <a:ext cx="4398010" cy="2733040"/>
          </a:xfrm>
          <a:prstGeom prst="rect">
            <a:avLst/>
          </a:prstGeom>
        </p:spPr>
      </p:pic>
      <p:sp>
        <p:nvSpPr>
          <p:cNvPr id="9" name="文本框 8"/>
          <p:cNvSpPr txBox="1"/>
          <p:nvPr/>
        </p:nvSpPr>
        <p:spPr>
          <a:xfrm>
            <a:off x="648970" y="556260"/>
            <a:ext cx="2317750"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打卡攻略</a:t>
            </a:r>
          </a:p>
        </p:txBody>
      </p:sp>
      <p:sp>
        <p:nvSpPr>
          <p:cNvPr id="20" name="文本框 19"/>
          <p:cNvSpPr txBox="1"/>
          <p:nvPr/>
        </p:nvSpPr>
        <p:spPr>
          <a:xfrm>
            <a:off x="2482215" y="1301115"/>
            <a:ext cx="2712085" cy="2695575"/>
          </a:xfrm>
          <a:prstGeom prst="rect">
            <a:avLst/>
          </a:prstGeom>
          <a:noFill/>
        </p:spPr>
        <p:txBody>
          <a:bodyPr wrap="square" rtlCol="0">
            <a:spAutoFit/>
          </a:bodyPr>
          <a:lstStyle/>
          <a:p>
            <a:r>
              <a:rPr lang="zh-CN" altLang="en-US" sz="2400">
                <a:solidFill>
                  <a:schemeClr val="bg1"/>
                </a:solidFill>
                <a:latin typeface="汉仪中宋简" panose="02010609000101010101" charset="-128"/>
                <a:ea typeface="汉仪中宋简" panose="02010609000101010101" charset="-128"/>
              </a:rPr>
              <a:t>超级大喇叭</a:t>
            </a:r>
          </a:p>
          <a:p>
            <a:endParaRPr lang="zh-CN" altLang="en-US" sz="1400">
              <a:solidFill>
                <a:schemeClr val="bg1"/>
              </a:solidFill>
              <a:latin typeface="汉仪中宋简" panose="02010609000101010101" charset="-128"/>
              <a:ea typeface="汉仪中宋简" panose="02010609000101010101" charset="-128"/>
            </a:endParaRPr>
          </a:p>
          <a:p>
            <a:r>
              <a:rPr lang="zh-CN" altLang="en-US" sz="1400">
                <a:solidFill>
                  <a:schemeClr val="bg1"/>
                </a:solidFill>
                <a:latin typeface="汉仪中宋简" panose="02010609000101010101" charset="-128"/>
                <a:ea typeface="汉仪中宋简" panose="02010609000101010101" charset="-128"/>
              </a:rPr>
              <a:t>冰爽刺激</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夜晚和白天玩是不同的感觉</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随着皮艇掀起的浪花</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飞速冲入巨大的喇叭形滑道</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视线豁然开朗</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180度急转弯一波接一波</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让你体验失衡和失重的快感</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尽情欢叫</a:t>
            </a:r>
          </a:p>
        </p:txBody>
      </p:sp>
      <p:sp>
        <p:nvSpPr>
          <p:cNvPr id="21" name="文本框 20"/>
          <p:cNvSpPr txBox="1"/>
          <p:nvPr/>
        </p:nvSpPr>
        <p:spPr>
          <a:xfrm>
            <a:off x="9698355" y="1242060"/>
            <a:ext cx="2613660" cy="2739390"/>
          </a:xfrm>
          <a:prstGeom prst="rect">
            <a:avLst/>
          </a:prstGeom>
          <a:noFill/>
        </p:spPr>
        <p:txBody>
          <a:bodyPr wrap="square" rtlCol="0">
            <a:spAutoFit/>
          </a:bodyPr>
          <a:lstStyle/>
          <a:p>
            <a:r>
              <a:rPr lang="zh-CN" altLang="en-US" sz="2400">
                <a:solidFill>
                  <a:schemeClr val="bg1"/>
                </a:solidFill>
                <a:latin typeface="汉仪中宋简" panose="02010609000101010101" charset="-128"/>
                <a:ea typeface="汉仪中宋简" panose="02010609000101010101" charset="-128"/>
              </a:rPr>
              <a:t>疯狂海啸池</a:t>
            </a:r>
            <a:endParaRPr lang="zh-CN" altLang="en-US" sz="1400">
              <a:solidFill>
                <a:schemeClr val="bg1"/>
              </a:solidFill>
              <a:latin typeface="汉仪中宋简" panose="02010609000101010101" charset="-128"/>
              <a:ea typeface="汉仪中宋简" panose="02010609000101010101" charset="-128"/>
            </a:endParaRPr>
          </a:p>
          <a:p>
            <a:pPr algn="l">
              <a:lnSpc>
                <a:spcPct val="170000"/>
              </a:lnSpc>
              <a:buClrTx/>
              <a:buSzTx/>
              <a:buNone/>
            </a:pPr>
            <a:r>
              <a:rPr lang="zh-CN" altLang="en-US" sz="1400">
                <a:solidFill>
                  <a:schemeClr val="bg1"/>
                </a:solidFill>
                <a:latin typeface="汉仪中宋简" panose="02010609000101010101" charset="-128"/>
                <a:ea typeface="汉仪中宋简" panose="02010609000101010101" charset="-128"/>
              </a:rPr>
              <a:t>置若海边</a:t>
            </a:r>
          </a:p>
          <a:p>
            <a:pPr algn="l">
              <a:lnSpc>
                <a:spcPct val="170000"/>
              </a:lnSpc>
              <a:buClrTx/>
              <a:buSzTx/>
              <a:buNone/>
            </a:pPr>
            <a:r>
              <a:rPr lang="zh-CN" altLang="en-US" sz="1400">
                <a:solidFill>
                  <a:schemeClr val="bg1"/>
                </a:solidFill>
                <a:latin typeface="汉仪中宋简" panose="02010609000101010101" charset="-128"/>
                <a:ea typeface="汉仪中宋简" panose="02010609000101010101" charset="-128"/>
              </a:rPr>
              <a:t>动感的音乐</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五彩的灯光</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配合逼真的海浪</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置身其中，</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任由接踵而来的浪花拍击</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体验海上冲浪的欢快激情</a:t>
            </a:r>
          </a:p>
          <a:p>
            <a:pPr algn="l">
              <a:lnSpc>
                <a:spcPct val="60000"/>
              </a:lnSpc>
              <a:buClrTx/>
              <a:buSzTx/>
              <a:buNone/>
            </a:pPr>
            <a:endParaRPr lang="zh-CN" altLang="en-US" sz="1400">
              <a:solidFill>
                <a:schemeClr val="bg1"/>
              </a:solidFill>
              <a:latin typeface="汉仪中宋简" panose="02010609000101010101" charset="-128"/>
              <a:ea typeface="汉仪中宋简" panose="02010609000101010101" charset="-128"/>
            </a:endParaRPr>
          </a:p>
          <a:p>
            <a:pPr algn="l">
              <a:lnSpc>
                <a:spcPct val="60000"/>
              </a:lnSpc>
              <a:buClrTx/>
              <a:buSzTx/>
              <a:buNone/>
            </a:pPr>
            <a:r>
              <a:rPr lang="zh-CN" altLang="en-US" sz="1400">
                <a:solidFill>
                  <a:schemeClr val="bg1"/>
                </a:solidFill>
                <a:latin typeface="汉仪中宋简" panose="02010609000101010101" charset="-128"/>
                <a:ea typeface="汉仪中宋简" panose="02010609000101010101" charset="-128"/>
              </a:rPr>
              <a:t>令人流连忘返</a:t>
            </a:r>
          </a:p>
        </p:txBody>
      </p:sp>
      <p:pic>
        <p:nvPicPr>
          <p:cNvPr id="22" name="图片 21"/>
          <p:cNvPicPr>
            <a:picLocks noChangeAspect="1"/>
          </p:cNvPicPr>
          <p:nvPr/>
        </p:nvPicPr>
        <p:blipFill>
          <a:blip r:embed="rId6"/>
          <a:stretch>
            <a:fillRect/>
          </a:stretch>
        </p:blipFill>
        <p:spPr>
          <a:xfrm>
            <a:off x="417195" y="4164965"/>
            <a:ext cx="3474085" cy="2209165"/>
          </a:xfrm>
          <a:prstGeom prst="rect">
            <a:avLst/>
          </a:prstGeom>
        </p:spPr>
      </p:pic>
      <p:sp>
        <p:nvSpPr>
          <p:cNvPr id="23" name="文本框 22"/>
          <p:cNvSpPr txBox="1"/>
          <p:nvPr/>
        </p:nvSpPr>
        <p:spPr>
          <a:xfrm>
            <a:off x="4145915" y="4164965"/>
            <a:ext cx="2328545" cy="460375"/>
          </a:xfrm>
          <a:prstGeom prst="rect">
            <a:avLst/>
          </a:prstGeom>
          <a:noFill/>
        </p:spPr>
        <p:txBody>
          <a:bodyPr wrap="square" rtlCol="0">
            <a:spAutoFit/>
          </a:bodyPr>
          <a:lstStyle/>
          <a:p>
            <a:r>
              <a:rPr lang="zh-CN" altLang="en-US" sz="2400">
                <a:solidFill>
                  <a:schemeClr val="bg1"/>
                </a:solidFill>
                <a:latin typeface="汉仪中宋简" panose="02010609000101010101" charset="-128"/>
                <a:ea typeface="汉仪中宋简" panose="02010609000101010101" charset="-128"/>
              </a:rPr>
              <a:t>儿童戏水寨</a:t>
            </a:r>
          </a:p>
        </p:txBody>
      </p:sp>
      <p:sp>
        <p:nvSpPr>
          <p:cNvPr id="24" name="文本框 23"/>
          <p:cNvSpPr txBox="1"/>
          <p:nvPr/>
        </p:nvSpPr>
        <p:spPr>
          <a:xfrm>
            <a:off x="4145915" y="4792980"/>
            <a:ext cx="3545205" cy="1617345"/>
          </a:xfrm>
          <a:prstGeom prst="rect">
            <a:avLst/>
          </a:prstGeom>
          <a:noFill/>
        </p:spPr>
        <p:txBody>
          <a:bodyPr wrap="square" rtlCol="0">
            <a:spAutoFit/>
          </a:bodyPr>
          <a:lstStyle/>
          <a:p>
            <a:pPr>
              <a:lnSpc>
                <a:spcPct val="60000"/>
              </a:lnSpc>
            </a:pPr>
            <a:r>
              <a:rPr lang="zh-CN" altLang="en-US" sz="1400">
                <a:solidFill>
                  <a:schemeClr val="bg1"/>
                </a:solidFill>
                <a:latin typeface="汉仪中宋简" panose="02010609000101010101" charset="-128"/>
                <a:ea typeface="汉仪中宋简" panose="02010609000101010101" charset="-128"/>
              </a:rPr>
              <a:t>冰爽刺激</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年轻人忙着享受刺激</a:t>
            </a: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小孩子也能找到</a:t>
            </a:r>
            <a:r>
              <a:rPr lang="zh-CN" altLang="en-US" sz="1400">
                <a:solidFill>
                  <a:schemeClr val="bg1"/>
                </a:solidFill>
                <a:latin typeface="汉仪中宋简" panose="02010609000101010101" charset="-128"/>
                <a:ea typeface="汉仪中宋简" panose="02010609000101010101" charset="-128"/>
                <a:sym typeface="+mn-ea"/>
              </a:rPr>
              <a:t>另一番天堂</a:t>
            </a:r>
            <a:endParaRPr lang="zh-CN" altLang="en-US" sz="1400">
              <a:solidFill>
                <a:schemeClr val="bg1"/>
              </a:solidFill>
              <a:latin typeface="汉仪中宋简" panose="02010609000101010101" charset="-128"/>
              <a:ea typeface="汉仪中宋简" panose="02010609000101010101" charset="-128"/>
            </a:endParaRPr>
          </a:p>
          <a:p>
            <a:pPr>
              <a:lnSpc>
                <a:spcPct val="60000"/>
              </a:lnSpc>
            </a:pPr>
            <a:endParaRPr lang="zh-CN" altLang="en-US" sz="1400">
              <a:solidFill>
                <a:schemeClr val="bg1"/>
              </a:solidFill>
              <a:latin typeface="汉仪中宋简" panose="02010609000101010101" charset="-128"/>
              <a:ea typeface="汉仪中宋简" panose="02010609000101010101" charset="-128"/>
            </a:endParaRPr>
          </a:p>
          <a:p>
            <a:pPr>
              <a:lnSpc>
                <a:spcPct val="60000"/>
              </a:lnSpc>
            </a:pPr>
            <a:r>
              <a:rPr lang="zh-CN" altLang="en-US" sz="1400">
                <a:solidFill>
                  <a:schemeClr val="bg1"/>
                </a:solidFill>
                <a:latin typeface="汉仪中宋简" panose="02010609000101010101" charset="-128"/>
                <a:ea typeface="汉仪中宋简" panose="02010609000101010101" charset="-128"/>
              </a:rPr>
              <a:t>专为宝贝设计的</a:t>
            </a:r>
            <a:r>
              <a:rPr lang="zh-CN" altLang="en-US" sz="1400">
                <a:solidFill>
                  <a:schemeClr val="bg1"/>
                </a:solidFill>
                <a:latin typeface="汉仪中宋简" panose="02010609000101010101" charset="-128"/>
                <a:ea typeface="汉仪中宋简" panose="02010609000101010101" charset="-128"/>
                <a:sym typeface="+mn-ea"/>
              </a:rPr>
              <a:t>小型游乐设施</a:t>
            </a:r>
            <a:endParaRPr lang="zh-CN" altLang="en-US" sz="1400">
              <a:solidFill>
                <a:schemeClr val="bg1"/>
              </a:solidFill>
              <a:latin typeface="汉仪中宋简" panose="02010609000101010101" charset="-128"/>
              <a:ea typeface="汉仪中宋简" panose="02010609000101010101" charset="-128"/>
            </a:endParaRPr>
          </a:p>
          <a:p>
            <a:pPr>
              <a:lnSpc>
                <a:spcPct val="70000"/>
              </a:lnSpc>
            </a:pPr>
            <a:endParaRPr lang="zh-CN" altLang="en-US" sz="1400">
              <a:solidFill>
                <a:schemeClr val="bg1"/>
              </a:solidFill>
              <a:latin typeface="汉仪中宋简" panose="02010609000101010101" charset="-128"/>
              <a:ea typeface="汉仪中宋简" panose="02010609000101010101" charset="-128"/>
            </a:endParaRPr>
          </a:p>
          <a:p>
            <a:pPr>
              <a:lnSpc>
                <a:spcPct val="70000"/>
              </a:lnSpc>
            </a:pPr>
            <a:r>
              <a:rPr lang="zh-CN" altLang="en-US" sz="1400">
                <a:solidFill>
                  <a:schemeClr val="bg1"/>
                </a:solidFill>
                <a:latin typeface="汉仪中宋简" panose="02010609000101010101" charset="-128"/>
                <a:ea typeface="汉仪中宋简" panose="02010609000101010101" charset="-128"/>
              </a:rPr>
              <a:t>各种专属于</a:t>
            </a:r>
            <a:r>
              <a:rPr lang="zh-CN" altLang="en-US" sz="1400">
                <a:solidFill>
                  <a:schemeClr val="bg1"/>
                </a:solidFill>
                <a:latin typeface="汉仪中宋简" panose="02010609000101010101" charset="-128"/>
                <a:ea typeface="汉仪中宋简" panose="02010609000101010101" charset="-128"/>
                <a:sym typeface="+mn-ea"/>
              </a:rPr>
              <a:t>孩子的设计项目</a:t>
            </a:r>
            <a:endParaRPr lang="zh-CN" altLang="en-US" sz="1400">
              <a:solidFill>
                <a:schemeClr val="bg1"/>
              </a:solidFill>
              <a:latin typeface="汉仪中宋简" panose="02010609000101010101" charset="-128"/>
              <a:ea typeface="汉仪中宋简" panose="02010609000101010101" charset="-128"/>
            </a:endParaRPr>
          </a:p>
          <a:p>
            <a:pPr>
              <a:lnSpc>
                <a:spcPct val="70000"/>
              </a:lnSpc>
            </a:pPr>
            <a:endParaRPr lang="zh-CN" altLang="en-US" sz="1400">
              <a:solidFill>
                <a:schemeClr val="bg1"/>
              </a:solidFill>
              <a:latin typeface="汉仪中宋简" panose="02010609000101010101" charset="-128"/>
              <a:ea typeface="汉仪中宋简" panose="02010609000101010101" charset="-128"/>
            </a:endParaRPr>
          </a:p>
          <a:p>
            <a:pPr>
              <a:lnSpc>
                <a:spcPct val="40000"/>
              </a:lnSpc>
            </a:pPr>
            <a:endParaRPr lang="zh-CN" altLang="en-US" sz="1400">
              <a:solidFill>
                <a:schemeClr val="bg1"/>
              </a:solidFill>
              <a:latin typeface="汉仪中宋简" panose="02010609000101010101" charset="-128"/>
              <a:ea typeface="汉仪中宋简" panose="02010609000101010101" charset="-128"/>
            </a:endParaRPr>
          </a:p>
          <a:p>
            <a:pPr>
              <a:lnSpc>
                <a:spcPct val="40000"/>
              </a:lnSpc>
            </a:pPr>
            <a:r>
              <a:rPr lang="zh-CN" altLang="en-US" sz="1400">
                <a:solidFill>
                  <a:schemeClr val="bg1"/>
                </a:solidFill>
                <a:latin typeface="汉仪中宋简" panose="02010609000101010101" charset="-128"/>
                <a:ea typeface="汉仪中宋简" panose="02010609000101010101" charset="-128"/>
              </a:rPr>
              <a:t>好玩也要安全放心</a:t>
            </a:r>
          </a:p>
        </p:txBody>
      </p:sp>
      <p:pic>
        <p:nvPicPr>
          <p:cNvPr id="30" name="图片 29"/>
          <p:cNvPicPr>
            <a:picLocks noChangeAspect="1"/>
          </p:cNvPicPr>
          <p:nvPr/>
        </p:nvPicPr>
        <p:blipFill>
          <a:blip r:embed="rId7"/>
          <a:stretch>
            <a:fillRect/>
          </a:stretch>
        </p:blipFill>
        <p:spPr>
          <a:xfrm>
            <a:off x="6575425" y="4250690"/>
            <a:ext cx="2512060" cy="1377950"/>
          </a:xfrm>
          <a:prstGeom prst="rect">
            <a:avLst/>
          </a:prstGeom>
        </p:spPr>
      </p:pic>
      <p:sp>
        <p:nvSpPr>
          <p:cNvPr id="32" name="文本框 31"/>
          <p:cNvSpPr txBox="1"/>
          <p:nvPr/>
        </p:nvSpPr>
        <p:spPr>
          <a:xfrm>
            <a:off x="7183755" y="5980430"/>
            <a:ext cx="1706880" cy="306705"/>
          </a:xfrm>
          <a:prstGeom prst="rect">
            <a:avLst/>
          </a:prstGeom>
          <a:noFill/>
        </p:spPr>
        <p:txBody>
          <a:bodyPr wrap="square" rtlCol="0">
            <a:spAutoFit/>
          </a:bodyPr>
          <a:lstStyle/>
          <a:p>
            <a:r>
              <a:rPr lang="zh-CN" altLang="en-US" sz="1400">
                <a:solidFill>
                  <a:schemeClr val="bg1"/>
                </a:solidFill>
                <a:latin typeface="汉仪中宋简" panose="02010609000101010101" charset="-128"/>
                <a:ea typeface="汉仪中宋简" panose="02010609000101010101" charset="-128"/>
              </a:rPr>
              <a:t>组合滑道</a:t>
            </a:r>
          </a:p>
        </p:txBody>
      </p:sp>
      <p:pic>
        <p:nvPicPr>
          <p:cNvPr id="33" name="图片 32"/>
          <p:cNvPicPr>
            <a:picLocks noChangeAspect="1"/>
          </p:cNvPicPr>
          <p:nvPr/>
        </p:nvPicPr>
        <p:blipFill>
          <a:blip r:embed="rId8"/>
          <a:stretch>
            <a:fillRect/>
          </a:stretch>
        </p:blipFill>
        <p:spPr>
          <a:xfrm>
            <a:off x="9313545" y="4252595"/>
            <a:ext cx="2592070" cy="1367155"/>
          </a:xfrm>
          <a:prstGeom prst="rect">
            <a:avLst/>
          </a:prstGeom>
        </p:spPr>
      </p:pic>
      <p:sp>
        <p:nvSpPr>
          <p:cNvPr id="34" name="文本框 33"/>
          <p:cNvSpPr txBox="1"/>
          <p:nvPr/>
        </p:nvSpPr>
        <p:spPr>
          <a:xfrm>
            <a:off x="10306685" y="5975985"/>
            <a:ext cx="1706880" cy="306705"/>
          </a:xfrm>
          <a:prstGeom prst="rect">
            <a:avLst/>
          </a:prstGeom>
          <a:noFill/>
        </p:spPr>
        <p:txBody>
          <a:bodyPr wrap="square" rtlCol="0">
            <a:spAutoFit/>
          </a:bodyPr>
          <a:lstStyle/>
          <a:p>
            <a:r>
              <a:rPr lang="zh-CN" altLang="en-US" sz="1400">
                <a:solidFill>
                  <a:schemeClr val="bg1"/>
                </a:solidFill>
                <a:latin typeface="汉仪中宋简" panose="02010609000101010101" charset="-128"/>
                <a:ea typeface="汉仪中宋简" panose="02010609000101010101" charset="-128"/>
              </a:rPr>
              <a:t>漂流河</a:t>
            </a:r>
          </a:p>
        </p:txBody>
      </p:sp>
      <p:pic>
        <p:nvPicPr>
          <p:cNvPr id="35" name="图片 34"/>
          <p:cNvPicPr>
            <a:picLocks noChangeAspect="1"/>
          </p:cNvPicPr>
          <p:nvPr/>
        </p:nvPicPr>
        <p:blipFill>
          <a:blip r:embed="rId9"/>
          <a:stretch>
            <a:fillRect/>
          </a:stretch>
        </p:blipFill>
        <p:spPr>
          <a:xfrm>
            <a:off x="5464175" y="3082925"/>
            <a:ext cx="1263650" cy="6921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534352" y="4539259"/>
            <a:ext cx="4791710" cy="830997"/>
          </a:xfrm>
          <a:prstGeom prst="rect">
            <a:avLst/>
          </a:prstGeom>
          <a:noFill/>
        </p:spPr>
        <p:txBody>
          <a:bodyPr wrap="square" rtlCol="0">
            <a:spAutoFit/>
          </a:bodyPr>
          <a:lstStyle/>
          <a:p>
            <a:pPr>
              <a:buClrTx/>
              <a:buSzTx/>
              <a:buFontTx/>
            </a:pPr>
            <a:r>
              <a:rPr lang="zh-CN" altLang="en-US" sz="4800" dirty="0">
                <a:solidFill>
                  <a:schemeClr val="bg1"/>
                </a:solidFill>
                <a:latin typeface="汉仪中宋简" panose="02010609000101010101" charset="-122"/>
                <a:ea typeface="汉仪中宋简" panose="02010609000101010101" charset="-122"/>
                <a:cs typeface="华文行楷" panose="02010800040101010101" charset="-122"/>
              </a:rPr>
              <a:t>梅赛德斯-奔驰</a:t>
            </a:r>
          </a:p>
        </p:txBody>
      </p:sp>
      <p:cxnSp>
        <p:nvCxnSpPr>
          <p:cNvPr id="2" name="直接连接符 1"/>
          <p:cNvCxnSpPr/>
          <p:nvPr/>
        </p:nvCxnSpPr>
        <p:spPr>
          <a:xfrm flipH="1">
            <a:off x="637540"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flipH="1">
            <a:off x="1462405"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flipH="1">
            <a:off x="2287270"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H="1">
            <a:off x="3303905" y="3429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9" name="直接连接符 8"/>
          <p:cNvCxnSpPr/>
          <p:nvPr/>
        </p:nvCxnSpPr>
        <p:spPr>
          <a:xfrm flipH="1">
            <a:off x="4137025"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6357620" y="488950"/>
            <a:ext cx="4749800" cy="922020"/>
          </a:xfrm>
          <a:prstGeom prst="rect">
            <a:avLst/>
          </a:prstGeom>
          <a:noFill/>
        </p:spPr>
        <p:txBody>
          <a:bodyPr wrap="square" rtlCol="0" anchor="t">
            <a:spAutoFit/>
          </a:bodyPr>
          <a:lstStyle/>
          <a:p>
            <a:r>
              <a:rPr lang="en-US" altLang="zh-CN" sz="5400" b="1" dirty="0">
                <a:latin typeface="CorpoS" pitchFamily="2" charset="0"/>
                <a:ea typeface="汉仪中宋简" panose="02010609000101010101" charset="-122"/>
                <a:sym typeface="微软雅黑" panose="020B0503020204020204" charset="-122"/>
              </a:rPr>
              <a:t>CONTENTS</a:t>
            </a:r>
          </a:p>
        </p:txBody>
      </p:sp>
      <p:sp>
        <p:nvSpPr>
          <p:cNvPr id="15" name="文本框 14"/>
          <p:cNvSpPr txBox="1"/>
          <p:nvPr/>
        </p:nvSpPr>
        <p:spPr>
          <a:xfrm rot="10800000" flipV="1">
            <a:off x="6441440" y="1708785"/>
            <a:ext cx="1029335" cy="706755"/>
          </a:xfrm>
          <a:prstGeom prst="rect">
            <a:avLst/>
          </a:prstGeom>
          <a:noFill/>
        </p:spPr>
        <p:txBody>
          <a:bodyPr wrap="square" rtlCol="0" anchor="t">
            <a:spAutoFit/>
          </a:bodyPr>
          <a:lstStyle/>
          <a:p>
            <a:r>
              <a:rPr lang="zh-CN" altLang="en-US" sz="4000" b="1" dirty="0">
                <a:latin typeface="汉仪中宋简" panose="02010609000101010101" charset="-122"/>
                <a:ea typeface="汉仪中宋简" panose="02010609000101010101" charset="-122"/>
                <a:sym typeface="+mn-ea"/>
              </a:rPr>
              <a:t>0</a:t>
            </a:r>
            <a:r>
              <a:rPr lang="en-US" altLang="zh-CN" sz="4000" b="1" dirty="0">
                <a:latin typeface="汉仪中宋简" panose="02010609000101010101" charset="-122"/>
                <a:ea typeface="汉仪中宋简" panose="02010609000101010101" charset="-122"/>
                <a:sym typeface="+mn-ea"/>
              </a:rPr>
              <a:t>3</a:t>
            </a:r>
          </a:p>
        </p:txBody>
      </p:sp>
      <p:sp>
        <p:nvSpPr>
          <p:cNvPr id="17" name="矩形 16"/>
          <p:cNvSpPr/>
          <p:nvPr/>
        </p:nvSpPr>
        <p:spPr>
          <a:xfrm>
            <a:off x="7497928" y="1748823"/>
            <a:ext cx="2929890" cy="645160"/>
          </a:xfrm>
          <a:prstGeom prst="rect">
            <a:avLst/>
          </a:prstGeom>
        </p:spPr>
        <p:txBody>
          <a:bodyPr wrap="none">
            <a:spAutoFit/>
            <a:scene3d>
              <a:camera prst="orthographicFront"/>
              <a:lightRig rig="threePt" dir="t"/>
            </a:scene3d>
            <a:sp3d contourW="12700"/>
          </a:bodyPr>
          <a:lstStyle/>
          <a:p>
            <a:pPr algn="ctr"/>
            <a:r>
              <a:rPr lang="zh-CN" altLang="en-US" sz="3600" b="1" dirty="0">
                <a:solidFill>
                  <a:schemeClr val="tx1"/>
                </a:solidFill>
                <a:latin typeface="汉仪中宋简" panose="02010609000101010101" charset="-122"/>
                <a:ea typeface="汉仪中宋简" panose="02010609000101010101" charset="-122"/>
              </a:rPr>
              <a:t>活动细节分析</a:t>
            </a:r>
          </a:p>
        </p:txBody>
      </p:sp>
      <p:sp>
        <p:nvSpPr>
          <p:cNvPr id="10" name="矩形 9"/>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stretch>
            <a:fillRect/>
          </a:stretch>
        </p:blipFill>
        <p:spPr>
          <a:xfrm>
            <a:off x="480060" y="6578600"/>
            <a:ext cx="1395095" cy="262890"/>
          </a:xfrm>
          <a:prstGeom prst="rect">
            <a:avLst/>
          </a:prstGeom>
        </p:spPr>
      </p:pic>
      <p:sp>
        <p:nvSpPr>
          <p:cNvPr id="12" name="文本框 11"/>
          <p:cNvSpPr txBox="1"/>
          <p:nvPr/>
        </p:nvSpPr>
        <p:spPr>
          <a:xfrm>
            <a:off x="11475085" y="6561455"/>
            <a:ext cx="582295" cy="275590"/>
          </a:xfrm>
          <a:prstGeom prst="rect">
            <a:avLst/>
          </a:prstGeom>
          <a:noFill/>
        </p:spPr>
        <p:txBody>
          <a:bodyPr wrap="square" rtlCol="0">
            <a:spAutoFit/>
          </a:bodyPr>
          <a:lstStyle/>
          <a:p>
            <a:r>
              <a:rPr lang="en-US" altLang="zh-CN" sz="1200">
                <a:solidFill>
                  <a:schemeClr val="bg1"/>
                </a:solidFill>
              </a:rPr>
              <a:t>21</a:t>
            </a:r>
          </a:p>
        </p:txBody>
      </p:sp>
      <p:pic>
        <p:nvPicPr>
          <p:cNvPr id="120" name="图片 119"/>
          <p:cNvPicPr/>
          <p:nvPr/>
        </p:nvPicPr>
        <p:blipFill>
          <a:blip r:embed="rId3"/>
          <a:stretch>
            <a:fillRect/>
          </a:stretch>
        </p:blipFill>
        <p:spPr>
          <a:xfrm>
            <a:off x="6228715" y="2898775"/>
            <a:ext cx="5469255" cy="3425825"/>
          </a:xfrm>
          <a:prstGeom prst="rect">
            <a:avLst/>
          </a:prstGeom>
          <a:noFill/>
          <a:ln w="9525">
            <a:noFill/>
          </a:ln>
        </p:spPr>
      </p:pic>
      <p:sp>
        <p:nvSpPr>
          <p:cNvPr id="6" name="矩形 5"/>
          <p:cNvSpPr/>
          <p:nvPr/>
        </p:nvSpPr>
        <p:spPr>
          <a:xfrm>
            <a:off x="11047095" y="3165475"/>
            <a:ext cx="581660" cy="264160"/>
          </a:xfrm>
          <a:prstGeom prst="rect">
            <a:avLst/>
          </a:prstGeom>
          <a:solidFill>
            <a:srgbClr val="4D5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srcRect t="2106" r="1576"/>
          <a:stretch>
            <a:fillRect/>
          </a:stretch>
        </p:blipFill>
        <p:spPr>
          <a:xfrm>
            <a:off x="0" y="0"/>
            <a:ext cx="5946775" cy="65792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9210"/>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文本框 3"/>
          <p:cNvSpPr txBox="1"/>
          <p:nvPr/>
        </p:nvSpPr>
        <p:spPr>
          <a:xfrm>
            <a:off x="416560" y="399415"/>
            <a:ext cx="10439400" cy="706755"/>
          </a:xfrm>
          <a:prstGeom prst="rect">
            <a:avLst/>
          </a:prstGeom>
          <a:noFill/>
        </p:spPr>
        <p:txBody>
          <a:bodyPr wrap="square" rtlCol="0">
            <a:spAutoFit/>
          </a:bodyPr>
          <a:lstStyle/>
          <a:p>
            <a:r>
              <a:rPr lang="zh-CN" sz="4000">
                <a:solidFill>
                  <a:schemeClr val="bg1"/>
                </a:solidFill>
                <a:latin typeface="汉仪中宋简" panose="02010609000101010101" charset="-128"/>
                <a:ea typeface="汉仪中宋简" panose="02010609000101010101" charset="-128"/>
                <a:cs typeface="汉仪许静行楷W" panose="00020600040101010101" charset="-122"/>
              </a:rPr>
              <a:t>签到环节</a:t>
            </a:r>
          </a:p>
        </p:txBody>
      </p:sp>
      <p:pic>
        <p:nvPicPr>
          <p:cNvPr id="2" name="图片 1"/>
          <p:cNvPicPr>
            <a:picLocks noChangeAspect="1"/>
          </p:cNvPicPr>
          <p:nvPr/>
        </p:nvPicPr>
        <p:blipFill>
          <a:blip r:embed="rId3"/>
          <a:srcRect l="10486"/>
          <a:stretch>
            <a:fillRect/>
          </a:stretch>
        </p:blipFill>
        <p:spPr>
          <a:xfrm>
            <a:off x="416560" y="2538730"/>
            <a:ext cx="5149850" cy="3810000"/>
          </a:xfrm>
          <a:prstGeom prst="rect">
            <a:avLst/>
          </a:prstGeom>
        </p:spPr>
      </p:pic>
      <p:pic>
        <p:nvPicPr>
          <p:cNvPr id="6" name="图片 5"/>
          <p:cNvPicPr>
            <a:picLocks noChangeAspect="1"/>
          </p:cNvPicPr>
          <p:nvPr/>
        </p:nvPicPr>
        <p:blipFill>
          <a:blip r:embed="rId4"/>
          <a:stretch>
            <a:fillRect/>
          </a:stretch>
        </p:blipFill>
        <p:spPr>
          <a:xfrm>
            <a:off x="5751195" y="2538730"/>
            <a:ext cx="5664200" cy="3809365"/>
          </a:xfrm>
          <a:prstGeom prst="rect">
            <a:avLst/>
          </a:prstGeom>
        </p:spPr>
      </p:pic>
      <p:sp>
        <p:nvSpPr>
          <p:cNvPr id="7" name="文本框 6"/>
          <p:cNvSpPr txBox="1"/>
          <p:nvPr/>
        </p:nvSpPr>
        <p:spPr>
          <a:xfrm>
            <a:off x="480060" y="1364615"/>
            <a:ext cx="3365500" cy="878840"/>
          </a:xfrm>
          <a:prstGeom prst="rect">
            <a:avLst/>
          </a:prstGeom>
          <a:noFill/>
        </p:spPr>
        <p:txBody>
          <a:bodyPr wrap="square" rtlCol="0">
            <a:spAutoFit/>
          </a:bodyPr>
          <a:lstStyle/>
          <a:p>
            <a:pPr>
              <a:lnSpc>
                <a:spcPct val="160000"/>
              </a:lnSpc>
            </a:pPr>
            <a:r>
              <a:rPr lang="zh-CN" altLang="en-US" sz="1600">
                <a:solidFill>
                  <a:schemeClr val="bg1"/>
                </a:solidFill>
                <a:latin typeface="汉仪晓波花月圆简" panose="00020600040101010101" charset="-122"/>
                <a:ea typeface="汉仪晓波花月圆简" panose="00020600040101010101" charset="-122"/>
              </a:rPr>
              <a:t>安排相关人员签到</a:t>
            </a:r>
          </a:p>
          <a:p>
            <a:pPr>
              <a:lnSpc>
                <a:spcPct val="160000"/>
              </a:lnSpc>
            </a:pPr>
            <a:r>
              <a:rPr lang="zh-CN" altLang="en-US" sz="1600">
                <a:solidFill>
                  <a:schemeClr val="bg1"/>
                </a:solidFill>
                <a:latin typeface="汉仪晓波花月圆简" panose="00020600040101010101" charset="-122"/>
                <a:ea typeface="汉仪晓波花月圆简" panose="00020600040101010101" charset="-122"/>
              </a:rPr>
              <a:t>随后贴号码牌和车身贴</a:t>
            </a:r>
          </a:p>
        </p:txBody>
      </p:sp>
      <p:pic>
        <p:nvPicPr>
          <p:cNvPr id="8" name="图片 7"/>
          <p:cNvPicPr>
            <a:picLocks noChangeAspect="1"/>
          </p:cNvPicPr>
          <p:nvPr/>
        </p:nvPicPr>
        <p:blipFill>
          <a:blip r:embed="rId5"/>
          <a:stretch>
            <a:fillRect/>
          </a:stretch>
        </p:blipFill>
        <p:spPr>
          <a:xfrm>
            <a:off x="8364220" y="224155"/>
            <a:ext cx="2078990" cy="2251075"/>
          </a:xfrm>
          <a:prstGeom prst="rect">
            <a:avLst/>
          </a:prstGeom>
        </p:spPr>
      </p:pic>
      <p:cxnSp>
        <p:nvCxnSpPr>
          <p:cNvPr id="10" name="直接连接符 9"/>
          <p:cNvCxnSpPr/>
          <p:nvPr/>
        </p:nvCxnSpPr>
        <p:spPr>
          <a:xfrm>
            <a:off x="3442970" y="1692910"/>
            <a:ext cx="4126865" cy="10795"/>
          </a:xfrm>
          <a:prstGeom prst="line">
            <a:avLst/>
          </a:prstGeom>
          <a:ln w="19050">
            <a:solidFill>
              <a:srgbClr val="C00000"/>
            </a:solidFill>
            <a:prstDash val="dash"/>
          </a:ln>
        </p:spPr>
        <p:style>
          <a:lnRef idx="2">
            <a:schemeClr val="dk1"/>
          </a:lnRef>
          <a:fillRef idx="0">
            <a:schemeClr val="dk1"/>
          </a:fillRef>
          <a:effectRef idx="1">
            <a:schemeClr val="dk1"/>
          </a:effectRef>
          <a:fontRef idx="minor">
            <a:schemeClr val="tx1"/>
          </a:fontRef>
        </p:style>
      </p:cxnSp>
      <p:sp>
        <p:nvSpPr>
          <p:cNvPr id="64" name="矩形 63"/>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6"/>
          <a:stretch>
            <a:fillRect/>
          </a:stretch>
        </p:blipFill>
        <p:spPr>
          <a:xfrm>
            <a:off x="480060" y="6578600"/>
            <a:ext cx="1395095" cy="262890"/>
          </a:xfrm>
          <a:prstGeom prst="rect">
            <a:avLst/>
          </a:prstGeom>
        </p:spPr>
      </p:pic>
      <p:sp>
        <p:nvSpPr>
          <p:cNvPr id="11" name="文本框 10"/>
          <p:cNvSpPr txBox="1"/>
          <p:nvPr/>
        </p:nvSpPr>
        <p:spPr>
          <a:xfrm>
            <a:off x="11415395" y="6557010"/>
            <a:ext cx="582295" cy="275590"/>
          </a:xfrm>
          <a:prstGeom prst="rect">
            <a:avLst/>
          </a:prstGeom>
          <a:noFill/>
        </p:spPr>
        <p:txBody>
          <a:bodyPr wrap="square" rtlCol="0">
            <a:spAutoFit/>
          </a:bodyPr>
          <a:lstStyle/>
          <a:p>
            <a:r>
              <a:rPr lang="en-US" altLang="zh-CN" sz="1200">
                <a:solidFill>
                  <a:schemeClr val="bg1"/>
                </a:solidFill>
              </a:rPr>
              <a:t>22</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9210"/>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stretch>
            <a:fillRect/>
          </a:stretch>
        </p:blipFill>
        <p:spPr>
          <a:xfrm>
            <a:off x="5869940" y="2092325"/>
            <a:ext cx="5739765" cy="3828415"/>
          </a:xfrm>
          <a:prstGeom prst="rect">
            <a:avLst/>
          </a:prstGeom>
        </p:spPr>
      </p:pic>
      <p:pic>
        <p:nvPicPr>
          <p:cNvPr id="144" name="图片 143"/>
          <p:cNvPicPr/>
          <p:nvPr/>
        </p:nvPicPr>
        <p:blipFill>
          <a:blip r:embed="rId3"/>
          <a:srcRect l="2012"/>
          <a:stretch>
            <a:fillRect/>
          </a:stretch>
        </p:blipFill>
        <p:spPr>
          <a:xfrm>
            <a:off x="756285" y="2092325"/>
            <a:ext cx="4864735" cy="3829050"/>
          </a:xfrm>
          <a:prstGeom prst="rect">
            <a:avLst/>
          </a:prstGeom>
          <a:noFill/>
          <a:ln w="9525">
            <a:noFill/>
          </a:ln>
        </p:spPr>
      </p:pic>
      <p:sp>
        <p:nvSpPr>
          <p:cNvPr id="6" name="文本框 5"/>
          <p:cNvSpPr txBox="1"/>
          <p:nvPr/>
        </p:nvSpPr>
        <p:spPr>
          <a:xfrm>
            <a:off x="630555" y="1279525"/>
            <a:ext cx="5968365" cy="337185"/>
          </a:xfrm>
          <a:prstGeom prst="rect">
            <a:avLst/>
          </a:prstGeom>
          <a:noFill/>
        </p:spPr>
        <p:txBody>
          <a:bodyPr wrap="square" rtlCol="0">
            <a:spAutoFit/>
          </a:bodyPr>
          <a:lstStyle/>
          <a:p>
            <a:r>
              <a:rPr lang="zh-CN" altLang="en-US" sz="1600">
                <a:solidFill>
                  <a:schemeClr val="bg1"/>
                </a:solidFill>
                <a:latin typeface="汉仪中宋简" panose="02010609000101010101" charset="-128"/>
                <a:ea typeface="汉仪中宋简" panose="02010609000101010101" charset="-128"/>
              </a:rPr>
              <a:t>借助手举牌、条幅等物料进行合影留念，利于后期宣传。</a:t>
            </a:r>
          </a:p>
        </p:txBody>
      </p:sp>
      <p:sp>
        <p:nvSpPr>
          <p:cNvPr id="7" name="文本框 6"/>
          <p:cNvSpPr txBox="1"/>
          <p:nvPr/>
        </p:nvSpPr>
        <p:spPr>
          <a:xfrm>
            <a:off x="630555" y="433070"/>
            <a:ext cx="3893185" cy="706755"/>
          </a:xfrm>
          <a:prstGeom prst="rect">
            <a:avLst/>
          </a:prstGeom>
          <a:noFill/>
        </p:spPr>
        <p:txBody>
          <a:bodyPr wrap="square" rtlCol="0">
            <a:spAutoFit/>
          </a:bodyPr>
          <a:lstStyle/>
          <a:p>
            <a:r>
              <a:rPr lang="zh-CN" sz="4000">
                <a:solidFill>
                  <a:schemeClr val="bg1"/>
                </a:solidFill>
                <a:latin typeface="汉仪中宋简" panose="02010609000101010101" charset="-128"/>
                <a:ea typeface="汉仪中宋简" panose="02010609000101010101" charset="-128"/>
                <a:cs typeface="汉仪许静行楷W" panose="00020600040101010101" charset="-122"/>
              </a:rPr>
              <a:t>合影留念</a:t>
            </a:r>
          </a:p>
        </p:txBody>
      </p:sp>
      <p:sp>
        <p:nvSpPr>
          <p:cNvPr id="64" name="矩形 63"/>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a:stretch>
            <a:fillRect/>
          </a:stretch>
        </p:blipFill>
        <p:spPr>
          <a:xfrm>
            <a:off x="480060" y="6578600"/>
            <a:ext cx="1395095" cy="262890"/>
          </a:xfrm>
          <a:prstGeom prst="rect">
            <a:avLst/>
          </a:prstGeom>
        </p:spPr>
      </p:pic>
      <p:sp>
        <p:nvSpPr>
          <p:cNvPr id="8" name="文本框 7"/>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23</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6195"/>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文本框 5"/>
          <p:cNvSpPr txBox="1"/>
          <p:nvPr/>
        </p:nvSpPr>
        <p:spPr>
          <a:xfrm>
            <a:off x="400685" y="1322705"/>
            <a:ext cx="10815955" cy="730885"/>
          </a:xfrm>
          <a:prstGeom prst="rect">
            <a:avLst/>
          </a:prstGeom>
          <a:noFill/>
        </p:spPr>
        <p:txBody>
          <a:bodyPr wrap="square" rtlCol="0">
            <a:spAutoFit/>
          </a:bodyPr>
          <a:lstStyle/>
          <a:p>
            <a:pPr>
              <a:lnSpc>
                <a:spcPct val="130000"/>
              </a:lnSpc>
            </a:pPr>
            <a:r>
              <a:rPr lang="zh-CN" altLang="en-US" sz="1600">
                <a:solidFill>
                  <a:schemeClr val="bg1"/>
                </a:solidFill>
                <a:latin typeface="汉仪中宋简" panose="02010609000101010101" charset="-128"/>
                <a:ea typeface="汉仪中宋简" panose="02010609000101010101" charset="-128"/>
              </a:rPr>
              <a:t>工作人员准备应急药箱，准备解暑藿香正气水、创可贴、黄连素等各种药品，为来宾提供方便。</a:t>
            </a:r>
          </a:p>
          <a:p>
            <a:pPr>
              <a:lnSpc>
                <a:spcPct val="130000"/>
              </a:lnSpc>
            </a:pPr>
            <a:r>
              <a:rPr lang="zh-CN" altLang="en-US" sz="1600">
                <a:solidFill>
                  <a:schemeClr val="bg1"/>
                </a:solidFill>
                <a:latin typeface="汉仪中宋简" panose="02010609000101010101" charset="-128"/>
                <a:ea typeface="汉仪中宋简" panose="02010609000101010101" charset="-128"/>
              </a:rPr>
              <a:t>提供依云矿泉水。</a:t>
            </a:r>
          </a:p>
        </p:txBody>
      </p:sp>
      <p:sp>
        <p:nvSpPr>
          <p:cNvPr id="5" name="文本框 4"/>
          <p:cNvSpPr txBox="1"/>
          <p:nvPr/>
        </p:nvSpPr>
        <p:spPr>
          <a:xfrm>
            <a:off x="586105" y="315595"/>
            <a:ext cx="2900045" cy="706755"/>
          </a:xfrm>
          <a:prstGeom prst="rect">
            <a:avLst/>
          </a:prstGeom>
          <a:noFill/>
        </p:spPr>
        <p:txBody>
          <a:bodyPr wrap="square" rtlCol="0">
            <a:spAutoFit/>
          </a:bodyPr>
          <a:lstStyle/>
          <a:p>
            <a:r>
              <a:rPr lang="zh-CN" sz="4000">
                <a:solidFill>
                  <a:schemeClr val="bg1"/>
                </a:solidFill>
                <a:latin typeface="汉仪中宋简" panose="02010609000101010101" charset="-128"/>
                <a:ea typeface="汉仪中宋简" panose="02010609000101010101" charset="-128"/>
                <a:cs typeface="汉仪许静行楷W" panose="00020600040101010101" charset="-122"/>
              </a:rPr>
              <a:t>活动补给</a:t>
            </a:r>
          </a:p>
        </p:txBody>
      </p:sp>
      <p:pic>
        <p:nvPicPr>
          <p:cNvPr id="7" name="图片 6"/>
          <p:cNvPicPr>
            <a:picLocks noChangeAspect="1"/>
          </p:cNvPicPr>
          <p:nvPr/>
        </p:nvPicPr>
        <p:blipFill>
          <a:blip r:embed="rId2"/>
          <a:stretch>
            <a:fillRect/>
          </a:stretch>
        </p:blipFill>
        <p:spPr>
          <a:xfrm>
            <a:off x="400685" y="2524125"/>
            <a:ext cx="4902835" cy="3281045"/>
          </a:xfrm>
          <a:prstGeom prst="rect">
            <a:avLst/>
          </a:prstGeom>
        </p:spPr>
      </p:pic>
      <p:sp>
        <p:nvSpPr>
          <p:cNvPr id="64" name="矩形 63"/>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480060" y="6578600"/>
            <a:ext cx="1395095" cy="262890"/>
          </a:xfrm>
          <a:prstGeom prst="rect">
            <a:avLst/>
          </a:prstGeom>
        </p:spPr>
      </p:pic>
      <p:sp>
        <p:nvSpPr>
          <p:cNvPr id="8" name="文本框 7"/>
          <p:cNvSpPr txBox="1"/>
          <p:nvPr/>
        </p:nvSpPr>
        <p:spPr>
          <a:xfrm>
            <a:off x="11470640" y="6557010"/>
            <a:ext cx="836295" cy="275590"/>
          </a:xfrm>
          <a:prstGeom prst="rect">
            <a:avLst/>
          </a:prstGeom>
          <a:noFill/>
        </p:spPr>
        <p:txBody>
          <a:bodyPr wrap="square" rtlCol="0">
            <a:spAutoFit/>
          </a:bodyPr>
          <a:lstStyle/>
          <a:p>
            <a:r>
              <a:rPr lang="en-US" altLang="zh-CN" sz="1200">
                <a:solidFill>
                  <a:schemeClr val="bg1"/>
                </a:solidFill>
              </a:rPr>
              <a:t>24</a:t>
            </a:r>
          </a:p>
        </p:txBody>
      </p:sp>
      <p:pic>
        <p:nvPicPr>
          <p:cNvPr id="2" name="图片 1"/>
          <p:cNvPicPr/>
          <p:nvPr/>
        </p:nvPicPr>
        <p:blipFill>
          <a:blip r:embed="rId4"/>
          <a:stretch>
            <a:fillRect/>
          </a:stretch>
        </p:blipFill>
        <p:spPr>
          <a:xfrm>
            <a:off x="6353810" y="2053590"/>
            <a:ext cx="3863340" cy="403225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9210"/>
            <a:ext cx="12186285" cy="659320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1" name="文本框 10"/>
          <p:cNvSpPr txBox="1"/>
          <p:nvPr/>
        </p:nvSpPr>
        <p:spPr>
          <a:xfrm>
            <a:off x="416560" y="294005"/>
            <a:ext cx="10682605" cy="706755"/>
          </a:xfrm>
          <a:prstGeom prst="rect">
            <a:avLst/>
          </a:prstGeom>
          <a:noFill/>
        </p:spPr>
        <p:txBody>
          <a:bodyPr wrap="square" rtlCol="0">
            <a:spAutoFit/>
          </a:bodyPr>
          <a:lstStyle/>
          <a:p>
            <a:r>
              <a:rPr lang="zh-CN" sz="4000">
                <a:solidFill>
                  <a:schemeClr val="bg1"/>
                </a:solidFill>
                <a:latin typeface="汉仪中宋简" panose="02010609000101010101" charset="-128"/>
                <a:ea typeface="汉仪中宋简" panose="02010609000101010101" charset="-128"/>
                <a:cs typeface="汉仪许静行楷W" panose="00020600040101010101" charset="-122"/>
              </a:rPr>
              <a:t>活动记录</a:t>
            </a:r>
            <a:endParaRPr lang="zh-CN" sz="4000">
              <a:solidFill>
                <a:schemeClr val="bg1"/>
              </a:solidFill>
              <a:latin typeface="汉仪中宋简" panose="02010609000101010101" charset="-128"/>
              <a:ea typeface="汉仪中宋简" panose="02010609000101010101" charset="-128"/>
              <a:cs typeface="汉仪许静行楷W" panose="00020600040101010101" charset="-122"/>
              <a:sym typeface="+mn-ea"/>
            </a:endParaRPr>
          </a:p>
        </p:txBody>
      </p:sp>
      <p:pic>
        <p:nvPicPr>
          <p:cNvPr id="2" name="图片 1"/>
          <p:cNvPicPr>
            <a:picLocks noChangeAspect="1"/>
          </p:cNvPicPr>
          <p:nvPr/>
        </p:nvPicPr>
        <p:blipFill>
          <a:blip r:embed="rId2"/>
          <a:stretch>
            <a:fillRect/>
          </a:stretch>
        </p:blipFill>
        <p:spPr>
          <a:xfrm>
            <a:off x="621030" y="1458595"/>
            <a:ext cx="4705350" cy="2819400"/>
          </a:xfrm>
          <a:prstGeom prst="rect">
            <a:avLst/>
          </a:prstGeom>
        </p:spPr>
      </p:pic>
      <p:pic>
        <p:nvPicPr>
          <p:cNvPr id="117" name="图片 116"/>
          <p:cNvPicPr/>
          <p:nvPr/>
        </p:nvPicPr>
        <p:blipFill>
          <a:blip r:embed="rId3"/>
          <a:stretch>
            <a:fillRect/>
          </a:stretch>
        </p:blipFill>
        <p:spPr>
          <a:xfrm>
            <a:off x="6260465" y="708025"/>
            <a:ext cx="4838700" cy="4495800"/>
          </a:xfrm>
          <a:prstGeom prst="rect">
            <a:avLst/>
          </a:prstGeom>
          <a:noFill/>
          <a:ln w="9525">
            <a:noFill/>
          </a:ln>
        </p:spPr>
      </p:pic>
      <p:sp>
        <p:nvSpPr>
          <p:cNvPr id="3" name="文本框 2"/>
          <p:cNvSpPr txBox="1"/>
          <p:nvPr/>
        </p:nvSpPr>
        <p:spPr>
          <a:xfrm>
            <a:off x="545465" y="4866640"/>
            <a:ext cx="5873115" cy="337185"/>
          </a:xfrm>
          <a:prstGeom prst="rect">
            <a:avLst/>
          </a:prstGeom>
          <a:noFill/>
        </p:spPr>
        <p:txBody>
          <a:bodyPr wrap="square" rtlCol="0">
            <a:spAutoFit/>
          </a:bodyPr>
          <a:lstStyle/>
          <a:p>
            <a:r>
              <a:rPr lang="zh-CN" altLang="en-US" sz="1600">
                <a:solidFill>
                  <a:schemeClr val="bg1"/>
                </a:solidFill>
                <a:latin typeface="汉仪中宋简" panose="02010609000101010101" charset="-128"/>
                <a:ea typeface="汉仪中宋简" panose="02010609000101010101" charset="-128"/>
              </a:rPr>
              <a:t>摄影师、摄像师记录活动精彩瞬间，照片视频实时直播。</a:t>
            </a:r>
          </a:p>
        </p:txBody>
      </p:sp>
      <p:sp>
        <p:nvSpPr>
          <p:cNvPr id="64" name="矩形 63"/>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stretch>
            <a:fillRect/>
          </a:stretch>
        </p:blipFill>
        <p:spPr>
          <a:xfrm>
            <a:off x="480060" y="6578600"/>
            <a:ext cx="1395095" cy="262890"/>
          </a:xfrm>
          <a:prstGeom prst="rect">
            <a:avLst/>
          </a:prstGeom>
        </p:spPr>
      </p:pic>
      <p:sp>
        <p:nvSpPr>
          <p:cNvPr id="12" name="文本框 11"/>
          <p:cNvSpPr txBox="1"/>
          <p:nvPr/>
        </p:nvSpPr>
        <p:spPr>
          <a:xfrm>
            <a:off x="11383645" y="6557010"/>
            <a:ext cx="582295" cy="275590"/>
          </a:xfrm>
          <a:prstGeom prst="rect">
            <a:avLst/>
          </a:prstGeom>
          <a:noFill/>
        </p:spPr>
        <p:txBody>
          <a:bodyPr wrap="square" rtlCol="0">
            <a:spAutoFit/>
          </a:bodyPr>
          <a:lstStyle/>
          <a:p>
            <a:r>
              <a:rPr lang="en-US" altLang="zh-CN" sz="1200">
                <a:solidFill>
                  <a:schemeClr val="bg1"/>
                </a:solidFill>
              </a:rPr>
              <a:t>25</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534352" y="4539259"/>
            <a:ext cx="4791710" cy="830997"/>
          </a:xfrm>
          <a:prstGeom prst="rect">
            <a:avLst/>
          </a:prstGeom>
          <a:noFill/>
        </p:spPr>
        <p:txBody>
          <a:bodyPr wrap="square" rtlCol="0">
            <a:spAutoFit/>
          </a:bodyPr>
          <a:lstStyle/>
          <a:p>
            <a:pPr>
              <a:buClrTx/>
              <a:buSzTx/>
              <a:buFontTx/>
            </a:pPr>
            <a:r>
              <a:rPr lang="zh-CN" altLang="en-US" sz="4800" dirty="0">
                <a:solidFill>
                  <a:schemeClr val="bg1"/>
                </a:solidFill>
                <a:latin typeface="汉仪中宋简" panose="02010609000101010101" charset="-122"/>
                <a:ea typeface="汉仪中宋简" panose="02010609000101010101" charset="-122"/>
                <a:cs typeface="华文行楷" panose="02010800040101010101" charset="-122"/>
              </a:rPr>
              <a:t>梅赛德斯-奔驰</a:t>
            </a:r>
          </a:p>
        </p:txBody>
      </p:sp>
      <p:cxnSp>
        <p:nvCxnSpPr>
          <p:cNvPr id="2" name="直接连接符 1"/>
          <p:cNvCxnSpPr/>
          <p:nvPr/>
        </p:nvCxnSpPr>
        <p:spPr>
          <a:xfrm flipH="1">
            <a:off x="637540"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flipH="1">
            <a:off x="1462405"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flipH="1">
            <a:off x="2287270" y="2413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H="1">
            <a:off x="3303905" y="34290"/>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cxnSp>
        <p:nvCxnSpPr>
          <p:cNvPr id="9" name="直接连接符 8"/>
          <p:cNvCxnSpPr/>
          <p:nvPr/>
        </p:nvCxnSpPr>
        <p:spPr>
          <a:xfrm flipH="1">
            <a:off x="4137025" y="28575"/>
            <a:ext cx="17145" cy="650494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6357620" y="488950"/>
            <a:ext cx="4749800" cy="922020"/>
          </a:xfrm>
          <a:prstGeom prst="rect">
            <a:avLst/>
          </a:prstGeom>
          <a:noFill/>
        </p:spPr>
        <p:txBody>
          <a:bodyPr wrap="square" rtlCol="0" anchor="t">
            <a:spAutoFit/>
          </a:bodyPr>
          <a:lstStyle/>
          <a:p>
            <a:r>
              <a:rPr lang="en-US" altLang="zh-CN" sz="5400" b="1" dirty="0">
                <a:latin typeface="CorpoS" pitchFamily="2" charset="0"/>
                <a:ea typeface="汉仪中宋简" panose="02010609000101010101" charset="-122"/>
                <a:sym typeface="微软雅黑" panose="020B0503020204020204" charset="-122"/>
              </a:rPr>
              <a:t>CONTENTS</a:t>
            </a:r>
          </a:p>
        </p:txBody>
      </p:sp>
      <p:pic>
        <p:nvPicPr>
          <p:cNvPr id="141" name="图片 140"/>
          <p:cNvPicPr/>
          <p:nvPr/>
        </p:nvPicPr>
        <p:blipFill>
          <a:blip r:embed="rId2"/>
          <a:srcRect l="18732" r="25593"/>
          <a:stretch>
            <a:fillRect/>
          </a:stretch>
        </p:blipFill>
        <p:spPr>
          <a:xfrm>
            <a:off x="0" y="0"/>
            <a:ext cx="5810250" cy="6714490"/>
          </a:xfrm>
          <a:prstGeom prst="rect">
            <a:avLst/>
          </a:prstGeom>
          <a:noFill/>
          <a:ln w="9525">
            <a:noFill/>
          </a:ln>
        </p:spPr>
      </p:pic>
      <p:sp>
        <p:nvSpPr>
          <p:cNvPr id="15" name="文本框 14"/>
          <p:cNvSpPr txBox="1"/>
          <p:nvPr/>
        </p:nvSpPr>
        <p:spPr>
          <a:xfrm rot="10800000" flipV="1">
            <a:off x="6441440" y="1708785"/>
            <a:ext cx="1029335" cy="706755"/>
          </a:xfrm>
          <a:prstGeom prst="rect">
            <a:avLst/>
          </a:prstGeom>
          <a:noFill/>
        </p:spPr>
        <p:txBody>
          <a:bodyPr wrap="square" rtlCol="0" anchor="t">
            <a:spAutoFit/>
          </a:bodyPr>
          <a:lstStyle/>
          <a:p>
            <a:r>
              <a:rPr lang="zh-CN" altLang="en-US" sz="4000" b="1" dirty="0">
                <a:latin typeface="汉仪中宋简" panose="02010609000101010101" charset="-122"/>
                <a:ea typeface="汉仪中宋简" panose="02010609000101010101" charset="-122"/>
                <a:sym typeface="+mn-ea"/>
              </a:rPr>
              <a:t>0</a:t>
            </a:r>
            <a:r>
              <a:rPr lang="en-US" altLang="zh-CN" sz="4000" b="1" dirty="0">
                <a:latin typeface="汉仪中宋简" panose="02010609000101010101" charset="-122"/>
                <a:ea typeface="汉仪中宋简" panose="02010609000101010101" charset="-122"/>
                <a:sym typeface="+mn-ea"/>
              </a:rPr>
              <a:t>4</a:t>
            </a:r>
          </a:p>
        </p:txBody>
      </p:sp>
      <p:sp>
        <p:nvSpPr>
          <p:cNvPr id="17" name="矩形 16"/>
          <p:cNvSpPr/>
          <p:nvPr/>
        </p:nvSpPr>
        <p:spPr>
          <a:xfrm>
            <a:off x="7497928" y="1748823"/>
            <a:ext cx="2929890" cy="645160"/>
          </a:xfrm>
          <a:prstGeom prst="rect">
            <a:avLst/>
          </a:prstGeom>
        </p:spPr>
        <p:txBody>
          <a:bodyPr wrap="none">
            <a:spAutoFit/>
            <a:scene3d>
              <a:camera prst="orthographicFront"/>
              <a:lightRig rig="threePt" dir="t"/>
            </a:scene3d>
            <a:sp3d contourW="12700"/>
          </a:bodyPr>
          <a:lstStyle/>
          <a:p>
            <a:pPr algn="ctr"/>
            <a:r>
              <a:rPr lang="zh-CN" altLang="en-US" sz="3600" b="1" dirty="0">
                <a:solidFill>
                  <a:schemeClr val="tx1"/>
                </a:solidFill>
                <a:latin typeface="汉仪中宋简" panose="02010609000101010101" charset="-122"/>
                <a:ea typeface="汉仪中宋简" panose="02010609000101010101" charset="-122"/>
              </a:rPr>
              <a:t>活动执行方案</a:t>
            </a:r>
          </a:p>
        </p:txBody>
      </p:sp>
      <p:sp>
        <p:nvSpPr>
          <p:cNvPr id="10" name="矩形 9"/>
          <p:cNvSpPr/>
          <p:nvPr/>
        </p:nvSpPr>
        <p:spPr>
          <a:xfrm>
            <a:off x="0" y="6544945"/>
            <a:ext cx="12198985" cy="3162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stretch>
            <a:fillRect/>
          </a:stretch>
        </p:blipFill>
        <p:spPr>
          <a:xfrm>
            <a:off x="480060" y="6578600"/>
            <a:ext cx="1395095" cy="262890"/>
          </a:xfrm>
          <a:prstGeom prst="rect">
            <a:avLst/>
          </a:prstGeom>
        </p:spPr>
      </p:pic>
      <p:sp>
        <p:nvSpPr>
          <p:cNvPr id="12" name="文本框 11"/>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26</a:t>
            </a:r>
          </a:p>
        </p:txBody>
      </p:sp>
      <p:pic>
        <p:nvPicPr>
          <p:cNvPr id="121" name="图片 120"/>
          <p:cNvPicPr/>
          <p:nvPr/>
        </p:nvPicPr>
        <p:blipFill>
          <a:blip r:embed="rId4"/>
          <a:stretch>
            <a:fillRect/>
          </a:stretch>
        </p:blipFill>
        <p:spPr>
          <a:xfrm>
            <a:off x="6441440" y="2731770"/>
            <a:ext cx="5076825" cy="3552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75" y="0"/>
            <a:ext cx="12223115" cy="686816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651000" y="758825"/>
            <a:ext cx="8890000" cy="5340350"/>
          </a:xfrm>
          <a:prstGeom prst="rect">
            <a:avLst/>
          </a:prstGeom>
        </p:spPr>
      </p:pic>
      <p:pic>
        <p:nvPicPr>
          <p:cNvPr id="6" name="图片 5"/>
          <p:cNvPicPr>
            <a:picLocks noChangeAspect="1"/>
          </p:cNvPicPr>
          <p:nvPr/>
        </p:nvPicPr>
        <p:blipFill>
          <a:blip r:embed="rId2"/>
          <a:stretch>
            <a:fillRect/>
          </a:stretch>
        </p:blipFill>
        <p:spPr>
          <a:xfrm>
            <a:off x="1651000" y="758825"/>
            <a:ext cx="8890000" cy="5340350"/>
          </a:xfrm>
          <a:prstGeom prst="rect">
            <a:avLst/>
          </a:prstGeom>
        </p:spPr>
      </p:pic>
      <p:pic>
        <p:nvPicPr>
          <p:cNvPr id="7" name="图片 6"/>
          <p:cNvPicPr>
            <a:picLocks noChangeAspect="1"/>
          </p:cNvPicPr>
          <p:nvPr/>
        </p:nvPicPr>
        <p:blipFill>
          <a:blip r:embed="rId2"/>
          <a:stretch>
            <a:fillRect/>
          </a:stretch>
        </p:blipFill>
        <p:spPr>
          <a:xfrm>
            <a:off x="1026795" y="970915"/>
            <a:ext cx="9588500" cy="5760085"/>
          </a:xfrm>
          <a:prstGeom prst="rect">
            <a:avLst/>
          </a:prstGeom>
        </p:spPr>
      </p:pic>
      <p:sp>
        <p:nvSpPr>
          <p:cNvPr id="8" name="文本框 7"/>
          <p:cNvSpPr txBox="1"/>
          <p:nvPr/>
        </p:nvSpPr>
        <p:spPr>
          <a:xfrm>
            <a:off x="358140" y="523875"/>
            <a:ext cx="4031615"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主画面</a:t>
            </a:r>
          </a:p>
        </p:txBody>
      </p:sp>
      <p:sp>
        <p:nvSpPr>
          <p:cNvPr id="12" name="文本框 11"/>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27</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75" y="0"/>
            <a:ext cx="12223115" cy="686816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stretch>
            <a:fillRect/>
          </a:stretch>
        </p:blipFill>
        <p:spPr>
          <a:xfrm>
            <a:off x="92075" y="2203450"/>
            <a:ext cx="11851005" cy="1033145"/>
          </a:xfrm>
          <a:prstGeom prst="rect">
            <a:avLst/>
          </a:prstGeom>
        </p:spPr>
      </p:pic>
      <p:pic>
        <p:nvPicPr>
          <p:cNvPr id="5" name="图片 4"/>
          <p:cNvPicPr>
            <a:picLocks noChangeAspect="1"/>
          </p:cNvPicPr>
          <p:nvPr/>
        </p:nvPicPr>
        <p:blipFill>
          <a:blip r:embed="rId2"/>
          <a:stretch>
            <a:fillRect/>
          </a:stretch>
        </p:blipFill>
        <p:spPr>
          <a:xfrm>
            <a:off x="92075" y="3653155"/>
            <a:ext cx="11851005" cy="1033145"/>
          </a:xfrm>
          <a:prstGeom prst="rect">
            <a:avLst/>
          </a:prstGeom>
        </p:spPr>
      </p:pic>
      <p:pic>
        <p:nvPicPr>
          <p:cNvPr id="6" name="图片 5"/>
          <p:cNvPicPr>
            <a:picLocks noChangeAspect="1"/>
          </p:cNvPicPr>
          <p:nvPr/>
        </p:nvPicPr>
        <p:blipFill>
          <a:blip r:embed="rId2"/>
          <a:stretch>
            <a:fillRect/>
          </a:stretch>
        </p:blipFill>
        <p:spPr>
          <a:xfrm>
            <a:off x="92075" y="5102860"/>
            <a:ext cx="11851005" cy="1033145"/>
          </a:xfrm>
          <a:prstGeom prst="rect">
            <a:avLst/>
          </a:prstGeom>
        </p:spPr>
      </p:pic>
      <p:sp>
        <p:nvSpPr>
          <p:cNvPr id="8" name="文本框 7"/>
          <p:cNvSpPr txBox="1"/>
          <p:nvPr/>
        </p:nvSpPr>
        <p:spPr>
          <a:xfrm>
            <a:off x="336550" y="883920"/>
            <a:ext cx="4031615"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条幅</a:t>
            </a:r>
          </a:p>
        </p:txBody>
      </p:sp>
      <p:sp>
        <p:nvSpPr>
          <p:cNvPr id="12" name="文本框 11"/>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28</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115" y="0"/>
            <a:ext cx="12223115" cy="686816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clrChange>
              <a:clrFrom>
                <a:srgbClr val="282828">
                  <a:alpha val="100000"/>
                </a:srgbClr>
              </a:clrFrom>
              <a:clrTo>
                <a:srgbClr val="282828">
                  <a:alpha val="100000"/>
                  <a:alpha val="0"/>
                </a:srgbClr>
              </a:clrTo>
            </a:clrChange>
          </a:blip>
          <a:stretch>
            <a:fillRect/>
          </a:stretch>
        </p:blipFill>
        <p:spPr>
          <a:xfrm>
            <a:off x="3523615" y="1228725"/>
            <a:ext cx="5314950" cy="5257800"/>
          </a:xfrm>
          <a:prstGeom prst="rect">
            <a:avLst/>
          </a:prstGeom>
        </p:spPr>
      </p:pic>
      <p:sp>
        <p:nvSpPr>
          <p:cNvPr id="8" name="文本框 7"/>
          <p:cNvSpPr txBox="1"/>
          <p:nvPr/>
        </p:nvSpPr>
        <p:spPr>
          <a:xfrm>
            <a:off x="336550" y="883920"/>
            <a:ext cx="4031615"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号码贴</a:t>
            </a:r>
          </a:p>
        </p:txBody>
      </p:sp>
      <p:sp>
        <p:nvSpPr>
          <p:cNvPr id="12" name="文本框 11"/>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29</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75" y="0"/>
            <a:ext cx="12223115" cy="686816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clrChange>
              <a:clrFrom>
                <a:srgbClr val="282828">
                  <a:alpha val="100000"/>
                </a:srgbClr>
              </a:clrFrom>
              <a:clrTo>
                <a:srgbClr val="282828">
                  <a:alpha val="100000"/>
                  <a:alpha val="0"/>
                </a:srgbClr>
              </a:clrTo>
            </a:clrChange>
          </a:blip>
          <a:stretch>
            <a:fillRect/>
          </a:stretch>
        </p:blipFill>
        <p:spPr>
          <a:xfrm>
            <a:off x="1001395" y="1528445"/>
            <a:ext cx="10415270" cy="4383405"/>
          </a:xfrm>
          <a:prstGeom prst="rect">
            <a:avLst/>
          </a:prstGeom>
        </p:spPr>
      </p:pic>
      <p:sp>
        <p:nvSpPr>
          <p:cNvPr id="8" name="文本框 7"/>
          <p:cNvSpPr txBox="1"/>
          <p:nvPr/>
        </p:nvSpPr>
        <p:spPr>
          <a:xfrm>
            <a:off x="336550" y="883920"/>
            <a:ext cx="4031615" cy="645160"/>
          </a:xfrm>
          <a:prstGeom prst="rect">
            <a:avLst/>
          </a:prstGeom>
          <a:noFill/>
        </p:spPr>
        <p:txBody>
          <a:bodyPr wrap="square" rtlCol="0">
            <a:spAutoFit/>
          </a:bodyPr>
          <a:lstStyle/>
          <a:p>
            <a:r>
              <a:rPr lang="zh-CN" altLang="en-US" sz="3600">
                <a:solidFill>
                  <a:schemeClr val="bg1"/>
                </a:solidFill>
                <a:latin typeface="汉仪中宋简" panose="02010609000101010101" charset="-128"/>
                <a:ea typeface="汉仪中宋简" panose="02010609000101010101" charset="-128"/>
              </a:rPr>
              <a:t>车身贴</a:t>
            </a:r>
          </a:p>
        </p:txBody>
      </p:sp>
      <p:sp>
        <p:nvSpPr>
          <p:cNvPr id="12" name="文本框 11"/>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30</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160" y="4051935"/>
            <a:ext cx="12202160" cy="278574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文本框 14"/>
          <p:cNvSpPr txBox="1"/>
          <p:nvPr/>
        </p:nvSpPr>
        <p:spPr>
          <a:xfrm>
            <a:off x="291465" y="4072255"/>
            <a:ext cx="4911725" cy="875665"/>
          </a:xfrm>
          <a:prstGeom prst="rect">
            <a:avLst/>
          </a:prstGeom>
          <a:noFill/>
        </p:spPr>
        <p:txBody>
          <a:bodyPr wrap="square" rtlCol="0" anchor="t">
            <a:spAutoFit/>
          </a:bodyPr>
          <a:lstStyle/>
          <a:p>
            <a:pPr algn="just">
              <a:lnSpc>
                <a:spcPct val="170000"/>
              </a:lnSpc>
            </a:pPr>
            <a:r>
              <a:rPr lang="zh-CN" sz="3000" b="1" dirty="0">
                <a:solidFill>
                  <a:schemeClr val="bg1"/>
                </a:solidFill>
                <a:effectLst>
                  <a:outerShdw blurRad="38100" dist="38100" dir="2700000" algn="tl">
                    <a:srgbClr val="000000">
                      <a:alpha val="43137"/>
                    </a:srgbClr>
                  </a:outerShdw>
                </a:effectLst>
                <a:latin typeface="汉仪中宋简" panose="02010609000101010101" charset="-122"/>
                <a:ea typeface="汉仪中宋简" panose="02010609000101010101" charset="-122"/>
                <a:cs typeface="汉仪中宋简" panose="02010609000101010101" charset="-122"/>
                <a:sym typeface="+mn-ea"/>
              </a:rPr>
              <a:t>谢谢赏阅</a:t>
            </a:r>
          </a:p>
        </p:txBody>
      </p:sp>
      <p:pic>
        <p:nvPicPr>
          <p:cNvPr id="2" name="图片 1"/>
          <p:cNvPicPr>
            <a:picLocks noChangeAspect="1"/>
          </p:cNvPicPr>
          <p:nvPr/>
        </p:nvPicPr>
        <p:blipFill>
          <a:blip r:embed="rId2"/>
          <a:stretch>
            <a:fillRect/>
          </a:stretch>
        </p:blipFill>
        <p:spPr>
          <a:xfrm>
            <a:off x="480060" y="6513830"/>
            <a:ext cx="1395095" cy="262890"/>
          </a:xfrm>
          <a:prstGeom prst="rect">
            <a:avLst/>
          </a:prstGeom>
        </p:spPr>
      </p:pic>
      <p:sp>
        <p:nvSpPr>
          <p:cNvPr id="13" name="文本框 12"/>
          <p:cNvSpPr txBox="1"/>
          <p:nvPr/>
        </p:nvSpPr>
        <p:spPr>
          <a:xfrm>
            <a:off x="11383645" y="6561455"/>
            <a:ext cx="582295" cy="275590"/>
          </a:xfrm>
          <a:prstGeom prst="rect">
            <a:avLst/>
          </a:prstGeom>
          <a:noFill/>
        </p:spPr>
        <p:txBody>
          <a:bodyPr wrap="square" rtlCol="0">
            <a:spAutoFit/>
          </a:bodyPr>
          <a:lstStyle/>
          <a:p>
            <a:r>
              <a:rPr lang="en-US" altLang="zh-CN" sz="1200">
                <a:solidFill>
                  <a:schemeClr val="bg1"/>
                </a:solidFill>
              </a:rPr>
              <a:t>31</a:t>
            </a:r>
          </a:p>
        </p:txBody>
      </p:sp>
      <p:pic>
        <p:nvPicPr>
          <p:cNvPr id="14" name="图片 13"/>
          <p:cNvPicPr>
            <a:picLocks noChangeAspect="1"/>
          </p:cNvPicPr>
          <p:nvPr/>
        </p:nvPicPr>
        <p:blipFill>
          <a:blip r:embed="rId3"/>
          <a:stretch>
            <a:fillRect/>
          </a:stretch>
        </p:blipFill>
        <p:spPr>
          <a:xfrm>
            <a:off x="0" y="0"/>
            <a:ext cx="12186920" cy="405193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日式"/>
  <p:tag name="ISPRING_FIRST_PUBLISH" val="1"/>
  <p:tag name="COMMONDATA" val="eyJoZGlkIjoiODkzOTY2MDkzOTUzOTRmYTU5ZmFlOTJmNDhhZDdmYmMifQ=="/>
  <p:tag name="KSO_WPP_MARK_KEY" val="c6283c67-9081-442b-b555-129a53f98bfe"/>
</p:tagLst>
</file>

<file path=ppt/tags/tag2.xml><?xml version="1.0" encoding="utf-8"?>
<p:tagLst xmlns:a="http://schemas.openxmlformats.org/drawingml/2006/main" xmlns:r="http://schemas.openxmlformats.org/officeDocument/2006/relationships" xmlns:p="http://schemas.openxmlformats.org/presentationml/2006/main">
  <p:tag name="KSO_WM_FULL_TEXT_BEAUTIFY_COPY_ID" val="150995200"/>
</p:tagLst>
</file>

<file path=ppt/tags/tag3.xml><?xml version="1.0" encoding="utf-8"?>
<p:tagLst xmlns:a="http://schemas.openxmlformats.org/drawingml/2006/main" xmlns:r="http://schemas.openxmlformats.org/officeDocument/2006/relationships" xmlns:p="http://schemas.openxmlformats.org/presentationml/2006/main">
  <p:tag name="KSO_WM_FULL_TEXT_BEAUTIFY_COPY_ID" val="16"/>
</p:tagLst>
</file>

<file path=ppt/tags/tag4.xml><?xml version="1.0" encoding="utf-8"?>
<p:tagLst xmlns:a="http://schemas.openxmlformats.org/drawingml/2006/main" xmlns:r="http://schemas.openxmlformats.org/officeDocument/2006/relationships" xmlns:p="http://schemas.openxmlformats.org/presentationml/2006/main">
  <p:tag name="KSO_WM_FULL_TEXT_BEAUTIFY_COPY_ID" val="9"/>
</p:tagLst>
</file>

<file path=ppt/tags/tag5.xml><?xml version="1.0" encoding="utf-8"?>
<p:tagLst xmlns:a="http://schemas.openxmlformats.org/drawingml/2006/main" xmlns:r="http://schemas.openxmlformats.org/officeDocument/2006/relationships" xmlns:p="http://schemas.openxmlformats.org/presentationml/2006/main">
  <p:tag name="KSO_WM_FULL_TEXT_BEAUTIFY_COPY_ID" val="17"/>
</p:tagLst>
</file>

<file path=ppt/tags/tag6.xml><?xml version="1.0" encoding="utf-8"?>
<p:tagLst xmlns:a="http://schemas.openxmlformats.org/drawingml/2006/main" xmlns:r="http://schemas.openxmlformats.org/officeDocument/2006/relationships" xmlns:p="http://schemas.openxmlformats.org/presentationml/2006/main">
  <p:tag name="KSO_WM_FULL_TEXT_BEAUTIFY_COPY_ID" val="18"/>
</p:tagLst>
</file>

<file path=ppt/tags/tag7.xml><?xml version="1.0" encoding="utf-8"?>
<p:tagLst xmlns:a="http://schemas.openxmlformats.org/drawingml/2006/main" xmlns:r="http://schemas.openxmlformats.org/officeDocument/2006/relationships" xmlns:p="http://schemas.openxmlformats.org/presentationml/2006/main">
  <p:tag name="KSO_WM_FULL_TEXT_BEAUTIFY_COPY_ID" val="19"/>
</p:tagLst>
</file>

<file path=ppt/tags/tag8.xml><?xml version="1.0" encoding="utf-8"?>
<p:tagLst xmlns:a="http://schemas.openxmlformats.org/drawingml/2006/main" xmlns:r="http://schemas.openxmlformats.org/officeDocument/2006/relationships" xmlns:p="http://schemas.openxmlformats.org/presentationml/2006/main">
  <p:tag name="KSO_WM_FULL_TEXT_BEAUTIFY_COPY_ID" val="20"/>
</p:tagLst>
</file>

<file path=ppt/tags/tag9.xml><?xml version="1.0" encoding="utf-8"?>
<p:tagLst xmlns:a="http://schemas.openxmlformats.org/drawingml/2006/main" xmlns:r="http://schemas.openxmlformats.org/officeDocument/2006/relationships" xmlns:p="http://schemas.openxmlformats.org/presentationml/2006/main">
  <p:tag name="KSO_WM_FULL_TEXT_BEAUTIFY_COPY_ID" val="21"/>
</p:tagLst>
</file>

<file path=ppt/tags/tag10.xml><?xml version="1.0" encoding="utf-8"?>
<p:tagLst xmlns:a="http://schemas.openxmlformats.org/drawingml/2006/main" xmlns:r="http://schemas.openxmlformats.org/officeDocument/2006/relationships" xmlns:p="http://schemas.openxmlformats.org/presentationml/2006/main">
  <p:tag name="KSO_WM_FULL_TEXT_BEAUTIFY_COPY_ID" val="24"/>
</p:tagLst>
</file>

<file path=ppt/tags/tag11.xml><?xml version="1.0" encoding="utf-8"?>
<p:tagLst xmlns:a="http://schemas.openxmlformats.org/drawingml/2006/main" xmlns:r="http://schemas.openxmlformats.org/officeDocument/2006/relationships" xmlns:p="http://schemas.openxmlformats.org/presentationml/2006/main">
  <p:tag name="KSO_WM_FULL_TEXT_BEAUTIFY_COPY_ID" val="2"/>
</p:tagLst>
</file>

<file path=ppt/tags/tag12.xml><?xml version="1.0" encoding="utf-8"?>
<p:tagLst xmlns:a="http://schemas.openxmlformats.org/drawingml/2006/main" xmlns:r="http://schemas.openxmlformats.org/officeDocument/2006/relationships" xmlns:p="http://schemas.openxmlformats.org/presentationml/2006/main">
  <p:tag name="KSO_WM_FULL_TEXT_BEAUTIFY_COPY_ID" val="5"/>
</p:tagLst>
</file>

<file path=ppt/tags/tag13.xml><?xml version="1.0" encoding="utf-8"?>
<p:tagLst xmlns:a="http://schemas.openxmlformats.org/drawingml/2006/main" xmlns:r="http://schemas.openxmlformats.org/officeDocument/2006/relationships" xmlns:p="http://schemas.openxmlformats.org/presentationml/2006/main">
  <p:tag name="KSO_WM_FULL_TEXT_BEAUTIFY_COPY_ID" val="9"/>
</p:tagLst>
</file>

<file path=ppt/tags/tag14.xml><?xml version="1.0" encoding="utf-8"?>
<p:tagLst xmlns:a="http://schemas.openxmlformats.org/drawingml/2006/main" xmlns:r="http://schemas.openxmlformats.org/officeDocument/2006/relationships" xmlns:p="http://schemas.openxmlformats.org/presentationml/2006/main">
  <p:tag name="KSO_WM_FULL_TEXT_BEAUTIFY_COPY_ID" val="150995333"/>
</p:tagLst>
</file>

<file path=ppt/tags/tag15.xml><?xml version="1.0" encoding="utf-8"?>
<p:tagLst xmlns:a="http://schemas.openxmlformats.org/drawingml/2006/main" xmlns:r="http://schemas.openxmlformats.org/officeDocument/2006/relationships" xmlns:p="http://schemas.openxmlformats.org/presentationml/2006/main">
  <p:tag name="KSO_WM_FULL_TEXT_BEAUTIFY_COPY_ID" val="12"/>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f3c53c77-a36f-4021-8528-2f61a433e74d}"/>
  <p:tag name="TABLE_ENDDRAG_ORIGIN_RECT" val="917*360"/>
  <p:tag name="TABLE_ENDDRAG_RECT" val="18*70*917*360"/>
  <p:tag name="TABLE_RECT" val="17*78.275*926*433.35"/>
  <p:tag name="TABLE_EMPHASIZE_COLOR" val="16346504"/>
  <p:tag name="TABLE_ONEKEY_SKIN_IDX" val="2"/>
  <p:tag name="TABLE_SKINIDX" val="1"/>
  <p:tag name="TABLE_COLORIDX" val="5"/>
</p:tagLst>
</file>

<file path=ppt/tags/tag17.xml><?xml version="1.0" encoding="utf-8"?>
<p:tagLst xmlns:a="http://schemas.openxmlformats.org/drawingml/2006/main" xmlns:r="http://schemas.openxmlformats.org/officeDocument/2006/relationships" xmlns:p="http://schemas.openxmlformats.org/presentationml/2006/main">
  <p:tag name="KSO_WM_FULL_TEXT_BEAUTIFY_COPY_ID" val="150995215"/>
</p:tagLst>
</file>

<file path=ppt/tags/tag18.xml><?xml version="1.0" encoding="utf-8"?>
<p:tagLst xmlns:a="http://schemas.openxmlformats.org/drawingml/2006/main" xmlns:r="http://schemas.openxmlformats.org/officeDocument/2006/relationships" xmlns:p="http://schemas.openxmlformats.org/presentationml/2006/main">
  <p:tag name="KSO_WM_FULL_TEXT_BEAUTIFY_COPY_ID" val="150995215"/>
</p:tagLst>
</file>

<file path=ppt/tags/tag19.xml><?xml version="1.0" encoding="utf-8"?>
<p:tagLst xmlns:a="http://schemas.openxmlformats.org/drawingml/2006/main" xmlns:r="http://schemas.openxmlformats.org/officeDocument/2006/relationships" xmlns:p="http://schemas.openxmlformats.org/presentationml/2006/main">
  <p:tag name="KSO_WM_FULL_TEXT_BEAUTIFY_COPY_ID" val="150995347"/>
</p:tagLst>
</file>

<file path=ppt/theme/theme1.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1419</Words>
  <Application>Microsoft Office PowerPoint</Application>
  <PresentationFormat>宽屏</PresentationFormat>
  <Paragraphs>254</Paragraphs>
  <Slides>31</Slides>
  <Notes>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微软雅黑</vt:lpstr>
      <vt:lpstr>Calibri Light</vt:lpstr>
      <vt:lpstr>LEXUS 简中黑 U</vt:lpstr>
      <vt:lpstr>Adobe Caslon Pro Bold</vt:lpstr>
      <vt:lpstr>汉仪许静行楷W</vt:lpstr>
      <vt:lpstr>汉仪中宋简</vt:lpstr>
      <vt:lpstr>等线</vt:lpstr>
      <vt:lpstr>Arial Unicode MS</vt:lpstr>
      <vt:lpstr>CorpoS</vt:lpstr>
      <vt:lpstr>Trebuchet MS</vt:lpstr>
      <vt:lpstr>字魂59号-创粗黑</vt:lpstr>
      <vt:lpstr>Arial</vt:lpstr>
      <vt:lpstr>汉仪晓波花月圆简</vt:lpstr>
      <vt:lpstr>Calibri</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2024-05-29T05:57:03Z</dcterms:created>
  <dcterms:modified xsi:type="dcterms:W3CDTF">2024-05-29T05:57:08Z</dcterms:modified>
</cp:coreProperties>
</file>