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09" r:id="rId2"/>
    <p:sldId id="264" r:id="rId3"/>
    <p:sldId id="359" r:id="rId4"/>
    <p:sldId id="349" r:id="rId5"/>
    <p:sldId id="282" r:id="rId6"/>
    <p:sldId id="283" r:id="rId7"/>
    <p:sldId id="281" r:id="rId8"/>
    <p:sldId id="271" r:id="rId9"/>
    <p:sldId id="272" r:id="rId10"/>
    <p:sldId id="352" r:id="rId11"/>
    <p:sldId id="278" r:id="rId12"/>
    <p:sldId id="279" r:id="rId13"/>
    <p:sldId id="287" r:id="rId14"/>
    <p:sldId id="285" r:id="rId15"/>
    <p:sldId id="288" r:id="rId16"/>
    <p:sldId id="289" r:id="rId17"/>
    <p:sldId id="292" r:id="rId18"/>
    <p:sldId id="280" r:id="rId19"/>
    <p:sldId id="299" r:id="rId20"/>
    <p:sldId id="300" r:id="rId21"/>
  </p:sldIdLst>
  <p:sldSz cx="12195175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1" userDrawn="1">
          <p15:clr>
            <a:srgbClr val="A4A3A4"/>
          </p15:clr>
        </p15:guide>
        <p15:guide id="2" pos="381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eng, Stanley CN ." initials="SSC." lastIdx="1" clrIdx="0"/>
  <p:cmAuthor id="1" name="isakoff" initials="i" lastIdx="1" clrIdx="0"/>
  <p:cmAuthor id="2" name="PPTer_Tang" initials="P" lastIdx="1" clrIdx="0"/>
  <p:cmAuthor id="3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0021"/>
    <a:srgbClr val="FF000B"/>
    <a:srgbClr val="FFFFFF"/>
    <a:srgbClr val="C00000"/>
    <a:srgbClr val="E62A2A"/>
    <a:srgbClr val="CD2232"/>
    <a:srgbClr val="CD2237"/>
    <a:srgbClr val="2C3637"/>
    <a:srgbClr val="000000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69" autoAdjust="0"/>
    <p:restoredTop sz="94660"/>
  </p:normalViewPr>
  <p:slideViewPr>
    <p:cSldViewPr showGuides="1">
      <p:cViewPr>
        <p:scale>
          <a:sx n="100" d="100"/>
          <a:sy n="100" d="100"/>
        </p:scale>
        <p:origin x="780" y="336"/>
      </p:cViewPr>
      <p:guideLst>
        <p:guide orient="horz" pos="391"/>
        <p:guide pos="38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ea typeface="微软雅黑" panose="020B0503020204020204" pitchFamily="34" charset="-122"/>
              </a:rPr>
              <a:t>2025/6/17</a:t>
            </a:fld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ea typeface="微软雅黑" panose="020B0503020204020204" pitchFamily="34" charset="-122"/>
              </a:rPr>
              <a:t>‹#›</a:t>
            </a:fld>
            <a:endParaRPr lang="zh-CN" altLang="en-US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fld id="{FA2D108D-23A9-466F-9360-CF31B0D447FE}" type="datetimeFigureOut">
              <a:rPr lang="zh-CN" altLang="en-US" smtClean="0"/>
              <a:t>2025/6/17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fld id="{E90E0A07-2C1C-45C5-985B-D6CD99FDD0F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获取更多免费方案请关注公众号：精英策划圈 / 下载微信：anran1468 /  下载网站：www.jychq.com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6"/>
            <a:ext cx="10365899" cy="14700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18EE-751A-493E-82A1-3D6BEF00C280}" type="datetimeFigureOut">
              <a:rPr lang="zh-CN" altLang="en-US" smtClean="0"/>
              <a:t>2025/6/17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77AA-A7BA-483D-9ED8-AE8A7305EAC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18EE-751A-493E-82A1-3D6BEF00C280}" type="datetimeFigureOut">
              <a:rPr lang="zh-CN" altLang="en-US" smtClean="0"/>
              <a:t>2025/6/17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77AA-A7BA-483D-9ED8-AE8A7305EAC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2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18EE-751A-493E-82A1-3D6BEF00C280}" type="datetimeFigureOut">
              <a:rPr lang="zh-CN" altLang="en-US" smtClean="0"/>
              <a:t>2025/6/17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77AA-A7BA-483D-9ED8-AE8A7305EAC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18EE-751A-493E-82A1-3D6BEF00C280}" type="datetimeFigureOut">
              <a:rPr lang="zh-CN" altLang="en-US" smtClean="0"/>
              <a:t>2025/6/17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77AA-A7BA-483D-9ED8-AE8A7305EAC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5" y="4406901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5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18EE-751A-493E-82A1-3D6BEF00C280}" type="datetimeFigureOut">
              <a:rPr lang="zh-CN" altLang="en-US" smtClean="0"/>
              <a:t>2025/6/17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77AA-A7BA-483D-9ED8-AE8A7305EAC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1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2" y="1600201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18EE-751A-493E-82A1-3D6BEF00C280}" type="datetimeFigureOut">
              <a:rPr lang="zh-CN" altLang="en-US" smtClean="0"/>
              <a:t>2025/6/17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77AA-A7BA-483D-9ED8-AE8A7305EAC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0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0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18EE-751A-493E-82A1-3D6BEF00C280}" type="datetimeFigureOut">
              <a:rPr lang="zh-CN" altLang="en-US" smtClean="0"/>
              <a:t>2025/6/17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77AA-A7BA-483D-9ED8-AE8A7305EAC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18EE-751A-493E-82A1-3D6BEF00C280}" type="datetimeFigureOut">
              <a:rPr lang="zh-CN" altLang="en-US" smtClean="0"/>
              <a:t>2025/6/17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77AA-A7BA-483D-9ED8-AE8A7305EAC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18EE-751A-493E-82A1-3D6BEF00C280}" type="datetimeFigureOut">
              <a:rPr lang="zh-CN" altLang="en-US" smtClean="0"/>
              <a:t>2025/6/17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77AA-A7BA-483D-9ED8-AE8A7305EAC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1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59" y="1435101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18EE-751A-493E-82A1-3D6BEF00C280}" type="datetimeFigureOut">
              <a:rPr lang="zh-CN" altLang="en-US" smtClean="0"/>
              <a:t>2025/6/17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77AA-A7BA-483D-9ED8-AE8A7305EAC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0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0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0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18EE-751A-493E-82A1-3D6BEF00C280}" type="datetimeFigureOut">
              <a:rPr lang="zh-CN" altLang="en-US" smtClean="0"/>
              <a:t>2025/6/17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77AA-A7BA-483D-9ED8-AE8A7305EAC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1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59" y="6356351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fld id="{87A518EE-751A-493E-82A1-3D6BEF00C280}" type="datetimeFigureOut">
              <a:rPr lang="zh-CN" altLang="en-US" smtClean="0"/>
              <a:t>2025/6/17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1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1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fld id="{FA2177AA-A7BA-483D-9ED8-AE8A7305EAC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img.taopic.com/uploads/allimg/140722/240436-140H20J3418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99" y="-27384"/>
            <a:ext cx="12210974" cy="6926948"/>
          </a:xfrm>
          <a:prstGeom prst="rect">
            <a:avLst/>
          </a:prstGeom>
          <a:noFill/>
        </p:spPr>
      </p:pic>
      <p:sp>
        <p:nvSpPr>
          <p:cNvPr id="37" name="矩形 36"/>
          <p:cNvSpPr/>
          <p:nvPr/>
        </p:nvSpPr>
        <p:spPr>
          <a:xfrm>
            <a:off x="-17590" y="-24314"/>
            <a:ext cx="12218267" cy="6926947"/>
          </a:xfrm>
          <a:prstGeom prst="rect">
            <a:avLst/>
          </a:prstGeom>
          <a:solidFill>
            <a:srgbClr val="FF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3" name="欧美快节奏Chairlift - Bruise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56629" y="-1251520"/>
            <a:ext cx="609600" cy="609600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-1" y="3924300"/>
            <a:ext cx="12218267" cy="6731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30" name="矩形 29"/>
          <p:cNvSpPr/>
          <p:nvPr/>
        </p:nvSpPr>
        <p:spPr>
          <a:xfrm>
            <a:off x="1633091" y="4030018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Shell seafood barbecue full channel operation plan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570028" y="537626"/>
            <a:ext cx="3431540" cy="186118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is-IS" altLang="zh-CN" sz="11500" dirty="0">
                <a:solidFill>
                  <a:schemeClr val="bg1"/>
                </a:solidFill>
                <a:latin typeface="Impact MT Std" pitchFamily="34" charset="0"/>
                <a:ea typeface="造字工房俊雅锐宋体验版常规体" pitchFamily="50" charset="-122"/>
              </a:rPr>
              <a:t>2023</a:t>
            </a:r>
            <a:endParaRPr lang="en-US" altLang="is-IS" sz="11500" dirty="0">
              <a:solidFill>
                <a:schemeClr val="bg1"/>
              </a:solidFill>
              <a:latin typeface="Impact MT Std" pitchFamily="34" charset="0"/>
              <a:ea typeface="造字工房俊雅锐宋体验版常规体" pitchFamily="50" charset="-12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633091" y="2474291"/>
            <a:ext cx="8856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贝壳海鲜烧烤</a:t>
            </a:r>
            <a:r>
              <a:rPr lang="en-US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全渠道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运营方案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95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99"/>
                            </p:stCondLst>
                            <p:childTnLst>
                              <p:par>
                                <p:cTn id="3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8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</p:childTnLst>
        </p:cTn>
      </p:par>
    </p:tnLst>
    <p:bldLst>
      <p:bldP spid="28" grpId="0" animBg="1"/>
      <p:bldP spid="30" grpId="0"/>
      <p:bldP spid="38" grpId="0" bldLvl="0" animBg="1"/>
      <p:bldP spid="38" grpId="1" bldLvl="0" animBg="1"/>
      <p:bldP spid="4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直接连接符 42"/>
          <p:cNvCxnSpPr/>
          <p:nvPr/>
        </p:nvCxnSpPr>
        <p:spPr>
          <a:xfrm>
            <a:off x="-53530" y="476672"/>
            <a:ext cx="12271797" cy="0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组合 79"/>
          <p:cNvGrpSpPr/>
          <p:nvPr/>
        </p:nvGrpSpPr>
        <p:grpSpPr>
          <a:xfrm>
            <a:off x="490049" y="80628"/>
            <a:ext cx="288032" cy="288032"/>
            <a:chOff x="624979" y="908720"/>
            <a:chExt cx="288032" cy="288032"/>
          </a:xfrm>
        </p:grpSpPr>
        <p:cxnSp>
          <p:nvCxnSpPr>
            <p:cNvPr id="81" name="直接连接符 80"/>
            <p:cNvCxnSpPr/>
            <p:nvPr/>
          </p:nvCxnSpPr>
          <p:spPr>
            <a:xfrm>
              <a:off x="624979" y="1196752"/>
              <a:ext cx="288032" cy="0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flipV="1">
              <a:off x="911622" y="908720"/>
              <a:ext cx="0" cy="288032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flipH="1" flipV="1">
              <a:off x="696987" y="980728"/>
              <a:ext cx="216024" cy="216024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圆角矩形 89"/>
          <p:cNvSpPr/>
          <p:nvPr/>
        </p:nvSpPr>
        <p:spPr>
          <a:xfrm>
            <a:off x="-239117" y="1588145"/>
            <a:ext cx="1728192" cy="368112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圆角矩形 90"/>
          <p:cNvSpPr/>
          <p:nvPr/>
        </p:nvSpPr>
        <p:spPr>
          <a:xfrm>
            <a:off x="-383132" y="127929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标题 4"/>
          <p:cNvSpPr txBox="1"/>
          <p:nvPr/>
        </p:nvSpPr>
        <p:spPr>
          <a:xfrm>
            <a:off x="48915" y="1609375"/>
            <a:ext cx="1728192" cy="332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服务升级</a:t>
            </a:r>
            <a:endParaRPr lang="zh-CN" altLang="en-US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标题 4"/>
          <p:cNvSpPr txBox="1"/>
          <p:nvPr/>
        </p:nvSpPr>
        <p:spPr>
          <a:xfrm>
            <a:off x="48916" y="127929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品牌推广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圆角矩形 93"/>
          <p:cNvSpPr/>
          <p:nvPr/>
        </p:nvSpPr>
        <p:spPr>
          <a:xfrm>
            <a:off x="-383133" y="197651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标题 4"/>
          <p:cNvSpPr txBox="1"/>
          <p:nvPr/>
        </p:nvSpPr>
        <p:spPr>
          <a:xfrm>
            <a:off x="48915" y="197651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行业融合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圆角矩形 95"/>
          <p:cNvSpPr/>
          <p:nvPr/>
        </p:nvSpPr>
        <p:spPr>
          <a:xfrm>
            <a:off x="-383133" y="228570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标题 4"/>
          <p:cNvSpPr txBox="1"/>
          <p:nvPr/>
        </p:nvSpPr>
        <p:spPr>
          <a:xfrm>
            <a:off x="48915" y="228570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市场拓展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8" name="圆角矩形 97"/>
          <p:cNvSpPr/>
          <p:nvPr/>
        </p:nvSpPr>
        <p:spPr>
          <a:xfrm>
            <a:off x="-383133" y="2591841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标题 4"/>
          <p:cNvSpPr txBox="1"/>
          <p:nvPr/>
        </p:nvSpPr>
        <p:spPr>
          <a:xfrm>
            <a:off x="48915" y="2591841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运营计划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圆角矩形 99"/>
          <p:cNvSpPr/>
          <p:nvPr/>
        </p:nvSpPr>
        <p:spPr>
          <a:xfrm>
            <a:off x="11750215" y="1279292"/>
            <a:ext cx="972108" cy="54123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标题 4"/>
          <p:cNvSpPr txBox="1"/>
          <p:nvPr/>
        </p:nvSpPr>
        <p:spPr>
          <a:xfrm>
            <a:off x="11786219" y="1282726"/>
            <a:ext cx="648072" cy="53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Line 34"/>
          <p:cNvSpPr>
            <a:spLocks noChangeShapeType="1"/>
          </p:cNvSpPr>
          <p:nvPr/>
        </p:nvSpPr>
        <p:spPr bwMode="auto">
          <a:xfrm rot="618245" flipV="1">
            <a:off x="6557703" y="3014553"/>
            <a:ext cx="173612" cy="1551517"/>
          </a:xfrm>
          <a:prstGeom prst="line">
            <a:avLst/>
          </a:prstGeom>
          <a:noFill/>
          <a:ln w="9525">
            <a:solidFill>
              <a:srgbClr val="E62A2A"/>
            </a:solidFill>
            <a:prstDash val="dash"/>
            <a:round/>
            <a:tailEnd type="triangle" w="med" len="med"/>
          </a:ln>
        </p:spPr>
        <p:txBody>
          <a:bodyPr lIns="121935" tIns="60968" rIns="121935" bIns="60968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74" name="Line 35"/>
          <p:cNvSpPr>
            <a:spLocks noChangeShapeType="1"/>
          </p:cNvSpPr>
          <p:nvPr/>
        </p:nvSpPr>
        <p:spPr bwMode="auto">
          <a:xfrm rot="618245" flipH="1" flipV="1">
            <a:off x="5562610" y="3120388"/>
            <a:ext cx="641516" cy="1259417"/>
          </a:xfrm>
          <a:prstGeom prst="line">
            <a:avLst/>
          </a:prstGeom>
          <a:noFill/>
          <a:ln w="9525">
            <a:solidFill>
              <a:srgbClr val="E62A2A"/>
            </a:solidFill>
            <a:prstDash val="dash"/>
            <a:round/>
            <a:tailEnd type="triangle" w="med" len="med"/>
          </a:ln>
        </p:spPr>
        <p:txBody>
          <a:bodyPr lIns="121935" tIns="60968" rIns="121935" bIns="60968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76" name="Line 36"/>
          <p:cNvSpPr>
            <a:spLocks noChangeShapeType="1"/>
          </p:cNvSpPr>
          <p:nvPr/>
        </p:nvSpPr>
        <p:spPr bwMode="auto">
          <a:xfrm rot="618245" flipH="1" flipV="1">
            <a:off x="4309218" y="3755387"/>
            <a:ext cx="1526513" cy="692151"/>
          </a:xfrm>
          <a:prstGeom prst="line">
            <a:avLst/>
          </a:prstGeom>
          <a:noFill/>
          <a:ln w="9525">
            <a:solidFill>
              <a:srgbClr val="E62A2A"/>
            </a:solidFill>
            <a:prstDash val="dash"/>
            <a:round/>
            <a:tailEnd type="triangle" w="med" len="med"/>
          </a:ln>
        </p:spPr>
        <p:txBody>
          <a:bodyPr lIns="121935" tIns="60968" rIns="121935" bIns="60968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77" name="Line 37"/>
          <p:cNvSpPr>
            <a:spLocks noChangeShapeType="1"/>
          </p:cNvSpPr>
          <p:nvPr/>
        </p:nvSpPr>
        <p:spPr bwMode="auto">
          <a:xfrm rot="618245" flipH="1">
            <a:off x="3112989" y="4621105"/>
            <a:ext cx="2595709" cy="35983"/>
          </a:xfrm>
          <a:prstGeom prst="line">
            <a:avLst/>
          </a:prstGeom>
          <a:noFill/>
          <a:ln w="9525">
            <a:solidFill>
              <a:srgbClr val="E62A2A"/>
            </a:solidFill>
            <a:prstDash val="dash"/>
            <a:round/>
            <a:tailEnd type="triangle" w="med" len="med"/>
          </a:ln>
        </p:spPr>
        <p:txBody>
          <a:bodyPr lIns="121935" tIns="60968" rIns="121935" bIns="60968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78" name="Line 38"/>
          <p:cNvSpPr>
            <a:spLocks noChangeShapeType="1"/>
          </p:cNvSpPr>
          <p:nvPr/>
        </p:nvSpPr>
        <p:spPr bwMode="auto">
          <a:xfrm rot="618245" flipV="1">
            <a:off x="6879520" y="3522554"/>
            <a:ext cx="982389" cy="1134533"/>
          </a:xfrm>
          <a:prstGeom prst="line">
            <a:avLst/>
          </a:prstGeom>
          <a:noFill/>
          <a:ln w="9525">
            <a:solidFill>
              <a:srgbClr val="E62A2A"/>
            </a:solidFill>
            <a:round/>
            <a:tailEnd type="triangle" w="med" len="med"/>
          </a:ln>
        </p:spPr>
        <p:txBody>
          <a:bodyPr lIns="121935" tIns="60968" rIns="121935" bIns="60968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79" name="Line 39"/>
          <p:cNvSpPr>
            <a:spLocks noChangeShapeType="1"/>
          </p:cNvSpPr>
          <p:nvPr/>
        </p:nvSpPr>
        <p:spPr bwMode="auto">
          <a:xfrm rot="618245" flipV="1">
            <a:off x="7171697" y="4231638"/>
            <a:ext cx="1924550" cy="704849"/>
          </a:xfrm>
          <a:prstGeom prst="line">
            <a:avLst/>
          </a:prstGeom>
          <a:noFill/>
          <a:ln w="9525">
            <a:solidFill>
              <a:srgbClr val="E62A2A"/>
            </a:solidFill>
            <a:prstDash val="dash"/>
            <a:round/>
            <a:tailEnd type="triangle" w="med" len="med"/>
          </a:ln>
        </p:spPr>
        <p:txBody>
          <a:bodyPr lIns="121935" tIns="60968" rIns="121935" bIns="60968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85" name="Oval 20"/>
          <p:cNvSpPr>
            <a:spLocks noChangeArrowheads="1"/>
          </p:cNvSpPr>
          <p:nvPr/>
        </p:nvSpPr>
        <p:spPr bwMode="auto">
          <a:xfrm>
            <a:off x="4912624" y="1670472"/>
            <a:ext cx="1198345" cy="1193800"/>
          </a:xfrm>
          <a:prstGeom prst="ellipse">
            <a:avLst/>
          </a:prstGeom>
          <a:solidFill>
            <a:srgbClr val="E62A2A"/>
          </a:solidFill>
          <a:ln w="9525" algn="ctr">
            <a:noFill/>
            <a:round/>
          </a:ln>
        </p:spPr>
        <p:txBody>
          <a:bodyPr wrap="none" anchor="ctr"/>
          <a:lstStyle/>
          <a:p>
            <a:pPr algn="ctr"/>
            <a:r>
              <a:rPr lang="en-US" altLang="zh-CN" sz="5300">
                <a:solidFill>
                  <a:schemeClr val="bg1"/>
                </a:solidFill>
                <a:cs typeface="+mn-ea"/>
                <a:sym typeface="+mn-lt"/>
              </a:rPr>
              <a:t>3</a:t>
            </a:r>
          </a:p>
        </p:txBody>
      </p:sp>
      <p:sp>
        <p:nvSpPr>
          <p:cNvPr id="88" name="Rectangle 59"/>
          <p:cNvSpPr>
            <a:spLocks noChangeArrowheads="1"/>
          </p:cNvSpPr>
          <p:nvPr/>
        </p:nvSpPr>
        <p:spPr bwMode="auto">
          <a:xfrm>
            <a:off x="3361283" y="1196752"/>
            <a:ext cx="2664296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r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提升品牌影响力</a:t>
            </a:r>
          </a:p>
        </p:txBody>
      </p:sp>
      <p:sp>
        <p:nvSpPr>
          <p:cNvPr id="102" name="Oval 25"/>
          <p:cNvSpPr>
            <a:spLocks noChangeArrowheads="1"/>
          </p:cNvSpPr>
          <p:nvPr/>
        </p:nvSpPr>
        <p:spPr bwMode="auto">
          <a:xfrm>
            <a:off x="6614867" y="1721272"/>
            <a:ext cx="1198345" cy="1193800"/>
          </a:xfrm>
          <a:prstGeom prst="ellipse">
            <a:avLst/>
          </a:prstGeom>
          <a:solidFill>
            <a:srgbClr val="E62A2A"/>
          </a:solidFill>
          <a:ln w="9525" algn="ctr">
            <a:noFill/>
            <a:round/>
          </a:ln>
        </p:spPr>
        <p:txBody>
          <a:bodyPr wrap="none" anchor="ctr"/>
          <a:lstStyle/>
          <a:p>
            <a:pPr algn="ctr"/>
            <a:r>
              <a:rPr lang="en-US" altLang="zh-CN" sz="5300" dirty="0">
                <a:solidFill>
                  <a:schemeClr val="bg1"/>
                </a:solidFill>
                <a:cs typeface="+mn-ea"/>
                <a:sym typeface="+mn-lt"/>
              </a:rPr>
              <a:t>4</a:t>
            </a:r>
          </a:p>
        </p:txBody>
      </p:sp>
      <p:sp>
        <p:nvSpPr>
          <p:cNvPr id="105" name="Rectangle 62"/>
          <p:cNvSpPr>
            <a:spLocks noChangeArrowheads="1"/>
          </p:cNvSpPr>
          <p:nvPr/>
        </p:nvSpPr>
        <p:spPr bwMode="auto">
          <a:xfrm>
            <a:off x="6305775" y="1196752"/>
            <a:ext cx="2312092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优选产品精准市场定位</a:t>
            </a:r>
          </a:p>
        </p:txBody>
      </p:sp>
      <p:grpSp>
        <p:nvGrpSpPr>
          <p:cNvPr id="106" name="组合 22"/>
          <p:cNvGrpSpPr/>
          <p:nvPr/>
        </p:nvGrpSpPr>
        <p:grpSpPr>
          <a:xfrm>
            <a:off x="1049190" y="3212975"/>
            <a:ext cx="2024334" cy="1683296"/>
            <a:chOff x="684580" y="3536541"/>
            <a:chExt cx="1517855" cy="1262472"/>
          </a:xfrm>
        </p:grpSpPr>
        <p:sp>
          <p:nvSpPr>
            <p:cNvPr id="107" name="Oval 5"/>
            <p:cNvSpPr>
              <a:spLocks noChangeArrowheads="1"/>
            </p:cNvSpPr>
            <p:nvPr/>
          </p:nvSpPr>
          <p:spPr bwMode="auto">
            <a:xfrm>
              <a:off x="1295400" y="3903663"/>
              <a:ext cx="898525" cy="895350"/>
            </a:xfrm>
            <a:prstGeom prst="ellipse">
              <a:avLst/>
            </a:prstGeom>
            <a:solidFill>
              <a:srgbClr val="E62A2A"/>
            </a:solidFill>
            <a:ln w="9525" algn="ctr">
              <a:noFill/>
              <a:round/>
            </a:ln>
          </p:spPr>
          <p:txBody>
            <a:bodyPr wrap="none" anchor="ctr"/>
            <a:lstStyle/>
            <a:p>
              <a:pPr algn="ctr"/>
              <a:r>
                <a:rPr lang="en-US" altLang="zh-CN" sz="5300" dirty="0">
                  <a:solidFill>
                    <a:schemeClr val="bg1"/>
                  </a:solidFill>
                  <a:cs typeface="+mn-ea"/>
                  <a:sym typeface="+mn-lt"/>
                </a:rPr>
                <a:t>1</a:t>
              </a:r>
            </a:p>
          </p:txBody>
        </p:sp>
        <p:sp>
          <p:nvSpPr>
            <p:cNvPr id="110" name="Rectangle 65"/>
            <p:cNvSpPr>
              <a:spLocks noChangeArrowheads="1"/>
            </p:cNvSpPr>
            <p:nvPr/>
          </p:nvSpPr>
          <p:spPr bwMode="auto">
            <a:xfrm>
              <a:off x="684580" y="3536541"/>
              <a:ext cx="1517855" cy="25420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r"/>
              <a:r>
                <a:rPr lang="zh-CN" alt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初期产品定位</a:t>
              </a:r>
            </a:p>
          </p:txBody>
        </p:sp>
      </p:grpSp>
      <p:sp>
        <p:nvSpPr>
          <p:cNvPr id="112" name="Oval 30"/>
          <p:cNvSpPr>
            <a:spLocks noChangeArrowheads="1"/>
          </p:cNvSpPr>
          <p:nvPr/>
        </p:nvSpPr>
        <p:spPr bwMode="auto">
          <a:xfrm>
            <a:off x="9307968" y="3753271"/>
            <a:ext cx="1198345" cy="1193800"/>
          </a:xfrm>
          <a:prstGeom prst="ellipse">
            <a:avLst/>
          </a:prstGeom>
          <a:solidFill>
            <a:srgbClr val="E62A2A"/>
          </a:solidFill>
          <a:ln w="9525" algn="ctr">
            <a:noFill/>
            <a:round/>
          </a:ln>
        </p:spPr>
        <p:txBody>
          <a:bodyPr wrap="none" anchor="ctr"/>
          <a:lstStyle/>
          <a:p>
            <a:pPr algn="ctr"/>
            <a:r>
              <a:rPr lang="en-US" altLang="zh-CN" sz="5300">
                <a:solidFill>
                  <a:schemeClr val="bg1"/>
                </a:solidFill>
                <a:cs typeface="+mn-ea"/>
                <a:sym typeface="+mn-lt"/>
              </a:rPr>
              <a:t>6</a:t>
            </a:r>
          </a:p>
        </p:txBody>
      </p:sp>
      <p:sp>
        <p:nvSpPr>
          <p:cNvPr id="115" name="Rectangle 68"/>
          <p:cNvSpPr>
            <a:spLocks noChangeArrowheads="1"/>
          </p:cNvSpPr>
          <p:nvPr/>
        </p:nvSpPr>
        <p:spPr bwMode="auto">
          <a:xfrm>
            <a:off x="9337947" y="3284984"/>
            <a:ext cx="2456108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标准化管理 促品牌发展</a:t>
            </a:r>
          </a:p>
        </p:txBody>
      </p:sp>
      <p:sp>
        <p:nvSpPr>
          <p:cNvPr id="117" name="Oval 10"/>
          <p:cNvSpPr>
            <a:spLocks noChangeArrowheads="1"/>
          </p:cNvSpPr>
          <p:nvPr/>
        </p:nvSpPr>
        <p:spPr bwMode="auto">
          <a:xfrm>
            <a:off x="3108755" y="2508672"/>
            <a:ext cx="1198345" cy="1193800"/>
          </a:xfrm>
          <a:prstGeom prst="ellipse">
            <a:avLst/>
          </a:prstGeom>
          <a:solidFill>
            <a:srgbClr val="E62A2A"/>
          </a:solidFill>
          <a:ln w="9525" algn="ctr">
            <a:noFill/>
            <a:round/>
          </a:ln>
        </p:spPr>
        <p:txBody>
          <a:bodyPr wrap="none" anchor="ctr"/>
          <a:lstStyle/>
          <a:p>
            <a:pPr algn="ctr"/>
            <a:r>
              <a:rPr lang="en-US" altLang="zh-CN" sz="5300" dirty="0">
                <a:solidFill>
                  <a:schemeClr val="bg1"/>
                </a:solidFill>
                <a:cs typeface="+mn-ea"/>
                <a:sym typeface="+mn-lt"/>
              </a:rPr>
              <a:t>2</a:t>
            </a:r>
          </a:p>
        </p:txBody>
      </p:sp>
      <p:sp>
        <p:nvSpPr>
          <p:cNvPr id="120" name="Rectangle 71"/>
          <p:cNvSpPr>
            <a:spLocks noChangeArrowheads="1"/>
          </p:cNvSpPr>
          <p:nvPr/>
        </p:nvSpPr>
        <p:spPr bwMode="auto">
          <a:xfrm>
            <a:off x="1985295" y="2060848"/>
            <a:ext cx="2024334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r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启动样板店面</a:t>
            </a:r>
          </a:p>
        </p:txBody>
      </p:sp>
      <p:sp>
        <p:nvSpPr>
          <p:cNvPr id="122" name="Oval 15"/>
          <p:cNvSpPr>
            <a:spLocks noChangeArrowheads="1"/>
          </p:cNvSpPr>
          <p:nvPr/>
        </p:nvSpPr>
        <p:spPr bwMode="auto">
          <a:xfrm>
            <a:off x="8058810" y="2472688"/>
            <a:ext cx="1198345" cy="1193800"/>
          </a:xfrm>
          <a:prstGeom prst="ellipse">
            <a:avLst/>
          </a:prstGeom>
          <a:solidFill>
            <a:srgbClr val="E62A2A"/>
          </a:solidFill>
          <a:ln w="9525" algn="ctr">
            <a:noFill/>
            <a:round/>
          </a:ln>
        </p:spPr>
        <p:txBody>
          <a:bodyPr wrap="none" anchor="ctr"/>
          <a:lstStyle/>
          <a:p>
            <a:pPr algn="ctr"/>
            <a:r>
              <a:rPr lang="en-US" altLang="zh-CN" sz="5300" dirty="0">
                <a:solidFill>
                  <a:schemeClr val="bg1"/>
                </a:solidFill>
                <a:cs typeface="+mn-ea"/>
                <a:sym typeface="+mn-lt"/>
              </a:rPr>
              <a:t>5</a:t>
            </a:r>
          </a:p>
        </p:txBody>
      </p:sp>
      <p:sp>
        <p:nvSpPr>
          <p:cNvPr id="125" name="Rectangle 74"/>
          <p:cNvSpPr>
            <a:spLocks noChangeArrowheads="1"/>
          </p:cNvSpPr>
          <p:nvPr/>
        </p:nvSpPr>
        <p:spPr bwMode="auto">
          <a:xfrm>
            <a:off x="8617867" y="2060848"/>
            <a:ext cx="2088232" cy="58477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r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升级服务  加盟发展扩大市场占有率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6" name="Oval 44"/>
          <p:cNvSpPr>
            <a:spLocks noChangeArrowheads="1"/>
          </p:cNvSpPr>
          <p:nvPr/>
        </p:nvSpPr>
        <p:spPr bwMode="gray">
          <a:xfrm>
            <a:off x="5259852" y="4318423"/>
            <a:ext cx="1947842" cy="1924051"/>
          </a:xfrm>
          <a:prstGeom prst="ellipse">
            <a:avLst/>
          </a:prstGeom>
          <a:solidFill>
            <a:srgbClr val="E62A2A"/>
          </a:solidFill>
          <a:ln w="9525" algn="ctr">
            <a:noFill/>
            <a:round/>
          </a:ln>
          <a:effectLst/>
        </p:spPr>
        <p:txBody>
          <a:bodyPr wrap="none" lIns="121935" tIns="60968" rIns="121935" bIns="60968" anchor="ctr"/>
          <a:lstStyle/>
          <a:p>
            <a:pPr algn="ctr"/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515" y="4459925"/>
            <a:ext cx="1584176" cy="1584176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4" grpId="0" animBg="1"/>
      <p:bldP spid="76" grpId="0" animBg="1"/>
      <p:bldP spid="77" grpId="0" animBg="1"/>
      <p:bldP spid="78" grpId="0" animBg="1"/>
      <p:bldP spid="7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椭圆 29"/>
          <p:cNvSpPr/>
          <p:nvPr/>
        </p:nvSpPr>
        <p:spPr>
          <a:xfrm>
            <a:off x="4892558" y="972607"/>
            <a:ext cx="2448272" cy="24482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标题 4"/>
          <p:cNvSpPr txBox="1"/>
          <p:nvPr/>
        </p:nvSpPr>
        <p:spPr>
          <a:xfrm>
            <a:off x="4945459" y="3819612"/>
            <a:ext cx="2376264" cy="473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行业融合</a:t>
            </a:r>
          </a:p>
        </p:txBody>
      </p:sp>
      <p:sp>
        <p:nvSpPr>
          <p:cNvPr id="54" name="椭圆 53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椭圆 54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椭圆 55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椭圆 56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椭圆 57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椭圆 58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椭圆 60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椭圆 61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椭圆 62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标题 4"/>
          <p:cNvSpPr txBox="1"/>
          <p:nvPr/>
        </p:nvSpPr>
        <p:spPr>
          <a:xfrm>
            <a:off x="4945459" y="2780928"/>
            <a:ext cx="2376264" cy="473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第三章</a:t>
            </a:r>
          </a:p>
        </p:txBody>
      </p:sp>
      <p:sp>
        <p:nvSpPr>
          <p:cNvPr id="65" name="椭圆 64"/>
          <p:cNvSpPr/>
          <p:nvPr/>
        </p:nvSpPr>
        <p:spPr>
          <a:xfrm>
            <a:off x="4996314" y="1076363"/>
            <a:ext cx="2240761" cy="2240761"/>
          </a:xfrm>
          <a:prstGeom prst="ellipse">
            <a:avLst/>
          </a:prstGeom>
          <a:noFill/>
          <a:ln w="31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6" name="直接连接符 65"/>
          <p:cNvCxnSpPr/>
          <p:nvPr/>
        </p:nvCxnSpPr>
        <p:spPr>
          <a:xfrm>
            <a:off x="4808413" y="4293096"/>
            <a:ext cx="2477306" cy="0"/>
          </a:xfrm>
          <a:prstGeom prst="line">
            <a:avLst/>
          </a:prstGeom>
          <a:ln>
            <a:solidFill>
              <a:srgbClr val="2C363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圆角矩形 79"/>
          <p:cNvSpPr/>
          <p:nvPr/>
        </p:nvSpPr>
        <p:spPr>
          <a:xfrm>
            <a:off x="-383132" y="1665978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标题 4"/>
          <p:cNvSpPr txBox="1"/>
          <p:nvPr/>
        </p:nvSpPr>
        <p:spPr>
          <a:xfrm>
            <a:off x="48916" y="1665978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服务升级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圆角矩形 81"/>
          <p:cNvSpPr/>
          <p:nvPr/>
        </p:nvSpPr>
        <p:spPr>
          <a:xfrm>
            <a:off x="-383133" y="197651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标题 4"/>
          <p:cNvSpPr txBox="1"/>
          <p:nvPr/>
        </p:nvSpPr>
        <p:spPr>
          <a:xfrm>
            <a:off x="48915" y="197651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行业融合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圆角矩形 93"/>
          <p:cNvSpPr/>
          <p:nvPr/>
        </p:nvSpPr>
        <p:spPr>
          <a:xfrm>
            <a:off x="-383133" y="228570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标题 4"/>
          <p:cNvSpPr txBox="1"/>
          <p:nvPr/>
        </p:nvSpPr>
        <p:spPr>
          <a:xfrm>
            <a:off x="48915" y="228570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市场拓展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圆角矩形 95"/>
          <p:cNvSpPr/>
          <p:nvPr/>
        </p:nvSpPr>
        <p:spPr>
          <a:xfrm>
            <a:off x="-383133" y="2591841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标题 4"/>
          <p:cNvSpPr txBox="1"/>
          <p:nvPr/>
        </p:nvSpPr>
        <p:spPr>
          <a:xfrm>
            <a:off x="48915" y="2591841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运营计划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圆角矩形 99"/>
          <p:cNvSpPr/>
          <p:nvPr/>
        </p:nvSpPr>
        <p:spPr>
          <a:xfrm>
            <a:off x="-383133" y="1355969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标题 4"/>
          <p:cNvSpPr txBox="1"/>
          <p:nvPr/>
        </p:nvSpPr>
        <p:spPr>
          <a:xfrm>
            <a:off x="48915" y="1355969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品牌推广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" name="圆角矩形 101"/>
          <p:cNvSpPr/>
          <p:nvPr/>
        </p:nvSpPr>
        <p:spPr>
          <a:xfrm>
            <a:off x="11750215" y="1279292"/>
            <a:ext cx="972108" cy="54123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" name="标题 4"/>
          <p:cNvSpPr txBox="1"/>
          <p:nvPr/>
        </p:nvSpPr>
        <p:spPr>
          <a:xfrm>
            <a:off x="11786219" y="1282726"/>
            <a:ext cx="648072" cy="53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" name="Rectangle 5"/>
          <p:cNvSpPr>
            <a:spLocks noChangeArrowheads="1"/>
          </p:cNvSpPr>
          <p:nvPr/>
        </p:nvSpPr>
        <p:spPr bwMode="auto">
          <a:xfrm>
            <a:off x="1" y="6781711"/>
            <a:ext cx="12218266" cy="815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505" y="1149559"/>
            <a:ext cx="1723186" cy="1723186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1" presetClass="path" presetSubtype="0" repeatCount="3000" accel="50000" decel="50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6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" presetClass="path" presetSubtype="0" repeatCount="3000" accel="50000" decel="50000" fill="remove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" presetClass="path" presetSubtype="0" repeatCount="3000" accel="50000" decel="50000" fill="remove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" presetClass="path" presetSubtype="0" repeatCount="3000" accel="50000" decel="50000" fill="remove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path" presetSubtype="0" repeatCount="3000" accel="50000" decel="50000" fill="remove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1" presetClass="path" presetSubtype="0" repeatCount="3000" accel="50000" decel="5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path" presetSubtype="0" repeatCount="3000" accel="50000" decel="50000" fill="remove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" presetClass="path" presetSubtype="0" repeatCount="3000" accel="50000" decel="50000" fill="remove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path" presetSubtype="0" repeatCount="3000" accel="50000" decel="50000" fill="remove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path" presetSubtype="0" repeatCount="3000" accel="50000" decel="50000" fill="remove" grpId="0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6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53" grpId="0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/>
      <p:bldP spid="6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直接连接符 42"/>
          <p:cNvCxnSpPr/>
          <p:nvPr/>
        </p:nvCxnSpPr>
        <p:spPr>
          <a:xfrm>
            <a:off x="-53530" y="476672"/>
            <a:ext cx="12271797" cy="0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组合 79"/>
          <p:cNvGrpSpPr/>
          <p:nvPr/>
        </p:nvGrpSpPr>
        <p:grpSpPr>
          <a:xfrm>
            <a:off x="490049" y="80628"/>
            <a:ext cx="288032" cy="288032"/>
            <a:chOff x="624979" y="908720"/>
            <a:chExt cx="288032" cy="288032"/>
          </a:xfrm>
        </p:grpSpPr>
        <p:cxnSp>
          <p:nvCxnSpPr>
            <p:cNvPr id="81" name="直接连接符 80"/>
            <p:cNvCxnSpPr/>
            <p:nvPr/>
          </p:nvCxnSpPr>
          <p:spPr>
            <a:xfrm>
              <a:off x="624979" y="1196752"/>
              <a:ext cx="288032" cy="0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flipV="1">
              <a:off x="911622" y="908720"/>
              <a:ext cx="0" cy="288032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flipH="1" flipV="1">
              <a:off x="696987" y="980728"/>
              <a:ext cx="216024" cy="216024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/>
        </p:nvSpPr>
        <p:spPr>
          <a:xfrm>
            <a:off x="-4051" y="3697347"/>
            <a:ext cx="12203671" cy="31409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Oval 4"/>
          <p:cNvSpPr/>
          <p:nvPr/>
        </p:nvSpPr>
        <p:spPr>
          <a:xfrm>
            <a:off x="1708371" y="2598797"/>
            <a:ext cx="956733" cy="96096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41" name="Group 20"/>
          <p:cNvGrpSpPr/>
          <p:nvPr/>
        </p:nvGrpSpPr>
        <p:grpSpPr>
          <a:xfrm>
            <a:off x="1932606" y="2806741"/>
            <a:ext cx="535763" cy="539089"/>
            <a:chOff x="7971783" y="2080670"/>
            <a:chExt cx="401822" cy="404317"/>
          </a:xfrm>
          <a:solidFill>
            <a:schemeClr val="bg1"/>
          </a:solidFill>
        </p:grpSpPr>
        <p:sp>
          <p:nvSpPr>
            <p:cNvPr id="44" name="Freeform 42"/>
            <p:cNvSpPr>
              <a:spLocks noEditPoints="1"/>
            </p:cNvSpPr>
            <p:nvPr/>
          </p:nvSpPr>
          <p:spPr bwMode="auto">
            <a:xfrm>
              <a:off x="7971783" y="2080670"/>
              <a:ext cx="401822" cy="404317"/>
            </a:xfrm>
            <a:custGeom>
              <a:avLst/>
              <a:gdLst>
                <a:gd name="T0" fmla="*/ 60 w 121"/>
                <a:gd name="T1" fmla="*/ 0 h 121"/>
                <a:gd name="T2" fmla="*/ 0 w 121"/>
                <a:gd name="T3" fmla="*/ 61 h 121"/>
                <a:gd name="T4" fmla="*/ 60 w 121"/>
                <a:gd name="T5" fmla="*/ 121 h 121"/>
                <a:gd name="T6" fmla="*/ 121 w 121"/>
                <a:gd name="T7" fmla="*/ 61 h 121"/>
                <a:gd name="T8" fmla="*/ 60 w 121"/>
                <a:gd name="T9" fmla="*/ 0 h 121"/>
                <a:gd name="T10" fmla="*/ 60 w 121"/>
                <a:gd name="T11" fmla="*/ 111 h 121"/>
                <a:gd name="T12" fmla="*/ 10 w 121"/>
                <a:gd name="T13" fmla="*/ 61 h 121"/>
                <a:gd name="T14" fmla="*/ 60 w 121"/>
                <a:gd name="T15" fmla="*/ 10 h 121"/>
                <a:gd name="T16" fmla="*/ 111 w 121"/>
                <a:gd name="T17" fmla="*/ 61 h 121"/>
                <a:gd name="T18" fmla="*/ 60 w 121"/>
                <a:gd name="T1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121">
                  <a:moveTo>
                    <a:pt x="60" y="0"/>
                  </a:moveTo>
                  <a:cubicBezTo>
                    <a:pt x="27" y="0"/>
                    <a:pt x="0" y="27"/>
                    <a:pt x="0" y="61"/>
                  </a:cubicBezTo>
                  <a:cubicBezTo>
                    <a:pt x="0" y="94"/>
                    <a:pt x="27" y="121"/>
                    <a:pt x="60" y="121"/>
                  </a:cubicBezTo>
                  <a:cubicBezTo>
                    <a:pt x="94" y="121"/>
                    <a:pt x="121" y="94"/>
                    <a:pt x="121" y="61"/>
                  </a:cubicBezTo>
                  <a:cubicBezTo>
                    <a:pt x="121" y="27"/>
                    <a:pt x="94" y="0"/>
                    <a:pt x="60" y="0"/>
                  </a:cubicBezTo>
                  <a:close/>
                  <a:moveTo>
                    <a:pt x="60" y="111"/>
                  </a:moveTo>
                  <a:cubicBezTo>
                    <a:pt x="32" y="111"/>
                    <a:pt x="10" y="89"/>
                    <a:pt x="10" y="61"/>
                  </a:cubicBezTo>
                  <a:cubicBezTo>
                    <a:pt x="10" y="33"/>
                    <a:pt x="32" y="10"/>
                    <a:pt x="60" y="10"/>
                  </a:cubicBezTo>
                  <a:cubicBezTo>
                    <a:pt x="88" y="10"/>
                    <a:pt x="111" y="33"/>
                    <a:pt x="111" y="61"/>
                  </a:cubicBezTo>
                  <a:cubicBezTo>
                    <a:pt x="111" y="89"/>
                    <a:pt x="88" y="111"/>
                    <a:pt x="60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43"/>
            <p:cNvSpPr/>
            <p:nvPr/>
          </p:nvSpPr>
          <p:spPr bwMode="auto">
            <a:xfrm>
              <a:off x="8079103" y="2178006"/>
              <a:ext cx="139764" cy="199662"/>
            </a:xfrm>
            <a:custGeom>
              <a:avLst/>
              <a:gdLst>
                <a:gd name="T0" fmla="*/ 42 w 42"/>
                <a:gd name="T1" fmla="*/ 60 h 60"/>
                <a:gd name="T2" fmla="*/ 42 w 42"/>
                <a:gd name="T3" fmla="*/ 0 h 60"/>
                <a:gd name="T4" fmla="*/ 0 w 42"/>
                <a:gd name="T5" fmla="*/ 42 h 60"/>
                <a:gd name="T6" fmla="*/ 42 w 42"/>
                <a:gd name="T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60">
                  <a:moveTo>
                    <a:pt x="42" y="6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9" y="42"/>
                    <a:pt x="42" y="60"/>
                    <a:pt x="42" y="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6" name="矩形 45"/>
          <p:cNvSpPr/>
          <p:nvPr/>
        </p:nvSpPr>
        <p:spPr>
          <a:xfrm>
            <a:off x="1345060" y="3861048"/>
            <a:ext cx="2232248" cy="430879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zh-CN" altLang="en-US" sz="2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聚多行业资源</a:t>
            </a:r>
            <a:endParaRPr lang="en-US" altLang="zh-CN" sz="2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Oval 14"/>
          <p:cNvSpPr/>
          <p:nvPr/>
        </p:nvSpPr>
        <p:spPr>
          <a:xfrm>
            <a:off x="9604194" y="2612049"/>
            <a:ext cx="954617" cy="96096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49" name="Group 54"/>
          <p:cNvGrpSpPr/>
          <p:nvPr/>
        </p:nvGrpSpPr>
        <p:grpSpPr>
          <a:xfrm flipV="1">
            <a:off x="9881870" y="2806700"/>
            <a:ext cx="399415" cy="461645"/>
            <a:chOff x="6421904" y="4798576"/>
            <a:chExt cx="299494" cy="389342"/>
          </a:xfrm>
          <a:solidFill>
            <a:schemeClr val="bg1"/>
          </a:solidFill>
        </p:grpSpPr>
        <p:sp>
          <p:nvSpPr>
            <p:cNvPr id="50" name="Freeform 170"/>
            <p:cNvSpPr/>
            <p:nvPr/>
          </p:nvSpPr>
          <p:spPr bwMode="auto">
            <a:xfrm>
              <a:off x="6421904" y="4910886"/>
              <a:ext cx="299494" cy="277032"/>
            </a:xfrm>
            <a:custGeom>
              <a:avLst/>
              <a:gdLst>
                <a:gd name="T0" fmla="*/ 45 w 90"/>
                <a:gd name="T1" fmla="*/ 83 h 83"/>
                <a:gd name="T2" fmla="*/ 90 w 90"/>
                <a:gd name="T3" fmla="*/ 0 h 83"/>
                <a:gd name="T4" fmla="*/ 0 w 90"/>
                <a:gd name="T5" fmla="*/ 0 h 83"/>
                <a:gd name="T6" fmla="*/ 45 w 90"/>
                <a:gd name="T7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83">
                  <a:moveTo>
                    <a:pt x="45" y="83"/>
                  </a:moveTo>
                  <a:cubicBezTo>
                    <a:pt x="90" y="59"/>
                    <a:pt x="90" y="0"/>
                    <a:pt x="9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59"/>
                    <a:pt x="45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1" name="Freeform 171"/>
            <p:cNvSpPr/>
            <p:nvPr/>
          </p:nvSpPr>
          <p:spPr bwMode="auto">
            <a:xfrm>
              <a:off x="6421904" y="4798576"/>
              <a:ext cx="299494" cy="94840"/>
            </a:xfrm>
            <a:custGeom>
              <a:avLst/>
              <a:gdLst>
                <a:gd name="T0" fmla="*/ 84 w 90"/>
                <a:gd name="T1" fmla="*/ 0 h 29"/>
                <a:gd name="T2" fmla="*/ 68 w 90"/>
                <a:gd name="T3" fmla="*/ 16 h 29"/>
                <a:gd name="T4" fmla="*/ 52 w 90"/>
                <a:gd name="T5" fmla="*/ 0 h 29"/>
                <a:gd name="T6" fmla="*/ 39 w 90"/>
                <a:gd name="T7" fmla="*/ 0 h 29"/>
                <a:gd name="T8" fmla="*/ 23 w 90"/>
                <a:gd name="T9" fmla="*/ 16 h 29"/>
                <a:gd name="T10" fmla="*/ 7 w 90"/>
                <a:gd name="T11" fmla="*/ 0 h 29"/>
                <a:gd name="T12" fmla="*/ 0 w 90"/>
                <a:gd name="T13" fmla="*/ 0 h 29"/>
                <a:gd name="T14" fmla="*/ 0 w 90"/>
                <a:gd name="T15" fmla="*/ 29 h 29"/>
                <a:gd name="T16" fmla="*/ 90 w 90"/>
                <a:gd name="T17" fmla="*/ 29 h 29"/>
                <a:gd name="T18" fmla="*/ 90 w 90"/>
                <a:gd name="T19" fmla="*/ 0 h 29"/>
                <a:gd name="T20" fmla="*/ 84 w 90"/>
                <a:gd name="T2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29">
                  <a:moveTo>
                    <a:pt x="84" y="0"/>
                  </a:moveTo>
                  <a:cubicBezTo>
                    <a:pt x="84" y="9"/>
                    <a:pt x="77" y="16"/>
                    <a:pt x="68" y="16"/>
                  </a:cubicBezTo>
                  <a:cubicBezTo>
                    <a:pt x="59" y="16"/>
                    <a:pt x="52" y="9"/>
                    <a:pt x="52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9"/>
                    <a:pt x="32" y="16"/>
                    <a:pt x="23" y="16"/>
                  </a:cubicBezTo>
                  <a:cubicBezTo>
                    <a:pt x="14" y="16"/>
                    <a:pt x="7" y="9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0" y="0"/>
                    <a:pt x="90" y="0"/>
                    <a:pt x="90" y="0"/>
                  </a:cubicBez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52" name="矩形 51"/>
          <p:cNvSpPr/>
          <p:nvPr/>
        </p:nvSpPr>
        <p:spPr>
          <a:xfrm>
            <a:off x="8761883" y="3874300"/>
            <a:ext cx="2376264" cy="430879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zh-CN" altLang="en-US" sz="2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借多渠道之力</a:t>
            </a:r>
          </a:p>
        </p:txBody>
      </p:sp>
      <p:sp>
        <p:nvSpPr>
          <p:cNvPr id="38" name="圆角矩形 37"/>
          <p:cNvSpPr/>
          <p:nvPr/>
        </p:nvSpPr>
        <p:spPr>
          <a:xfrm>
            <a:off x="-239117" y="1898426"/>
            <a:ext cx="1728192" cy="368112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圆角矩形 38"/>
          <p:cNvSpPr/>
          <p:nvPr/>
        </p:nvSpPr>
        <p:spPr>
          <a:xfrm>
            <a:off x="-383132" y="1285143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标题 4"/>
          <p:cNvSpPr txBox="1"/>
          <p:nvPr/>
        </p:nvSpPr>
        <p:spPr>
          <a:xfrm>
            <a:off x="48915" y="1919656"/>
            <a:ext cx="1728192" cy="332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行业融合</a:t>
            </a:r>
            <a:endParaRPr lang="zh-CN" altLang="en-US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标题 4"/>
          <p:cNvSpPr txBox="1"/>
          <p:nvPr/>
        </p:nvSpPr>
        <p:spPr>
          <a:xfrm>
            <a:off x="48916" y="1285143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品牌推广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圆角矩形 57"/>
          <p:cNvSpPr/>
          <p:nvPr/>
        </p:nvSpPr>
        <p:spPr>
          <a:xfrm>
            <a:off x="-383133" y="1598200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标题 4"/>
          <p:cNvSpPr txBox="1"/>
          <p:nvPr/>
        </p:nvSpPr>
        <p:spPr>
          <a:xfrm>
            <a:off x="48915" y="1598200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服务升级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圆角矩形 59"/>
          <p:cNvSpPr/>
          <p:nvPr/>
        </p:nvSpPr>
        <p:spPr>
          <a:xfrm>
            <a:off x="-383133" y="228570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标题 4"/>
          <p:cNvSpPr txBox="1"/>
          <p:nvPr/>
        </p:nvSpPr>
        <p:spPr>
          <a:xfrm>
            <a:off x="48915" y="228570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市场拓展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圆角矩形 61"/>
          <p:cNvSpPr/>
          <p:nvPr/>
        </p:nvSpPr>
        <p:spPr>
          <a:xfrm>
            <a:off x="-383133" y="2591841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标题 4"/>
          <p:cNvSpPr txBox="1"/>
          <p:nvPr/>
        </p:nvSpPr>
        <p:spPr>
          <a:xfrm>
            <a:off x="48915" y="2591841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运营计划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圆角矩形 63"/>
          <p:cNvSpPr/>
          <p:nvPr/>
        </p:nvSpPr>
        <p:spPr>
          <a:xfrm>
            <a:off x="11750215" y="1279292"/>
            <a:ext cx="972108" cy="54123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标题 4"/>
          <p:cNvSpPr txBox="1"/>
          <p:nvPr/>
        </p:nvSpPr>
        <p:spPr>
          <a:xfrm>
            <a:off x="11786219" y="1282726"/>
            <a:ext cx="648072" cy="53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endParaRPr 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3" name="组合 3"/>
          <p:cNvGrpSpPr/>
          <p:nvPr/>
        </p:nvGrpSpPr>
        <p:grpSpPr>
          <a:xfrm>
            <a:off x="3073251" y="1268760"/>
            <a:ext cx="6120680" cy="3682533"/>
            <a:chOff x="3022028" y="1587732"/>
            <a:chExt cx="6120680" cy="3682533"/>
          </a:xfrm>
        </p:grpSpPr>
        <p:pic>
          <p:nvPicPr>
            <p:cNvPr id="34" name="Picture 2" descr="C:\Users\Administrator\Desktop\ppt展示模板-8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2028" y="1587732"/>
              <a:ext cx="6120680" cy="3682533"/>
            </a:xfrm>
            <a:prstGeom prst="rect">
              <a:avLst/>
            </a:prstGeom>
            <a:noFill/>
          </p:spPr>
        </p:pic>
        <p:sp>
          <p:nvSpPr>
            <p:cNvPr id="35" name="矩形 34"/>
            <p:cNvSpPr/>
            <p:nvPr/>
          </p:nvSpPr>
          <p:spPr>
            <a:xfrm>
              <a:off x="3937348" y="2060861"/>
              <a:ext cx="4320480" cy="2376251"/>
            </a:xfrm>
            <a:prstGeom prst="rect">
              <a:avLst/>
            </a:prstGeom>
            <a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22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2911" t="-6812" r="-2911" b="-6812"/>
              </a:stretch>
            </a:blip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4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4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4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6" grpId="0"/>
      <p:bldP spid="48" grpId="0" animBg="1"/>
      <p:bldP spid="5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直接连接符 42"/>
          <p:cNvCxnSpPr/>
          <p:nvPr/>
        </p:nvCxnSpPr>
        <p:spPr>
          <a:xfrm>
            <a:off x="-53530" y="476672"/>
            <a:ext cx="12271797" cy="0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组合 79"/>
          <p:cNvGrpSpPr/>
          <p:nvPr/>
        </p:nvGrpSpPr>
        <p:grpSpPr>
          <a:xfrm>
            <a:off x="490049" y="80628"/>
            <a:ext cx="288032" cy="288032"/>
            <a:chOff x="624979" y="908720"/>
            <a:chExt cx="288032" cy="288032"/>
          </a:xfrm>
        </p:grpSpPr>
        <p:cxnSp>
          <p:nvCxnSpPr>
            <p:cNvPr id="81" name="直接连接符 80"/>
            <p:cNvCxnSpPr/>
            <p:nvPr/>
          </p:nvCxnSpPr>
          <p:spPr>
            <a:xfrm>
              <a:off x="624979" y="1196752"/>
              <a:ext cx="288032" cy="0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flipV="1">
              <a:off x="911622" y="908720"/>
              <a:ext cx="0" cy="288032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flipH="1" flipV="1">
              <a:off x="696987" y="980728"/>
              <a:ext cx="216024" cy="216024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Freeform 14"/>
          <p:cNvSpPr/>
          <p:nvPr/>
        </p:nvSpPr>
        <p:spPr bwMode="auto">
          <a:xfrm>
            <a:off x="4717211" y="2382501"/>
            <a:ext cx="298450" cy="344488"/>
          </a:xfrm>
          <a:custGeom>
            <a:avLst/>
            <a:gdLst>
              <a:gd name="T0" fmla="*/ 0 w 336"/>
              <a:gd name="T1" fmla="*/ 194 h 388"/>
              <a:gd name="T2" fmla="*/ 168 w 336"/>
              <a:gd name="T3" fmla="*/ 97 h 388"/>
              <a:gd name="T4" fmla="*/ 336 w 336"/>
              <a:gd name="T5" fmla="*/ 0 h 388"/>
              <a:gd name="T6" fmla="*/ 336 w 336"/>
              <a:gd name="T7" fmla="*/ 194 h 388"/>
              <a:gd name="T8" fmla="*/ 336 w 336"/>
              <a:gd name="T9" fmla="*/ 388 h 388"/>
              <a:gd name="T10" fmla="*/ 168 w 336"/>
              <a:gd name="T11" fmla="*/ 291 h 388"/>
              <a:gd name="T12" fmla="*/ 0 w 336"/>
              <a:gd name="T13" fmla="*/ 194 h 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6" h="388">
                <a:moveTo>
                  <a:pt x="0" y="194"/>
                </a:moveTo>
                <a:lnTo>
                  <a:pt x="168" y="97"/>
                </a:lnTo>
                <a:lnTo>
                  <a:pt x="336" y="0"/>
                </a:lnTo>
                <a:lnTo>
                  <a:pt x="336" y="194"/>
                </a:lnTo>
                <a:lnTo>
                  <a:pt x="336" y="388"/>
                </a:lnTo>
                <a:lnTo>
                  <a:pt x="168" y="291"/>
                </a:lnTo>
                <a:lnTo>
                  <a:pt x="0" y="194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Freeform 15"/>
          <p:cNvSpPr/>
          <p:nvPr/>
        </p:nvSpPr>
        <p:spPr bwMode="auto">
          <a:xfrm>
            <a:off x="4926761" y="3044489"/>
            <a:ext cx="344488" cy="298450"/>
          </a:xfrm>
          <a:custGeom>
            <a:avLst/>
            <a:gdLst>
              <a:gd name="T0" fmla="*/ 0 w 388"/>
              <a:gd name="T1" fmla="*/ 336 h 336"/>
              <a:gd name="T2" fmla="*/ 97 w 388"/>
              <a:gd name="T3" fmla="*/ 168 h 336"/>
              <a:gd name="T4" fmla="*/ 194 w 388"/>
              <a:gd name="T5" fmla="*/ 0 h 336"/>
              <a:gd name="T6" fmla="*/ 291 w 388"/>
              <a:gd name="T7" fmla="*/ 168 h 336"/>
              <a:gd name="T8" fmla="*/ 388 w 388"/>
              <a:gd name="T9" fmla="*/ 336 h 336"/>
              <a:gd name="T10" fmla="*/ 194 w 388"/>
              <a:gd name="T11" fmla="*/ 336 h 336"/>
              <a:gd name="T12" fmla="*/ 0 w 388"/>
              <a:gd name="T13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8" h="336">
                <a:moveTo>
                  <a:pt x="0" y="336"/>
                </a:moveTo>
                <a:lnTo>
                  <a:pt x="97" y="168"/>
                </a:lnTo>
                <a:lnTo>
                  <a:pt x="194" y="0"/>
                </a:lnTo>
                <a:lnTo>
                  <a:pt x="291" y="168"/>
                </a:lnTo>
                <a:lnTo>
                  <a:pt x="388" y="336"/>
                </a:lnTo>
                <a:lnTo>
                  <a:pt x="194" y="336"/>
                </a:lnTo>
                <a:lnTo>
                  <a:pt x="0" y="336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Freeform 16"/>
          <p:cNvSpPr/>
          <p:nvPr/>
        </p:nvSpPr>
        <p:spPr bwMode="auto">
          <a:xfrm>
            <a:off x="5412536" y="3525501"/>
            <a:ext cx="298450" cy="344488"/>
          </a:xfrm>
          <a:custGeom>
            <a:avLst/>
            <a:gdLst>
              <a:gd name="T0" fmla="*/ 0 w 336"/>
              <a:gd name="T1" fmla="*/ 388 h 388"/>
              <a:gd name="T2" fmla="*/ 0 w 336"/>
              <a:gd name="T3" fmla="*/ 194 h 388"/>
              <a:gd name="T4" fmla="*/ 0 w 336"/>
              <a:gd name="T5" fmla="*/ 0 h 388"/>
              <a:gd name="T6" fmla="*/ 168 w 336"/>
              <a:gd name="T7" fmla="*/ 97 h 388"/>
              <a:gd name="T8" fmla="*/ 336 w 336"/>
              <a:gd name="T9" fmla="*/ 194 h 388"/>
              <a:gd name="T10" fmla="*/ 168 w 336"/>
              <a:gd name="T11" fmla="*/ 291 h 388"/>
              <a:gd name="T12" fmla="*/ 0 w 336"/>
              <a:gd name="T13" fmla="*/ 388 h 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6" h="388">
                <a:moveTo>
                  <a:pt x="0" y="388"/>
                </a:moveTo>
                <a:lnTo>
                  <a:pt x="0" y="194"/>
                </a:lnTo>
                <a:lnTo>
                  <a:pt x="0" y="0"/>
                </a:lnTo>
                <a:lnTo>
                  <a:pt x="168" y="97"/>
                </a:lnTo>
                <a:lnTo>
                  <a:pt x="336" y="194"/>
                </a:lnTo>
                <a:lnTo>
                  <a:pt x="168" y="291"/>
                </a:lnTo>
                <a:lnTo>
                  <a:pt x="0" y="38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Freeform 17"/>
          <p:cNvSpPr/>
          <p:nvPr/>
        </p:nvSpPr>
        <p:spPr bwMode="auto">
          <a:xfrm>
            <a:off x="6011024" y="3781089"/>
            <a:ext cx="344488" cy="298450"/>
          </a:xfrm>
          <a:custGeom>
            <a:avLst/>
            <a:gdLst>
              <a:gd name="T0" fmla="*/ 194 w 388"/>
              <a:gd name="T1" fmla="*/ 336 h 336"/>
              <a:gd name="T2" fmla="*/ 97 w 388"/>
              <a:gd name="T3" fmla="*/ 168 h 336"/>
              <a:gd name="T4" fmla="*/ 0 w 388"/>
              <a:gd name="T5" fmla="*/ 0 h 336"/>
              <a:gd name="T6" fmla="*/ 194 w 388"/>
              <a:gd name="T7" fmla="*/ 0 h 336"/>
              <a:gd name="T8" fmla="*/ 388 w 388"/>
              <a:gd name="T9" fmla="*/ 0 h 336"/>
              <a:gd name="T10" fmla="*/ 291 w 388"/>
              <a:gd name="T11" fmla="*/ 168 h 336"/>
              <a:gd name="T12" fmla="*/ 194 w 388"/>
              <a:gd name="T13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8" h="336">
                <a:moveTo>
                  <a:pt x="194" y="336"/>
                </a:moveTo>
                <a:lnTo>
                  <a:pt x="97" y="168"/>
                </a:lnTo>
                <a:lnTo>
                  <a:pt x="0" y="0"/>
                </a:lnTo>
                <a:lnTo>
                  <a:pt x="194" y="0"/>
                </a:lnTo>
                <a:lnTo>
                  <a:pt x="388" y="0"/>
                </a:lnTo>
                <a:lnTo>
                  <a:pt x="291" y="168"/>
                </a:lnTo>
                <a:lnTo>
                  <a:pt x="194" y="336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Freeform 18"/>
          <p:cNvSpPr/>
          <p:nvPr/>
        </p:nvSpPr>
        <p:spPr bwMode="auto">
          <a:xfrm>
            <a:off x="6685711" y="3539789"/>
            <a:ext cx="298450" cy="344488"/>
          </a:xfrm>
          <a:custGeom>
            <a:avLst/>
            <a:gdLst>
              <a:gd name="T0" fmla="*/ 336 w 336"/>
              <a:gd name="T1" fmla="*/ 388 h 388"/>
              <a:gd name="T2" fmla="*/ 168 w 336"/>
              <a:gd name="T3" fmla="*/ 291 h 388"/>
              <a:gd name="T4" fmla="*/ 0 w 336"/>
              <a:gd name="T5" fmla="*/ 194 h 388"/>
              <a:gd name="T6" fmla="*/ 168 w 336"/>
              <a:gd name="T7" fmla="*/ 97 h 388"/>
              <a:gd name="T8" fmla="*/ 336 w 336"/>
              <a:gd name="T9" fmla="*/ 0 h 388"/>
              <a:gd name="T10" fmla="*/ 336 w 336"/>
              <a:gd name="T11" fmla="*/ 194 h 388"/>
              <a:gd name="T12" fmla="*/ 336 w 336"/>
              <a:gd name="T13" fmla="*/ 388 h 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6" h="388">
                <a:moveTo>
                  <a:pt x="336" y="388"/>
                </a:moveTo>
                <a:lnTo>
                  <a:pt x="168" y="291"/>
                </a:lnTo>
                <a:lnTo>
                  <a:pt x="0" y="194"/>
                </a:lnTo>
                <a:lnTo>
                  <a:pt x="168" y="97"/>
                </a:lnTo>
                <a:lnTo>
                  <a:pt x="336" y="0"/>
                </a:lnTo>
                <a:lnTo>
                  <a:pt x="336" y="194"/>
                </a:lnTo>
                <a:lnTo>
                  <a:pt x="336" y="38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Freeform 19"/>
          <p:cNvSpPr/>
          <p:nvPr/>
        </p:nvSpPr>
        <p:spPr bwMode="auto">
          <a:xfrm>
            <a:off x="7171486" y="3036551"/>
            <a:ext cx="344488" cy="298450"/>
          </a:xfrm>
          <a:custGeom>
            <a:avLst/>
            <a:gdLst>
              <a:gd name="T0" fmla="*/ 388 w 388"/>
              <a:gd name="T1" fmla="*/ 336 h 336"/>
              <a:gd name="T2" fmla="*/ 194 w 388"/>
              <a:gd name="T3" fmla="*/ 336 h 336"/>
              <a:gd name="T4" fmla="*/ 0 w 388"/>
              <a:gd name="T5" fmla="*/ 336 h 336"/>
              <a:gd name="T6" fmla="*/ 97 w 388"/>
              <a:gd name="T7" fmla="*/ 168 h 336"/>
              <a:gd name="T8" fmla="*/ 194 w 388"/>
              <a:gd name="T9" fmla="*/ 0 h 336"/>
              <a:gd name="T10" fmla="*/ 291 w 388"/>
              <a:gd name="T11" fmla="*/ 168 h 336"/>
              <a:gd name="T12" fmla="*/ 388 w 388"/>
              <a:gd name="T13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8" h="336">
                <a:moveTo>
                  <a:pt x="388" y="336"/>
                </a:moveTo>
                <a:lnTo>
                  <a:pt x="194" y="336"/>
                </a:lnTo>
                <a:lnTo>
                  <a:pt x="0" y="336"/>
                </a:lnTo>
                <a:lnTo>
                  <a:pt x="97" y="168"/>
                </a:lnTo>
                <a:lnTo>
                  <a:pt x="194" y="0"/>
                </a:lnTo>
                <a:lnTo>
                  <a:pt x="291" y="168"/>
                </a:lnTo>
                <a:lnTo>
                  <a:pt x="388" y="336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Freeform 20"/>
          <p:cNvSpPr/>
          <p:nvPr/>
        </p:nvSpPr>
        <p:spPr bwMode="auto">
          <a:xfrm>
            <a:off x="7420724" y="2379326"/>
            <a:ext cx="298450" cy="344488"/>
          </a:xfrm>
          <a:custGeom>
            <a:avLst/>
            <a:gdLst>
              <a:gd name="T0" fmla="*/ 336 w 336"/>
              <a:gd name="T1" fmla="*/ 194 h 388"/>
              <a:gd name="T2" fmla="*/ 168 w 336"/>
              <a:gd name="T3" fmla="*/ 291 h 388"/>
              <a:gd name="T4" fmla="*/ 0 w 336"/>
              <a:gd name="T5" fmla="*/ 388 h 388"/>
              <a:gd name="T6" fmla="*/ 0 w 336"/>
              <a:gd name="T7" fmla="*/ 194 h 388"/>
              <a:gd name="T8" fmla="*/ 0 w 336"/>
              <a:gd name="T9" fmla="*/ 0 h 388"/>
              <a:gd name="T10" fmla="*/ 168 w 336"/>
              <a:gd name="T11" fmla="*/ 97 h 388"/>
              <a:gd name="T12" fmla="*/ 336 w 336"/>
              <a:gd name="T13" fmla="*/ 194 h 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6" h="388">
                <a:moveTo>
                  <a:pt x="336" y="194"/>
                </a:moveTo>
                <a:lnTo>
                  <a:pt x="168" y="291"/>
                </a:lnTo>
                <a:lnTo>
                  <a:pt x="0" y="388"/>
                </a:lnTo>
                <a:lnTo>
                  <a:pt x="0" y="194"/>
                </a:lnTo>
                <a:lnTo>
                  <a:pt x="0" y="0"/>
                </a:lnTo>
                <a:lnTo>
                  <a:pt x="168" y="97"/>
                </a:lnTo>
                <a:lnTo>
                  <a:pt x="336" y="194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7774736" y="2122151"/>
            <a:ext cx="981075" cy="979488"/>
            <a:chOff x="4600575" y="1423988"/>
            <a:chExt cx="981075" cy="979488"/>
          </a:xfrm>
        </p:grpSpPr>
        <p:sp>
          <p:nvSpPr>
            <p:cNvPr id="41" name="Freeform 7"/>
            <p:cNvSpPr/>
            <p:nvPr/>
          </p:nvSpPr>
          <p:spPr bwMode="auto">
            <a:xfrm>
              <a:off x="4600575" y="1423988"/>
              <a:ext cx="981075" cy="979488"/>
            </a:xfrm>
            <a:custGeom>
              <a:avLst/>
              <a:gdLst>
                <a:gd name="T0" fmla="*/ 429 w 1106"/>
                <a:gd name="T1" fmla="*/ 68 h 1105"/>
                <a:gd name="T2" fmla="*/ 1038 w 1106"/>
                <a:gd name="T3" fmla="*/ 429 h 1105"/>
                <a:gd name="T4" fmla="*/ 677 w 1106"/>
                <a:gd name="T5" fmla="*/ 1037 h 1105"/>
                <a:gd name="T6" fmla="*/ 69 w 1106"/>
                <a:gd name="T7" fmla="*/ 677 h 1105"/>
                <a:gd name="T8" fmla="*/ 429 w 1106"/>
                <a:gd name="T9" fmla="*/ 68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6" h="1105">
                  <a:moveTo>
                    <a:pt x="429" y="68"/>
                  </a:moveTo>
                  <a:cubicBezTo>
                    <a:pt x="697" y="0"/>
                    <a:pt x="969" y="161"/>
                    <a:pt x="1038" y="429"/>
                  </a:cubicBezTo>
                  <a:cubicBezTo>
                    <a:pt x="1106" y="696"/>
                    <a:pt x="945" y="968"/>
                    <a:pt x="677" y="1037"/>
                  </a:cubicBezTo>
                  <a:cubicBezTo>
                    <a:pt x="410" y="1105"/>
                    <a:pt x="137" y="944"/>
                    <a:pt x="69" y="677"/>
                  </a:cubicBezTo>
                  <a:cubicBezTo>
                    <a:pt x="0" y="409"/>
                    <a:pt x="162" y="137"/>
                    <a:pt x="429" y="68"/>
                  </a:cubicBezTo>
                  <a:close/>
                </a:path>
              </a:pathLst>
            </a:custGeom>
            <a:solidFill>
              <a:srgbClr val="E62A2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680228" y="1714062"/>
              <a:ext cx="7731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媒体</a:t>
              </a: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7482636" y="3150851"/>
            <a:ext cx="987425" cy="987425"/>
            <a:chOff x="4308475" y="2452688"/>
            <a:chExt cx="987425" cy="987425"/>
          </a:xfrm>
        </p:grpSpPr>
        <p:sp>
          <p:nvSpPr>
            <p:cNvPr id="46" name="Freeform 8"/>
            <p:cNvSpPr/>
            <p:nvPr/>
          </p:nvSpPr>
          <p:spPr bwMode="auto">
            <a:xfrm>
              <a:off x="4308475" y="2452688"/>
              <a:ext cx="987425" cy="987425"/>
            </a:xfrm>
            <a:custGeom>
              <a:avLst/>
              <a:gdLst>
                <a:gd name="T0" fmla="*/ 691 w 1112"/>
                <a:gd name="T1" fmla="*/ 75 h 1112"/>
                <a:gd name="T2" fmla="*/ 1037 w 1112"/>
                <a:gd name="T3" fmla="*/ 691 h 1112"/>
                <a:gd name="T4" fmla="*/ 421 w 1112"/>
                <a:gd name="T5" fmla="*/ 1038 h 1112"/>
                <a:gd name="T6" fmla="*/ 74 w 1112"/>
                <a:gd name="T7" fmla="*/ 421 h 1112"/>
                <a:gd name="T8" fmla="*/ 691 w 1112"/>
                <a:gd name="T9" fmla="*/ 75 h 1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2" h="1112">
                  <a:moveTo>
                    <a:pt x="691" y="75"/>
                  </a:moveTo>
                  <a:cubicBezTo>
                    <a:pt x="956" y="149"/>
                    <a:pt x="1112" y="425"/>
                    <a:pt x="1037" y="691"/>
                  </a:cubicBezTo>
                  <a:cubicBezTo>
                    <a:pt x="963" y="957"/>
                    <a:pt x="687" y="1112"/>
                    <a:pt x="421" y="1038"/>
                  </a:cubicBezTo>
                  <a:cubicBezTo>
                    <a:pt x="155" y="963"/>
                    <a:pt x="0" y="687"/>
                    <a:pt x="74" y="421"/>
                  </a:cubicBezTo>
                  <a:cubicBezTo>
                    <a:pt x="149" y="156"/>
                    <a:pt x="425" y="0"/>
                    <a:pt x="691" y="75"/>
                  </a:cubicBezTo>
                  <a:close/>
                </a:path>
              </a:pathLst>
            </a:custGeom>
            <a:solidFill>
              <a:srgbClr val="E62A2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335135" y="2769481"/>
              <a:ext cx="9416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汽车</a:t>
              </a:r>
              <a:endParaRPr 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6720636" y="3904914"/>
            <a:ext cx="976313" cy="977900"/>
            <a:chOff x="3546475" y="3206751"/>
            <a:chExt cx="976313" cy="977900"/>
          </a:xfrm>
        </p:grpSpPr>
        <p:sp>
          <p:nvSpPr>
            <p:cNvPr id="49" name="Freeform 9"/>
            <p:cNvSpPr/>
            <p:nvPr/>
          </p:nvSpPr>
          <p:spPr bwMode="auto">
            <a:xfrm>
              <a:off x="3546475" y="3206751"/>
              <a:ext cx="976313" cy="977900"/>
            </a:xfrm>
            <a:custGeom>
              <a:avLst/>
              <a:gdLst>
                <a:gd name="T0" fmla="*/ 908 w 1101"/>
                <a:gd name="T1" fmla="*/ 201 h 1101"/>
                <a:gd name="T2" fmla="*/ 900 w 1101"/>
                <a:gd name="T3" fmla="*/ 908 h 1101"/>
                <a:gd name="T4" fmla="*/ 193 w 1101"/>
                <a:gd name="T5" fmla="*/ 900 h 1101"/>
                <a:gd name="T6" fmla="*/ 201 w 1101"/>
                <a:gd name="T7" fmla="*/ 193 h 1101"/>
                <a:gd name="T8" fmla="*/ 908 w 1101"/>
                <a:gd name="T9" fmla="*/ 201 h 1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1" h="1101">
                  <a:moveTo>
                    <a:pt x="908" y="201"/>
                  </a:moveTo>
                  <a:cubicBezTo>
                    <a:pt x="1101" y="398"/>
                    <a:pt x="1097" y="715"/>
                    <a:pt x="900" y="908"/>
                  </a:cubicBezTo>
                  <a:cubicBezTo>
                    <a:pt x="703" y="1101"/>
                    <a:pt x="386" y="1098"/>
                    <a:pt x="193" y="900"/>
                  </a:cubicBezTo>
                  <a:cubicBezTo>
                    <a:pt x="0" y="703"/>
                    <a:pt x="3" y="386"/>
                    <a:pt x="201" y="193"/>
                  </a:cubicBezTo>
                  <a:cubicBezTo>
                    <a:pt x="398" y="0"/>
                    <a:pt x="715" y="4"/>
                    <a:pt x="908" y="201"/>
                  </a:cubicBezTo>
                  <a:close/>
                </a:path>
              </a:pathLst>
            </a:custGeom>
            <a:solidFill>
              <a:srgbClr val="E62A2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594228" y="3468752"/>
              <a:ext cx="9109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服装</a:t>
              </a:r>
              <a:endParaRPr 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5679236" y="4168439"/>
            <a:ext cx="981075" cy="981075"/>
            <a:chOff x="2505075" y="3470276"/>
            <a:chExt cx="981075" cy="981075"/>
          </a:xfrm>
        </p:grpSpPr>
        <p:sp>
          <p:nvSpPr>
            <p:cNvPr id="52" name="Freeform 10"/>
            <p:cNvSpPr/>
            <p:nvPr/>
          </p:nvSpPr>
          <p:spPr bwMode="auto">
            <a:xfrm>
              <a:off x="2505075" y="3470276"/>
              <a:ext cx="981075" cy="981075"/>
            </a:xfrm>
            <a:custGeom>
              <a:avLst/>
              <a:gdLst>
                <a:gd name="T0" fmla="*/ 1037 w 1105"/>
                <a:gd name="T1" fmla="*/ 429 h 1106"/>
                <a:gd name="T2" fmla="*/ 676 w 1105"/>
                <a:gd name="T3" fmla="*/ 1037 h 1106"/>
                <a:gd name="T4" fmla="*/ 68 w 1105"/>
                <a:gd name="T5" fmla="*/ 677 h 1106"/>
                <a:gd name="T6" fmla="*/ 428 w 1105"/>
                <a:gd name="T7" fmla="*/ 68 h 1106"/>
                <a:gd name="T8" fmla="*/ 1037 w 1105"/>
                <a:gd name="T9" fmla="*/ 429 h 1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5" h="1106">
                  <a:moveTo>
                    <a:pt x="1037" y="429"/>
                  </a:moveTo>
                  <a:cubicBezTo>
                    <a:pt x="1105" y="696"/>
                    <a:pt x="944" y="969"/>
                    <a:pt x="676" y="1037"/>
                  </a:cubicBezTo>
                  <a:cubicBezTo>
                    <a:pt x="409" y="1106"/>
                    <a:pt x="137" y="944"/>
                    <a:pt x="68" y="677"/>
                  </a:cubicBezTo>
                  <a:cubicBezTo>
                    <a:pt x="0" y="409"/>
                    <a:pt x="161" y="137"/>
                    <a:pt x="428" y="68"/>
                  </a:cubicBezTo>
                  <a:cubicBezTo>
                    <a:pt x="696" y="0"/>
                    <a:pt x="968" y="161"/>
                    <a:pt x="1037" y="429"/>
                  </a:cubicBezTo>
                  <a:close/>
                </a:path>
              </a:pathLst>
            </a:custGeom>
            <a:solidFill>
              <a:srgbClr val="E62A2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539069" y="3779091"/>
              <a:ext cx="886843" cy="384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更多</a:t>
              </a: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4644186" y="3876339"/>
            <a:ext cx="987425" cy="985838"/>
            <a:chOff x="1470025" y="3178176"/>
            <a:chExt cx="987425" cy="985838"/>
          </a:xfrm>
        </p:grpSpPr>
        <p:sp>
          <p:nvSpPr>
            <p:cNvPr id="55" name="Freeform 11"/>
            <p:cNvSpPr/>
            <p:nvPr/>
          </p:nvSpPr>
          <p:spPr bwMode="auto">
            <a:xfrm>
              <a:off x="1470025" y="3178176"/>
              <a:ext cx="987425" cy="985838"/>
            </a:xfrm>
            <a:custGeom>
              <a:avLst/>
              <a:gdLst>
                <a:gd name="T0" fmla="*/ 1037 w 1112"/>
                <a:gd name="T1" fmla="*/ 691 h 1112"/>
                <a:gd name="T2" fmla="*/ 421 w 1112"/>
                <a:gd name="T3" fmla="*/ 1038 h 1112"/>
                <a:gd name="T4" fmla="*/ 74 w 1112"/>
                <a:gd name="T5" fmla="*/ 422 h 1112"/>
                <a:gd name="T6" fmla="*/ 691 w 1112"/>
                <a:gd name="T7" fmla="*/ 75 h 1112"/>
                <a:gd name="T8" fmla="*/ 1037 w 1112"/>
                <a:gd name="T9" fmla="*/ 691 h 1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2" h="1112">
                  <a:moveTo>
                    <a:pt x="1037" y="691"/>
                  </a:moveTo>
                  <a:cubicBezTo>
                    <a:pt x="963" y="957"/>
                    <a:pt x="687" y="1112"/>
                    <a:pt x="421" y="1038"/>
                  </a:cubicBezTo>
                  <a:cubicBezTo>
                    <a:pt x="155" y="964"/>
                    <a:pt x="0" y="688"/>
                    <a:pt x="74" y="422"/>
                  </a:cubicBezTo>
                  <a:cubicBezTo>
                    <a:pt x="149" y="156"/>
                    <a:pt x="425" y="0"/>
                    <a:pt x="691" y="75"/>
                  </a:cubicBezTo>
                  <a:cubicBezTo>
                    <a:pt x="956" y="149"/>
                    <a:pt x="1112" y="425"/>
                    <a:pt x="1037" y="691"/>
                  </a:cubicBezTo>
                  <a:close/>
                </a:path>
              </a:pathLst>
            </a:custGeom>
            <a:solidFill>
              <a:srgbClr val="E62A2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593182" y="3437221"/>
              <a:ext cx="741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家电</a:t>
              </a: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3899649" y="3114339"/>
            <a:ext cx="977900" cy="977900"/>
            <a:chOff x="725488" y="2416176"/>
            <a:chExt cx="977900" cy="977900"/>
          </a:xfrm>
        </p:grpSpPr>
        <p:sp>
          <p:nvSpPr>
            <p:cNvPr id="58" name="Freeform 12"/>
            <p:cNvSpPr/>
            <p:nvPr/>
          </p:nvSpPr>
          <p:spPr bwMode="auto">
            <a:xfrm>
              <a:off x="725488" y="2416176"/>
              <a:ext cx="977900" cy="977900"/>
            </a:xfrm>
            <a:custGeom>
              <a:avLst/>
              <a:gdLst>
                <a:gd name="T0" fmla="*/ 900 w 1101"/>
                <a:gd name="T1" fmla="*/ 908 h 1102"/>
                <a:gd name="T2" fmla="*/ 193 w 1101"/>
                <a:gd name="T3" fmla="*/ 901 h 1102"/>
                <a:gd name="T4" fmla="*/ 201 w 1101"/>
                <a:gd name="T5" fmla="*/ 193 h 1102"/>
                <a:gd name="T6" fmla="*/ 908 w 1101"/>
                <a:gd name="T7" fmla="*/ 201 h 1102"/>
                <a:gd name="T8" fmla="*/ 900 w 1101"/>
                <a:gd name="T9" fmla="*/ 908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1" h="1102">
                  <a:moveTo>
                    <a:pt x="900" y="908"/>
                  </a:moveTo>
                  <a:cubicBezTo>
                    <a:pt x="702" y="1102"/>
                    <a:pt x="386" y="1098"/>
                    <a:pt x="193" y="901"/>
                  </a:cubicBezTo>
                  <a:cubicBezTo>
                    <a:pt x="0" y="703"/>
                    <a:pt x="3" y="387"/>
                    <a:pt x="201" y="193"/>
                  </a:cubicBezTo>
                  <a:cubicBezTo>
                    <a:pt x="398" y="0"/>
                    <a:pt x="715" y="4"/>
                    <a:pt x="908" y="201"/>
                  </a:cubicBezTo>
                  <a:cubicBezTo>
                    <a:pt x="1101" y="399"/>
                    <a:pt x="1097" y="715"/>
                    <a:pt x="900" y="908"/>
                  </a:cubicBezTo>
                  <a:close/>
                </a:path>
              </a:pathLst>
            </a:custGeom>
            <a:solidFill>
              <a:srgbClr val="E62A2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851724" y="2730837"/>
              <a:ext cx="7725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日化</a:t>
              </a: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3631361" y="2072939"/>
            <a:ext cx="982663" cy="981075"/>
            <a:chOff x="457200" y="1374776"/>
            <a:chExt cx="982663" cy="981075"/>
          </a:xfrm>
        </p:grpSpPr>
        <p:sp>
          <p:nvSpPr>
            <p:cNvPr id="61" name="Freeform 13"/>
            <p:cNvSpPr/>
            <p:nvPr/>
          </p:nvSpPr>
          <p:spPr bwMode="auto">
            <a:xfrm>
              <a:off x="457200" y="1374776"/>
              <a:ext cx="982663" cy="981075"/>
            </a:xfrm>
            <a:custGeom>
              <a:avLst/>
              <a:gdLst>
                <a:gd name="T0" fmla="*/ 677 w 1106"/>
                <a:gd name="T1" fmla="*/ 1037 h 1106"/>
                <a:gd name="T2" fmla="*/ 69 w 1106"/>
                <a:gd name="T3" fmla="*/ 677 h 1106"/>
                <a:gd name="T4" fmla="*/ 429 w 1106"/>
                <a:gd name="T5" fmla="*/ 69 h 1106"/>
                <a:gd name="T6" fmla="*/ 1037 w 1106"/>
                <a:gd name="T7" fmla="*/ 429 h 1106"/>
                <a:gd name="T8" fmla="*/ 677 w 1106"/>
                <a:gd name="T9" fmla="*/ 1037 h 1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6" h="1106">
                  <a:moveTo>
                    <a:pt x="677" y="1037"/>
                  </a:moveTo>
                  <a:cubicBezTo>
                    <a:pt x="410" y="1106"/>
                    <a:pt x="137" y="945"/>
                    <a:pt x="69" y="677"/>
                  </a:cubicBezTo>
                  <a:cubicBezTo>
                    <a:pt x="0" y="410"/>
                    <a:pt x="162" y="137"/>
                    <a:pt x="429" y="69"/>
                  </a:cubicBezTo>
                  <a:cubicBezTo>
                    <a:pt x="697" y="0"/>
                    <a:pt x="969" y="162"/>
                    <a:pt x="1037" y="429"/>
                  </a:cubicBezTo>
                  <a:cubicBezTo>
                    <a:pt x="1106" y="696"/>
                    <a:pt x="945" y="969"/>
                    <a:pt x="677" y="1037"/>
                  </a:cubicBezTo>
                  <a:close/>
                </a:path>
              </a:pathLst>
            </a:custGeom>
            <a:solidFill>
              <a:srgbClr val="E62A2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47162" y="1650717"/>
              <a:ext cx="7488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广告</a:t>
              </a:r>
            </a:p>
          </p:txBody>
        </p:sp>
      </p:grpSp>
      <p:sp>
        <p:nvSpPr>
          <p:cNvPr id="91" name="圆角矩形 90"/>
          <p:cNvSpPr/>
          <p:nvPr/>
        </p:nvSpPr>
        <p:spPr>
          <a:xfrm>
            <a:off x="11750215" y="1279292"/>
            <a:ext cx="972108" cy="54123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标题 4"/>
          <p:cNvSpPr txBox="1"/>
          <p:nvPr/>
        </p:nvSpPr>
        <p:spPr>
          <a:xfrm>
            <a:off x="11786219" y="1282726"/>
            <a:ext cx="648072" cy="53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圆角矩形 62"/>
          <p:cNvSpPr/>
          <p:nvPr/>
        </p:nvSpPr>
        <p:spPr>
          <a:xfrm>
            <a:off x="-239117" y="1898426"/>
            <a:ext cx="1728192" cy="368112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圆角矩形 63"/>
          <p:cNvSpPr/>
          <p:nvPr/>
        </p:nvSpPr>
        <p:spPr>
          <a:xfrm>
            <a:off x="-383132" y="1285143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标题 4"/>
          <p:cNvSpPr txBox="1"/>
          <p:nvPr/>
        </p:nvSpPr>
        <p:spPr>
          <a:xfrm>
            <a:off x="48915" y="1919656"/>
            <a:ext cx="1728192" cy="332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行业融合</a:t>
            </a:r>
            <a:endParaRPr lang="zh-CN" altLang="en-US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标题 4"/>
          <p:cNvSpPr txBox="1"/>
          <p:nvPr/>
        </p:nvSpPr>
        <p:spPr>
          <a:xfrm>
            <a:off x="48916" y="1285143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品牌推广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圆角矩形 66"/>
          <p:cNvSpPr/>
          <p:nvPr/>
        </p:nvSpPr>
        <p:spPr>
          <a:xfrm>
            <a:off x="-383133" y="1598200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标题 4"/>
          <p:cNvSpPr txBox="1"/>
          <p:nvPr/>
        </p:nvSpPr>
        <p:spPr>
          <a:xfrm>
            <a:off x="48915" y="1598200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服务升级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圆角矩形 68"/>
          <p:cNvSpPr/>
          <p:nvPr/>
        </p:nvSpPr>
        <p:spPr>
          <a:xfrm>
            <a:off x="-383133" y="228570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标题 4"/>
          <p:cNvSpPr txBox="1"/>
          <p:nvPr/>
        </p:nvSpPr>
        <p:spPr>
          <a:xfrm>
            <a:off x="48915" y="228570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市场拓展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圆角矩形 70"/>
          <p:cNvSpPr/>
          <p:nvPr/>
        </p:nvSpPr>
        <p:spPr>
          <a:xfrm>
            <a:off x="-383133" y="2591841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标题 4"/>
          <p:cNvSpPr txBox="1"/>
          <p:nvPr/>
        </p:nvSpPr>
        <p:spPr>
          <a:xfrm>
            <a:off x="48915" y="2591841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运营计划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5164886" y="1534776"/>
            <a:ext cx="2058988" cy="2060575"/>
            <a:chOff x="1990725" y="836613"/>
            <a:chExt cx="2058988" cy="2060575"/>
          </a:xfrm>
          <a:solidFill>
            <a:srgbClr val="C00000"/>
          </a:solidFill>
        </p:grpSpPr>
        <p:sp>
          <p:nvSpPr>
            <p:cNvPr id="38" name="Oval 6"/>
            <p:cNvSpPr>
              <a:spLocks noChangeArrowheads="1"/>
            </p:cNvSpPr>
            <p:nvPr/>
          </p:nvSpPr>
          <p:spPr bwMode="auto">
            <a:xfrm>
              <a:off x="1990725" y="836613"/>
              <a:ext cx="2058988" cy="2060575"/>
            </a:xfrm>
            <a:prstGeom prst="ellipse">
              <a:avLst/>
            </a:prstGeom>
            <a:grpFill/>
            <a:ln w="10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262958" y="1625541"/>
              <a:ext cx="1492298" cy="41783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行业融合</a:t>
              </a:r>
            </a:p>
          </p:txBody>
        </p:sp>
      </p:grp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1378E-6 -1.85185E-6 L 0.10732 -1.85185E-6 " pathEditMode="relative" rAng="0" ptsTypes="AA">
                                      <p:cBhvr>
                                        <p:cTn id="12" dur="3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6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1.20853E-6 1.11111E-6 L 0.08833 -0.09329 " pathEditMode="relative" rAng="0" ptsTypes="AA">
                                      <p:cBhvr>
                                        <p:cTn id="16" dur="3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0" y="-467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4.99805E-6 1.48148E-6 L 0.05034 -0.16667 " pathEditMode="relative" rAng="0" ptsTypes="AA">
                                      <p:cBhvr>
                                        <p:cTn id="20" dur="3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1" y="-833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9.88682E-8 3.7037E-6 L -9.88682E-8 -0.2007 " pathEditMode="relative" rAng="0" ptsTypes="AA">
                                      <p:cBhvr>
                                        <p:cTn id="24" dur="3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04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3.00898E-6 -1.85185E-6 L -0.05347 -0.16875 " pathEditMode="relative" rAng="0" ptsTypes="AA">
                                      <p:cBhvr>
                                        <p:cTn id="28" dur="3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0" y="-84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63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28516E-6 -1.48148E-6 L -0.09562 -0.09213 " pathEditMode="relative" rAng="0" ptsTypes="AA">
                                      <p:cBhvr>
                                        <p:cTn id="32" dur="3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87" y="-460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1.4492E-6 1.11111E-6 L -0.1137 1.11111E-6 " pathEditMode="relative" rAng="0" ptsTypes="AA">
                                      <p:cBhvr>
                                        <p:cTn id="36" dur="3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8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3" grpId="0" bldLvl="0" animBg="1"/>
      <p:bldP spid="33" grpId="1" bldLvl="0" animBg="1"/>
      <p:bldP spid="34" grpId="0" bldLvl="0" animBg="1"/>
      <p:bldP spid="34" grpId="1" bldLvl="0" animBg="1"/>
      <p:bldP spid="35" grpId="0" bldLvl="0" animBg="1"/>
      <p:bldP spid="35" grpId="1" bldLvl="0" animBg="1"/>
      <p:bldP spid="36" grpId="0" bldLvl="0" animBg="1"/>
      <p:bldP spid="36" grpId="1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椭圆 19"/>
          <p:cNvSpPr/>
          <p:nvPr/>
        </p:nvSpPr>
        <p:spPr>
          <a:xfrm>
            <a:off x="4892558" y="972607"/>
            <a:ext cx="2448272" cy="24482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标题 4"/>
          <p:cNvSpPr txBox="1"/>
          <p:nvPr/>
        </p:nvSpPr>
        <p:spPr>
          <a:xfrm>
            <a:off x="4945459" y="3819612"/>
            <a:ext cx="2376264" cy="473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b="1" dirty="0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市场拓展</a:t>
            </a:r>
            <a:endParaRPr lang="zh-CN" altLang="en-US" sz="2400" b="1" dirty="0">
              <a:solidFill>
                <a:srgbClr val="2C363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椭圆 53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椭圆 54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椭圆 55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椭圆 56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椭圆 57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椭圆 58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椭圆 60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椭圆 61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椭圆 62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标题 4"/>
          <p:cNvSpPr txBox="1"/>
          <p:nvPr/>
        </p:nvSpPr>
        <p:spPr>
          <a:xfrm>
            <a:off x="4945459" y="2780928"/>
            <a:ext cx="2376264" cy="473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第四章</a:t>
            </a:r>
          </a:p>
        </p:txBody>
      </p:sp>
      <p:sp>
        <p:nvSpPr>
          <p:cNvPr id="65" name="椭圆 64"/>
          <p:cNvSpPr/>
          <p:nvPr/>
        </p:nvSpPr>
        <p:spPr>
          <a:xfrm>
            <a:off x="4996314" y="1076363"/>
            <a:ext cx="2240761" cy="2240761"/>
          </a:xfrm>
          <a:prstGeom prst="ellipse">
            <a:avLst/>
          </a:prstGeom>
          <a:noFill/>
          <a:ln w="31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6" name="直接连接符 65"/>
          <p:cNvCxnSpPr/>
          <p:nvPr/>
        </p:nvCxnSpPr>
        <p:spPr>
          <a:xfrm>
            <a:off x="4808413" y="4293096"/>
            <a:ext cx="2477306" cy="0"/>
          </a:xfrm>
          <a:prstGeom prst="line">
            <a:avLst/>
          </a:prstGeom>
          <a:ln>
            <a:solidFill>
              <a:srgbClr val="2C363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圆角矩形 77"/>
          <p:cNvSpPr/>
          <p:nvPr/>
        </p:nvSpPr>
        <p:spPr>
          <a:xfrm>
            <a:off x="-383132" y="1665978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标题 4"/>
          <p:cNvSpPr txBox="1"/>
          <p:nvPr/>
        </p:nvSpPr>
        <p:spPr>
          <a:xfrm>
            <a:off x="48916" y="1665978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服务升级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圆角矩形 79"/>
          <p:cNvSpPr/>
          <p:nvPr/>
        </p:nvSpPr>
        <p:spPr>
          <a:xfrm>
            <a:off x="-383133" y="197651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标题 4"/>
          <p:cNvSpPr txBox="1"/>
          <p:nvPr/>
        </p:nvSpPr>
        <p:spPr>
          <a:xfrm>
            <a:off x="48915" y="197651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行业融合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圆角矩形 81"/>
          <p:cNvSpPr/>
          <p:nvPr/>
        </p:nvSpPr>
        <p:spPr>
          <a:xfrm>
            <a:off x="-383133" y="228570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标题 4"/>
          <p:cNvSpPr txBox="1"/>
          <p:nvPr/>
        </p:nvSpPr>
        <p:spPr>
          <a:xfrm>
            <a:off x="48915" y="228570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市场拓展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圆角矩形 83"/>
          <p:cNvSpPr/>
          <p:nvPr/>
        </p:nvSpPr>
        <p:spPr>
          <a:xfrm>
            <a:off x="-383133" y="2591841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标题 4"/>
          <p:cNvSpPr txBox="1"/>
          <p:nvPr/>
        </p:nvSpPr>
        <p:spPr>
          <a:xfrm>
            <a:off x="48915" y="2591841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运营计划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圆角矩形 87"/>
          <p:cNvSpPr/>
          <p:nvPr/>
        </p:nvSpPr>
        <p:spPr>
          <a:xfrm>
            <a:off x="-383133" y="1355969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标题 4"/>
          <p:cNvSpPr txBox="1"/>
          <p:nvPr/>
        </p:nvSpPr>
        <p:spPr>
          <a:xfrm>
            <a:off x="48915" y="1355969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品牌推广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圆角矩形 89"/>
          <p:cNvSpPr/>
          <p:nvPr/>
        </p:nvSpPr>
        <p:spPr>
          <a:xfrm>
            <a:off x="11750215" y="1279292"/>
            <a:ext cx="972108" cy="54123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标题 4"/>
          <p:cNvSpPr txBox="1"/>
          <p:nvPr/>
        </p:nvSpPr>
        <p:spPr>
          <a:xfrm>
            <a:off x="11786219" y="1282726"/>
            <a:ext cx="648072" cy="53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" name="Rectangle 5"/>
          <p:cNvSpPr>
            <a:spLocks noChangeArrowheads="1"/>
          </p:cNvSpPr>
          <p:nvPr/>
        </p:nvSpPr>
        <p:spPr bwMode="auto">
          <a:xfrm>
            <a:off x="1" y="6781711"/>
            <a:ext cx="12218266" cy="815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505" y="1149559"/>
            <a:ext cx="1723186" cy="1723186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1" presetClass="path" presetSubtype="0" repeatCount="3000" accel="50000" decel="50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6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" presetClass="path" presetSubtype="0" repeatCount="3000" accel="50000" decel="50000" fill="remove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" presetClass="path" presetSubtype="0" repeatCount="3000" accel="50000" decel="50000" fill="remove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" presetClass="path" presetSubtype="0" repeatCount="3000" accel="50000" decel="50000" fill="remove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path" presetSubtype="0" repeatCount="3000" accel="50000" decel="50000" fill="remove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1" presetClass="path" presetSubtype="0" repeatCount="3000" accel="50000" decel="5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path" presetSubtype="0" repeatCount="3000" accel="50000" decel="50000" fill="remove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" presetClass="path" presetSubtype="0" repeatCount="3000" accel="50000" decel="50000" fill="remove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path" presetSubtype="0" repeatCount="3000" accel="50000" decel="50000" fill="remove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path" presetSubtype="0" repeatCount="3000" accel="50000" decel="50000" fill="remove" grpId="0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6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53" grpId="0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/>
      <p:bldP spid="6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直接连接符 42"/>
          <p:cNvCxnSpPr/>
          <p:nvPr/>
        </p:nvCxnSpPr>
        <p:spPr>
          <a:xfrm>
            <a:off x="-53530" y="476672"/>
            <a:ext cx="12271797" cy="0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组合 79"/>
          <p:cNvGrpSpPr/>
          <p:nvPr/>
        </p:nvGrpSpPr>
        <p:grpSpPr>
          <a:xfrm>
            <a:off x="490049" y="80628"/>
            <a:ext cx="288032" cy="288032"/>
            <a:chOff x="624979" y="908720"/>
            <a:chExt cx="288032" cy="288032"/>
          </a:xfrm>
        </p:grpSpPr>
        <p:cxnSp>
          <p:nvCxnSpPr>
            <p:cNvPr id="81" name="直接连接符 80"/>
            <p:cNvCxnSpPr/>
            <p:nvPr/>
          </p:nvCxnSpPr>
          <p:spPr>
            <a:xfrm>
              <a:off x="624979" y="1196752"/>
              <a:ext cx="288032" cy="0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flipV="1">
              <a:off x="911622" y="908720"/>
              <a:ext cx="0" cy="288032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flipH="1" flipV="1">
              <a:off x="696987" y="980728"/>
              <a:ext cx="216024" cy="216024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任意多边形 29"/>
          <p:cNvSpPr/>
          <p:nvPr/>
        </p:nvSpPr>
        <p:spPr>
          <a:xfrm>
            <a:off x="-32084" y="3471329"/>
            <a:ext cx="12240125" cy="1271902"/>
          </a:xfrm>
          <a:custGeom>
            <a:avLst/>
            <a:gdLst>
              <a:gd name="connsiteX0" fmla="*/ 0 w 12721389"/>
              <a:gd name="connsiteY0" fmla="*/ 532365 h 1078137"/>
              <a:gd name="connsiteX1" fmla="*/ 3593431 w 12721389"/>
              <a:gd name="connsiteY1" fmla="*/ 51102 h 1078137"/>
              <a:gd name="connsiteX2" fmla="*/ 7908758 w 12721389"/>
              <a:gd name="connsiteY2" fmla="*/ 1077797 h 1078137"/>
              <a:gd name="connsiteX3" fmla="*/ 11774905 w 12721389"/>
              <a:gd name="connsiteY3" fmla="*/ 163397 h 1078137"/>
              <a:gd name="connsiteX4" fmla="*/ 12721389 w 12721389"/>
              <a:gd name="connsiteY4" fmla="*/ 35060 h 1078137"/>
              <a:gd name="connsiteX0-1" fmla="*/ 0 w 12721389"/>
              <a:gd name="connsiteY0-2" fmla="*/ 532365 h 1078137"/>
              <a:gd name="connsiteX1-3" fmla="*/ 3593431 w 12721389"/>
              <a:gd name="connsiteY1-4" fmla="*/ 51102 h 1078137"/>
              <a:gd name="connsiteX2-5" fmla="*/ 7908758 w 12721389"/>
              <a:gd name="connsiteY2-6" fmla="*/ 1077797 h 1078137"/>
              <a:gd name="connsiteX3-7" fmla="*/ 11774905 w 12721389"/>
              <a:gd name="connsiteY3-8" fmla="*/ 163397 h 1078137"/>
              <a:gd name="connsiteX4-9" fmla="*/ 12721389 w 12721389"/>
              <a:gd name="connsiteY4-10" fmla="*/ 35060 h 1078137"/>
              <a:gd name="connsiteX0-11" fmla="*/ 0 w 12721389"/>
              <a:gd name="connsiteY0-12" fmla="*/ 503854 h 1049626"/>
              <a:gd name="connsiteX1-13" fmla="*/ 3593431 w 12721389"/>
              <a:gd name="connsiteY1-14" fmla="*/ 22591 h 1049626"/>
              <a:gd name="connsiteX2-15" fmla="*/ 7908758 w 12721389"/>
              <a:gd name="connsiteY2-16" fmla="*/ 1049286 h 1049626"/>
              <a:gd name="connsiteX3-17" fmla="*/ 11774905 w 12721389"/>
              <a:gd name="connsiteY3-18" fmla="*/ 134886 h 1049626"/>
              <a:gd name="connsiteX4-19" fmla="*/ 12721389 w 12721389"/>
              <a:gd name="connsiteY4-20" fmla="*/ 6549 h 1049626"/>
              <a:gd name="connsiteX0-21" fmla="*/ 0 w 12368463"/>
              <a:gd name="connsiteY0-22" fmla="*/ 498433 h 1044197"/>
              <a:gd name="connsiteX1-23" fmla="*/ 3593431 w 12368463"/>
              <a:gd name="connsiteY1-24" fmla="*/ 17170 h 1044197"/>
              <a:gd name="connsiteX2-25" fmla="*/ 7908758 w 12368463"/>
              <a:gd name="connsiteY2-26" fmla="*/ 1043865 h 1044197"/>
              <a:gd name="connsiteX3-27" fmla="*/ 11774905 w 12368463"/>
              <a:gd name="connsiteY3-28" fmla="*/ 129465 h 1044197"/>
              <a:gd name="connsiteX4-29" fmla="*/ 12368463 w 12368463"/>
              <a:gd name="connsiteY4-30" fmla="*/ 113423 h 1044197"/>
              <a:gd name="connsiteX0-31" fmla="*/ 0 w 12368463"/>
              <a:gd name="connsiteY0-32" fmla="*/ 498433 h 1044197"/>
              <a:gd name="connsiteX1-33" fmla="*/ 3593431 w 12368463"/>
              <a:gd name="connsiteY1-34" fmla="*/ 17170 h 1044197"/>
              <a:gd name="connsiteX2-35" fmla="*/ 7908758 w 12368463"/>
              <a:gd name="connsiteY2-36" fmla="*/ 1043865 h 1044197"/>
              <a:gd name="connsiteX3-37" fmla="*/ 11774905 w 12368463"/>
              <a:gd name="connsiteY3-38" fmla="*/ 129465 h 1044197"/>
              <a:gd name="connsiteX4-39" fmla="*/ 12368463 w 12368463"/>
              <a:gd name="connsiteY4-40" fmla="*/ 113423 h 1044197"/>
              <a:gd name="connsiteX0-41" fmla="*/ 0 w 12368463"/>
              <a:gd name="connsiteY0-42" fmla="*/ 498433 h 1045860"/>
              <a:gd name="connsiteX1-43" fmla="*/ 3593431 w 12368463"/>
              <a:gd name="connsiteY1-44" fmla="*/ 17170 h 1045860"/>
              <a:gd name="connsiteX2-45" fmla="*/ 7908758 w 12368463"/>
              <a:gd name="connsiteY2-46" fmla="*/ 1043865 h 1045860"/>
              <a:gd name="connsiteX3-47" fmla="*/ 11357810 w 12368463"/>
              <a:gd name="connsiteY3-48" fmla="*/ 273844 h 1045860"/>
              <a:gd name="connsiteX4-49" fmla="*/ 12368463 w 12368463"/>
              <a:gd name="connsiteY4-50" fmla="*/ 113423 h 1045860"/>
              <a:gd name="connsiteX0-51" fmla="*/ 0 w 12368463"/>
              <a:gd name="connsiteY0-52" fmla="*/ 503294 h 1146765"/>
              <a:gd name="connsiteX1-53" fmla="*/ 3593431 w 12368463"/>
              <a:gd name="connsiteY1-54" fmla="*/ 22031 h 1146765"/>
              <a:gd name="connsiteX2-55" fmla="*/ 8855242 w 12368463"/>
              <a:gd name="connsiteY2-56" fmla="*/ 1144979 h 1146765"/>
              <a:gd name="connsiteX3-57" fmla="*/ 11357810 w 12368463"/>
              <a:gd name="connsiteY3-58" fmla="*/ 278705 h 1146765"/>
              <a:gd name="connsiteX4-59" fmla="*/ 12368463 w 12368463"/>
              <a:gd name="connsiteY4-60" fmla="*/ 118284 h 1146765"/>
              <a:gd name="connsiteX0-61" fmla="*/ 0 w 12368463"/>
              <a:gd name="connsiteY0-62" fmla="*/ 503294 h 1157827"/>
              <a:gd name="connsiteX1-63" fmla="*/ 3593431 w 12368463"/>
              <a:gd name="connsiteY1-64" fmla="*/ 22031 h 1157827"/>
              <a:gd name="connsiteX2-65" fmla="*/ 8855242 w 12368463"/>
              <a:gd name="connsiteY2-66" fmla="*/ 1144979 h 1157827"/>
              <a:gd name="connsiteX3-67" fmla="*/ 11357810 w 12368463"/>
              <a:gd name="connsiteY3-68" fmla="*/ 599547 h 1157827"/>
              <a:gd name="connsiteX4-69" fmla="*/ 12368463 w 12368463"/>
              <a:gd name="connsiteY4-70" fmla="*/ 118284 h 1157827"/>
              <a:gd name="connsiteX0-71" fmla="*/ 0 w 12368463"/>
              <a:gd name="connsiteY0-72" fmla="*/ 503294 h 1161527"/>
              <a:gd name="connsiteX1-73" fmla="*/ 3593431 w 12368463"/>
              <a:gd name="connsiteY1-74" fmla="*/ 22031 h 1161527"/>
              <a:gd name="connsiteX2-75" fmla="*/ 8855242 w 12368463"/>
              <a:gd name="connsiteY2-76" fmla="*/ 1144979 h 1161527"/>
              <a:gd name="connsiteX3-77" fmla="*/ 11357810 w 12368463"/>
              <a:gd name="connsiteY3-78" fmla="*/ 599547 h 1161527"/>
              <a:gd name="connsiteX4-79" fmla="*/ 12368463 w 12368463"/>
              <a:gd name="connsiteY4-80" fmla="*/ 118284 h 1161527"/>
              <a:gd name="connsiteX0-81" fmla="*/ 0 w 12609094"/>
              <a:gd name="connsiteY0-82" fmla="*/ 503294 h 1157530"/>
              <a:gd name="connsiteX1-83" fmla="*/ 3593431 w 12609094"/>
              <a:gd name="connsiteY1-84" fmla="*/ 22031 h 1157530"/>
              <a:gd name="connsiteX2-85" fmla="*/ 8855242 w 12609094"/>
              <a:gd name="connsiteY2-86" fmla="*/ 1144979 h 1157530"/>
              <a:gd name="connsiteX3-87" fmla="*/ 11357810 w 12609094"/>
              <a:gd name="connsiteY3-88" fmla="*/ 599547 h 1157530"/>
              <a:gd name="connsiteX4-89" fmla="*/ 12609094 w 12609094"/>
              <a:gd name="connsiteY4-90" fmla="*/ 198494 h 1157530"/>
              <a:gd name="connsiteX0-91" fmla="*/ 0 w 12609094"/>
              <a:gd name="connsiteY0-92" fmla="*/ 503294 h 1157530"/>
              <a:gd name="connsiteX1-93" fmla="*/ 3593431 w 12609094"/>
              <a:gd name="connsiteY1-94" fmla="*/ 22031 h 1157530"/>
              <a:gd name="connsiteX2-95" fmla="*/ 8855242 w 12609094"/>
              <a:gd name="connsiteY2-96" fmla="*/ 1144979 h 1157530"/>
              <a:gd name="connsiteX3-97" fmla="*/ 11357810 w 12609094"/>
              <a:gd name="connsiteY3-98" fmla="*/ 599547 h 1157530"/>
              <a:gd name="connsiteX4-99" fmla="*/ 12609094 w 12609094"/>
              <a:gd name="connsiteY4-100" fmla="*/ 198494 h 1157530"/>
              <a:gd name="connsiteX0-101" fmla="*/ 0 w 12609094"/>
              <a:gd name="connsiteY0-102" fmla="*/ 503294 h 1157530"/>
              <a:gd name="connsiteX1-103" fmla="*/ 3593431 w 12609094"/>
              <a:gd name="connsiteY1-104" fmla="*/ 22031 h 1157530"/>
              <a:gd name="connsiteX2-105" fmla="*/ 8678779 w 12609094"/>
              <a:gd name="connsiteY2-106" fmla="*/ 1144979 h 1157530"/>
              <a:gd name="connsiteX3-107" fmla="*/ 11357810 w 12609094"/>
              <a:gd name="connsiteY3-108" fmla="*/ 599547 h 1157530"/>
              <a:gd name="connsiteX4-109" fmla="*/ 12609094 w 12609094"/>
              <a:gd name="connsiteY4-110" fmla="*/ 198494 h 1157530"/>
              <a:gd name="connsiteX0-111" fmla="*/ 0 w 12609094"/>
              <a:gd name="connsiteY0-112" fmla="*/ 503294 h 1145790"/>
              <a:gd name="connsiteX1-113" fmla="*/ 3593431 w 12609094"/>
              <a:gd name="connsiteY1-114" fmla="*/ 22031 h 1145790"/>
              <a:gd name="connsiteX2-115" fmla="*/ 8678779 w 12609094"/>
              <a:gd name="connsiteY2-116" fmla="*/ 1144979 h 1145790"/>
              <a:gd name="connsiteX3-117" fmla="*/ 12609094 w 12609094"/>
              <a:gd name="connsiteY3-118" fmla="*/ 198494 h 1145790"/>
              <a:gd name="connsiteX0-119" fmla="*/ 0 w 12609094"/>
              <a:gd name="connsiteY0-120" fmla="*/ 458098 h 1100219"/>
              <a:gd name="connsiteX1-121" fmla="*/ 4010526 w 12609094"/>
              <a:gd name="connsiteY1-122" fmla="*/ 24961 h 1100219"/>
              <a:gd name="connsiteX2-123" fmla="*/ 8678779 w 12609094"/>
              <a:gd name="connsiteY2-124" fmla="*/ 1099783 h 1100219"/>
              <a:gd name="connsiteX3-125" fmla="*/ 12609094 w 12609094"/>
              <a:gd name="connsiteY3-126" fmla="*/ 153298 h 1100219"/>
              <a:gd name="connsiteX0-127" fmla="*/ 0 w 12609094"/>
              <a:gd name="connsiteY0-128" fmla="*/ 459006 h 1117160"/>
              <a:gd name="connsiteX1-129" fmla="*/ 4010526 w 12609094"/>
              <a:gd name="connsiteY1-130" fmla="*/ 25869 h 1117160"/>
              <a:gd name="connsiteX2-131" fmla="*/ 8999621 w 12609094"/>
              <a:gd name="connsiteY2-132" fmla="*/ 1116733 h 1117160"/>
              <a:gd name="connsiteX3-133" fmla="*/ 12609094 w 12609094"/>
              <a:gd name="connsiteY3-134" fmla="*/ 154206 h 1117160"/>
              <a:gd name="connsiteX0-135" fmla="*/ 0 w 12288251"/>
              <a:gd name="connsiteY0-136" fmla="*/ 459006 h 1118949"/>
              <a:gd name="connsiteX1-137" fmla="*/ 4010526 w 12288251"/>
              <a:gd name="connsiteY1-138" fmla="*/ 25869 h 1118949"/>
              <a:gd name="connsiteX2-139" fmla="*/ 8999621 w 12288251"/>
              <a:gd name="connsiteY2-140" fmla="*/ 1116733 h 1118949"/>
              <a:gd name="connsiteX3-141" fmla="*/ 12288251 w 12288251"/>
              <a:gd name="connsiteY3-142" fmla="*/ 298585 h 1118949"/>
              <a:gd name="connsiteX0-143" fmla="*/ 0 w 12288251"/>
              <a:gd name="connsiteY0-144" fmla="*/ 459006 h 1119678"/>
              <a:gd name="connsiteX1-145" fmla="*/ 4010526 w 12288251"/>
              <a:gd name="connsiteY1-146" fmla="*/ 25869 h 1119678"/>
              <a:gd name="connsiteX2-147" fmla="*/ 8999621 w 12288251"/>
              <a:gd name="connsiteY2-148" fmla="*/ 1116733 h 1119678"/>
              <a:gd name="connsiteX3-149" fmla="*/ 12288251 w 12288251"/>
              <a:gd name="connsiteY3-150" fmla="*/ 298585 h 1119678"/>
              <a:gd name="connsiteX0-151" fmla="*/ 0 w 12336378"/>
              <a:gd name="connsiteY0-152" fmla="*/ 459006 h 1119678"/>
              <a:gd name="connsiteX1-153" fmla="*/ 4010526 w 12336378"/>
              <a:gd name="connsiteY1-154" fmla="*/ 25869 h 1119678"/>
              <a:gd name="connsiteX2-155" fmla="*/ 8999621 w 12336378"/>
              <a:gd name="connsiteY2-156" fmla="*/ 1116733 h 1119678"/>
              <a:gd name="connsiteX3-157" fmla="*/ 12336378 w 12336378"/>
              <a:gd name="connsiteY3-158" fmla="*/ 298585 h 1119678"/>
              <a:gd name="connsiteX0-159" fmla="*/ 0 w 12336378"/>
              <a:gd name="connsiteY0-160" fmla="*/ 459006 h 1119864"/>
              <a:gd name="connsiteX1-161" fmla="*/ 4010526 w 12336378"/>
              <a:gd name="connsiteY1-162" fmla="*/ 25869 h 1119864"/>
              <a:gd name="connsiteX2-163" fmla="*/ 8999621 w 12336378"/>
              <a:gd name="connsiteY2-164" fmla="*/ 1116733 h 1119864"/>
              <a:gd name="connsiteX3-165" fmla="*/ 12336378 w 12336378"/>
              <a:gd name="connsiteY3-166" fmla="*/ 298585 h 1119864"/>
              <a:gd name="connsiteX0-167" fmla="*/ 0 w 12336378"/>
              <a:gd name="connsiteY0-168" fmla="*/ 459920 h 1136723"/>
              <a:gd name="connsiteX1-169" fmla="*/ 4010526 w 12336378"/>
              <a:gd name="connsiteY1-170" fmla="*/ 26783 h 1136723"/>
              <a:gd name="connsiteX2-171" fmla="*/ 9160042 w 12336378"/>
              <a:gd name="connsiteY2-172" fmla="*/ 1133689 h 1136723"/>
              <a:gd name="connsiteX3-173" fmla="*/ 12336378 w 12336378"/>
              <a:gd name="connsiteY3-174" fmla="*/ 299499 h 1136723"/>
              <a:gd name="connsiteX0-175" fmla="*/ 0 w 12336378"/>
              <a:gd name="connsiteY0-176" fmla="*/ 489883 h 1167372"/>
              <a:gd name="connsiteX1-177" fmla="*/ 3930315 w 12336378"/>
              <a:gd name="connsiteY1-178" fmla="*/ 24662 h 1167372"/>
              <a:gd name="connsiteX2-179" fmla="*/ 9160042 w 12336378"/>
              <a:gd name="connsiteY2-180" fmla="*/ 1163652 h 1167372"/>
              <a:gd name="connsiteX3-181" fmla="*/ 12336378 w 12336378"/>
              <a:gd name="connsiteY3-182" fmla="*/ 329462 h 1167372"/>
              <a:gd name="connsiteX0-183" fmla="*/ 0 w 12336378"/>
              <a:gd name="connsiteY0-184" fmla="*/ 489883 h 1167372"/>
              <a:gd name="connsiteX1-185" fmla="*/ 3930315 w 12336378"/>
              <a:gd name="connsiteY1-186" fmla="*/ 24662 h 1167372"/>
              <a:gd name="connsiteX2-187" fmla="*/ 9160042 w 12336378"/>
              <a:gd name="connsiteY2-188" fmla="*/ 1163652 h 1167372"/>
              <a:gd name="connsiteX3-189" fmla="*/ 12336378 w 12336378"/>
              <a:gd name="connsiteY3-190" fmla="*/ 329462 h 1167372"/>
              <a:gd name="connsiteX0-191" fmla="*/ 0 w 12336378"/>
              <a:gd name="connsiteY0-192" fmla="*/ 489883 h 1166384"/>
              <a:gd name="connsiteX1-193" fmla="*/ 3930315 w 12336378"/>
              <a:gd name="connsiteY1-194" fmla="*/ 24662 h 1166384"/>
              <a:gd name="connsiteX2-195" fmla="*/ 9160042 w 12336378"/>
              <a:gd name="connsiteY2-196" fmla="*/ 1163652 h 1166384"/>
              <a:gd name="connsiteX3-197" fmla="*/ 12336378 w 12336378"/>
              <a:gd name="connsiteY3-198" fmla="*/ 329462 h 1166384"/>
              <a:gd name="connsiteX0-199" fmla="*/ 0 w 12256167"/>
              <a:gd name="connsiteY0-200" fmla="*/ 489883 h 1168885"/>
              <a:gd name="connsiteX1-201" fmla="*/ 3930315 w 12256167"/>
              <a:gd name="connsiteY1-202" fmla="*/ 24662 h 1168885"/>
              <a:gd name="connsiteX2-203" fmla="*/ 9160042 w 12256167"/>
              <a:gd name="connsiteY2-204" fmla="*/ 1163652 h 1168885"/>
              <a:gd name="connsiteX3-205" fmla="*/ 12256167 w 12256167"/>
              <a:gd name="connsiteY3-206" fmla="*/ 425715 h 1168885"/>
              <a:gd name="connsiteX0-207" fmla="*/ 0 w 12240125"/>
              <a:gd name="connsiteY0-208" fmla="*/ 238646 h 1254532"/>
              <a:gd name="connsiteX1-209" fmla="*/ 3914273 w 12240125"/>
              <a:gd name="connsiteY1-210" fmla="*/ 110309 h 1254532"/>
              <a:gd name="connsiteX2-211" fmla="*/ 9144000 w 12240125"/>
              <a:gd name="connsiteY2-212" fmla="*/ 1249299 h 1254532"/>
              <a:gd name="connsiteX3-213" fmla="*/ 12240125 w 12240125"/>
              <a:gd name="connsiteY3-214" fmla="*/ 511362 h 1254532"/>
              <a:gd name="connsiteX0-215" fmla="*/ 0 w 12240125"/>
              <a:gd name="connsiteY0-216" fmla="*/ 259219 h 1275890"/>
              <a:gd name="connsiteX1-217" fmla="*/ 3978441 w 12240125"/>
              <a:gd name="connsiteY1-218" fmla="*/ 98798 h 1275890"/>
              <a:gd name="connsiteX2-219" fmla="*/ 9144000 w 12240125"/>
              <a:gd name="connsiteY2-220" fmla="*/ 1269872 h 1275890"/>
              <a:gd name="connsiteX3-221" fmla="*/ 12240125 w 12240125"/>
              <a:gd name="connsiteY3-222" fmla="*/ 531935 h 1275890"/>
              <a:gd name="connsiteX0-223" fmla="*/ 0 w 12240125"/>
              <a:gd name="connsiteY0-224" fmla="*/ 259219 h 1271902"/>
              <a:gd name="connsiteX1-225" fmla="*/ 3978441 w 12240125"/>
              <a:gd name="connsiteY1-226" fmla="*/ 98798 h 1271902"/>
              <a:gd name="connsiteX2-227" fmla="*/ 9144000 w 12240125"/>
              <a:gd name="connsiteY2-228" fmla="*/ 1269872 h 1271902"/>
              <a:gd name="connsiteX3-229" fmla="*/ 12240125 w 12240125"/>
              <a:gd name="connsiteY3-230" fmla="*/ 531935 h 1271902"/>
              <a:gd name="connsiteX0-231" fmla="*/ 0 w 12240125"/>
              <a:gd name="connsiteY0-232" fmla="*/ 259219 h 1271902"/>
              <a:gd name="connsiteX1-233" fmla="*/ 3978441 w 12240125"/>
              <a:gd name="connsiteY1-234" fmla="*/ 98798 h 1271902"/>
              <a:gd name="connsiteX2-235" fmla="*/ 8999621 w 12240125"/>
              <a:gd name="connsiteY2-236" fmla="*/ 1269872 h 1271902"/>
              <a:gd name="connsiteX3-237" fmla="*/ 12240125 w 12240125"/>
              <a:gd name="connsiteY3-238" fmla="*/ 531935 h 127190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2240125" h="1271902">
                <a:moveTo>
                  <a:pt x="0" y="259219"/>
                </a:moveTo>
                <a:cubicBezTo>
                  <a:pt x="1137652" y="-26865"/>
                  <a:pt x="2478504" y="-69644"/>
                  <a:pt x="3978441" y="98798"/>
                </a:cubicBezTo>
                <a:cubicBezTo>
                  <a:pt x="5478378" y="267240"/>
                  <a:pt x="7606632" y="1229768"/>
                  <a:pt x="8999621" y="1269872"/>
                </a:cubicBezTo>
                <a:cubicBezTo>
                  <a:pt x="10392610" y="1309976"/>
                  <a:pt x="11902573" y="745162"/>
                  <a:pt x="12240125" y="531935"/>
                </a:cubicBezTo>
              </a:path>
            </a:pathLst>
          </a:custGeom>
          <a:noFill/>
          <a:ln w="28575">
            <a:solidFill>
              <a:srgbClr val="3F404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/>
        </p:nvSpPr>
        <p:spPr>
          <a:xfrm>
            <a:off x="2569195" y="3789040"/>
            <a:ext cx="1210588" cy="452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  <a:spcAft>
                <a:spcPts val="0"/>
              </a:spcAft>
              <a:defRPr/>
            </a:pPr>
            <a:r>
              <a:rPr lang="zh-CN" altLang="en-US" sz="2000" b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Impact MT Std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体系建设</a:t>
            </a:r>
            <a:endParaRPr lang="en-US" altLang="zh-CN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Impact MT Std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4801443" y="4221088"/>
            <a:ext cx="12105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500"/>
              </a:spcBef>
              <a:spcAft>
                <a:spcPts val="0"/>
              </a:spcAft>
              <a:defRPr/>
            </a:pPr>
            <a:r>
              <a:rPr lang="zh-CN" altLang="en-US" sz="2000" b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Impact MT Std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市场定位</a:t>
            </a:r>
          </a:p>
        </p:txBody>
      </p:sp>
      <p:sp>
        <p:nvSpPr>
          <p:cNvPr id="33" name="矩形 32"/>
          <p:cNvSpPr/>
          <p:nvPr/>
        </p:nvSpPr>
        <p:spPr>
          <a:xfrm>
            <a:off x="7105699" y="4797152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500"/>
              </a:spcBef>
              <a:spcAft>
                <a:spcPts val="0"/>
              </a:spcAft>
              <a:defRPr/>
            </a:pPr>
            <a:r>
              <a:rPr lang="zh-CN" altLang="en-US" sz="2000" b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Impact MT Std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样本店面</a:t>
            </a:r>
          </a:p>
        </p:txBody>
      </p:sp>
      <p:sp>
        <p:nvSpPr>
          <p:cNvPr id="34" name="矩形 33"/>
          <p:cNvSpPr/>
          <p:nvPr/>
        </p:nvSpPr>
        <p:spPr>
          <a:xfrm>
            <a:off x="9251601" y="4005064"/>
            <a:ext cx="1239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500"/>
              </a:spcBef>
              <a:spcAft>
                <a:spcPts val="0"/>
              </a:spcAft>
              <a:defRPr/>
            </a:pPr>
            <a:r>
              <a:rPr lang="zh-CN" altLang="en-US" sz="2000" b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Impact MT Std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加盟复制</a:t>
            </a:r>
          </a:p>
        </p:txBody>
      </p:sp>
      <p:grpSp>
        <p:nvGrpSpPr>
          <p:cNvPr id="36" name="组合 35"/>
          <p:cNvGrpSpPr/>
          <p:nvPr/>
        </p:nvGrpSpPr>
        <p:grpSpPr>
          <a:xfrm>
            <a:off x="2837463" y="3215194"/>
            <a:ext cx="663125" cy="663125"/>
            <a:chOff x="8077071" y="845254"/>
            <a:chExt cx="2036801" cy="2036802"/>
          </a:xfrm>
        </p:grpSpPr>
        <p:sp>
          <p:nvSpPr>
            <p:cNvPr id="37" name="椭圆 36"/>
            <p:cNvSpPr/>
            <p:nvPr/>
          </p:nvSpPr>
          <p:spPr>
            <a:xfrm>
              <a:off x="8077071" y="845254"/>
              <a:ext cx="2036801" cy="203680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Freeform 126"/>
            <p:cNvSpPr>
              <a:spLocks noChangeAspect="1" noEditPoints="1"/>
            </p:cNvSpPr>
            <p:nvPr/>
          </p:nvSpPr>
          <p:spPr bwMode="auto">
            <a:xfrm>
              <a:off x="8639337" y="1292885"/>
              <a:ext cx="912278" cy="1141540"/>
            </a:xfrm>
            <a:custGeom>
              <a:avLst/>
              <a:gdLst>
                <a:gd name="T0" fmla="*/ 48 w 81"/>
                <a:gd name="T1" fmla="*/ 27 h 101"/>
                <a:gd name="T2" fmla="*/ 4 w 81"/>
                <a:gd name="T3" fmla="*/ 48 h 101"/>
                <a:gd name="T4" fmla="*/ 0 w 81"/>
                <a:gd name="T5" fmla="*/ 31 h 101"/>
                <a:gd name="T6" fmla="*/ 58 w 81"/>
                <a:gd name="T7" fmla="*/ 90 h 101"/>
                <a:gd name="T8" fmla="*/ 81 w 81"/>
                <a:gd name="T9" fmla="*/ 98 h 101"/>
                <a:gd name="T10" fmla="*/ 58 w 81"/>
                <a:gd name="T11" fmla="*/ 90 h 101"/>
                <a:gd name="T12" fmla="*/ 53 w 81"/>
                <a:gd name="T13" fmla="*/ 101 h 101"/>
                <a:gd name="T14" fmla="*/ 29 w 81"/>
                <a:gd name="T15" fmla="*/ 98 h 101"/>
                <a:gd name="T16" fmla="*/ 0 w 81"/>
                <a:gd name="T17" fmla="*/ 90 h 101"/>
                <a:gd name="T18" fmla="*/ 29 w 81"/>
                <a:gd name="T19" fmla="*/ 87 h 101"/>
                <a:gd name="T20" fmla="*/ 38 w 81"/>
                <a:gd name="T21" fmla="*/ 76 h 101"/>
                <a:gd name="T22" fmla="*/ 0 w 81"/>
                <a:gd name="T23" fmla="*/ 72 h 101"/>
                <a:gd name="T24" fmla="*/ 4 w 81"/>
                <a:gd name="T25" fmla="*/ 54 h 101"/>
                <a:gd name="T26" fmla="*/ 48 w 81"/>
                <a:gd name="T27" fmla="*/ 76 h 101"/>
                <a:gd name="T28" fmla="*/ 44 w 81"/>
                <a:gd name="T29" fmla="*/ 87 h 101"/>
                <a:gd name="T30" fmla="*/ 53 w 81"/>
                <a:gd name="T31" fmla="*/ 90 h 101"/>
                <a:gd name="T32" fmla="*/ 4 w 81"/>
                <a:gd name="T33" fmla="*/ 0 h 101"/>
                <a:gd name="T34" fmla="*/ 48 w 81"/>
                <a:gd name="T35" fmla="*/ 21 h 101"/>
                <a:gd name="T36" fmla="*/ 0 w 81"/>
                <a:gd name="T37" fmla="*/ 17 h 101"/>
                <a:gd name="T38" fmla="*/ 4 w 81"/>
                <a:gd name="T39" fmla="*/ 0 h 101"/>
                <a:gd name="T40" fmla="*/ 53 w 81"/>
                <a:gd name="T41" fmla="*/ 76 h 101"/>
                <a:gd name="T42" fmla="*/ 81 w 81"/>
                <a:gd name="T43" fmla="*/ 72 h 101"/>
                <a:gd name="T44" fmla="*/ 77 w 81"/>
                <a:gd name="T45" fmla="*/ 54 h 101"/>
                <a:gd name="T46" fmla="*/ 59 w 81"/>
                <a:gd name="T47" fmla="*/ 8 h 101"/>
                <a:gd name="T48" fmla="*/ 69 w 81"/>
                <a:gd name="T49" fmla="*/ 13 h 101"/>
                <a:gd name="T50" fmla="*/ 59 w 81"/>
                <a:gd name="T51" fmla="*/ 8 h 101"/>
                <a:gd name="T52" fmla="*/ 69 w 81"/>
                <a:gd name="T53" fmla="*/ 63 h 101"/>
                <a:gd name="T54" fmla="*/ 59 w 81"/>
                <a:gd name="T55" fmla="*/ 67 h 101"/>
                <a:gd name="T56" fmla="*/ 59 w 81"/>
                <a:gd name="T57" fmla="*/ 35 h 101"/>
                <a:gd name="T58" fmla="*/ 69 w 81"/>
                <a:gd name="T59" fmla="*/ 40 h 101"/>
                <a:gd name="T60" fmla="*/ 59 w 81"/>
                <a:gd name="T61" fmla="*/ 35 h 101"/>
                <a:gd name="T62" fmla="*/ 53 w 81"/>
                <a:gd name="T63" fmla="*/ 21 h 101"/>
                <a:gd name="T64" fmla="*/ 81 w 81"/>
                <a:gd name="T65" fmla="*/ 17 h 101"/>
                <a:gd name="T66" fmla="*/ 77 w 81"/>
                <a:gd name="T67" fmla="*/ 0 h 101"/>
                <a:gd name="T68" fmla="*/ 53 w 81"/>
                <a:gd name="T69" fmla="*/ 27 h 101"/>
                <a:gd name="T70" fmla="*/ 77 w 81"/>
                <a:gd name="T71" fmla="*/ 48 h 101"/>
                <a:gd name="T72" fmla="*/ 81 w 81"/>
                <a:gd name="T73" fmla="*/ 31 h 101"/>
                <a:gd name="T74" fmla="*/ 53 w 81"/>
                <a:gd name="T75" fmla="*/ 2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1" h="101">
                  <a:moveTo>
                    <a:pt x="4" y="27"/>
                  </a:moveTo>
                  <a:cubicBezTo>
                    <a:pt x="48" y="27"/>
                    <a:pt x="48" y="27"/>
                    <a:pt x="48" y="27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" y="48"/>
                    <a:pt x="4" y="48"/>
                    <a:pt x="4" y="48"/>
                  </a:cubicBezTo>
                  <a:cubicBezTo>
                    <a:pt x="2" y="48"/>
                    <a:pt x="0" y="46"/>
                    <a:pt x="0" y="44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29"/>
                    <a:pt x="2" y="27"/>
                    <a:pt x="4" y="27"/>
                  </a:cubicBezTo>
                  <a:close/>
                  <a:moveTo>
                    <a:pt x="58" y="90"/>
                  </a:moveTo>
                  <a:cubicBezTo>
                    <a:pt x="81" y="90"/>
                    <a:pt x="81" y="90"/>
                    <a:pt x="81" y="90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8" y="90"/>
                    <a:pt x="58" y="90"/>
                    <a:pt x="58" y="90"/>
                  </a:cubicBezTo>
                  <a:close/>
                  <a:moveTo>
                    <a:pt x="53" y="98"/>
                  </a:moveTo>
                  <a:cubicBezTo>
                    <a:pt x="53" y="101"/>
                    <a:pt x="53" y="101"/>
                    <a:pt x="53" y="101"/>
                  </a:cubicBezTo>
                  <a:cubicBezTo>
                    <a:pt x="29" y="101"/>
                    <a:pt x="29" y="101"/>
                    <a:pt x="29" y="101"/>
                  </a:cubicBezTo>
                  <a:cubicBezTo>
                    <a:pt x="29" y="98"/>
                    <a:pt x="29" y="98"/>
                    <a:pt x="29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29" y="90"/>
                    <a:pt x="29" y="90"/>
                    <a:pt x="29" y="90"/>
                  </a:cubicBezTo>
                  <a:cubicBezTo>
                    <a:pt x="29" y="87"/>
                    <a:pt x="29" y="87"/>
                    <a:pt x="29" y="87"/>
                  </a:cubicBezTo>
                  <a:cubicBezTo>
                    <a:pt x="38" y="87"/>
                    <a:pt x="38" y="87"/>
                    <a:pt x="38" y="87"/>
                  </a:cubicBezTo>
                  <a:cubicBezTo>
                    <a:pt x="38" y="76"/>
                    <a:pt x="38" y="76"/>
                    <a:pt x="38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2" y="76"/>
                    <a:pt x="0" y="74"/>
                    <a:pt x="0" y="72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56"/>
                    <a:pt x="2" y="54"/>
                    <a:pt x="4" y="54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90"/>
                    <a:pt x="53" y="90"/>
                    <a:pt x="53" y="90"/>
                  </a:cubicBezTo>
                  <a:cubicBezTo>
                    <a:pt x="53" y="98"/>
                    <a:pt x="53" y="98"/>
                    <a:pt x="53" y="98"/>
                  </a:cubicBezTo>
                  <a:close/>
                  <a:moveTo>
                    <a:pt x="4" y="0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2" y="21"/>
                    <a:pt x="0" y="19"/>
                    <a:pt x="0" y="1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lose/>
                  <a:moveTo>
                    <a:pt x="53" y="54"/>
                  </a:moveTo>
                  <a:cubicBezTo>
                    <a:pt x="53" y="76"/>
                    <a:pt x="53" y="76"/>
                    <a:pt x="53" y="76"/>
                  </a:cubicBezTo>
                  <a:cubicBezTo>
                    <a:pt x="77" y="76"/>
                    <a:pt x="77" y="76"/>
                    <a:pt x="77" y="76"/>
                  </a:cubicBezTo>
                  <a:cubicBezTo>
                    <a:pt x="79" y="76"/>
                    <a:pt x="81" y="74"/>
                    <a:pt x="81" y="72"/>
                  </a:cubicBezTo>
                  <a:cubicBezTo>
                    <a:pt x="81" y="58"/>
                    <a:pt x="81" y="58"/>
                    <a:pt x="81" y="58"/>
                  </a:cubicBezTo>
                  <a:cubicBezTo>
                    <a:pt x="81" y="56"/>
                    <a:pt x="79" y="54"/>
                    <a:pt x="77" y="54"/>
                  </a:cubicBezTo>
                  <a:cubicBezTo>
                    <a:pt x="53" y="54"/>
                    <a:pt x="53" y="54"/>
                    <a:pt x="53" y="54"/>
                  </a:cubicBezTo>
                  <a:close/>
                  <a:moveTo>
                    <a:pt x="59" y="8"/>
                  </a:moveTo>
                  <a:cubicBezTo>
                    <a:pt x="69" y="8"/>
                    <a:pt x="69" y="8"/>
                    <a:pt x="69" y="8"/>
                  </a:cubicBezTo>
                  <a:cubicBezTo>
                    <a:pt x="69" y="13"/>
                    <a:pt x="69" y="13"/>
                    <a:pt x="6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8"/>
                    <a:pt x="59" y="8"/>
                    <a:pt x="59" y="8"/>
                  </a:cubicBezTo>
                  <a:close/>
                  <a:moveTo>
                    <a:pt x="59" y="63"/>
                  </a:moveTo>
                  <a:cubicBezTo>
                    <a:pt x="69" y="63"/>
                    <a:pt x="69" y="63"/>
                    <a:pt x="69" y="63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59" y="63"/>
                    <a:pt x="59" y="63"/>
                    <a:pt x="59" y="63"/>
                  </a:cubicBezTo>
                  <a:close/>
                  <a:moveTo>
                    <a:pt x="59" y="35"/>
                  </a:moveTo>
                  <a:cubicBezTo>
                    <a:pt x="69" y="35"/>
                    <a:pt x="69" y="35"/>
                    <a:pt x="69" y="35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35"/>
                    <a:pt x="59" y="35"/>
                    <a:pt x="59" y="35"/>
                  </a:cubicBezTo>
                  <a:close/>
                  <a:moveTo>
                    <a:pt x="53" y="0"/>
                  </a:moveTo>
                  <a:cubicBezTo>
                    <a:pt x="53" y="21"/>
                    <a:pt x="53" y="21"/>
                    <a:pt x="53" y="21"/>
                  </a:cubicBezTo>
                  <a:cubicBezTo>
                    <a:pt x="77" y="21"/>
                    <a:pt x="77" y="21"/>
                    <a:pt x="77" y="21"/>
                  </a:cubicBezTo>
                  <a:cubicBezTo>
                    <a:pt x="79" y="21"/>
                    <a:pt x="81" y="19"/>
                    <a:pt x="81" y="17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1" y="2"/>
                    <a:pt x="79" y="0"/>
                    <a:pt x="77" y="0"/>
                  </a:cubicBezTo>
                  <a:cubicBezTo>
                    <a:pt x="53" y="0"/>
                    <a:pt x="53" y="0"/>
                    <a:pt x="53" y="0"/>
                  </a:cubicBezTo>
                  <a:close/>
                  <a:moveTo>
                    <a:pt x="53" y="27"/>
                  </a:moveTo>
                  <a:cubicBezTo>
                    <a:pt x="53" y="48"/>
                    <a:pt x="53" y="48"/>
                    <a:pt x="53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9" y="48"/>
                    <a:pt x="81" y="46"/>
                    <a:pt x="81" y="44"/>
                  </a:cubicBezTo>
                  <a:cubicBezTo>
                    <a:pt x="81" y="31"/>
                    <a:pt x="81" y="31"/>
                    <a:pt x="81" y="31"/>
                  </a:cubicBezTo>
                  <a:cubicBezTo>
                    <a:pt x="81" y="29"/>
                    <a:pt x="79" y="27"/>
                    <a:pt x="77" y="27"/>
                  </a:cubicBezTo>
                  <a:lnTo>
                    <a:pt x="53" y="2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5089475" y="3501008"/>
            <a:ext cx="663125" cy="663125"/>
            <a:chOff x="8125599" y="1434035"/>
            <a:chExt cx="2036802" cy="2036802"/>
          </a:xfrm>
        </p:grpSpPr>
        <p:sp>
          <p:nvSpPr>
            <p:cNvPr id="40" name="椭圆 39"/>
            <p:cNvSpPr/>
            <p:nvPr/>
          </p:nvSpPr>
          <p:spPr>
            <a:xfrm>
              <a:off x="8125599" y="1434035"/>
              <a:ext cx="2036802" cy="2036802"/>
            </a:xfrm>
            <a:prstGeom prst="ellipse">
              <a:avLst/>
            </a:prstGeom>
            <a:solidFill>
              <a:srgbClr val="E62A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Freeform 261"/>
            <p:cNvSpPr/>
            <p:nvPr/>
          </p:nvSpPr>
          <p:spPr bwMode="auto">
            <a:xfrm>
              <a:off x="8628544" y="1966960"/>
              <a:ext cx="1000932" cy="1000932"/>
            </a:xfrm>
            <a:custGeom>
              <a:avLst/>
              <a:gdLst>
                <a:gd name="T0" fmla="*/ 84 w 86"/>
                <a:gd name="T1" fmla="*/ 13 h 86"/>
                <a:gd name="T2" fmla="*/ 74 w 86"/>
                <a:gd name="T3" fmla="*/ 1 h 86"/>
                <a:gd name="T4" fmla="*/ 72 w 86"/>
                <a:gd name="T5" fmla="*/ 1 h 86"/>
                <a:gd name="T6" fmla="*/ 71 w 86"/>
                <a:gd name="T7" fmla="*/ 1 h 86"/>
                <a:gd name="T8" fmla="*/ 69 w 86"/>
                <a:gd name="T9" fmla="*/ 4 h 86"/>
                <a:gd name="T10" fmla="*/ 69 w 86"/>
                <a:gd name="T11" fmla="*/ 10 h 86"/>
                <a:gd name="T12" fmla="*/ 59 w 86"/>
                <a:gd name="T13" fmla="*/ 10 h 86"/>
                <a:gd name="T14" fmla="*/ 59 w 86"/>
                <a:gd name="T15" fmla="*/ 1 h 86"/>
                <a:gd name="T16" fmla="*/ 58 w 86"/>
                <a:gd name="T17" fmla="*/ 0 h 86"/>
                <a:gd name="T18" fmla="*/ 46 w 86"/>
                <a:gd name="T19" fmla="*/ 0 h 86"/>
                <a:gd name="T20" fmla="*/ 45 w 86"/>
                <a:gd name="T21" fmla="*/ 1 h 86"/>
                <a:gd name="T22" fmla="*/ 45 w 86"/>
                <a:gd name="T23" fmla="*/ 10 h 86"/>
                <a:gd name="T24" fmla="*/ 44 w 86"/>
                <a:gd name="T25" fmla="*/ 13 h 86"/>
                <a:gd name="T26" fmla="*/ 44 w 86"/>
                <a:gd name="T27" fmla="*/ 21 h 86"/>
                <a:gd name="T28" fmla="*/ 45 w 86"/>
                <a:gd name="T29" fmla="*/ 24 h 86"/>
                <a:gd name="T30" fmla="*/ 45 w 86"/>
                <a:gd name="T31" fmla="*/ 27 h 86"/>
                <a:gd name="T32" fmla="*/ 37 w 86"/>
                <a:gd name="T33" fmla="*/ 27 h 86"/>
                <a:gd name="T34" fmla="*/ 37 w 86"/>
                <a:gd name="T35" fmla="*/ 21 h 86"/>
                <a:gd name="T36" fmla="*/ 34 w 86"/>
                <a:gd name="T37" fmla="*/ 18 h 86"/>
                <a:gd name="T38" fmla="*/ 32 w 86"/>
                <a:gd name="T39" fmla="*/ 18 h 86"/>
                <a:gd name="T40" fmla="*/ 29 w 86"/>
                <a:gd name="T41" fmla="*/ 18 h 86"/>
                <a:gd name="T42" fmla="*/ 3 w 86"/>
                <a:gd name="T43" fmla="*/ 30 h 86"/>
                <a:gd name="T44" fmla="*/ 0 w 86"/>
                <a:gd name="T45" fmla="*/ 34 h 86"/>
                <a:gd name="T46" fmla="*/ 3 w 86"/>
                <a:gd name="T47" fmla="*/ 38 h 86"/>
                <a:gd name="T48" fmla="*/ 29 w 86"/>
                <a:gd name="T49" fmla="*/ 50 h 86"/>
                <a:gd name="T50" fmla="*/ 31 w 86"/>
                <a:gd name="T51" fmla="*/ 51 h 86"/>
                <a:gd name="T52" fmla="*/ 34 w 86"/>
                <a:gd name="T53" fmla="*/ 50 h 86"/>
                <a:gd name="T54" fmla="*/ 37 w 86"/>
                <a:gd name="T55" fmla="*/ 47 h 86"/>
                <a:gd name="T56" fmla="*/ 37 w 86"/>
                <a:gd name="T57" fmla="*/ 42 h 86"/>
                <a:gd name="T58" fmla="*/ 45 w 86"/>
                <a:gd name="T59" fmla="*/ 42 h 86"/>
                <a:gd name="T60" fmla="*/ 45 w 86"/>
                <a:gd name="T61" fmla="*/ 85 h 86"/>
                <a:gd name="T62" fmla="*/ 46 w 86"/>
                <a:gd name="T63" fmla="*/ 86 h 86"/>
                <a:gd name="T64" fmla="*/ 58 w 86"/>
                <a:gd name="T65" fmla="*/ 86 h 86"/>
                <a:gd name="T66" fmla="*/ 59 w 86"/>
                <a:gd name="T67" fmla="*/ 85 h 86"/>
                <a:gd name="T68" fmla="*/ 59 w 86"/>
                <a:gd name="T69" fmla="*/ 41 h 86"/>
                <a:gd name="T70" fmla="*/ 62 w 86"/>
                <a:gd name="T71" fmla="*/ 38 h 86"/>
                <a:gd name="T72" fmla="*/ 62 w 86"/>
                <a:gd name="T73" fmla="*/ 30 h 86"/>
                <a:gd name="T74" fmla="*/ 59 w 86"/>
                <a:gd name="T75" fmla="*/ 27 h 86"/>
                <a:gd name="T76" fmla="*/ 59 w 86"/>
                <a:gd name="T77" fmla="*/ 25 h 86"/>
                <a:gd name="T78" fmla="*/ 69 w 86"/>
                <a:gd name="T79" fmla="*/ 25 h 86"/>
                <a:gd name="T80" fmla="*/ 69 w 86"/>
                <a:gd name="T81" fmla="*/ 30 h 86"/>
                <a:gd name="T82" fmla="*/ 71 w 86"/>
                <a:gd name="T83" fmla="*/ 33 h 86"/>
                <a:gd name="T84" fmla="*/ 73 w 86"/>
                <a:gd name="T85" fmla="*/ 34 h 86"/>
                <a:gd name="T86" fmla="*/ 74 w 86"/>
                <a:gd name="T87" fmla="*/ 33 h 86"/>
                <a:gd name="T88" fmla="*/ 84 w 86"/>
                <a:gd name="T89" fmla="*/ 21 h 86"/>
                <a:gd name="T90" fmla="*/ 86 w 86"/>
                <a:gd name="T91" fmla="*/ 17 h 86"/>
                <a:gd name="T92" fmla="*/ 84 w 86"/>
                <a:gd name="T93" fmla="*/ 1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6" h="86">
                  <a:moveTo>
                    <a:pt x="84" y="13"/>
                  </a:moveTo>
                  <a:cubicBezTo>
                    <a:pt x="74" y="1"/>
                    <a:pt x="74" y="1"/>
                    <a:pt x="74" y="1"/>
                  </a:cubicBezTo>
                  <a:cubicBezTo>
                    <a:pt x="73" y="1"/>
                    <a:pt x="73" y="1"/>
                    <a:pt x="72" y="1"/>
                  </a:cubicBezTo>
                  <a:cubicBezTo>
                    <a:pt x="72" y="1"/>
                    <a:pt x="71" y="1"/>
                    <a:pt x="71" y="1"/>
                  </a:cubicBezTo>
                  <a:cubicBezTo>
                    <a:pt x="70" y="2"/>
                    <a:pt x="69" y="3"/>
                    <a:pt x="69" y="4"/>
                  </a:cubicBezTo>
                  <a:cubicBezTo>
                    <a:pt x="69" y="10"/>
                    <a:pt x="69" y="10"/>
                    <a:pt x="69" y="10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59" y="0"/>
                    <a:pt x="58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5" y="0"/>
                    <a:pt x="45" y="1"/>
                    <a:pt x="45" y="1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4" y="11"/>
                    <a:pt x="44" y="12"/>
                    <a:pt x="44" y="13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44" y="22"/>
                    <a:pt x="44" y="23"/>
                    <a:pt x="45" y="24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0"/>
                    <a:pt x="36" y="19"/>
                    <a:pt x="34" y="18"/>
                  </a:cubicBezTo>
                  <a:cubicBezTo>
                    <a:pt x="34" y="18"/>
                    <a:pt x="33" y="18"/>
                    <a:pt x="32" y="18"/>
                  </a:cubicBezTo>
                  <a:cubicBezTo>
                    <a:pt x="31" y="18"/>
                    <a:pt x="30" y="18"/>
                    <a:pt x="29" y="18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1" y="31"/>
                    <a:pt x="0" y="33"/>
                    <a:pt x="0" y="34"/>
                  </a:cubicBezTo>
                  <a:cubicBezTo>
                    <a:pt x="0" y="36"/>
                    <a:pt x="1" y="38"/>
                    <a:pt x="3" y="38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1"/>
                    <a:pt x="30" y="51"/>
                    <a:pt x="31" y="51"/>
                  </a:cubicBezTo>
                  <a:cubicBezTo>
                    <a:pt x="32" y="51"/>
                    <a:pt x="33" y="51"/>
                    <a:pt x="34" y="50"/>
                  </a:cubicBezTo>
                  <a:cubicBezTo>
                    <a:pt x="36" y="50"/>
                    <a:pt x="37" y="48"/>
                    <a:pt x="37" y="47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45" y="42"/>
                    <a:pt x="45" y="42"/>
                    <a:pt x="45" y="42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6"/>
                    <a:pt x="45" y="86"/>
                    <a:pt x="46" y="86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9" y="86"/>
                    <a:pt x="59" y="86"/>
                    <a:pt x="59" y="85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61" y="41"/>
                    <a:pt x="62" y="40"/>
                    <a:pt x="62" y="38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29"/>
                    <a:pt x="61" y="28"/>
                    <a:pt x="59" y="27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69" y="25"/>
                    <a:pt x="69" y="25"/>
                    <a:pt x="69" y="25"/>
                  </a:cubicBezTo>
                  <a:cubicBezTo>
                    <a:pt x="69" y="30"/>
                    <a:pt x="69" y="30"/>
                    <a:pt x="69" y="30"/>
                  </a:cubicBezTo>
                  <a:cubicBezTo>
                    <a:pt x="69" y="31"/>
                    <a:pt x="70" y="33"/>
                    <a:pt x="71" y="33"/>
                  </a:cubicBezTo>
                  <a:cubicBezTo>
                    <a:pt x="71" y="34"/>
                    <a:pt x="72" y="34"/>
                    <a:pt x="73" y="34"/>
                  </a:cubicBezTo>
                  <a:cubicBezTo>
                    <a:pt x="73" y="34"/>
                    <a:pt x="74" y="34"/>
                    <a:pt x="74" y="33"/>
                  </a:cubicBezTo>
                  <a:cubicBezTo>
                    <a:pt x="84" y="21"/>
                    <a:pt x="84" y="21"/>
                    <a:pt x="84" y="21"/>
                  </a:cubicBezTo>
                  <a:cubicBezTo>
                    <a:pt x="85" y="21"/>
                    <a:pt x="86" y="19"/>
                    <a:pt x="86" y="17"/>
                  </a:cubicBezTo>
                  <a:cubicBezTo>
                    <a:pt x="86" y="16"/>
                    <a:pt x="85" y="14"/>
                    <a:pt x="84" y="13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7321723" y="4077072"/>
            <a:ext cx="663125" cy="663125"/>
            <a:chOff x="8125599" y="1434035"/>
            <a:chExt cx="2036802" cy="2036802"/>
          </a:xfrm>
        </p:grpSpPr>
        <p:sp>
          <p:nvSpPr>
            <p:cNvPr id="45" name="椭圆 44"/>
            <p:cNvSpPr/>
            <p:nvPr/>
          </p:nvSpPr>
          <p:spPr>
            <a:xfrm>
              <a:off x="8125599" y="1434035"/>
              <a:ext cx="2036802" cy="203680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6" name="组合 45"/>
            <p:cNvGrpSpPr>
              <a:grpSpLocks noChangeAspect="1"/>
            </p:cNvGrpSpPr>
            <p:nvPr/>
          </p:nvGrpSpPr>
          <p:grpSpPr>
            <a:xfrm>
              <a:off x="8518659" y="1890295"/>
              <a:ext cx="1310642" cy="1124283"/>
              <a:chOff x="5084763" y="971548"/>
              <a:chExt cx="323865" cy="277813"/>
            </a:xfrm>
            <a:solidFill>
              <a:schemeClr val="bg1">
                <a:lumMod val="95000"/>
              </a:schemeClr>
            </a:solidFill>
          </p:grpSpPr>
          <p:sp>
            <p:nvSpPr>
              <p:cNvPr id="47" name="Freeform 301"/>
              <p:cNvSpPr>
                <a:spLocks noEditPoints="1"/>
              </p:cNvSpPr>
              <p:nvPr/>
            </p:nvSpPr>
            <p:spPr bwMode="auto">
              <a:xfrm>
                <a:off x="5191140" y="1031873"/>
                <a:ext cx="217488" cy="217488"/>
              </a:xfrm>
              <a:custGeom>
                <a:avLst/>
                <a:gdLst>
                  <a:gd name="T0" fmla="*/ 6 w 58"/>
                  <a:gd name="T1" fmla="*/ 14 h 58"/>
                  <a:gd name="T2" fmla="*/ 7 w 58"/>
                  <a:gd name="T3" fmla="*/ 19 h 58"/>
                  <a:gd name="T4" fmla="*/ 4 w 58"/>
                  <a:gd name="T5" fmla="*/ 20 h 58"/>
                  <a:gd name="T6" fmla="*/ 0 w 58"/>
                  <a:gd name="T7" fmla="*/ 23 h 58"/>
                  <a:gd name="T8" fmla="*/ 2 w 58"/>
                  <a:gd name="T9" fmla="*/ 27 h 58"/>
                  <a:gd name="T10" fmla="*/ 5 w 58"/>
                  <a:gd name="T11" fmla="*/ 31 h 58"/>
                  <a:gd name="T12" fmla="*/ 2 w 58"/>
                  <a:gd name="T13" fmla="*/ 34 h 58"/>
                  <a:gd name="T14" fmla="*/ 1 w 58"/>
                  <a:gd name="T15" fmla="*/ 38 h 58"/>
                  <a:gd name="T16" fmla="*/ 5 w 58"/>
                  <a:gd name="T17" fmla="*/ 41 h 58"/>
                  <a:gd name="T18" fmla="*/ 8 w 58"/>
                  <a:gd name="T19" fmla="*/ 42 h 58"/>
                  <a:gd name="T20" fmla="*/ 8 w 58"/>
                  <a:gd name="T21" fmla="*/ 46 h 58"/>
                  <a:gd name="T22" fmla="*/ 9 w 58"/>
                  <a:gd name="T23" fmla="*/ 51 h 58"/>
                  <a:gd name="T24" fmla="*/ 14 w 58"/>
                  <a:gd name="T25" fmla="*/ 51 h 58"/>
                  <a:gd name="T26" fmla="*/ 18 w 58"/>
                  <a:gd name="T27" fmla="*/ 51 h 58"/>
                  <a:gd name="T28" fmla="*/ 19 w 58"/>
                  <a:gd name="T29" fmla="*/ 54 h 58"/>
                  <a:gd name="T30" fmla="*/ 22 w 58"/>
                  <a:gd name="T31" fmla="*/ 58 h 58"/>
                  <a:gd name="T32" fmla="*/ 27 w 58"/>
                  <a:gd name="T33" fmla="*/ 56 h 58"/>
                  <a:gd name="T34" fmla="*/ 31 w 58"/>
                  <a:gd name="T35" fmla="*/ 53 h 58"/>
                  <a:gd name="T36" fmla="*/ 33 w 58"/>
                  <a:gd name="T37" fmla="*/ 56 h 58"/>
                  <a:gd name="T38" fmla="*/ 38 w 58"/>
                  <a:gd name="T39" fmla="*/ 57 h 58"/>
                  <a:gd name="T40" fmla="*/ 40 w 58"/>
                  <a:gd name="T41" fmla="*/ 53 h 58"/>
                  <a:gd name="T42" fmla="*/ 42 w 58"/>
                  <a:gd name="T43" fmla="*/ 49 h 58"/>
                  <a:gd name="T44" fmla="*/ 46 w 58"/>
                  <a:gd name="T45" fmla="*/ 50 h 58"/>
                  <a:gd name="T46" fmla="*/ 50 w 58"/>
                  <a:gd name="T47" fmla="*/ 49 h 58"/>
                  <a:gd name="T48" fmla="*/ 51 w 58"/>
                  <a:gd name="T49" fmla="*/ 44 h 58"/>
                  <a:gd name="T50" fmla="*/ 50 w 58"/>
                  <a:gd name="T51" fmla="*/ 40 h 58"/>
                  <a:gd name="T52" fmla="*/ 54 w 58"/>
                  <a:gd name="T53" fmla="*/ 39 h 58"/>
                  <a:gd name="T54" fmla="*/ 57 w 58"/>
                  <a:gd name="T55" fmla="*/ 35 h 58"/>
                  <a:gd name="T56" fmla="*/ 55 w 58"/>
                  <a:gd name="T57" fmla="*/ 31 h 58"/>
                  <a:gd name="T58" fmla="*/ 52 w 58"/>
                  <a:gd name="T59" fmla="*/ 27 h 58"/>
                  <a:gd name="T60" fmla="*/ 55 w 58"/>
                  <a:gd name="T61" fmla="*/ 25 h 58"/>
                  <a:gd name="T62" fmla="*/ 56 w 58"/>
                  <a:gd name="T63" fmla="*/ 20 h 58"/>
                  <a:gd name="T64" fmla="*/ 53 w 58"/>
                  <a:gd name="T65" fmla="*/ 18 h 58"/>
                  <a:gd name="T66" fmla="*/ 48 w 58"/>
                  <a:gd name="T67" fmla="*/ 16 h 58"/>
                  <a:gd name="T68" fmla="*/ 49 w 58"/>
                  <a:gd name="T69" fmla="*/ 12 h 58"/>
                  <a:gd name="T70" fmla="*/ 48 w 58"/>
                  <a:gd name="T71" fmla="*/ 8 h 58"/>
                  <a:gd name="T72" fmla="*/ 44 w 58"/>
                  <a:gd name="T73" fmla="*/ 7 h 58"/>
                  <a:gd name="T74" fmla="*/ 39 w 58"/>
                  <a:gd name="T75" fmla="*/ 8 h 58"/>
                  <a:gd name="T76" fmla="*/ 38 w 58"/>
                  <a:gd name="T77" fmla="*/ 4 h 58"/>
                  <a:gd name="T78" fmla="*/ 35 w 58"/>
                  <a:gd name="T79" fmla="*/ 1 h 58"/>
                  <a:gd name="T80" fmla="*/ 30 w 58"/>
                  <a:gd name="T81" fmla="*/ 3 h 58"/>
                  <a:gd name="T82" fmla="*/ 27 w 58"/>
                  <a:gd name="T83" fmla="*/ 5 h 58"/>
                  <a:gd name="T84" fmla="*/ 24 w 58"/>
                  <a:gd name="T85" fmla="*/ 3 h 58"/>
                  <a:gd name="T86" fmla="*/ 20 w 58"/>
                  <a:gd name="T87" fmla="*/ 1 h 58"/>
                  <a:gd name="T88" fmla="*/ 17 w 58"/>
                  <a:gd name="T89" fmla="*/ 5 h 58"/>
                  <a:gd name="T90" fmla="*/ 15 w 58"/>
                  <a:gd name="T91" fmla="*/ 10 h 58"/>
                  <a:gd name="T92" fmla="*/ 12 w 58"/>
                  <a:gd name="T93" fmla="*/ 9 h 58"/>
                  <a:gd name="T94" fmla="*/ 7 w 58"/>
                  <a:gd name="T95" fmla="*/ 10 h 58"/>
                  <a:gd name="T96" fmla="*/ 6 w 58"/>
                  <a:gd name="T97" fmla="*/ 14 h 58"/>
                  <a:gd name="T98" fmla="*/ 23 w 58"/>
                  <a:gd name="T99" fmla="*/ 13 h 58"/>
                  <a:gd name="T100" fmla="*/ 45 w 58"/>
                  <a:gd name="T101" fmla="*/ 24 h 58"/>
                  <a:gd name="T102" fmla="*/ 34 w 58"/>
                  <a:gd name="T103" fmla="*/ 45 h 58"/>
                  <a:gd name="T104" fmla="*/ 13 w 58"/>
                  <a:gd name="T105" fmla="*/ 34 h 58"/>
                  <a:gd name="T106" fmla="*/ 23 w 58"/>
                  <a:gd name="T107" fmla="*/ 13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8" h="58">
                    <a:moveTo>
                      <a:pt x="6" y="14"/>
                    </a:moveTo>
                    <a:cubicBezTo>
                      <a:pt x="8" y="15"/>
                      <a:pt x="7" y="18"/>
                      <a:pt x="7" y="19"/>
                    </a:cubicBezTo>
                    <a:cubicBezTo>
                      <a:pt x="7" y="20"/>
                      <a:pt x="5" y="20"/>
                      <a:pt x="4" y="20"/>
                    </a:cubicBezTo>
                    <a:cubicBezTo>
                      <a:pt x="2" y="20"/>
                      <a:pt x="0" y="21"/>
                      <a:pt x="0" y="23"/>
                    </a:cubicBezTo>
                    <a:cubicBezTo>
                      <a:pt x="0" y="25"/>
                      <a:pt x="0" y="27"/>
                      <a:pt x="2" y="27"/>
                    </a:cubicBezTo>
                    <a:cubicBezTo>
                      <a:pt x="3" y="28"/>
                      <a:pt x="5" y="30"/>
                      <a:pt x="5" y="31"/>
                    </a:cubicBezTo>
                    <a:cubicBezTo>
                      <a:pt x="5" y="32"/>
                      <a:pt x="4" y="33"/>
                      <a:pt x="2" y="34"/>
                    </a:cubicBezTo>
                    <a:cubicBezTo>
                      <a:pt x="1" y="34"/>
                      <a:pt x="0" y="36"/>
                      <a:pt x="1" y="38"/>
                    </a:cubicBezTo>
                    <a:cubicBezTo>
                      <a:pt x="1" y="40"/>
                      <a:pt x="3" y="42"/>
                      <a:pt x="5" y="41"/>
                    </a:cubicBezTo>
                    <a:cubicBezTo>
                      <a:pt x="6" y="41"/>
                      <a:pt x="8" y="41"/>
                      <a:pt x="8" y="42"/>
                    </a:cubicBezTo>
                    <a:cubicBezTo>
                      <a:pt x="9" y="42"/>
                      <a:pt x="9" y="45"/>
                      <a:pt x="8" y="46"/>
                    </a:cubicBezTo>
                    <a:cubicBezTo>
                      <a:pt x="7" y="47"/>
                      <a:pt x="7" y="50"/>
                      <a:pt x="9" y="51"/>
                    </a:cubicBezTo>
                    <a:cubicBezTo>
                      <a:pt x="11" y="52"/>
                      <a:pt x="13" y="53"/>
                      <a:pt x="14" y="51"/>
                    </a:cubicBezTo>
                    <a:cubicBezTo>
                      <a:pt x="15" y="50"/>
                      <a:pt x="18" y="51"/>
                      <a:pt x="18" y="51"/>
                    </a:cubicBezTo>
                    <a:cubicBezTo>
                      <a:pt x="19" y="51"/>
                      <a:pt x="20" y="53"/>
                      <a:pt x="19" y="54"/>
                    </a:cubicBezTo>
                    <a:cubicBezTo>
                      <a:pt x="19" y="56"/>
                      <a:pt x="20" y="57"/>
                      <a:pt x="22" y="58"/>
                    </a:cubicBezTo>
                    <a:cubicBezTo>
                      <a:pt x="25" y="58"/>
                      <a:pt x="26" y="57"/>
                      <a:pt x="27" y="56"/>
                    </a:cubicBezTo>
                    <a:cubicBezTo>
                      <a:pt x="27" y="54"/>
                      <a:pt x="30" y="53"/>
                      <a:pt x="31" y="53"/>
                    </a:cubicBezTo>
                    <a:cubicBezTo>
                      <a:pt x="31" y="53"/>
                      <a:pt x="33" y="54"/>
                      <a:pt x="33" y="56"/>
                    </a:cubicBezTo>
                    <a:cubicBezTo>
                      <a:pt x="34" y="57"/>
                      <a:pt x="36" y="58"/>
                      <a:pt x="38" y="57"/>
                    </a:cubicBezTo>
                    <a:cubicBezTo>
                      <a:pt x="40" y="57"/>
                      <a:pt x="41" y="55"/>
                      <a:pt x="40" y="53"/>
                    </a:cubicBezTo>
                    <a:cubicBezTo>
                      <a:pt x="40" y="52"/>
                      <a:pt x="42" y="49"/>
                      <a:pt x="42" y="49"/>
                    </a:cubicBezTo>
                    <a:cubicBezTo>
                      <a:pt x="43" y="48"/>
                      <a:pt x="44" y="49"/>
                      <a:pt x="46" y="50"/>
                    </a:cubicBezTo>
                    <a:cubicBezTo>
                      <a:pt x="47" y="51"/>
                      <a:pt x="49" y="51"/>
                      <a:pt x="50" y="49"/>
                    </a:cubicBezTo>
                    <a:cubicBezTo>
                      <a:pt x="52" y="47"/>
                      <a:pt x="52" y="45"/>
                      <a:pt x="51" y="44"/>
                    </a:cubicBezTo>
                    <a:cubicBezTo>
                      <a:pt x="50" y="43"/>
                      <a:pt x="50" y="40"/>
                      <a:pt x="50" y="40"/>
                    </a:cubicBezTo>
                    <a:cubicBezTo>
                      <a:pt x="51" y="39"/>
                      <a:pt x="52" y="38"/>
                      <a:pt x="54" y="39"/>
                    </a:cubicBezTo>
                    <a:cubicBezTo>
                      <a:pt x="55" y="39"/>
                      <a:pt x="57" y="38"/>
                      <a:pt x="57" y="35"/>
                    </a:cubicBezTo>
                    <a:cubicBezTo>
                      <a:pt x="58" y="33"/>
                      <a:pt x="57" y="31"/>
                      <a:pt x="55" y="31"/>
                    </a:cubicBezTo>
                    <a:cubicBezTo>
                      <a:pt x="54" y="31"/>
                      <a:pt x="53" y="28"/>
                      <a:pt x="52" y="27"/>
                    </a:cubicBezTo>
                    <a:cubicBezTo>
                      <a:pt x="52" y="26"/>
                      <a:pt x="54" y="25"/>
                      <a:pt x="55" y="25"/>
                    </a:cubicBezTo>
                    <a:cubicBezTo>
                      <a:pt x="56" y="24"/>
                      <a:pt x="57" y="22"/>
                      <a:pt x="56" y="20"/>
                    </a:cubicBezTo>
                    <a:cubicBezTo>
                      <a:pt x="56" y="18"/>
                      <a:pt x="54" y="17"/>
                      <a:pt x="53" y="18"/>
                    </a:cubicBezTo>
                    <a:cubicBezTo>
                      <a:pt x="51" y="18"/>
                      <a:pt x="49" y="16"/>
                      <a:pt x="48" y="16"/>
                    </a:cubicBezTo>
                    <a:cubicBezTo>
                      <a:pt x="48" y="15"/>
                      <a:pt x="48" y="13"/>
                      <a:pt x="49" y="12"/>
                    </a:cubicBezTo>
                    <a:cubicBezTo>
                      <a:pt x="50" y="11"/>
                      <a:pt x="50" y="9"/>
                      <a:pt x="48" y="8"/>
                    </a:cubicBezTo>
                    <a:cubicBezTo>
                      <a:pt x="47" y="6"/>
                      <a:pt x="45" y="6"/>
                      <a:pt x="44" y="7"/>
                    </a:cubicBezTo>
                    <a:cubicBezTo>
                      <a:pt x="42" y="8"/>
                      <a:pt x="40" y="8"/>
                      <a:pt x="39" y="8"/>
                    </a:cubicBezTo>
                    <a:cubicBezTo>
                      <a:pt x="38" y="7"/>
                      <a:pt x="38" y="6"/>
                      <a:pt x="38" y="4"/>
                    </a:cubicBezTo>
                    <a:cubicBezTo>
                      <a:pt x="38" y="3"/>
                      <a:pt x="37" y="1"/>
                      <a:pt x="35" y="1"/>
                    </a:cubicBezTo>
                    <a:cubicBezTo>
                      <a:pt x="33" y="0"/>
                      <a:pt x="31" y="1"/>
                      <a:pt x="30" y="3"/>
                    </a:cubicBezTo>
                    <a:cubicBezTo>
                      <a:pt x="30" y="4"/>
                      <a:pt x="28" y="5"/>
                      <a:pt x="27" y="5"/>
                    </a:cubicBezTo>
                    <a:cubicBezTo>
                      <a:pt x="26" y="6"/>
                      <a:pt x="25" y="4"/>
                      <a:pt x="24" y="3"/>
                    </a:cubicBezTo>
                    <a:cubicBezTo>
                      <a:pt x="24" y="1"/>
                      <a:pt x="22" y="1"/>
                      <a:pt x="20" y="1"/>
                    </a:cubicBezTo>
                    <a:cubicBezTo>
                      <a:pt x="18" y="2"/>
                      <a:pt x="16" y="4"/>
                      <a:pt x="17" y="5"/>
                    </a:cubicBezTo>
                    <a:cubicBezTo>
                      <a:pt x="17" y="7"/>
                      <a:pt x="16" y="9"/>
                      <a:pt x="15" y="10"/>
                    </a:cubicBezTo>
                    <a:cubicBezTo>
                      <a:pt x="14" y="10"/>
                      <a:pt x="13" y="10"/>
                      <a:pt x="12" y="9"/>
                    </a:cubicBezTo>
                    <a:cubicBezTo>
                      <a:pt x="10" y="8"/>
                      <a:pt x="8" y="8"/>
                      <a:pt x="7" y="10"/>
                    </a:cubicBezTo>
                    <a:cubicBezTo>
                      <a:pt x="6" y="11"/>
                      <a:pt x="5" y="13"/>
                      <a:pt x="6" y="14"/>
                    </a:cubicBezTo>
                    <a:close/>
                    <a:moveTo>
                      <a:pt x="23" y="13"/>
                    </a:moveTo>
                    <a:cubicBezTo>
                      <a:pt x="32" y="10"/>
                      <a:pt x="42" y="15"/>
                      <a:pt x="45" y="24"/>
                    </a:cubicBezTo>
                    <a:cubicBezTo>
                      <a:pt x="47" y="33"/>
                      <a:pt x="43" y="42"/>
                      <a:pt x="34" y="45"/>
                    </a:cubicBezTo>
                    <a:cubicBezTo>
                      <a:pt x="25" y="48"/>
                      <a:pt x="15" y="43"/>
                      <a:pt x="13" y="34"/>
                    </a:cubicBezTo>
                    <a:cubicBezTo>
                      <a:pt x="10" y="26"/>
                      <a:pt x="15" y="16"/>
                      <a:pt x="23" y="1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48" name="Freeform 302"/>
              <p:cNvSpPr>
                <a:spLocks noEditPoints="1"/>
              </p:cNvSpPr>
              <p:nvPr/>
            </p:nvSpPr>
            <p:spPr bwMode="auto">
              <a:xfrm>
                <a:off x="5084781" y="971548"/>
                <a:ext cx="139701" cy="139700"/>
              </a:xfrm>
              <a:custGeom>
                <a:avLst/>
                <a:gdLst>
                  <a:gd name="T0" fmla="*/ 4 w 37"/>
                  <a:gd name="T1" fmla="*/ 9 h 37"/>
                  <a:gd name="T2" fmla="*/ 5 w 37"/>
                  <a:gd name="T3" fmla="*/ 12 h 37"/>
                  <a:gd name="T4" fmla="*/ 2 w 37"/>
                  <a:gd name="T5" fmla="*/ 12 h 37"/>
                  <a:gd name="T6" fmla="*/ 0 w 37"/>
                  <a:gd name="T7" fmla="*/ 14 h 37"/>
                  <a:gd name="T8" fmla="*/ 1 w 37"/>
                  <a:gd name="T9" fmla="*/ 17 h 37"/>
                  <a:gd name="T10" fmla="*/ 3 w 37"/>
                  <a:gd name="T11" fmla="*/ 20 h 37"/>
                  <a:gd name="T12" fmla="*/ 2 w 37"/>
                  <a:gd name="T13" fmla="*/ 21 h 37"/>
                  <a:gd name="T14" fmla="*/ 1 w 37"/>
                  <a:gd name="T15" fmla="*/ 24 h 37"/>
                  <a:gd name="T16" fmla="*/ 3 w 37"/>
                  <a:gd name="T17" fmla="*/ 26 h 37"/>
                  <a:gd name="T18" fmla="*/ 5 w 37"/>
                  <a:gd name="T19" fmla="*/ 26 h 37"/>
                  <a:gd name="T20" fmla="*/ 5 w 37"/>
                  <a:gd name="T21" fmla="*/ 29 h 37"/>
                  <a:gd name="T22" fmla="*/ 6 w 37"/>
                  <a:gd name="T23" fmla="*/ 32 h 37"/>
                  <a:gd name="T24" fmla="*/ 9 w 37"/>
                  <a:gd name="T25" fmla="*/ 33 h 37"/>
                  <a:gd name="T26" fmla="*/ 12 w 37"/>
                  <a:gd name="T27" fmla="*/ 32 h 37"/>
                  <a:gd name="T28" fmla="*/ 12 w 37"/>
                  <a:gd name="T29" fmla="*/ 34 h 37"/>
                  <a:gd name="T30" fmla="*/ 15 w 37"/>
                  <a:gd name="T31" fmla="*/ 37 h 37"/>
                  <a:gd name="T32" fmla="*/ 17 w 37"/>
                  <a:gd name="T33" fmla="*/ 35 h 37"/>
                  <a:gd name="T34" fmla="*/ 20 w 37"/>
                  <a:gd name="T35" fmla="*/ 34 h 37"/>
                  <a:gd name="T36" fmla="*/ 21 w 37"/>
                  <a:gd name="T37" fmla="*/ 35 h 37"/>
                  <a:gd name="T38" fmla="*/ 24 w 37"/>
                  <a:gd name="T39" fmla="*/ 36 h 37"/>
                  <a:gd name="T40" fmla="*/ 26 w 37"/>
                  <a:gd name="T41" fmla="*/ 34 h 37"/>
                  <a:gd name="T42" fmla="*/ 27 w 37"/>
                  <a:gd name="T43" fmla="*/ 31 h 37"/>
                  <a:gd name="T44" fmla="*/ 29 w 37"/>
                  <a:gd name="T45" fmla="*/ 32 h 37"/>
                  <a:gd name="T46" fmla="*/ 32 w 37"/>
                  <a:gd name="T47" fmla="*/ 31 h 37"/>
                  <a:gd name="T48" fmla="*/ 33 w 37"/>
                  <a:gd name="T49" fmla="*/ 28 h 37"/>
                  <a:gd name="T50" fmla="*/ 32 w 37"/>
                  <a:gd name="T51" fmla="*/ 25 h 37"/>
                  <a:gd name="T52" fmla="*/ 35 w 37"/>
                  <a:gd name="T53" fmla="*/ 24 h 37"/>
                  <a:gd name="T54" fmla="*/ 37 w 37"/>
                  <a:gd name="T55" fmla="*/ 22 h 37"/>
                  <a:gd name="T56" fmla="*/ 36 w 37"/>
                  <a:gd name="T57" fmla="*/ 19 h 37"/>
                  <a:gd name="T58" fmla="*/ 34 w 37"/>
                  <a:gd name="T59" fmla="*/ 17 h 37"/>
                  <a:gd name="T60" fmla="*/ 35 w 37"/>
                  <a:gd name="T61" fmla="*/ 15 h 37"/>
                  <a:gd name="T62" fmla="*/ 36 w 37"/>
                  <a:gd name="T63" fmla="*/ 12 h 37"/>
                  <a:gd name="T64" fmla="*/ 34 w 37"/>
                  <a:gd name="T65" fmla="*/ 11 h 37"/>
                  <a:gd name="T66" fmla="*/ 31 w 37"/>
                  <a:gd name="T67" fmla="*/ 9 h 37"/>
                  <a:gd name="T68" fmla="*/ 32 w 37"/>
                  <a:gd name="T69" fmla="*/ 7 h 37"/>
                  <a:gd name="T70" fmla="*/ 31 w 37"/>
                  <a:gd name="T71" fmla="*/ 4 h 37"/>
                  <a:gd name="T72" fmla="*/ 28 w 37"/>
                  <a:gd name="T73" fmla="*/ 4 h 37"/>
                  <a:gd name="T74" fmla="*/ 25 w 37"/>
                  <a:gd name="T75" fmla="*/ 4 h 37"/>
                  <a:gd name="T76" fmla="*/ 25 w 37"/>
                  <a:gd name="T77" fmla="*/ 2 h 37"/>
                  <a:gd name="T78" fmla="*/ 22 w 37"/>
                  <a:gd name="T79" fmla="*/ 0 h 37"/>
                  <a:gd name="T80" fmla="*/ 20 w 37"/>
                  <a:gd name="T81" fmla="*/ 1 h 37"/>
                  <a:gd name="T82" fmla="*/ 17 w 37"/>
                  <a:gd name="T83" fmla="*/ 3 h 37"/>
                  <a:gd name="T84" fmla="*/ 16 w 37"/>
                  <a:gd name="T85" fmla="*/ 1 h 37"/>
                  <a:gd name="T86" fmla="*/ 13 w 37"/>
                  <a:gd name="T87" fmla="*/ 0 h 37"/>
                  <a:gd name="T88" fmla="*/ 11 w 37"/>
                  <a:gd name="T89" fmla="*/ 3 h 37"/>
                  <a:gd name="T90" fmla="*/ 10 w 37"/>
                  <a:gd name="T91" fmla="*/ 6 h 37"/>
                  <a:gd name="T92" fmla="*/ 8 w 37"/>
                  <a:gd name="T93" fmla="*/ 5 h 37"/>
                  <a:gd name="T94" fmla="*/ 5 w 37"/>
                  <a:gd name="T95" fmla="*/ 6 h 37"/>
                  <a:gd name="T96" fmla="*/ 4 w 37"/>
                  <a:gd name="T97" fmla="*/ 9 h 37"/>
                  <a:gd name="T98" fmla="*/ 15 w 37"/>
                  <a:gd name="T99" fmla="*/ 8 h 37"/>
                  <a:gd name="T100" fmla="*/ 29 w 37"/>
                  <a:gd name="T101" fmla="*/ 15 h 37"/>
                  <a:gd name="T102" fmla="*/ 22 w 37"/>
                  <a:gd name="T103" fmla="*/ 29 h 37"/>
                  <a:gd name="T104" fmla="*/ 8 w 37"/>
                  <a:gd name="T105" fmla="*/ 22 h 37"/>
                  <a:gd name="T106" fmla="*/ 15 w 37"/>
                  <a:gd name="T107" fmla="*/ 8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7" h="37">
                    <a:moveTo>
                      <a:pt x="4" y="9"/>
                    </a:moveTo>
                    <a:cubicBezTo>
                      <a:pt x="5" y="9"/>
                      <a:pt x="5" y="11"/>
                      <a:pt x="5" y="12"/>
                    </a:cubicBezTo>
                    <a:cubicBezTo>
                      <a:pt x="4" y="12"/>
                      <a:pt x="3" y="12"/>
                      <a:pt x="2" y="12"/>
                    </a:cubicBezTo>
                    <a:cubicBezTo>
                      <a:pt x="1" y="12"/>
                      <a:pt x="0" y="13"/>
                      <a:pt x="0" y="14"/>
                    </a:cubicBezTo>
                    <a:cubicBezTo>
                      <a:pt x="0" y="16"/>
                      <a:pt x="0" y="17"/>
                      <a:pt x="1" y="17"/>
                    </a:cubicBezTo>
                    <a:cubicBezTo>
                      <a:pt x="2" y="17"/>
                      <a:pt x="3" y="19"/>
                      <a:pt x="3" y="20"/>
                    </a:cubicBezTo>
                    <a:cubicBezTo>
                      <a:pt x="3" y="20"/>
                      <a:pt x="2" y="21"/>
                      <a:pt x="2" y="21"/>
                    </a:cubicBezTo>
                    <a:cubicBezTo>
                      <a:pt x="1" y="21"/>
                      <a:pt x="0" y="23"/>
                      <a:pt x="1" y="24"/>
                    </a:cubicBezTo>
                    <a:cubicBezTo>
                      <a:pt x="1" y="25"/>
                      <a:pt x="2" y="26"/>
                      <a:pt x="3" y="26"/>
                    </a:cubicBezTo>
                    <a:cubicBezTo>
                      <a:pt x="4" y="26"/>
                      <a:pt x="5" y="26"/>
                      <a:pt x="5" y="26"/>
                    </a:cubicBezTo>
                    <a:cubicBezTo>
                      <a:pt x="6" y="27"/>
                      <a:pt x="6" y="28"/>
                      <a:pt x="5" y="29"/>
                    </a:cubicBezTo>
                    <a:cubicBezTo>
                      <a:pt x="5" y="30"/>
                      <a:pt x="5" y="31"/>
                      <a:pt x="6" y="32"/>
                    </a:cubicBezTo>
                    <a:cubicBezTo>
                      <a:pt x="7" y="33"/>
                      <a:pt x="8" y="33"/>
                      <a:pt x="9" y="33"/>
                    </a:cubicBezTo>
                    <a:cubicBezTo>
                      <a:pt x="10" y="32"/>
                      <a:pt x="11" y="32"/>
                      <a:pt x="12" y="32"/>
                    </a:cubicBezTo>
                    <a:cubicBezTo>
                      <a:pt x="12" y="32"/>
                      <a:pt x="13" y="33"/>
                      <a:pt x="12" y="34"/>
                    </a:cubicBezTo>
                    <a:cubicBezTo>
                      <a:pt x="12" y="35"/>
                      <a:pt x="13" y="36"/>
                      <a:pt x="15" y="37"/>
                    </a:cubicBezTo>
                    <a:cubicBezTo>
                      <a:pt x="16" y="37"/>
                      <a:pt x="17" y="36"/>
                      <a:pt x="17" y="35"/>
                    </a:cubicBezTo>
                    <a:cubicBezTo>
                      <a:pt x="18" y="34"/>
                      <a:pt x="19" y="34"/>
                      <a:pt x="20" y="34"/>
                    </a:cubicBezTo>
                    <a:cubicBezTo>
                      <a:pt x="20" y="34"/>
                      <a:pt x="21" y="34"/>
                      <a:pt x="21" y="35"/>
                    </a:cubicBezTo>
                    <a:cubicBezTo>
                      <a:pt x="22" y="36"/>
                      <a:pt x="23" y="37"/>
                      <a:pt x="24" y="36"/>
                    </a:cubicBezTo>
                    <a:cubicBezTo>
                      <a:pt x="26" y="36"/>
                      <a:pt x="26" y="35"/>
                      <a:pt x="26" y="34"/>
                    </a:cubicBezTo>
                    <a:cubicBezTo>
                      <a:pt x="26" y="33"/>
                      <a:pt x="27" y="31"/>
                      <a:pt x="27" y="31"/>
                    </a:cubicBezTo>
                    <a:cubicBezTo>
                      <a:pt x="28" y="31"/>
                      <a:pt x="29" y="31"/>
                      <a:pt x="29" y="32"/>
                    </a:cubicBezTo>
                    <a:cubicBezTo>
                      <a:pt x="30" y="32"/>
                      <a:pt x="32" y="32"/>
                      <a:pt x="32" y="31"/>
                    </a:cubicBezTo>
                    <a:cubicBezTo>
                      <a:pt x="33" y="30"/>
                      <a:pt x="34" y="28"/>
                      <a:pt x="33" y="28"/>
                    </a:cubicBezTo>
                    <a:cubicBezTo>
                      <a:pt x="32" y="27"/>
                      <a:pt x="32" y="25"/>
                      <a:pt x="32" y="25"/>
                    </a:cubicBezTo>
                    <a:cubicBezTo>
                      <a:pt x="33" y="24"/>
                      <a:pt x="34" y="24"/>
                      <a:pt x="35" y="24"/>
                    </a:cubicBezTo>
                    <a:cubicBezTo>
                      <a:pt x="36" y="24"/>
                      <a:pt x="37" y="24"/>
                      <a:pt x="37" y="22"/>
                    </a:cubicBezTo>
                    <a:cubicBezTo>
                      <a:pt x="37" y="21"/>
                      <a:pt x="37" y="20"/>
                      <a:pt x="36" y="19"/>
                    </a:cubicBezTo>
                    <a:cubicBezTo>
                      <a:pt x="35" y="19"/>
                      <a:pt x="34" y="18"/>
                      <a:pt x="34" y="17"/>
                    </a:cubicBezTo>
                    <a:cubicBezTo>
                      <a:pt x="34" y="16"/>
                      <a:pt x="35" y="16"/>
                      <a:pt x="35" y="15"/>
                    </a:cubicBezTo>
                    <a:cubicBezTo>
                      <a:pt x="36" y="15"/>
                      <a:pt x="37" y="14"/>
                      <a:pt x="36" y="12"/>
                    </a:cubicBezTo>
                    <a:cubicBezTo>
                      <a:pt x="36" y="11"/>
                      <a:pt x="35" y="10"/>
                      <a:pt x="34" y="11"/>
                    </a:cubicBezTo>
                    <a:cubicBezTo>
                      <a:pt x="33" y="11"/>
                      <a:pt x="31" y="10"/>
                      <a:pt x="31" y="9"/>
                    </a:cubicBezTo>
                    <a:cubicBezTo>
                      <a:pt x="31" y="9"/>
                      <a:pt x="31" y="8"/>
                      <a:pt x="32" y="7"/>
                    </a:cubicBezTo>
                    <a:cubicBezTo>
                      <a:pt x="32" y="7"/>
                      <a:pt x="32" y="5"/>
                      <a:pt x="31" y="4"/>
                    </a:cubicBezTo>
                    <a:cubicBezTo>
                      <a:pt x="30" y="3"/>
                      <a:pt x="29" y="3"/>
                      <a:pt x="28" y="4"/>
                    </a:cubicBezTo>
                    <a:cubicBezTo>
                      <a:pt x="27" y="5"/>
                      <a:pt x="26" y="5"/>
                      <a:pt x="25" y="4"/>
                    </a:cubicBezTo>
                    <a:cubicBezTo>
                      <a:pt x="25" y="4"/>
                      <a:pt x="24" y="3"/>
                      <a:pt x="25" y="2"/>
                    </a:cubicBezTo>
                    <a:cubicBezTo>
                      <a:pt x="25" y="1"/>
                      <a:pt x="24" y="0"/>
                      <a:pt x="22" y="0"/>
                    </a:cubicBezTo>
                    <a:cubicBezTo>
                      <a:pt x="21" y="0"/>
                      <a:pt x="20" y="0"/>
                      <a:pt x="20" y="1"/>
                    </a:cubicBezTo>
                    <a:cubicBezTo>
                      <a:pt x="19" y="2"/>
                      <a:pt x="18" y="3"/>
                      <a:pt x="17" y="3"/>
                    </a:cubicBezTo>
                    <a:cubicBezTo>
                      <a:pt x="17" y="3"/>
                      <a:pt x="16" y="2"/>
                      <a:pt x="16" y="1"/>
                    </a:cubicBezTo>
                    <a:cubicBezTo>
                      <a:pt x="15" y="0"/>
                      <a:pt x="14" y="0"/>
                      <a:pt x="13" y="0"/>
                    </a:cubicBezTo>
                    <a:cubicBezTo>
                      <a:pt x="11" y="1"/>
                      <a:pt x="11" y="2"/>
                      <a:pt x="11" y="3"/>
                    </a:cubicBezTo>
                    <a:cubicBezTo>
                      <a:pt x="11" y="4"/>
                      <a:pt x="10" y="5"/>
                      <a:pt x="10" y="6"/>
                    </a:cubicBezTo>
                    <a:cubicBezTo>
                      <a:pt x="9" y="6"/>
                      <a:pt x="8" y="6"/>
                      <a:pt x="8" y="5"/>
                    </a:cubicBezTo>
                    <a:cubicBezTo>
                      <a:pt x="7" y="4"/>
                      <a:pt x="5" y="5"/>
                      <a:pt x="5" y="6"/>
                    </a:cubicBezTo>
                    <a:cubicBezTo>
                      <a:pt x="4" y="7"/>
                      <a:pt x="3" y="8"/>
                      <a:pt x="4" y="9"/>
                    </a:cubicBezTo>
                    <a:close/>
                    <a:moveTo>
                      <a:pt x="15" y="8"/>
                    </a:moveTo>
                    <a:cubicBezTo>
                      <a:pt x="21" y="6"/>
                      <a:pt x="27" y="9"/>
                      <a:pt x="29" y="15"/>
                    </a:cubicBezTo>
                    <a:cubicBezTo>
                      <a:pt x="31" y="21"/>
                      <a:pt x="27" y="27"/>
                      <a:pt x="22" y="29"/>
                    </a:cubicBezTo>
                    <a:cubicBezTo>
                      <a:pt x="16" y="30"/>
                      <a:pt x="10" y="27"/>
                      <a:pt x="8" y="22"/>
                    </a:cubicBezTo>
                    <a:cubicBezTo>
                      <a:pt x="6" y="16"/>
                      <a:pt x="10" y="10"/>
                      <a:pt x="15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49" name="Freeform 303"/>
              <p:cNvSpPr>
                <a:spLocks noEditPoints="1"/>
              </p:cNvSpPr>
              <p:nvPr/>
            </p:nvSpPr>
            <p:spPr bwMode="auto">
              <a:xfrm>
                <a:off x="5084763" y="1111250"/>
                <a:ext cx="109538" cy="104775"/>
              </a:xfrm>
              <a:custGeom>
                <a:avLst/>
                <a:gdLst>
                  <a:gd name="T0" fmla="*/ 3 w 29"/>
                  <a:gd name="T1" fmla="*/ 7 h 28"/>
                  <a:gd name="T2" fmla="*/ 4 w 29"/>
                  <a:gd name="T3" fmla="*/ 9 h 28"/>
                  <a:gd name="T4" fmla="*/ 2 w 29"/>
                  <a:gd name="T5" fmla="*/ 9 h 28"/>
                  <a:gd name="T6" fmla="*/ 0 w 29"/>
                  <a:gd name="T7" fmla="*/ 11 h 28"/>
                  <a:gd name="T8" fmla="*/ 1 w 29"/>
                  <a:gd name="T9" fmla="*/ 13 h 28"/>
                  <a:gd name="T10" fmla="*/ 3 w 29"/>
                  <a:gd name="T11" fmla="*/ 15 h 28"/>
                  <a:gd name="T12" fmla="*/ 1 w 29"/>
                  <a:gd name="T13" fmla="*/ 16 h 28"/>
                  <a:gd name="T14" fmla="*/ 1 w 29"/>
                  <a:gd name="T15" fmla="*/ 19 h 28"/>
                  <a:gd name="T16" fmla="*/ 3 w 29"/>
                  <a:gd name="T17" fmla="*/ 20 h 28"/>
                  <a:gd name="T18" fmla="*/ 4 w 29"/>
                  <a:gd name="T19" fmla="*/ 20 h 28"/>
                  <a:gd name="T20" fmla="*/ 4 w 29"/>
                  <a:gd name="T21" fmla="*/ 23 h 28"/>
                  <a:gd name="T22" fmla="*/ 5 w 29"/>
                  <a:gd name="T23" fmla="*/ 25 h 28"/>
                  <a:gd name="T24" fmla="*/ 7 w 29"/>
                  <a:gd name="T25" fmla="*/ 25 h 28"/>
                  <a:gd name="T26" fmla="*/ 9 w 29"/>
                  <a:gd name="T27" fmla="*/ 25 h 28"/>
                  <a:gd name="T28" fmla="*/ 10 w 29"/>
                  <a:gd name="T29" fmla="*/ 27 h 28"/>
                  <a:gd name="T30" fmla="*/ 11 w 29"/>
                  <a:gd name="T31" fmla="*/ 28 h 28"/>
                  <a:gd name="T32" fmla="*/ 13 w 29"/>
                  <a:gd name="T33" fmla="*/ 27 h 28"/>
                  <a:gd name="T34" fmla="*/ 15 w 29"/>
                  <a:gd name="T35" fmla="*/ 26 h 28"/>
                  <a:gd name="T36" fmla="*/ 17 w 29"/>
                  <a:gd name="T37" fmla="*/ 27 h 28"/>
                  <a:gd name="T38" fmla="*/ 19 w 29"/>
                  <a:gd name="T39" fmla="*/ 28 h 28"/>
                  <a:gd name="T40" fmla="*/ 20 w 29"/>
                  <a:gd name="T41" fmla="*/ 26 h 28"/>
                  <a:gd name="T42" fmla="*/ 21 w 29"/>
                  <a:gd name="T43" fmla="*/ 24 h 28"/>
                  <a:gd name="T44" fmla="*/ 23 w 29"/>
                  <a:gd name="T45" fmla="*/ 24 h 28"/>
                  <a:gd name="T46" fmla="*/ 25 w 29"/>
                  <a:gd name="T47" fmla="*/ 24 h 28"/>
                  <a:gd name="T48" fmla="*/ 25 w 29"/>
                  <a:gd name="T49" fmla="*/ 21 h 28"/>
                  <a:gd name="T50" fmla="*/ 25 w 29"/>
                  <a:gd name="T51" fmla="*/ 19 h 28"/>
                  <a:gd name="T52" fmla="*/ 27 w 29"/>
                  <a:gd name="T53" fmla="*/ 19 h 28"/>
                  <a:gd name="T54" fmla="*/ 29 w 29"/>
                  <a:gd name="T55" fmla="*/ 17 h 28"/>
                  <a:gd name="T56" fmla="*/ 28 w 29"/>
                  <a:gd name="T57" fmla="*/ 15 h 28"/>
                  <a:gd name="T58" fmla="*/ 26 w 29"/>
                  <a:gd name="T59" fmla="*/ 13 h 28"/>
                  <a:gd name="T60" fmla="*/ 27 w 29"/>
                  <a:gd name="T61" fmla="*/ 12 h 28"/>
                  <a:gd name="T62" fmla="*/ 28 w 29"/>
                  <a:gd name="T63" fmla="*/ 10 h 28"/>
                  <a:gd name="T64" fmla="*/ 26 w 29"/>
                  <a:gd name="T65" fmla="*/ 8 h 28"/>
                  <a:gd name="T66" fmla="*/ 24 w 29"/>
                  <a:gd name="T67" fmla="*/ 7 h 28"/>
                  <a:gd name="T68" fmla="*/ 25 w 29"/>
                  <a:gd name="T69" fmla="*/ 6 h 28"/>
                  <a:gd name="T70" fmla="*/ 24 w 29"/>
                  <a:gd name="T71" fmla="*/ 3 h 28"/>
                  <a:gd name="T72" fmla="*/ 22 w 29"/>
                  <a:gd name="T73" fmla="*/ 3 h 28"/>
                  <a:gd name="T74" fmla="*/ 19 w 29"/>
                  <a:gd name="T75" fmla="*/ 3 h 28"/>
                  <a:gd name="T76" fmla="*/ 19 w 29"/>
                  <a:gd name="T77" fmla="*/ 2 h 28"/>
                  <a:gd name="T78" fmla="*/ 17 w 29"/>
                  <a:gd name="T79" fmla="*/ 0 h 28"/>
                  <a:gd name="T80" fmla="*/ 15 w 29"/>
                  <a:gd name="T81" fmla="*/ 1 h 28"/>
                  <a:gd name="T82" fmla="*/ 13 w 29"/>
                  <a:gd name="T83" fmla="*/ 2 h 28"/>
                  <a:gd name="T84" fmla="*/ 12 w 29"/>
                  <a:gd name="T85" fmla="*/ 1 h 28"/>
                  <a:gd name="T86" fmla="*/ 10 w 29"/>
                  <a:gd name="T87" fmla="*/ 0 h 28"/>
                  <a:gd name="T88" fmla="*/ 9 w 29"/>
                  <a:gd name="T89" fmla="*/ 2 h 28"/>
                  <a:gd name="T90" fmla="*/ 8 w 29"/>
                  <a:gd name="T91" fmla="*/ 4 h 28"/>
                  <a:gd name="T92" fmla="*/ 6 w 29"/>
                  <a:gd name="T93" fmla="*/ 4 h 28"/>
                  <a:gd name="T94" fmla="*/ 4 w 29"/>
                  <a:gd name="T95" fmla="*/ 4 h 28"/>
                  <a:gd name="T96" fmla="*/ 3 w 29"/>
                  <a:gd name="T97" fmla="*/ 7 h 28"/>
                  <a:gd name="T98" fmla="*/ 12 w 29"/>
                  <a:gd name="T99" fmla="*/ 6 h 28"/>
                  <a:gd name="T100" fmla="*/ 22 w 29"/>
                  <a:gd name="T101" fmla="*/ 12 h 28"/>
                  <a:gd name="T102" fmla="*/ 17 w 29"/>
                  <a:gd name="T103" fmla="*/ 22 h 28"/>
                  <a:gd name="T104" fmla="*/ 6 w 29"/>
                  <a:gd name="T105" fmla="*/ 17 h 28"/>
                  <a:gd name="T106" fmla="*/ 12 w 29"/>
                  <a:gd name="T107" fmla="*/ 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9" h="28">
                    <a:moveTo>
                      <a:pt x="3" y="7"/>
                    </a:moveTo>
                    <a:cubicBezTo>
                      <a:pt x="4" y="7"/>
                      <a:pt x="4" y="9"/>
                      <a:pt x="4" y="9"/>
                    </a:cubicBezTo>
                    <a:cubicBezTo>
                      <a:pt x="4" y="9"/>
                      <a:pt x="3" y="10"/>
                      <a:pt x="2" y="9"/>
                    </a:cubicBezTo>
                    <a:cubicBezTo>
                      <a:pt x="1" y="9"/>
                      <a:pt x="0" y="10"/>
                      <a:pt x="0" y="11"/>
                    </a:cubicBezTo>
                    <a:cubicBezTo>
                      <a:pt x="0" y="12"/>
                      <a:pt x="0" y="13"/>
                      <a:pt x="1" y="13"/>
                    </a:cubicBezTo>
                    <a:cubicBezTo>
                      <a:pt x="2" y="13"/>
                      <a:pt x="3" y="15"/>
                      <a:pt x="3" y="15"/>
                    </a:cubicBezTo>
                    <a:cubicBezTo>
                      <a:pt x="3" y="16"/>
                      <a:pt x="2" y="16"/>
                      <a:pt x="1" y="16"/>
                    </a:cubicBezTo>
                    <a:cubicBezTo>
                      <a:pt x="1" y="17"/>
                      <a:pt x="0" y="18"/>
                      <a:pt x="1" y="19"/>
                    </a:cubicBezTo>
                    <a:cubicBezTo>
                      <a:pt x="1" y="20"/>
                      <a:pt x="2" y="20"/>
                      <a:pt x="3" y="20"/>
                    </a:cubicBezTo>
                    <a:cubicBezTo>
                      <a:pt x="3" y="20"/>
                      <a:pt x="4" y="20"/>
                      <a:pt x="4" y="20"/>
                    </a:cubicBezTo>
                    <a:cubicBezTo>
                      <a:pt x="4" y="21"/>
                      <a:pt x="5" y="22"/>
                      <a:pt x="4" y="23"/>
                    </a:cubicBezTo>
                    <a:cubicBezTo>
                      <a:pt x="4" y="23"/>
                      <a:pt x="4" y="24"/>
                      <a:pt x="5" y="25"/>
                    </a:cubicBezTo>
                    <a:cubicBezTo>
                      <a:pt x="5" y="26"/>
                      <a:pt x="7" y="26"/>
                      <a:pt x="7" y="25"/>
                    </a:cubicBezTo>
                    <a:cubicBezTo>
                      <a:pt x="8" y="25"/>
                      <a:pt x="9" y="25"/>
                      <a:pt x="9" y="25"/>
                    </a:cubicBezTo>
                    <a:cubicBezTo>
                      <a:pt x="10" y="25"/>
                      <a:pt x="10" y="26"/>
                      <a:pt x="10" y="27"/>
                    </a:cubicBezTo>
                    <a:cubicBezTo>
                      <a:pt x="10" y="27"/>
                      <a:pt x="10" y="28"/>
                      <a:pt x="11" y="28"/>
                    </a:cubicBezTo>
                    <a:cubicBezTo>
                      <a:pt x="12" y="28"/>
                      <a:pt x="13" y="28"/>
                      <a:pt x="13" y="27"/>
                    </a:cubicBezTo>
                    <a:cubicBezTo>
                      <a:pt x="14" y="27"/>
                      <a:pt x="15" y="26"/>
                      <a:pt x="15" y="26"/>
                    </a:cubicBezTo>
                    <a:cubicBezTo>
                      <a:pt x="16" y="26"/>
                      <a:pt x="16" y="26"/>
                      <a:pt x="17" y="27"/>
                    </a:cubicBezTo>
                    <a:cubicBezTo>
                      <a:pt x="17" y="28"/>
                      <a:pt x="18" y="28"/>
                      <a:pt x="19" y="28"/>
                    </a:cubicBezTo>
                    <a:cubicBezTo>
                      <a:pt x="20" y="28"/>
                      <a:pt x="20" y="27"/>
                      <a:pt x="20" y="26"/>
                    </a:cubicBezTo>
                    <a:cubicBezTo>
                      <a:pt x="20" y="25"/>
                      <a:pt x="21" y="24"/>
                      <a:pt x="21" y="24"/>
                    </a:cubicBezTo>
                    <a:cubicBezTo>
                      <a:pt x="21" y="24"/>
                      <a:pt x="22" y="24"/>
                      <a:pt x="23" y="24"/>
                    </a:cubicBezTo>
                    <a:cubicBezTo>
                      <a:pt x="23" y="25"/>
                      <a:pt x="24" y="25"/>
                      <a:pt x="25" y="24"/>
                    </a:cubicBezTo>
                    <a:cubicBezTo>
                      <a:pt x="26" y="23"/>
                      <a:pt x="26" y="22"/>
                      <a:pt x="25" y="21"/>
                    </a:cubicBezTo>
                    <a:cubicBezTo>
                      <a:pt x="25" y="21"/>
                      <a:pt x="25" y="20"/>
                      <a:pt x="25" y="19"/>
                    </a:cubicBezTo>
                    <a:cubicBezTo>
                      <a:pt x="25" y="19"/>
                      <a:pt x="26" y="19"/>
                      <a:pt x="27" y="19"/>
                    </a:cubicBezTo>
                    <a:cubicBezTo>
                      <a:pt x="28" y="19"/>
                      <a:pt x="28" y="18"/>
                      <a:pt x="29" y="17"/>
                    </a:cubicBezTo>
                    <a:cubicBezTo>
                      <a:pt x="29" y="16"/>
                      <a:pt x="28" y="15"/>
                      <a:pt x="28" y="15"/>
                    </a:cubicBezTo>
                    <a:cubicBezTo>
                      <a:pt x="27" y="15"/>
                      <a:pt x="26" y="14"/>
                      <a:pt x="26" y="13"/>
                    </a:cubicBezTo>
                    <a:cubicBezTo>
                      <a:pt x="26" y="13"/>
                      <a:pt x="27" y="12"/>
                      <a:pt x="27" y="12"/>
                    </a:cubicBezTo>
                    <a:cubicBezTo>
                      <a:pt x="28" y="12"/>
                      <a:pt x="28" y="11"/>
                      <a:pt x="28" y="10"/>
                    </a:cubicBezTo>
                    <a:cubicBezTo>
                      <a:pt x="28" y="9"/>
                      <a:pt x="27" y="8"/>
                      <a:pt x="26" y="8"/>
                    </a:cubicBezTo>
                    <a:cubicBezTo>
                      <a:pt x="26" y="9"/>
                      <a:pt x="24" y="8"/>
                      <a:pt x="24" y="7"/>
                    </a:cubicBezTo>
                    <a:cubicBezTo>
                      <a:pt x="24" y="7"/>
                      <a:pt x="24" y="6"/>
                      <a:pt x="25" y="6"/>
                    </a:cubicBezTo>
                    <a:cubicBezTo>
                      <a:pt x="25" y="5"/>
                      <a:pt x="25" y="4"/>
                      <a:pt x="24" y="3"/>
                    </a:cubicBezTo>
                    <a:cubicBezTo>
                      <a:pt x="23" y="3"/>
                      <a:pt x="22" y="3"/>
                      <a:pt x="22" y="3"/>
                    </a:cubicBezTo>
                    <a:cubicBezTo>
                      <a:pt x="21" y="4"/>
                      <a:pt x="20" y="4"/>
                      <a:pt x="19" y="3"/>
                    </a:cubicBezTo>
                    <a:cubicBezTo>
                      <a:pt x="19" y="3"/>
                      <a:pt x="19" y="2"/>
                      <a:pt x="19" y="2"/>
                    </a:cubicBezTo>
                    <a:cubicBezTo>
                      <a:pt x="19" y="1"/>
                      <a:pt x="18" y="0"/>
                      <a:pt x="17" y="0"/>
                    </a:cubicBezTo>
                    <a:cubicBezTo>
                      <a:pt x="16" y="0"/>
                      <a:pt x="15" y="0"/>
                      <a:pt x="15" y="1"/>
                    </a:cubicBezTo>
                    <a:cubicBezTo>
                      <a:pt x="15" y="2"/>
                      <a:pt x="14" y="2"/>
                      <a:pt x="13" y="2"/>
                    </a:cubicBezTo>
                    <a:cubicBezTo>
                      <a:pt x="13" y="2"/>
                      <a:pt x="12" y="2"/>
                      <a:pt x="12" y="1"/>
                    </a:cubicBezTo>
                    <a:cubicBezTo>
                      <a:pt x="12" y="0"/>
                      <a:pt x="11" y="0"/>
                      <a:pt x="10" y="0"/>
                    </a:cubicBezTo>
                    <a:cubicBezTo>
                      <a:pt x="9" y="1"/>
                      <a:pt x="8" y="2"/>
                      <a:pt x="9" y="2"/>
                    </a:cubicBezTo>
                    <a:cubicBezTo>
                      <a:pt x="9" y="3"/>
                      <a:pt x="8" y="4"/>
                      <a:pt x="8" y="4"/>
                    </a:cubicBezTo>
                    <a:cubicBezTo>
                      <a:pt x="7" y="5"/>
                      <a:pt x="7" y="4"/>
                      <a:pt x="6" y="4"/>
                    </a:cubicBezTo>
                    <a:cubicBezTo>
                      <a:pt x="5" y="3"/>
                      <a:pt x="4" y="4"/>
                      <a:pt x="4" y="4"/>
                    </a:cubicBezTo>
                    <a:cubicBezTo>
                      <a:pt x="3" y="5"/>
                      <a:pt x="3" y="6"/>
                      <a:pt x="3" y="7"/>
                    </a:cubicBezTo>
                    <a:close/>
                    <a:moveTo>
                      <a:pt x="12" y="6"/>
                    </a:moveTo>
                    <a:cubicBezTo>
                      <a:pt x="16" y="5"/>
                      <a:pt x="21" y="7"/>
                      <a:pt x="22" y="12"/>
                    </a:cubicBezTo>
                    <a:cubicBezTo>
                      <a:pt x="24" y="16"/>
                      <a:pt x="21" y="21"/>
                      <a:pt x="17" y="22"/>
                    </a:cubicBezTo>
                    <a:cubicBezTo>
                      <a:pt x="13" y="23"/>
                      <a:pt x="8" y="21"/>
                      <a:pt x="6" y="17"/>
                    </a:cubicBezTo>
                    <a:cubicBezTo>
                      <a:pt x="5" y="12"/>
                      <a:pt x="7" y="8"/>
                      <a:pt x="12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>
            <a:off x="9510744" y="4417140"/>
            <a:ext cx="663125" cy="663125"/>
            <a:chOff x="8125599" y="1434035"/>
            <a:chExt cx="2036802" cy="2036802"/>
          </a:xfrm>
        </p:grpSpPr>
        <p:sp>
          <p:nvSpPr>
            <p:cNvPr id="51" name="椭圆 50"/>
            <p:cNvSpPr/>
            <p:nvPr/>
          </p:nvSpPr>
          <p:spPr>
            <a:xfrm>
              <a:off x="8125599" y="1434035"/>
              <a:ext cx="2036802" cy="2036802"/>
            </a:xfrm>
            <a:prstGeom prst="ellipse">
              <a:avLst/>
            </a:prstGeom>
            <a:solidFill>
              <a:srgbClr val="E62A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Freeform 9"/>
            <p:cNvSpPr>
              <a:spLocks noEditPoints="1"/>
            </p:cNvSpPr>
            <p:nvPr/>
          </p:nvSpPr>
          <p:spPr bwMode="auto">
            <a:xfrm rot="19469485">
              <a:off x="8577909" y="1818269"/>
              <a:ext cx="1162163" cy="1238355"/>
            </a:xfrm>
            <a:custGeom>
              <a:avLst/>
              <a:gdLst>
                <a:gd name="T0" fmla="*/ 147 w 243"/>
                <a:gd name="T1" fmla="*/ 240 h 269"/>
                <a:gd name="T2" fmla="*/ 90 w 243"/>
                <a:gd name="T3" fmla="*/ 234 h 269"/>
                <a:gd name="T4" fmla="*/ 147 w 243"/>
                <a:gd name="T5" fmla="*/ 227 h 269"/>
                <a:gd name="T6" fmla="*/ 147 w 243"/>
                <a:gd name="T7" fmla="*/ 243 h 269"/>
                <a:gd name="T8" fmla="*/ 90 w 243"/>
                <a:gd name="T9" fmla="*/ 252 h 269"/>
                <a:gd name="T10" fmla="*/ 96 w 243"/>
                <a:gd name="T11" fmla="*/ 256 h 269"/>
                <a:gd name="T12" fmla="*/ 105 w 243"/>
                <a:gd name="T13" fmla="*/ 262 h 269"/>
                <a:gd name="T14" fmla="*/ 126 w 243"/>
                <a:gd name="T15" fmla="*/ 269 h 269"/>
                <a:gd name="T16" fmla="*/ 138 w 243"/>
                <a:gd name="T17" fmla="*/ 261 h 269"/>
                <a:gd name="T18" fmla="*/ 147 w 243"/>
                <a:gd name="T19" fmla="*/ 256 h 269"/>
                <a:gd name="T20" fmla="*/ 147 w 243"/>
                <a:gd name="T21" fmla="*/ 243 h 269"/>
                <a:gd name="T22" fmla="*/ 128 w 243"/>
                <a:gd name="T23" fmla="*/ 32 h 269"/>
                <a:gd name="T24" fmla="*/ 122 w 243"/>
                <a:gd name="T25" fmla="*/ 0 h 269"/>
                <a:gd name="T26" fmla="*/ 115 w 243"/>
                <a:gd name="T27" fmla="*/ 32 h 269"/>
                <a:gd name="T28" fmla="*/ 54 w 243"/>
                <a:gd name="T29" fmla="*/ 63 h 269"/>
                <a:gd name="T30" fmla="*/ 63 w 243"/>
                <a:gd name="T31" fmla="*/ 63 h 269"/>
                <a:gd name="T32" fmla="*/ 45 w 243"/>
                <a:gd name="T33" fmla="*/ 36 h 269"/>
                <a:gd name="T34" fmla="*/ 36 w 243"/>
                <a:gd name="T35" fmla="*/ 45 h 269"/>
                <a:gd name="T36" fmla="*/ 38 w 243"/>
                <a:gd name="T37" fmla="*/ 122 h 269"/>
                <a:gd name="T38" fmla="*/ 6 w 243"/>
                <a:gd name="T39" fmla="*/ 115 h 269"/>
                <a:gd name="T40" fmla="*/ 6 w 243"/>
                <a:gd name="T41" fmla="*/ 128 h 269"/>
                <a:gd name="T42" fmla="*/ 38 w 243"/>
                <a:gd name="T43" fmla="*/ 122 h 269"/>
                <a:gd name="T44" fmla="*/ 36 w 243"/>
                <a:gd name="T45" fmla="*/ 199 h 269"/>
                <a:gd name="T46" fmla="*/ 40 w 243"/>
                <a:gd name="T47" fmla="*/ 209 h 269"/>
                <a:gd name="T48" fmla="*/ 63 w 243"/>
                <a:gd name="T49" fmla="*/ 189 h 269"/>
                <a:gd name="T50" fmla="*/ 54 w 243"/>
                <a:gd name="T51" fmla="*/ 180 h 269"/>
                <a:gd name="T52" fmla="*/ 180 w 243"/>
                <a:gd name="T53" fmla="*/ 180 h 269"/>
                <a:gd name="T54" fmla="*/ 199 w 243"/>
                <a:gd name="T55" fmla="*/ 208 h 269"/>
                <a:gd name="T56" fmla="*/ 208 w 243"/>
                <a:gd name="T57" fmla="*/ 208 h 269"/>
                <a:gd name="T58" fmla="*/ 189 w 243"/>
                <a:gd name="T59" fmla="*/ 180 h 269"/>
                <a:gd name="T60" fmla="*/ 211 w 243"/>
                <a:gd name="T61" fmla="*/ 115 h 269"/>
                <a:gd name="T62" fmla="*/ 211 w 243"/>
                <a:gd name="T63" fmla="*/ 128 h 269"/>
                <a:gd name="T64" fmla="*/ 243 w 243"/>
                <a:gd name="T65" fmla="*/ 122 h 269"/>
                <a:gd name="T66" fmla="*/ 185 w 243"/>
                <a:gd name="T67" fmla="*/ 65 h 269"/>
                <a:gd name="T68" fmla="*/ 208 w 243"/>
                <a:gd name="T69" fmla="*/ 45 h 269"/>
                <a:gd name="T70" fmla="*/ 199 w 243"/>
                <a:gd name="T71" fmla="*/ 36 h 269"/>
                <a:gd name="T72" fmla="*/ 180 w 243"/>
                <a:gd name="T73" fmla="*/ 63 h 269"/>
                <a:gd name="T74" fmla="*/ 154 w 243"/>
                <a:gd name="T75" fmla="*/ 218 h 269"/>
                <a:gd name="T76" fmla="*/ 96 w 243"/>
                <a:gd name="T77" fmla="*/ 224 h 269"/>
                <a:gd name="T78" fmla="*/ 96 w 243"/>
                <a:gd name="T79" fmla="*/ 211 h 269"/>
                <a:gd name="T80" fmla="*/ 122 w 243"/>
                <a:gd name="T81" fmla="*/ 58 h 269"/>
                <a:gd name="T82" fmla="*/ 148 w 243"/>
                <a:gd name="T83" fmla="*/ 211 h 269"/>
                <a:gd name="T84" fmla="*/ 107 w 243"/>
                <a:gd name="T85" fmla="*/ 76 h 269"/>
                <a:gd name="T86" fmla="*/ 67 w 243"/>
                <a:gd name="T87" fmla="*/ 111 h 269"/>
                <a:gd name="T88" fmla="*/ 72 w 243"/>
                <a:gd name="T89" fmla="*/ 117 h 269"/>
                <a:gd name="T90" fmla="*/ 104 w 243"/>
                <a:gd name="T91" fmla="*/ 8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43" h="269">
                  <a:moveTo>
                    <a:pt x="154" y="234"/>
                  </a:moveTo>
                  <a:cubicBezTo>
                    <a:pt x="154" y="237"/>
                    <a:pt x="151" y="240"/>
                    <a:pt x="147" y="240"/>
                  </a:cubicBezTo>
                  <a:cubicBezTo>
                    <a:pt x="96" y="240"/>
                    <a:pt x="96" y="240"/>
                    <a:pt x="96" y="240"/>
                  </a:cubicBezTo>
                  <a:cubicBezTo>
                    <a:pt x="92" y="240"/>
                    <a:pt x="90" y="237"/>
                    <a:pt x="90" y="234"/>
                  </a:cubicBezTo>
                  <a:cubicBezTo>
                    <a:pt x="90" y="230"/>
                    <a:pt x="92" y="227"/>
                    <a:pt x="96" y="227"/>
                  </a:cubicBezTo>
                  <a:cubicBezTo>
                    <a:pt x="147" y="227"/>
                    <a:pt x="147" y="227"/>
                    <a:pt x="147" y="227"/>
                  </a:cubicBezTo>
                  <a:cubicBezTo>
                    <a:pt x="151" y="227"/>
                    <a:pt x="154" y="230"/>
                    <a:pt x="154" y="234"/>
                  </a:cubicBezTo>
                  <a:close/>
                  <a:moveTo>
                    <a:pt x="147" y="243"/>
                  </a:moveTo>
                  <a:cubicBezTo>
                    <a:pt x="96" y="243"/>
                    <a:pt x="96" y="243"/>
                    <a:pt x="96" y="243"/>
                  </a:cubicBezTo>
                  <a:cubicBezTo>
                    <a:pt x="92" y="243"/>
                    <a:pt x="89" y="247"/>
                    <a:pt x="90" y="252"/>
                  </a:cubicBezTo>
                  <a:cubicBezTo>
                    <a:pt x="91" y="254"/>
                    <a:pt x="93" y="256"/>
                    <a:pt x="96" y="256"/>
                  </a:cubicBezTo>
                  <a:cubicBezTo>
                    <a:pt x="96" y="256"/>
                    <a:pt x="96" y="256"/>
                    <a:pt x="96" y="256"/>
                  </a:cubicBezTo>
                  <a:cubicBezTo>
                    <a:pt x="100" y="256"/>
                    <a:pt x="103" y="258"/>
                    <a:pt x="105" y="261"/>
                  </a:cubicBezTo>
                  <a:cubicBezTo>
                    <a:pt x="105" y="262"/>
                    <a:pt x="105" y="262"/>
                    <a:pt x="105" y="262"/>
                  </a:cubicBezTo>
                  <a:cubicBezTo>
                    <a:pt x="107" y="266"/>
                    <a:pt x="112" y="269"/>
                    <a:pt x="117" y="269"/>
                  </a:cubicBezTo>
                  <a:cubicBezTo>
                    <a:pt x="126" y="269"/>
                    <a:pt x="126" y="269"/>
                    <a:pt x="126" y="269"/>
                  </a:cubicBezTo>
                  <a:cubicBezTo>
                    <a:pt x="131" y="269"/>
                    <a:pt x="136" y="266"/>
                    <a:pt x="138" y="262"/>
                  </a:cubicBezTo>
                  <a:cubicBezTo>
                    <a:pt x="138" y="261"/>
                    <a:pt x="138" y="261"/>
                    <a:pt x="138" y="261"/>
                  </a:cubicBezTo>
                  <a:cubicBezTo>
                    <a:pt x="140" y="258"/>
                    <a:pt x="143" y="256"/>
                    <a:pt x="147" y="256"/>
                  </a:cubicBezTo>
                  <a:cubicBezTo>
                    <a:pt x="147" y="256"/>
                    <a:pt x="147" y="256"/>
                    <a:pt x="147" y="256"/>
                  </a:cubicBezTo>
                  <a:cubicBezTo>
                    <a:pt x="150" y="256"/>
                    <a:pt x="152" y="254"/>
                    <a:pt x="153" y="252"/>
                  </a:cubicBezTo>
                  <a:cubicBezTo>
                    <a:pt x="155" y="247"/>
                    <a:pt x="151" y="243"/>
                    <a:pt x="147" y="243"/>
                  </a:cubicBezTo>
                  <a:close/>
                  <a:moveTo>
                    <a:pt x="122" y="38"/>
                  </a:moveTo>
                  <a:cubicBezTo>
                    <a:pt x="125" y="38"/>
                    <a:pt x="128" y="36"/>
                    <a:pt x="128" y="32"/>
                  </a:cubicBezTo>
                  <a:cubicBezTo>
                    <a:pt x="128" y="6"/>
                    <a:pt x="128" y="6"/>
                    <a:pt x="128" y="6"/>
                  </a:cubicBezTo>
                  <a:cubicBezTo>
                    <a:pt x="128" y="3"/>
                    <a:pt x="125" y="0"/>
                    <a:pt x="122" y="0"/>
                  </a:cubicBezTo>
                  <a:cubicBezTo>
                    <a:pt x="118" y="0"/>
                    <a:pt x="115" y="3"/>
                    <a:pt x="115" y="6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5" y="36"/>
                    <a:pt x="118" y="38"/>
                    <a:pt x="122" y="38"/>
                  </a:cubicBezTo>
                  <a:close/>
                  <a:moveTo>
                    <a:pt x="54" y="63"/>
                  </a:moveTo>
                  <a:cubicBezTo>
                    <a:pt x="55" y="64"/>
                    <a:pt x="57" y="65"/>
                    <a:pt x="58" y="65"/>
                  </a:cubicBezTo>
                  <a:cubicBezTo>
                    <a:pt x="60" y="65"/>
                    <a:pt x="62" y="64"/>
                    <a:pt x="63" y="63"/>
                  </a:cubicBezTo>
                  <a:cubicBezTo>
                    <a:pt x="65" y="60"/>
                    <a:pt x="65" y="56"/>
                    <a:pt x="63" y="54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2" y="33"/>
                    <a:pt x="38" y="33"/>
                    <a:pt x="36" y="36"/>
                  </a:cubicBezTo>
                  <a:cubicBezTo>
                    <a:pt x="33" y="38"/>
                    <a:pt x="33" y="42"/>
                    <a:pt x="36" y="45"/>
                  </a:cubicBezTo>
                  <a:lnTo>
                    <a:pt x="54" y="63"/>
                  </a:lnTo>
                  <a:close/>
                  <a:moveTo>
                    <a:pt x="38" y="122"/>
                  </a:moveTo>
                  <a:cubicBezTo>
                    <a:pt x="38" y="118"/>
                    <a:pt x="36" y="115"/>
                    <a:pt x="32" y="115"/>
                  </a:cubicBezTo>
                  <a:cubicBezTo>
                    <a:pt x="6" y="115"/>
                    <a:pt x="6" y="115"/>
                    <a:pt x="6" y="115"/>
                  </a:cubicBezTo>
                  <a:cubicBezTo>
                    <a:pt x="3" y="115"/>
                    <a:pt x="0" y="118"/>
                    <a:pt x="0" y="122"/>
                  </a:cubicBezTo>
                  <a:cubicBezTo>
                    <a:pt x="0" y="125"/>
                    <a:pt x="3" y="128"/>
                    <a:pt x="6" y="128"/>
                  </a:cubicBezTo>
                  <a:cubicBezTo>
                    <a:pt x="32" y="128"/>
                    <a:pt x="32" y="128"/>
                    <a:pt x="32" y="128"/>
                  </a:cubicBezTo>
                  <a:cubicBezTo>
                    <a:pt x="36" y="128"/>
                    <a:pt x="38" y="125"/>
                    <a:pt x="38" y="122"/>
                  </a:cubicBezTo>
                  <a:close/>
                  <a:moveTo>
                    <a:pt x="54" y="180"/>
                  </a:moveTo>
                  <a:cubicBezTo>
                    <a:pt x="36" y="199"/>
                    <a:pt x="36" y="199"/>
                    <a:pt x="36" y="199"/>
                  </a:cubicBezTo>
                  <a:cubicBezTo>
                    <a:pt x="33" y="201"/>
                    <a:pt x="33" y="205"/>
                    <a:pt x="36" y="208"/>
                  </a:cubicBezTo>
                  <a:cubicBezTo>
                    <a:pt x="37" y="209"/>
                    <a:pt x="39" y="209"/>
                    <a:pt x="40" y="209"/>
                  </a:cubicBezTo>
                  <a:cubicBezTo>
                    <a:pt x="42" y="209"/>
                    <a:pt x="43" y="209"/>
                    <a:pt x="45" y="208"/>
                  </a:cubicBezTo>
                  <a:cubicBezTo>
                    <a:pt x="63" y="189"/>
                    <a:pt x="63" y="189"/>
                    <a:pt x="63" y="189"/>
                  </a:cubicBezTo>
                  <a:cubicBezTo>
                    <a:pt x="65" y="187"/>
                    <a:pt x="65" y="183"/>
                    <a:pt x="63" y="180"/>
                  </a:cubicBezTo>
                  <a:cubicBezTo>
                    <a:pt x="60" y="178"/>
                    <a:pt x="56" y="178"/>
                    <a:pt x="54" y="180"/>
                  </a:cubicBezTo>
                  <a:close/>
                  <a:moveTo>
                    <a:pt x="189" y="180"/>
                  </a:moveTo>
                  <a:cubicBezTo>
                    <a:pt x="187" y="178"/>
                    <a:pt x="183" y="178"/>
                    <a:pt x="180" y="180"/>
                  </a:cubicBezTo>
                  <a:cubicBezTo>
                    <a:pt x="178" y="183"/>
                    <a:pt x="178" y="187"/>
                    <a:pt x="180" y="189"/>
                  </a:cubicBezTo>
                  <a:cubicBezTo>
                    <a:pt x="199" y="208"/>
                    <a:pt x="199" y="208"/>
                    <a:pt x="199" y="208"/>
                  </a:cubicBezTo>
                  <a:cubicBezTo>
                    <a:pt x="200" y="209"/>
                    <a:pt x="201" y="209"/>
                    <a:pt x="203" y="209"/>
                  </a:cubicBezTo>
                  <a:cubicBezTo>
                    <a:pt x="205" y="209"/>
                    <a:pt x="206" y="209"/>
                    <a:pt x="208" y="208"/>
                  </a:cubicBezTo>
                  <a:cubicBezTo>
                    <a:pt x="210" y="205"/>
                    <a:pt x="210" y="201"/>
                    <a:pt x="208" y="199"/>
                  </a:cubicBezTo>
                  <a:lnTo>
                    <a:pt x="189" y="180"/>
                  </a:lnTo>
                  <a:close/>
                  <a:moveTo>
                    <a:pt x="237" y="115"/>
                  </a:moveTo>
                  <a:cubicBezTo>
                    <a:pt x="211" y="115"/>
                    <a:pt x="211" y="115"/>
                    <a:pt x="211" y="115"/>
                  </a:cubicBezTo>
                  <a:cubicBezTo>
                    <a:pt x="208" y="115"/>
                    <a:pt x="205" y="118"/>
                    <a:pt x="205" y="122"/>
                  </a:cubicBezTo>
                  <a:cubicBezTo>
                    <a:pt x="205" y="125"/>
                    <a:pt x="208" y="128"/>
                    <a:pt x="211" y="128"/>
                  </a:cubicBezTo>
                  <a:cubicBezTo>
                    <a:pt x="237" y="128"/>
                    <a:pt x="237" y="128"/>
                    <a:pt x="237" y="128"/>
                  </a:cubicBezTo>
                  <a:cubicBezTo>
                    <a:pt x="240" y="128"/>
                    <a:pt x="243" y="125"/>
                    <a:pt x="243" y="122"/>
                  </a:cubicBezTo>
                  <a:cubicBezTo>
                    <a:pt x="243" y="118"/>
                    <a:pt x="240" y="115"/>
                    <a:pt x="237" y="115"/>
                  </a:cubicBezTo>
                  <a:close/>
                  <a:moveTo>
                    <a:pt x="185" y="65"/>
                  </a:moveTo>
                  <a:cubicBezTo>
                    <a:pt x="187" y="65"/>
                    <a:pt x="188" y="64"/>
                    <a:pt x="189" y="63"/>
                  </a:cubicBezTo>
                  <a:cubicBezTo>
                    <a:pt x="208" y="45"/>
                    <a:pt x="208" y="45"/>
                    <a:pt x="208" y="45"/>
                  </a:cubicBezTo>
                  <a:cubicBezTo>
                    <a:pt x="210" y="42"/>
                    <a:pt x="210" y="38"/>
                    <a:pt x="208" y="36"/>
                  </a:cubicBezTo>
                  <a:cubicBezTo>
                    <a:pt x="205" y="33"/>
                    <a:pt x="201" y="33"/>
                    <a:pt x="199" y="36"/>
                  </a:cubicBezTo>
                  <a:cubicBezTo>
                    <a:pt x="180" y="54"/>
                    <a:pt x="180" y="54"/>
                    <a:pt x="180" y="54"/>
                  </a:cubicBezTo>
                  <a:cubicBezTo>
                    <a:pt x="178" y="56"/>
                    <a:pt x="178" y="60"/>
                    <a:pt x="180" y="63"/>
                  </a:cubicBezTo>
                  <a:cubicBezTo>
                    <a:pt x="182" y="64"/>
                    <a:pt x="183" y="65"/>
                    <a:pt x="185" y="65"/>
                  </a:cubicBezTo>
                  <a:close/>
                  <a:moveTo>
                    <a:pt x="154" y="218"/>
                  </a:moveTo>
                  <a:cubicBezTo>
                    <a:pt x="154" y="221"/>
                    <a:pt x="151" y="224"/>
                    <a:pt x="147" y="224"/>
                  </a:cubicBezTo>
                  <a:cubicBezTo>
                    <a:pt x="96" y="224"/>
                    <a:pt x="96" y="224"/>
                    <a:pt x="96" y="224"/>
                  </a:cubicBezTo>
                  <a:cubicBezTo>
                    <a:pt x="92" y="224"/>
                    <a:pt x="90" y="221"/>
                    <a:pt x="90" y="218"/>
                  </a:cubicBezTo>
                  <a:cubicBezTo>
                    <a:pt x="90" y="214"/>
                    <a:pt x="92" y="211"/>
                    <a:pt x="96" y="211"/>
                  </a:cubicBezTo>
                  <a:cubicBezTo>
                    <a:pt x="92" y="175"/>
                    <a:pt x="54" y="167"/>
                    <a:pt x="54" y="125"/>
                  </a:cubicBezTo>
                  <a:cubicBezTo>
                    <a:pt x="54" y="88"/>
                    <a:pt x="84" y="58"/>
                    <a:pt x="122" y="58"/>
                  </a:cubicBezTo>
                  <a:cubicBezTo>
                    <a:pt x="159" y="58"/>
                    <a:pt x="189" y="88"/>
                    <a:pt x="189" y="125"/>
                  </a:cubicBezTo>
                  <a:cubicBezTo>
                    <a:pt x="189" y="167"/>
                    <a:pt x="152" y="175"/>
                    <a:pt x="148" y="211"/>
                  </a:cubicBezTo>
                  <a:cubicBezTo>
                    <a:pt x="151" y="211"/>
                    <a:pt x="154" y="214"/>
                    <a:pt x="154" y="218"/>
                  </a:cubicBezTo>
                  <a:close/>
                  <a:moveTo>
                    <a:pt x="107" y="76"/>
                  </a:moveTo>
                  <a:cubicBezTo>
                    <a:pt x="106" y="73"/>
                    <a:pt x="103" y="72"/>
                    <a:pt x="101" y="73"/>
                  </a:cubicBezTo>
                  <a:cubicBezTo>
                    <a:pt x="84" y="80"/>
                    <a:pt x="72" y="94"/>
                    <a:pt x="67" y="111"/>
                  </a:cubicBezTo>
                  <a:cubicBezTo>
                    <a:pt x="67" y="113"/>
                    <a:pt x="68" y="116"/>
                    <a:pt x="71" y="117"/>
                  </a:cubicBezTo>
                  <a:cubicBezTo>
                    <a:pt x="71" y="117"/>
                    <a:pt x="72" y="117"/>
                    <a:pt x="72" y="117"/>
                  </a:cubicBezTo>
                  <a:cubicBezTo>
                    <a:pt x="74" y="117"/>
                    <a:pt x="76" y="115"/>
                    <a:pt x="77" y="113"/>
                  </a:cubicBezTo>
                  <a:cubicBezTo>
                    <a:pt x="80" y="99"/>
                    <a:pt x="91" y="87"/>
                    <a:pt x="104" y="82"/>
                  </a:cubicBezTo>
                  <a:cubicBezTo>
                    <a:pt x="107" y="81"/>
                    <a:pt x="108" y="78"/>
                    <a:pt x="107" y="7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56" name="圆角矩形 55"/>
          <p:cNvSpPr/>
          <p:nvPr/>
        </p:nvSpPr>
        <p:spPr>
          <a:xfrm>
            <a:off x="-239117" y="2208496"/>
            <a:ext cx="1728192" cy="368112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圆角矩形 56"/>
          <p:cNvSpPr/>
          <p:nvPr/>
        </p:nvSpPr>
        <p:spPr>
          <a:xfrm>
            <a:off x="-383132" y="1285143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标题 4"/>
          <p:cNvSpPr txBox="1"/>
          <p:nvPr/>
        </p:nvSpPr>
        <p:spPr>
          <a:xfrm>
            <a:off x="48915" y="2229726"/>
            <a:ext cx="1728192" cy="332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市场拓展</a:t>
            </a:r>
            <a:endParaRPr lang="zh-CN" altLang="en-US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标题 4"/>
          <p:cNvSpPr txBox="1"/>
          <p:nvPr/>
        </p:nvSpPr>
        <p:spPr>
          <a:xfrm>
            <a:off x="48916" y="1285143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品牌推广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圆角矩形 59"/>
          <p:cNvSpPr/>
          <p:nvPr/>
        </p:nvSpPr>
        <p:spPr>
          <a:xfrm>
            <a:off x="-383133" y="1598200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标题 4"/>
          <p:cNvSpPr txBox="1"/>
          <p:nvPr/>
        </p:nvSpPr>
        <p:spPr>
          <a:xfrm>
            <a:off x="48915" y="1598200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服务升级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圆角矩形 61"/>
          <p:cNvSpPr/>
          <p:nvPr/>
        </p:nvSpPr>
        <p:spPr>
          <a:xfrm>
            <a:off x="-383133" y="1902871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标题 4"/>
          <p:cNvSpPr txBox="1"/>
          <p:nvPr/>
        </p:nvSpPr>
        <p:spPr>
          <a:xfrm>
            <a:off x="48915" y="1902871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行业融合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圆角矩形 63"/>
          <p:cNvSpPr/>
          <p:nvPr/>
        </p:nvSpPr>
        <p:spPr>
          <a:xfrm>
            <a:off x="-383133" y="2599295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标题 4"/>
          <p:cNvSpPr txBox="1"/>
          <p:nvPr/>
        </p:nvSpPr>
        <p:spPr>
          <a:xfrm>
            <a:off x="48915" y="2599295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运营计划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圆角矩形 75"/>
          <p:cNvSpPr/>
          <p:nvPr/>
        </p:nvSpPr>
        <p:spPr>
          <a:xfrm>
            <a:off x="11750215" y="1279292"/>
            <a:ext cx="972108" cy="54123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标题 4"/>
          <p:cNvSpPr txBox="1"/>
          <p:nvPr/>
        </p:nvSpPr>
        <p:spPr>
          <a:xfrm>
            <a:off x="11786219" y="1282726"/>
            <a:ext cx="648072" cy="53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6" name="图片 6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C5002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505" y="1149559"/>
            <a:ext cx="1723186" cy="1723186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  <p:bldP spid="32" grpId="0"/>
      <p:bldP spid="33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直接连接符 42"/>
          <p:cNvCxnSpPr/>
          <p:nvPr/>
        </p:nvCxnSpPr>
        <p:spPr>
          <a:xfrm>
            <a:off x="-53530" y="476672"/>
            <a:ext cx="12271797" cy="0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组合 79"/>
          <p:cNvGrpSpPr/>
          <p:nvPr/>
        </p:nvGrpSpPr>
        <p:grpSpPr>
          <a:xfrm>
            <a:off x="490049" y="80628"/>
            <a:ext cx="288032" cy="288032"/>
            <a:chOff x="624979" y="908720"/>
            <a:chExt cx="288032" cy="288032"/>
          </a:xfrm>
        </p:grpSpPr>
        <p:cxnSp>
          <p:nvCxnSpPr>
            <p:cNvPr id="81" name="直接连接符 80"/>
            <p:cNvCxnSpPr/>
            <p:nvPr/>
          </p:nvCxnSpPr>
          <p:spPr>
            <a:xfrm>
              <a:off x="624979" y="1196752"/>
              <a:ext cx="288032" cy="0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flipV="1">
              <a:off x="911622" y="908720"/>
              <a:ext cx="0" cy="288032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flipH="1" flipV="1">
              <a:off x="696987" y="980728"/>
              <a:ext cx="216024" cy="216024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组合 29"/>
          <p:cNvGrpSpPr/>
          <p:nvPr/>
        </p:nvGrpSpPr>
        <p:grpSpPr>
          <a:xfrm>
            <a:off x="6661139" y="2473041"/>
            <a:ext cx="1796700" cy="1976578"/>
            <a:chOff x="5987173" y="3044094"/>
            <a:chExt cx="1796700" cy="1976578"/>
          </a:xfrm>
        </p:grpSpPr>
        <p:sp>
          <p:nvSpPr>
            <p:cNvPr id="31" name="任意多边形 30"/>
            <p:cNvSpPr/>
            <p:nvPr/>
          </p:nvSpPr>
          <p:spPr>
            <a:xfrm>
              <a:off x="5987173" y="3044094"/>
              <a:ext cx="1796700" cy="1976578"/>
            </a:xfrm>
            <a:custGeom>
              <a:avLst/>
              <a:gdLst>
                <a:gd name="connsiteX0" fmla="*/ 898350 w 1796700"/>
                <a:gd name="connsiteY0" fmla="*/ 0 h 1976578"/>
                <a:gd name="connsiteX1" fmla="*/ 1796700 w 1796700"/>
                <a:gd name="connsiteY1" fmla="*/ 898350 h 1976578"/>
                <a:gd name="connsiteX2" fmla="*/ 1079399 w 1796700"/>
                <a:gd name="connsiteY2" fmla="*/ 1778449 h 1976578"/>
                <a:gd name="connsiteX3" fmla="*/ 1005825 w 1796700"/>
                <a:gd name="connsiteY3" fmla="*/ 1789678 h 1976578"/>
                <a:gd name="connsiteX4" fmla="*/ 910290 w 1796700"/>
                <a:gd name="connsiteY4" fmla="*/ 1976578 h 1976578"/>
                <a:gd name="connsiteX5" fmla="*/ 821270 w 1796700"/>
                <a:gd name="connsiteY5" fmla="*/ 1792808 h 1976578"/>
                <a:gd name="connsiteX6" fmla="*/ 806499 w 1796700"/>
                <a:gd name="connsiteY6" fmla="*/ 1792062 h 1976578"/>
                <a:gd name="connsiteX7" fmla="*/ 0 w 1796700"/>
                <a:gd name="connsiteY7" fmla="*/ 898350 h 1976578"/>
                <a:gd name="connsiteX8" fmla="*/ 898350 w 1796700"/>
                <a:gd name="connsiteY8" fmla="*/ 0 h 1976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6700" h="1976578">
                  <a:moveTo>
                    <a:pt x="898350" y="0"/>
                  </a:moveTo>
                  <a:cubicBezTo>
                    <a:pt x="1394495" y="0"/>
                    <a:pt x="1796700" y="402205"/>
                    <a:pt x="1796700" y="898350"/>
                  </a:cubicBezTo>
                  <a:cubicBezTo>
                    <a:pt x="1796700" y="1332477"/>
                    <a:pt x="1488762" y="1694681"/>
                    <a:pt x="1079399" y="1778449"/>
                  </a:cubicBezTo>
                  <a:lnTo>
                    <a:pt x="1005825" y="1789678"/>
                  </a:lnTo>
                  <a:lnTo>
                    <a:pt x="910290" y="1976578"/>
                  </a:lnTo>
                  <a:lnTo>
                    <a:pt x="821270" y="1792808"/>
                  </a:lnTo>
                  <a:lnTo>
                    <a:pt x="806499" y="1792062"/>
                  </a:lnTo>
                  <a:cubicBezTo>
                    <a:pt x="353501" y="1746058"/>
                    <a:pt x="0" y="1363486"/>
                    <a:pt x="0" y="898350"/>
                  </a:cubicBezTo>
                  <a:cubicBezTo>
                    <a:pt x="0" y="402205"/>
                    <a:pt x="402205" y="0"/>
                    <a:pt x="898350" y="0"/>
                  </a:cubicBezTo>
                  <a:close/>
                </a:path>
              </a:pathLst>
            </a:custGeom>
            <a:solidFill>
              <a:srgbClr val="E62A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KSO_Shape"/>
            <p:cNvSpPr/>
            <p:nvPr/>
          </p:nvSpPr>
          <p:spPr bwMode="auto">
            <a:xfrm>
              <a:off x="6664272" y="3431336"/>
              <a:ext cx="453627" cy="453627"/>
            </a:xfrm>
            <a:custGeom>
              <a:avLst/>
              <a:gdLst>
                <a:gd name="T0" fmla="*/ 984018 w 1589088"/>
                <a:gd name="T1" fmla="*/ 589506 h 1589088"/>
                <a:gd name="T2" fmla="*/ 955171 w 1589088"/>
                <a:gd name="T3" fmla="*/ 645802 h 1589088"/>
                <a:gd name="T4" fmla="*/ 898294 w 1589088"/>
                <a:gd name="T5" fmla="*/ 673272 h 1589088"/>
                <a:gd name="T6" fmla="*/ 881422 w 1589088"/>
                <a:gd name="T7" fmla="*/ 964824 h 1589088"/>
                <a:gd name="T8" fmla="*/ 873530 w 1589088"/>
                <a:gd name="T9" fmla="*/ 1040159 h 1589088"/>
                <a:gd name="T10" fmla="*/ 824817 w 1589088"/>
                <a:gd name="T11" fmla="*/ 1084490 h 1589088"/>
                <a:gd name="T12" fmla="*/ 756238 w 1589088"/>
                <a:gd name="T13" fmla="*/ 1088026 h 1589088"/>
                <a:gd name="T14" fmla="*/ 703444 w 1589088"/>
                <a:gd name="T15" fmla="*/ 1048590 h 1589088"/>
                <a:gd name="T16" fmla="*/ 686571 w 1589088"/>
                <a:gd name="T17" fmla="*/ 985493 h 1589088"/>
                <a:gd name="T18" fmla="*/ 486007 w 1589088"/>
                <a:gd name="T19" fmla="*/ 893024 h 1589088"/>
                <a:gd name="T20" fmla="*/ 398106 w 1589088"/>
                <a:gd name="T21" fmla="*/ 820680 h 1589088"/>
                <a:gd name="T22" fmla="*/ 402189 w 1589088"/>
                <a:gd name="T23" fmla="*/ 755134 h 1589088"/>
                <a:gd name="T24" fmla="*/ 446547 w 1589088"/>
                <a:gd name="T25" fmla="*/ 706452 h 1589088"/>
                <a:gd name="T26" fmla="*/ 514037 w 1589088"/>
                <a:gd name="T27" fmla="*/ 696389 h 1589088"/>
                <a:gd name="T28" fmla="*/ 570641 w 1589088"/>
                <a:gd name="T29" fmla="*/ 730385 h 1589088"/>
                <a:gd name="T30" fmla="*/ 593501 w 1589088"/>
                <a:gd name="T31" fmla="*/ 794027 h 1589088"/>
                <a:gd name="T32" fmla="*/ 818558 w 1589088"/>
                <a:gd name="T33" fmla="*/ 648522 h 1589088"/>
                <a:gd name="T34" fmla="*/ 785901 w 1589088"/>
                <a:gd name="T35" fmla="*/ 575091 h 1589088"/>
                <a:gd name="T36" fmla="*/ 808761 w 1589088"/>
                <a:gd name="T37" fmla="*/ 511721 h 1589088"/>
                <a:gd name="T38" fmla="*/ 865365 w 1589088"/>
                <a:gd name="T39" fmla="*/ 477726 h 1589088"/>
                <a:gd name="T40" fmla="*/ 728574 w 1589088"/>
                <a:gd name="T41" fmla="*/ 144010 h 1589088"/>
                <a:gd name="T42" fmla="*/ 531280 w 1589088"/>
                <a:gd name="T43" fmla="*/ 182593 h 1589088"/>
                <a:gd name="T44" fmla="*/ 353281 w 1589088"/>
                <a:gd name="T45" fmla="*/ 288291 h 1589088"/>
                <a:gd name="T46" fmla="*/ 219577 w 1589088"/>
                <a:gd name="T47" fmla="*/ 451592 h 1589088"/>
                <a:gd name="T48" fmla="*/ 152454 w 1589088"/>
                <a:gd name="T49" fmla="*/ 642880 h 1589088"/>
                <a:gd name="T50" fmla="*/ 152454 w 1589088"/>
                <a:gd name="T51" fmla="*/ 843135 h 1589088"/>
                <a:gd name="T52" fmla="*/ 219577 w 1589088"/>
                <a:gd name="T53" fmla="*/ 1034422 h 1589088"/>
                <a:gd name="T54" fmla="*/ 353281 w 1589088"/>
                <a:gd name="T55" fmla="*/ 1197724 h 1589088"/>
                <a:gd name="T56" fmla="*/ 531280 w 1589088"/>
                <a:gd name="T57" fmla="*/ 1303421 h 1589088"/>
                <a:gd name="T58" fmla="*/ 728574 w 1589088"/>
                <a:gd name="T59" fmla="*/ 1341734 h 1589088"/>
                <a:gd name="T60" fmla="*/ 927227 w 1589088"/>
                <a:gd name="T61" fmla="*/ 1312931 h 1589088"/>
                <a:gd name="T62" fmla="*/ 1109302 w 1589088"/>
                <a:gd name="T63" fmla="*/ 1217015 h 1589088"/>
                <a:gd name="T64" fmla="*/ 1251431 w 1589088"/>
                <a:gd name="T65" fmla="*/ 1059964 h 1589088"/>
                <a:gd name="T66" fmla="*/ 1328065 w 1589088"/>
                <a:gd name="T67" fmla="*/ 871393 h 1589088"/>
                <a:gd name="T68" fmla="*/ 1337576 w 1589088"/>
                <a:gd name="T69" fmla="*/ 671410 h 1589088"/>
                <a:gd name="T70" fmla="*/ 1280237 w 1589088"/>
                <a:gd name="T71" fmla="*/ 477677 h 1589088"/>
                <a:gd name="T72" fmla="*/ 1155500 w 1589088"/>
                <a:gd name="T73" fmla="*/ 308670 h 1589088"/>
                <a:gd name="T74" fmla="*/ 981849 w 1589088"/>
                <a:gd name="T75" fmla="*/ 193462 h 1589088"/>
                <a:gd name="T76" fmla="*/ 785915 w 1589088"/>
                <a:gd name="T77" fmla="*/ 145640 h 1589088"/>
                <a:gd name="T78" fmla="*/ 902226 w 1589088"/>
                <a:gd name="T79" fmla="*/ 17390 h 1589088"/>
                <a:gd name="T80" fmla="*/ 1136207 w 1589088"/>
                <a:gd name="T81" fmla="*/ 112491 h 1589088"/>
                <a:gd name="T82" fmla="*/ 1320999 w 1589088"/>
                <a:gd name="T83" fmla="*/ 276063 h 1589088"/>
                <a:gd name="T84" fmla="*/ 1429702 w 1589088"/>
                <a:gd name="T85" fmla="*/ 459201 h 1589088"/>
                <a:gd name="T86" fmla="*/ 1481334 w 1589088"/>
                <a:gd name="T87" fmla="*/ 660270 h 1589088"/>
                <a:gd name="T88" fmla="*/ 1475356 w 1589088"/>
                <a:gd name="T89" fmla="*/ 866502 h 1589088"/>
                <a:gd name="T90" fmla="*/ 1412581 w 1589088"/>
                <a:gd name="T91" fmla="*/ 1064855 h 1589088"/>
                <a:gd name="T92" fmla="*/ 1892771 w 1589088"/>
                <a:gd name="T93" fmla="*/ 1636001 h 1589088"/>
                <a:gd name="T94" fmla="*/ 1896304 w 1589088"/>
                <a:gd name="T95" fmla="*/ 1759632 h 1589088"/>
                <a:gd name="T96" fmla="*/ 1783798 w 1589088"/>
                <a:gd name="T97" fmla="*/ 1885980 h 1589088"/>
                <a:gd name="T98" fmla="*/ 1662866 w 1589088"/>
                <a:gd name="T99" fmla="*/ 1900381 h 1589088"/>
                <a:gd name="T100" fmla="*/ 1104954 w 1589088"/>
                <a:gd name="T101" fmla="*/ 1391458 h 1589088"/>
                <a:gd name="T102" fmla="*/ 909835 w 1589088"/>
                <a:gd name="T103" fmla="*/ 1466451 h 1589088"/>
                <a:gd name="T104" fmla="*/ 704388 w 1589088"/>
                <a:gd name="T105" fmla="*/ 1484656 h 1589088"/>
                <a:gd name="T106" fmla="*/ 501116 w 1589088"/>
                <a:gd name="T107" fmla="*/ 1445528 h 1589088"/>
                <a:gd name="T108" fmla="*/ 313061 w 1589088"/>
                <a:gd name="T109" fmla="*/ 1349069 h 1589088"/>
                <a:gd name="T110" fmla="*/ 143758 w 1589088"/>
                <a:gd name="T111" fmla="*/ 1181965 h 1589088"/>
                <a:gd name="T112" fmla="*/ 30708 w 1589088"/>
                <a:gd name="T113" fmla="*/ 954538 h 1589088"/>
                <a:gd name="T114" fmla="*/ 815 w 1589088"/>
                <a:gd name="T115" fmla="*/ 707277 h 1589088"/>
                <a:gd name="T116" fmla="*/ 54351 w 1589088"/>
                <a:gd name="T117" fmla="*/ 463275 h 1589088"/>
                <a:gd name="T118" fmla="*/ 191315 w 1589088"/>
                <a:gd name="T119" fmla="*/ 245360 h 1589088"/>
                <a:gd name="T120" fmla="*/ 397577 w 1589088"/>
                <a:gd name="T121" fmla="*/ 85319 h 1589088"/>
                <a:gd name="T122" fmla="*/ 636177 w 1589088"/>
                <a:gd name="T123" fmla="*/ 7880 h 158908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589088" h="1589088">
                  <a:moveTo>
                    <a:pt x="916859" y="288925"/>
                  </a:moveTo>
                  <a:lnTo>
                    <a:pt x="954088" y="332030"/>
                  </a:lnTo>
                  <a:lnTo>
                    <a:pt x="816067" y="450682"/>
                  </a:lnTo>
                  <a:lnTo>
                    <a:pt x="817430" y="454085"/>
                  </a:lnTo>
                  <a:lnTo>
                    <a:pt x="818338" y="457488"/>
                  </a:lnTo>
                  <a:lnTo>
                    <a:pt x="819246" y="461118"/>
                  </a:lnTo>
                  <a:lnTo>
                    <a:pt x="820381" y="464748"/>
                  </a:lnTo>
                  <a:lnTo>
                    <a:pt x="820835" y="468378"/>
                  </a:lnTo>
                  <a:lnTo>
                    <a:pt x="821289" y="472008"/>
                  </a:lnTo>
                  <a:lnTo>
                    <a:pt x="821743" y="475865"/>
                  </a:lnTo>
                  <a:lnTo>
                    <a:pt x="821743" y="479722"/>
                  </a:lnTo>
                  <a:lnTo>
                    <a:pt x="821743" y="483805"/>
                  </a:lnTo>
                  <a:lnTo>
                    <a:pt x="821289" y="487662"/>
                  </a:lnTo>
                  <a:lnTo>
                    <a:pt x="820835" y="491746"/>
                  </a:lnTo>
                  <a:lnTo>
                    <a:pt x="820154" y="495602"/>
                  </a:lnTo>
                  <a:lnTo>
                    <a:pt x="819246" y="499459"/>
                  </a:lnTo>
                  <a:lnTo>
                    <a:pt x="818338" y="503089"/>
                  </a:lnTo>
                  <a:lnTo>
                    <a:pt x="816976" y="506946"/>
                  </a:lnTo>
                  <a:lnTo>
                    <a:pt x="815840" y="510349"/>
                  </a:lnTo>
                  <a:lnTo>
                    <a:pt x="814251" y="513979"/>
                  </a:lnTo>
                  <a:lnTo>
                    <a:pt x="812662" y="517382"/>
                  </a:lnTo>
                  <a:lnTo>
                    <a:pt x="810619" y="520785"/>
                  </a:lnTo>
                  <a:lnTo>
                    <a:pt x="808803" y="523961"/>
                  </a:lnTo>
                  <a:lnTo>
                    <a:pt x="806760" y="527137"/>
                  </a:lnTo>
                  <a:lnTo>
                    <a:pt x="804263" y="530313"/>
                  </a:lnTo>
                  <a:lnTo>
                    <a:pt x="801993" y="533036"/>
                  </a:lnTo>
                  <a:lnTo>
                    <a:pt x="799496" y="535985"/>
                  </a:lnTo>
                  <a:lnTo>
                    <a:pt x="796772" y="538707"/>
                  </a:lnTo>
                  <a:lnTo>
                    <a:pt x="794048" y="541203"/>
                  </a:lnTo>
                  <a:lnTo>
                    <a:pt x="791324" y="543698"/>
                  </a:lnTo>
                  <a:lnTo>
                    <a:pt x="788146" y="545967"/>
                  </a:lnTo>
                  <a:lnTo>
                    <a:pt x="785194" y="548009"/>
                  </a:lnTo>
                  <a:lnTo>
                    <a:pt x="781789" y="550051"/>
                  </a:lnTo>
                  <a:lnTo>
                    <a:pt x="778611" y="552093"/>
                  </a:lnTo>
                  <a:lnTo>
                    <a:pt x="775433" y="553908"/>
                  </a:lnTo>
                  <a:lnTo>
                    <a:pt x="771801" y="555496"/>
                  </a:lnTo>
                  <a:lnTo>
                    <a:pt x="768396" y="556857"/>
                  </a:lnTo>
                  <a:lnTo>
                    <a:pt x="764537" y="558218"/>
                  </a:lnTo>
                  <a:lnTo>
                    <a:pt x="760905" y="559352"/>
                  </a:lnTo>
                  <a:lnTo>
                    <a:pt x="757046" y="560260"/>
                  </a:lnTo>
                  <a:lnTo>
                    <a:pt x="753413" y="560940"/>
                  </a:lnTo>
                  <a:lnTo>
                    <a:pt x="749327" y="561621"/>
                  </a:lnTo>
                  <a:lnTo>
                    <a:pt x="745241" y="562075"/>
                  </a:lnTo>
                  <a:lnTo>
                    <a:pt x="692121" y="754005"/>
                  </a:lnTo>
                  <a:lnTo>
                    <a:pt x="697343" y="756728"/>
                  </a:lnTo>
                  <a:lnTo>
                    <a:pt x="702110" y="759904"/>
                  </a:lnTo>
                  <a:lnTo>
                    <a:pt x="706650" y="763080"/>
                  </a:lnTo>
                  <a:lnTo>
                    <a:pt x="710963" y="766937"/>
                  </a:lnTo>
                  <a:lnTo>
                    <a:pt x="715049" y="770794"/>
                  </a:lnTo>
                  <a:lnTo>
                    <a:pt x="718908" y="774877"/>
                  </a:lnTo>
                  <a:lnTo>
                    <a:pt x="722313" y="779188"/>
                  </a:lnTo>
                  <a:lnTo>
                    <a:pt x="725718" y="783952"/>
                  </a:lnTo>
                  <a:lnTo>
                    <a:pt x="728670" y="788943"/>
                  </a:lnTo>
                  <a:lnTo>
                    <a:pt x="731167" y="793934"/>
                  </a:lnTo>
                  <a:lnTo>
                    <a:pt x="733437" y="799379"/>
                  </a:lnTo>
                  <a:lnTo>
                    <a:pt x="735253" y="804824"/>
                  </a:lnTo>
                  <a:lnTo>
                    <a:pt x="736615" y="810496"/>
                  </a:lnTo>
                  <a:lnTo>
                    <a:pt x="737750" y="816167"/>
                  </a:lnTo>
                  <a:lnTo>
                    <a:pt x="738431" y="822066"/>
                  </a:lnTo>
                  <a:lnTo>
                    <a:pt x="738658" y="828191"/>
                  </a:lnTo>
                  <a:lnTo>
                    <a:pt x="738658" y="832729"/>
                  </a:lnTo>
                  <a:lnTo>
                    <a:pt x="738431" y="836812"/>
                  </a:lnTo>
                  <a:lnTo>
                    <a:pt x="737523" y="840896"/>
                  </a:lnTo>
                  <a:lnTo>
                    <a:pt x="736842" y="844980"/>
                  </a:lnTo>
                  <a:lnTo>
                    <a:pt x="735934" y="849063"/>
                  </a:lnTo>
                  <a:lnTo>
                    <a:pt x="734799" y="852920"/>
                  </a:lnTo>
                  <a:lnTo>
                    <a:pt x="733664" y="856777"/>
                  </a:lnTo>
                  <a:lnTo>
                    <a:pt x="732075" y="860407"/>
                  </a:lnTo>
                  <a:lnTo>
                    <a:pt x="730259" y="864263"/>
                  </a:lnTo>
                  <a:lnTo>
                    <a:pt x="728670" y="867666"/>
                  </a:lnTo>
                  <a:lnTo>
                    <a:pt x="726626" y="871296"/>
                  </a:lnTo>
                  <a:lnTo>
                    <a:pt x="724583" y="874699"/>
                  </a:lnTo>
                  <a:lnTo>
                    <a:pt x="722086" y="877876"/>
                  </a:lnTo>
                  <a:lnTo>
                    <a:pt x="719589" y="881052"/>
                  </a:lnTo>
                  <a:lnTo>
                    <a:pt x="717092" y="884228"/>
                  </a:lnTo>
                  <a:lnTo>
                    <a:pt x="714141" y="886950"/>
                  </a:lnTo>
                  <a:lnTo>
                    <a:pt x="711417" y="889673"/>
                  </a:lnTo>
                  <a:lnTo>
                    <a:pt x="708239" y="892395"/>
                  </a:lnTo>
                  <a:lnTo>
                    <a:pt x="705288" y="894891"/>
                  </a:lnTo>
                  <a:lnTo>
                    <a:pt x="702110" y="896933"/>
                  </a:lnTo>
                  <a:lnTo>
                    <a:pt x="698705" y="899428"/>
                  </a:lnTo>
                  <a:lnTo>
                    <a:pt x="695299" y="901243"/>
                  </a:lnTo>
                  <a:lnTo>
                    <a:pt x="691440" y="903058"/>
                  </a:lnTo>
                  <a:lnTo>
                    <a:pt x="688035" y="904646"/>
                  </a:lnTo>
                  <a:lnTo>
                    <a:pt x="684176" y="906234"/>
                  </a:lnTo>
                  <a:lnTo>
                    <a:pt x="680317" y="907595"/>
                  </a:lnTo>
                  <a:lnTo>
                    <a:pt x="676231" y="908730"/>
                  </a:lnTo>
                  <a:lnTo>
                    <a:pt x="672372" y="909637"/>
                  </a:lnTo>
                  <a:lnTo>
                    <a:pt x="668286" y="910318"/>
                  </a:lnTo>
                  <a:lnTo>
                    <a:pt x="664199" y="910771"/>
                  </a:lnTo>
                  <a:lnTo>
                    <a:pt x="659886" y="911225"/>
                  </a:lnTo>
                  <a:lnTo>
                    <a:pt x="655573" y="911225"/>
                  </a:lnTo>
                  <a:lnTo>
                    <a:pt x="651260" y="911225"/>
                  </a:lnTo>
                  <a:lnTo>
                    <a:pt x="646947" y="910771"/>
                  </a:lnTo>
                  <a:lnTo>
                    <a:pt x="643088" y="910318"/>
                  </a:lnTo>
                  <a:lnTo>
                    <a:pt x="638775" y="909637"/>
                  </a:lnTo>
                  <a:lnTo>
                    <a:pt x="634915" y="908730"/>
                  </a:lnTo>
                  <a:lnTo>
                    <a:pt x="630829" y="907595"/>
                  </a:lnTo>
                  <a:lnTo>
                    <a:pt x="627197" y="906234"/>
                  </a:lnTo>
                  <a:lnTo>
                    <a:pt x="623338" y="904646"/>
                  </a:lnTo>
                  <a:lnTo>
                    <a:pt x="619706" y="903058"/>
                  </a:lnTo>
                  <a:lnTo>
                    <a:pt x="616074" y="901243"/>
                  </a:lnTo>
                  <a:lnTo>
                    <a:pt x="612669" y="899428"/>
                  </a:lnTo>
                  <a:lnTo>
                    <a:pt x="609037" y="896933"/>
                  </a:lnTo>
                  <a:lnTo>
                    <a:pt x="605858" y="894891"/>
                  </a:lnTo>
                  <a:lnTo>
                    <a:pt x="602680" y="892395"/>
                  </a:lnTo>
                  <a:lnTo>
                    <a:pt x="599729" y="889673"/>
                  </a:lnTo>
                  <a:lnTo>
                    <a:pt x="596778" y="886950"/>
                  </a:lnTo>
                  <a:lnTo>
                    <a:pt x="594054" y="884228"/>
                  </a:lnTo>
                  <a:lnTo>
                    <a:pt x="591557" y="881052"/>
                  </a:lnTo>
                  <a:lnTo>
                    <a:pt x="588833" y="877876"/>
                  </a:lnTo>
                  <a:lnTo>
                    <a:pt x="586790" y="874699"/>
                  </a:lnTo>
                  <a:lnTo>
                    <a:pt x="584520" y="871296"/>
                  </a:lnTo>
                  <a:lnTo>
                    <a:pt x="582704" y="867666"/>
                  </a:lnTo>
                  <a:lnTo>
                    <a:pt x="580661" y="864263"/>
                  </a:lnTo>
                  <a:lnTo>
                    <a:pt x="579072" y="860407"/>
                  </a:lnTo>
                  <a:lnTo>
                    <a:pt x="577710" y="856777"/>
                  </a:lnTo>
                  <a:lnTo>
                    <a:pt x="576348" y="852920"/>
                  </a:lnTo>
                  <a:lnTo>
                    <a:pt x="575212" y="849063"/>
                  </a:lnTo>
                  <a:lnTo>
                    <a:pt x="574077" y="844980"/>
                  </a:lnTo>
                  <a:lnTo>
                    <a:pt x="573396" y="840896"/>
                  </a:lnTo>
                  <a:lnTo>
                    <a:pt x="572942" y="836812"/>
                  </a:lnTo>
                  <a:lnTo>
                    <a:pt x="572488" y="832729"/>
                  </a:lnTo>
                  <a:lnTo>
                    <a:pt x="572488" y="828191"/>
                  </a:lnTo>
                  <a:lnTo>
                    <a:pt x="572488" y="825242"/>
                  </a:lnTo>
                  <a:lnTo>
                    <a:pt x="572715" y="822066"/>
                  </a:lnTo>
                  <a:lnTo>
                    <a:pt x="573623" y="815940"/>
                  </a:lnTo>
                  <a:lnTo>
                    <a:pt x="574986" y="810042"/>
                  </a:lnTo>
                  <a:lnTo>
                    <a:pt x="576575" y="804370"/>
                  </a:lnTo>
                  <a:lnTo>
                    <a:pt x="454445" y="733134"/>
                  </a:lnTo>
                  <a:lnTo>
                    <a:pt x="449904" y="736083"/>
                  </a:lnTo>
                  <a:lnTo>
                    <a:pt x="444910" y="738352"/>
                  </a:lnTo>
                  <a:lnTo>
                    <a:pt x="439689" y="740166"/>
                  </a:lnTo>
                  <a:lnTo>
                    <a:pt x="434468" y="741981"/>
                  </a:lnTo>
                  <a:lnTo>
                    <a:pt x="429020" y="743569"/>
                  </a:lnTo>
                  <a:lnTo>
                    <a:pt x="423571" y="744477"/>
                  </a:lnTo>
                  <a:lnTo>
                    <a:pt x="417669" y="745158"/>
                  </a:lnTo>
                  <a:lnTo>
                    <a:pt x="412221" y="745384"/>
                  </a:lnTo>
                  <a:lnTo>
                    <a:pt x="408589" y="745158"/>
                  </a:lnTo>
                  <a:lnTo>
                    <a:pt x="405411" y="744931"/>
                  </a:lnTo>
                  <a:lnTo>
                    <a:pt x="398828" y="744023"/>
                  </a:lnTo>
                  <a:lnTo>
                    <a:pt x="305755" y="898294"/>
                  </a:lnTo>
                  <a:lnTo>
                    <a:pt x="257175" y="869255"/>
                  </a:lnTo>
                  <a:lnTo>
                    <a:pt x="349113" y="716118"/>
                  </a:lnTo>
                  <a:lnTo>
                    <a:pt x="347070" y="713396"/>
                  </a:lnTo>
                  <a:lnTo>
                    <a:pt x="344573" y="710220"/>
                  </a:lnTo>
                  <a:lnTo>
                    <a:pt x="342757" y="707497"/>
                  </a:lnTo>
                  <a:lnTo>
                    <a:pt x="340714" y="704321"/>
                  </a:lnTo>
                  <a:lnTo>
                    <a:pt x="339125" y="701145"/>
                  </a:lnTo>
                  <a:lnTo>
                    <a:pt x="337536" y="697969"/>
                  </a:lnTo>
                  <a:lnTo>
                    <a:pt x="335720" y="694793"/>
                  </a:lnTo>
                  <a:lnTo>
                    <a:pt x="334358" y="691390"/>
                  </a:lnTo>
                  <a:lnTo>
                    <a:pt x="333223" y="687987"/>
                  </a:lnTo>
                  <a:lnTo>
                    <a:pt x="332087" y="684584"/>
                  </a:lnTo>
                  <a:lnTo>
                    <a:pt x="331179" y="680954"/>
                  </a:lnTo>
                  <a:lnTo>
                    <a:pt x="330498" y="677324"/>
                  </a:lnTo>
                  <a:lnTo>
                    <a:pt x="329590" y="673467"/>
                  </a:lnTo>
                  <a:lnTo>
                    <a:pt x="329136" y="670064"/>
                  </a:lnTo>
                  <a:lnTo>
                    <a:pt x="328909" y="665981"/>
                  </a:lnTo>
                  <a:lnTo>
                    <a:pt x="328909" y="662351"/>
                  </a:lnTo>
                  <a:lnTo>
                    <a:pt x="328909" y="658040"/>
                  </a:lnTo>
                  <a:lnTo>
                    <a:pt x="329363" y="653730"/>
                  </a:lnTo>
                  <a:lnTo>
                    <a:pt x="330044" y="649646"/>
                  </a:lnTo>
                  <a:lnTo>
                    <a:pt x="330725" y="645335"/>
                  </a:lnTo>
                  <a:lnTo>
                    <a:pt x="331633" y="641479"/>
                  </a:lnTo>
                  <a:lnTo>
                    <a:pt x="332768" y="637395"/>
                  </a:lnTo>
                  <a:lnTo>
                    <a:pt x="333904" y="633765"/>
                  </a:lnTo>
                  <a:lnTo>
                    <a:pt x="335493" y="629908"/>
                  </a:lnTo>
                  <a:lnTo>
                    <a:pt x="337082" y="626279"/>
                  </a:lnTo>
                  <a:lnTo>
                    <a:pt x="339125" y="622649"/>
                  </a:lnTo>
                  <a:lnTo>
                    <a:pt x="340941" y="619246"/>
                  </a:lnTo>
                  <a:lnTo>
                    <a:pt x="342984" y="615843"/>
                  </a:lnTo>
                  <a:lnTo>
                    <a:pt x="345481" y="612666"/>
                  </a:lnTo>
                  <a:lnTo>
                    <a:pt x="347978" y="609263"/>
                  </a:lnTo>
                  <a:lnTo>
                    <a:pt x="350475" y="606314"/>
                  </a:lnTo>
                  <a:lnTo>
                    <a:pt x="353426" y="603592"/>
                  </a:lnTo>
                  <a:lnTo>
                    <a:pt x="356150" y="600642"/>
                  </a:lnTo>
                  <a:lnTo>
                    <a:pt x="359101" y="598147"/>
                  </a:lnTo>
                  <a:lnTo>
                    <a:pt x="362279" y="595878"/>
                  </a:lnTo>
                  <a:lnTo>
                    <a:pt x="365458" y="593383"/>
                  </a:lnTo>
                  <a:lnTo>
                    <a:pt x="369090" y="591341"/>
                  </a:lnTo>
                  <a:lnTo>
                    <a:pt x="372495" y="589299"/>
                  </a:lnTo>
                  <a:lnTo>
                    <a:pt x="376127" y="587484"/>
                  </a:lnTo>
                  <a:lnTo>
                    <a:pt x="379759" y="585669"/>
                  </a:lnTo>
                  <a:lnTo>
                    <a:pt x="383618" y="584308"/>
                  </a:lnTo>
                  <a:lnTo>
                    <a:pt x="387250" y="582947"/>
                  </a:lnTo>
                  <a:lnTo>
                    <a:pt x="391336" y="581812"/>
                  </a:lnTo>
                  <a:lnTo>
                    <a:pt x="395196" y="580905"/>
                  </a:lnTo>
                  <a:lnTo>
                    <a:pt x="399509" y="580224"/>
                  </a:lnTo>
                  <a:lnTo>
                    <a:pt x="403368" y="579544"/>
                  </a:lnTo>
                  <a:lnTo>
                    <a:pt x="407681" y="579317"/>
                  </a:lnTo>
                  <a:lnTo>
                    <a:pt x="412221" y="579090"/>
                  </a:lnTo>
                  <a:lnTo>
                    <a:pt x="416307" y="579317"/>
                  </a:lnTo>
                  <a:lnTo>
                    <a:pt x="420620" y="579544"/>
                  </a:lnTo>
                  <a:lnTo>
                    <a:pt x="424707" y="580224"/>
                  </a:lnTo>
                  <a:lnTo>
                    <a:pt x="428793" y="580905"/>
                  </a:lnTo>
                  <a:lnTo>
                    <a:pt x="432652" y="581812"/>
                  </a:lnTo>
                  <a:lnTo>
                    <a:pt x="436738" y="582947"/>
                  </a:lnTo>
                  <a:lnTo>
                    <a:pt x="440597" y="584308"/>
                  </a:lnTo>
                  <a:lnTo>
                    <a:pt x="444456" y="585669"/>
                  </a:lnTo>
                  <a:lnTo>
                    <a:pt x="447861" y="587484"/>
                  </a:lnTo>
                  <a:lnTo>
                    <a:pt x="451720" y="589299"/>
                  </a:lnTo>
                  <a:lnTo>
                    <a:pt x="454899" y="591341"/>
                  </a:lnTo>
                  <a:lnTo>
                    <a:pt x="458531" y="593383"/>
                  </a:lnTo>
                  <a:lnTo>
                    <a:pt x="461709" y="595878"/>
                  </a:lnTo>
                  <a:lnTo>
                    <a:pt x="464887" y="598147"/>
                  </a:lnTo>
                  <a:lnTo>
                    <a:pt x="467838" y="600642"/>
                  </a:lnTo>
                  <a:lnTo>
                    <a:pt x="470562" y="603592"/>
                  </a:lnTo>
                  <a:lnTo>
                    <a:pt x="473513" y="606314"/>
                  </a:lnTo>
                  <a:lnTo>
                    <a:pt x="476010" y="609263"/>
                  </a:lnTo>
                  <a:lnTo>
                    <a:pt x="478734" y="612666"/>
                  </a:lnTo>
                  <a:lnTo>
                    <a:pt x="481004" y="615843"/>
                  </a:lnTo>
                  <a:lnTo>
                    <a:pt x="483047" y="619246"/>
                  </a:lnTo>
                  <a:lnTo>
                    <a:pt x="484864" y="622649"/>
                  </a:lnTo>
                  <a:lnTo>
                    <a:pt x="486907" y="626279"/>
                  </a:lnTo>
                  <a:lnTo>
                    <a:pt x="488496" y="629908"/>
                  </a:lnTo>
                  <a:lnTo>
                    <a:pt x="490085" y="633765"/>
                  </a:lnTo>
                  <a:lnTo>
                    <a:pt x="491220" y="637395"/>
                  </a:lnTo>
                  <a:lnTo>
                    <a:pt x="492355" y="641479"/>
                  </a:lnTo>
                  <a:lnTo>
                    <a:pt x="493490" y="645335"/>
                  </a:lnTo>
                  <a:lnTo>
                    <a:pt x="494171" y="649646"/>
                  </a:lnTo>
                  <a:lnTo>
                    <a:pt x="494625" y="653730"/>
                  </a:lnTo>
                  <a:lnTo>
                    <a:pt x="495079" y="658040"/>
                  </a:lnTo>
                  <a:lnTo>
                    <a:pt x="495079" y="662351"/>
                  </a:lnTo>
                  <a:lnTo>
                    <a:pt x="495079" y="665527"/>
                  </a:lnTo>
                  <a:lnTo>
                    <a:pt x="494852" y="669157"/>
                  </a:lnTo>
                  <a:lnTo>
                    <a:pt x="494398" y="672333"/>
                  </a:lnTo>
                  <a:lnTo>
                    <a:pt x="493944" y="675509"/>
                  </a:lnTo>
                  <a:lnTo>
                    <a:pt x="492355" y="682088"/>
                  </a:lnTo>
                  <a:lnTo>
                    <a:pt x="490539" y="688214"/>
                  </a:lnTo>
                  <a:lnTo>
                    <a:pt x="610853" y="758543"/>
                  </a:lnTo>
                  <a:lnTo>
                    <a:pt x="616528" y="755140"/>
                  </a:lnTo>
                  <a:lnTo>
                    <a:pt x="622430" y="752417"/>
                  </a:lnTo>
                  <a:lnTo>
                    <a:pt x="628559" y="749922"/>
                  </a:lnTo>
                  <a:lnTo>
                    <a:pt x="634915" y="748107"/>
                  </a:lnTo>
                  <a:lnTo>
                    <a:pt x="690305" y="547101"/>
                  </a:lnTo>
                  <a:lnTo>
                    <a:pt x="686673" y="544152"/>
                  </a:lnTo>
                  <a:lnTo>
                    <a:pt x="682814" y="540976"/>
                  </a:lnTo>
                  <a:lnTo>
                    <a:pt x="679409" y="537800"/>
                  </a:lnTo>
                  <a:lnTo>
                    <a:pt x="676004" y="533943"/>
                  </a:lnTo>
                  <a:lnTo>
                    <a:pt x="673053" y="530540"/>
                  </a:lnTo>
                  <a:lnTo>
                    <a:pt x="670102" y="526456"/>
                  </a:lnTo>
                  <a:lnTo>
                    <a:pt x="667605" y="522373"/>
                  </a:lnTo>
                  <a:lnTo>
                    <a:pt x="665107" y="518062"/>
                  </a:lnTo>
                  <a:lnTo>
                    <a:pt x="662837" y="513979"/>
                  </a:lnTo>
                  <a:lnTo>
                    <a:pt x="661021" y="509214"/>
                  </a:lnTo>
                  <a:lnTo>
                    <a:pt x="659432" y="504450"/>
                  </a:lnTo>
                  <a:lnTo>
                    <a:pt x="658070" y="499913"/>
                  </a:lnTo>
                  <a:lnTo>
                    <a:pt x="657162" y="494922"/>
                  </a:lnTo>
                  <a:lnTo>
                    <a:pt x="656027" y="489931"/>
                  </a:lnTo>
                  <a:lnTo>
                    <a:pt x="655573" y="484940"/>
                  </a:lnTo>
                  <a:lnTo>
                    <a:pt x="655573" y="479722"/>
                  </a:lnTo>
                  <a:lnTo>
                    <a:pt x="655573" y="475411"/>
                  </a:lnTo>
                  <a:lnTo>
                    <a:pt x="655800" y="471327"/>
                  </a:lnTo>
                  <a:lnTo>
                    <a:pt x="656708" y="467017"/>
                  </a:lnTo>
                  <a:lnTo>
                    <a:pt x="657389" y="463160"/>
                  </a:lnTo>
                  <a:lnTo>
                    <a:pt x="658297" y="458850"/>
                  </a:lnTo>
                  <a:lnTo>
                    <a:pt x="659432" y="455220"/>
                  </a:lnTo>
                  <a:lnTo>
                    <a:pt x="660567" y="451136"/>
                  </a:lnTo>
                  <a:lnTo>
                    <a:pt x="661929" y="447506"/>
                  </a:lnTo>
                  <a:lnTo>
                    <a:pt x="663745" y="443649"/>
                  </a:lnTo>
                  <a:lnTo>
                    <a:pt x="665561" y="440246"/>
                  </a:lnTo>
                  <a:lnTo>
                    <a:pt x="667605" y="436617"/>
                  </a:lnTo>
                  <a:lnTo>
                    <a:pt x="669648" y="433440"/>
                  </a:lnTo>
                  <a:lnTo>
                    <a:pt x="672145" y="430037"/>
                  </a:lnTo>
                  <a:lnTo>
                    <a:pt x="674642" y="426861"/>
                  </a:lnTo>
                  <a:lnTo>
                    <a:pt x="677139" y="423912"/>
                  </a:lnTo>
                  <a:lnTo>
                    <a:pt x="679863" y="420963"/>
                  </a:lnTo>
                  <a:lnTo>
                    <a:pt x="682814" y="418240"/>
                  </a:lnTo>
                  <a:lnTo>
                    <a:pt x="685765" y="415518"/>
                  </a:lnTo>
                  <a:lnTo>
                    <a:pt x="688943" y="413249"/>
                  </a:lnTo>
                  <a:lnTo>
                    <a:pt x="692121" y="410980"/>
                  </a:lnTo>
                  <a:lnTo>
                    <a:pt x="695526" y="408712"/>
                  </a:lnTo>
                  <a:lnTo>
                    <a:pt x="698932" y="406670"/>
                  </a:lnTo>
                  <a:lnTo>
                    <a:pt x="702791" y="404855"/>
                  </a:lnTo>
                  <a:lnTo>
                    <a:pt x="706196" y="403267"/>
                  </a:lnTo>
                  <a:lnTo>
                    <a:pt x="710055" y="401679"/>
                  </a:lnTo>
                  <a:lnTo>
                    <a:pt x="713914" y="400318"/>
                  </a:lnTo>
                  <a:lnTo>
                    <a:pt x="718000" y="399410"/>
                  </a:lnTo>
                  <a:lnTo>
                    <a:pt x="721859" y="398503"/>
                  </a:lnTo>
                  <a:lnTo>
                    <a:pt x="725945" y="397595"/>
                  </a:lnTo>
                  <a:lnTo>
                    <a:pt x="730032" y="397141"/>
                  </a:lnTo>
                  <a:lnTo>
                    <a:pt x="734345" y="396915"/>
                  </a:lnTo>
                  <a:lnTo>
                    <a:pt x="738658" y="396688"/>
                  </a:lnTo>
                  <a:lnTo>
                    <a:pt x="744106" y="396915"/>
                  </a:lnTo>
                  <a:lnTo>
                    <a:pt x="749554" y="397595"/>
                  </a:lnTo>
                  <a:lnTo>
                    <a:pt x="754775" y="398276"/>
                  </a:lnTo>
                  <a:lnTo>
                    <a:pt x="759770" y="399637"/>
                  </a:lnTo>
                  <a:lnTo>
                    <a:pt x="764764" y="400998"/>
                  </a:lnTo>
                  <a:lnTo>
                    <a:pt x="769758" y="403040"/>
                  </a:lnTo>
                  <a:lnTo>
                    <a:pt x="774298" y="405082"/>
                  </a:lnTo>
                  <a:lnTo>
                    <a:pt x="778838" y="407577"/>
                  </a:lnTo>
                  <a:lnTo>
                    <a:pt x="916859" y="288925"/>
                  </a:lnTo>
                  <a:close/>
                  <a:moveTo>
                    <a:pt x="607752" y="120128"/>
                  </a:moveTo>
                  <a:lnTo>
                    <a:pt x="595738" y="120581"/>
                  </a:lnTo>
                  <a:lnTo>
                    <a:pt x="583950" y="121488"/>
                  </a:lnTo>
                  <a:lnTo>
                    <a:pt x="571936" y="122621"/>
                  </a:lnTo>
                  <a:lnTo>
                    <a:pt x="559921" y="123755"/>
                  </a:lnTo>
                  <a:lnTo>
                    <a:pt x="548133" y="125341"/>
                  </a:lnTo>
                  <a:lnTo>
                    <a:pt x="536119" y="127154"/>
                  </a:lnTo>
                  <a:lnTo>
                    <a:pt x="524331" y="129421"/>
                  </a:lnTo>
                  <a:lnTo>
                    <a:pt x="512543" y="131688"/>
                  </a:lnTo>
                  <a:lnTo>
                    <a:pt x="500755" y="134407"/>
                  </a:lnTo>
                  <a:lnTo>
                    <a:pt x="489194" y="137581"/>
                  </a:lnTo>
                  <a:lnTo>
                    <a:pt x="477406" y="140754"/>
                  </a:lnTo>
                  <a:lnTo>
                    <a:pt x="466072" y="144380"/>
                  </a:lnTo>
                  <a:lnTo>
                    <a:pt x="454511" y="148234"/>
                  </a:lnTo>
                  <a:lnTo>
                    <a:pt x="443176" y="152313"/>
                  </a:lnTo>
                  <a:lnTo>
                    <a:pt x="431615" y="156620"/>
                  </a:lnTo>
                  <a:lnTo>
                    <a:pt x="420508" y="161380"/>
                  </a:lnTo>
                  <a:lnTo>
                    <a:pt x="409400" y="166593"/>
                  </a:lnTo>
                  <a:lnTo>
                    <a:pt x="398519" y="171579"/>
                  </a:lnTo>
                  <a:lnTo>
                    <a:pt x="387411" y="177246"/>
                  </a:lnTo>
                  <a:lnTo>
                    <a:pt x="376530" y="183139"/>
                  </a:lnTo>
                  <a:lnTo>
                    <a:pt x="365876" y="189485"/>
                  </a:lnTo>
                  <a:lnTo>
                    <a:pt x="355221" y="195831"/>
                  </a:lnTo>
                  <a:lnTo>
                    <a:pt x="344794" y="202631"/>
                  </a:lnTo>
                  <a:lnTo>
                    <a:pt x="334593" y="209431"/>
                  </a:lnTo>
                  <a:lnTo>
                    <a:pt x="324392" y="216684"/>
                  </a:lnTo>
                  <a:lnTo>
                    <a:pt x="314191" y="224163"/>
                  </a:lnTo>
                  <a:lnTo>
                    <a:pt x="304443" y="232323"/>
                  </a:lnTo>
                  <a:lnTo>
                    <a:pt x="294695" y="240483"/>
                  </a:lnTo>
                  <a:lnTo>
                    <a:pt x="284948" y="248869"/>
                  </a:lnTo>
                  <a:lnTo>
                    <a:pt x="275654" y="257482"/>
                  </a:lnTo>
                  <a:lnTo>
                    <a:pt x="266359" y="266548"/>
                  </a:lnTo>
                  <a:lnTo>
                    <a:pt x="257518" y="275614"/>
                  </a:lnTo>
                  <a:lnTo>
                    <a:pt x="248678" y="285134"/>
                  </a:lnTo>
                  <a:lnTo>
                    <a:pt x="240290" y="294654"/>
                  </a:lnTo>
                  <a:lnTo>
                    <a:pt x="232129" y="304400"/>
                  </a:lnTo>
                  <a:lnTo>
                    <a:pt x="224195" y="314373"/>
                  </a:lnTo>
                  <a:lnTo>
                    <a:pt x="216714" y="324346"/>
                  </a:lnTo>
                  <a:lnTo>
                    <a:pt x="209460" y="334545"/>
                  </a:lnTo>
                  <a:lnTo>
                    <a:pt x="202433" y="344971"/>
                  </a:lnTo>
                  <a:lnTo>
                    <a:pt x="195632" y="355397"/>
                  </a:lnTo>
                  <a:lnTo>
                    <a:pt x="189058" y="366050"/>
                  </a:lnTo>
                  <a:lnTo>
                    <a:pt x="183164" y="376703"/>
                  </a:lnTo>
                  <a:lnTo>
                    <a:pt x="177271" y="387583"/>
                  </a:lnTo>
                  <a:lnTo>
                    <a:pt x="171603" y="398462"/>
                  </a:lnTo>
                  <a:lnTo>
                    <a:pt x="166390" y="409342"/>
                  </a:lnTo>
                  <a:lnTo>
                    <a:pt x="161402" y="420448"/>
                  </a:lnTo>
                  <a:lnTo>
                    <a:pt x="156642" y="431554"/>
                  </a:lnTo>
                  <a:lnTo>
                    <a:pt x="152108" y="443114"/>
                  </a:lnTo>
                  <a:lnTo>
                    <a:pt x="148028" y="454673"/>
                  </a:lnTo>
                  <a:lnTo>
                    <a:pt x="144174" y="466006"/>
                  </a:lnTo>
                  <a:lnTo>
                    <a:pt x="140774" y="477565"/>
                  </a:lnTo>
                  <a:lnTo>
                    <a:pt x="137373" y="489125"/>
                  </a:lnTo>
                  <a:lnTo>
                    <a:pt x="134426" y="500911"/>
                  </a:lnTo>
                  <a:lnTo>
                    <a:pt x="131706" y="512470"/>
                  </a:lnTo>
                  <a:lnTo>
                    <a:pt x="129213" y="524256"/>
                  </a:lnTo>
                  <a:lnTo>
                    <a:pt x="127172" y="536269"/>
                  </a:lnTo>
                  <a:lnTo>
                    <a:pt x="125359" y="548055"/>
                  </a:lnTo>
                  <a:lnTo>
                    <a:pt x="123772" y="560068"/>
                  </a:lnTo>
                  <a:lnTo>
                    <a:pt x="122185" y="571854"/>
                  </a:lnTo>
                  <a:lnTo>
                    <a:pt x="121278" y="583867"/>
                  </a:lnTo>
                  <a:lnTo>
                    <a:pt x="120598" y="595880"/>
                  </a:lnTo>
                  <a:lnTo>
                    <a:pt x="120145" y="607666"/>
                  </a:lnTo>
                  <a:lnTo>
                    <a:pt x="120145" y="619905"/>
                  </a:lnTo>
                  <a:lnTo>
                    <a:pt x="120145" y="631918"/>
                  </a:lnTo>
                  <a:lnTo>
                    <a:pt x="120598" y="643704"/>
                  </a:lnTo>
                  <a:lnTo>
                    <a:pt x="121278" y="655717"/>
                  </a:lnTo>
                  <a:lnTo>
                    <a:pt x="122185" y="667503"/>
                  </a:lnTo>
                  <a:lnTo>
                    <a:pt x="123772" y="679516"/>
                  </a:lnTo>
                  <a:lnTo>
                    <a:pt x="125359" y="691529"/>
                  </a:lnTo>
                  <a:lnTo>
                    <a:pt x="127172" y="703315"/>
                  </a:lnTo>
                  <a:lnTo>
                    <a:pt x="129213" y="715328"/>
                  </a:lnTo>
                  <a:lnTo>
                    <a:pt x="131706" y="726887"/>
                  </a:lnTo>
                  <a:lnTo>
                    <a:pt x="134426" y="738673"/>
                  </a:lnTo>
                  <a:lnTo>
                    <a:pt x="137373" y="750460"/>
                  </a:lnTo>
                  <a:lnTo>
                    <a:pt x="140774" y="762019"/>
                  </a:lnTo>
                  <a:lnTo>
                    <a:pt x="144174" y="773579"/>
                  </a:lnTo>
                  <a:lnTo>
                    <a:pt x="148028" y="784911"/>
                  </a:lnTo>
                  <a:lnTo>
                    <a:pt x="152108" y="796471"/>
                  </a:lnTo>
                  <a:lnTo>
                    <a:pt x="156642" y="807804"/>
                  </a:lnTo>
                  <a:lnTo>
                    <a:pt x="161402" y="819136"/>
                  </a:lnTo>
                  <a:lnTo>
                    <a:pt x="166390" y="830016"/>
                  </a:lnTo>
                  <a:lnTo>
                    <a:pt x="171603" y="841122"/>
                  </a:lnTo>
                  <a:lnTo>
                    <a:pt x="177271" y="852002"/>
                  </a:lnTo>
                  <a:lnTo>
                    <a:pt x="183164" y="862881"/>
                  </a:lnTo>
                  <a:lnTo>
                    <a:pt x="189058" y="873534"/>
                  </a:lnTo>
                  <a:lnTo>
                    <a:pt x="195632" y="884187"/>
                  </a:lnTo>
                  <a:lnTo>
                    <a:pt x="202433" y="894613"/>
                  </a:lnTo>
                  <a:lnTo>
                    <a:pt x="209460" y="904813"/>
                  </a:lnTo>
                  <a:lnTo>
                    <a:pt x="216714" y="915239"/>
                  </a:lnTo>
                  <a:lnTo>
                    <a:pt x="224195" y="925212"/>
                  </a:lnTo>
                  <a:lnTo>
                    <a:pt x="232129" y="934958"/>
                  </a:lnTo>
                  <a:lnTo>
                    <a:pt x="240290" y="944931"/>
                  </a:lnTo>
                  <a:lnTo>
                    <a:pt x="248678" y="954450"/>
                  </a:lnTo>
                  <a:lnTo>
                    <a:pt x="257518" y="963743"/>
                  </a:lnTo>
                  <a:lnTo>
                    <a:pt x="266359" y="973036"/>
                  </a:lnTo>
                  <a:lnTo>
                    <a:pt x="275654" y="982102"/>
                  </a:lnTo>
                  <a:lnTo>
                    <a:pt x="284948" y="990715"/>
                  </a:lnTo>
                  <a:lnTo>
                    <a:pt x="294695" y="999102"/>
                  </a:lnTo>
                  <a:lnTo>
                    <a:pt x="304443" y="1007261"/>
                  </a:lnTo>
                  <a:lnTo>
                    <a:pt x="314191" y="1015194"/>
                  </a:lnTo>
                  <a:lnTo>
                    <a:pt x="324392" y="1022674"/>
                  </a:lnTo>
                  <a:lnTo>
                    <a:pt x="334593" y="1029927"/>
                  </a:lnTo>
                  <a:lnTo>
                    <a:pt x="344794" y="1036953"/>
                  </a:lnTo>
                  <a:lnTo>
                    <a:pt x="355221" y="1043753"/>
                  </a:lnTo>
                  <a:lnTo>
                    <a:pt x="365876" y="1050099"/>
                  </a:lnTo>
                  <a:lnTo>
                    <a:pt x="376530" y="1056446"/>
                  </a:lnTo>
                  <a:lnTo>
                    <a:pt x="387411" y="1062339"/>
                  </a:lnTo>
                  <a:lnTo>
                    <a:pt x="398292" y="1067779"/>
                  </a:lnTo>
                  <a:lnTo>
                    <a:pt x="409400" y="1072992"/>
                  </a:lnTo>
                  <a:lnTo>
                    <a:pt x="420508" y="1078205"/>
                  </a:lnTo>
                  <a:lnTo>
                    <a:pt x="431615" y="1082738"/>
                  </a:lnTo>
                  <a:lnTo>
                    <a:pt x="443176" y="1087271"/>
                  </a:lnTo>
                  <a:lnTo>
                    <a:pt x="454511" y="1091351"/>
                  </a:lnTo>
                  <a:lnTo>
                    <a:pt x="466072" y="1095204"/>
                  </a:lnTo>
                  <a:lnTo>
                    <a:pt x="477406" y="1098830"/>
                  </a:lnTo>
                  <a:lnTo>
                    <a:pt x="489194" y="1102004"/>
                  </a:lnTo>
                  <a:lnTo>
                    <a:pt x="500755" y="1104950"/>
                  </a:lnTo>
                  <a:lnTo>
                    <a:pt x="512543" y="1107897"/>
                  </a:lnTo>
                  <a:lnTo>
                    <a:pt x="524331" y="1110163"/>
                  </a:lnTo>
                  <a:lnTo>
                    <a:pt x="536119" y="1112203"/>
                  </a:lnTo>
                  <a:lnTo>
                    <a:pt x="548133" y="1114243"/>
                  </a:lnTo>
                  <a:lnTo>
                    <a:pt x="559921" y="1115830"/>
                  </a:lnTo>
                  <a:lnTo>
                    <a:pt x="571936" y="1116963"/>
                  </a:lnTo>
                  <a:lnTo>
                    <a:pt x="583950" y="1118096"/>
                  </a:lnTo>
                  <a:lnTo>
                    <a:pt x="595738" y="1118776"/>
                  </a:lnTo>
                  <a:lnTo>
                    <a:pt x="607752" y="1119230"/>
                  </a:lnTo>
                  <a:lnTo>
                    <a:pt x="619540" y="1119230"/>
                  </a:lnTo>
                  <a:lnTo>
                    <a:pt x="631782" y="1119230"/>
                  </a:lnTo>
                  <a:lnTo>
                    <a:pt x="643796" y="1118776"/>
                  </a:lnTo>
                  <a:lnTo>
                    <a:pt x="655584" y="1118096"/>
                  </a:lnTo>
                  <a:lnTo>
                    <a:pt x="667598" y="1116963"/>
                  </a:lnTo>
                  <a:lnTo>
                    <a:pt x="679613" y="1115830"/>
                  </a:lnTo>
                  <a:lnTo>
                    <a:pt x="691401" y="1114243"/>
                  </a:lnTo>
                  <a:lnTo>
                    <a:pt x="703415" y="1112203"/>
                  </a:lnTo>
                  <a:lnTo>
                    <a:pt x="715203" y="1110163"/>
                  </a:lnTo>
                  <a:lnTo>
                    <a:pt x="726991" y="1107897"/>
                  </a:lnTo>
                  <a:lnTo>
                    <a:pt x="738779" y="1104950"/>
                  </a:lnTo>
                  <a:lnTo>
                    <a:pt x="750340" y="1102004"/>
                  </a:lnTo>
                  <a:lnTo>
                    <a:pt x="762128" y="1098830"/>
                  </a:lnTo>
                  <a:lnTo>
                    <a:pt x="773462" y="1095204"/>
                  </a:lnTo>
                  <a:lnTo>
                    <a:pt x="785023" y="1091351"/>
                  </a:lnTo>
                  <a:lnTo>
                    <a:pt x="796358" y="1087271"/>
                  </a:lnTo>
                  <a:lnTo>
                    <a:pt x="807692" y="1082738"/>
                  </a:lnTo>
                  <a:lnTo>
                    <a:pt x="819026" y="1078205"/>
                  </a:lnTo>
                  <a:lnTo>
                    <a:pt x="830134" y="1072992"/>
                  </a:lnTo>
                  <a:lnTo>
                    <a:pt x="841015" y="1067779"/>
                  </a:lnTo>
                  <a:lnTo>
                    <a:pt x="852123" y="1062339"/>
                  </a:lnTo>
                  <a:lnTo>
                    <a:pt x="862777" y="1056446"/>
                  </a:lnTo>
                  <a:lnTo>
                    <a:pt x="873658" y="1050099"/>
                  </a:lnTo>
                  <a:lnTo>
                    <a:pt x="884086" y="1043753"/>
                  </a:lnTo>
                  <a:lnTo>
                    <a:pt x="894740" y="1036953"/>
                  </a:lnTo>
                  <a:lnTo>
                    <a:pt x="904941" y="1029927"/>
                  </a:lnTo>
                  <a:lnTo>
                    <a:pt x="915142" y="1022674"/>
                  </a:lnTo>
                  <a:lnTo>
                    <a:pt x="925343" y="1015194"/>
                  </a:lnTo>
                  <a:lnTo>
                    <a:pt x="935091" y="1007261"/>
                  </a:lnTo>
                  <a:lnTo>
                    <a:pt x="944839" y="999102"/>
                  </a:lnTo>
                  <a:lnTo>
                    <a:pt x="954586" y="990715"/>
                  </a:lnTo>
                  <a:lnTo>
                    <a:pt x="963880" y="982102"/>
                  </a:lnTo>
                  <a:lnTo>
                    <a:pt x="972948" y="973036"/>
                  </a:lnTo>
                  <a:lnTo>
                    <a:pt x="982016" y="963743"/>
                  </a:lnTo>
                  <a:lnTo>
                    <a:pt x="990856" y="954450"/>
                  </a:lnTo>
                  <a:lnTo>
                    <a:pt x="999244" y="944931"/>
                  </a:lnTo>
                  <a:lnTo>
                    <a:pt x="1007405" y="934958"/>
                  </a:lnTo>
                  <a:lnTo>
                    <a:pt x="1015339" y="925212"/>
                  </a:lnTo>
                  <a:lnTo>
                    <a:pt x="1022820" y="915239"/>
                  </a:lnTo>
                  <a:lnTo>
                    <a:pt x="1030074" y="904813"/>
                  </a:lnTo>
                  <a:lnTo>
                    <a:pt x="1037101" y="894613"/>
                  </a:lnTo>
                  <a:lnTo>
                    <a:pt x="1043902" y="884187"/>
                  </a:lnTo>
                  <a:lnTo>
                    <a:pt x="1050249" y="873534"/>
                  </a:lnTo>
                  <a:lnTo>
                    <a:pt x="1056370" y="862881"/>
                  </a:lnTo>
                  <a:lnTo>
                    <a:pt x="1062263" y="852002"/>
                  </a:lnTo>
                  <a:lnTo>
                    <a:pt x="1067931" y="841122"/>
                  </a:lnTo>
                  <a:lnTo>
                    <a:pt x="1073144" y="830016"/>
                  </a:lnTo>
                  <a:lnTo>
                    <a:pt x="1078132" y="819136"/>
                  </a:lnTo>
                  <a:lnTo>
                    <a:pt x="1082892" y="807804"/>
                  </a:lnTo>
                  <a:lnTo>
                    <a:pt x="1087426" y="796471"/>
                  </a:lnTo>
                  <a:lnTo>
                    <a:pt x="1091280" y="784911"/>
                  </a:lnTo>
                  <a:lnTo>
                    <a:pt x="1095360" y="773579"/>
                  </a:lnTo>
                  <a:lnTo>
                    <a:pt x="1098760" y="762019"/>
                  </a:lnTo>
                  <a:lnTo>
                    <a:pt x="1102161" y="750460"/>
                  </a:lnTo>
                  <a:lnTo>
                    <a:pt x="1105108" y="738673"/>
                  </a:lnTo>
                  <a:lnTo>
                    <a:pt x="1107828" y="726887"/>
                  </a:lnTo>
                  <a:lnTo>
                    <a:pt x="1110321" y="715328"/>
                  </a:lnTo>
                  <a:lnTo>
                    <a:pt x="1112362" y="703315"/>
                  </a:lnTo>
                  <a:lnTo>
                    <a:pt x="1114175" y="691529"/>
                  </a:lnTo>
                  <a:lnTo>
                    <a:pt x="1115762" y="679516"/>
                  </a:lnTo>
                  <a:lnTo>
                    <a:pt x="1117122" y="667503"/>
                  </a:lnTo>
                  <a:lnTo>
                    <a:pt x="1118256" y="655717"/>
                  </a:lnTo>
                  <a:lnTo>
                    <a:pt x="1118936" y="643704"/>
                  </a:lnTo>
                  <a:lnTo>
                    <a:pt x="1119389" y="631918"/>
                  </a:lnTo>
                  <a:lnTo>
                    <a:pt x="1119389" y="619905"/>
                  </a:lnTo>
                  <a:lnTo>
                    <a:pt x="1119389" y="607666"/>
                  </a:lnTo>
                  <a:lnTo>
                    <a:pt x="1118936" y="595880"/>
                  </a:lnTo>
                  <a:lnTo>
                    <a:pt x="1118256" y="583867"/>
                  </a:lnTo>
                  <a:lnTo>
                    <a:pt x="1117122" y="571854"/>
                  </a:lnTo>
                  <a:lnTo>
                    <a:pt x="1115762" y="560068"/>
                  </a:lnTo>
                  <a:lnTo>
                    <a:pt x="1114175" y="548055"/>
                  </a:lnTo>
                  <a:lnTo>
                    <a:pt x="1112362" y="536269"/>
                  </a:lnTo>
                  <a:lnTo>
                    <a:pt x="1110321" y="524256"/>
                  </a:lnTo>
                  <a:lnTo>
                    <a:pt x="1107828" y="512470"/>
                  </a:lnTo>
                  <a:lnTo>
                    <a:pt x="1105108" y="500911"/>
                  </a:lnTo>
                  <a:lnTo>
                    <a:pt x="1102161" y="489125"/>
                  </a:lnTo>
                  <a:lnTo>
                    <a:pt x="1098760" y="477565"/>
                  </a:lnTo>
                  <a:lnTo>
                    <a:pt x="1095360" y="466006"/>
                  </a:lnTo>
                  <a:lnTo>
                    <a:pt x="1091280" y="454673"/>
                  </a:lnTo>
                  <a:lnTo>
                    <a:pt x="1087426" y="443114"/>
                  </a:lnTo>
                  <a:lnTo>
                    <a:pt x="1082892" y="431554"/>
                  </a:lnTo>
                  <a:lnTo>
                    <a:pt x="1078132" y="420448"/>
                  </a:lnTo>
                  <a:lnTo>
                    <a:pt x="1073144" y="409342"/>
                  </a:lnTo>
                  <a:lnTo>
                    <a:pt x="1067931" y="398462"/>
                  </a:lnTo>
                  <a:lnTo>
                    <a:pt x="1062263" y="387583"/>
                  </a:lnTo>
                  <a:lnTo>
                    <a:pt x="1056370" y="376703"/>
                  </a:lnTo>
                  <a:lnTo>
                    <a:pt x="1050249" y="366050"/>
                  </a:lnTo>
                  <a:lnTo>
                    <a:pt x="1043902" y="355397"/>
                  </a:lnTo>
                  <a:lnTo>
                    <a:pt x="1037101" y="344971"/>
                  </a:lnTo>
                  <a:lnTo>
                    <a:pt x="1030074" y="334545"/>
                  </a:lnTo>
                  <a:lnTo>
                    <a:pt x="1022820" y="324346"/>
                  </a:lnTo>
                  <a:lnTo>
                    <a:pt x="1015339" y="314373"/>
                  </a:lnTo>
                  <a:lnTo>
                    <a:pt x="1007405" y="304400"/>
                  </a:lnTo>
                  <a:lnTo>
                    <a:pt x="999244" y="294654"/>
                  </a:lnTo>
                  <a:lnTo>
                    <a:pt x="990856" y="285134"/>
                  </a:lnTo>
                  <a:lnTo>
                    <a:pt x="982016" y="275614"/>
                  </a:lnTo>
                  <a:lnTo>
                    <a:pt x="972948" y="266548"/>
                  </a:lnTo>
                  <a:lnTo>
                    <a:pt x="963880" y="257482"/>
                  </a:lnTo>
                  <a:lnTo>
                    <a:pt x="954586" y="248869"/>
                  </a:lnTo>
                  <a:lnTo>
                    <a:pt x="944839" y="240483"/>
                  </a:lnTo>
                  <a:lnTo>
                    <a:pt x="935091" y="232323"/>
                  </a:lnTo>
                  <a:lnTo>
                    <a:pt x="925343" y="224163"/>
                  </a:lnTo>
                  <a:lnTo>
                    <a:pt x="915142" y="216684"/>
                  </a:lnTo>
                  <a:lnTo>
                    <a:pt x="904941" y="209431"/>
                  </a:lnTo>
                  <a:lnTo>
                    <a:pt x="894740" y="202631"/>
                  </a:lnTo>
                  <a:lnTo>
                    <a:pt x="884086" y="195831"/>
                  </a:lnTo>
                  <a:lnTo>
                    <a:pt x="873658" y="189485"/>
                  </a:lnTo>
                  <a:lnTo>
                    <a:pt x="862777" y="183139"/>
                  </a:lnTo>
                  <a:lnTo>
                    <a:pt x="852123" y="177246"/>
                  </a:lnTo>
                  <a:lnTo>
                    <a:pt x="841015" y="171579"/>
                  </a:lnTo>
                  <a:lnTo>
                    <a:pt x="830134" y="166593"/>
                  </a:lnTo>
                  <a:lnTo>
                    <a:pt x="819026" y="161380"/>
                  </a:lnTo>
                  <a:lnTo>
                    <a:pt x="807692" y="156620"/>
                  </a:lnTo>
                  <a:lnTo>
                    <a:pt x="796358" y="152313"/>
                  </a:lnTo>
                  <a:lnTo>
                    <a:pt x="785023" y="148234"/>
                  </a:lnTo>
                  <a:lnTo>
                    <a:pt x="773462" y="144380"/>
                  </a:lnTo>
                  <a:lnTo>
                    <a:pt x="762128" y="140754"/>
                  </a:lnTo>
                  <a:lnTo>
                    <a:pt x="750340" y="137581"/>
                  </a:lnTo>
                  <a:lnTo>
                    <a:pt x="738779" y="134407"/>
                  </a:lnTo>
                  <a:lnTo>
                    <a:pt x="726991" y="131688"/>
                  </a:lnTo>
                  <a:lnTo>
                    <a:pt x="715203" y="129421"/>
                  </a:lnTo>
                  <a:lnTo>
                    <a:pt x="703415" y="127154"/>
                  </a:lnTo>
                  <a:lnTo>
                    <a:pt x="691401" y="125341"/>
                  </a:lnTo>
                  <a:lnTo>
                    <a:pt x="679613" y="123755"/>
                  </a:lnTo>
                  <a:lnTo>
                    <a:pt x="667598" y="122621"/>
                  </a:lnTo>
                  <a:lnTo>
                    <a:pt x="655584" y="121488"/>
                  </a:lnTo>
                  <a:lnTo>
                    <a:pt x="643796" y="120581"/>
                  </a:lnTo>
                  <a:lnTo>
                    <a:pt x="631782" y="120128"/>
                  </a:lnTo>
                  <a:lnTo>
                    <a:pt x="619540" y="120128"/>
                  </a:lnTo>
                  <a:lnTo>
                    <a:pt x="607752" y="120128"/>
                  </a:lnTo>
                  <a:close/>
                  <a:moveTo>
                    <a:pt x="619540" y="0"/>
                  </a:moveTo>
                  <a:lnTo>
                    <a:pt x="634502" y="227"/>
                  </a:lnTo>
                  <a:lnTo>
                    <a:pt x="649690" y="907"/>
                  </a:lnTo>
                  <a:lnTo>
                    <a:pt x="664198" y="1587"/>
                  </a:lnTo>
                  <a:lnTo>
                    <a:pt x="678933" y="3173"/>
                  </a:lnTo>
                  <a:lnTo>
                    <a:pt x="694121" y="4533"/>
                  </a:lnTo>
                  <a:lnTo>
                    <a:pt x="708629" y="6573"/>
                  </a:lnTo>
                  <a:lnTo>
                    <a:pt x="723364" y="8840"/>
                  </a:lnTo>
                  <a:lnTo>
                    <a:pt x="738098" y="11560"/>
                  </a:lnTo>
                  <a:lnTo>
                    <a:pt x="752607" y="14506"/>
                  </a:lnTo>
                  <a:lnTo>
                    <a:pt x="767115" y="17906"/>
                  </a:lnTo>
                  <a:lnTo>
                    <a:pt x="781623" y="21533"/>
                  </a:lnTo>
                  <a:lnTo>
                    <a:pt x="796131" y="25839"/>
                  </a:lnTo>
                  <a:lnTo>
                    <a:pt x="810412" y="30146"/>
                  </a:lnTo>
                  <a:lnTo>
                    <a:pt x="824694" y="34905"/>
                  </a:lnTo>
                  <a:lnTo>
                    <a:pt x="838975" y="40118"/>
                  </a:lnTo>
                  <a:lnTo>
                    <a:pt x="853030" y="45558"/>
                  </a:lnTo>
                  <a:lnTo>
                    <a:pt x="866858" y="51451"/>
                  </a:lnTo>
                  <a:lnTo>
                    <a:pt x="880686" y="57571"/>
                  </a:lnTo>
                  <a:lnTo>
                    <a:pt x="894514" y="64144"/>
                  </a:lnTo>
                  <a:lnTo>
                    <a:pt x="907888" y="71170"/>
                  </a:lnTo>
                  <a:lnTo>
                    <a:pt x="921263" y="78423"/>
                  </a:lnTo>
                  <a:lnTo>
                    <a:pt x="934638" y="85903"/>
                  </a:lnTo>
                  <a:lnTo>
                    <a:pt x="947786" y="93836"/>
                  </a:lnTo>
                  <a:lnTo>
                    <a:pt x="960934" y="102222"/>
                  </a:lnTo>
                  <a:lnTo>
                    <a:pt x="973401" y="110835"/>
                  </a:lnTo>
                  <a:lnTo>
                    <a:pt x="986096" y="119901"/>
                  </a:lnTo>
                  <a:lnTo>
                    <a:pt x="998791" y="129421"/>
                  </a:lnTo>
                  <a:lnTo>
                    <a:pt x="1010805" y="139167"/>
                  </a:lnTo>
                  <a:lnTo>
                    <a:pt x="1023046" y="149140"/>
                  </a:lnTo>
                  <a:lnTo>
                    <a:pt x="1034607" y="159793"/>
                  </a:lnTo>
                  <a:lnTo>
                    <a:pt x="1046395" y="170446"/>
                  </a:lnTo>
                  <a:lnTo>
                    <a:pt x="1057956" y="181779"/>
                  </a:lnTo>
                  <a:lnTo>
                    <a:pt x="1067251" y="191072"/>
                  </a:lnTo>
                  <a:lnTo>
                    <a:pt x="1076318" y="200591"/>
                  </a:lnTo>
                  <a:lnTo>
                    <a:pt x="1084932" y="210564"/>
                  </a:lnTo>
                  <a:lnTo>
                    <a:pt x="1093546" y="220310"/>
                  </a:lnTo>
                  <a:lnTo>
                    <a:pt x="1101934" y="230283"/>
                  </a:lnTo>
                  <a:lnTo>
                    <a:pt x="1110095" y="240709"/>
                  </a:lnTo>
                  <a:lnTo>
                    <a:pt x="1117802" y="250909"/>
                  </a:lnTo>
                  <a:lnTo>
                    <a:pt x="1125510" y="261108"/>
                  </a:lnTo>
                  <a:lnTo>
                    <a:pt x="1132764" y="271988"/>
                  </a:lnTo>
                  <a:lnTo>
                    <a:pt x="1139791" y="282414"/>
                  </a:lnTo>
                  <a:lnTo>
                    <a:pt x="1146592" y="293294"/>
                  </a:lnTo>
                  <a:lnTo>
                    <a:pt x="1153166" y="304173"/>
                  </a:lnTo>
                  <a:lnTo>
                    <a:pt x="1159513" y="315279"/>
                  </a:lnTo>
                  <a:lnTo>
                    <a:pt x="1165634" y="326159"/>
                  </a:lnTo>
                  <a:lnTo>
                    <a:pt x="1171527" y="337492"/>
                  </a:lnTo>
                  <a:lnTo>
                    <a:pt x="1177195" y="348598"/>
                  </a:lnTo>
                  <a:lnTo>
                    <a:pt x="1182408" y="360157"/>
                  </a:lnTo>
                  <a:lnTo>
                    <a:pt x="1187622" y="371490"/>
                  </a:lnTo>
                  <a:lnTo>
                    <a:pt x="1192610" y="383050"/>
                  </a:lnTo>
                  <a:lnTo>
                    <a:pt x="1197143" y="394609"/>
                  </a:lnTo>
                  <a:lnTo>
                    <a:pt x="1201677" y="406395"/>
                  </a:lnTo>
                  <a:lnTo>
                    <a:pt x="1205984" y="418181"/>
                  </a:lnTo>
                  <a:lnTo>
                    <a:pt x="1209611" y="429741"/>
                  </a:lnTo>
                  <a:lnTo>
                    <a:pt x="1213465" y="441754"/>
                  </a:lnTo>
                  <a:lnTo>
                    <a:pt x="1216865" y="453540"/>
                  </a:lnTo>
                  <a:lnTo>
                    <a:pt x="1219812" y="465552"/>
                  </a:lnTo>
                  <a:lnTo>
                    <a:pt x="1222986" y="477792"/>
                  </a:lnTo>
                  <a:lnTo>
                    <a:pt x="1225706" y="489578"/>
                  </a:lnTo>
                  <a:lnTo>
                    <a:pt x="1228200" y="501818"/>
                  </a:lnTo>
                  <a:lnTo>
                    <a:pt x="1230240" y="514057"/>
                  </a:lnTo>
                  <a:lnTo>
                    <a:pt x="1232280" y="526070"/>
                  </a:lnTo>
                  <a:lnTo>
                    <a:pt x="1233867" y="538536"/>
                  </a:lnTo>
                  <a:lnTo>
                    <a:pt x="1235680" y="550775"/>
                  </a:lnTo>
                  <a:lnTo>
                    <a:pt x="1236814" y="563015"/>
                  </a:lnTo>
                  <a:lnTo>
                    <a:pt x="1237720" y="575254"/>
                  </a:lnTo>
                  <a:lnTo>
                    <a:pt x="1238401" y="587720"/>
                  </a:lnTo>
                  <a:lnTo>
                    <a:pt x="1239081" y="599733"/>
                  </a:lnTo>
                  <a:lnTo>
                    <a:pt x="1239307" y="612199"/>
                  </a:lnTo>
                  <a:lnTo>
                    <a:pt x="1239307" y="624665"/>
                  </a:lnTo>
                  <a:lnTo>
                    <a:pt x="1239081" y="636678"/>
                  </a:lnTo>
                  <a:lnTo>
                    <a:pt x="1238627" y="649144"/>
                  </a:lnTo>
                  <a:lnTo>
                    <a:pt x="1237947" y="661610"/>
                  </a:lnTo>
                  <a:lnTo>
                    <a:pt x="1237040" y="673623"/>
                  </a:lnTo>
                  <a:lnTo>
                    <a:pt x="1235907" y="686089"/>
                  </a:lnTo>
                  <a:lnTo>
                    <a:pt x="1234320" y="698102"/>
                  </a:lnTo>
                  <a:lnTo>
                    <a:pt x="1232507" y="710341"/>
                  </a:lnTo>
                  <a:lnTo>
                    <a:pt x="1230693" y="722807"/>
                  </a:lnTo>
                  <a:lnTo>
                    <a:pt x="1228653" y="734820"/>
                  </a:lnTo>
                  <a:lnTo>
                    <a:pt x="1226159" y="746833"/>
                  </a:lnTo>
                  <a:lnTo>
                    <a:pt x="1223439" y="759073"/>
                  </a:lnTo>
                  <a:lnTo>
                    <a:pt x="1220719" y="771085"/>
                  </a:lnTo>
                  <a:lnTo>
                    <a:pt x="1217545" y="783098"/>
                  </a:lnTo>
                  <a:lnTo>
                    <a:pt x="1214145" y="795111"/>
                  </a:lnTo>
                  <a:lnTo>
                    <a:pt x="1210518" y="806897"/>
                  </a:lnTo>
                  <a:lnTo>
                    <a:pt x="1206664" y="818683"/>
                  </a:lnTo>
                  <a:lnTo>
                    <a:pt x="1202357" y="830469"/>
                  </a:lnTo>
                  <a:lnTo>
                    <a:pt x="1198277" y="842255"/>
                  </a:lnTo>
                  <a:lnTo>
                    <a:pt x="1193516" y="853588"/>
                  </a:lnTo>
                  <a:lnTo>
                    <a:pt x="1188529" y="865374"/>
                  </a:lnTo>
                  <a:lnTo>
                    <a:pt x="1183769" y="876934"/>
                  </a:lnTo>
                  <a:lnTo>
                    <a:pt x="1178328" y="888267"/>
                  </a:lnTo>
                  <a:lnTo>
                    <a:pt x="1172661" y="899599"/>
                  </a:lnTo>
                  <a:lnTo>
                    <a:pt x="1166767" y="910706"/>
                  </a:lnTo>
                  <a:lnTo>
                    <a:pt x="1160646" y="921812"/>
                  </a:lnTo>
                  <a:lnTo>
                    <a:pt x="1534229" y="1295115"/>
                  </a:lnTo>
                  <a:lnTo>
                    <a:pt x="1540350" y="1301461"/>
                  </a:lnTo>
                  <a:lnTo>
                    <a:pt x="1545790" y="1308034"/>
                  </a:lnTo>
                  <a:lnTo>
                    <a:pt x="1551231" y="1314607"/>
                  </a:lnTo>
                  <a:lnTo>
                    <a:pt x="1556445" y="1321407"/>
                  </a:lnTo>
                  <a:lnTo>
                    <a:pt x="1560752" y="1328433"/>
                  </a:lnTo>
                  <a:lnTo>
                    <a:pt x="1565286" y="1335460"/>
                  </a:lnTo>
                  <a:lnTo>
                    <a:pt x="1569366" y="1342713"/>
                  </a:lnTo>
                  <a:lnTo>
                    <a:pt x="1572766" y="1349966"/>
                  </a:lnTo>
                  <a:lnTo>
                    <a:pt x="1576167" y="1357219"/>
                  </a:lnTo>
                  <a:lnTo>
                    <a:pt x="1578887" y="1364698"/>
                  </a:lnTo>
                  <a:lnTo>
                    <a:pt x="1581381" y="1372178"/>
                  </a:lnTo>
                  <a:lnTo>
                    <a:pt x="1583648" y="1379658"/>
                  </a:lnTo>
                  <a:lnTo>
                    <a:pt x="1585461" y="1387137"/>
                  </a:lnTo>
                  <a:lnTo>
                    <a:pt x="1586821" y="1394617"/>
                  </a:lnTo>
                  <a:lnTo>
                    <a:pt x="1587955" y="1402323"/>
                  </a:lnTo>
                  <a:lnTo>
                    <a:pt x="1588635" y="1409803"/>
                  </a:lnTo>
                  <a:lnTo>
                    <a:pt x="1589088" y="1417283"/>
                  </a:lnTo>
                  <a:lnTo>
                    <a:pt x="1589088" y="1424762"/>
                  </a:lnTo>
                  <a:lnTo>
                    <a:pt x="1588861" y="1432242"/>
                  </a:lnTo>
                  <a:lnTo>
                    <a:pt x="1588181" y="1439495"/>
                  </a:lnTo>
                  <a:lnTo>
                    <a:pt x="1587274" y="1446748"/>
                  </a:lnTo>
                  <a:lnTo>
                    <a:pt x="1585914" y="1454001"/>
                  </a:lnTo>
                  <a:lnTo>
                    <a:pt x="1584101" y="1461027"/>
                  </a:lnTo>
                  <a:lnTo>
                    <a:pt x="1581834" y="1467827"/>
                  </a:lnTo>
                  <a:lnTo>
                    <a:pt x="1579340" y="1474627"/>
                  </a:lnTo>
                  <a:lnTo>
                    <a:pt x="1576620" y="1481200"/>
                  </a:lnTo>
                  <a:lnTo>
                    <a:pt x="1573220" y="1487773"/>
                  </a:lnTo>
                  <a:lnTo>
                    <a:pt x="1569593" y="1494119"/>
                  </a:lnTo>
                  <a:lnTo>
                    <a:pt x="1565512" y="1500239"/>
                  </a:lnTo>
                  <a:lnTo>
                    <a:pt x="1561432" y="1506132"/>
                  </a:lnTo>
                  <a:lnTo>
                    <a:pt x="1556445" y="1511572"/>
                  </a:lnTo>
                  <a:lnTo>
                    <a:pt x="1551231" y="1517011"/>
                  </a:lnTo>
                  <a:lnTo>
                    <a:pt x="1517228" y="1551237"/>
                  </a:lnTo>
                  <a:lnTo>
                    <a:pt x="1511787" y="1556223"/>
                  </a:lnTo>
                  <a:lnTo>
                    <a:pt x="1506120" y="1561209"/>
                  </a:lnTo>
                  <a:lnTo>
                    <a:pt x="1500226" y="1565516"/>
                  </a:lnTo>
                  <a:lnTo>
                    <a:pt x="1494106" y="1569369"/>
                  </a:lnTo>
                  <a:lnTo>
                    <a:pt x="1487985" y="1573222"/>
                  </a:lnTo>
                  <a:lnTo>
                    <a:pt x="1481411" y="1576395"/>
                  </a:lnTo>
                  <a:lnTo>
                    <a:pt x="1474837" y="1579342"/>
                  </a:lnTo>
                  <a:lnTo>
                    <a:pt x="1468036" y="1581835"/>
                  </a:lnTo>
                  <a:lnTo>
                    <a:pt x="1461009" y="1583875"/>
                  </a:lnTo>
                  <a:lnTo>
                    <a:pt x="1453982" y="1585688"/>
                  </a:lnTo>
                  <a:lnTo>
                    <a:pt x="1446728" y="1587275"/>
                  </a:lnTo>
                  <a:lnTo>
                    <a:pt x="1439474" y="1588182"/>
                  </a:lnTo>
                  <a:lnTo>
                    <a:pt x="1432219" y="1588862"/>
                  </a:lnTo>
                  <a:lnTo>
                    <a:pt x="1424739" y="1589088"/>
                  </a:lnTo>
                  <a:lnTo>
                    <a:pt x="1417258" y="1589088"/>
                  </a:lnTo>
                  <a:lnTo>
                    <a:pt x="1409777" y="1588862"/>
                  </a:lnTo>
                  <a:lnTo>
                    <a:pt x="1402296" y="1587955"/>
                  </a:lnTo>
                  <a:lnTo>
                    <a:pt x="1394589" y="1587048"/>
                  </a:lnTo>
                  <a:lnTo>
                    <a:pt x="1387108" y="1585235"/>
                  </a:lnTo>
                  <a:lnTo>
                    <a:pt x="1379628" y="1583422"/>
                  </a:lnTo>
                  <a:lnTo>
                    <a:pt x="1372147" y="1581382"/>
                  </a:lnTo>
                  <a:lnTo>
                    <a:pt x="1364666" y="1578662"/>
                  </a:lnTo>
                  <a:lnTo>
                    <a:pt x="1357186" y="1575942"/>
                  </a:lnTo>
                  <a:lnTo>
                    <a:pt x="1349931" y="1572769"/>
                  </a:lnTo>
                  <a:lnTo>
                    <a:pt x="1342677" y="1569142"/>
                  </a:lnTo>
                  <a:lnTo>
                    <a:pt x="1335423" y="1565289"/>
                  </a:lnTo>
                  <a:lnTo>
                    <a:pt x="1328396" y="1560756"/>
                  </a:lnTo>
                  <a:lnTo>
                    <a:pt x="1321369" y="1556223"/>
                  </a:lnTo>
                  <a:lnTo>
                    <a:pt x="1314568" y="1551237"/>
                  </a:lnTo>
                  <a:lnTo>
                    <a:pt x="1307994" y="1545797"/>
                  </a:lnTo>
                  <a:lnTo>
                    <a:pt x="1301420" y="1540130"/>
                  </a:lnTo>
                  <a:lnTo>
                    <a:pt x="1295299" y="1534011"/>
                  </a:lnTo>
                  <a:lnTo>
                    <a:pt x="921716" y="1160708"/>
                  </a:lnTo>
                  <a:lnTo>
                    <a:pt x="910835" y="1166827"/>
                  </a:lnTo>
                  <a:lnTo>
                    <a:pt x="899501" y="1172720"/>
                  </a:lnTo>
                  <a:lnTo>
                    <a:pt x="888166" y="1178160"/>
                  </a:lnTo>
                  <a:lnTo>
                    <a:pt x="876832" y="1183600"/>
                  </a:lnTo>
                  <a:lnTo>
                    <a:pt x="865498" y="1188586"/>
                  </a:lnTo>
                  <a:lnTo>
                    <a:pt x="853710" y="1193346"/>
                  </a:lnTo>
                  <a:lnTo>
                    <a:pt x="842375" y="1198106"/>
                  </a:lnTo>
                  <a:lnTo>
                    <a:pt x="830588" y="1202412"/>
                  </a:lnTo>
                  <a:lnTo>
                    <a:pt x="818573" y="1206492"/>
                  </a:lnTo>
                  <a:lnTo>
                    <a:pt x="807012" y="1210572"/>
                  </a:lnTo>
                  <a:lnTo>
                    <a:pt x="794997" y="1213972"/>
                  </a:lnTo>
                  <a:lnTo>
                    <a:pt x="783210" y="1217598"/>
                  </a:lnTo>
                  <a:lnTo>
                    <a:pt x="771195" y="1220545"/>
                  </a:lnTo>
                  <a:lnTo>
                    <a:pt x="758954" y="1223265"/>
                  </a:lnTo>
                  <a:lnTo>
                    <a:pt x="746939" y="1226211"/>
                  </a:lnTo>
                  <a:lnTo>
                    <a:pt x="734698" y="1228478"/>
                  </a:lnTo>
                  <a:lnTo>
                    <a:pt x="722457" y="1230518"/>
                  </a:lnTo>
                  <a:lnTo>
                    <a:pt x="710442" y="1232784"/>
                  </a:lnTo>
                  <a:lnTo>
                    <a:pt x="698201" y="1234371"/>
                  </a:lnTo>
                  <a:lnTo>
                    <a:pt x="685960" y="1235731"/>
                  </a:lnTo>
                  <a:lnTo>
                    <a:pt x="673719" y="1236864"/>
                  </a:lnTo>
                  <a:lnTo>
                    <a:pt x="661478" y="1237771"/>
                  </a:lnTo>
                  <a:lnTo>
                    <a:pt x="649010" y="1238451"/>
                  </a:lnTo>
                  <a:lnTo>
                    <a:pt x="636769" y="1239131"/>
                  </a:lnTo>
                  <a:lnTo>
                    <a:pt x="624527" y="1239357"/>
                  </a:lnTo>
                  <a:lnTo>
                    <a:pt x="612060" y="1239357"/>
                  </a:lnTo>
                  <a:lnTo>
                    <a:pt x="599818" y="1239131"/>
                  </a:lnTo>
                  <a:lnTo>
                    <a:pt x="587577" y="1238451"/>
                  </a:lnTo>
                  <a:lnTo>
                    <a:pt x="575109" y="1237544"/>
                  </a:lnTo>
                  <a:lnTo>
                    <a:pt x="562868" y="1236638"/>
                  </a:lnTo>
                  <a:lnTo>
                    <a:pt x="550627" y="1235504"/>
                  </a:lnTo>
                  <a:lnTo>
                    <a:pt x="538612" y="1233918"/>
                  </a:lnTo>
                  <a:lnTo>
                    <a:pt x="526145" y="1232331"/>
                  </a:lnTo>
                  <a:lnTo>
                    <a:pt x="513903" y="1230291"/>
                  </a:lnTo>
                  <a:lnTo>
                    <a:pt x="501889" y="1228025"/>
                  </a:lnTo>
                  <a:lnTo>
                    <a:pt x="489648" y="1225758"/>
                  </a:lnTo>
                  <a:lnTo>
                    <a:pt x="477633" y="1222811"/>
                  </a:lnTo>
                  <a:lnTo>
                    <a:pt x="465619" y="1219865"/>
                  </a:lnTo>
                  <a:lnTo>
                    <a:pt x="453604" y="1216918"/>
                  </a:lnTo>
                  <a:lnTo>
                    <a:pt x="441590" y="1213292"/>
                  </a:lnTo>
                  <a:lnTo>
                    <a:pt x="429802" y="1209665"/>
                  </a:lnTo>
                  <a:lnTo>
                    <a:pt x="418014" y="1205812"/>
                  </a:lnTo>
                  <a:lnTo>
                    <a:pt x="406453" y="1201506"/>
                  </a:lnTo>
                  <a:lnTo>
                    <a:pt x="394665" y="1197199"/>
                  </a:lnTo>
                  <a:lnTo>
                    <a:pt x="383104" y="1192440"/>
                  </a:lnTo>
                  <a:lnTo>
                    <a:pt x="371543" y="1187680"/>
                  </a:lnTo>
                  <a:lnTo>
                    <a:pt x="359982" y="1182467"/>
                  </a:lnTo>
                  <a:lnTo>
                    <a:pt x="348647" y="1177027"/>
                  </a:lnTo>
                  <a:lnTo>
                    <a:pt x="337313" y="1171360"/>
                  </a:lnTo>
                  <a:lnTo>
                    <a:pt x="326205" y="1165694"/>
                  </a:lnTo>
                  <a:lnTo>
                    <a:pt x="315097" y="1159574"/>
                  </a:lnTo>
                  <a:lnTo>
                    <a:pt x="304216" y="1153228"/>
                  </a:lnTo>
                  <a:lnTo>
                    <a:pt x="293109" y="1146655"/>
                  </a:lnTo>
                  <a:lnTo>
                    <a:pt x="282454" y="1139629"/>
                  </a:lnTo>
                  <a:lnTo>
                    <a:pt x="272026" y="1132602"/>
                  </a:lnTo>
                  <a:lnTo>
                    <a:pt x="261145" y="1125349"/>
                  </a:lnTo>
                  <a:lnTo>
                    <a:pt x="250944" y="1117643"/>
                  </a:lnTo>
                  <a:lnTo>
                    <a:pt x="240517" y="1109937"/>
                  </a:lnTo>
                  <a:lnTo>
                    <a:pt x="230316" y="1101777"/>
                  </a:lnTo>
                  <a:lnTo>
                    <a:pt x="220341" y="1093617"/>
                  </a:lnTo>
                  <a:lnTo>
                    <a:pt x="210367" y="1085004"/>
                  </a:lnTo>
                  <a:lnTo>
                    <a:pt x="200620" y="1076391"/>
                  </a:lnTo>
                  <a:lnTo>
                    <a:pt x="191099" y="1067099"/>
                  </a:lnTo>
                  <a:lnTo>
                    <a:pt x="181578" y="1057806"/>
                  </a:lnTo>
                  <a:lnTo>
                    <a:pt x="170470" y="1046473"/>
                  </a:lnTo>
                  <a:lnTo>
                    <a:pt x="159589" y="1034913"/>
                  </a:lnTo>
                  <a:lnTo>
                    <a:pt x="149161" y="1022901"/>
                  </a:lnTo>
                  <a:lnTo>
                    <a:pt x="139187" y="1010888"/>
                  </a:lnTo>
                  <a:lnTo>
                    <a:pt x="129213" y="998648"/>
                  </a:lnTo>
                  <a:lnTo>
                    <a:pt x="119918" y="985956"/>
                  </a:lnTo>
                  <a:lnTo>
                    <a:pt x="110851" y="973489"/>
                  </a:lnTo>
                  <a:lnTo>
                    <a:pt x="102237" y="960797"/>
                  </a:lnTo>
                  <a:lnTo>
                    <a:pt x="93849" y="947651"/>
                  </a:lnTo>
                  <a:lnTo>
                    <a:pt x="85688" y="934505"/>
                  </a:lnTo>
                  <a:lnTo>
                    <a:pt x="78208" y="921358"/>
                  </a:lnTo>
                  <a:lnTo>
                    <a:pt x="70954" y="907986"/>
                  </a:lnTo>
                  <a:lnTo>
                    <a:pt x="64153" y="894386"/>
                  </a:lnTo>
                  <a:lnTo>
                    <a:pt x="57579" y="880560"/>
                  </a:lnTo>
                  <a:lnTo>
                    <a:pt x="51232" y="866734"/>
                  </a:lnTo>
                  <a:lnTo>
                    <a:pt x="45338" y="852908"/>
                  </a:lnTo>
                  <a:lnTo>
                    <a:pt x="39897" y="838856"/>
                  </a:lnTo>
                  <a:lnTo>
                    <a:pt x="34910" y="824803"/>
                  </a:lnTo>
                  <a:lnTo>
                    <a:pt x="30150" y="810524"/>
                  </a:lnTo>
                  <a:lnTo>
                    <a:pt x="25616" y="796244"/>
                  </a:lnTo>
                  <a:lnTo>
                    <a:pt x="21535" y="781738"/>
                  </a:lnTo>
                  <a:lnTo>
                    <a:pt x="17682" y="767232"/>
                  </a:lnTo>
                  <a:lnTo>
                    <a:pt x="14508" y="752726"/>
                  </a:lnTo>
                  <a:lnTo>
                    <a:pt x="11334" y="738220"/>
                  </a:lnTo>
                  <a:lnTo>
                    <a:pt x="8841" y="723487"/>
                  </a:lnTo>
                  <a:lnTo>
                    <a:pt x="6574" y="708755"/>
                  </a:lnTo>
                  <a:lnTo>
                    <a:pt x="4307" y="694022"/>
                  </a:lnTo>
                  <a:lnTo>
                    <a:pt x="2947" y="679289"/>
                  </a:lnTo>
                  <a:lnTo>
                    <a:pt x="1587" y="664330"/>
                  </a:lnTo>
                  <a:lnTo>
                    <a:pt x="680" y="649597"/>
                  </a:lnTo>
                  <a:lnTo>
                    <a:pt x="227" y="634638"/>
                  </a:lnTo>
                  <a:lnTo>
                    <a:pt x="0" y="619905"/>
                  </a:lnTo>
                  <a:lnTo>
                    <a:pt x="227" y="604946"/>
                  </a:lnTo>
                  <a:lnTo>
                    <a:pt x="680" y="589987"/>
                  </a:lnTo>
                  <a:lnTo>
                    <a:pt x="1587" y="575254"/>
                  </a:lnTo>
                  <a:lnTo>
                    <a:pt x="2947" y="560295"/>
                  </a:lnTo>
                  <a:lnTo>
                    <a:pt x="4307" y="545562"/>
                  </a:lnTo>
                  <a:lnTo>
                    <a:pt x="6574" y="530830"/>
                  </a:lnTo>
                  <a:lnTo>
                    <a:pt x="8841" y="516097"/>
                  </a:lnTo>
                  <a:lnTo>
                    <a:pt x="11334" y="501364"/>
                  </a:lnTo>
                  <a:lnTo>
                    <a:pt x="14508" y="486858"/>
                  </a:lnTo>
                  <a:lnTo>
                    <a:pt x="17682" y="472352"/>
                  </a:lnTo>
                  <a:lnTo>
                    <a:pt x="21535" y="457846"/>
                  </a:lnTo>
                  <a:lnTo>
                    <a:pt x="25616" y="443340"/>
                  </a:lnTo>
                  <a:lnTo>
                    <a:pt x="30150" y="429061"/>
                  </a:lnTo>
                  <a:lnTo>
                    <a:pt x="34910" y="414781"/>
                  </a:lnTo>
                  <a:lnTo>
                    <a:pt x="39897" y="400502"/>
                  </a:lnTo>
                  <a:lnTo>
                    <a:pt x="45338" y="386449"/>
                  </a:lnTo>
                  <a:lnTo>
                    <a:pt x="51232" y="372850"/>
                  </a:lnTo>
                  <a:lnTo>
                    <a:pt x="57579" y="359024"/>
                  </a:lnTo>
                  <a:lnTo>
                    <a:pt x="64153" y="345198"/>
                  </a:lnTo>
                  <a:lnTo>
                    <a:pt x="70954" y="331599"/>
                  </a:lnTo>
                  <a:lnTo>
                    <a:pt x="78208" y="318226"/>
                  </a:lnTo>
                  <a:lnTo>
                    <a:pt x="85688" y="304853"/>
                  </a:lnTo>
                  <a:lnTo>
                    <a:pt x="93849" y="291934"/>
                  </a:lnTo>
                  <a:lnTo>
                    <a:pt x="102237" y="278788"/>
                  </a:lnTo>
                  <a:lnTo>
                    <a:pt x="110851" y="266095"/>
                  </a:lnTo>
                  <a:lnTo>
                    <a:pt x="119918" y="253402"/>
                  </a:lnTo>
                  <a:lnTo>
                    <a:pt x="129213" y="240936"/>
                  </a:lnTo>
                  <a:lnTo>
                    <a:pt x="139187" y="228697"/>
                  </a:lnTo>
                  <a:lnTo>
                    <a:pt x="149161" y="216457"/>
                  </a:lnTo>
                  <a:lnTo>
                    <a:pt x="159589" y="204671"/>
                  </a:lnTo>
                  <a:lnTo>
                    <a:pt x="170470" y="193111"/>
                  </a:lnTo>
                  <a:lnTo>
                    <a:pt x="181578" y="181779"/>
                  </a:lnTo>
                  <a:lnTo>
                    <a:pt x="193139" y="170446"/>
                  </a:lnTo>
                  <a:lnTo>
                    <a:pt x="204473" y="159793"/>
                  </a:lnTo>
                  <a:lnTo>
                    <a:pt x="216488" y="149140"/>
                  </a:lnTo>
                  <a:lnTo>
                    <a:pt x="228729" y="139167"/>
                  </a:lnTo>
                  <a:lnTo>
                    <a:pt x="240743" y="129421"/>
                  </a:lnTo>
                  <a:lnTo>
                    <a:pt x="253438" y="119901"/>
                  </a:lnTo>
                  <a:lnTo>
                    <a:pt x="266133" y="110835"/>
                  </a:lnTo>
                  <a:lnTo>
                    <a:pt x="278600" y="102222"/>
                  </a:lnTo>
                  <a:lnTo>
                    <a:pt x="291748" y="93836"/>
                  </a:lnTo>
                  <a:lnTo>
                    <a:pt x="304896" y="85903"/>
                  </a:lnTo>
                  <a:lnTo>
                    <a:pt x="318271" y="78423"/>
                  </a:lnTo>
                  <a:lnTo>
                    <a:pt x="331646" y="71170"/>
                  </a:lnTo>
                  <a:lnTo>
                    <a:pt x="345020" y="64144"/>
                  </a:lnTo>
                  <a:lnTo>
                    <a:pt x="358848" y="57571"/>
                  </a:lnTo>
                  <a:lnTo>
                    <a:pt x="372676" y="51451"/>
                  </a:lnTo>
                  <a:lnTo>
                    <a:pt x="386504" y="45558"/>
                  </a:lnTo>
                  <a:lnTo>
                    <a:pt x="400559" y="40118"/>
                  </a:lnTo>
                  <a:lnTo>
                    <a:pt x="414840" y="34905"/>
                  </a:lnTo>
                  <a:lnTo>
                    <a:pt x="429122" y="30146"/>
                  </a:lnTo>
                  <a:lnTo>
                    <a:pt x="443403" y="25839"/>
                  </a:lnTo>
                  <a:lnTo>
                    <a:pt x="457911" y="21533"/>
                  </a:lnTo>
                  <a:lnTo>
                    <a:pt x="472419" y="17906"/>
                  </a:lnTo>
                  <a:lnTo>
                    <a:pt x="486927" y="14506"/>
                  </a:lnTo>
                  <a:lnTo>
                    <a:pt x="501435" y="11560"/>
                  </a:lnTo>
                  <a:lnTo>
                    <a:pt x="515944" y="8840"/>
                  </a:lnTo>
                  <a:lnTo>
                    <a:pt x="530678" y="6573"/>
                  </a:lnTo>
                  <a:lnTo>
                    <a:pt x="545413" y="4533"/>
                  </a:lnTo>
                  <a:lnTo>
                    <a:pt x="560148" y="3173"/>
                  </a:lnTo>
                  <a:lnTo>
                    <a:pt x="575109" y="1587"/>
                  </a:lnTo>
                  <a:lnTo>
                    <a:pt x="589844" y="907"/>
                  </a:lnTo>
                  <a:lnTo>
                    <a:pt x="604806" y="227"/>
                  </a:lnTo>
                  <a:lnTo>
                    <a:pt x="619540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文本框 62"/>
            <p:cNvSpPr txBox="1"/>
            <p:nvPr/>
          </p:nvSpPr>
          <p:spPr>
            <a:xfrm>
              <a:off x="6199207" y="3989043"/>
              <a:ext cx="15001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互联网拓展</a:t>
              </a:r>
            </a:p>
          </p:txBody>
        </p:sp>
      </p:grpSp>
      <p:cxnSp>
        <p:nvCxnSpPr>
          <p:cNvPr id="34" name="直接连接符 33"/>
          <p:cNvCxnSpPr/>
          <p:nvPr/>
        </p:nvCxnSpPr>
        <p:spPr>
          <a:xfrm>
            <a:off x="2080729" y="4579936"/>
            <a:ext cx="8840202" cy="0"/>
          </a:xfrm>
          <a:prstGeom prst="line">
            <a:avLst/>
          </a:prstGeom>
          <a:ln>
            <a:solidFill>
              <a:srgbClr val="2C36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椭圆 34"/>
          <p:cNvSpPr/>
          <p:nvPr/>
        </p:nvSpPr>
        <p:spPr>
          <a:xfrm>
            <a:off x="1980619" y="4506736"/>
            <a:ext cx="146400" cy="146400"/>
          </a:xfrm>
          <a:prstGeom prst="ellipse">
            <a:avLst/>
          </a:prstGeom>
          <a:solidFill>
            <a:srgbClr val="2C3637"/>
          </a:solidFill>
          <a:ln>
            <a:solidFill>
              <a:srgbClr val="2C36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rgbClr val="93CDD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10847731" y="4506736"/>
            <a:ext cx="146400" cy="146400"/>
          </a:xfrm>
          <a:prstGeom prst="ellipse">
            <a:avLst/>
          </a:prstGeom>
          <a:solidFill>
            <a:srgbClr val="2C3637"/>
          </a:solidFill>
          <a:ln>
            <a:solidFill>
              <a:srgbClr val="2C36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rgbClr val="93CDD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3327236" y="4506736"/>
            <a:ext cx="146400" cy="146400"/>
          </a:xfrm>
          <a:prstGeom prst="ellipse">
            <a:avLst/>
          </a:prstGeom>
          <a:solidFill>
            <a:srgbClr val="2C3637"/>
          </a:solidFill>
          <a:ln>
            <a:solidFill>
              <a:srgbClr val="2C36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rgbClr val="93CDD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5396556" y="4506736"/>
            <a:ext cx="146400" cy="146400"/>
          </a:xfrm>
          <a:prstGeom prst="ellipse">
            <a:avLst/>
          </a:prstGeom>
          <a:solidFill>
            <a:srgbClr val="2C3637"/>
          </a:solidFill>
          <a:ln>
            <a:solidFill>
              <a:srgbClr val="2C36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rgbClr val="93CDD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7501187" y="4506736"/>
            <a:ext cx="146400" cy="146400"/>
          </a:xfrm>
          <a:prstGeom prst="ellipse">
            <a:avLst/>
          </a:prstGeom>
          <a:solidFill>
            <a:srgbClr val="2C3637"/>
          </a:solidFill>
          <a:ln>
            <a:solidFill>
              <a:srgbClr val="2C36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rgbClr val="93CDD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椭圆 39"/>
          <p:cNvSpPr/>
          <p:nvPr/>
        </p:nvSpPr>
        <p:spPr>
          <a:xfrm>
            <a:off x="9352670" y="4506736"/>
            <a:ext cx="146400" cy="146400"/>
          </a:xfrm>
          <a:prstGeom prst="ellipse">
            <a:avLst/>
          </a:prstGeom>
          <a:solidFill>
            <a:srgbClr val="2C3637"/>
          </a:solidFill>
          <a:ln>
            <a:solidFill>
              <a:srgbClr val="2C36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rgbClr val="93CDD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2628691" y="2701232"/>
            <a:ext cx="1575740" cy="1759852"/>
            <a:chOff x="2940476" y="3272285"/>
            <a:chExt cx="1575740" cy="1759852"/>
          </a:xfrm>
        </p:grpSpPr>
        <p:sp>
          <p:nvSpPr>
            <p:cNvPr id="44" name="任意多边形 43"/>
            <p:cNvSpPr/>
            <p:nvPr/>
          </p:nvSpPr>
          <p:spPr>
            <a:xfrm>
              <a:off x="2940476" y="3272285"/>
              <a:ext cx="1575740" cy="1759852"/>
            </a:xfrm>
            <a:custGeom>
              <a:avLst/>
              <a:gdLst>
                <a:gd name="connsiteX0" fmla="*/ 787870 w 1575740"/>
                <a:gd name="connsiteY0" fmla="*/ 0 h 1759852"/>
                <a:gd name="connsiteX1" fmla="*/ 1575740 w 1575740"/>
                <a:gd name="connsiteY1" fmla="*/ 787870 h 1759852"/>
                <a:gd name="connsiteX2" fmla="*/ 946654 w 1575740"/>
                <a:gd name="connsiteY2" fmla="*/ 1559734 h 1759852"/>
                <a:gd name="connsiteX3" fmla="*/ 870324 w 1575740"/>
                <a:gd name="connsiteY3" fmla="*/ 1567428 h 1759852"/>
                <a:gd name="connsiteX4" fmla="*/ 771966 w 1575740"/>
                <a:gd name="connsiteY4" fmla="*/ 1759852 h 1759852"/>
                <a:gd name="connsiteX5" fmla="*/ 677385 w 1575740"/>
                <a:gd name="connsiteY5" fmla="*/ 1564602 h 1759852"/>
                <a:gd name="connsiteX6" fmla="*/ 629087 w 1575740"/>
                <a:gd name="connsiteY6" fmla="*/ 1559734 h 1759852"/>
                <a:gd name="connsiteX7" fmla="*/ 0 w 1575740"/>
                <a:gd name="connsiteY7" fmla="*/ 787870 h 1759852"/>
                <a:gd name="connsiteX8" fmla="*/ 787870 w 1575740"/>
                <a:gd name="connsiteY8" fmla="*/ 0 h 175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5740" h="1759852">
                  <a:moveTo>
                    <a:pt x="787870" y="0"/>
                  </a:moveTo>
                  <a:cubicBezTo>
                    <a:pt x="1222999" y="0"/>
                    <a:pt x="1575740" y="352741"/>
                    <a:pt x="1575740" y="787870"/>
                  </a:cubicBezTo>
                  <a:cubicBezTo>
                    <a:pt x="1575740" y="1168608"/>
                    <a:pt x="1305673" y="1486268"/>
                    <a:pt x="946654" y="1559734"/>
                  </a:cubicBezTo>
                  <a:lnTo>
                    <a:pt x="870324" y="1567428"/>
                  </a:lnTo>
                  <a:lnTo>
                    <a:pt x="771966" y="1759852"/>
                  </a:lnTo>
                  <a:lnTo>
                    <a:pt x="677385" y="1564602"/>
                  </a:lnTo>
                  <a:lnTo>
                    <a:pt x="629087" y="1559734"/>
                  </a:lnTo>
                  <a:cubicBezTo>
                    <a:pt x="270067" y="1486268"/>
                    <a:pt x="0" y="1168608"/>
                    <a:pt x="0" y="787870"/>
                  </a:cubicBezTo>
                  <a:cubicBezTo>
                    <a:pt x="0" y="352741"/>
                    <a:pt x="352741" y="0"/>
                    <a:pt x="787870" y="0"/>
                  </a:cubicBezTo>
                  <a:close/>
                </a:path>
              </a:pathLst>
            </a:custGeom>
            <a:solidFill>
              <a:srgbClr val="E62A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5" name="KSO_Shape"/>
            <p:cNvSpPr/>
            <p:nvPr/>
          </p:nvSpPr>
          <p:spPr bwMode="auto">
            <a:xfrm>
              <a:off x="3513033" y="3586933"/>
              <a:ext cx="430626" cy="439414"/>
            </a:xfrm>
            <a:custGeom>
              <a:avLst/>
              <a:gdLst>
                <a:gd name="T0" fmla="*/ 1524318 w 3543300"/>
                <a:gd name="T1" fmla="*/ 1132523 h 3617913"/>
                <a:gd name="T2" fmla="*/ 1313498 w 3543300"/>
                <a:gd name="T3" fmla="*/ 1253173 h 3617913"/>
                <a:gd name="T4" fmla="*/ 1155382 w 3543300"/>
                <a:gd name="T5" fmla="*/ 1435418 h 3617913"/>
                <a:gd name="T6" fmla="*/ 1066122 w 3543300"/>
                <a:gd name="T7" fmla="*/ 1663327 h 3617913"/>
                <a:gd name="T8" fmla="*/ 1059774 w 3543300"/>
                <a:gd name="T9" fmla="*/ 1918696 h 3617913"/>
                <a:gd name="T10" fmla="*/ 1138484 w 3543300"/>
                <a:gd name="T11" fmla="*/ 2152467 h 3617913"/>
                <a:gd name="T12" fmla="*/ 1287651 w 3543300"/>
                <a:gd name="T13" fmla="*/ 2342088 h 3617913"/>
                <a:gd name="T14" fmla="*/ 1491724 w 3543300"/>
                <a:gd name="T15" fmla="*/ 2472632 h 3617913"/>
                <a:gd name="T16" fmla="*/ 1734517 w 3543300"/>
                <a:gd name="T17" fmla="*/ 2528533 h 3617913"/>
                <a:gd name="T18" fmla="*/ 1985879 w 3543300"/>
                <a:gd name="T19" fmla="*/ 2496771 h 3617913"/>
                <a:gd name="T20" fmla="*/ 2202647 w 3543300"/>
                <a:gd name="T21" fmla="*/ 2386238 h 3617913"/>
                <a:gd name="T22" fmla="*/ 2368635 w 3543300"/>
                <a:gd name="T23" fmla="*/ 2211863 h 3617913"/>
                <a:gd name="T24" fmla="*/ 2469244 w 3543300"/>
                <a:gd name="T25" fmla="*/ 1988891 h 3617913"/>
                <a:gd name="T26" fmla="*/ 2487969 w 3543300"/>
                <a:gd name="T27" fmla="*/ 1735110 h 3617913"/>
                <a:gd name="T28" fmla="*/ 2420685 w 3543300"/>
                <a:gd name="T29" fmla="*/ 1496257 h 3617913"/>
                <a:gd name="T30" fmla="*/ 2280920 w 3543300"/>
                <a:gd name="T31" fmla="*/ 1299528 h 3617913"/>
                <a:gd name="T32" fmla="*/ 2083752 w 3543300"/>
                <a:gd name="T33" fmla="*/ 1159510 h 3617913"/>
                <a:gd name="T34" fmla="*/ 1845310 w 3543300"/>
                <a:gd name="T35" fmla="*/ 1092518 h 3617913"/>
                <a:gd name="T36" fmla="*/ 1957705 w 3543300"/>
                <a:gd name="T37" fmla="*/ 6985 h 3617913"/>
                <a:gd name="T38" fmla="*/ 2011998 w 3543300"/>
                <a:gd name="T39" fmla="*/ 89217 h 3617913"/>
                <a:gd name="T40" fmla="*/ 2341562 w 3543300"/>
                <a:gd name="T41" fmla="*/ 485457 h 3617913"/>
                <a:gd name="T42" fmla="*/ 2646362 w 3543300"/>
                <a:gd name="T43" fmla="*/ 240665 h 3617913"/>
                <a:gd name="T44" fmla="*/ 2970848 w 3543300"/>
                <a:gd name="T45" fmla="*/ 446087 h 3617913"/>
                <a:gd name="T46" fmla="*/ 2979738 w 3543300"/>
                <a:gd name="T47" fmla="*/ 554990 h 3617913"/>
                <a:gd name="T48" fmla="*/ 2996248 w 3543300"/>
                <a:gd name="T49" fmla="*/ 1049655 h 3617913"/>
                <a:gd name="T50" fmla="*/ 3393440 w 3543300"/>
                <a:gd name="T51" fmla="*/ 1051243 h 3617913"/>
                <a:gd name="T52" fmla="*/ 3542030 w 3543300"/>
                <a:gd name="T53" fmla="*/ 1406843 h 3617913"/>
                <a:gd name="T54" fmla="*/ 3490278 w 3543300"/>
                <a:gd name="T55" fmla="*/ 1502728 h 3617913"/>
                <a:gd name="T56" fmla="*/ 3210242 w 3543300"/>
                <a:gd name="T57" fmla="*/ 1889125 h 3617913"/>
                <a:gd name="T58" fmla="*/ 3529330 w 3543300"/>
                <a:gd name="T59" fmla="*/ 2149158 h 3617913"/>
                <a:gd name="T60" fmla="*/ 3442335 w 3543300"/>
                <a:gd name="T61" fmla="*/ 2520315 h 3617913"/>
                <a:gd name="T62" fmla="*/ 3346450 w 3543300"/>
                <a:gd name="T63" fmla="*/ 2572068 h 3617913"/>
                <a:gd name="T64" fmla="*/ 2905125 w 3543300"/>
                <a:gd name="T65" fmla="*/ 2698115 h 3617913"/>
                <a:gd name="T66" fmla="*/ 2994025 w 3543300"/>
                <a:gd name="T67" fmla="*/ 3108643 h 3617913"/>
                <a:gd name="T68" fmla="*/ 2709228 w 3543300"/>
                <a:gd name="T69" fmla="*/ 3363913 h 3617913"/>
                <a:gd name="T70" fmla="*/ 2600325 w 3543300"/>
                <a:gd name="T71" fmla="*/ 3355023 h 3617913"/>
                <a:gd name="T72" fmla="*/ 2193608 w 3543300"/>
                <a:gd name="T73" fmla="*/ 3187066 h 3617913"/>
                <a:gd name="T74" fmla="*/ 2005012 w 3543300"/>
                <a:gd name="T75" fmla="*/ 3563621 h 3617913"/>
                <a:gd name="T76" fmla="*/ 1620520 w 3543300"/>
                <a:gd name="T77" fmla="*/ 3617913 h 3617913"/>
                <a:gd name="T78" fmla="*/ 1535430 w 3543300"/>
                <a:gd name="T79" fmla="*/ 3555366 h 3617913"/>
                <a:gd name="T80" fmla="*/ 1324928 w 3543300"/>
                <a:gd name="T81" fmla="*/ 3179128 h 3617913"/>
                <a:gd name="T82" fmla="*/ 935990 w 3543300"/>
                <a:gd name="T83" fmla="*/ 3361056 h 3617913"/>
                <a:gd name="T84" fmla="*/ 830262 w 3543300"/>
                <a:gd name="T85" fmla="*/ 3361056 h 3617913"/>
                <a:gd name="T86" fmla="*/ 550545 w 3543300"/>
                <a:gd name="T87" fmla="*/ 3100071 h 3617913"/>
                <a:gd name="T88" fmla="*/ 638492 w 3543300"/>
                <a:gd name="T89" fmla="*/ 2698115 h 3617913"/>
                <a:gd name="T90" fmla="*/ 196850 w 3543300"/>
                <a:gd name="T91" fmla="*/ 2572068 h 3617913"/>
                <a:gd name="T92" fmla="*/ 101282 w 3543300"/>
                <a:gd name="T93" fmla="*/ 2520315 h 3617913"/>
                <a:gd name="T94" fmla="*/ 13970 w 3543300"/>
                <a:gd name="T95" fmla="*/ 2149158 h 3617913"/>
                <a:gd name="T96" fmla="*/ 334962 w 3543300"/>
                <a:gd name="T97" fmla="*/ 1915478 h 3617913"/>
                <a:gd name="T98" fmla="*/ 57467 w 3543300"/>
                <a:gd name="T99" fmla="*/ 1504633 h 3617913"/>
                <a:gd name="T100" fmla="*/ 635 w 3543300"/>
                <a:gd name="T101" fmla="*/ 1411288 h 3617913"/>
                <a:gd name="T102" fmla="*/ 134620 w 3543300"/>
                <a:gd name="T103" fmla="*/ 1058863 h 3617913"/>
                <a:gd name="T104" fmla="*/ 520382 w 3543300"/>
                <a:gd name="T105" fmla="*/ 1095375 h 3617913"/>
                <a:gd name="T106" fmla="*/ 742632 w 3543300"/>
                <a:gd name="T107" fmla="*/ 801052 h 3617913"/>
                <a:gd name="T108" fmla="*/ 558482 w 3543300"/>
                <a:gd name="T109" fmla="*/ 467677 h 3617913"/>
                <a:gd name="T110" fmla="*/ 862648 w 3543300"/>
                <a:gd name="T111" fmla="*/ 242252 h 3617913"/>
                <a:gd name="T112" fmla="*/ 955040 w 3543300"/>
                <a:gd name="T113" fmla="*/ 276542 h 3617913"/>
                <a:gd name="T114" fmla="*/ 1452245 w 3543300"/>
                <a:gd name="T115" fmla="*/ 404177 h 3617913"/>
                <a:gd name="T116" fmla="*/ 1557655 w 3543300"/>
                <a:gd name="T117" fmla="*/ 26352 h 3617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543300" h="3617913">
                  <a:moveTo>
                    <a:pt x="1752918" y="1088708"/>
                  </a:moveTo>
                  <a:lnTo>
                    <a:pt x="1734502" y="1089660"/>
                  </a:lnTo>
                  <a:lnTo>
                    <a:pt x="1716088" y="1090613"/>
                  </a:lnTo>
                  <a:lnTo>
                    <a:pt x="1697990" y="1092518"/>
                  </a:lnTo>
                  <a:lnTo>
                    <a:pt x="1679892" y="1094423"/>
                  </a:lnTo>
                  <a:lnTo>
                    <a:pt x="1662112" y="1097280"/>
                  </a:lnTo>
                  <a:lnTo>
                    <a:pt x="1644332" y="1100138"/>
                  </a:lnTo>
                  <a:lnTo>
                    <a:pt x="1626552" y="1103630"/>
                  </a:lnTo>
                  <a:lnTo>
                    <a:pt x="1608772" y="1107440"/>
                  </a:lnTo>
                  <a:lnTo>
                    <a:pt x="1591628" y="1111568"/>
                  </a:lnTo>
                  <a:lnTo>
                    <a:pt x="1574800" y="1116013"/>
                  </a:lnTo>
                  <a:lnTo>
                    <a:pt x="1557338" y="1121093"/>
                  </a:lnTo>
                  <a:lnTo>
                    <a:pt x="1540828" y="1126490"/>
                  </a:lnTo>
                  <a:lnTo>
                    <a:pt x="1524318" y="1132523"/>
                  </a:lnTo>
                  <a:lnTo>
                    <a:pt x="1507808" y="1138555"/>
                  </a:lnTo>
                  <a:lnTo>
                    <a:pt x="1491615" y="1145223"/>
                  </a:lnTo>
                  <a:lnTo>
                    <a:pt x="1475422" y="1152525"/>
                  </a:lnTo>
                  <a:lnTo>
                    <a:pt x="1459548" y="1159510"/>
                  </a:lnTo>
                  <a:lnTo>
                    <a:pt x="1443672" y="1167448"/>
                  </a:lnTo>
                  <a:lnTo>
                    <a:pt x="1428432" y="1175703"/>
                  </a:lnTo>
                  <a:lnTo>
                    <a:pt x="1413192" y="1183958"/>
                  </a:lnTo>
                  <a:lnTo>
                    <a:pt x="1398270" y="1193165"/>
                  </a:lnTo>
                  <a:lnTo>
                    <a:pt x="1383665" y="1202055"/>
                  </a:lnTo>
                  <a:lnTo>
                    <a:pt x="1368742" y="1211898"/>
                  </a:lnTo>
                  <a:lnTo>
                    <a:pt x="1354772" y="1221740"/>
                  </a:lnTo>
                  <a:lnTo>
                    <a:pt x="1340485" y="1231900"/>
                  </a:lnTo>
                  <a:lnTo>
                    <a:pt x="1327150" y="1242378"/>
                  </a:lnTo>
                  <a:lnTo>
                    <a:pt x="1313498" y="1253173"/>
                  </a:lnTo>
                  <a:lnTo>
                    <a:pt x="1300480" y="1264285"/>
                  </a:lnTo>
                  <a:lnTo>
                    <a:pt x="1287462" y="1275715"/>
                  </a:lnTo>
                  <a:lnTo>
                    <a:pt x="1274762" y="1287463"/>
                  </a:lnTo>
                  <a:lnTo>
                    <a:pt x="1262380" y="1299528"/>
                  </a:lnTo>
                  <a:lnTo>
                    <a:pt x="1250315" y="1311910"/>
                  </a:lnTo>
                  <a:lnTo>
                    <a:pt x="1238568" y="1324928"/>
                  </a:lnTo>
                  <a:lnTo>
                    <a:pt x="1227138" y="1337628"/>
                  </a:lnTo>
                  <a:lnTo>
                    <a:pt x="1215708" y="1350645"/>
                  </a:lnTo>
                  <a:lnTo>
                    <a:pt x="1205230" y="1364298"/>
                  </a:lnTo>
                  <a:lnTo>
                    <a:pt x="1194752" y="1377950"/>
                  </a:lnTo>
                  <a:lnTo>
                    <a:pt x="1183958" y="1392238"/>
                  </a:lnTo>
                  <a:lnTo>
                    <a:pt x="1174432" y="1406525"/>
                  </a:lnTo>
                  <a:lnTo>
                    <a:pt x="1164908" y="1420813"/>
                  </a:lnTo>
                  <a:lnTo>
                    <a:pt x="1155382" y="1435418"/>
                  </a:lnTo>
                  <a:lnTo>
                    <a:pt x="1146810" y="1450340"/>
                  </a:lnTo>
                  <a:lnTo>
                    <a:pt x="1138391" y="1465309"/>
                  </a:lnTo>
                  <a:lnTo>
                    <a:pt x="1130549" y="1480376"/>
                  </a:lnTo>
                  <a:lnTo>
                    <a:pt x="1122615" y="1496257"/>
                  </a:lnTo>
                  <a:lnTo>
                    <a:pt x="1114998" y="1512138"/>
                  </a:lnTo>
                  <a:lnTo>
                    <a:pt x="1108333" y="1528337"/>
                  </a:lnTo>
                  <a:lnTo>
                    <a:pt x="1101668" y="1544536"/>
                  </a:lnTo>
                  <a:lnTo>
                    <a:pt x="1095321" y="1561052"/>
                  </a:lnTo>
                  <a:lnTo>
                    <a:pt x="1089608" y="1577568"/>
                  </a:lnTo>
                  <a:lnTo>
                    <a:pt x="1083895" y="1594402"/>
                  </a:lnTo>
                  <a:lnTo>
                    <a:pt x="1079134" y="1611554"/>
                  </a:lnTo>
                  <a:lnTo>
                    <a:pt x="1074056" y="1628388"/>
                  </a:lnTo>
                  <a:lnTo>
                    <a:pt x="1069931" y="1646175"/>
                  </a:lnTo>
                  <a:lnTo>
                    <a:pt x="1066122" y="1663327"/>
                  </a:lnTo>
                  <a:lnTo>
                    <a:pt x="1062948" y="1681114"/>
                  </a:lnTo>
                  <a:lnTo>
                    <a:pt x="1059774" y="1698901"/>
                  </a:lnTo>
                  <a:lnTo>
                    <a:pt x="1057553" y="1717005"/>
                  </a:lnTo>
                  <a:lnTo>
                    <a:pt x="1055331" y="1735110"/>
                  </a:lnTo>
                  <a:lnTo>
                    <a:pt x="1053744" y="1753532"/>
                  </a:lnTo>
                  <a:lnTo>
                    <a:pt x="1052792" y="1771319"/>
                  </a:lnTo>
                  <a:lnTo>
                    <a:pt x="1051840" y="1790376"/>
                  </a:lnTo>
                  <a:lnTo>
                    <a:pt x="1051523" y="1808798"/>
                  </a:lnTo>
                  <a:lnTo>
                    <a:pt x="1051840" y="1827221"/>
                  </a:lnTo>
                  <a:lnTo>
                    <a:pt x="1052792" y="1845960"/>
                  </a:lnTo>
                  <a:lnTo>
                    <a:pt x="1053744" y="1864065"/>
                  </a:lnTo>
                  <a:lnTo>
                    <a:pt x="1055331" y="1882487"/>
                  </a:lnTo>
                  <a:lnTo>
                    <a:pt x="1057553" y="1900592"/>
                  </a:lnTo>
                  <a:lnTo>
                    <a:pt x="1059774" y="1918696"/>
                  </a:lnTo>
                  <a:lnTo>
                    <a:pt x="1062948" y="1936483"/>
                  </a:lnTo>
                  <a:lnTo>
                    <a:pt x="1066122" y="1953952"/>
                  </a:lnTo>
                  <a:lnTo>
                    <a:pt x="1069931" y="1971739"/>
                  </a:lnTo>
                  <a:lnTo>
                    <a:pt x="1074056" y="1988891"/>
                  </a:lnTo>
                  <a:lnTo>
                    <a:pt x="1079134" y="2006043"/>
                  </a:lnTo>
                  <a:lnTo>
                    <a:pt x="1083895" y="2022877"/>
                  </a:lnTo>
                  <a:lnTo>
                    <a:pt x="1089608" y="2039711"/>
                  </a:lnTo>
                  <a:lnTo>
                    <a:pt x="1095321" y="2056545"/>
                  </a:lnTo>
                  <a:lnTo>
                    <a:pt x="1101668" y="2073061"/>
                  </a:lnTo>
                  <a:lnTo>
                    <a:pt x="1108333" y="2089260"/>
                  </a:lnTo>
                  <a:lnTo>
                    <a:pt x="1114998" y="2105459"/>
                  </a:lnTo>
                  <a:lnTo>
                    <a:pt x="1122615" y="2121022"/>
                  </a:lnTo>
                  <a:lnTo>
                    <a:pt x="1130549" y="2136904"/>
                  </a:lnTo>
                  <a:lnTo>
                    <a:pt x="1138484" y="2152467"/>
                  </a:lnTo>
                  <a:lnTo>
                    <a:pt x="1147053" y="2167395"/>
                  </a:lnTo>
                  <a:lnTo>
                    <a:pt x="1155622" y="2182641"/>
                  </a:lnTo>
                  <a:lnTo>
                    <a:pt x="1165144" y="2197252"/>
                  </a:lnTo>
                  <a:lnTo>
                    <a:pt x="1174665" y="2211863"/>
                  </a:lnTo>
                  <a:lnTo>
                    <a:pt x="1184186" y="2225838"/>
                  </a:lnTo>
                  <a:lnTo>
                    <a:pt x="1194977" y="2240131"/>
                  </a:lnTo>
                  <a:lnTo>
                    <a:pt x="1205450" y="2253789"/>
                  </a:lnTo>
                  <a:lnTo>
                    <a:pt x="1215924" y="2267129"/>
                  </a:lnTo>
                  <a:lnTo>
                    <a:pt x="1227349" y="2280469"/>
                  </a:lnTo>
                  <a:lnTo>
                    <a:pt x="1238775" y="2293174"/>
                  </a:lnTo>
                  <a:lnTo>
                    <a:pt x="1250518" y="2305879"/>
                  </a:lnTo>
                  <a:lnTo>
                    <a:pt x="1262578" y="2318267"/>
                  </a:lnTo>
                  <a:lnTo>
                    <a:pt x="1274956" y="2330336"/>
                  </a:lnTo>
                  <a:lnTo>
                    <a:pt x="1287651" y="2342088"/>
                  </a:lnTo>
                  <a:lnTo>
                    <a:pt x="1300663" y="2353840"/>
                  </a:lnTo>
                  <a:lnTo>
                    <a:pt x="1313676" y="2364640"/>
                  </a:lnTo>
                  <a:lnTo>
                    <a:pt x="1327323" y="2375756"/>
                  </a:lnTo>
                  <a:lnTo>
                    <a:pt x="1340653" y="2386238"/>
                  </a:lnTo>
                  <a:lnTo>
                    <a:pt x="1354935" y="2396402"/>
                  </a:lnTo>
                  <a:lnTo>
                    <a:pt x="1368899" y="2406566"/>
                  </a:lnTo>
                  <a:lnTo>
                    <a:pt x="1383816" y="2415777"/>
                  </a:lnTo>
                  <a:lnTo>
                    <a:pt x="1398415" y="2424988"/>
                  </a:lnTo>
                  <a:lnTo>
                    <a:pt x="1413332" y="2433882"/>
                  </a:lnTo>
                  <a:lnTo>
                    <a:pt x="1428566" y="2442775"/>
                  </a:lnTo>
                  <a:lnTo>
                    <a:pt x="1443800" y="2450398"/>
                  </a:lnTo>
                  <a:lnTo>
                    <a:pt x="1459669" y="2458339"/>
                  </a:lnTo>
                  <a:lnTo>
                    <a:pt x="1475538" y="2465644"/>
                  </a:lnTo>
                  <a:lnTo>
                    <a:pt x="1491724" y="2472632"/>
                  </a:lnTo>
                  <a:lnTo>
                    <a:pt x="1507910" y="2479619"/>
                  </a:lnTo>
                  <a:lnTo>
                    <a:pt x="1524414" y="2485654"/>
                  </a:lnTo>
                  <a:lnTo>
                    <a:pt x="1540917" y="2491689"/>
                  </a:lnTo>
                  <a:lnTo>
                    <a:pt x="1557421" y="2496771"/>
                  </a:lnTo>
                  <a:lnTo>
                    <a:pt x="1574877" y="2502171"/>
                  </a:lnTo>
                  <a:lnTo>
                    <a:pt x="1591698" y="2506617"/>
                  </a:lnTo>
                  <a:lnTo>
                    <a:pt x="1608836" y="2510746"/>
                  </a:lnTo>
                  <a:lnTo>
                    <a:pt x="1626609" y="2514876"/>
                  </a:lnTo>
                  <a:lnTo>
                    <a:pt x="1644382" y="2518369"/>
                  </a:lnTo>
                  <a:lnTo>
                    <a:pt x="1662155" y="2520910"/>
                  </a:lnTo>
                  <a:lnTo>
                    <a:pt x="1679928" y="2523451"/>
                  </a:lnTo>
                  <a:lnTo>
                    <a:pt x="1698019" y="2525675"/>
                  </a:lnTo>
                  <a:lnTo>
                    <a:pt x="1716109" y="2527263"/>
                  </a:lnTo>
                  <a:lnTo>
                    <a:pt x="1734517" y="2528533"/>
                  </a:lnTo>
                  <a:lnTo>
                    <a:pt x="1752925" y="2529169"/>
                  </a:lnTo>
                  <a:lnTo>
                    <a:pt x="1771967" y="2529169"/>
                  </a:lnTo>
                  <a:lnTo>
                    <a:pt x="1790375" y="2529169"/>
                  </a:lnTo>
                  <a:lnTo>
                    <a:pt x="1808783" y="2528533"/>
                  </a:lnTo>
                  <a:lnTo>
                    <a:pt x="1827191" y="2527263"/>
                  </a:lnTo>
                  <a:lnTo>
                    <a:pt x="1845281" y="2525675"/>
                  </a:lnTo>
                  <a:lnTo>
                    <a:pt x="1863372" y="2523451"/>
                  </a:lnTo>
                  <a:lnTo>
                    <a:pt x="1881145" y="2520910"/>
                  </a:lnTo>
                  <a:lnTo>
                    <a:pt x="1898918" y="2518369"/>
                  </a:lnTo>
                  <a:lnTo>
                    <a:pt x="1916691" y="2514876"/>
                  </a:lnTo>
                  <a:lnTo>
                    <a:pt x="1934464" y="2510746"/>
                  </a:lnTo>
                  <a:lnTo>
                    <a:pt x="1951602" y="2506617"/>
                  </a:lnTo>
                  <a:lnTo>
                    <a:pt x="1969058" y="2502171"/>
                  </a:lnTo>
                  <a:lnTo>
                    <a:pt x="1985879" y="2496771"/>
                  </a:lnTo>
                  <a:lnTo>
                    <a:pt x="2002383" y="2491689"/>
                  </a:lnTo>
                  <a:lnTo>
                    <a:pt x="2019204" y="2485654"/>
                  </a:lnTo>
                  <a:lnTo>
                    <a:pt x="2035390" y="2479619"/>
                  </a:lnTo>
                  <a:lnTo>
                    <a:pt x="2051894" y="2472632"/>
                  </a:lnTo>
                  <a:lnTo>
                    <a:pt x="2067762" y="2465644"/>
                  </a:lnTo>
                  <a:lnTo>
                    <a:pt x="2083631" y="2458339"/>
                  </a:lnTo>
                  <a:lnTo>
                    <a:pt x="2099500" y="2450398"/>
                  </a:lnTo>
                  <a:lnTo>
                    <a:pt x="2114734" y="2442775"/>
                  </a:lnTo>
                  <a:lnTo>
                    <a:pt x="2129968" y="2433882"/>
                  </a:lnTo>
                  <a:lnTo>
                    <a:pt x="2144885" y="2424988"/>
                  </a:lnTo>
                  <a:lnTo>
                    <a:pt x="2159484" y="2415777"/>
                  </a:lnTo>
                  <a:lnTo>
                    <a:pt x="2174401" y="2406566"/>
                  </a:lnTo>
                  <a:lnTo>
                    <a:pt x="2188683" y="2396402"/>
                  </a:lnTo>
                  <a:lnTo>
                    <a:pt x="2202647" y="2386238"/>
                  </a:lnTo>
                  <a:lnTo>
                    <a:pt x="2215977" y="2375756"/>
                  </a:lnTo>
                  <a:lnTo>
                    <a:pt x="2229624" y="2364640"/>
                  </a:lnTo>
                  <a:lnTo>
                    <a:pt x="2242637" y="2353840"/>
                  </a:lnTo>
                  <a:lnTo>
                    <a:pt x="2255966" y="2342088"/>
                  </a:lnTo>
                  <a:lnTo>
                    <a:pt x="2268344" y="2330336"/>
                  </a:lnTo>
                  <a:lnTo>
                    <a:pt x="2280722" y="2318267"/>
                  </a:lnTo>
                  <a:lnTo>
                    <a:pt x="2292782" y="2305879"/>
                  </a:lnTo>
                  <a:lnTo>
                    <a:pt x="2304525" y="2293174"/>
                  </a:lnTo>
                  <a:lnTo>
                    <a:pt x="2315951" y="2280469"/>
                  </a:lnTo>
                  <a:lnTo>
                    <a:pt x="2327376" y="2267129"/>
                  </a:lnTo>
                  <a:lnTo>
                    <a:pt x="2338167" y="2253789"/>
                  </a:lnTo>
                  <a:lnTo>
                    <a:pt x="2348958" y="2240131"/>
                  </a:lnTo>
                  <a:lnTo>
                    <a:pt x="2359114" y="2225838"/>
                  </a:lnTo>
                  <a:lnTo>
                    <a:pt x="2368635" y="2211863"/>
                  </a:lnTo>
                  <a:lnTo>
                    <a:pt x="2378156" y="2197252"/>
                  </a:lnTo>
                  <a:lnTo>
                    <a:pt x="2387678" y="2182641"/>
                  </a:lnTo>
                  <a:lnTo>
                    <a:pt x="2396247" y="2167395"/>
                  </a:lnTo>
                  <a:lnTo>
                    <a:pt x="2404816" y="2152467"/>
                  </a:lnTo>
                  <a:lnTo>
                    <a:pt x="2412750" y="2136904"/>
                  </a:lnTo>
                  <a:lnTo>
                    <a:pt x="2420685" y="2121022"/>
                  </a:lnTo>
                  <a:lnTo>
                    <a:pt x="2428302" y="2105459"/>
                  </a:lnTo>
                  <a:lnTo>
                    <a:pt x="2434967" y="2089260"/>
                  </a:lnTo>
                  <a:lnTo>
                    <a:pt x="2441632" y="2073061"/>
                  </a:lnTo>
                  <a:lnTo>
                    <a:pt x="2447979" y="2056545"/>
                  </a:lnTo>
                  <a:lnTo>
                    <a:pt x="2453692" y="2039711"/>
                  </a:lnTo>
                  <a:lnTo>
                    <a:pt x="2459405" y="2022877"/>
                  </a:lnTo>
                  <a:lnTo>
                    <a:pt x="2464166" y="2006043"/>
                  </a:lnTo>
                  <a:lnTo>
                    <a:pt x="2469244" y="1988891"/>
                  </a:lnTo>
                  <a:lnTo>
                    <a:pt x="2473370" y="1971739"/>
                  </a:lnTo>
                  <a:lnTo>
                    <a:pt x="2477178" y="1953952"/>
                  </a:lnTo>
                  <a:lnTo>
                    <a:pt x="2480352" y="1936483"/>
                  </a:lnTo>
                  <a:lnTo>
                    <a:pt x="2483526" y="1918696"/>
                  </a:lnTo>
                  <a:lnTo>
                    <a:pt x="2486064" y="1900592"/>
                  </a:lnTo>
                  <a:lnTo>
                    <a:pt x="2487969" y="1882487"/>
                  </a:lnTo>
                  <a:lnTo>
                    <a:pt x="2489556" y="1864065"/>
                  </a:lnTo>
                  <a:lnTo>
                    <a:pt x="2490508" y="1845960"/>
                  </a:lnTo>
                  <a:lnTo>
                    <a:pt x="2491460" y="1827221"/>
                  </a:lnTo>
                  <a:lnTo>
                    <a:pt x="2491777" y="1808798"/>
                  </a:lnTo>
                  <a:lnTo>
                    <a:pt x="2491460" y="1790376"/>
                  </a:lnTo>
                  <a:lnTo>
                    <a:pt x="2490508" y="1771319"/>
                  </a:lnTo>
                  <a:lnTo>
                    <a:pt x="2489556" y="1753532"/>
                  </a:lnTo>
                  <a:lnTo>
                    <a:pt x="2487969" y="1735110"/>
                  </a:lnTo>
                  <a:lnTo>
                    <a:pt x="2486064" y="1717005"/>
                  </a:lnTo>
                  <a:lnTo>
                    <a:pt x="2483526" y="1698901"/>
                  </a:lnTo>
                  <a:lnTo>
                    <a:pt x="2480352" y="1681114"/>
                  </a:lnTo>
                  <a:lnTo>
                    <a:pt x="2477178" y="1663327"/>
                  </a:lnTo>
                  <a:lnTo>
                    <a:pt x="2473370" y="1646175"/>
                  </a:lnTo>
                  <a:lnTo>
                    <a:pt x="2469244" y="1628388"/>
                  </a:lnTo>
                  <a:lnTo>
                    <a:pt x="2464166" y="1611554"/>
                  </a:lnTo>
                  <a:lnTo>
                    <a:pt x="2459405" y="1594402"/>
                  </a:lnTo>
                  <a:lnTo>
                    <a:pt x="2453692" y="1577568"/>
                  </a:lnTo>
                  <a:lnTo>
                    <a:pt x="2447979" y="1561052"/>
                  </a:lnTo>
                  <a:lnTo>
                    <a:pt x="2441632" y="1544536"/>
                  </a:lnTo>
                  <a:lnTo>
                    <a:pt x="2434967" y="1528337"/>
                  </a:lnTo>
                  <a:lnTo>
                    <a:pt x="2428302" y="1512138"/>
                  </a:lnTo>
                  <a:lnTo>
                    <a:pt x="2420685" y="1496257"/>
                  </a:lnTo>
                  <a:lnTo>
                    <a:pt x="2412750" y="1480376"/>
                  </a:lnTo>
                  <a:lnTo>
                    <a:pt x="2404909" y="1465308"/>
                  </a:lnTo>
                  <a:lnTo>
                    <a:pt x="2396490" y="1450340"/>
                  </a:lnTo>
                  <a:lnTo>
                    <a:pt x="2387918" y="1435418"/>
                  </a:lnTo>
                  <a:lnTo>
                    <a:pt x="2378392" y="1420813"/>
                  </a:lnTo>
                  <a:lnTo>
                    <a:pt x="2368868" y="1406525"/>
                  </a:lnTo>
                  <a:lnTo>
                    <a:pt x="2359342" y="1392238"/>
                  </a:lnTo>
                  <a:lnTo>
                    <a:pt x="2349182" y="1377950"/>
                  </a:lnTo>
                  <a:lnTo>
                    <a:pt x="2338388" y="1364298"/>
                  </a:lnTo>
                  <a:lnTo>
                    <a:pt x="2327592" y="1350645"/>
                  </a:lnTo>
                  <a:lnTo>
                    <a:pt x="2316162" y="1337628"/>
                  </a:lnTo>
                  <a:lnTo>
                    <a:pt x="2304732" y="1324928"/>
                  </a:lnTo>
                  <a:lnTo>
                    <a:pt x="2292985" y="1311910"/>
                  </a:lnTo>
                  <a:lnTo>
                    <a:pt x="2280920" y="1299528"/>
                  </a:lnTo>
                  <a:lnTo>
                    <a:pt x="2268538" y="1287463"/>
                  </a:lnTo>
                  <a:lnTo>
                    <a:pt x="2256155" y="1275715"/>
                  </a:lnTo>
                  <a:lnTo>
                    <a:pt x="2242820" y="1264285"/>
                  </a:lnTo>
                  <a:lnTo>
                    <a:pt x="2229802" y="1253173"/>
                  </a:lnTo>
                  <a:lnTo>
                    <a:pt x="2216150" y="1242378"/>
                  </a:lnTo>
                  <a:lnTo>
                    <a:pt x="2202815" y="1231900"/>
                  </a:lnTo>
                  <a:lnTo>
                    <a:pt x="2188845" y="1221740"/>
                  </a:lnTo>
                  <a:lnTo>
                    <a:pt x="2174558" y="1211898"/>
                  </a:lnTo>
                  <a:lnTo>
                    <a:pt x="2159635" y="1202055"/>
                  </a:lnTo>
                  <a:lnTo>
                    <a:pt x="2145030" y="1193165"/>
                  </a:lnTo>
                  <a:lnTo>
                    <a:pt x="2130108" y="1183958"/>
                  </a:lnTo>
                  <a:lnTo>
                    <a:pt x="2114868" y="1175703"/>
                  </a:lnTo>
                  <a:lnTo>
                    <a:pt x="2099628" y="1167448"/>
                  </a:lnTo>
                  <a:lnTo>
                    <a:pt x="2083752" y="1159510"/>
                  </a:lnTo>
                  <a:lnTo>
                    <a:pt x="2067878" y="1152525"/>
                  </a:lnTo>
                  <a:lnTo>
                    <a:pt x="2052002" y="1145223"/>
                  </a:lnTo>
                  <a:lnTo>
                    <a:pt x="2035492" y="1138555"/>
                  </a:lnTo>
                  <a:lnTo>
                    <a:pt x="2019300" y="1132523"/>
                  </a:lnTo>
                  <a:lnTo>
                    <a:pt x="2002472" y="1126490"/>
                  </a:lnTo>
                  <a:lnTo>
                    <a:pt x="1985962" y="1121093"/>
                  </a:lnTo>
                  <a:lnTo>
                    <a:pt x="1969135" y="1116013"/>
                  </a:lnTo>
                  <a:lnTo>
                    <a:pt x="1951672" y="1111568"/>
                  </a:lnTo>
                  <a:lnTo>
                    <a:pt x="1934528" y="1107440"/>
                  </a:lnTo>
                  <a:lnTo>
                    <a:pt x="1916748" y="1103630"/>
                  </a:lnTo>
                  <a:lnTo>
                    <a:pt x="1898968" y="1100138"/>
                  </a:lnTo>
                  <a:lnTo>
                    <a:pt x="1881188" y="1097280"/>
                  </a:lnTo>
                  <a:lnTo>
                    <a:pt x="1863408" y="1094423"/>
                  </a:lnTo>
                  <a:lnTo>
                    <a:pt x="1845310" y="1092518"/>
                  </a:lnTo>
                  <a:lnTo>
                    <a:pt x="1827212" y="1090613"/>
                  </a:lnTo>
                  <a:lnTo>
                    <a:pt x="1808798" y="1089660"/>
                  </a:lnTo>
                  <a:lnTo>
                    <a:pt x="1790382" y="1088708"/>
                  </a:lnTo>
                  <a:lnTo>
                    <a:pt x="1771968" y="1088708"/>
                  </a:lnTo>
                  <a:lnTo>
                    <a:pt x="1752918" y="1088708"/>
                  </a:lnTo>
                  <a:close/>
                  <a:moveTo>
                    <a:pt x="1615758" y="0"/>
                  </a:moveTo>
                  <a:lnTo>
                    <a:pt x="1620520" y="0"/>
                  </a:lnTo>
                  <a:lnTo>
                    <a:pt x="1922780" y="0"/>
                  </a:lnTo>
                  <a:lnTo>
                    <a:pt x="1927225" y="0"/>
                  </a:lnTo>
                  <a:lnTo>
                    <a:pt x="1931670" y="317"/>
                  </a:lnTo>
                  <a:lnTo>
                    <a:pt x="1936115" y="952"/>
                  </a:lnTo>
                  <a:lnTo>
                    <a:pt x="1940878" y="1905"/>
                  </a:lnTo>
                  <a:lnTo>
                    <a:pt x="1949450" y="4127"/>
                  </a:lnTo>
                  <a:lnTo>
                    <a:pt x="1957705" y="6985"/>
                  </a:lnTo>
                  <a:lnTo>
                    <a:pt x="1965325" y="10795"/>
                  </a:lnTo>
                  <a:lnTo>
                    <a:pt x="1972628" y="14922"/>
                  </a:lnTo>
                  <a:lnTo>
                    <a:pt x="1979612" y="20320"/>
                  </a:lnTo>
                  <a:lnTo>
                    <a:pt x="1985962" y="26035"/>
                  </a:lnTo>
                  <a:lnTo>
                    <a:pt x="1991678" y="32385"/>
                  </a:lnTo>
                  <a:lnTo>
                    <a:pt x="1996758" y="39052"/>
                  </a:lnTo>
                  <a:lnTo>
                    <a:pt x="2001202" y="46672"/>
                  </a:lnTo>
                  <a:lnTo>
                    <a:pt x="2005012" y="54610"/>
                  </a:lnTo>
                  <a:lnTo>
                    <a:pt x="2007870" y="62230"/>
                  </a:lnTo>
                  <a:lnTo>
                    <a:pt x="2010092" y="71120"/>
                  </a:lnTo>
                  <a:lnTo>
                    <a:pt x="2010728" y="75565"/>
                  </a:lnTo>
                  <a:lnTo>
                    <a:pt x="2011362" y="80010"/>
                  </a:lnTo>
                  <a:lnTo>
                    <a:pt x="2011998" y="84455"/>
                  </a:lnTo>
                  <a:lnTo>
                    <a:pt x="2011998" y="89217"/>
                  </a:lnTo>
                  <a:lnTo>
                    <a:pt x="2011998" y="388620"/>
                  </a:lnTo>
                  <a:lnTo>
                    <a:pt x="2038350" y="393065"/>
                  </a:lnTo>
                  <a:lnTo>
                    <a:pt x="2064702" y="398462"/>
                  </a:lnTo>
                  <a:lnTo>
                    <a:pt x="2091055" y="404177"/>
                  </a:lnTo>
                  <a:lnTo>
                    <a:pt x="2116772" y="410210"/>
                  </a:lnTo>
                  <a:lnTo>
                    <a:pt x="2142490" y="416877"/>
                  </a:lnTo>
                  <a:lnTo>
                    <a:pt x="2167890" y="423545"/>
                  </a:lnTo>
                  <a:lnTo>
                    <a:pt x="2193608" y="431165"/>
                  </a:lnTo>
                  <a:lnTo>
                    <a:pt x="2218690" y="439102"/>
                  </a:lnTo>
                  <a:lnTo>
                    <a:pt x="2243772" y="447675"/>
                  </a:lnTo>
                  <a:lnTo>
                    <a:pt x="2268538" y="456247"/>
                  </a:lnTo>
                  <a:lnTo>
                    <a:pt x="2292985" y="465772"/>
                  </a:lnTo>
                  <a:lnTo>
                    <a:pt x="2317432" y="475615"/>
                  </a:lnTo>
                  <a:lnTo>
                    <a:pt x="2341562" y="485457"/>
                  </a:lnTo>
                  <a:lnTo>
                    <a:pt x="2365692" y="496252"/>
                  </a:lnTo>
                  <a:lnTo>
                    <a:pt x="2388870" y="507047"/>
                  </a:lnTo>
                  <a:lnTo>
                    <a:pt x="2412682" y="518477"/>
                  </a:lnTo>
                  <a:lnTo>
                    <a:pt x="2588260" y="276542"/>
                  </a:lnTo>
                  <a:lnTo>
                    <a:pt x="2591435" y="272732"/>
                  </a:lnTo>
                  <a:lnTo>
                    <a:pt x="2593975" y="269240"/>
                  </a:lnTo>
                  <a:lnTo>
                    <a:pt x="2597468" y="266065"/>
                  </a:lnTo>
                  <a:lnTo>
                    <a:pt x="2600325" y="262890"/>
                  </a:lnTo>
                  <a:lnTo>
                    <a:pt x="2606992" y="257175"/>
                  </a:lnTo>
                  <a:lnTo>
                    <a:pt x="2614295" y="252412"/>
                  </a:lnTo>
                  <a:lnTo>
                    <a:pt x="2621915" y="248602"/>
                  </a:lnTo>
                  <a:lnTo>
                    <a:pt x="2629852" y="245110"/>
                  </a:lnTo>
                  <a:lnTo>
                    <a:pt x="2638108" y="242570"/>
                  </a:lnTo>
                  <a:lnTo>
                    <a:pt x="2646362" y="240665"/>
                  </a:lnTo>
                  <a:lnTo>
                    <a:pt x="2654935" y="240030"/>
                  </a:lnTo>
                  <a:lnTo>
                    <a:pt x="2663508" y="240030"/>
                  </a:lnTo>
                  <a:lnTo>
                    <a:pt x="2671762" y="240665"/>
                  </a:lnTo>
                  <a:lnTo>
                    <a:pt x="2680652" y="242252"/>
                  </a:lnTo>
                  <a:lnTo>
                    <a:pt x="2688908" y="244475"/>
                  </a:lnTo>
                  <a:lnTo>
                    <a:pt x="2697162" y="247967"/>
                  </a:lnTo>
                  <a:lnTo>
                    <a:pt x="2705100" y="251777"/>
                  </a:lnTo>
                  <a:lnTo>
                    <a:pt x="2709228" y="254317"/>
                  </a:lnTo>
                  <a:lnTo>
                    <a:pt x="2712720" y="256857"/>
                  </a:lnTo>
                  <a:lnTo>
                    <a:pt x="2957512" y="434022"/>
                  </a:lnTo>
                  <a:lnTo>
                    <a:pt x="2960688" y="437197"/>
                  </a:lnTo>
                  <a:lnTo>
                    <a:pt x="2964498" y="439737"/>
                  </a:lnTo>
                  <a:lnTo>
                    <a:pt x="2967672" y="443230"/>
                  </a:lnTo>
                  <a:lnTo>
                    <a:pt x="2970848" y="446087"/>
                  </a:lnTo>
                  <a:lnTo>
                    <a:pt x="2976245" y="453072"/>
                  </a:lnTo>
                  <a:lnTo>
                    <a:pt x="2981008" y="460375"/>
                  </a:lnTo>
                  <a:lnTo>
                    <a:pt x="2985452" y="467995"/>
                  </a:lnTo>
                  <a:lnTo>
                    <a:pt x="2988628" y="475932"/>
                  </a:lnTo>
                  <a:lnTo>
                    <a:pt x="2991168" y="484187"/>
                  </a:lnTo>
                  <a:lnTo>
                    <a:pt x="2992755" y="492442"/>
                  </a:lnTo>
                  <a:lnTo>
                    <a:pt x="2994025" y="501015"/>
                  </a:lnTo>
                  <a:lnTo>
                    <a:pt x="2994025" y="509270"/>
                  </a:lnTo>
                  <a:lnTo>
                    <a:pt x="2993072" y="518160"/>
                  </a:lnTo>
                  <a:lnTo>
                    <a:pt x="2991802" y="526732"/>
                  </a:lnTo>
                  <a:lnTo>
                    <a:pt x="2988945" y="534987"/>
                  </a:lnTo>
                  <a:lnTo>
                    <a:pt x="2986088" y="543242"/>
                  </a:lnTo>
                  <a:lnTo>
                    <a:pt x="2981960" y="551180"/>
                  </a:lnTo>
                  <a:lnTo>
                    <a:pt x="2979738" y="554990"/>
                  </a:lnTo>
                  <a:lnTo>
                    <a:pt x="2976880" y="558800"/>
                  </a:lnTo>
                  <a:lnTo>
                    <a:pt x="2800985" y="801052"/>
                  </a:lnTo>
                  <a:lnTo>
                    <a:pt x="2819082" y="819785"/>
                  </a:lnTo>
                  <a:lnTo>
                    <a:pt x="2837180" y="839470"/>
                  </a:lnTo>
                  <a:lnTo>
                    <a:pt x="2854642" y="858837"/>
                  </a:lnTo>
                  <a:lnTo>
                    <a:pt x="2871788" y="878840"/>
                  </a:lnTo>
                  <a:lnTo>
                    <a:pt x="2888615" y="899160"/>
                  </a:lnTo>
                  <a:lnTo>
                    <a:pt x="2905125" y="919797"/>
                  </a:lnTo>
                  <a:lnTo>
                    <a:pt x="2921318" y="940752"/>
                  </a:lnTo>
                  <a:lnTo>
                    <a:pt x="2937192" y="962025"/>
                  </a:lnTo>
                  <a:lnTo>
                    <a:pt x="2952432" y="983615"/>
                  </a:lnTo>
                  <a:lnTo>
                    <a:pt x="2967672" y="1005205"/>
                  </a:lnTo>
                  <a:lnTo>
                    <a:pt x="2981960" y="1027113"/>
                  </a:lnTo>
                  <a:lnTo>
                    <a:pt x="2996248" y="1049655"/>
                  </a:lnTo>
                  <a:lnTo>
                    <a:pt x="3010218" y="1072198"/>
                  </a:lnTo>
                  <a:lnTo>
                    <a:pt x="3023235" y="1095375"/>
                  </a:lnTo>
                  <a:lnTo>
                    <a:pt x="3036570" y="1118553"/>
                  </a:lnTo>
                  <a:lnTo>
                    <a:pt x="3048952" y="1142048"/>
                  </a:lnTo>
                  <a:lnTo>
                    <a:pt x="3333115" y="1049338"/>
                  </a:lnTo>
                  <a:lnTo>
                    <a:pt x="3337560" y="1048068"/>
                  </a:lnTo>
                  <a:lnTo>
                    <a:pt x="3342005" y="1047115"/>
                  </a:lnTo>
                  <a:lnTo>
                    <a:pt x="3346450" y="1046480"/>
                  </a:lnTo>
                  <a:lnTo>
                    <a:pt x="3350578" y="1045528"/>
                  </a:lnTo>
                  <a:lnTo>
                    <a:pt x="3359785" y="1044893"/>
                  </a:lnTo>
                  <a:lnTo>
                    <a:pt x="3368358" y="1045210"/>
                  </a:lnTo>
                  <a:lnTo>
                    <a:pt x="3376930" y="1046480"/>
                  </a:lnTo>
                  <a:lnTo>
                    <a:pt x="3385185" y="1048068"/>
                  </a:lnTo>
                  <a:lnTo>
                    <a:pt x="3393440" y="1051243"/>
                  </a:lnTo>
                  <a:lnTo>
                    <a:pt x="3401060" y="1054735"/>
                  </a:lnTo>
                  <a:lnTo>
                    <a:pt x="3408680" y="1058863"/>
                  </a:lnTo>
                  <a:lnTo>
                    <a:pt x="3415665" y="1063625"/>
                  </a:lnTo>
                  <a:lnTo>
                    <a:pt x="3422015" y="1069340"/>
                  </a:lnTo>
                  <a:lnTo>
                    <a:pt x="3428048" y="1075690"/>
                  </a:lnTo>
                  <a:lnTo>
                    <a:pt x="3433445" y="1082358"/>
                  </a:lnTo>
                  <a:lnTo>
                    <a:pt x="3438208" y="1089978"/>
                  </a:lnTo>
                  <a:lnTo>
                    <a:pt x="3442335" y="1097915"/>
                  </a:lnTo>
                  <a:lnTo>
                    <a:pt x="3443922" y="1102043"/>
                  </a:lnTo>
                  <a:lnTo>
                    <a:pt x="3445510" y="1106488"/>
                  </a:lnTo>
                  <a:lnTo>
                    <a:pt x="3538855" y="1393508"/>
                  </a:lnTo>
                  <a:lnTo>
                    <a:pt x="3539808" y="1397635"/>
                  </a:lnTo>
                  <a:lnTo>
                    <a:pt x="3541078" y="1402398"/>
                  </a:lnTo>
                  <a:lnTo>
                    <a:pt x="3542030" y="1406843"/>
                  </a:lnTo>
                  <a:lnTo>
                    <a:pt x="3542665" y="1411288"/>
                  </a:lnTo>
                  <a:lnTo>
                    <a:pt x="3543300" y="1419860"/>
                  </a:lnTo>
                  <a:lnTo>
                    <a:pt x="3542982" y="1428750"/>
                  </a:lnTo>
                  <a:lnTo>
                    <a:pt x="3541712" y="1437323"/>
                  </a:lnTo>
                  <a:lnTo>
                    <a:pt x="3539808" y="1445578"/>
                  </a:lnTo>
                  <a:lnTo>
                    <a:pt x="3537268" y="1453833"/>
                  </a:lnTo>
                  <a:lnTo>
                    <a:pt x="3533458" y="1461453"/>
                  </a:lnTo>
                  <a:lnTo>
                    <a:pt x="3529330" y="1468755"/>
                  </a:lnTo>
                  <a:lnTo>
                    <a:pt x="3524568" y="1476058"/>
                  </a:lnTo>
                  <a:lnTo>
                    <a:pt x="3518852" y="1482408"/>
                  </a:lnTo>
                  <a:lnTo>
                    <a:pt x="3512502" y="1488440"/>
                  </a:lnTo>
                  <a:lnTo>
                    <a:pt x="3505518" y="1494155"/>
                  </a:lnTo>
                  <a:lnTo>
                    <a:pt x="3498215" y="1498600"/>
                  </a:lnTo>
                  <a:lnTo>
                    <a:pt x="3490278" y="1502728"/>
                  </a:lnTo>
                  <a:lnTo>
                    <a:pt x="3486150" y="1504633"/>
                  </a:lnTo>
                  <a:lnTo>
                    <a:pt x="3481705" y="1506220"/>
                  </a:lnTo>
                  <a:lnTo>
                    <a:pt x="3197225" y="1598295"/>
                  </a:lnTo>
                  <a:lnTo>
                    <a:pt x="3200400" y="1624330"/>
                  </a:lnTo>
                  <a:lnTo>
                    <a:pt x="3203892" y="1650365"/>
                  </a:lnTo>
                  <a:lnTo>
                    <a:pt x="3206115" y="1676718"/>
                  </a:lnTo>
                  <a:lnTo>
                    <a:pt x="3208338" y="1703070"/>
                  </a:lnTo>
                  <a:lnTo>
                    <a:pt x="3210242" y="1729423"/>
                  </a:lnTo>
                  <a:lnTo>
                    <a:pt x="3211512" y="1755775"/>
                  </a:lnTo>
                  <a:lnTo>
                    <a:pt x="3212148" y="1782445"/>
                  </a:lnTo>
                  <a:lnTo>
                    <a:pt x="3212465" y="1809115"/>
                  </a:lnTo>
                  <a:lnTo>
                    <a:pt x="3212148" y="1835785"/>
                  </a:lnTo>
                  <a:lnTo>
                    <a:pt x="3211512" y="1862455"/>
                  </a:lnTo>
                  <a:lnTo>
                    <a:pt x="3210242" y="1889125"/>
                  </a:lnTo>
                  <a:lnTo>
                    <a:pt x="3208338" y="1915478"/>
                  </a:lnTo>
                  <a:lnTo>
                    <a:pt x="3206115" y="1941830"/>
                  </a:lnTo>
                  <a:lnTo>
                    <a:pt x="3203892" y="1967865"/>
                  </a:lnTo>
                  <a:lnTo>
                    <a:pt x="3200400" y="1993900"/>
                  </a:lnTo>
                  <a:lnTo>
                    <a:pt x="3197225" y="2019618"/>
                  </a:lnTo>
                  <a:lnTo>
                    <a:pt x="3481705" y="2112328"/>
                  </a:lnTo>
                  <a:lnTo>
                    <a:pt x="3486150" y="2113915"/>
                  </a:lnTo>
                  <a:lnTo>
                    <a:pt x="3490278" y="2115820"/>
                  </a:lnTo>
                  <a:lnTo>
                    <a:pt x="3498215" y="2119630"/>
                  </a:lnTo>
                  <a:lnTo>
                    <a:pt x="3505518" y="2124393"/>
                  </a:lnTo>
                  <a:lnTo>
                    <a:pt x="3512502" y="2129790"/>
                  </a:lnTo>
                  <a:lnTo>
                    <a:pt x="3518852" y="2135505"/>
                  </a:lnTo>
                  <a:lnTo>
                    <a:pt x="3524568" y="2142173"/>
                  </a:lnTo>
                  <a:lnTo>
                    <a:pt x="3529330" y="2149158"/>
                  </a:lnTo>
                  <a:lnTo>
                    <a:pt x="3533458" y="2156778"/>
                  </a:lnTo>
                  <a:lnTo>
                    <a:pt x="3537268" y="2164398"/>
                  </a:lnTo>
                  <a:lnTo>
                    <a:pt x="3539808" y="2172653"/>
                  </a:lnTo>
                  <a:lnTo>
                    <a:pt x="3541712" y="2180908"/>
                  </a:lnTo>
                  <a:lnTo>
                    <a:pt x="3542982" y="2189480"/>
                  </a:lnTo>
                  <a:lnTo>
                    <a:pt x="3543300" y="2198053"/>
                  </a:lnTo>
                  <a:lnTo>
                    <a:pt x="3542665" y="2206625"/>
                  </a:lnTo>
                  <a:lnTo>
                    <a:pt x="3542030" y="2211388"/>
                  </a:lnTo>
                  <a:lnTo>
                    <a:pt x="3541078" y="2215833"/>
                  </a:lnTo>
                  <a:lnTo>
                    <a:pt x="3539808" y="2220278"/>
                  </a:lnTo>
                  <a:lnTo>
                    <a:pt x="3538855" y="2224405"/>
                  </a:lnTo>
                  <a:lnTo>
                    <a:pt x="3445510" y="2512060"/>
                  </a:lnTo>
                  <a:lnTo>
                    <a:pt x="3443922" y="2516188"/>
                  </a:lnTo>
                  <a:lnTo>
                    <a:pt x="3442335" y="2520315"/>
                  </a:lnTo>
                  <a:lnTo>
                    <a:pt x="3438208" y="2528253"/>
                  </a:lnTo>
                  <a:lnTo>
                    <a:pt x="3433445" y="2535555"/>
                  </a:lnTo>
                  <a:lnTo>
                    <a:pt x="3428048" y="2542540"/>
                  </a:lnTo>
                  <a:lnTo>
                    <a:pt x="3422015" y="2548890"/>
                  </a:lnTo>
                  <a:lnTo>
                    <a:pt x="3415665" y="2554605"/>
                  </a:lnTo>
                  <a:lnTo>
                    <a:pt x="3408680" y="2559368"/>
                  </a:lnTo>
                  <a:lnTo>
                    <a:pt x="3401060" y="2563495"/>
                  </a:lnTo>
                  <a:lnTo>
                    <a:pt x="3393440" y="2567305"/>
                  </a:lnTo>
                  <a:lnTo>
                    <a:pt x="3385185" y="2569845"/>
                  </a:lnTo>
                  <a:lnTo>
                    <a:pt x="3376930" y="2571750"/>
                  </a:lnTo>
                  <a:lnTo>
                    <a:pt x="3368358" y="2573020"/>
                  </a:lnTo>
                  <a:lnTo>
                    <a:pt x="3359785" y="2573338"/>
                  </a:lnTo>
                  <a:lnTo>
                    <a:pt x="3350578" y="2573020"/>
                  </a:lnTo>
                  <a:lnTo>
                    <a:pt x="3346450" y="2572068"/>
                  </a:lnTo>
                  <a:lnTo>
                    <a:pt x="3342005" y="2571433"/>
                  </a:lnTo>
                  <a:lnTo>
                    <a:pt x="3337560" y="2570163"/>
                  </a:lnTo>
                  <a:lnTo>
                    <a:pt x="3333115" y="2568893"/>
                  </a:lnTo>
                  <a:lnTo>
                    <a:pt x="3048952" y="2476500"/>
                  </a:lnTo>
                  <a:lnTo>
                    <a:pt x="3035935" y="2499995"/>
                  </a:lnTo>
                  <a:lnTo>
                    <a:pt x="3023235" y="2523173"/>
                  </a:lnTo>
                  <a:lnTo>
                    <a:pt x="3009900" y="2546033"/>
                  </a:lnTo>
                  <a:lnTo>
                    <a:pt x="2996248" y="2568893"/>
                  </a:lnTo>
                  <a:lnTo>
                    <a:pt x="2981960" y="2590800"/>
                  </a:lnTo>
                  <a:lnTo>
                    <a:pt x="2967355" y="2613025"/>
                  </a:lnTo>
                  <a:lnTo>
                    <a:pt x="2952115" y="2634933"/>
                  </a:lnTo>
                  <a:lnTo>
                    <a:pt x="2936875" y="2656523"/>
                  </a:lnTo>
                  <a:lnTo>
                    <a:pt x="2921318" y="2677478"/>
                  </a:lnTo>
                  <a:lnTo>
                    <a:pt x="2905125" y="2698115"/>
                  </a:lnTo>
                  <a:lnTo>
                    <a:pt x="2888615" y="2718753"/>
                  </a:lnTo>
                  <a:lnTo>
                    <a:pt x="2871788" y="2739073"/>
                  </a:lnTo>
                  <a:lnTo>
                    <a:pt x="2854325" y="2759076"/>
                  </a:lnTo>
                  <a:lnTo>
                    <a:pt x="2837180" y="2778761"/>
                  </a:lnTo>
                  <a:lnTo>
                    <a:pt x="2819082" y="2797811"/>
                  </a:lnTo>
                  <a:lnTo>
                    <a:pt x="2800985" y="2817178"/>
                  </a:lnTo>
                  <a:lnTo>
                    <a:pt x="2976880" y="3059431"/>
                  </a:lnTo>
                  <a:lnTo>
                    <a:pt x="2979738" y="3063241"/>
                  </a:lnTo>
                  <a:lnTo>
                    <a:pt x="2981960" y="3067368"/>
                  </a:lnTo>
                  <a:lnTo>
                    <a:pt x="2986088" y="3075306"/>
                  </a:lnTo>
                  <a:lnTo>
                    <a:pt x="2988945" y="3083243"/>
                  </a:lnTo>
                  <a:lnTo>
                    <a:pt x="2991802" y="3091816"/>
                  </a:lnTo>
                  <a:lnTo>
                    <a:pt x="2993072" y="3100071"/>
                  </a:lnTo>
                  <a:lnTo>
                    <a:pt x="2994025" y="3108643"/>
                  </a:lnTo>
                  <a:lnTo>
                    <a:pt x="2994025" y="3117216"/>
                  </a:lnTo>
                  <a:lnTo>
                    <a:pt x="2992755" y="3125788"/>
                  </a:lnTo>
                  <a:lnTo>
                    <a:pt x="2991168" y="3134043"/>
                  </a:lnTo>
                  <a:lnTo>
                    <a:pt x="2988628" y="3142298"/>
                  </a:lnTo>
                  <a:lnTo>
                    <a:pt x="2985770" y="3150236"/>
                  </a:lnTo>
                  <a:lnTo>
                    <a:pt x="2981642" y="3157538"/>
                  </a:lnTo>
                  <a:lnTo>
                    <a:pt x="2976562" y="3165158"/>
                  </a:lnTo>
                  <a:lnTo>
                    <a:pt x="2970848" y="3171826"/>
                  </a:lnTo>
                  <a:lnTo>
                    <a:pt x="2967990" y="3175001"/>
                  </a:lnTo>
                  <a:lnTo>
                    <a:pt x="2964498" y="3177858"/>
                  </a:lnTo>
                  <a:lnTo>
                    <a:pt x="2961322" y="3181033"/>
                  </a:lnTo>
                  <a:lnTo>
                    <a:pt x="2957512" y="3183573"/>
                  </a:lnTo>
                  <a:lnTo>
                    <a:pt x="2712720" y="3361056"/>
                  </a:lnTo>
                  <a:lnTo>
                    <a:pt x="2709228" y="3363913"/>
                  </a:lnTo>
                  <a:lnTo>
                    <a:pt x="2705100" y="3366453"/>
                  </a:lnTo>
                  <a:lnTo>
                    <a:pt x="2697162" y="3370581"/>
                  </a:lnTo>
                  <a:lnTo>
                    <a:pt x="2688908" y="3373756"/>
                  </a:lnTo>
                  <a:lnTo>
                    <a:pt x="2680652" y="3376296"/>
                  </a:lnTo>
                  <a:lnTo>
                    <a:pt x="2671762" y="3377883"/>
                  </a:lnTo>
                  <a:lnTo>
                    <a:pt x="2663508" y="3378518"/>
                  </a:lnTo>
                  <a:lnTo>
                    <a:pt x="2654935" y="3378518"/>
                  </a:lnTo>
                  <a:lnTo>
                    <a:pt x="2646362" y="3377248"/>
                  </a:lnTo>
                  <a:lnTo>
                    <a:pt x="2638108" y="3375978"/>
                  </a:lnTo>
                  <a:lnTo>
                    <a:pt x="2629852" y="3373121"/>
                  </a:lnTo>
                  <a:lnTo>
                    <a:pt x="2621915" y="3369946"/>
                  </a:lnTo>
                  <a:lnTo>
                    <a:pt x="2614295" y="3365818"/>
                  </a:lnTo>
                  <a:lnTo>
                    <a:pt x="2606992" y="3360738"/>
                  </a:lnTo>
                  <a:lnTo>
                    <a:pt x="2600325" y="3355023"/>
                  </a:lnTo>
                  <a:lnTo>
                    <a:pt x="2597468" y="3352166"/>
                  </a:lnTo>
                  <a:lnTo>
                    <a:pt x="2593975" y="3348673"/>
                  </a:lnTo>
                  <a:lnTo>
                    <a:pt x="2591435" y="3345498"/>
                  </a:lnTo>
                  <a:lnTo>
                    <a:pt x="2588260" y="3341688"/>
                  </a:lnTo>
                  <a:lnTo>
                    <a:pt x="2412682" y="3099753"/>
                  </a:lnTo>
                  <a:lnTo>
                    <a:pt x="2388870" y="3110866"/>
                  </a:lnTo>
                  <a:lnTo>
                    <a:pt x="2365692" y="3122296"/>
                  </a:lnTo>
                  <a:lnTo>
                    <a:pt x="2341562" y="3132773"/>
                  </a:lnTo>
                  <a:lnTo>
                    <a:pt x="2317432" y="3142933"/>
                  </a:lnTo>
                  <a:lnTo>
                    <a:pt x="2292985" y="3152776"/>
                  </a:lnTo>
                  <a:lnTo>
                    <a:pt x="2268538" y="3161666"/>
                  </a:lnTo>
                  <a:lnTo>
                    <a:pt x="2243772" y="3170873"/>
                  </a:lnTo>
                  <a:lnTo>
                    <a:pt x="2218690" y="3179128"/>
                  </a:lnTo>
                  <a:lnTo>
                    <a:pt x="2193608" y="3187066"/>
                  </a:lnTo>
                  <a:lnTo>
                    <a:pt x="2167890" y="3194368"/>
                  </a:lnTo>
                  <a:lnTo>
                    <a:pt x="2142490" y="3201671"/>
                  </a:lnTo>
                  <a:lnTo>
                    <a:pt x="2116772" y="3208021"/>
                  </a:lnTo>
                  <a:lnTo>
                    <a:pt x="2091055" y="3214371"/>
                  </a:lnTo>
                  <a:lnTo>
                    <a:pt x="2064702" y="3220086"/>
                  </a:lnTo>
                  <a:lnTo>
                    <a:pt x="2038350" y="3225483"/>
                  </a:lnTo>
                  <a:lnTo>
                    <a:pt x="2011998" y="3229928"/>
                  </a:lnTo>
                  <a:lnTo>
                    <a:pt x="2011998" y="3529013"/>
                  </a:lnTo>
                  <a:lnTo>
                    <a:pt x="2011998" y="3533458"/>
                  </a:lnTo>
                  <a:lnTo>
                    <a:pt x="2011362" y="3537903"/>
                  </a:lnTo>
                  <a:lnTo>
                    <a:pt x="2010728" y="3542666"/>
                  </a:lnTo>
                  <a:lnTo>
                    <a:pt x="2010092" y="3547111"/>
                  </a:lnTo>
                  <a:lnTo>
                    <a:pt x="2007870" y="3555366"/>
                  </a:lnTo>
                  <a:lnTo>
                    <a:pt x="2005012" y="3563621"/>
                  </a:lnTo>
                  <a:lnTo>
                    <a:pt x="2001202" y="3571558"/>
                  </a:lnTo>
                  <a:lnTo>
                    <a:pt x="1996758" y="3578543"/>
                  </a:lnTo>
                  <a:lnTo>
                    <a:pt x="1991678" y="3585846"/>
                  </a:lnTo>
                  <a:lnTo>
                    <a:pt x="1985962" y="3591878"/>
                  </a:lnTo>
                  <a:lnTo>
                    <a:pt x="1979612" y="3597911"/>
                  </a:lnTo>
                  <a:lnTo>
                    <a:pt x="1972628" y="3602673"/>
                  </a:lnTo>
                  <a:lnTo>
                    <a:pt x="1965325" y="3607118"/>
                  </a:lnTo>
                  <a:lnTo>
                    <a:pt x="1957705" y="3610928"/>
                  </a:lnTo>
                  <a:lnTo>
                    <a:pt x="1949450" y="3614103"/>
                  </a:lnTo>
                  <a:lnTo>
                    <a:pt x="1940878" y="3616326"/>
                  </a:lnTo>
                  <a:lnTo>
                    <a:pt x="1931670" y="3617278"/>
                  </a:lnTo>
                  <a:lnTo>
                    <a:pt x="1927225" y="3617913"/>
                  </a:lnTo>
                  <a:lnTo>
                    <a:pt x="1922780" y="3617913"/>
                  </a:lnTo>
                  <a:lnTo>
                    <a:pt x="1620520" y="3617913"/>
                  </a:lnTo>
                  <a:lnTo>
                    <a:pt x="1615758" y="3617913"/>
                  </a:lnTo>
                  <a:lnTo>
                    <a:pt x="1611630" y="3617278"/>
                  </a:lnTo>
                  <a:lnTo>
                    <a:pt x="1602422" y="3616326"/>
                  </a:lnTo>
                  <a:lnTo>
                    <a:pt x="1594168" y="3614103"/>
                  </a:lnTo>
                  <a:lnTo>
                    <a:pt x="1585912" y="3610928"/>
                  </a:lnTo>
                  <a:lnTo>
                    <a:pt x="1577975" y="3607118"/>
                  </a:lnTo>
                  <a:lnTo>
                    <a:pt x="1570990" y="3602673"/>
                  </a:lnTo>
                  <a:lnTo>
                    <a:pt x="1563688" y="3597911"/>
                  </a:lnTo>
                  <a:lnTo>
                    <a:pt x="1557655" y="3591878"/>
                  </a:lnTo>
                  <a:lnTo>
                    <a:pt x="1551622" y="3585846"/>
                  </a:lnTo>
                  <a:lnTo>
                    <a:pt x="1546860" y="3578543"/>
                  </a:lnTo>
                  <a:lnTo>
                    <a:pt x="1542415" y="3571558"/>
                  </a:lnTo>
                  <a:lnTo>
                    <a:pt x="1538605" y="3563621"/>
                  </a:lnTo>
                  <a:lnTo>
                    <a:pt x="1535430" y="3555366"/>
                  </a:lnTo>
                  <a:lnTo>
                    <a:pt x="1533208" y="3547111"/>
                  </a:lnTo>
                  <a:lnTo>
                    <a:pt x="1532572" y="3542666"/>
                  </a:lnTo>
                  <a:lnTo>
                    <a:pt x="1531620" y="3537903"/>
                  </a:lnTo>
                  <a:lnTo>
                    <a:pt x="1531302" y="3533458"/>
                  </a:lnTo>
                  <a:lnTo>
                    <a:pt x="1531302" y="3529013"/>
                  </a:lnTo>
                  <a:lnTo>
                    <a:pt x="1531302" y="3229928"/>
                  </a:lnTo>
                  <a:lnTo>
                    <a:pt x="1504950" y="3225483"/>
                  </a:lnTo>
                  <a:lnTo>
                    <a:pt x="1478598" y="3220086"/>
                  </a:lnTo>
                  <a:lnTo>
                    <a:pt x="1452245" y="3214371"/>
                  </a:lnTo>
                  <a:lnTo>
                    <a:pt x="1426845" y="3208021"/>
                  </a:lnTo>
                  <a:lnTo>
                    <a:pt x="1400810" y="3201671"/>
                  </a:lnTo>
                  <a:lnTo>
                    <a:pt x="1375092" y="3194368"/>
                  </a:lnTo>
                  <a:lnTo>
                    <a:pt x="1350010" y="3187066"/>
                  </a:lnTo>
                  <a:lnTo>
                    <a:pt x="1324928" y="3179128"/>
                  </a:lnTo>
                  <a:lnTo>
                    <a:pt x="1299528" y="3170873"/>
                  </a:lnTo>
                  <a:lnTo>
                    <a:pt x="1274762" y="3161666"/>
                  </a:lnTo>
                  <a:lnTo>
                    <a:pt x="1250315" y="3152776"/>
                  </a:lnTo>
                  <a:lnTo>
                    <a:pt x="1225868" y="3142933"/>
                  </a:lnTo>
                  <a:lnTo>
                    <a:pt x="1201738" y="3132773"/>
                  </a:lnTo>
                  <a:lnTo>
                    <a:pt x="1177925" y="3122296"/>
                  </a:lnTo>
                  <a:lnTo>
                    <a:pt x="1154430" y="3110866"/>
                  </a:lnTo>
                  <a:lnTo>
                    <a:pt x="1130618" y="3099753"/>
                  </a:lnTo>
                  <a:lnTo>
                    <a:pt x="955040" y="3342006"/>
                  </a:lnTo>
                  <a:lnTo>
                    <a:pt x="952182" y="3345816"/>
                  </a:lnTo>
                  <a:lnTo>
                    <a:pt x="949325" y="3349308"/>
                  </a:lnTo>
                  <a:lnTo>
                    <a:pt x="946150" y="3352483"/>
                  </a:lnTo>
                  <a:lnTo>
                    <a:pt x="942975" y="3355658"/>
                  </a:lnTo>
                  <a:lnTo>
                    <a:pt x="935990" y="3361056"/>
                  </a:lnTo>
                  <a:lnTo>
                    <a:pt x="929005" y="3366136"/>
                  </a:lnTo>
                  <a:lnTo>
                    <a:pt x="921385" y="3369946"/>
                  </a:lnTo>
                  <a:lnTo>
                    <a:pt x="913448" y="3373121"/>
                  </a:lnTo>
                  <a:lnTo>
                    <a:pt x="905192" y="3375978"/>
                  </a:lnTo>
                  <a:lnTo>
                    <a:pt x="896938" y="3377248"/>
                  </a:lnTo>
                  <a:lnTo>
                    <a:pt x="888365" y="3378518"/>
                  </a:lnTo>
                  <a:lnTo>
                    <a:pt x="879792" y="3378518"/>
                  </a:lnTo>
                  <a:lnTo>
                    <a:pt x="870902" y="3377883"/>
                  </a:lnTo>
                  <a:lnTo>
                    <a:pt x="862648" y="3376296"/>
                  </a:lnTo>
                  <a:lnTo>
                    <a:pt x="854075" y="3373756"/>
                  </a:lnTo>
                  <a:lnTo>
                    <a:pt x="846138" y="3370581"/>
                  </a:lnTo>
                  <a:lnTo>
                    <a:pt x="837882" y="3366453"/>
                  </a:lnTo>
                  <a:lnTo>
                    <a:pt x="834072" y="3363913"/>
                  </a:lnTo>
                  <a:lnTo>
                    <a:pt x="830262" y="3361056"/>
                  </a:lnTo>
                  <a:lnTo>
                    <a:pt x="586105" y="3183573"/>
                  </a:lnTo>
                  <a:lnTo>
                    <a:pt x="582930" y="3181033"/>
                  </a:lnTo>
                  <a:lnTo>
                    <a:pt x="579438" y="3177858"/>
                  </a:lnTo>
                  <a:lnTo>
                    <a:pt x="575945" y="3175001"/>
                  </a:lnTo>
                  <a:lnTo>
                    <a:pt x="573088" y="3171826"/>
                  </a:lnTo>
                  <a:lnTo>
                    <a:pt x="567372" y="3165158"/>
                  </a:lnTo>
                  <a:lnTo>
                    <a:pt x="562610" y="3157538"/>
                  </a:lnTo>
                  <a:lnTo>
                    <a:pt x="558482" y="3150236"/>
                  </a:lnTo>
                  <a:lnTo>
                    <a:pt x="554990" y="3142298"/>
                  </a:lnTo>
                  <a:lnTo>
                    <a:pt x="552450" y="3134043"/>
                  </a:lnTo>
                  <a:lnTo>
                    <a:pt x="550862" y="3125788"/>
                  </a:lnTo>
                  <a:lnTo>
                    <a:pt x="549592" y="3117216"/>
                  </a:lnTo>
                  <a:lnTo>
                    <a:pt x="549592" y="3108643"/>
                  </a:lnTo>
                  <a:lnTo>
                    <a:pt x="550545" y="3100071"/>
                  </a:lnTo>
                  <a:lnTo>
                    <a:pt x="551815" y="3091816"/>
                  </a:lnTo>
                  <a:lnTo>
                    <a:pt x="554355" y="3083243"/>
                  </a:lnTo>
                  <a:lnTo>
                    <a:pt x="557530" y="3075306"/>
                  </a:lnTo>
                  <a:lnTo>
                    <a:pt x="559435" y="3071178"/>
                  </a:lnTo>
                  <a:lnTo>
                    <a:pt x="561340" y="3067368"/>
                  </a:lnTo>
                  <a:lnTo>
                    <a:pt x="563880" y="3063241"/>
                  </a:lnTo>
                  <a:lnTo>
                    <a:pt x="566738" y="3059431"/>
                  </a:lnTo>
                  <a:lnTo>
                    <a:pt x="742632" y="2817178"/>
                  </a:lnTo>
                  <a:lnTo>
                    <a:pt x="724218" y="2797811"/>
                  </a:lnTo>
                  <a:lnTo>
                    <a:pt x="706755" y="2778761"/>
                  </a:lnTo>
                  <a:lnTo>
                    <a:pt x="688975" y="2759076"/>
                  </a:lnTo>
                  <a:lnTo>
                    <a:pt x="671512" y="2739073"/>
                  </a:lnTo>
                  <a:lnTo>
                    <a:pt x="655002" y="2718753"/>
                  </a:lnTo>
                  <a:lnTo>
                    <a:pt x="638492" y="2698115"/>
                  </a:lnTo>
                  <a:lnTo>
                    <a:pt x="622300" y="2677478"/>
                  </a:lnTo>
                  <a:lnTo>
                    <a:pt x="606425" y="2656523"/>
                  </a:lnTo>
                  <a:lnTo>
                    <a:pt x="591185" y="2634933"/>
                  </a:lnTo>
                  <a:lnTo>
                    <a:pt x="576580" y="2613025"/>
                  </a:lnTo>
                  <a:lnTo>
                    <a:pt x="561658" y="2590800"/>
                  </a:lnTo>
                  <a:lnTo>
                    <a:pt x="547370" y="2568893"/>
                  </a:lnTo>
                  <a:lnTo>
                    <a:pt x="534035" y="2546033"/>
                  </a:lnTo>
                  <a:lnTo>
                    <a:pt x="520382" y="2523173"/>
                  </a:lnTo>
                  <a:lnTo>
                    <a:pt x="507682" y="2499995"/>
                  </a:lnTo>
                  <a:lnTo>
                    <a:pt x="494665" y="2476500"/>
                  </a:lnTo>
                  <a:lnTo>
                    <a:pt x="209868" y="2568893"/>
                  </a:lnTo>
                  <a:lnTo>
                    <a:pt x="205740" y="2570163"/>
                  </a:lnTo>
                  <a:lnTo>
                    <a:pt x="201295" y="2571433"/>
                  </a:lnTo>
                  <a:lnTo>
                    <a:pt x="196850" y="2572068"/>
                  </a:lnTo>
                  <a:lnTo>
                    <a:pt x="192722" y="2573020"/>
                  </a:lnTo>
                  <a:lnTo>
                    <a:pt x="183515" y="2573338"/>
                  </a:lnTo>
                  <a:lnTo>
                    <a:pt x="174942" y="2573020"/>
                  </a:lnTo>
                  <a:lnTo>
                    <a:pt x="166688" y="2571750"/>
                  </a:lnTo>
                  <a:lnTo>
                    <a:pt x="158115" y="2569845"/>
                  </a:lnTo>
                  <a:lnTo>
                    <a:pt x="150177" y="2567305"/>
                  </a:lnTo>
                  <a:lnTo>
                    <a:pt x="142240" y="2563495"/>
                  </a:lnTo>
                  <a:lnTo>
                    <a:pt x="134620" y="2559368"/>
                  </a:lnTo>
                  <a:lnTo>
                    <a:pt x="127952" y="2554605"/>
                  </a:lnTo>
                  <a:lnTo>
                    <a:pt x="121602" y="2548890"/>
                  </a:lnTo>
                  <a:lnTo>
                    <a:pt x="115570" y="2542540"/>
                  </a:lnTo>
                  <a:lnTo>
                    <a:pt x="109855" y="2535555"/>
                  </a:lnTo>
                  <a:lnTo>
                    <a:pt x="105410" y="2528253"/>
                  </a:lnTo>
                  <a:lnTo>
                    <a:pt x="101282" y="2520315"/>
                  </a:lnTo>
                  <a:lnTo>
                    <a:pt x="99377" y="2516188"/>
                  </a:lnTo>
                  <a:lnTo>
                    <a:pt x="97790" y="2512060"/>
                  </a:lnTo>
                  <a:lnTo>
                    <a:pt x="4445" y="2224405"/>
                  </a:lnTo>
                  <a:lnTo>
                    <a:pt x="3492" y="2220278"/>
                  </a:lnTo>
                  <a:lnTo>
                    <a:pt x="2222" y="2215833"/>
                  </a:lnTo>
                  <a:lnTo>
                    <a:pt x="1587" y="2211388"/>
                  </a:lnTo>
                  <a:lnTo>
                    <a:pt x="635" y="2206625"/>
                  </a:lnTo>
                  <a:lnTo>
                    <a:pt x="0" y="2198053"/>
                  </a:lnTo>
                  <a:lnTo>
                    <a:pt x="317" y="2189480"/>
                  </a:lnTo>
                  <a:lnTo>
                    <a:pt x="1587" y="2180908"/>
                  </a:lnTo>
                  <a:lnTo>
                    <a:pt x="3810" y="2172653"/>
                  </a:lnTo>
                  <a:lnTo>
                    <a:pt x="6350" y="2164398"/>
                  </a:lnTo>
                  <a:lnTo>
                    <a:pt x="9842" y="2156778"/>
                  </a:lnTo>
                  <a:lnTo>
                    <a:pt x="13970" y="2149158"/>
                  </a:lnTo>
                  <a:lnTo>
                    <a:pt x="19050" y="2142173"/>
                  </a:lnTo>
                  <a:lnTo>
                    <a:pt x="24447" y="2135505"/>
                  </a:lnTo>
                  <a:lnTo>
                    <a:pt x="30797" y="2129790"/>
                  </a:lnTo>
                  <a:lnTo>
                    <a:pt x="37465" y="2124393"/>
                  </a:lnTo>
                  <a:lnTo>
                    <a:pt x="45085" y="2119630"/>
                  </a:lnTo>
                  <a:lnTo>
                    <a:pt x="49212" y="2117725"/>
                  </a:lnTo>
                  <a:lnTo>
                    <a:pt x="53340" y="2115820"/>
                  </a:lnTo>
                  <a:lnTo>
                    <a:pt x="57467" y="2113915"/>
                  </a:lnTo>
                  <a:lnTo>
                    <a:pt x="61595" y="2112328"/>
                  </a:lnTo>
                  <a:lnTo>
                    <a:pt x="346392" y="2019618"/>
                  </a:lnTo>
                  <a:lnTo>
                    <a:pt x="342900" y="1993900"/>
                  </a:lnTo>
                  <a:lnTo>
                    <a:pt x="339725" y="1967865"/>
                  </a:lnTo>
                  <a:lnTo>
                    <a:pt x="337185" y="1941830"/>
                  </a:lnTo>
                  <a:lnTo>
                    <a:pt x="334962" y="1915478"/>
                  </a:lnTo>
                  <a:lnTo>
                    <a:pt x="333375" y="1889125"/>
                  </a:lnTo>
                  <a:lnTo>
                    <a:pt x="331788" y="1862455"/>
                  </a:lnTo>
                  <a:lnTo>
                    <a:pt x="331152" y="1835785"/>
                  </a:lnTo>
                  <a:lnTo>
                    <a:pt x="331152" y="1809115"/>
                  </a:lnTo>
                  <a:lnTo>
                    <a:pt x="331152" y="1782445"/>
                  </a:lnTo>
                  <a:lnTo>
                    <a:pt x="331788" y="1755775"/>
                  </a:lnTo>
                  <a:lnTo>
                    <a:pt x="333375" y="1729423"/>
                  </a:lnTo>
                  <a:lnTo>
                    <a:pt x="334962" y="1703070"/>
                  </a:lnTo>
                  <a:lnTo>
                    <a:pt x="337185" y="1676718"/>
                  </a:lnTo>
                  <a:lnTo>
                    <a:pt x="339725" y="1650365"/>
                  </a:lnTo>
                  <a:lnTo>
                    <a:pt x="342900" y="1624330"/>
                  </a:lnTo>
                  <a:lnTo>
                    <a:pt x="346392" y="1598295"/>
                  </a:lnTo>
                  <a:lnTo>
                    <a:pt x="61595" y="1506220"/>
                  </a:lnTo>
                  <a:lnTo>
                    <a:pt x="57467" y="1504633"/>
                  </a:lnTo>
                  <a:lnTo>
                    <a:pt x="53340" y="1502728"/>
                  </a:lnTo>
                  <a:lnTo>
                    <a:pt x="45085" y="1498600"/>
                  </a:lnTo>
                  <a:lnTo>
                    <a:pt x="37465" y="1494155"/>
                  </a:lnTo>
                  <a:lnTo>
                    <a:pt x="30797" y="1488440"/>
                  </a:lnTo>
                  <a:lnTo>
                    <a:pt x="24447" y="1482408"/>
                  </a:lnTo>
                  <a:lnTo>
                    <a:pt x="19050" y="1476058"/>
                  </a:lnTo>
                  <a:lnTo>
                    <a:pt x="13970" y="1468755"/>
                  </a:lnTo>
                  <a:lnTo>
                    <a:pt x="9842" y="1461453"/>
                  </a:lnTo>
                  <a:lnTo>
                    <a:pt x="6350" y="1453833"/>
                  </a:lnTo>
                  <a:lnTo>
                    <a:pt x="3810" y="1445578"/>
                  </a:lnTo>
                  <a:lnTo>
                    <a:pt x="1587" y="1437323"/>
                  </a:lnTo>
                  <a:lnTo>
                    <a:pt x="317" y="1428750"/>
                  </a:lnTo>
                  <a:lnTo>
                    <a:pt x="0" y="1419860"/>
                  </a:lnTo>
                  <a:lnTo>
                    <a:pt x="635" y="1411288"/>
                  </a:lnTo>
                  <a:lnTo>
                    <a:pt x="1587" y="1406843"/>
                  </a:lnTo>
                  <a:lnTo>
                    <a:pt x="2222" y="1402398"/>
                  </a:lnTo>
                  <a:lnTo>
                    <a:pt x="3492" y="1397635"/>
                  </a:lnTo>
                  <a:lnTo>
                    <a:pt x="4445" y="1393508"/>
                  </a:lnTo>
                  <a:lnTo>
                    <a:pt x="97790" y="1106488"/>
                  </a:lnTo>
                  <a:lnTo>
                    <a:pt x="99377" y="1102043"/>
                  </a:lnTo>
                  <a:lnTo>
                    <a:pt x="101282" y="1097915"/>
                  </a:lnTo>
                  <a:lnTo>
                    <a:pt x="103187" y="1093788"/>
                  </a:lnTo>
                  <a:lnTo>
                    <a:pt x="105410" y="1089978"/>
                  </a:lnTo>
                  <a:lnTo>
                    <a:pt x="109855" y="1082358"/>
                  </a:lnTo>
                  <a:lnTo>
                    <a:pt x="115570" y="1075690"/>
                  </a:lnTo>
                  <a:lnTo>
                    <a:pt x="121602" y="1069340"/>
                  </a:lnTo>
                  <a:lnTo>
                    <a:pt x="127952" y="1063625"/>
                  </a:lnTo>
                  <a:lnTo>
                    <a:pt x="134620" y="1058863"/>
                  </a:lnTo>
                  <a:lnTo>
                    <a:pt x="142240" y="1054735"/>
                  </a:lnTo>
                  <a:lnTo>
                    <a:pt x="150177" y="1051243"/>
                  </a:lnTo>
                  <a:lnTo>
                    <a:pt x="158115" y="1048068"/>
                  </a:lnTo>
                  <a:lnTo>
                    <a:pt x="166688" y="1046480"/>
                  </a:lnTo>
                  <a:lnTo>
                    <a:pt x="174942" y="1045210"/>
                  </a:lnTo>
                  <a:lnTo>
                    <a:pt x="183515" y="1044893"/>
                  </a:lnTo>
                  <a:lnTo>
                    <a:pt x="192722" y="1045528"/>
                  </a:lnTo>
                  <a:lnTo>
                    <a:pt x="196850" y="1046480"/>
                  </a:lnTo>
                  <a:lnTo>
                    <a:pt x="201295" y="1047115"/>
                  </a:lnTo>
                  <a:lnTo>
                    <a:pt x="205740" y="1048068"/>
                  </a:lnTo>
                  <a:lnTo>
                    <a:pt x="209868" y="1049338"/>
                  </a:lnTo>
                  <a:lnTo>
                    <a:pt x="494665" y="1141413"/>
                  </a:lnTo>
                  <a:lnTo>
                    <a:pt x="507682" y="1118235"/>
                  </a:lnTo>
                  <a:lnTo>
                    <a:pt x="520382" y="1095375"/>
                  </a:lnTo>
                  <a:lnTo>
                    <a:pt x="534035" y="1072198"/>
                  </a:lnTo>
                  <a:lnTo>
                    <a:pt x="547370" y="1049655"/>
                  </a:lnTo>
                  <a:lnTo>
                    <a:pt x="561658" y="1027113"/>
                  </a:lnTo>
                  <a:lnTo>
                    <a:pt x="576580" y="1005205"/>
                  </a:lnTo>
                  <a:lnTo>
                    <a:pt x="591185" y="983615"/>
                  </a:lnTo>
                  <a:lnTo>
                    <a:pt x="606425" y="961707"/>
                  </a:lnTo>
                  <a:lnTo>
                    <a:pt x="622300" y="940752"/>
                  </a:lnTo>
                  <a:lnTo>
                    <a:pt x="638492" y="919797"/>
                  </a:lnTo>
                  <a:lnTo>
                    <a:pt x="655002" y="899160"/>
                  </a:lnTo>
                  <a:lnTo>
                    <a:pt x="671512" y="878840"/>
                  </a:lnTo>
                  <a:lnTo>
                    <a:pt x="688975" y="858837"/>
                  </a:lnTo>
                  <a:lnTo>
                    <a:pt x="706755" y="839470"/>
                  </a:lnTo>
                  <a:lnTo>
                    <a:pt x="724218" y="819785"/>
                  </a:lnTo>
                  <a:lnTo>
                    <a:pt x="742632" y="801052"/>
                  </a:lnTo>
                  <a:lnTo>
                    <a:pt x="566420" y="558800"/>
                  </a:lnTo>
                  <a:lnTo>
                    <a:pt x="563562" y="554990"/>
                  </a:lnTo>
                  <a:lnTo>
                    <a:pt x="561340" y="551180"/>
                  </a:lnTo>
                  <a:lnTo>
                    <a:pt x="559118" y="547370"/>
                  </a:lnTo>
                  <a:lnTo>
                    <a:pt x="557212" y="543242"/>
                  </a:lnTo>
                  <a:lnTo>
                    <a:pt x="554355" y="534987"/>
                  </a:lnTo>
                  <a:lnTo>
                    <a:pt x="551498" y="526732"/>
                  </a:lnTo>
                  <a:lnTo>
                    <a:pt x="550228" y="518160"/>
                  </a:lnTo>
                  <a:lnTo>
                    <a:pt x="549592" y="509270"/>
                  </a:lnTo>
                  <a:lnTo>
                    <a:pt x="549592" y="500697"/>
                  </a:lnTo>
                  <a:lnTo>
                    <a:pt x="550862" y="492442"/>
                  </a:lnTo>
                  <a:lnTo>
                    <a:pt x="552450" y="483870"/>
                  </a:lnTo>
                  <a:lnTo>
                    <a:pt x="554990" y="475932"/>
                  </a:lnTo>
                  <a:lnTo>
                    <a:pt x="558482" y="467677"/>
                  </a:lnTo>
                  <a:lnTo>
                    <a:pt x="562610" y="460057"/>
                  </a:lnTo>
                  <a:lnTo>
                    <a:pt x="567372" y="453072"/>
                  </a:lnTo>
                  <a:lnTo>
                    <a:pt x="573088" y="446087"/>
                  </a:lnTo>
                  <a:lnTo>
                    <a:pt x="575945" y="442912"/>
                  </a:lnTo>
                  <a:lnTo>
                    <a:pt x="579438" y="439737"/>
                  </a:lnTo>
                  <a:lnTo>
                    <a:pt x="582930" y="436880"/>
                  </a:lnTo>
                  <a:lnTo>
                    <a:pt x="586105" y="434022"/>
                  </a:lnTo>
                  <a:lnTo>
                    <a:pt x="830898" y="256857"/>
                  </a:lnTo>
                  <a:lnTo>
                    <a:pt x="834708" y="254317"/>
                  </a:lnTo>
                  <a:lnTo>
                    <a:pt x="838200" y="251777"/>
                  </a:lnTo>
                  <a:lnTo>
                    <a:pt x="842328" y="249872"/>
                  </a:lnTo>
                  <a:lnTo>
                    <a:pt x="846138" y="247967"/>
                  </a:lnTo>
                  <a:lnTo>
                    <a:pt x="854392" y="244475"/>
                  </a:lnTo>
                  <a:lnTo>
                    <a:pt x="862648" y="242252"/>
                  </a:lnTo>
                  <a:lnTo>
                    <a:pt x="871538" y="240665"/>
                  </a:lnTo>
                  <a:lnTo>
                    <a:pt x="880110" y="240030"/>
                  </a:lnTo>
                  <a:lnTo>
                    <a:pt x="888365" y="240030"/>
                  </a:lnTo>
                  <a:lnTo>
                    <a:pt x="896938" y="240665"/>
                  </a:lnTo>
                  <a:lnTo>
                    <a:pt x="905192" y="242570"/>
                  </a:lnTo>
                  <a:lnTo>
                    <a:pt x="913448" y="245110"/>
                  </a:lnTo>
                  <a:lnTo>
                    <a:pt x="921385" y="248602"/>
                  </a:lnTo>
                  <a:lnTo>
                    <a:pt x="929005" y="252412"/>
                  </a:lnTo>
                  <a:lnTo>
                    <a:pt x="935990" y="257175"/>
                  </a:lnTo>
                  <a:lnTo>
                    <a:pt x="942975" y="262890"/>
                  </a:lnTo>
                  <a:lnTo>
                    <a:pt x="946150" y="266065"/>
                  </a:lnTo>
                  <a:lnTo>
                    <a:pt x="949325" y="269240"/>
                  </a:lnTo>
                  <a:lnTo>
                    <a:pt x="952182" y="272732"/>
                  </a:lnTo>
                  <a:lnTo>
                    <a:pt x="955040" y="276542"/>
                  </a:lnTo>
                  <a:lnTo>
                    <a:pt x="1130618" y="518477"/>
                  </a:lnTo>
                  <a:lnTo>
                    <a:pt x="1154430" y="507047"/>
                  </a:lnTo>
                  <a:lnTo>
                    <a:pt x="1177925" y="496252"/>
                  </a:lnTo>
                  <a:lnTo>
                    <a:pt x="1201738" y="485457"/>
                  </a:lnTo>
                  <a:lnTo>
                    <a:pt x="1225868" y="475615"/>
                  </a:lnTo>
                  <a:lnTo>
                    <a:pt x="1250315" y="465772"/>
                  </a:lnTo>
                  <a:lnTo>
                    <a:pt x="1274762" y="456247"/>
                  </a:lnTo>
                  <a:lnTo>
                    <a:pt x="1299528" y="447675"/>
                  </a:lnTo>
                  <a:lnTo>
                    <a:pt x="1324928" y="439102"/>
                  </a:lnTo>
                  <a:lnTo>
                    <a:pt x="1350010" y="431165"/>
                  </a:lnTo>
                  <a:lnTo>
                    <a:pt x="1375092" y="423545"/>
                  </a:lnTo>
                  <a:lnTo>
                    <a:pt x="1400810" y="416877"/>
                  </a:lnTo>
                  <a:lnTo>
                    <a:pt x="1426845" y="410210"/>
                  </a:lnTo>
                  <a:lnTo>
                    <a:pt x="1452245" y="404177"/>
                  </a:lnTo>
                  <a:lnTo>
                    <a:pt x="1478598" y="398462"/>
                  </a:lnTo>
                  <a:lnTo>
                    <a:pt x="1504950" y="393065"/>
                  </a:lnTo>
                  <a:lnTo>
                    <a:pt x="1531302" y="388620"/>
                  </a:lnTo>
                  <a:lnTo>
                    <a:pt x="1531302" y="89217"/>
                  </a:lnTo>
                  <a:lnTo>
                    <a:pt x="1531302" y="84455"/>
                  </a:lnTo>
                  <a:lnTo>
                    <a:pt x="1531620" y="80010"/>
                  </a:lnTo>
                  <a:lnTo>
                    <a:pt x="1532572" y="75565"/>
                  </a:lnTo>
                  <a:lnTo>
                    <a:pt x="1533208" y="71120"/>
                  </a:lnTo>
                  <a:lnTo>
                    <a:pt x="1535430" y="62865"/>
                  </a:lnTo>
                  <a:lnTo>
                    <a:pt x="1538605" y="54610"/>
                  </a:lnTo>
                  <a:lnTo>
                    <a:pt x="1542415" y="46672"/>
                  </a:lnTo>
                  <a:lnTo>
                    <a:pt x="1546860" y="39370"/>
                  </a:lnTo>
                  <a:lnTo>
                    <a:pt x="1551622" y="32385"/>
                  </a:lnTo>
                  <a:lnTo>
                    <a:pt x="1557655" y="26352"/>
                  </a:lnTo>
                  <a:lnTo>
                    <a:pt x="1563688" y="20320"/>
                  </a:lnTo>
                  <a:lnTo>
                    <a:pt x="1570990" y="15240"/>
                  </a:lnTo>
                  <a:lnTo>
                    <a:pt x="1577975" y="10795"/>
                  </a:lnTo>
                  <a:lnTo>
                    <a:pt x="1585912" y="6985"/>
                  </a:lnTo>
                  <a:lnTo>
                    <a:pt x="1594168" y="4127"/>
                  </a:lnTo>
                  <a:lnTo>
                    <a:pt x="1602422" y="1905"/>
                  </a:lnTo>
                  <a:lnTo>
                    <a:pt x="1607185" y="952"/>
                  </a:lnTo>
                  <a:lnTo>
                    <a:pt x="1611630" y="317"/>
                  </a:lnTo>
                  <a:lnTo>
                    <a:pt x="161575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6" name="文本框 59"/>
            <p:cNvSpPr txBox="1"/>
            <p:nvPr/>
          </p:nvSpPr>
          <p:spPr>
            <a:xfrm>
              <a:off x="3102008" y="4128107"/>
              <a:ext cx="13572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客户</a:t>
              </a:r>
              <a:r>
                <a:rPr lang="zh-CN" alt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拓展</a:t>
              </a: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4242039" y="1907602"/>
            <a:ext cx="2369358" cy="2553482"/>
            <a:chOff x="4078604" y="2478655"/>
            <a:chExt cx="2369358" cy="2553482"/>
          </a:xfrm>
        </p:grpSpPr>
        <p:sp>
          <p:nvSpPr>
            <p:cNvPr id="48" name="任意多边形 47"/>
            <p:cNvSpPr/>
            <p:nvPr/>
          </p:nvSpPr>
          <p:spPr>
            <a:xfrm>
              <a:off x="4078604" y="2478655"/>
              <a:ext cx="2369358" cy="2553482"/>
            </a:xfrm>
            <a:custGeom>
              <a:avLst/>
              <a:gdLst>
                <a:gd name="connsiteX0" fmla="*/ 1184679 w 2369358"/>
                <a:gd name="connsiteY0" fmla="*/ 0 h 2553482"/>
                <a:gd name="connsiteX1" fmla="*/ 2369358 w 2369358"/>
                <a:gd name="connsiteY1" fmla="*/ 1184679 h 2553482"/>
                <a:gd name="connsiteX2" fmla="*/ 1423433 w 2369358"/>
                <a:gd name="connsiteY2" fmla="*/ 2345290 h 2553482"/>
                <a:gd name="connsiteX3" fmla="*/ 1321945 w 2369358"/>
                <a:gd name="connsiteY3" fmla="*/ 2360779 h 2553482"/>
                <a:gd name="connsiteX4" fmla="*/ 1223444 w 2369358"/>
                <a:gd name="connsiteY4" fmla="*/ 2553482 h 2553482"/>
                <a:gd name="connsiteX5" fmla="*/ 1132988 w 2369358"/>
                <a:gd name="connsiteY5" fmla="*/ 2366748 h 2553482"/>
                <a:gd name="connsiteX6" fmla="*/ 1063553 w 2369358"/>
                <a:gd name="connsiteY6" fmla="*/ 2363242 h 2553482"/>
                <a:gd name="connsiteX7" fmla="*/ 0 w 2369358"/>
                <a:gd name="connsiteY7" fmla="*/ 1184679 h 2553482"/>
                <a:gd name="connsiteX8" fmla="*/ 1184679 w 2369358"/>
                <a:gd name="connsiteY8" fmla="*/ 0 h 2553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69358" h="2553482">
                  <a:moveTo>
                    <a:pt x="1184679" y="0"/>
                  </a:moveTo>
                  <a:cubicBezTo>
                    <a:pt x="1838959" y="0"/>
                    <a:pt x="2369358" y="530399"/>
                    <a:pt x="2369358" y="1184679"/>
                  </a:cubicBezTo>
                  <a:cubicBezTo>
                    <a:pt x="2369358" y="1757174"/>
                    <a:pt x="1963272" y="2234823"/>
                    <a:pt x="1423433" y="2345290"/>
                  </a:cubicBezTo>
                  <a:lnTo>
                    <a:pt x="1321945" y="2360779"/>
                  </a:lnTo>
                  <a:lnTo>
                    <a:pt x="1223444" y="2553482"/>
                  </a:lnTo>
                  <a:lnTo>
                    <a:pt x="1132988" y="2366748"/>
                  </a:lnTo>
                  <a:lnTo>
                    <a:pt x="1063553" y="2363242"/>
                  </a:lnTo>
                  <a:cubicBezTo>
                    <a:pt x="466171" y="2302574"/>
                    <a:pt x="0" y="1798067"/>
                    <a:pt x="0" y="1184679"/>
                  </a:cubicBezTo>
                  <a:cubicBezTo>
                    <a:pt x="0" y="530399"/>
                    <a:pt x="530399" y="0"/>
                    <a:pt x="1184679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49" name="组合 48"/>
            <p:cNvGrpSpPr/>
            <p:nvPr/>
          </p:nvGrpSpPr>
          <p:grpSpPr>
            <a:xfrm>
              <a:off x="4481480" y="3268683"/>
              <a:ext cx="1562853" cy="1004204"/>
              <a:chOff x="4584178" y="2621791"/>
              <a:chExt cx="1562853" cy="1004204"/>
            </a:xfrm>
          </p:grpSpPr>
          <p:sp>
            <p:nvSpPr>
              <p:cNvPr id="50" name="KSO_Shape"/>
              <p:cNvSpPr/>
              <p:nvPr/>
            </p:nvSpPr>
            <p:spPr bwMode="auto">
              <a:xfrm>
                <a:off x="5143687" y="2621791"/>
                <a:ext cx="441100" cy="441836"/>
              </a:xfrm>
              <a:custGeom>
                <a:avLst/>
                <a:gdLst>
                  <a:gd name="T0" fmla="*/ 923363 w 1752600"/>
                  <a:gd name="T1" fmla="*/ 1417153 h 1754188"/>
                  <a:gd name="T2" fmla="*/ 958587 w 1752600"/>
                  <a:gd name="T3" fmla="*/ 1476612 h 1754188"/>
                  <a:gd name="T4" fmla="*/ 945181 w 1752600"/>
                  <a:gd name="T5" fmla="*/ 1530763 h 1754188"/>
                  <a:gd name="T6" fmla="*/ 886299 w 1752600"/>
                  <a:gd name="T7" fmla="*/ 1566067 h 1754188"/>
                  <a:gd name="T8" fmla="*/ 832675 w 1752600"/>
                  <a:gd name="T9" fmla="*/ 1552795 h 1754188"/>
                  <a:gd name="T10" fmla="*/ 797714 w 1752600"/>
                  <a:gd name="T11" fmla="*/ 1493335 h 1754188"/>
                  <a:gd name="T12" fmla="*/ 810857 w 1752600"/>
                  <a:gd name="T13" fmla="*/ 1439185 h 1754188"/>
                  <a:gd name="T14" fmla="*/ 869739 w 1752600"/>
                  <a:gd name="T15" fmla="*/ 1403616 h 1754188"/>
                  <a:gd name="T16" fmla="*/ 1526266 w 1752600"/>
                  <a:gd name="T17" fmla="*/ 809406 h 1754188"/>
                  <a:gd name="T18" fmla="*/ 1561836 w 1752600"/>
                  <a:gd name="T19" fmla="*/ 868866 h 1754188"/>
                  <a:gd name="T20" fmla="*/ 1548298 w 1752600"/>
                  <a:gd name="T21" fmla="*/ 923016 h 1754188"/>
                  <a:gd name="T22" fmla="*/ 1488839 w 1752600"/>
                  <a:gd name="T23" fmla="*/ 958586 h 1754188"/>
                  <a:gd name="T24" fmla="*/ 1434954 w 1752600"/>
                  <a:gd name="T25" fmla="*/ 945048 h 1754188"/>
                  <a:gd name="T26" fmla="*/ 1399385 w 1752600"/>
                  <a:gd name="T27" fmla="*/ 885589 h 1754188"/>
                  <a:gd name="T28" fmla="*/ 1412922 w 1752600"/>
                  <a:gd name="T29" fmla="*/ 831438 h 1754188"/>
                  <a:gd name="T30" fmla="*/ 1472116 w 1752600"/>
                  <a:gd name="T31" fmla="*/ 795869 h 1754188"/>
                  <a:gd name="T32" fmla="*/ 931422 w 1752600"/>
                  <a:gd name="T33" fmla="*/ 210375 h 1754188"/>
                  <a:gd name="T34" fmla="*/ 985331 w 1752600"/>
                  <a:gd name="T35" fmla="*/ 812351 h 1754188"/>
                  <a:gd name="T36" fmla="*/ 997223 w 1752600"/>
                  <a:gd name="T37" fmla="*/ 915108 h 1754188"/>
                  <a:gd name="T38" fmla="*/ 946749 w 1752600"/>
                  <a:gd name="T39" fmla="*/ 982906 h 1754188"/>
                  <a:gd name="T40" fmla="*/ 857693 w 1752600"/>
                  <a:gd name="T41" fmla="*/ 1003564 h 1754188"/>
                  <a:gd name="T42" fmla="*/ 763351 w 1752600"/>
                  <a:gd name="T43" fmla="*/ 937354 h 1754188"/>
                  <a:gd name="T44" fmla="*/ 353480 w 1752600"/>
                  <a:gd name="T45" fmla="*/ 893921 h 1754188"/>
                  <a:gd name="T46" fmla="*/ 383342 w 1752600"/>
                  <a:gd name="T47" fmla="*/ 820296 h 1754188"/>
                  <a:gd name="T48" fmla="*/ 815147 w 1752600"/>
                  <a:gd name="T49" fmla="*/ 764945 h 1754188"/>
                  <a:gd name="T50" fmla="*/ 858486 w 1752600"/>
                  <a:gd name="T51" fmla="*/ 180713 h 1754188"/>
                  <a:gd name="T52" fmla="*/ 670516 w 1752600"/>
                  <a:gd name="T53" fmla="*/ 152975 h 1754188"/>
                  <a:gd name="T54" fmla="*/ 441192 w 1752600"/>
                  <a:gd name="T55" fmla="*/ 263340 h 1754188"/>
                  <a:gd name="T56" fmla="*/ 263181 w 1752600"/>
                  <a:gd name="T57" fmla="*/ 441458 h 1754188"/>
                  <a:gd name="T58" fmla="*/ 152883 w 1752600"/>
                  <a:gd name="T59" fmla="*/ 670921 h 1754188"/>
                  <a:gd name="T60" fmla="*/ 126168 w 1752600"/>
                  <a:gd name="T61" fmla="*/ 934791 h 1754188"/>
                  <a:gd name="T62" fmla="*/ 190707 w 1752600"/>
                  <a:gd name="T63" fmla="*/ 1186485 h 1754188"/>
                  <a:gd name="T64" fmla="*/ 332216 w 1752600"/>
                  <a:gd name="T65" fmla="*/ 1396099 h 1754188"/>
                  <a:gd name="T66" fmla="*/ 534297 w 1752600"/>
                  <a:gd name="T67" fmla="*/ 1547221 h 1754188"/>
                  <a:gd name="T68" fmla="*/ 780550 w 1752600"/>
                  <a:gd name="T69" fmla="*/ 1623709 h 1754188"/>
                  <a:gd name="T70" fmla="*/ 1045847 w 1752600"/>
                  <a:gd name="T71" fmla="*/ 1610476 h 1754188"/>
                  <a:gd name="T72" fmla="*/ 1281255 w 1752600"/>
                  <a:gd name="T73" fmla="*/ 1511227 h 1754188"/>
                  <a:gd name="T74" fmla="*/ 1467730 w 1752600"/>
                  <a:gd name="T75" fmla="*/ 1341578 h 1754188"/>
                  <a:gd name="T76" fmla="*/ 1588873 w 1752600"/>
                  <a:gd name="T77" fmla="*/ 1118202 h 1754188"/>
                  <a:gd name="T78" fmla="*/ 1628019 w 1752600"/>
                  <a:gd name="T79" fmla="*/ 857509 h 1754188"/>
                  <a:gd name="T80" fmla="*/ 1576176 w 1752600"/>
                  <a:gd name="T81" fmla="*/ 601315 h 1754188"/>
                  <a:gd name="T82" fmla="*/ 1444718 w 1752600"/>
                  <a:gd name="T83" fmla="*/ 384820 h 1754188"/>
                  <a:gd name="T84" fmla="*/ 1250573 w 1752600"/>
                  <a:gd name="T85" fmla="*/ 224170 h 1754188"/>
                  <a:gd name="T86" fmla="*/ 1009345 w 1752600"/>
                  <a:gd name="T87" fmla="*/ 136037 h 1754188"/>
                  <a:gd name="T88" fmla="*/ 987656 w 1752600"/>
                  <a:gd name="T89" fmla="*/ 7146 h 1754188"/>
                  <a:gd name="T90" fmla="*/ 1274907 w 1752600"/>
                  <a:gd name="T91" fmla="*/ 96337 h 1754188"/>
                  <a:gd name="T92" fmla="*/ 1510315 w 1752600"/>
                  <a:gd name="T93" fmla="*/ 272074 h 1754188"/>
                  <a:gd name="T94" fmla="*/ 1675101 w 1752600"/>
                  <a:gd name="T95" fmla="*/ 516358 h 1754188"/>
                  <a:gd name="T96" fmla="*/ 1749955 w 1752600"/>
                  <a:gd name="T97" fmla="*/ 809605 h 1754188"/>
                  <a:gd name="T98" fmla="*/ 1719273 w 1752600"/>
                  <a:gd name="T99" fmla="*/ 1116879 h 1754188"/>
                  <a:gd name="T100" fmla="*/ 1590724 w 1752600"/>
                  <a:gd name="T101" fmla="*/ 1384453 h 1754188"/>
                  <a:gd name="T102" fmla="*/ 1383353 w 1752600"/>
                  <a:gd name="T103" fmla="*/ 1591949 h 1754188"/>
                  <a:gd name="T104" fmla="*/ 1115940 w 1752600"/>
                  <a:gd name="T105" fmla="*/ 1720576 h 1754188"/>
                  <a:gd name="T106" fmla="*/ 809116 w 1752600"/>
                  <a:gd name="T107" fmla="*/ 1751277 h 1754188"/>
                  <a:gd name="T108" fmla="*/ 516046 w 1752600"/>
                  <a:gd name="T109" fmla="*/ 1676377 h 1754188"/>
                  <a:gd name="T110" fmla="*/ 271909 w 1752600"/>
                  <a:gd name="T111" fmla="*/ 1511492 h 1754188"/>
                  <a:gd name="T112" fmla="*/ 95750 w 1752600"/>
                  <a:gd name="T113" fmla="*/ 1275941 h 1754188"/>
                  <a:gd name="T114" fmla="*/ 6877 w 1752600"/>
                  <a:gd name="T115" fmla="*/ 988782 h 1754188"/>
                  <a:gd name="T116" fmla="*/ 22483 w 1752600"/>
                  <a:gd name="T117" fmla="*/ 679126 h 1754188"/>
                  <a:gd name="T118" fmla="*/ 138071 w 1752600"/>
                  <a:gd name="T119" fmla="*/ 404935 h 1754188"/>
                  <a:gd name="T120" fmla="*/ 335655 w 1752600"/>
                  <a:gd name="T121" fmla="*/ 187117 h 1754188"/>
                  <a:gd name="T122" fmla="*/ 595662 w 1752600"/>
                  <a:gd name="T123" fmla="*/ 46051 h 1754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752600" h="1754188">
                    <a:moveTo>
                      <a:pt x="873945" y="1403350"/>
                    </a:moveTo>
                    <a:lnTo>
                      <a:pt x="877888" y="1403350"/>
                    </a:lnTo>
                    <a:lnTo>
                      <a:pt x="882356" y="1403350"/>
                    </a:lnTo>
                    <a:lnTo>
                      <a:pt x="886299" y="1403616"/>
                    </a:lnTo>
                    <a:lnTo>
                      <a:pt x="890505" y="1404146"/>
                    </a:lnTo>
                    <a:lnTo>
                      <a:pt x="894448" y="1404943"/>
                    </a:lnTo>
                    <a:lnTo>
                      <a:pt x="898128" y="1405739"/>
                    </a:lnTo>
                    <a:lnTo>
                      <a:pt x="901808" y="1406801"/>
                    </a:lnTo>
                    <a:lnTo>
                      <a:pt x="906014" y="1408393"/>
                    </a:lnTo>
                    <a:lnTo>
                      <a:pt x="909432" y="1409455"/>
                    </a:lnTo>
                    <a:lnTo>
                      <a:pt x="913112" y="1411048"/>
                    </a:lnTo>
                    <a:lnTo>
                      <a:pt x="916529" y="1412906"/>
                    </a:lnTo>
                    <a:lnTo>
                      <a:pt x="919946" y="1415030"/>
                    </a:lnTo>
                    <a:lnTo>
                      <a:pt x="923363" y="1417153"/>
                    </a:lnTo>
                    <a:lnTo>
                      <a:pt x="929672" y="1421931"/>
                    </a:lnTo>
                    <a:lnTo>
                      <a:pt x="935192" y="1427240"/>
                    </a:lnTo>
                    <a:lnTo>
                      <a:pt x="940450" y="1432814"/>
                    </a:lnTo>
                    <a:lnTo>
                      <a:pt x="945181" y="1439185"/>
                    </a:lnTo>
                    <a:lnTo>
                      <a:pt x="947284" y="1442636"/>
                    </a:lnTo>
                    <a:lnTo>
                      <a:pt x="949124" y="1446086"/>
                    </a:lnTo>
                    <a:lnTo>
                      <a:pt x="951227" y="1449537"/>
                    </a:lnTo>
                    <a:lnTo>
                      <a:pt x="952804" y="1452988"/>
                    </a:lnTo>
                    <a:lnTo>
                      <a:pt x="953856" y="1456704"/>
                    </a:lnTo>
                    <a:lnTo>
                      <a:pt x="955433" y="1460420"/>
                    </a:lnTo>
                    <a:lnTo>
                      <a:pt x="956484" y="1464667"/>
                    </a:lnTo>
                    <a:lnTo>
                      <a:pt x="957273" y="1468384"/>
                    </a:lnTo>
                    <a:lnTo>
                      <a:pt x="958062" y="1472365"/>
                    </a:lnTo>
                    <a:lnTo>
                      <a:pt x="958587" y="1476612"/>
                    </a:lnTo>
                    <a:lnTo>
                      <a:pt x="958850" y="1480594"/>
                    </a:lnTo>
                    <a:lnTo>
                      <a:pt x="958850" y="1485107"/>
                    </a:lnTo>
                    <a:lnTo>
                      <a:pt x="958850" y="1489088"/>
                    </a:lnTo>
                    <a:lnTo>
                      <a:pt x="958587" y="1493335"/>
                    </a:lnTo>
                    <a:lnTo>
                      <a:pt x="958062" y="1497317"/>
                    </a:lnTo>
                    <a:lnTo>
                      <a:pt x="957273" y="1501299"/>
                    </a:lnTo>
                    <a:lnTo>
                      <a:pt x="956484" y="1505546"/>
                    </a:lnTo>
                    <a:lnTo>
                      <a:pt x="955433" y="1509262"/>
                    </a:lnTo>
                    <a:lnTo>
                      <a:pt x="953856" y="1512978"/>
                    </a:lnTo>
                    <a:lnTo>
                      <a:pt x="952804" y="1516694"/>
                    </a:lnTo>
                    <a:lnTo>
                      <a:pt x="951227" y="1520145"/>
                    </a:lnTo>
                    <a:lnTo>
                      <a:pt x="949124" y="1524127"/>
                    </a:lnTo>
                    <a:lnTo>
                      <a:pt x="947284" y="1527312"/>
                    </a:lnTo>
                    <a:lnTo>
                      <a:pt x="945181" y="1530763"/>
                    </a:lnTo>
                    <a:lnTo>
                      <a:pt x="940450" y="1536868"/>
                    </a:lnTo>
                    <a:lnTo>
                      <a:pt x="935192" y="1542973"/>
                    </a:lnTo>
                    <a:lnTo>
                      <a:pt x="929672" y="1548017"/>
                    </a:lnTo>
                    <a:lnTo>
                      <a:pt x="923363" y="1552795"/>
                    </a:lnTo>
                    <a:lnTo>
                      <a:pt x="919946" y="1554918"/>
                    </a:lnTo>
                    <a:lnTo>
                      <a:pt x="916529" y="1556776"/>
                    </a:lnTo>
                    <a:lnTo>
                      <a:pt x="913112" y="1558634"/>
                    </a:lnTo>
                    <a:lnTo>
                      <a:pt x="909432" y="1560227"/>
                    </a:lnTo>
                    <a:lnTo>
                      <a:pt x="906014" y="1561820"/>
                    </a:lnTo>
                    <a:lnTo>
                      <a:pt x="901808" y="1563147"/>
                    </a:lnTo>
                    <a:lnTo>
                      <a:pt x="898128" y="1564209"/>
                    </a:lnTo>
                    <a:lnTo>
                      <a:pt x="894448" y="1565005"/>
                    </a:lnTo>
                    <a:lnTo>
                      <a:pt x="890505" y="1565801"/>
                    </a:lnTo>
                    <a:lnTo>
                      <a:pt x="886299" y="1566067"/>
                    </a:lnTo>
                    <a:lnTo>
                      <a:pt x="882356" y="1566598"/>
                    </a:lnTo>
                    <a:lnTo>
                      <a:pt x="877888" y="1566863"/>
                    </a:lnTo>
                    <a:lnTo>
                      <a:pt x="873945" y="1566598"/>
                    </a:lnTo>
                    <a:lnTo>
                      <a:pt x="869739" y="1566067"/>
                    </a:lnTo>
                    <a:lnTo>
                      <a:pt x="865796" y="1565801"/>
                    </a:lnTo>
                    <a:lnTo>
                      <a:pt x="861853" y="1565005"/>
                    </a:lnTo>
                    <a:lnTo>
                      <a:pt x="857647" y="1564209"/>
                    </a:lnTo>
                    <a:lnTo>
                      <a:pt x="853967" y="1563147"/>
                    </a:lnTo>
                    <a:lnTo>
                      <a:pt x="850287" y="1561820"/>
                    </a:lnTo>
                    <a:lnTo>
                      <a:pt x="846607" y="1560227"/>
                    </a:lnTo>
                    <a:lnTo>
                      <a:pt x="842664" y="1558634"/>
                    </a:lnTo>
                    <a:lnTo>
                      <a:pt x="839247" y="1556776"/>
                    </a:lnTo>
                    <a:lnTo>
                      <a:pt x="835829" y="1554918"/>
                    </a:lnTo>
                    <a:lnTo>
                      <a:pt x="832675" y="1552795"/>
                    </a:lnTo>
                    <a:lnTo>
                      <a:pt x="826629" y="1548017"/>
                    </a:lnTo>
                    <a:lnTo>
                      <a:pt x="820583" y="1542973"/>
                    </a:lnTo>
                    <a:lnTo>
                      <a:pt x="815589" y="1536868"/>
                    </a:lnTo>
                    <a:lnTo>
                      <a:pt x="810857" y="1530763"/>
                    </a:lnTo>
                    <a:lnTo>
                      <a:pt x="808754" y="1527312"/>
                    </a:lnTo>
                    <a:lnTo>
                      <a:pt x="806914" y="1524127"/>
                    </a:lnTo>
                    <a:lnTo>
                      <a:pt x="805074" y="1520145"/>
                    </a:lnTo>
                    <a:lnTo>
                      <a:pt x="803497" y="1516694"/>
                    </a:lnTo>
                    <a:lnTo>
                      <a:pt x="801920" y="1512978"/>
                    </a:lnTo>
                    <a:lnTo>
                      <a:pt x="800605" y="1509262"/>
                    </a:lnTo>
                    <a:lnTo>
                      <a:pt x="799554" y="1505546"/>
                    </a:lnTo>
                    <a:lnTo>
                      <a:pt x="798765" y="1501299"/>
                    </a:lnTo>
                    <a:lnTo>
                      <a:pt x="797977" y="1497317"/>
                    </a:lnTo>
                    <a:lnTo>
                      <a:pt x="797714" y="1493335"/>
                    </a:lnTo>
                    <a:lnTo>
                      <a:pt x="797188" y="1489088"/>
                    </a:lnTo>
                    <a:lnTo>
                      <a:pt x="796925" y="1485107"/>
                    </a:lnTo>
                    <a:lnTo>
                      <a:pt x="797188" y="1480594"/>
                    </a:lnTo>
                    <a:lnTo>
                      <a:pt x="797714" y="1476612"/>
                    </a:lnTo>
                    <a:lnTo>
                      <a:pt x="797977" y="1472365"/>
                    </a:lnTo>
                    <a:lnTo>
                      <a:pt x="798765" y="1468384"/>
                    </a:lnTo>
                    <a:lnTo>
                      <a:pt x="799554" y="1464667"/>
                    </a:lnTo>
                    <a:lnTo>
                      <a:pt x="800605" y="1460420"/>
                    </a:lnTo>
                    <a:lnTo>
                      <a:pt x="801920" y="1456704"/>
                    </a:lnTo>
                    <a:lnTo>
                      <a:pt x="803497" y="1452988"/>
                    </a:lnTo>
                    <a:lnTo>
                      <a:pt x="805074" y="1449537"/>
                    </a:lnTo>
                    <a:lnTo>
                      <a:pt x="806914" y="1446086"/>
                    </a:lnTo>
                    <a:lnTo>
                      <a:pt x="808754" y="1442636"/>
                    </a:lnTo>
                    <a:lnTo>
                      <a:pt x="810857" y="1439185"/>
                    </a:lnTo>
                    <a:lnTo>
                      <a:pt x="815589" y="1432814"/>
                    </a:lnTo>
                    <a:lnTo>
                      <a:pt x="820583" y="1427240"/>
                    </a:lnTo>
                    <a:lnTo>
                      <a:pt x="826629" y="1421931"/>
                    </a:lnTo>
                    <a:lnTo>
                      <a:pt x="832675" y="1417153"/>
                    </a:lnTo>
                    <a:lnTo>
                      <a:pt x="835829" y="1415030"/>
                    </a:lnTo>
                    <a:lnTo>
                      <a:pt x="839247" y="1412906"/>
                    </a:lnTo>
                    <a:lnTo>
                      <a:pt x="842664" y="1411048"/>
                    </a:lnTo>
                    <a:lnTo>
                      <a:pt x="846607" y="1409455"/>
                    </a:lnTo>
                    <a:lnTo>
                      <a:pt x="850287" y="1408393"/>
                    </a:lnTo>
                    <a:lnTo>
                      <a:pt x="853967" y="1406801"/>
                    </a:lnTo>
                    <a:lnTo>
                      <a:pt x="857647" y="1405739"/>
                    </a:lnTo>
                    <a:lnTo>
                      <a:pt x="861853" y="1404943"/>
                    </a:lnTo>
                    <a:lnTo>
                      <a:pt x="865796" y="1404146"/>
                    </a:lnTo>
                    <a:lnTo>
                      <a:pt x="869739" y="1403616"/>
                    </a:lnTo>
                    <a:lnTo>
                      <a:pt x="873945" y="1403350"/>
                    </a:lnTo>
                    <a:close/>
                    <a:moveTo>
                      <a:pt x="1480345" y="795338"/>
                    </a:moveTo>
                    <a:lnTo>
                      <a:pt x="1484857" y="795603"/>
                    </a:lnTo>
                    <a:lnTo>
                      <a:pt x="1488839" y="795869"/>
                    </a:lnTo>
                    <a:lnTo>
                      <a:pt x="1493086" y="796134"/>
                    </a:lnTo>
                    <a:lnTo>
                      <a:pt x="1497068" y="797196"/>
                    </a:lnTo>
                    <a:lnTo>
                      <a:pt x="1500784" y="797727"/>
                    </a:lnTo>
                    <a:lnTo>
                      <a:pt x="1505031" y="799054"/>
                    </a:lnTo>
                    <a:lnTo>
                      <a:pt x="1508747" y="800381"/>
                    </a:lnTo>
                    <a:lnTo>
                      <a:pt x="1512198" y="801974"/>
                    </a:lnTo>
                    <a:lnTo>
                      <a:pt x="1515914" y="803567"/>
                    </a:lnTo>
                    <a:lnTo>
                      <a:pt x="1519365" y="805425"/>
                    </a:lnTo>
                    <a:lnTo>
                      <a:pt x="1522816" y="807283"/>
                    </a:lnTo>
                    <a:lnTo>
                      <a:pt x="1526266" y="809406"/>
                    </a:lnTo>
                    <a:lnTo>
                      <a:pt x="1532637" y="814184"/>
                    </a:lnTo>
                    <a:lnTo>
                      <a:pt x="1538211" y="819228"/>
                    </a:lnTo>
                    <a:lnTo>
                      <a:pt x="1543520" y="825068"/>
                    </a:lnTo>
                    <a:lnTo>
                      <a:pt x="1548298" y="831438"/>
                    </a:lnTo>
                    <a:lnTo>
                      <a:pt x="1550422" y="834624"/>
                    </a:lnTo>
                    <a:lnTo>
                      <a:pt x="1552545" y="838074"/>
                    </a:lnTo>
                    <a:lnTo>
                      <a:pt x="1554403" y="841791"/>
                    </a:lnTo>
                    <a:lnTo>
                      <a:pt x="1555996" y="845241"/>
                    </a:lnTo>
                    <a:lnTo>
                      <a:pt x="1557589" y="848958"/>
                    </a:lnTo>
                    <a:lnTo>
                      <a:pt x="1558650" y="852939"/>
                    </a:lnTo>
                    <a:lnTo>
                      <a:pt x="1559712" y="856655"/>
                    </a:lnTo>
                    <a:lnTo>
                      <a:pt x="1560509" y="860637"/>
                    </a:lnTo>
                    <a:lnTo>
                      <a:pt x="1561305" y="864884"/>
                    </a:lnTo>
                    <a:lnTo>
                      <a:pt x="1561836" y="868866"/>
                    </a:lnTo>
                    <a:lnTo>
                      <a:pt x="1562101" y="872847"/>
                    </a:lnTo>
                    <a:lnTo>
                      <a:pt x="1562101" y="877094"/>
                    </a:lnTo>
                    <a:lnTo>
                      <a:pt x="1562101" y="881342"/>
                    </a:lnTo>
                    <a:lnTo>
                      <a:pt x="1561836" y="885589"/>
                    </a:lnTo>
                    <a:lnTo>
                      <a:pt x="1561305" y="889570"/>
                    </a:lnTo>
                    <a:lnTo>
                      <a:pt x="1560509" y="893817"/>
                    </a:lnTo>
                    <a:lnTo>
                      <a:pt x="1559712" y="897534"/>
                    </a:lnTo>
                    <a:lnTo>
                      <a:pt x="1558650" y="901515"/>
                    </a:lnTo>
                    <a:lnTo>
                      <a:pt x="1557589" y="905497"/>
                    </a:lnTo>
                    <a:lnTo>
                      <a:pt x="1555996" y="908948"/>
                    </a:lnTo>
                    <a:lnTo>
                      <a:pt x="1554403" y="912664"/>
                    </a:lnTo>
                    <a:lnTo>
                      <a:pt x="1552545" y="916115"/>
                    </a:lnTo>
                    <a:lnTo>
                      <a:pt x="1550422" y="919565"/>
                    </a:lnTo>
                    <a:lnTo>
                      <a:pt x="1548298" y="923016"/>
                    </a:lnTo>
                    <a:lnTo>
                      <a:pt x="1543520" y="929387"/>
                    </a:lnTo>
                    <a:lnTo>
                      <a:pt x="1538211" y="934961"/>
                    </a:lnTo>
                    <a:lnTo>
                      <a:pt x="1532637" y="940270"/>
                    </a:lnTo>
                    <a:lnTo>
                      <a:pt x="1526266" y="945048"/>
                    </a:lnTo>
                    <a:lnTo>
                      <a:pt x="1522816" y="947171"/>
                    </a:lnTo>
                    <a:lnTo>
                      <a:pt x="1519365" y="949030"/>
                    </a:lnTo>
                    <a:lnTo>
                      <a:pt x="1515914" y="950888"/>
                    </a:lnTo>
                    <a:lnTo>
                      <a:pt x="1512198" y="952480"/>
                    </a:lnTo>
                    <a:lnTo>
                      <a:pt x="1508747" y="953808"/>
                    </a:lnTo>
                    <a:lnTo>
                      <a:pt x="1505031" y="955400"/>
                    </a:lnTo>
                    <a:lnTo>
                      <a:pt x="1500784" y="956197"/>
                    </a:lnTo>
                    <a:lnTo>
                      <a:pt x="1497068" y="957258"/>
                    </a:lnTo>
                    <a:lnTo>
                      <a:pt x="1493086" y="957789"/>
                    </a:lnTo>
                    <a:lnTo>
                      <a:pt x="1488839" y="958586"/>
                    </a:lnTo>
                    <a:lnTo>
                      <a:pt x="1484857" y="958851"/>
                    </a:lnTo>
                    <a:lnTo>
                      <a:pt x="1480345" y="958851"/>
                    </a:lnTo>
                    <a:lnTo>
                      <a:pt x="1476363" y="958851"/>
                    </a:lnTo>
                    <a:lnTo>
                      <a:pt x="1472116" y="958586"/>
                    </a:lnTo>
                    <a:lnTo>
                      <a:pt x="1468134" y="957789"/>
                    </a:lnTo>
                    <a:lnTo>
                      <a:pt x="1464153" y="957258"/>
                    </a:lnTo>
                    <a:lnTo>
                      <a:pt x="1459906" y="956197"/>
                    </a:lnTo>
                    <a:lnTo>
                      <a:pt x="1456189" y="955400"/>
                    </a:lnTo>
                    <a:lnTo>
                      <a:pt x="1452473" y="953808"/>
                    </a:lnTo>
                    <a:lnTo>
                      <a:pt x="1448757" y="952480"/>
                    </a:lnTo>
                    <a:lnTo>
                      <a:pt x="1445306" y="950888"/>
                    </a:lnTo>
                    <a:lnTo>
                      <a:pt x="1441325" y="949030"/>
                    </a:lnTo>
                    <a:lnTo>
                      <a:pt x="1437874" y="947171"/>
                    </a:lnTo>
                    <a:lnTo>
                      <a:pt x="1434954" y="945048"/>
                    </a:lnTo>
                    <a:lnTo>
                      <a:pt x="1428583" y="940270"/>
                    </a:lnTo>
                    <a:lnTo>
                      <a:pt x="1422478" y="934961"/>
                    </a:lnTo>
                    <a:lnTo>
                      <a:pt x="1417435" y="929387"/>
                    </a:lnTo>
                    <a:lnTo>
                      <a:pt x="1412922" y="923016"/>
                    </a:lnTo>
                    <a:lnTo>
                      <a:pt x="1410533" y="919565"/>
                    </a:lnTo>
                    <a:lnTo>
                      <a:pt x="1408675" y="916115"/>
                    </a:lnTo>
                    <a:lnTo>
                      <a:pt x="1406817" y="912664"/>
                    </a:lnTo>
                    <a:lnTo>
                      <a:pt x="1405224" y="908948"/>
                    </a:lnTo>
                    <a:lnTo>
                      <a:pt x="1403632" y="905497"/>
                    </a:lnTo>
                    <a:lnTo>
                      <a:pt x="1402304" y="901515"/>
                    </a:lnTo>
                    <a:lnTo>
                      <a:pt x="1401243" y="897534"/>
                    </a:lnTo>
                    <a:lnTo>
                      <a:pt x="1400446" y="893817"/>
                    </a:lnTo>
                    <a:lnTo>
                      <a:pt x="1399650" y="889570"/>
                    </a:lnTo>
                    <a:lnTo>
                      <a:pt x="1399385" y="885589"/>
                    </a:lnTo>
                    <a:lnTo>
                      <a:pt x="1398854" y="881342"/>
                    </a:lnTo>
                    <a:lnTo>
                      <a:pt x="1398588" y="877094"/>
                    </a:lnTo>
                    <a:lnTo>
                      <a:pt x="1398854" y="872847"/>
                    </a:lnTo>
                    <a:lnTo>
                      <a:pt x="1399385" y="868866"/>
                    </a:lnTo>
                    <a:lnTo>
                      <a:pt x="1399650" y="864884"/>
                    </a:lnTo>
                    <a:lnTo>
                      <a:pt x="1400446" y="860637"/>
                    </a:lnTo>
                    <a:lnTo>
                      <a:pt x="1401243" y="856655"/>
                    </a:lnTo>
                    <a:lnTo>
                      <a:pt x="1402304" y="852939"/>
                    </a:lnTo>
                    <a:lnTo>
                      <a:pt x="1403632" y="848958"/>
                    </a:lnTo>
                    <a:lnTo>
                      <a:pt x="1405224" y="845241"/>
                    </a:lnTo>
                    <a:lnTo>
                      <a:pt x="1406817" y="841791"/>
                    </a:lnTo>
                    <a:lnTo>
                      <a:pt x="1408675" y="838074"/>
                    </a:lnTo>
                    <a:lnTo>
                      <a:pt x="1410533" y="834624"/>
                    </a:lnTo>
                    <a:lnTo>
                      <a:pt x="1412922" y="831438"/>
                    </a:lnTo>
                    <a:lnTo>
                      <a:pt x="1417435" y="825068"/>
                    </a:lnTo>
                    <a:lnTo>
                      <a:pt x="1422478" y="819228"/>
                    </a:lnTo>
                    <a:lnTo>
                      <a:pt x="1428583" y="814184"/>
                    </a:lnTo>
                    <a:lnTo>
                      <a:pt x="1434954" y="809406"/>
                    </a:lnTo>
                    <a:lnTo>
                      <a:pt x="1437874" y="807283"/>
                    </a:lnTo>
                    <a:lnTo>
                      <a:pt x="1441325" y="805425"/>
                    </a:lnTo>
                    <a:lnTo>
                      <a:pt x="1445306" y="803567"/>
                    </a:lnTo>
                    <a:lnTo>
                      <a:pt x="1448757" y="801974"/>
                    </a:lnTo>
                    <a:lnTo>
                      <a:pt x="1452473" y="800381"/>
                    </a:lnTo>
                    <a:lnTo>
                      <a:pt x="1456189" y="799054"/>
                    </a:lnTo>
                    <a:lnTo>
                      <a:pt x="1459906" y="797727"/>
                    </a:lnTo>
                    <a:lnTo>
                      <a:pt x="1464153" y="797196"/>
                    </a:lnTo>
                    <a:lnTo>
                      <a:pt x="1468134" y="796134"/>
                    </a:lnTo>
                    <a:lnTo>
                      <a:pt x="1472116" y="795869"/>
                    </a:lnTo>
                    <a:lnTo>
                      <a:pt x="1476363" y="795603"/>
                    </a:lnTo>
                    <a:lnTo>
                      <a:pt x="1480345" y="795338"/>
                    </a:lnTo>
                    <a:close/>
                    <a:moveTo>
                      <a:pt x="876984" y="177800"/>
                    </a:moveTo>
                    <a:lnTo>
                      <a:pt x="883326" y="178065"/>
                    </a:lnTo>
                    <a:lnTo>
                      <a:pt x="889669" y="179124"/>
                    </a:lnTo>
                    <a:lnTo>
                      <a:pt x="895482" y="180713"/>
                    </a:lnTo>
                    <a:lnTo>
                      <a:pt x="901032" y="182832"/>
                    </a:lnTo>
                    <a:lnTo>
                      <a:pt x="906581" y="185215"/>
                    </a:lnTo>
                    <a:lnTo>
                      <a:pt x="911867" y="188393"/>
                    </a:lnTo>
                    <a:lnTo>
                      <a:pt x="916359" y="191836"/>
                    </a:lnTo>
                    <a:lnTo>
                      <a:pt x="920851" y="196074"/>
                    </a:lnTo>
                    <a:lnTo>
                      <a:pt x="924815" y="200311"/>
                    </a:lnTo>
                    <a:lnTo>
                      <a:pt x="928251" y="205078"/>
                    </a:lnTo>
                    <a:lnTo>
                      <a:pt x="931422" y="210375"/>
                    </a:lnTo>
                    <a:lnTo>
                      <a:pt x="934065" y="215672"/>
                    </a:lnTo>
                    <a:lnTo>
                      <a:pt x="936179" y="221498"/>
                    </a:lnTo>
                    <a:lnTo>
                      <a:pt x="937764" y="227325"/>
                    </a:lnTo>
                    <a:lnTo>
                      <a:pt x="938821" y="233681"/>
                    </a:lnTo>
                    <a:lnTo>
                      <a:pt x="939086" y="240037"/>
                    </a:lnTo>
                    <a:lnTo>
                      <a:pt x="939086" y="766534"/>
                    </a:lnTo>
                    <a:lnTo>
                      <a:pt x="945956" y="770772"/>
                    </a:lnTo>
                    <a:lnTo>
                      <a:pt x="952827" y="775539"/>
                    </a:lnTo>
                    <a:lnTo>
                      <a:pt x="959169" y="780835"/>
                    </a:lnTo>
                    <a:lnTo>
                      <a:pt x="964983" y="786397"/>
                    </a:lnTo>
                    <a:lnTo>
                      <a:pt x="971061" y="792488"/>
                    </a:lnTo>
                    <a:lnTo>
                      <a:pt x="976082" y="798844"/>
                    </a:lnTo>
                    <a:lnTo>
                      <a:pt x="980839" y="805465"/>
                    </a:lnTo>
                    <a:lnTo>
                      <a:pt x="985331" y="812351"/>
                    </a:lnTo>
                    <a:lnTo>
                      <a:pt x="989295" y="819502"/>
                    </a:lnTo>
                    <a:lnTo>
                      <a:pt x="992995" y="826917"/>
                    </a:lnTo>
                    <a:lnTo>
                      <a:pt x="995902" y="834862"/>
                    </a:lnTo>
                    <a:lnTo>
                      <a:pt x="998545" y="843072"/>
                    </a:lnTo>
                    <a:lnTo>
                      <a:pt x="1000394" y="851282"/>
                    </a:lnTo>
                    <a:lnTo>
                      <a:pt x="1001980" y="859757"/>
                    </a:lnTo>
                    <a:lnTo>
                      <a:pt x="1002773" y="868497"/>
                    </a:lnTo>
                    <a:lnTo>
                      <a:pt x="1003301" y="877236"/>
                    </a:lnTo>
                    <a:lnTo>
                      <a:pt x="1002773" y="883857"/>
                    </a:lnTo>
                    <a:lnTo>
                      <a:pt x="1002244" y="889948"/>
                    </a:lnTo>
                    <a:lnTo>
                      <a:pt x="1001716" y="896569"/>
                    </a:lnTo>
                    <a:lnTo>
                      <a:pt x="1000394" y="902925"/>
                    </a:lnTo>
                    <a:lnTo>
                      <a:pt x="999073" y="909017"/>
                    </a:lnTo>
                    <a:lnTo>
                      <a:pt x="997223" y="915108"/>
                    </a:lnTo>
                    <a:lnTo>
                      <a:pt x="995373" y="921199"/>
                    </a:lnTo>
                    <a:lnTo>
                      <a:pt x="993259" y="926761"/>
                    </a:lnTo>
                    <a:lnTo>
                      <a:pt x="990352" y="932322"/>
                    </a:lnTo>
                    <a:lnTo>
                      <a:pt x="987445" y="938149"/>
                    </a:lnTo>
                    <a:lnTo>
                      <a:pt x="984803" y="943446"/>
                    </a:lnTo>
                    <a:lnTo>
                      <a:pt x="981367" y="948478"/>
                    </a:lnTo>
                    <a:lnTo>
                      <a:pt x="977932" y="953509"/>
                    </a:lnTo>
                    <a:lnTo>
                      <a:pt x="973968" y="958541"/>
                    </a:lnTo>
                    <a:lnTo>
                      <a:pt x="970004" y="962779"/>
                    </a:lnTo>
                    <a:lnTo>
                      <a:pt x="965512" y="967281"/>
                    </a:lnTo>
                    <a:lnTo>
                      <a:pt x="961284" y="971783"/>
                    </a:lnTo>
                    <a:lnTo>
                      <a:pt x="956527" y="975756"/>
                    </a:lnTo>
                    <a:lnTo>
                      <a:pt x="951770" y="979464"/>
                    </a:lnTo>
                    <a:lnTo>
                      <a:pt x="946749" y="982906"/>
                    </a:lnTo>
                    <a:lnTo>
                      <a:pt x="941728" y="986349"/>
                    </a:lnTo>
                    <a:lnTo>
                      <a:pt x="936443" y="989527"/>
                    </a:lnTo>
                    <a:lnTo>
                      <a:pt x="930893" y="992441"/>
                    </a:lnTo>
                    <a:lnTo>
                      <a:pt x="925344" y="994824"/>
                    </a:lnTo>
                    <a:lnTo>
                      <a:pt x="919530" y="996943"/>
                    </a:lnTo>
                    <a:lnTo>
                      <a:pt x="913716" y="999062"/>
                    </a:lnTo>
                    <a:lnTo>
                      <a:pt x="907374" y="1000915"/>
                    </a:lnTo>
                    <a:lnTo>
                      <a:pt x="901560" y="1001975"/>
                    </a:lnTo>
                    <a:lnTo>
                      <a:pt x="895218" y="1003299"/>
                    </a:lnTo>
                    <a:lnTo>
                      <a:pt x="888611" y="1004358"/>
                    </a:lnTo>
                    <a:lnTo>
                      <a:pt x="882269" y="1004623"/>
                    </a:lnTo>
                    <a:lnTo>
                      <a:pt x="875663" y="1004888"/>
                    </a:lnTo>
                    <a:lnTo>
                      <a:pt x="866678" y="1004623"/>
                    </a:lnTo>
                    <a:lnTo>
                      <a:pt x="857693" y="1003564"/>
                    </a:lnTo>
                    <a:lnTo>
                      <a:pt x="849236" y="1001975"/>
                    </a:lnTo>
                    <a:lnTo>
                      <a:pt x="840780" y="999856"/>
                    </a:lnTo>
                    <a:lnTo>
                      <a:pt x="832324" y="997473"/>
                    </a:lnTo>
                    <a:lnTo>
                      <a:pt x="824396" y="994030"/>
                    </a:lnTo>
                    <a:lnTo>
                      <a:pt x="816732" y="990587"/>
                    </a:lnTo>
                    <a:lnTo>
                      <a:pt x="809333" y="986084"/>
                    </a:lnTo>
                    <a:lnTo>
                      <a:pt x="802198" y="981317"/>
                    </a:lnTo>
                    <a:lnTo>
                      <a:pt x="795591" y="976286"/>
                    </a:lnTo>
                    <a:lnTo>
                      <a:pt x="788984" y="970724"/>
                    </a:lnTo>
                    <a:lnTo>
                      <a:pt x="783170" y="964633"/>
                    </a:lnTo>
                    <a:lnTo>
                      <a:pt x="777357" y="958541"/>
                    </a:lnTo>
                    <a:lnTo>
                      <a:pt x="772600" y="951920"/>
                    </a:lnTo>
                    <a:lnTo>
                      <a:pt x="767843" y="944770"/>
                    </a:lnTo>
                    <a:lnTo>
                      <a:pt x="763351" y="937354"/>
                    </a:lnTo>
                    <a:lnTo>
                      <a:pt x="413204" y="937354"/>
                    </a:lnTo>
                    <a:lnTo>
                      <a:pt x="406597" y="937090"/>
                    </a:lnTo>
                    <a:lnTo>
                      <a:pt x="400519" y="936295"/>
                    </a:lnTo>
                    <a:lnTo>
                      <a:pt x="394705" y="934706"/>
                    </a:lnTo>
                    <a:lnTo>
                      <a:pt x="388627" y="932322"/>
                    </a:lnTo>
                    <a:lnTo>
                      <a:pt x="383342" y="929939"/>
                    </a:lnTo>
                    <a:lnTo>
                      <a:pt x="378321" y="926761"/>
                    </a:lnTo>
                    <a:lnTo>
                      <a:pt x="373564" y="923053"/>
                    </a:lnTo>
                    <a:lnTo>
                      <a:pt x="368808" y="919345"/>
                    </a:lnTo>
                    <a:lnTo>
                      <a:pt x="365108" y="914843"/>
                    </a:lnTo>
                    <a:lnTo>
                      <a:pt x="361408" y="909811"/>
                    </a:lnTo>
                    <a:lnTo>
                      <a:pt x="358237" y="904779"/>
                    </a:lnTo>
                    <a:lnTo>
                      <a:pt x="355859" y="899483"/>
                    </a:lnTo>
                    <a:lnTo>
                      <a:pt x="353480" y="893921"/>
                    </a:lnTo>
                    <a:lnTo>
                      <a:pt x="352159" y="887830"/>
                    </a:lnTo>
                    <a:lnTo>
                      <a:pt x="351102" y="881474"/>
                    </a:lnTo>
                    <a:lnTo>
                      <a:pt x="350838" y="875382"/>
                    </a:lnTo>
                    <a:lnTo>
                      <a:pt x="351102" y="868761"/>
                    </a:lnTo>
                    <a:lnTo>
                      <a:pt x="352159" y="862670"/>
                    </a:lnTo>
                    <a:lnTo>
                      <a:pt x="353480" y="856844"/>
                    </a:lnTo>
                    <a:lnTo>
                      <a:pt x="355859" y="850752"/>
                    </a:lnTo>
                    <a:lnTo>
                      <a:pt x="358237" y="845456"/>
                    </a:lnTo>
                    <a:lnTo>
                      <a:pt x="361408" y="840424"/>
                    </a:lnTo>
                    <a:lnTo>
                      <a:pt x="365108" y="835392"/>
                    </a:lnTo>
                    <a:lnTo>
                      <a:pt x="368808" y="831154"/>
                    </a:lnTo>
                    <a:lnTo>
                      <a:pt x="373564" y="827447"/>
                    </a:lnTo>
                    <a:lnTo>
                      <a:pt x="378321" y="823474"/>
                    </a:lnTo>
                    <a:lnTo>
                      <a:pt x="383342" y="820296"/>
                    </a:lnTo>
                    <a:lnTo>
                      <a:pt x="388627" y="817913"/>
                    </a:lnTo>
                    <a:lnTo>
                      <a:pt x="394705" y="815794"/>
                    </a:lnTo>
                    <a:lnTo>
                      <a:pt x="400519" y="814205"/>
                    </a:lnTo>
                    <a:lnTo>
                      <a:pt x="406597" y="813146"/>
                    </a:lnTo>
                    <a:lnTo>
                      <a:pt x="413204" y="812881"/>
                    </a:lnTo>
                    <a:lnTo>
                      <a:pt x="765465" y="812881"/>
                    </a:lnTo>
                    <a:lnTo>
                      <a:pt x="770222" y="805730"/>
                    </a:lnTo>
                    <a:lnTo>
                      <a:pt x="775507" y="798579"/>
                    </a:lnTo>
                    <a:lnTo>
                      <a:pt x="780792" y="791959"/>
                    </a:lnTo>
                    <a:lnTo>
                      <a:pt x="786870" y="785602"/>
                    </a:lnTo>
                    <a:lnTo>
                      <a:pt x="793477" y="779511"/>
                    </a:lnTo>
                    <a:lnTo>
                      <a:pt x="800348" y="774214"/>
                    </a:lnTo>
                    <a:lnTo>
                      <a:pt x="807483" y="769183"/>
                    </a:lnTo>
                    <a:lnTo>
                      <a:pt x="815147" y="764945"/>
                    </a:lnTo>
                    <a:lnTo>
                      <a:pt x="815147" y="240037"/>
                    </a:lnTo>
                    <a:lnTo>
                      <a:pt x="815411" y="233681"/>
                    </a:lnTo>
                    <a:lnTo>
                      <a:pt x="816204" y="227325"/>
                    </a:lnTo>
                    <a:lnTo>
                      <a:pt x="817789" y="221498"/>
                    </a:lnTo>
                    <a:lnTo>
                      <a:pt x="819639" y="215672"/>
                    </a:lnTo>
                    <a:lnTo>
                      <a:pt x="822546" y="210375"/>
                    </a:lnTo>
                    <a:lnTo>
                      <a:pt x="825717" y="205078"/>
                    </a:lnTo>
                    <a:lnTo>
                      <a:pt x="829153" y="200311"/>
                    </a:lnTo>
                    <a:lnTo>
                      <a:pt x="833116" y="196074"/>
                    </a:lnTo>
                    <a:lnTo>
                      <a:pt x="837609" y="191836"/>
                    </a:lnTo>
                    <a:lnTo>
                      <a:pt x="842366" y="188393"/>
                    </a:lnTo>
                    <a:lnTo>
                      <a:pt x="847387" y="185215"/>
                    </a:lnTo>
                    <a:lnTo>
                      <a:pt x="852936" y="182832"/>
                    </a:lnTo>
                    <a:lnTo>
                      <a:pt x="858486" y="180713"/>
                    </a:lnTo>
                    <a:lnTo>
                      <a:pt x="864564" y="179124"/>
                    </a:lnTo>
                    <a:lnTo>
                      <a:pt x="870642" y="178065"/>
                    </a:lnTo>
                    <a:lnTo>
                      <a:pt x="876984" y="177800"/>
                    </a:lnTo>
                    <a:close/>
                    <a:moveTo>
                      <a:pt x="856991" y="124392"/>
                    </a:moveTo>
                    <a:lnTo>
                      <a:pt x="837683" y="125450"/>
                    </a:lnTo>
                    <a:lnTo>
                      <a:pt x="818374" y="126774"/>
                    </a:lnTo>
                    <a:lnTo>
                      <a:pt x="799594" y="128362"/>
                    </a:lnTo>
                    <a:lnTo>
                      <a:pt x="780550" y="130479"/>
                    </a:lnTo>
                    <a:lnTo>
                      <a:pt x="762034" y="132861"/>
                    </a:lnTo>
                    <a:lnTo>
                      <a:pt x="743255" y="136037"/>
                    </a:lnTo>
                    <a:lnTo>
                      <a:pt x="725004" y="139478"/>
                    </a:lnTo>
                    <a:lnTo>
                      <a:pt x="706489" y="143712"/>
                    </a:lnTo>
                    <a:lnTo>
                      <a:pt x="688502" y="147947"/>
                    </a:lnTo>
                    <a:lnTo>
                      <a:pt x="670516" y="152975"/>
                    </a:lnTo>
                    <a:lnTo>
                      <a:pt x="653059" y="158269"/>
                    </a:lnTo>
                    <a:lnTo>
                      <a:pt x="635337" y="164091"/>
                    </a:lnTo>
                    <a:lnTo>
                      <a:pt x="617880" y="169914"/>
                    </a:lnTo>
                    <a:lnTo>
                      <a:pt x="600687" y="176530"/>
                    </a:lnTo>
                    <a:lnTo>
                      <a:pt x="583759" y="183412"/>
                    </a:lnTo>
                    <a:lnTo>
                      <a:pt x="567095" y="191087"/>
                    </a:lnTo>
                    <a:lnTo>
                      <a:pt x="550432" y="198762"/>
                    </a:lnTo>
                    <a:lnTo>
                      <a:pt x="534297" y="206967"/>
                    </a:lnTo>
                    <a:lnTo>
                      <a:pt x="517898" y="215436"/>
                    </a:lnTo>
                    <a:lnTo>
                      <a:pt x="502292" y="224170"/>
                    </a:lnTo>
                    <a:lnTo>
                      <a:pt x="486686" y="233698"/>
                    </a:lnTo>
                    <a:lnTo>
                      <a:pt x="471345" y="242961"/>
                    </a:lnTo>
                    <a:lnTo>
                      <a:pt x="456268" y="253018"/>
                    </a:lnTo>
                    <a:lnTo>
                      <a:pt x="441192" y="263340"/>
                    </a:lnTo>
                    <a:lnTo>
                      <a:pt x="426379" y="274191"/>
                    </a:lnTo>
                    <a:lnTo>
                      <a:pt x="412361" y="285042"/>
                    </a:lnTo>
                    <a:lnTo>
                      <a:pt x="398342" y="296423"/>
                    </a:lnTo>
                    <a:lnTo>
                      <a:pt x="384588" y="308333"/>
                    </a:lnTo>
                    <a:lnTo>
                      <a:pt x="371098" y="320243"/>
                    </a:lnTo>
                    <a:lnTo>
                      <a:pt x="357608" y="332417"/>
                    </a:lnTo>
                    <a:lnTo>
                      <a:pt x="344648" y="344856"/>
                    </a:lnTo>
                    <a:lnTo>
                      <a:pt x="332216" y="358089"/>
                    </a:lnTo>
                    <a:lnTo>
                      <a:pt x="319784" y="371323"/>
                    </a:lnTo>
                    <a:lnTo>
                      <a:pt x="307617" y="384820"/>
                    </a:lnTo>
                    <a:lnTo>
                      <a:pt x="295979" y="398583"/>
                    </a:lnTo>
                    <a:lnTo>
                      <a:pt x="284870" y="412610"/>
                    </a:lnTo>
                    <a:lnTo>
                      <a:pt x="273761" y="427167"/>
                    </a:lnTo>
                    <a:lnTo>
                      <a:pt x="263181" y="441458"/>
                    </a:lnTo>
                    <a:lnTo>
                      <a:pt x="252865" y="456544"/>
                    </a:lnTo>
                    <a:lnTo>
                      <a:pt x="242814" y="471630"/>
                    </a:lnTo>
                    <a:lnTo>
                      <a:pt x="233027" y="486980"/>
                    </a:lnTo>
                    <a:lnTo>
                      <a:pt x="224034" y="502596"/>
                    </a:lnTo>
                    <a:lnTo>
                      <a:pt x="215041" y="518740"/>
                    </a:lnTo>
                    <a:lnTo>
                      <a:pt x="206577" y="534620"/>
                    </a:lnTo>
                    <a:lnTo>
                      <a:pt x="198377" y="551029"/>
                    </a:lnTo>
                    <a:lnTo>
                      <a:pt x="190707" y="567438"/>
                    </a:lnTo>
                    <a:lnTo>
                      <a:pt x="183301" y="584112"/>
                    </a:lnTo>
                    <a:lnTo>
                      <a:pt x="176424" y="601315"/>
                    </a:lnTo>
                    <a:lnTo>
                      <a:pt x="169811" y="618253"/>
                    </a:lnTo>
                    <a:lnTo>
                      <a:pt x="163992" y="635986"/>
                    </a:lnTo>
                    <a:lnTo>
                      <a:pt x="157908" y="653454"/>
                    </a:lnTo>
                    <a:lnTo>
                      <a:pt x="152883" y="670921"/>
                    </a:lnTo>
                    <a:lnTo>
                      <a:pt x="147857" y="689183"/>
                    </a:lnTo>
                    <a:lnTo>
                      <a:pt x="143625" y="707180"/>
                    </a:lnTo>
                    <a:lnTo>
                      <a:pt x="139393" y="725707"/>
                    </a:lnTo>
                    <a:lnTo>
                      <a:pt x="135955" y="743704"/>
                    </a:lnTo>
                    <a:lnTo>
                      <a:pt x="132781" y="762495"/>
                    </a:lnTo>
                    <a:lnTo>
                      <a:pt x="130400" y="781551"/>
                    </a:lnTo>
                    <a:lnTo>
                      <a:pt x="128019" y="800342"/>
                    </a:lnTo>
                    <a:lnTo>
                      <a:pt x="126168" y="819133"/>
                    </a:lnTo>
                    <a:lnTo>
                      <a:pt x="125110" y="838189"/>
                    </a:lnTo>
                    <a:lnTo>
                      <a:pt x="124316" y="857509"/>
                    </a:lnTo>
                    <a:lnTo>
                      <a:pt x="124052" y="877094"/>
                    </a:lnTo>
                    <a:lnTo>
                      <a:pt x="124316" y="896414"/>
                    </a:lnTo>
                    <a:lnTo>
                      <a:pt x="125110" y="915735"/>
                    </a:lnTo>
                    <a:lnTo>
                      <a:pt x="126168" y="934791"/>
                    </a:lnTo>
                    <a:lnTo>
                      <a:pt x="128019" y="953846"/>
                    </a:lnTo>
                    <a:lnTo>
                      <a:pt x="130400" y="972637"/>
                    </a:lnTo>
                    <a:lnTo>
                      <a:pt x="132781" y="991428"/>
                    </a:lnTo>
                    <a:lnTo>
                      <a:pt x="135955" y="1009955"/>
                    </a:lnTo>
                    <a:lnTo>
                      <a:pt x="139393" y="1028481"/>
                    </a:lnTo>
                    <a:lnTo>
                      <a:pt x="143625" y="1046743"/>
                    </a:lnTo>
                    <a:lnTo>
                      <a:pt x="147857" y="1065005"/>
                    </a:lnTo>
                    <a:lnTo>
                      <a:pt x="152883" y="1082737"/>
                    </a:lnTo>
                    <a:lnTo>
                      <a:pt x="157908" y="1100734"/>
                    </a:lnTo>
                    <a:lnTo>
                      <a:pt x="163992" y="1118202"/>
                    </a:lnTo>
                    <a:lnTo>
                      <a:pt x="169811" y="1135405"/>
                    </a:lnTo>
                    <a:lnTo>
                      <a:pt x="176424" y="1152608"/>
                    </a:lnTo>
                    <a:lnTo>
                      <a:pt x="183301" y="1169547"/>
                    </a:lnTo>
                    <a:lnTo>
                      <a:pt x="190707" y="1186485"/>
                    </a:lnTo>
                    <a:lnTo>
                      <a:pt x="198377" y="1203159"/>
                    </a:lnTo>
                    <a:lnTo>
                      <a:pt x="206577" y="1219568"/>
                    </a:lnTo>
                    <a:lnTo>
                      <a:pt x="215041" y="1235448"/>
                    </a:lnTo>
                    <a:lnTo>
                      <a:pt x="224034" y="1251592"/>
                    </a:lnTo>
                    <a:lnTo>
                      <a:pt x="233027" y="1267208"/>
                    </a:lnTo>
                    <a:lnTo>
                      <a:pt x="242814" y="1282558"/>
                    </a:lnTo>
                    <a:lnTo>
                      <a:pt x="252865" y="1297644"/>
                    </a:lnTo>
                    <a:lnTo>
                      <a:pt x="263181" y="1312200"/>
                    </a:lnTo>
                    <a:lnTo>
                      <a:pt x="273761" y="1327021"/>
                    </a:lnTo>
                    <a:lnTo>
                      <a:pt x="284870" y="1341578"/>
                    </a:lnTo>
                    <a:lnTo>
                      <a:pt x="295979" y="1355605"/>
                    </a:lnTo>
                    <a:lnTo>
                      <a:pt x="307617" y="1369368"/>
                    </a:lnTo>
                    <a:lnTo>
                      <a:pt x="319784" y="1382865"/>
                    </a:lnTo>
                    <a:lnTo>
                      <a:pt x="332216" y="1396099"/>
                    </a:lnTo>
                    <a:lnTo>
                      <a:pt x="344648" y="1408803"/>
                    </a:lnTo>
                    <a:lnTo>
                      <a:pt x="357608" y="1421771"/>
                    </a:lnTo>
                    <a:lnTo>
                      <a:pt x="371098" y="1433946"/>
                    </a:lnTo>
                    <a:lnTo>
                      <a:pt x="384588" y="1445855"/>
                    </a:lnTo>
                    <a:lnTo>
                      <a:pt x="398342" y="1457501"/>
                    </a:lnTo>
                    <a:lnTo>
                      <a:pt x="412361" y="1469146"/>
                    </a:lnTo>
                    <a:lnTo>
                      <a:pt x="426379" y="1479997"/>
                    </a:lnTo>
                    <a:lnTo>
                      <a:pt x="441192" y="1490848"/>
                    </a:lnTo>
                    <a:lnTo>
                      <a:pt x="456268" y="1501170"/>
                    </a:lnTo>
                    <a:lnTo>
                      <a:pt x="471345" y="1511227"/>
                    </a:lnTo>
                    <a:lnTo>
                      <a:pt x="486686" y="1520490"/>
                    </a:lnTo>
                    <a:lnTo>
                      <a:pt x="502292" y="1530018"/>
                    </a:lnTo>
                    <a:lnTo>
                      <a:pt x="517898" y="1538752"/>
                    </a:lnTo>
                    <a:lnTo>
                      <a:pt x="534297" y="1547221"/>
                    </a:lnTo>
                    <a:lnTo>
                      <a:pt x="550432" y="1555426"/>
                    </a:lnTo>
                    <a:lnTo>
                      <a:pt x="567095" y="1563101"/>
                    </a:lnTo>
                    <a:lnTo>
                      <a:pt x="583759" y="1570512"/>
                    </a:lnTo>
                    <a:lnTo>
                      <a:pt x="600687" y="1577393"/>
                    </a:lnTo>
                    <a:lnTo>
                      <a:pt x="617880" y="1583745"/>
                    </a:lnTo>
                    <a:lnTo>
                      <a:pt x="635337" y="1590097"/>
                    </a:lnTo>
                    <a:lnTo>
                      <a:pt x="653059" y="1595655"/>
                    </a:lnTo>
                    <a:lnTo>
                      <a:pt x="670516" y="1601213"/>
                    </a:lnTo>
                    <a:lnTo>
                      <a:pt x="688502" y="1605712"/>
                    </a:lnTo>
                    <a:lnTo>
                      <a:pt x="706489" y="1610476"/>
                    </a:lnTo>
                    <a:lnTo>
                      <a:pt x="725004" y="1614181"/>
                    </a:lnTo>
                    <a:lnTo>
                      <a:pt x="743255" y="1618151"/>
                    </a:lnTo>
                    <a:lnTo>
                      <a:pt x="762034" y="1620798"/>
                    </a:lnTo>
                    <a:lnTo>
                      <a:pt x="780550" y="1623709"/>
                    </a:lnTo>
                    <a:lnTo>
                      <a:pt x="799594" y="1625826"/>
                    </a:lnTo>
                    <a:lnTo>
                      <a:pt x="818374" y="1627414"/>
                    </a:lnTo>
                    <a:lnTo>
                      <a:pt x="837683" y="1628738"/>
                    </a:lnTo>
                    <a:lnTo>
                      <a:pt x="856991" y="1629267"/>
                    </a:lnTo>
                    <a:lnTo>
                      <a:pt x="876300" y="1629532"/>
                    </a:lnTo>
                    <a:lnTo>
                      <a:pt x="895873" y="1629267"/>
                    </a:lnTo>
                    <a:lnTo>
                      <a:pt x="914918" y="1628738"/>
                    </a:lnTo>
                    <a:lnTo>
                      <a:pt x="933962" y="1627414"/>
                    </a:lnTo>
                    <a:lnTo>
                      <a:pt x="953271" y="1625826"/>
                    </a:lnTo>
                    <a:lnTo>
                      <a:pt x="972050" y="1623709"/>
                    </a:lnTo>
                    <a:lnTo>
                      <a:pt x="990830" y="1620798"/>
                    </a:lnTo>
                    <a:lnTo>
                      <a:pt x="1009345" y="1618151"/>
                    </a:lnTo>
                    <a:lnTo>
                      <a:pt x="1027861" y="1614181"/>
                    </a:lnTo>
                    <a:lnTo>
                      <a:pt x="1045847" y="1610476"/>
                    </a:lnTo>
                    <a:lnTo>
                      <a:pt x="1064098" y="1605712"/>
                    </a:lnTo>
                    <a:lnTo>
                      <a:pt x="1082084" y="1601213"/>
                    </a:lnTo>
                    <a:lnTo>
                      <a:pt x="1099806" y="1595655"/>
                    </a:lnTo>
                    <a:lnTo>
                      <a:pt x="1117263" y="1590097"/>
                    </a:lnTo>
                    <a:lnTo>
                      <a:pt x="1134720" y="1583745"/>
                    </a:lnTo>
                    <a:lnTo>
                      <a:pt x="1151913" y="1577393"/>
                    </a:lnTo>
                    <a:lnTo>
                      <a:pt x="1168841" y="1570512"/>
                    </a:lnTo>
                    <a:lnTo>
                      <a:pt x="1185769" y="1563101"/>
                    </a:lnTo>
                    <a:lnTo>
                      <a:pt x="1201904" y="1555426"/>
                    </a:lnTo>
                    <a:lnTo>
                      <a:pt x="1218568" y="1547221"/>
                    </a:lnTo>
                    <a:lnTo>
                      <a:pt x="1234702" y="1538752"/>
                    </a:lnTo>
                    <a:lnTo>
                      <a:pt x="1250573" y="1530018"/>
                    </a:lnTo>
                    <a:lnTo>
                      <a:pt x="1265914" y="1520490"/>
                    </a:lnTo>
                    <a:lnTo>
                      <a:pt x="1281255" y="1511227"/>
                    </a:lnTo>
                    <a:lnTo>
                      <a:pt x="1296596" y="1501170"/>
                    </a:lnTo>
                    <a:lnTo>
                      <a:pt x="1311408" y="1490848"/>
                    </a:lnTo>
                    <a:lnTo>
                      <a:pt x="1325956" y="1479997"/>
                    </a:lnTo>
                    <a:lnTo>
                      <a:pt x="1340504" y="1469146"/>
                    </a:lnTo>
                    <a:lnTo>
                      <a:pt x="1354522" y="1457501"/>
                    </a:lnTo>
                    <a:lnTo>
                      <a:pt x="1368277" y="1445855"/>
                    </a:lnTo>
                    <a:lnTo>
                      <a:pt x="1381766" y="1433946"/>
                    </a:lnTo>
                    <a:lnTo>
                      <a:pt x="1394991" y="1421771"/>
                    </a:lnTo>
                    <a:lnTo>
                      <a:pt x="1407952" y="1408803"/>
                    </a:lnTo>
                    <a:lnTo>
                      <a:pt x="1420384" y="1396099"/>
                    </a:lnTo>
                    <a:lnTo>
                      <a:pt x="1432815" y="1382865"/>
                    </a:lnTo>
                    <a:lnTo>
                      <a:pt x="1444718" y="1369368"/>
                    </a:lnTo>
                    <a:lnTo>
                      <a:pt x="1456356" y="1355605"/>
                    </a:lnTo>
                    <a:lnTo>
                      <a:pt x="1467730" y="1341578"/>
                    </a:lnTo>
                    <a:lnTo>
                      <a:pt x="1479104" y="1327021"/>
                    </a:lnTo>
                    <a:lnTo>
                      <a:pt x="1489684" y="1312200"/>
                    </a:lnTo>
                    <a:lnTo>
                      <a:pt x="1499735" y="1297644"/>
                    </a:lnTo>
                    <a:lnTo>
                      <a:pt x="1509786" y="1282558"/>
                    </a:lnTo>
                    <a:lnTo>
                      <a:pt x="1519308" y="1267208"/>
                    </a:lnTo>
                    <a:lnTo>
                      <a:pt x="1528830" y="1251592"/>
                    </a:lnTo>
                    <a:lnTo>
                      <a:pt x="1537559" y="1235448"/>
                    </a:lnTo>
                    <a:lnTo>
                      <a:pt x="1546023" y="1219568"/>
                    </a:lnTo>
                    <a:lnTo>
                      <a:pt x="1554223" y="1203159"/>
                    </a:lnTo>
                    <a:lnTo>
                      <a:pt x="1561893" y="1186485"/>
                    </a:lnTo>
                    <a:lnTo>
                      <a:pt x="1569299" y="1169547"/>
                    </a:lnTo>
                    <a:lnTo>
                      <a:pt x="1576176" y="1152608"/>
                    </a:lnTo>
                    <a:lnTo>
                      <a:pt x="1582789" y="1135405"/>
                    </a:lnTo>
                    <a:lnTo>
                      <a:pt x="1588873" y="1118202"/>
                    </a:lnTo>
                    <a:lnTo>
                      <a:pt x="1594692" y="1100734"/>
                    </a:lnTo>
                    <a:lnTo>
                      <a:pt x="1599982" y="1082737"/>
                    </a:lnTo>
                    <a:lnTo>
                      <a:pt x="1604743" y="1065005"/>
                    </a:lnTo>
                    <a:lnTo>
                      <a:pt x="1608975" y="1046743"/>
                    </a:lnTo>
                    <a:lnTo>
                      <a:pt x="1613207" y="1028481"/>
                    </a:lnTo>
                    <a:lnTo>
                      <a:pt x="1616645" y="1009955"/>
                    </a:lnTo>
                    <a:lnTo>
                      <a:pt x="1619555" y="991428"/>
                    </a:lnTo>
                    <a:lnTo>
                      <a:pt x="1622464" y="972637"/>
                    </a:lnTo>
                    <a:lnTo>
                      <a:pt x="1624581" y="953846"/>
                    </a:lnTo>
                    <a:lnTo>
                      <a:pt x="1626168" y="934791"/>
                    </a:lnTo>
                    <a:lnTo>
                      <a:pt x="1627490" y="915735"/>
                    </a:lnTo>
                    <a:lnTo>
                      <a:pt x="1628019" y="896414"/>
                    </a:lnTo>
                    <a:lnTo>
                      <a:pt x="1628548" y="877094"/>
                    </a:lnTo>
                    <a:lnTo>
                      <a:pt x="1628019" y="857509"/>
                    </a:lnTo>
                    <a:lnTo>
                      <a:pt x="1627490" y="838189"/>
                    </a:lnTo>
                    <a:lnTo>
                      <a:pt x="1626168" y="819133"/>
                    </a:lnTo>
                    <a:lnTo>
                      <a:pt x="1624581" y="800342"/>
                    </a:lnTo>
                    <a:lnTo>
                      <a:pt x="1622464" y="781551"/>
                    </a:lnTo>
                    <a:lnTo>
                      <a:pt x="1619555" y="762495"/>
                    </a:lnTo>
                    <a:lnTo>
                      <a:pt x="1616645" y="743704"/>
                    </a:lnTo>
                    <a:lnTo>
                      <a:pt x="1613207" y="725707"/>
                    </a:lnTo>
                    <a:lnTo>
                      <a:pt x="1608975" y="707180"/>
                    </a:lnTo>
                    <a:lnTo>
                      <a:pt x="1604743" y="689183"/>
                    </a:lnTo>
                    <a:lnTo>
                      <a:pt x="1599982" y="670921"/>
                    </a:lnTo>
                    <a:lnTo>
                      <a:pt x="1594692" y="653454"/>
                    </a:lnTo>
                    <a:lnTo>
                      <a:pt x="1588873" y="635986"/>
                    </a:lnTo>
                    <a:lnTo>
                      <a:pt x="1582789" y="618253"/>
                    </a:lnTo>
                    <a:lnTo>
                      <a:pt x="1576176" y="601315"/>
                    </a:lnTo>
                    <a:lnTo>
                      <a:pt x="1569299" y="584112"/>
                    </a:lnTo>
                    <a:lnTo>
                      <a:pt x="1561893" y="567438"/>
                    </a:lnTo>
                    <a:lnTo>
                      <a:pt x="1554223" y="551029"/>
                    </a:lnTo>
                    <a:lnTo>
                      <a:pt x="1546023" y="534620"/>
                    </a:lnTo>
                    <a:lnTo>
                      <a:pt x="1537559" y="518740"/>
                    </a:lnTo>
                    <a:lnTo>
                      <a:pt x="1528830" y="502596"/>
                    </a:lnTo>
                    <a:lnTo>
                      <a:pt x="1519308" y="486980"/>
                    </a:lnTo>
                    <a:lnTo>
                      <a:pt x="1509786" y="471630"/>
                    </a:lnTo>
                    <a:lnTo>
                      <a:pt x="1499735" y="456544"/>
                    </a:lnTo>
                    <a:lnTo>
                      <a:pt x="1489684" y="441458"/>
                    </a:lnTo>
                    <a:lnTo>
                      <a:pt x="1479104" y="427167"/>
                    </a:lnTo>
                    <a:lnTo>
                      <a:pt x="1467730" y="412610"/>
                    </a:lnTo>
                    <a:lnTo>
                      <a:pt x="1456356" y="398583"/>
                    </a:lnTo>
                    <a:lnTo>
                      <a:pt x="1444718" y="384820"/>
                    </a:lnTo>
                    <a:lnTo>
                      <a:pt x="1432815" y="371323"/>
                    </a:lnTo>
                    <a:lnTo>
                      <a:pt x="1420384" y="358089"/>
                    </a:lnTo>
                    <a:lnTo>
                      <a:pt x="1407952" y="344856"/>
                    </a:lnTo>
                    <a:lnTo>
                      <a:pt x="1394991" y="332417"/>
                    </a:lnTo>
                    <a:lnTo>
                      <a:pt x="1381766" y="320243"/>
                    </a:lnTo>
                    <a:lnTo>
                      <a:pt x="1368277" y="308333"/>
                    </a:lnTo>
                    <a:lnTo>
                      <a:pt x="1354522" y="296423"/>
                    </a:lnTo>
                    <a:lnTo>
                      <a:pt x="1340504" y="285042"/>
                    </a:lnTo>
                    <a:lnTo>
                      <a:pt x="1325956" y="274191"/>
                    </a:lnTo>
                    <a:lnTo>
                      <a:pt x="1311408" y="263340"/>
                    </a:lnTo>
                    <a:lnTo>
                      <a:pt x="1296596" y="253018"/>
                    </a:lnTo>
                    <a:lnTo>
                      <a:pt x="1281255" y="242961"/>
                    </a:lnTo>
                    <a:lnTo>
                      <a:pt x="1265914" y="233698"/>
                    </a:lnTo>
                    <a:lnTo>
                      <a:pt x="1250573" y="224170"/>
                    </a:lnTo>
                    <a:lnTo>
                      <a:pt x="1234702" y="215436"/>
                    </a:lnTo>
                    <a:lnTo>
                      <a:pt x="1218568" y="206967"/>
                    </a:lnTo>
                    <a:lnTo>
                      <a:pt x="1201904" y="198762"/>
                    </a:lnTo>
                    <a:lnTo>
                      <a:pt x="1185769" y="191087"/>
                    </a:lnTo>
                    <a:lnTo>
                      <a:pt x="1168841" y="183412"/>
                    </a:lnTo>
                    <a:lnTo>
                      <a:pt x="1151913" y="176530"/>
                    </a:lnTo>
                    <a:lnTo>
                      <a:pt x="1134720" y="169914"/>
                    </a:lnTo>
                    <a:lnTo>
                      <a:pt x="1117263" y="164091"/>
                    </a:lnTo>
                    <a:lnTo>
                      <a:pt x="1099806" y="158269"/>
                    </a:lnTo>
                    <a:lnTo>
                      <a:pt x="1082084" y="152975"/>
                    </a:lnTo>
                    <a:lnTo>
                      <a:pt x="1064098" y="147947"/>
                    </a:lnTo>
                    <a:lnTo>
                      <a:pt x="1045847" y="143712"/>
                    </a:lnTo>
                    <a:lnTo>
                      <a:pt x="1027861" y="139478"/>
                    </a:lnTo>
                    <a:lnTo>
                      <a:pt x="1009345" y="136037"/>
                    </a:lnTo>
                    <a:lnTo>
                      <a:pt x="990830" y="132861"/>
                    </a:lnTo>
                    <a:lnTo>
                      <a:pt x="972050" y="130479"/>
                    </a:lnTo>
                    <a:lnTo>
                      <a:pt x="953271" y="128362"/>
                    </a:lnTo>
                    <a:lnTo>
                      <a:pt x="933962" y="126774"/>
                    </a:lnTo>
                    <a:lnTo>
                      <a:pt x="914918" y="125450"/>
                    </a:lnTo>
                    <a:lnTo>
                      <a:pt x="895873" y="124392"/>
                    </a:lnTo>
                    <a:lnTo>
                      <a:pt x="876300" y="124392"/>
                    </a:lnTo>
                    <a:lnTo>
                      <a:pt x="856991" y="124392"/>
                    </a:lnTo>
                    <a:close/>
                    <a:moveTo>
                      <a:pt x="876300" y="0"/>
                    </a:moveTo>
                    <a:lnTo>
                      <a:pt x="899048" y="265"/>
                    </a:lnTo>
                    <a:lnTo>
                      <a:pt x="921266" y="1323"/>
                    </a:lnTo>
                    <a:lnTo>
                      <a:pt x="943749" y="2382"/>
                    </a:lnTo>
                    <a:lnTo>
                      <a:pt x="965702" y="4764"/>
                    </a:lnTo>
                    <a:lnTo>
                      <a:pt x="987656" y="7146"/>
                    </a:lnTo>
                    <a:lnTo>
                      <a:pt x="1009610" y="10057"/>
                    </a:lnTo>
                    <a:lnTo>
                      <a:pt x="1031299" y="13763"/>
                    </a:lnTo>
                    <a:lnTo>
                      <a:pt x="1052724" y="17997"/>
                    </a:lnTo>
                    <a:lnTo>
                      <a:pt x="1074149" y="22496"/>
                    </a:lnTo>
                    <a:lnTo>
                      <a:pt x="1095045" y="27525"/>
                    </a:lnTo>
                    <a:lnTo>
                      <a:pt x="1115940" y="33348"/>
                    </a:lnTo>
                    <a:lnTo>
                      <a:pt x="1136572" y="39435"/>
                    </a:lnTo>
                    <a:lnTo>
                      <a:pt x="1157203" y="46051"/>
                    </a:lnTo>
                    <a:lnTo>
                      <a:pt x="1177305" y="53197"/>
                    </a:lnTo>
                    <a:lnTo>
                      <a:pt x="1197407" y="60873"/>
                    </a:lnTo>
                    <a:lnTo>
                      <a:pt x="1216981" y="69077"/>
                    </a:lnTo>
                    <a:lnTo>
                      <a:pt x="1236818" y="77811"/>
                    </a:lnTo>
                    <a:lnTo>
                      <a:pt x="1255863" y="86545"/>
                    </a:lnTo>
                    <a:lnTo>
                      <a:pt x="1274907" y="96337"/>
                    </a:lnTo>
                    <a:lnTo>
                      <a:pt x="1293687" y="105865"/>
                    </a:lnTo>
                    <a:lnTo>
                      <a:pt x="1312202" y="116452"/>
                    </a:lnTo>
                    <a:lnTo>
                      <a:pt x="1330453" y="127303"/>
                    </a:lnTo>
                    <a:lnTo>
                      <a:pt x="1348439" y="138154"/>
                    </a:lnTo>
                    <a:lnTo>
                      <a:pt x="1365896" y="149799"/>
                    </a:lnTo>
                    <a:lnTo>
                      <a:pt x="1383353" y="162239"/>
                    </a:lnTo>
                    <a:lnTo>
                      <a:pt x="1400282" y="174413"/>
                    </a:lnTo>
                    <a:lnTo>
                      <a:pt x="1416945" y="187117"/>
                    </a:lnTo>
                    <a:lnTo>
                      <a:pt x="1433609" y="200615"/>
                    </a:lnTo>
                    <a:lnTo>
                      <a:pt x="1449479" y="214113"/>
                    </a:lnTo>
                    <a:lnTo>
                      <a:pt x="1465085" y="228404"/>
                    </a:lnTo>
                    <a:lnTo>
                      <a:pt x="1480426" y="242432"/>
                    </a:lnTo>
                    <a:lnTo>
                      <a:pt x="1495503" y="257253"/>
                    </a:lnTo>
                    <a:lnTo>
                      <a:pt x="1510315" y="272074"/>
                    </a:lnTo>
                    <a:lnTo>
                      <a:pt x="1524863" y="287424"/>
                    </a:lnTo>
                    <a:lnTo>
                      <a:pt x="1538881" y="303569"/>
                    </a:lnTo>
                    <a:lnTo>
                      <a:pt x="1552371" y="319449"/>
                    </a:lnTo>
                    <a:lnTo>
                      <a:pt x="1565596" y="335858"/>
                    </a:lnTo>
                    <a:lnTo>
                      <a:pt x="1578292" y="352796"/>
                    </a:lnTo>
                    <a:lnTo>
                      <a:pt x="1590724" y="369735"/>
                    </a:lnTo>
                    <a:lnTo>
                      <a:pt x="1602627" y="386938"/>
                    </a:lnTo>
                    <a:lnTo>
                      <a:pt x="1614265" y="404935"/>
                    </a:lnTo>
                    <a:lnTo>
                      <a:pt x="1625639" y="422667"/>
                    </a:lnTo>
                    <a:lnTo>
                      <a:pt x="1636219" y="440929"/>
                    </a:lnTo>
                    <a:lnTo>
                      <a:pt x="1646534" y="459455"/>
                    </a:lnTo>
                    <a:lnTo>
                      <a:pt x="1656585" y="478247"/>
                    </a:lnTo>
                    <a:lnTo>
                      <a:pt x="1666108" y="497038"/>
                    </a:lnTo>
                    <a:lnTo>
                      <a:pt x="1675101" y="516358"/>
                    </a:lnTo>
                    <a:lnTo>
                      <a:pt x="1683565" y="535943"/>
                    </a:lnTo>
                    <a:lnTo>
                      <a:pt x="1691764" y="555528"/>
                    </a:lnTo>
                    <a:lnTo>
                      <a:pt x="1699170" y="575643"/>
                    </a:lnTo>
                    <a:lnTo>
                      <a:pt x="1706577" y="596022"/>
                    </a:lnTo>
                    <a:lnTo>
                      <a:pt x="1712925" y="616401"/>
                    </a:lnTo>
                    <a:lnTo>
                      <a:pt x="1719273" y="637309"/>
                    </a:lnTo>
                    <a:lnTo>
                      <a:pt x="1725092" y="658218"/>
                    </a:lnTo>
                    <a:lnTo>
                      <a:pt x="1730382" y="679126"/>
                    </a:lnTo>
                    <a:lnTo>
                      <a:pt x="1734614" y="700564"/>
                    </a:lnTo>
                    <a:lnTo>
                      <a:pt x="1739111" y="721737"/>
                    </a:lnTo>
                    <a:lnTo>
                      <a:pt x="1742549" y="743439"/>
                    </a:lnTo>
                    <a:lnTo>
                      <a:pt x="1745723" y="765406"/>
                    </a:lnTo>
                    <a:lnTo>
                      <a:pt x="1748104" y="787373"/>
                    </a:lnTo>
                    <a:lnTo>
                      <a:pt x="1749955" y="809605"/>
                    </a:lnTo>
                    <a:lnTo>
                      <a:pt x="1751542" y="831837"/>
                    </a:lnTo>
                    <a:lnTo>
                      <a:pt x="1752336" y="854598"/>
                    </a:lnTo>
                    <a:lnTo>
                      <a:pt x="1752600" y="877094"/>
                    </a:lnTo>
                    <a:lnTo>
                      <a:pt x="1752336" y="899590"/>
                    </a:lnTo>
                    <a:lnTo>
                      <a:pt x="1751542" y="922351"/>
                    </a:lnTo>
                    <a:lnTo>
                      <a:pt x="1749955" y="944583"/>
                    </a:lnTo>
                    <a:lnTo>
                      <a:pt x="1748104" y="966550"/>
                    </a:lnTo>
                    <a:lnTo>
                      <a:pt x="1745723" y="988782"/>
                    </a:lnTo>
                    <a:lnTo>
                      <a:pt x="1742549" y="1010220"/>
                    </a:lnTo>
                    <a:lnTo>
                      <a:pt x="1739111" y="1031922"/>
                    </a:lnTo>
                    <a:lnTo>
                      <a:pt x="1734614" y="1053624"/>
                    </a:lnTo>
                    <a:lnTo>
                      <a:pt x="1730382" y="1075062"/>
                    </a:lnTo>
                    <a:lnTo>
                      <a:pt x="1725092" y="1095970"/>
                    </a:lnTo>
                    <a:lnTo>
                      <a:pt x="1719273" y="1116879"/>
                    </a:lnTo>
                    <a:lnTo>
                      <a:pt x="1712925" y="1137523"/>
                    </a:lnTo>
                    <a:lnTo>
                      <a:pt x="1706577" y="1157902"/>
                    </a:lnTo>
                    <a:lnTo>
                      <a:pt x="1699170" y="1178016"/>
                    </a:lnTo>
                    <a:lnTo>
                      <a:pt x="1691764" y="1198130"/>
                    </a:lnTo>
                    <a:lnTo>
                      <a:pt x="1683565" y="1217980"/>
                    </a:lnTo>
                    <a:lnTo>
                      <a:pt x="1675101" y="1237565"/>
                    </a:lnTo>
                    <a:lnTo>
                      <a:pt x="1666108" y="1256886"/>
                    </a:lnTo>
                    <a:lnTo>
                      <a:pt x="1656585" y="1275941"/>
                    </a:lnTo>
                    <a:lnTo>
                      <a:pt x="1646534" y="1294733"/>
                    </a:lnTo>
                    <a:lnTo>
                      <a:pt x="1636219" y="1313259"/>
                    </a:lnTo>
                    <a:lnTo>
                      <a:pt x="1625639" y="1331521"/>
                    </a:lnTo>
                    <a:lnTo>
                      <a:pt x="1614265" y="1349253"/>
                    </a:lnTo>
                    <a:lnTo>
                      <a:pt x="1602627" y="1366986"/>
                    </a:lnTo>
                    <a:lnTo>
                      <a:pt x="1590724" y="1384453"/>
                    </a:lnTo>
                    <a:lnTo>
                      <a:pt x="1578292" y="1401392"/>
                    </a:lnTo>
                    <a:lnTo>
                      <a:pt x="1565596" y="1418066"/>
                    </a:lnTo>
                    <a:lnTo>
                      <a:pt x="1552371" y="1434475"/>
                    </a:lnTo>
                    <a:lnTo>
                      <a:pt x="1538881" y="1450619"/>
                    </a:lnTo>
                    <a:lnTo>
                      <a:pt x="1524863" y="1466234"/>
                    </a:lnTo>
                    <a:lnTo>
                      <a:pt x="1510315" y="1481585"/>
                    </a:lnTo>
                    <a:lnTo>
                      <a:pt x="1495503" y="1496671"/>
                    </a:lnTo>
                    <a:lnTo>
                      <a:pt x="1480426" y="1511492"/>
                    </a:lnTo>
                    <a:lnTo>
                      <a:pt x="1465085" y="1525784"/>
                    </a:lnTo>
                    <a:lnTo>
                      <a:pt x="1449479" y="1540075"/>
                    </a:lnTo>
                    <a:lnTo>
                      <a:pt x="1433609" y="1553573"/>
                    </a:lnTo>
                    <a:lnTo>
                      <a:pt x="1416945" y="1566542"/>
                    </a:lnTo>
                    <a:lnTo>
                      <a:pt x="1400282" y="1579510"/>
                    </a:lnTo>
                    <a:lnTo>
                      <a:pt x="1383353" y="1591949"/>
                    </a:lnTo>
                    <a:lnTo>
                      <a:pt x="1365896" y="1603859"/>
                    </a:lnTo>
                    <a:lnTo>
                      <a:pt x="1348439" y="1615505"/>
                    </a:lnTo>
                    <a:lnTo>
                      <a:pt x="1330453" y="1626885"/>
                    </a:lnTo>
                    <a:lnTo>
                      <a:pt x="1312202" y="1637472"/>
                    </a:lnTo>
                    <a:lnTo>
                      <a:pt x="1293687" y="1647793"/>
                    </a:lnTo>
                    <a:lnTo>
                      <a:pt x="1274907" y="1657851"/>
                    </a:lnTo>
                    <a:lnTo>
                      <a:pt x="1255863" y="1667379"/>
                    </a:lnTo>
                    <a:lnTo>
                      <a:pt x="1236818" y="1676377"/>
                    </a:lnTo>
                    <a:lnTo>
                      <a:pt x="1216981" y="1684846"/>
                    </a:lnTo>
                    <a:lnTo>
                      <a:pt x="1197407" y="1693051"/>
                    </a:lnTo>
                    <a:lnTo>
                      <a:pt x="1177305" y="1700726"/>
                    </a:lnTo>
                    <a:lnTo>
                      <a:pt x="1157203" y="1707607"/>
                    </a:lnTo>
                    <a:lnTo>
                      <a:pt x="1136572" y="1714753"/>
                    </a:lnTo>
                    <a:lnTo>
                      <a:pt x="1115940" y="1720576"/>
                    </a:lnTo>
                    <a:lnTo>
                      <a:pt x="1095045" y="1726134"/>
                    </a:lnTo>
                    <a:lnTo>
                      <a:pt x="1074149" y="1731427"/>
                    </a:lnTo>
                    <a:lnTo>
                      <a:pt x="1052724" y="1736191"/>
                    </a:lnTo>
                    <a:lnTo>
                      <a:pt x="1031299" y="1740426"/>
                    </a:lnTo>
                    <a:lnTo>
                      <a:pt x="1009610" y="1743866"/>
                    </a:lnTo>
                    <a:lnTo>
                      <a:pt x="987656" y="1747042"/>
                    </a:lnTo>
                    <a:lnTo>
                      <a:pt x="965702" y="1749424"/>
                    </a:lnTo>
                    <a:lnTo>
                      <a:pt x="943749" y="1751277"/>
                    </a:lnTo>
                    <a:lnTo>
                      <a:pt x="921266" y="1752865"/>
                    </a:lnTo>
                    <a:lnTo>
                      <a:pt x="899048" y="1753923"/>
                    </a:lnTo>
                    <a:lnTo>
                      <a:pt x="876300" y="1754188"/>
                    </a:lnTo>
                    <a:lnTo>
                      <a:pt x="853817" y="1753923"/>
                    </a:lnTo>
                    <a:lnTo>
                      <a:pt x="831335" y="1752865"/>
                    </a:lnTo>
                    <a:lnTo>
                      <a:pt x="809116" y="1751277"/>
                    </a:lnTo>
                    <a:lnTo>
                      <a:pt x="786898" y="1749424"/>
                    </a:lnTo>
                    <a:lnTo>
                      <a:pt x="764944" y="1747042"/>
                    </a:lnTo>
                    <a:lnTo>
                      <a:pt x="742990" y="1743866"/>
                    </a:lnTo>
                    <a:lnTo>
                      <a:pt x="721301" y="1740426"/>
                    </a:lnTo>
                    <a:lnTo>
                      <a:pt x="699876" y="1736191"/>
                    </a:lnTo>
                    <a:lnTo>
                      <a:pt x="678716" y="1731427"/>
                    </a:lnTo>
                    <a:lnTo>
                      <a:pt x="657820" y="1726134"/>
                    </a:lnTo>
                    <a:lnTo>
                      <a:pt x="636660" y="1720576"/>
                    </a:lnTo>
                    <a:lnTo>
                      <a:pt x="616028" y="1714753"/>
                    </a:lnTo>
                    <a:lnTo>
                      <a:pt x="595662" y="1707607"/>
                    </a:lnTo>
                    <a:lnTo>
                      <a:pt x="575295" y="1700726"/>
                    </a:lnTo>
                    <a:lnTo>
                      <a:pt x="555193" y="1693051"/>
                    </a:lnTo>
                    <a:lnTo>
                      <a:pt x="535619" y="1684846"/>
                    </a:lnTo>
                    <a:lnTo>
                      <a:pt x="516046" y="1676377"/>
                    </a:lnTo>
                    <a:lnTo>
                      <a:pt x="496737" y="1667379"/>
                    </a:lnTo>
                    <a:lnTo>
                      <a:pt x="477958" y="1657851"/>
                    </a:lnTo>
                    <a:lnTo>
                      <a:pt x="458913" y="1647793"/>
                    </a:lnTo>
                    <a:lnTo>
                      <a:pt x="440663" y="1637472"/>
                    </a:lnTo>
                    <a:lnTo>
                      <a:pt x="422412" y="1626885"/>
                    </a:lnTo>
                    <a:lnTo>
                      <a:pt x="404161" y="1615505"/>
                    </a:lnTo>
                    <a:lnTo>
                      <a:pt x="386704" y="1603859"/>
                    </a:lnTo>
                    <a:lnTo>
                      <a:pt x="369511" y="1591949"/>
                    </a:lnTo>
                    <a:lnTo>
                      <a:pt x="352318" y="1579510"/>
                    </a:lnTo>
                    <a:lnTo>
                      <a:pt x="335655" y="1566542"/>
                    </a:lnTo>
                    <a:lnTo>
                      <a:pt x="319255" y="1553573"/>
                    </a:lnTo>
                    <a:lnTo>
                      <a:pt x="303121" y="1540075"/>
                    </a:lnTo>
                    <a:lnTo>
                      <a:pt x="287251" y="1525784"/>
                    </a:lnTo>
                    <a:lnTo>
                      <a:pt x="271909" y="1511492"/>
                    </a:lnTo>
                    <a:lnTo>
                      <a:pt x="256833" y="1496671"/>
                    </a:lnTo>
                    <a:lnTo>
                      <a:pt x="242285" y="1481585"/>
                    </a:lnTo>
                    <a:lnTo>
                      <a:pt x="227737" y="1466234"/>
                    </a:lnTo>
                    <a:lnTo>
                      <a:pt x="213983" y="1450619"/>
                    </a:lnTo>
                    <a:lnTo>
                      <a:pt x="200229" y="1434475"/>
                    </a:lnTo>
                    <a:lnTo>
                      <a:pt x="187004" y="1418066"/>
                    </a:lnTo>
                    <a:lnTo>
                      <a:pt x="174308" y="1401392"/>
                    </a:lnTo>
                    <a:lnTo>
                      <a:pt x="161876" y="1384453"/>
                    </a:lnTo>
                    <a:lnTo>
                      <a:pt x="149709" y="1366986"/>
                    </a:lnTo>
                    <a:lnTo>
                      <a:pt x="138071" y="1349253"/>
                    </a:lnTo>
                    <a:lnTo>
                      <a:pt x="126961" y="1331521"/>
                    </a:lnTo>
                    <a:lnTo>
                      <a:pt x="116117" y="1313259"/>
                    </a:lnTo>
                    <a:lnTo>
                      <a:pt x="105801" y="1294733"/>
                    </a:lnTo>
                    <a:lnTo>
                      <a:pt x="95750" y="1275941"/>
                    </a:lnTo>
                    <a:lnTo>
                      <a:pt x="86492" y="1256886"/>
                    </a:lnTo>
                    <a:lnTo>
                      <a:pt x="77499" y="1237565"/>
                    </a:lnTo>
                    <a:lnTo>
                      <a:pt x="69035" y="1217980"/>
                    </a:lnTo>
                    <a:lnTo>
                      <a:pt x="60836" y="1198130"/>
                    </a:lnTo>
                    <a:lnTo>
                      <a:pt x="53165" y="1178016"/>
                    </a:lnTo>
                    <a:lnTo>
                      <a:pt x="46023" y="1157902"/>
                    </a:lnTo>
                    <a:lnTo>
                      <a:pt x="39411" y="1137523"/>
                    </a:lnTo>
                    <a:lnTo>
                      <a:pt x="33327" y="1116879"/>
                    </a:lnTo>
                    <a:lnTo>
                      <a:pt x="27508" y="1095970"/>
                    </a:lnTo>
                    <a:lnTo>
                      <a:pt x="22483" y="1075062"/>
                    </a:lnTo>
                    <a:lnTo>
                      <a:pt x="17721" y="1053624"/>
                    </a:lnTo>
                    <a:lnTo>
                      <a:pt x="13754" y="1031922"/>
                    </a:lnTo>
                    <a:lnTo>
                      <a:pt x="10051" y="1010220"/>
                    </a:lnTo>
                    <a:lnTo>
                      <a:pt x="6877" y="988782"/>
                    </a:lnTo>
                    <a:lnTo>
                      <a:pt x="4496" y="966550"/>
                    </a:lnTo>
                    <a:lnTo>
                      <a:pt x="2380" y="944583"/>
                    </a:lnTo>
                    <a:lnTo>
                      <a:pt x="1322" y="922351"/>
                    </a:lnTo>
                    <a:lnTo>
                      <a:pt x="264" y="899590"/>
                    </a:lnTo>
                    <a:lnTo>
                      <a:pt x="0" y="877094"/>
                    </a:lnTo>
                    <a:lnTo>
                      <a:pt x="264" y="854598"/>
                    </a:lnTo>
                    <a:lnTo>
                      <a:pt x="1322" y="831837"/>
                    </a:lnTo>
                    <a:lnTo>
                      <a:pt x="2380" y="809605"/>
                    </a:lnTo>
                    <a:lnTo>
                      <a:pt x="4496" y="787373"/>
                    </a:lnTo>
                    <a:lnTo>
                      <a:pt x="6877" y="765406"/>
                    </a:lnTo>
                    <a:lnTo>
                      <a:pt x="10051" y="743439"/>
                    </a:lnTo>
                    <a:lnTo>
                      <a:pt x="13754" y="721737"/>
                    </a:lnTo>
                    <a:lnTo>
                      <a:pt x="17721" y="700564"/>
                    </a:lnTo>
                    <a:lnTo>
                      <a:pt x="22483" y="679126"/>
                    </a:lnTo>
                    <a:lnTo>
                      <a:pt x="27508" y="658218"/>
                    </a:lnTo>
                    <a:lnTo>
                      <a:pt x="33327" y="637309"/>
                    </a:lnTo>
                    <a:lnTo>
                      <a:pt x="39411" y="616401"/>
                    </a:lnTo>
                    <a:lnTo>
                      <a:pt x="46023" y="596022"/>
                    </a:lnTo>
                    <a:lnTo>
                      <a:pt x="53165" y="575643"/>
                    </a:lnTo>
                    <a:lnTo>
                      <a:pt x="60836" y="555528"/>
                    </a:lnTo>
                    <a:lnTo>
                      <a:pt x="69035" y="535943"/>
                    </a:lnTo>
                    <a:lnTo>
                      <a:pt x="77499" y="516358"/>
                    </a:lnTo>
                    <a:lnTo>
                      <a:pt x="86492" y="497038"/>
                    </a:lnTo>
                    <a:lnTo>
                      <a:pt x="95750" y="478247"/>
                    </a:lnTo>
                    <a:lnTo>
                      <a:pt x="105801" y="459455"/>
                    </a:lnTo>
                    <a:lnTo>
                      <a:pt x="116117" y="440929"/>
                    </a:lnTo>
                    <a:lnTo>
                      <a:pt x="126961" y="422667"/>
                    </a:lnTo>
                    <a:lnTo>
                      <a:pt x="138071" y="404935"/>
                    </a:lnTo>
                    <a:lnTo>
                      <a:pt x="149709" y="386938"/>
                    </a:lnTo>
                    <a:lnTo>
                      <a:pt x="161876" y="369735"/>
                    </a:lnTo>
                    <a:lnTo>
                      <a:pt x="174308" y="352796"/>
                    </a:lnTo>
                    <a:lnTo>
                      <a:pt x="187004" y="335858"/>
                    </a:lnTo>
                    <a:lnTo>
                      <a:pt x="200229" y="319449"/>
                    </a:lnTo>
                    <a:lnTo>
                      <a:pt x="213983" y="303569"/>
                    </a:lnTo>
                    <a:lnTo>
                      <a:pt x="227737" y="287424"/>
                    </a:lnTo>
                    <a:lnTo>
                      <a:pt x="242285" y="272074"/>
                    </a:lnTo>
                    <a:lnTo>
                      <a:pt x="256833" y="257253"/>
                    </a:lnTo>
                    <a:lnTo>
                      <a:pt x="271909" y="242432"/>
                    </a:lnTo>
                    <a:lnTo>
                      <a:pt x="287251" y="228404"/>
                    </a:lnTo>
                    <a:lnTo>
                      <a:pt x="303121" y="214113"/>
                    </a:lnTo>
                    <a:lnTo>
                      <a:pt x="319255" y="200615"/>
                    </a:lnTo>
                    <a:lnTo>
                      <a:pt x="335655" y="187117"/>
                    </a:lnTo>
                    <a:lnTo>
                      <a:pt x="352318" y="174413"/>
                    </a:lnTo>
                    <a:lnTo>
                      <a:pt x="369511" y="162239"/>
                    </a:lnTo>
                    <a:lnTo>
                      <a:pt x="386704" y="149799"/>
                    </a:lnTo>
                    <a:lnTo>
                      <a:pt x="404161" y="138154"/>
                    </a:lnTo>
                    <a:lnTo>
                      <a:pt x="422412" y="127303"/>
                    </a:lnTo>
                    <a:lnTo>
                      <a:pt x="440663" y="116452"/>
                    </a:lnTo>
                    <a:lnTo>
                      <a:pt x="458913" y="105865"/>
                    </a:lnTo>
                    <a:lnTo>
                      <a:pt x="477958" y="96337"/>
                    </a:lnTo>
                    <a:lnTo>
                      <a:pt x="496737" y="86545"/>
                    </a:lnTo>
                    <a:lnTo>
                      <a:pt x="516046" y="77811"/>
                    </a:lnTo>
                    <a:lnTo>
                      <a:pt x="535619" y="69077"/>
                    </a:lnTo>
                    <a:lnTo>
                      <a:pt x="555193" y="60873"/>
                    </a:lnTo>
                    <a:lnTo>
                      <a:pt x="575295" y="53197"/>
                    </a:lnTo>
                    <a:lnTo>
                      <a:pt x="595662" y="46051"/>
                    </a:lnTo>
                    <a:lnTo>
                      <a:pt x="616028" y="39435"/>
                    </a:lnTo>
                    <a:lnTo>
                      <a:pt x="636660" y="33348"/>
                    </a:lnTo>
                    <a:lnTo>
                      <a:pt x="657820" y="27525"/>
                    </a:lnTo>
                    <a:lnTo>
                      <a:pt x="678716" y="22496"/>
                    </a:lnTo>
                    <a:lnTo>
                      <a:pt x="699876" y="17997"/>
                    </a:lnTo>
                    <a:lnTo>
                      <a:pt x="721301" y="13763"/>
                    </a:lnTo>
                    <a:lnTo>
                      <a:pt x="742990" y="10057"/>
                    </a:lnTo>
                    <a:lnTo>
                      <a:pt x="764944" y="7146"/>
                    </a:lnTo>
                    <a:lnTo>
                      <a:pt x="786898" y="4764"/>
                    </a:lnTo>
                    <a:lnTo>
                      <a:pt x="809116" y="2382"/>
                    </a:lnTo>
                    <a:lnTo>
                      <a:pt x="831335" y="1323"/>
                    </a:lnTo>
                    <a:lnTo>
                      <a:pt x="853817" y="265"/>
                    </a:lnTo>
                    <a:lnTo>
                      <a:pt x="87630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/>
              <a:p>
                <a:pPr algn="ctr">
                  <a:defRPr/>
                </a:pPr>
                <a:endParaRPr lang="zh-CN" altLang="en-US" sz="2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1" name="文本框 60"/>
              <p:cNvSpPr txBox="1"/>
              <p:nvPr/>
            </p:nvSpPr>
            <p:spPr>
              <a:xfrm>
                <a:off x="4584178" y="3225885"/>
                <a:ext cx="156285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0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招商拓展</a:t>
                </a:r>
              </a:p>
            </p:txBody>
          </p:sp>
        </p:grpSp>
      </p:grpSp>
      <p:grpSp>
        <p:nvGrpSpPr>
          <p:cNvPr id="52" name="组合 51"/>
          <p:cNvGrpSpPr/>
          <p:nvPr/>
        </p:nvGrpSpPr>
        <p:grpSpPr>
          <a:xfrm>
            <a:off x="8498621" y="2456456"/>
            <a:ext cx="1834926" cy="1997677"/>
            <a:chOff x="7567273" y="3027509"/>
            <a:chExt cx="1834926" cy="1997677"/>
          </a:xfrm>
        </p:grpSpPr>
        <p:sp>
          <p:nvSpPr>
            <p:cNvPr id="53" name="任意多边形 52"/>
            <p:cNvSpPr/>
            <p:nvPr/>
          </p:nvSpPr>
          <p:spPr>
            <a:xfrm>
              <a:off x="7567273" y="3027509"/>
              <a:ext cx="1834926" cy="1997677"/>
            </a:xfrm>
            <a:custGeom>
              <a:avLst/>
              <a:gdLst>
                <a:gd name="connsiteX0" fmla="*/ 917463 w 1834926"/>
                <a:gd name="connsiteY0" fmla="*/ 0 h 1997677"/>
                <a:gd name="connsiteX1" fmla="*/ 1834926 w 1834926"/>
                <a:gd name="connsiteY1" fmla="*/ 917463 h 1997677"/>
                <a:gd name="connsiteX2" fmla="*/ 1102364 w 1834926"/>
                <a:gd name="connsiteY2" fmla="*/ 1816287 h 1997677"/>
                <a:gd name="connsiteX3" fmla="*/ 1016983 w 1834926"/>
                <a:gd name="connsiteY3" fmla="*/ 1829317 h 1997677"/>
                <a:gd name="connsiteX4" fmla="*/ 930925 w 1834926"/>
                <a:gd name="connsiteY4" fmla="*/ 1997677 h 1997677"/>
                <a:gd name="connsiteX5" fmla="*/ 850447 w 1834926"/>
                <a:gd name="connsiteY5" fmla="*/ 1831542 h 1997677"/>
                <a:gd name="connsiteX6" fmla="*/ 823658 w 1834926"/>
                <a:gd name="connsiteY6" fmla="*/ 1830189 h 1997677"/>
                <a:gd name="connsiteX7" fmla="*/ 0 w 1834926"/>
                <a:gd name="connsiteY7" fmla="*/ 917463 h 1997677"/>
                <a:gd name="connsiteX8" fmla="*/ 917463 w 1834926"/>
                <a:gd name="connsiteY8" fmla="*/ 0 h 1997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34926" h="1997677">
                  <a:moveTo>
                    <a:pt x="917463" y="0"/>
                  </a:moveTo>
                  <a:cubicBezTo>
                    <a:pt x="1424164" y="0"/>
                    <a:pt x="1834926" y="410762"/>
                    <a:pt x="1834926" y="917463"/>
                  </a:cubicBezTo>
                  <a:cubicBezTo>
                    <a:pt x="1834926" y="1360827"/>
                    <a:pt x="1520436" y="1730737"/>
                    <a:pt x="1102364" y="1816287"/>
                  </a:cubicBezTo>
                  <a:lnTo>
                    <a:pt x="1016983" y="1829317"/>
                  </a:lnTo>
                  <a:lnTo>
                    <a:pt x="930925" y="1997677"/>
                  </a:lnTo>
                  <a:lnTo>
                    <a:pt x="850447" y="1831542"/>
                  </a:lnTo>
                  <a:lnTo>
                    <a:pt x="823658" y="1830189"/>
                  </a:lnTo>
                  <a:cubicBezTo>
                    <a:pt x="361022" y="1783206"/>
                    <a:pt x="0" y="1392495"/>
                    <a:pt x="0" y="917463"/>
                  </a:cubicBezTo>
                  <a:cubicBezTo>
                    <a:pt x="0" y="410762"/>
                    <a:pt x="410762" y="0"/>
                    <a:pt x="917463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4" name="KSO_Shape"/>
            <p:cNvSpPr/>
            <p:nvPr/>
          </p:nvSpPr>
          <p:spPr bwMode="auto">
            <a:xfrm>
              <a:off x="8272488" y="3431336"/>
              <a:ext cx="520284" cy="433570"/>
            </a:xfrm>
            <a:custGeom>
              <a:avLst/>
              <a:gdLst>
                <a:gd name="T0" fmla="*/ 2147483646 w 282"/>
                <a:gd name="T1" fmla="*/ 2147483646 h 235"/>
                <a:gd name="T2" fmla="*/ 2147483646 w 282"/>
                <a:gd name="T3" fmla="*/ 2147483646 h 235"/>
                <a:gd name="T4" fmla="*/ 2147483646 w 282"/>
                <a:gd name="T5" fmla="*/ 2147483646 h 235"/>
                <a:gd name="T6" fmla="*/ 2147483646 w 282"/>
                <a:gd name="T7" fmla="*/ 2147483646 h 235"/>
                <a:gd name="T8" fmla="*/ 2147483646 w 282"/>
                <a:gd name="T9" fmla="*/ 2147483646 h 235"/>
                <a:gd name="T10" fmla="*/ 2147483646 w 282"/>
                <a:gd name="T11" fmla="*/ 2147483646 h 235"/>
                <a:gd name="T12" fmla="*/ 2147483646 w 282"/>
                <a:gd name="T13" fmla="*/ 2147483646 h 235"/>
                <a:gd name="T14" fmla="*/ 2147483646 w 282"/>
                <a:gd name="T15" fmla="*/ 2147483646 h 235"/>
                <a:gd name="T16" fmla="*/ 2147483646 w 282"/>
                <a:gd name="T17" fmla="*/ 2147483646 h 235"/>
                <a:gd name="T18" fmla="*/ 2147483646 w 282"/>
                <a:gd name="T19" fmla="*/ 2147483646 h 235"/>
                <a:gd name="T20" fmla="*/ 2147483646 w 282"/>
                <a:gd name="T21" fmla="*/ 2147483646 h 235"/>
                <a:gd name="T22" fmla="*/ 2147483646 w 282"/>
                <a:gd name="T23" fmla="*/ 2147483646 h 235"/>
                <a:gd name="T24" fmla="*/ 2147483646 w 282"/>
                <a:gd name="T25" fmla="*/ 2147483646 h 235"/>
                <a:gd name="T26" fmla="*/ 2147483646 w 282"/>
                <a:gd name="T27" fmla="*/ 2147483646 h 235"/>
                <a:gd name="T28" fmla="*/ 2147483646 w 282"/>
                <a:gd name="T29" fmla="*/ 2147483646 h 235"/>
                <a:gd name="T30" fmla="*/ 2147483646 w 282"/>
                <a:gd name="T31" fmla="*/ 2147483646 h 235"/>
                <a:gd name="T32" fmla="*/ 2147483646 w 282"/>
                <a:gd name="T33" fmla="*/ 2147483646 h 235"/>
                <a:gd name="T34" fmla="*/ 2147483646 w 282"/>
                <a:gd name="T35" fmla="*/ 2147483646 h 235"/>
                <a:gd name="T36" fmla="*/ 2147483646 w 282"/>
                <a:gd name="T37" fmla="*/ 2147483646 h 235"/>
                <a:gd name="T38" fmla="*/ 2147483646 w 282"/>
                <a:gd name="T39" fmla="*/ 2147483646 h 235"/>
                <a:gd name="T40" fmla="*/ 2147483646 w 282"/>
                <a:gd name="T41" fmla="*/ 2147483646 h 235"/>
                <a:gd name="T42" fmla="*/ 2147483646 w 282"/>
                <a:gd name="T43" fmla="*/ 2147483646 h 235"/>
                <a:gd name="T44" fmla="*/ 2147483646 w 282"/>
                <a:gd name="T45" fmla="*/ 2147483646 h 235"/>
                <a:gd name="T46" fmla="*/ 2147483646 w 282"/>
                <a:gd name="T47" fmla="*/ 2147483646 h 235"/>
                <a:gd name="T48" fmla="*/ 2147483646 w 282"/>
                <a:gd name="T49" fmla="*/ 2147483646 h 235"/>
                <a:gd name="T50" fmla="*/ 2147483646 w 282"/>
                <a:gd name="T51" fmla="*/ 2147483646 h 235"/>
                <a:gd name="T52" fmla="*/ 2147483646 w 282"/>
                <a:gd name="T53" fmla="*/ 2147483646 h 235"/>
                <a:gd name="T54" fmla="*/ 2147483646 w 282"/>
                <a:gd name="T55" fmla="*/ 2147483646 h 235"/>
                <a:gd name="T56" fmla="*/ 2147483646 w 282"/>
                <a:gd name="T57" fmla="*/ 2147483646 h 235"/>
                <a:gd name="T58" fmla="*/ 2147483646 w 282"/>
                <a:gd name="T59" fmla="*/ 2147483646 h 235"/>
                <a:gd name="T60" fmla="*/ 2147483646 w 282"/>
                <a:gd name="T61" fmla="*/ 2147483646 h 235"/>
                <a:gd name="T62" fmla="*/ 2147483646 w 282"/>
                <a:gd name="T63" fmla="*/ 2147483646 h 235"/>
                <a:gd name="T64" fmla="*/ 2147483646 w 282"/>
                <a:gd name="T65" fmla="*/ 2147483646 h 235"/>
                <a:gd name="T66" fmla="*/ 2147483646 w 282"/>
                <a:gd name="T67" fmla="*/ 2147483646 h 235"/>
                <a:gd name="T68" fmla="*/ 2147483646 w 282"/>
                <a:gd name="T69" fmla="*/ 2147483646 h 235"/>
                <a:gd name="T70" fmla="*/ 2147483646 w 282"/>
                <a:gd name="T71" fmla="*/ 2147483646 h 235"/>
                <a:gd name="T72" fmla="*/ 2147483646 w 282"/>
                <a:gd name="T73" fmla="*/ 2147483646 h 235"/>
                <a:gd name="T74" fmla="*/ 2147483646 w 282"/>
                <a:gd name="T75" fmla="*/ 2147483646 h 235"/>
                <a:gd name="T76" fmla="*/ 2147483646 w 282"/>
                <a:gd name="T77" fmla="*/ 2147483646 h 235"/>
                <a:gd name="T78" fmla="*/ 2147483646 w 282"/>
                <a:gd name="T79" fmla="*/ 2147483646 h 235"/>
                <a:gd name="T80" fmla="*/ 2147483646 w 282"/>
                <a:gd name="T81" fmla="*/ 2147483646 h 235"/>
                <a:gd name="T82" fmla="*/ 2147483646 w 282"/>
                <a:gd name="T83" fmla="*/ 2147483646 h 235"/>
                <a:gd name="T84" fmla="*/ 2147483646 w 282"/>
                <a:gd name="T85" fmla="*/ 2147483646 h 235"/>
                <a:gd name="T86" fmla="*/ 2147483646 w 282"/>
                <a:gd name="T87" fmla="*/ 2147483646 h 235"/>
                <a:gd name="T88" fmla="*/ 2147483646 w 282"/>
                <a:gd name="T89" fmla="*/ 2147483646 h 235"/>
                <a:gd name="T90" fmla="*/ 2147483646 w 282"/>
                <a:gd name="T91" fmla="*/ 2147483646 h 235"/>
                <a:gd name="T92" fmla="*/ 2147483646 w 282"/>
                <a:gd name="T93" fmla="*/ 2147483646 h 235"/>
                <a:gd name="T94" fmla="*/ 2147483646 w 282"/>
                <a:gd name="T95" fmla="*/ 2147483646 h 235"/>
                <a:gd name="T96" fmla="*/ 2147483646 w 282"/>
                <a:gd name="T97" fmla="*/ 2147483646 h 235"/>
                <a:gd name="T98" fmla="*/ 2147483646 w 282"/>
                <a:gd name="T99" fmla="*/ 2147483646 h 235"/>
                <a:gd name="T100" fmla="*/ 2147483646 w 282"/>
                <a:gd name="T101" fmla="*/ 2147483646 h 235"/>
                <a:gd name="T102" fmla="*/ 0 w 282"/>
                <a:gd name="T103" fmla="*/ 2147483646 h 235"/>
                <a:gd name="T104" fmla="*/ 0 w 282"/>
                <a:gd name="T105" fmla="*/ 2147483646 h 235"/>
                <a:gd name="T106" fmla="*/ 2147483646 w 282"/>
                <a:gd name="T107" fmla="*/ 2147483646 h 235"/>
                <a:gd name="T108" fmla="*/ 2147483646 w 282"/>
                <a:gd name="T109" fmla="*/ 2147483646 h 235"/>
                <a:gd name="T110" fmla="*/ 2147483646 w 282"/>
                <a:gd name="T111" fmla="*/ 2147483646 h 235"/>
                <a:gd name="T112" fmla="*/ 2147483646 w 282"/>
                <a:gd name="T113" fmla="*/ 2147483646 h 235"/>
                <a:gd name="T114" fmla="*/ 2147483646 w 282"/>
                <a:gd name="T115" fmla="*/ 2147483646 h 235"/>
                <a:gd name="T116" fmla="*/ 2147483646 w 282"/>
                <a:gd name="T117" fmla="*/ 2147483646 h 235"/>
                <a:gd name="T118" fmla="*/ 2147483646 w 282"/>
                <a:gd name="T119" fmla="*/ 2147483646 h 235"/>
                <a:gd name="T120" fmla="*/ 2147483646 w 282"/>
                <a:gd name="T121" fmla="*/ 2147483646 h 235"/>
                <a:gd name="T122" fmla="*/ 2147483646 w 282"/>
                <a:gd name="T123" fmla="*/ 2147483646 h 23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82" h="235">
                  <a:moveTo>
                    <a:pt x="28" y="131"/>
                  </a:moveTo>
                  <a:cubicBezTo>
                    <a:pt x="28" y="53"/>
                    <a:pt x="28" y="53"/>
                    <a:pt x="28" y="53"/>
                  </a:cubicBezTo>
                  <a:cubicBezTo>
                    <a:pt x="28" y="44"/>
                    <a:pt x="36" y="36"/>
                    <a:pt x="46" y="36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2" y="148"/>
                    <a:pt x="62" y="148"/>
                    <a:pt x="62" y="148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36" y="148"/>
                    <a:pt x="28" y="140"/>
                    <a:pt x="28" y="131"/>
                  </a:cubicBezTo>
                  <a:close/>
                  <a:moveTo>
                    <a:pt x="214" y="131"/>
                  </a:moveTo>
                  <a:cubicBezTo>
                    <a:pt x="214" y="53"/>
                    <a:pt x="214" y="53"/>
                    <a:pt x="214" y="53"/>
                  </a:cubicBezTo>
                  <a:cubicBezTo>
                    <a:pt x="214" y="44"/>
                    <a:pt x="207" y="36"/>
                    <a:pt x="197" y="36"/>
                  </a:cubicBezTo>
                  <a:cubicBezTo>
                    <a:pt x="180" y="36"/>
                    <a:pt x="180" y="36"/>
                    <a:pt x="180" y="36"/>
                  </a:cubicBezTo>
                  <a:cubicBezTo>
                    <a:pt x="180" y="148"/>
                    <a:pt x="180" y="148"/>
                    <a:pt x="180" y="148"/>
                  </a:cubicBezTo>
                  <a:cubicBezTo>
                    <a:pt x="197" y="148"/>
                    <a:pt x="197" y="148"/>
                    <a:pt x="197" y="148"/>
                  </a:cubicBezTo>
                  <a:cubicBezTo>
                    <a:pt x="207" y="148"/>
                    <a:pt x="214" y="140"/>
                    <a:pt x="214" y="131"/>
                  </a:cubicBezTo>
                  <a:close/>
                  <a:moveTo>
                    <a:pt x="154" y="36"/>
                  </a:moveTo>
                  <a:cubicBezTo>
                    <a:pt x="152" y="21"/>
                    <a:pt x="143" y="13"/>
                    <a:pt x="131" y="13"/>
                  </a:cubicBezTo>
                  <a:cubicBezTo>
                    <a:pt x="112" y="13"/>
                    <a:pt x="112" y="13"/>
                    <a:pt x="112" y="13"/>
                  </a:cubicBezTo>
                  <a:cubicBezTo>
                    <a:pt x="100" y="13"/>
                    <a:pt x="91" y="21"/>
                    <a:pt x="89" y="36"/>
                  </a:cubicBezTo>
                  <a:cubicBezTo>
                    <a:pt x="77" y="36"/>
                    <a:pt x="77" y="36"/>
                    <a:pt x="77" y="36"/>
                  </a:cubicBezTo>
                  <a:cubicBezTo>
                    <a:pt x="77" y="148"/>
                    <a:pt x="77" y="148"/>
                    <a:pt x="77" y="148"/>
                  </a:cubicBezTo>
                  <a:cubicBezTo>
                    <a:pt x="166" y="148"/>
                    <a:pt x="166" y="148"/>
                    <a:pt x="166" y="148"/>
                  </a:cubicBezTo>
                  <a:cubicBezTo>
                    <a:pt x="166" y="36"/>
                    <a:pt x="166" y="36"/>
                    <a:pt x="166" y="36"/>
                  </a:cubicBezTo>
                  <a:lnTo>
                    <a:pt x="154" y="36"/>
                  </a:lnTo>
                  <a:close/>
                  <a:moveTo>
                    <a:pt x="101" y="36"/>
                  </a:moveTo>
                  <a:cubicBezTo>
                    <a:pt x="102" y="23"/>
                    <a:pt x="110" y="23"/>
                    <a:pt x="112" y="23"/>
                  </a:cubicBezTo>
                  <a:cubicBezTo>
                    <a:pt x="131" y="23"/>
                    <a:pt x="131" y="23"/>
                    <a:pt x="131" y="23"/>
                  </a:cubicBezTo>
                  <a:cubicBezTo>
                    <a:pt x="137" y="23"/>
                    <a:pt x="141" y="27"/>
                    <a:pt x="142" y="36"/>
                  </a:cubicBezTo>
                  <a:lnTo>
                    <a:pt x="101" y="36"/>
                  </a:lnTo>
                  <a:close/>
                  <a:moveTo>
                    <a:pt x="42" y="187"/>
                  </a:moveTo>
                  <a:cubicBezTo>
                    <a:pt x="28" y="187"/>
                    <a:pt x="17" y="198"/>
                    <a:pt x="17" y="211"/>
                  </a:cubicBezTo>
                  <a:cubicBezTo>
                    <a:pt x="17" y="224"/>
                    <a:pt x="28" y="235"/>
                    <a:pt x="42" y="235"/>
                  </a:cubicBezTo>
                  <a:cubicBezTo>
                    <a:pt x="55" y="235"/>
                    <a:pt x="66" y="224"/>
                    <a:pt x="66" y="211"/>
                  </a:cubicBezTo>
                  <a:cubicBezTo>
                    <a:pt x="66" y="198"/>
                    <a:pt x="55" y="187"/>
                    <a:pt x="42" y="187"/>
                  </a:cubicBezTo>
                  <a:close/>
                  <a:moveTo>
                    <a:pt x="42" y="224"/>
                  </a:moveTo>
                  <a:cubicBezTo>
                    <a:pt x="34" y="224"/>
                    <a:pt x="29" y="218"/>
                    <a:pt x="29" y="211"/>
                  </a:cubicBezTo>
                  <a:cubicBezTo>
                    <a:pt x="29" y="204"/>
                    <a:pt x="34" y="198"/>
                    <a:pt x="42" y="198"/>
                  </a:cubicBezTo>
                  <a:cubicBezTo>
                    <a:pt x="49" y="198"/>
                    <a:pt x="54" y="204"/>
                    <a:pt x="54" y="211"/>
                  </a:cubicBezTo>
                  <a:cubicBezTo>
                    <a:pt x="54" y="218"/>
                    <a:pt x="49" y="224"/>
                    <a:pt x="42" y="224"/>
                  </a:cubicBezTo>
                  <a:close/>
                  <a:moveTo>
                    <a:pt x="202" y="187"/>
                  </a:moveTo>
                  <a:cubicBezTo>
                    <a:pt x="188" y="187"/>
                    <a:pt x="177" y="198"/>
                    <a:pt x="177" y="211"/>
                  </a:cubicBezTo>
                  <a:cubicBezTo>
                    <a:pt x="177" y="224"/>
                    <a:pt x="188" y="235"/>
                    <a:pt x="202" y="235"/>
                  </a:cubicBezTo>
                  <a:cubicBezTo>
                    <a:pt x="215" y="235"/>
                    <a:pt x="226" y="224"/>
                    <a:pt x="226" y="211"/>
                  </a:cubicBezTo>
                  <a:cubicBezTo>
                    <a:pt x="226" y="198"/>
                    <a:pt x="215" y="187"/>
                    <a:pt x="202" y="187"/>
                  </a:cubicBezTo>
                  <a:close/>
                  <a:moveTo>
                    <a:pt x="202" y="224"/>
                  </a:moveTo>
                  <a:cubicBezTo>
                    <a:pt x="194" y="224"/>
                    <a:pt x="189" y="218"/>
                    <a:pt x="189" y="211"/>
                  </a:cubicBezTo>
                  <a:cubicBezTo>
                    <a:pt x="189" y="204"/>
                    <a:pt x="194" y="198"/>
                    <a:pt x="202" y="198"/>
                  </a:cubicBezTo>
                  <a:cubicBezTo>
                    <a:pt x="209" y="198"/>
                    <a:pt x="214" y="204"/>
                    <a:pt x="214" y="211"/>
                  </a:cubicBezTo>
                  <a:cubicBezTo>
                    <a:pt x="214" y="218"/>
                    <a:pt x="209" y="224"/>
                    <a:pt x="202" y="224"/>
                  </a:cubicBezTo>
                  <a:close/>
                  <a:moveTo>
                    <a:pt x="275" y="20"/>
                  </a:moveTo>
                  <a:cubicBezTo>
                    <a:pt x="246" y="36"/>
                    <a:pt x="246" y="36"/>
                    <a:pt x="246" y="36"/>
                  </a:cubicBezTo>
                  <a:cubicBezTo>
                    <a:pt x="246" y="179"/>
                    <a:pt x="246" y="179"/>
                    <a:pt x="246" y="179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19" y="140"/>
                    <a:pt x="19" y="140"/>
                    <a:pt x="19" y="140"/>
                  </a:cubicBezTo>
                  <a:cubicBezTo>
                    <a:pt x="19" y="160"/>
                    <a:pt x="19" y="160"/>
                    <a:pt x="19" y="160"/>
                  </a:cubicBezTo>
                  <a:cubicBezTo>
                    <a:pt x="226" y="160"/>
                    <a:pt x="226" y="160"/>
                    <a:pt x="226" y="160"/>
                  </a:cubicBezTo>
                  <a:cubicBezTo>
                    <a:pt x="226" y="31"/>
                    <a:pt x="226" y="31"/>
                    <a:pt x="226" y="31"/>
                  </a:cubicBezTo>
                  <a:cubicBezTo>
                    <a:pt x="226" y="31"/>
                    <a:pt x="226" y="30"/>
                    <a:pt x="226" y="29"/>
                  </a:cubicBezTo>
                  <a:cubicBezTo>
                    <a:pt x="227" y="26"/>
                    <a:pt x="228" y="23"/>
                    <a:pt x="231" y="22"/>
                  </a:cubicBezTo>
                  <a:cubicBezTo>
                    <a:pt x="266" y="3"/>
                    <a:pt x="266" y="3"/>
                    <a:pt x="266" y="3"/>
                  </a:cubicBezTo>
                  <a:cubicBezTo>
                    <a:pt x="271" y="0"/>
                    <a:pt x="277" y="2"/>
                    <a:pt x="279" y="7"/>
                  </a:cubicBezTo>
                  <a:cubicBezTo>
                    <a:pt x="282" y="12"/>
                    <a:pt x="280" y="17"/>
                    <a:pt x="275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endPara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5" name="文本框 63"/>
            <p:cNvSpPr txBox="1"/>
            <p:nvPr/>
          </p:nvSpPr>
          <p:spPr>
            <a:xfrm>
              <a:off x="7925165" y="3989043"/>
              <a:ext cx="137424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渠道拓展</a:t>
              </a:r>
            </a:p>
          </p:txBody>
        </p:sp>
      </p:grpSp>
      <p:sp>
        <p:nvSpPr>
          <p:cNvPr id="86" name="圆角矩形 85"/>
          <p:cNvSpPr/>
          <p:nvPr/>
        </p:nvSpPr>
        <p:spPr>
          <a:xfrm>
            <a:off x="-239117" y="2208496"/>
            <a:ext cx="1728192" cy="368112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圆角矩形 86"/>
          <p:cNvSpPr/>
          <p:nvPr/>
        </p:nvSpPr>
        <p:spPr>
          <a:xfrm>
            <a:off x="-383132" y="1285143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标题 4"/>
          <p:cNvSpPr txBox="1"/>
          <p:nvPr/>
        </p:nvSpPr>
        <p:spPr>
          <a:xfrm>
            <a:off x="48915" y="2229726"/>
            <a:ext cx="1728192" cy="332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市场拓展</a:t>
            </a:r>
            <a:endParaRPr lang="zh-CN" altLang="en-US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标题 4"/>
          <p:cNvSpPr txBox="1"/>
          <p:nvPr/>
        </p:nvSpPr>
        <p:spPr>
          <a:xfrm>
            <a:off x="48916" y="1285143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品牌推广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圆角矩形 89"/>
          <p:cNvSpPr/>
          <p:nvPr/>
        </p:nvSpPr>
        <p:spPr>
          <a:xfrm>
            <a:off x="-383133" y="1598200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标题 4"/>
          <p:cNvSpPr txBox="1"/>
          <p:nvPr/>
        </p:nvSpPr>
        <p:spPr>
          <a:xfrm>
            <a:off x="48915" y="1598200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服务升级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" name="圆角矩形 91"/>
          <p:cNvSpPr/>
          <p:nvPr/>
        </p:nvSpPr>
        <p:spPr>
          <a:xfrm>
            <a:off x="-383133" y="1902871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标题 4"/>
          <p:cNvSpPr txBox="1"/>
          <p:nvPr/>
        </p:nvSpPr>
        <p:spPr>
          <a:xfrm>
            <a:off x="48915" y="1902871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行业融合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圆角矩形 93"/>
          <p:cNvSpPr/>
          <p:nvPr/>
        </p:nvSpPr>
        <p:spPr>
          <a:xfrm>
            <a:off x="-383133" y="2599295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标题 4"/>
          <p:cNvSpPr txBox="1"/>
          <p:nvPr/>
        </p:nvSpPr>
        <p:spPr>
          <a:xfrm>
            <a:off x="48915" y="2599295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运营计划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圆角矩形 95"/>
          <p:cNvSpPr/>
          <p:nvPr/>
        </p:nvSpPr>
        <p:spPr>
          <a:xfrm>
            <a:off x="11750215" y="1279292"/>
            <a:ext cx="972108" cy="54123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标题 4"/>
          <p:cNvSpPr txBox="1"/>
          <p:nvPr/>
        </p:nvSpPr>
        <p:spPr>
          <a:xfrm>
            <a:off x="11786219" y="1282726"/>
            <a:ext cx="648072" cy="53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9" presetClass="entr" presetSubtype="0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椭圆 29"/>
          <p:cNvSpPr/>
          <p:nvPr/>
        </p:nvSpPr>
        <p:spPr>
          <a:xfrm>
            <a:off x="4892558" y="972607"/>
            <a:ext cx="2448272" cy="24482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标题 4"/>
          <p:cNvSpPr txBox="1"/>
          <p:nvPr/>
        </p:nvSpPr>
        <p:spPr>
          <a:xfrm>
            <a:off x="4945459" y="3819612"/>
            <a:ext cx="2376264" cy="473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运营计划</a:t>
            </a:r>
          </a:p>
        </p:txBody>
      </p:sp>
      <p:sp>
        <p:nvSpPr>
          <p:cNvPr id="54" name="椭圆 53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椭圆 54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椭圆 55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椭圆 56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椭圆 57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椭圆 58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椭圆 60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椭圆 61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椭圆 62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标题 4"/>
          <p:cNvSpPr txBox="1"/>
          <p:nvPr/>
        </p:nvSpPr>
        <p:spPr>
          <a:xfrm>
            <a:off x="4945459" y="2780928"/>
            <a:ext cx="2376264" cy="473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第五章</a:t>
            </a:r>
          </a:p>
        </p:txBody>
      </p:sp>
      <p:sp>
        <p:nvSpPr>
          <p:cNvPr id="65" name="椭圆 64"/>
          <p:cNvSpPr/>
          <p:nvPr/>
        </p:nvSpPr>
        <p:spPr>
          <a:xfrm>
            <a:off x="4996314" y="1076363"/>
            <a:ext cx="2240761" cy="2240761"/>
          </a:xfrm>
          <a:prstGeom prst="ellipse">
            <a:avLst/>
          </a:prstGeom>
          <a:noFill/>
          <a:ln w="31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6" name="直接连接符 65"/>
          <p:cNvCxnSpPr/>
          <p:nvPr/>
        </p:nvCxnSpPr>
        <p:spPr>
          <a:xfrm>
            <a:off x="4808413" y="4293096"/>
            <a:ext cx="2477306" cy="0"/>
          </a:xfrm>
          <a:prstGeom prst="line">
            <a:avLst/>
          </a:prstGeom>
          <a:ln>
            <a:solidFill>
              <a:srgbClr val="2C363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圆角矩形 77"/>
          <p:cNvSpPr/>
          <p:nvPr/>
        </p:nvSpPr>
        <p:spPr>
          <a:xfrm>
            <a:off x="-383132" y="1665978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标题 4"/>
          <p:cNvSpPr txBox="1"/>
          <p:nvPr/>
        </p:nvSpPr>
        <p:spPr>
          <a:xfrm>
            <a:off x="48916" y="1665978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服务升级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圆角矩形 79"/>
          <p:cNvSpPr/>
          <p:nvPr/>
        </p:nvSpPr>
        <p:spPr>
          <a:xfrm>
            <a:off x="-383133" y="197651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标题 4"/>
          <p:cNvSpPr txBox="1"/>
          <p:nvPr/>
        </p:nvSpPr>
        <p:spPr>
          <a:xfrm>
            <a:off x="48915" y="197651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行业融合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圆角矩形 81"/>
          <p:cNvSpPr/>
          <p:nvPr/>
        </p:nvSpPr>
        <p:spPr>
          <a:xfrm>
            <a:off x="-383133" y="228570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标题 4"/>
          <p:cNvSpPr txBox="1"/>
          <p:nvPr/>
        </p:nvSpPr>
        <p:spPr>
          <a:xfrm>
            <a:off x="48915" y="228570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市场拓展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圆角矩形 83"/>
          <p:cNvSpPr/>
          <p:nvPr/>
        </p:nvSpPr>
        <p:spPr>
          <a:xfrm>
            <a:off x="-383133" y="2591841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标题 4"/>
          <p:cNvSpPr txBox="1"/>
          <p:nvPr/>
        </p:nvSpPr>
        <p:spPr>
          <a:xfrm>
            <a:off x="48915" y="2591841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运营计划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圆角矩形 87"/>
          <p:cNvSpPr/>
          <p:nvPr/>
        </p:nvSpPr>
        <p:spPr>
          <a:xfrm>
            <a:off x="-383133" y="1355969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标题 4"/>
          <p:cNvSpPr txBox="1"/>
          <p:nvPr/>
        </p:nvSpPr>
        <p:spPr>
          <a:xfrm>
            <a:off x="48915" y="1355969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品牌推广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圆角矩形 89"/>
          <p:cNvSpPr/>
          <p:nvPr/>
        </p:nvSpPr>
        <p:spPr>
          <a:xfrm>
            <a:off x="11750215" y="1279292"/>
            <a:ext cx="972108" cy="54123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标题 4"/>
          <p:cNvSpPr txBox="1"/>
          <p:nvPr/>
        </p:nvSpPr>
        <p:spPr>
          <a:xfrm>
            <a:off x="11786219" y="1282726"/>
            <a:ext cx="648072" cy="53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17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" name="Rectangle 5"/>
          <p:cNvSpPr>
            <a:spLocks noChangeArrowheads="1"/>
          </p:cNvSpPr>
          <p:nvPr/>
        </p:nvSpPr>
        <p:spPr bwMode="auto">
          <a:xfrm>
            <a:off x="1" y="6781711"/>
            <a:ext cx="12218266" cy="815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491" y="1201758"/>
            <a:ext cx="1723186" cy="1723186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1" presetClass="path" presetSubtype="0" repeatCount="3000" accel="50000" decel="50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6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" presetClass="path" presetSubtype="0" repeatCount="3000" accel="50000" decel="50000" fill="remove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" presetClass="path" presetSubtype="0" repeatCount="3000" accel="50000" decel="50000" fill="remove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" presetClass="path" presetSubtype="0" repeatCount="3000" accel="50000" decel="50000" fill="remove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path" presetSubtype="0" repeatCount="3000" accel="50000" decel="50000" fill="remove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1" presetClass="path" presetSubtype="0" repeatCount="3000" accel="50000" decel="5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path" presetSubtype="0" repeatCount="3000" accel="50000" decel="50000" fill="remove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" presetClass="path" presetSubtype="0" repeatCount="3000" accel="50000" decel="50000" fill="remove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path" presetSubtype="0" repeatCount="3000" accel="50000" decel="50000" fill="remove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path" presetSubtype="0" repeatCount="3000" accel="50000" decel="50000" fill="remove" grpId="0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6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53" grpId="0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/>
      <p:bldP spid="6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直接连接符 42"/>
          <p:cNvCxnSpPr/>
          <p:nvPr/>
        </p:nvCxnSpPr>
        <p:spPr>
          <a:xfrm>
            <a:off x="-53530" y="476672"/>
            <a:ext cx="12271797" cy="0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组合 79"/>
          <p:cNvGrpSpPr/>
          <p:nvPr/>
        </p:nvGrpSpPr>
        <p:grpSpPr>
          <a:xfrm>
            <a:off x="490049" y="80628"/>
            <a:ext cx="288032" cy="288032"/>
            <a:chOff x="624979" y="908720"/>
            <a:chExt cx="288032" cy="288032"/>
          </a:xfrm>
        </p:grpSpPr>
        <p:cxnSp>
          <p:nvCxnSpPr>
            <p:cNvPr id="81" name="直接连接符 80"/>
            <p:cNvCxnSpPr/>
            <p:nvPr/>
          </p:nvCxnSpPr>
          <p:spPr>
            <a:xfrm>
              <a:off x="624979" y="1196752"/>
              <a:ext cx="288032" cy="0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flipV="1">
              <a:off x="911622" y="908720"/>
              <a:ext cx="0" cy="288032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flipH="1" flipV="1">
              <a:off x="696987" y="980728"/>
              <a:ext cx="216024" cy="216024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圆角矩形 37"/>
          <p:cNvSpPr/>
          <p:nvPr/>
        </p:nvSpPr>
        <p:spPr>
          <a:xfrm>
            <a:off x="-239117" y="2556074"/>
            <a:ext cx="1728192" cy="368112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圆角矩形 38"/>
          <p:cNvSpPr/>
          <p:nvPr/>
        </p:nvSpPr>
        <p:spPr>
          <a:xfrm>
            <a:off x="-383132" y="1285143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标题 4"/>
          <p:cNvSpPr txBox="1"/>
          <p:nvPr/>
        </p:nvSpPr>
        <p:spPr>
          <a:xfrm>
            <a:off x="48915" y="2564904"/>
            <a:ext cx="1728192" cy="332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运营计划</a:t>
            </a:r>
            <a:endParaRPr lang="zh-CN" altLang="en-US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标题 4"/>
          <p:cNvSpPr txBox="1"/>
          <p:nvPr/>
        </p:nvSpPr>
        <p:spPr>
          <a:xfrm>
            <a:off x="48916" y="1285143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品牌推广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圆角矩形 51"/>
          <p:cNvSpPr/>
          <p:nvPr/>
        </p:nvSpPr>
        <p:spPr>
          <a:xfrm>
            <a:off x="-383133" y="1598200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标题 4"/>
          <p:cNvSpPr txBox="1"/>
          <p:nvPr/>
        </p:nvSpPr>
        <p:spPr>
          <a:xfrm>
            <a:off x="48915" y="1598200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服务升级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圆角矩形 53"/>
          <p:cNvSpPr/>
          <p:nvPr/>
        </p:nvSpPr>
        <p:spPr>
          <a:xfrm>
            <a:off x="-383133" y="191683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标题 4"/>
          <p:cNvSpPr txBox="1"/>
          <p:nvPr/>
        </p:nvSpPr>
        <p:spPr>
          <a:xfrm>
            <a:off x="48915" y="191683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行业融合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圆角矩形 55"/>
          <p:cNvSpPr/>
          <p:nvPr/>
        </p:nvSpPr>
        <p:spPr>
          <a:xfrm>
            <a:off x="-383133" y="2222971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标题 4"/>
          <p:cNvSpPr txBox="1"/>
          <p:nvPr/>
        </p:nvSpPr>
        <p:spPr>
          <a:xfrm>
            <a:off x="48915" y="2222971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市场拓展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圆角矩形 57"/>
          <p:cNvSpPr/>
          <p:nvPr/>
        </p:nvSpPr>
        <p:spPr>
          <a:xfrm>
            <a:off x="11750215" y="1279292"/>
            <a:ext cx="972108" cy="54123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标题 4"/>
          <p:cNvSpPr txBox="1"/>
          <p:nvPr/>
        </p:nvSpPr>
        <p:spPr>
          <a:xfrm>
            <a:off x="11786219" y="1282726"/>
            <a:ext cx="648072" cy="53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4" name="表格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933454"/>
              </p:ext>
            </p:extLst>
          </p:nvPr>
        </p:nvGraphicFramePr>
        <p:xfrm>
          <a:off x="2175368" y="2067157"/>
          <a:ext cx="7954667" cy="17938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64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56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阶段周期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工作目标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6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第一阶段   筹备期  </a:t>
                      </a:r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</a:t>
                      </a: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人员筹备、资金筹备、文案物料、资质办理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6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第二阶段   装修期  </a:t>
                      </a:r>
                      <a:r>
                        <a:rPr lang="zh-CN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装修方案、装修施工、工程验收、人员前期培训、推广宣传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6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第三阶段   试营业  </a:t>
                      </a:r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</a:t>
                      </a: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强化服务、重抓品质、着力团队培养、标准化管理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17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第四阶段   发展期  </a:t>
                      </a:r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90</a:t>
                      </a: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稳健经营、加盟发展</a:t>
                      </a:r>
                      <a:endParaRPr lang="en-US" altLang="zh-CN" sz="12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2137147" y="1340768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运营计划</a:t>
            </a:r>
          </a:p>
        </p:txBody>
      </p:sp>
    </p:spTree>
  </p:cSld>
  <p:clrMapOvr>
    <a:masterClrMapping/>
  </p:clrMapOvr>
  <p:transition spd="slow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矩形 93"/>
          <p:cNvSpPr/>
          <p:nvPr/>
        </p:nvSpPr>
        <p:spPr>
          <a:xfrm>
            <a:off x="1201107" y="1781200"/>
            <a:ext cx="10233456" cy="35283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矩形 88"/>
          <p:cNvSpPr/>
          <p:nvPr/>
        </p:nvSpPr>
        <p:spPr>
          <a:xfrm>
            <a:off x="1048707" y="1628800"/>
            <a:ext cx="10233456" cy="35283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TextBox 504"/>
          <p:cNvSpPr txBox="1"/>
          <p:nvPr/>
        </p:nvSpPr>
        <p:spPr>
          <a:xfrm>
            <a:off x="3145259" y="2348880"/>
            <a:ext cx="6336704" cy="2244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zh-CN" altLang="en-US" sz="2400" b="1" dirty="0">
                <a:solidFill>
                  <a:srgbClr val="C00000"/>
                </a:solidFill>
                <a:sym typeface="微软雅黑" panose="020B0503020204020204" pitchFamily="34" charset="-122"/>
              </a:rPr>
              <a:t>世界上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微软雅黑" panose="020B0503020204020204" pitchFamily="34" charset="-122"/>
              </a:rPr>
              <a:t>唯一不变的就是变，这是一句至理名言。在贝壳海鲜烧烤核心团队原有的</a:t>
            </a:r>
            <a:r>
              <a:rPr lang="en-US" alt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微软雅黑" panose="020B0503020204020204" pitchFamily="34" charset="-122"/>
              </a:rPr>
              <a:t>餐饮管理经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微软雅黑" panose="020B0503020204020204" pitchFamily="34" charset="-122"/>
              </a:rPr>
              <a:t>验优势的基础上，实施“聚智”、“聚资”、“聚人脉”的众筹方式，坚持“稳、准、快、全”的发展方针，随机应对，我们有信心、有能力做到在最短的时间内完成样板店面收益发展，以点带面辐周边市场，实现资金快速回笼。实现收益再投资的良性循环，注重品牌化发展，加速资源与资本的转换，再次提升九贝壳海鲜烧烤的品牌价值与市场价值。</a:t>
            </a:r>
          </a:p>
        </p:txBody>
      </p:sp>
      <p:sp>
        <p:nvSpPr>
          <p:cNvPr id="93" name="前言"/>
          <p:cNvSpPr>
            <a:spLocks noChangeArrowheads="1"/>
          </p:cNvSpPr>
          <p:nvPr/>
        </p:nvSpPr>
        <p:spPr bwMode="auto">
          <a:xfrm>
            <a:off x="1260685" y="908720"/>
            <a:ext cx="3756782" cy="738656"/>
          </a:xfrm>
          <a:prstGeom prst="rect">
            <a:avLst/>
          </a:prstGeom>
          <a:noFill/>
          <a:ln>
            <a:noFill/>
          </a:ln>
        </p:spPr>
        <p:txBody>
          <a:bodyPr wrap="none" lIns="121912" tIns="60956" rIns="121912" bIns="6095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4000" b="1" dirty="0">
                <a:solidFill>
                  <a:srgbClr val="C00000"/>
                </a:solidFill>
              </a:rPr>
              <a:t>总结</a:t>
            </a:r>
            <a:r>
              <a:rPr lang="zh-CN" altLang="en-US" sz="3600" b="1" dirty="0">
                <a:solidFill>
                  <a:srgbClr val="C00000"/>
                </a:solidFill>
              </a:rPr>
              <a:t> </a:t>
            </a:r>
            <a:r>
              <a:rPr lang="en-US" altLang="zh-CN" sz="3600" b="1" dirty="0">
                <a:solidFill>
                  <a:srgbClr val="C00000"/>
                </a:solidFill>
              </a:rPr>
              <a:t>/</a:t>
            </a:r>
            <a:r>
              <a:rPr lang="zh-CN" altLang="en-US" sz="3600" b="1" dirty="0">
                <a:solidFill>
                  <a:srgbClr val="C00000"/>
                </a:solidFill>
              </a:rPr>
              <a:t>  </a:t>
            </a:r>
            <a:r>
              <a:rPr lang="en-US" altLang="zh-CN" sz="3600" b="1" dirty="0">
                <a:solidFill>
                  <a:srgbClr val="C00000"/>
                </a:solidFill>
                <a:latin typeface="Impact MT Std" pitchFamily="34" charset="0"/>
              </a:rPr>
              <a:t>SUMMARY</a:t>
            </a:r>
            <a:endParaRPr lang="zh-CN" altLang="en-US" sz="3600" dirty="0">
              <a:solidFill>
                <a:srgbClr val="C00000"/>
              </a:solidFill>
              <a:latin typeface="Impact MT Std" pitchFamily="34" charset="0"/>
              <a:sym typeface="Impact" panose="020B0806030902050204" pitchFamily="34" charset="0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1" y="6781711"/>
            <a:ext cx="12218266" cy="815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89" grpId="0" animBg="1"/>
      <p:bldP spid="92" grpId="0"/>
      <p:bldP spid="9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5"/>
          <p:cNvSpPr>
            <a:spLocks noChangeArrowheads="1"/>
          </p:cNvSpPr>
          <p:nvPr/>
        </p:nvSpPr>
        <p:spPr bwMode="auto">
          <a:xfrm>
            <a:off x="1" y="6781711"/>
            <a:ext cx="12218266" cy="815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" name="矩形 1"/>
          <p:cNvSpPr/>
          <p:nvPr/>
        </p:nvSpPr>
        <p:spPr>
          <a:xfrm>
            <a:off x="-1" y="2204864"/>
            <a:ext cx="1717289" cy="2098281"/>
          </a:xfrm>
          <a:custGeom>
            <a:avLst/>
            <a:gdLst>
              <a:gd name="connsiteX0" fmla="*/ 0 w 1705100"/>
              <a:gd name="connsiteY0" fmla="*/ 0 h 2088232"/>
              <a:gd name="connsiteX1" fmla="*/ 1705100 w 1705100"/>
              <a:gd name="connsiteY1" fmla="*/ 0 h 2088232"/>
              <a:gd name="connsiteX2" fmla="*/ 1705100 w 1705100"/>
              <a:gd name="connsiteY2" fmla="*/ 2088232 h 2088232"/>
              <a:gd name="connsiteX3" fmla="*/ 0 w 1705100"/>
              <a:gd name="connsiteY3" fmla="*/ 2088232 h 2088232"/>
              <a:gd name="connsiteX4" fmla="*/ 0 w 1705100"/>
              <a:gd name="connsiteY4" fmla="*/ 0 h 2088232"/>
              <a:gd name="connsiteX0-1" fmla="*/ 0 w 1705100"/>
              <a:gd name="connsiteY0-2" fmla="*/ 0 h 2088232"/>
              <a:gd name="connsiteX1-3" fmla="*/ 1705100 w 1705100"/>
              <a:gd name="connsiteY1-4" fmla="*/ 0 h 2088232"/>
              <a:gd name="connsiteX2-5" fmla="*/ 922602 w 1705100"/>
              <a:gd name="connsiteY2-6" fmla="*/ 1013988 h 2088232"/>
              <a:gd name="connsiteX3-7" fmla="*/ 1705100 w 1705100"/>
              <a:gd name="connsiteY3-8" fmla="*/ 2088232 h 2088232"/>
              <a:gd name="connsiteX4-9" fmla="*/ 0 w 1705100"/>
              <a:gd name="connsiteY4-10" fmla="*/ 2088232 h 2088232"/>
              <a:gd name="connsiteX5" fmla="*/ 0 w 1705100"/>
              <a:gd name="connsiteY5" fmla="*/ 0 h 2088232"/>
              <a:gd name="connsiteX0-11" fmla="*/ 0 w 1705100"/>
              <a:gd name="connsiteY0-12" fmla="*/ 0 h 2088232"/>
              <a:gd name="connsiteX1-13" fmla="*/ 1705100 w 1705100"/>
              <a:gd name="connsiteY1-14" fmla="*/ 0 h 2088232"/>
              <a:gd name="connsiteX2-15" fmla="*/ 1090721 w 1705100"/>
              <a:gd name="connsiteY2-16" fmla="*/ 1075495 h 2088232"/>
              <a:gd name="connsiteX3-17" fmla="*/ 1705100 w 1705100"/>
              <a:gd name="connsiteY3-18" fmla="*/ 2088232 h 2088232"/>
              <a:gd name="connsiteX4-19" fmla="*/ 0 w 1705100"/>
              <a:gd name="connsiteY4-20" fmla="*/ 2088232 h 2088232"/>
              <a:gd name="connsiteX5-21" fmla="*/ 0 w 1705100"/>
              <a:gd name="connsiteY5-22" fmla="*/ 0 h 2088232"/>
              <a:gd name="connsiteX0-23" fmla="*/ 0 w 1705100"/>
              <a:gd name="connsiteY0-24" fmla="*/ 0 h 2088232"/>
              <a:gd name="connsiteX1-25" fmla="*/ 1705100 w 1705100"/>
              <a:gd name="connsiteY1-26" fmla="*/ 0 h 2088232"/>
              <a:gd name="connsiteX2-27" fmla="*/ 1090721 w 1705100"/>
              <a:gd name="connsiteY2-28" fmla="*/ 1075495 h 2088232"/>
              <a:gd name="connsiteX3-29" fmla="*/ 1705100 w 1705100"/>
              <a:gd name="connsiteY3-30" fmla="*/ 2088232 h 2088232"/>
              <a:gd name="connsiteX4-31" fmla="*/ 0 w 1705100"/>
              <a:gd name="connsiteY4-32" fmla="*/ 2088232 h 2088232"/>
              <a:gd name="connsiteX5-33" fmla="*/ 0 w 1705100"/>
              <a:gd name="connsiteY5-34" fmla="*/ 0 h 2088232"/>
              <a:gd name="connsiteX0-35" fmla="*/ 0 w 1705100"/>
              <a:gd name="connsiteY0-36" fmla="*/ 0 h 2088232"/>
              <a:gd name="connsiteX1-37" fmla="*/ 1705100 w 1705100"/>
              <a:gd name="connsiteY1-38" fmla="*/ 0 h 2088232"/>
              <a:gd name="connsiteX2-39" fmla="*/ 1090721 w 1705100"/>
              <a:gd name="connsiteY2-40" fmla="*/ 1075495 h 2088232"/>
              <a:gd name="connsiteX3-41" fmla="*/ 1705100 w 1705100"/>
              <a:gd name="connsiteY3-42" fmla="*/ 2088232 h 2088232"/>
              <a:gd name="connsiteX4-43" fmla="*/ 0 w 1705100"/>
              <a:gd name="connsiteY4-44" fmla="*/ 2088232 h 2088232"/>
              <a:gd name="connsiteX5-45" fmla="*/ 0 w 1705100"/>
              <a:gd name="connsiteY5-46" fmla="*/ 0 h 2088232"/>
              <a:gd name="connsiteX0-47" fmla="*/ 0 w 1705100"/>
              <a:gd name="connsiteY0-48" fmla="*/ 0 h 2088232"/>
              <a:gd name="connsiteX1-49" fmla="*/ 1705100 w 1705100"/>
              <a:gd name="connsiteY1-50" fmla="*/ 0 h 2088232"/>
              <a:gd name="connsiteX2-51" fmla="*/ 1090721 w 1705100"/>
              <a:gd name="connsiteY2-52" fmla="*/ 1075495 h 2088232"/>
              <a:gd name="connsiteX3-53" fmla="*/ 1705100 w 1705100"/>
              <a:gd name="connsiteY3-54" fmla="*/ 2088232 h 2088232"/>
              <a:gd name="connsiteX4-55" fmla="*/ 0 w 1705100"/>
              <a:gd name="connsiteY4-56" fmla="*/ 2088232 h 2088232"/>
              <a:gd name="connsiteX5-57" fmla="*/ 0 w 1705100"/>
              <a:gd name="connsiteY5-58" fmla="*/ 0 h 2088232"/>
              <a:gd name="connsiteX0-59" fmla="*/ 0 w 1705100"/>
              <a:gd name="connsiteY0-60" fmla="*/ 0 h 2088232"/>
              <a:gd name="connsiteX1-61" fmla="*/ 1705100 w 1705100"/>
              <a:gd name="connsiteY1-62" fmla="*/ 0 h 2088232"/>
              <a:gd name="connsiteX2-63" fmla="*/ 1090721 w 1705100"/>
              <a:gd name="connsiteY2-64" fmla="*/ 1075495 h 2088232"/>
              <a:gd name="connsiteX3-65" fmla="*/ 1705100 w 1705100"/>
              <a:gd name="connsiteY3-66" fmla="*/ 2088232 h 2088232"/>
              <a:gd name="connsiteX4-67" fmla="*/ 0 w 1705100"/>
              <a:gd name="connsiteY4-68" fmla="*/ 2088232 h 2088232"/>
              <a:gd name="connsiteX5-69" fmla="*/ 0 w 1705100"/>
              <a:gd name="connsiteY5-70" fmla="*/ 0 h 2088232"/>
              <a:gd name="connsiteX0-71" fmla="*/ 0 w 1705100"/>
              <a:gd name="connsiteY0-72" fmla="*/ 0 h 2088232"/>
              <a:gd name="connsiteX1-73" fmla="*/ 1705100 w 1705100"/>
              <a:gd name="connsiteY1-74" fmla="*/ 0 h 2088232"/>
              <a:gd name="connsiteX2-75" fmla="*/ 1090721 w 1705100"/>
              <a:gd name="connsiteY2-76" fmla="*/ 1075495 h 2088232"/>
              <a:gd name="connsiteX3-77" fmla="*/ 1705100 w 1705100"/>
              <a:gd name="connsiteY3-78" fmla="*/ 2088232 h 2088232"/>
              <a:gd name="connsiteX4-79" fmla="*/ 0 w 1705100"/>
              <a:gd name="connsiteY4-80" fmla="*/ 2088232 h 2088232"/>
              <a:gd name="connsiteX5-81" fmla="*/ 0 w 1705100"/>
              <a:gd name="connsiteY5-82" fmla="*/ 0 h 2088232"/>
              <a:gd name="connsiteX0-83" fmla="*/ 0 w 1705100"/>
              <a:gd name="connsiteY0-84" fmla="*/ 0 h 2088232"/>
              <a:gd name="connsiteX1-85" fmla="*/ 1705100 w 1705100"/>
              <a:gd name="connsiteY1-86" fmla="*/ 0 h 2088232"/>
              <a:gd name="connsiteX2-87" fmla="*/ 1090721 w 1705100"/>
              <a:gd name="connsiteY2-88" fmla="*/ 1075495 h 2088232"/>
              <a:gd name="connsiteX3-89" fmla="*/ 1705100 w 1705100"/>
              <a:gd name="connsiteY3-90" fmla="*/ 2088232 h 2088232"/>
              <a:gd name="connsiteX4-91" fmla="*/ 0 w 1705100"/>
              <a:gd name="connsiteY4-92" fmla="*/ 2088232 h 2088232"/>
              <a:gd name="connsiteX5-93" fmla="*/ 0 w 1705100"/>
              <a:gd name="connsiteY5-94" fmla="*/ 0 h 2088232"/>
              <a:gd name="connsiteX0-95" fmla="*/ 0 w 1705100"/>
              <a:gd name="connsiteY0-96" fmla="*/ 0 h 2088232"/>
              <a:gd name="connsiteX1-97" fmla="*/ 1705100 w 1705100"/>
              <a:gd name="connsiteY1-98" fmla="*/ 0 h 2088232"/>
              <a:gd name="connsiteX2-99" fmla="*/ 1090721 w 1705100"/>
              <a:gd name="connsiteY2-100" fmla="*/ 1075495 h 2088232"/>
              <a:gd name="connsiteX3-101" fmla="*/ 1705100 w 1705100"/>
              <a:gd name="connsiteY3-102" fmla="*/ 2088232 h 2088232"/>
              <a:gd name="connsiteX4-103" fmla="*/ 0 w 1705100"/>
              <a:gd name="connsiteY4-104" fmla="*/ 2088232 h 2088232"/>
              <a:gd name="connsiteX5-105" fmla="*/ 0 w 1705100"/>
              <a:gd name="connsiteY5-106" fmla="*/ 0 h 2088232"/>
              <a:gd name="connsiteX0-107" fmla="*/ 0 w 1705100"/>
              <a:gd name="connsiteY0-108" fmla="*/ 0 h 2088232"/>
              <a:gd name="connsiteX1-109" fmla="*/ 1705100 w 1705100"/>
              <a:gd name="connsiteY1-110" fmla="*/ 0 h 2088232"/>
              <a:gd name="connsiteX2-111" fmla="*/ 1705100 w 1705100"/>
              <a:gd name="connsiteY2-112" fmla="*/ 2088232 h 2088232"/>
              <a:gd name="connsiteX3-113" fmla="*/ 0 w 1705100"/>
              <a:gd name="connsiteY3-114" fmla="*/ 2088232 h 2088232"/>
              <a:gd name="connsiteX4-115" fmla="*/ 0 w 1705100"/>
              <a:gd name="connsiteY4-116" fmla="*/ 0 h 2088232"/>
              <a:gd name="connsiteX0-117" fmla="*/ 0 w 1739059"/>
              <a:gd name="connsiteY0-118" fmla="*/ 0 h 2088232"/>
              <a:gd name="connsiteX1-119" fmla="*/ 1705100 w 1739059"/>
              <a:gd name="connsiteY1-120" fmla="*/ 0 h 2088232"/>
              <a:gd name="connsiteX2-121" fmla="*/ 1705100 w 1739059"/>
              <a:gd name="connsiteY2-122" fmla="*/ 2088232 h 2088232"/>
              <a:gd name="connsiteX3-123" fmla="*/ 0 w 1739059"/>
              <a:gd name="connsiteY3-124" fmla="*/ 2088232 h 2088232"/>
              <a:gd name="connsiteX4-125" fmla="*/ 0 w 1739059"/>
              <a:gd name="connsiteY4-126" fmla="*/ 0 h 2088232"/>
              <a:gd name="connsiteX0-127" fmla="*/ 0 w 1705100"/>
              <a:gd name="connsiteY0-128" fmla="*/ 0 h 2088232"/>
              <a:gd name="connsiteX1-129" fmla="*/ 1705100 w 1705100"/>
              <a:gd name="connsiteY1-130" fmla="*/ 0 h 2088232"/>
              <a:gd name="connsiteX2-131" fmla="*/ 1705100 w 1705100"/>
              <a:gd name="connsiteY2-132" fmla="*/ 2088232 h 2088232"/>
              <a:gd name="connsiteX3-133" fmla="*/ 0 w 1705100"/>
              <a:gd name="connsiteY3-134" fmla="*/ 2088232 h 2088232"/>
              <a:gd name="connsiteX4-135" fmla="*/ 0 w 1705100"/>
              <a:gd name="connsiteY4-136" fmla="*/ 0 h 2088232"/>
              <a:gd name="connsiteX0-137" fmla="*/ 0 w 1705100"/>
              <a:gd name="connsiteY0-138" fmla="*/ 0 h 2088232"/>
              <a:gd name="connsiteX1-139" fmla="*/ 1705100 w 1705100"/>
              <a:gd name="connsiteY1-140" fmla="*/ 0 h 2088232"/>
              <a:gd name="connsiteX2-141" fmla="*/ 1705100 w 1705100"/>
              <a:gd name="connsiteY2-142" fmla="*/ 2088232 h 2088232"/>
              <a:gd name="connsiteX3-143" fmla="*/ 0 w 1705100"/>
              <a:gd name="connsiteY3-144" fmla="*/ 2088232 h 2088232"/>
              <a:gd name="connsiteX4-145" fmla="*/ 0 w 1705100"/>
              <a:gd name="connsiteY4-146" fmla="*/ 0 h 2088232"/>
              <a:gd name="connsiteX0-147" fmla="*/ 0 w 1705100"/>
              <a:gd name="connsiteY0-148" fmla="*/ 0 h 2088232"/>
              <a:gd name="connsiteX1-149" fmla="*/ 1705100 w 1705100"/>
              <a:gd name="connsiteY1-150" fmla="*/ 0 h 2088232"/>
              <a:gd name="connsiteX2-151" fmla="*/ 1705100 w 1705100"/>
              <a:gd name="connsiteY2-152" fmla="*/ 2088232 h 2088232"/>
              <a:gd name="connsiteX3-153" fmla="*/ 0 w 1705100"/>
              <a:gd name="connsiteY3-154" fmla="*/ 2088232 h 2088232"/>
              <a:gd name="connsiteX4-155" fmla="*/ 0 w 1705100"/>
              <a:gd name="connsiteY4-156" fmla="*/ 0 h 2088232"/>
              <a:gd name="connsiteX0-157" fmla="*/ 0 w 1746105"/>
              <a:gd name="connsiteY0-158" fmla="*/ 0 h 2088232"/>
              <a:gd name="connsiteX1-159" fmla="*/ 1746105 w 1746105"/>
              <a:gd name="connsiteY1-160" fmla="*/ 0 h 2088232"/>
              <a:gd name="connsiteX2-161" fmla="*/ 1705100 w 1746105"/>
              <a:gd name="connsiteY2-162" fmla="*/ 2088232 h 2088232"/>
              <a:gd name="connsiteX3-163" fmla="*/ 0 w 1746105"/>
              <a:gd name="connsiteY3-164" fmla="*/ 2088232 h 2088232"/>
              <a:gd name="connsiteX4-165" fmla="*/ 0 w 1746105"/>
              <a:gd name="connsiteY4-166" fmla="*/ 0 h 2088232"/>
              <a:gd name="connsiteX0-167" fmla="*/ 0 w 1746105"/>
              <a:gd name="connsiteY0-168" fmla="*/ 0 h 2088232"/>
              <a:gd name="connsiteX1-169" fmla="*/ 1746105 w 1746105"/>
              <a:gd name="connsiteY1-170" fmla="*/ 0 h 2088232"/>
              <a:gd name="connsiteX2-171" fmla="*/ 1705100 w 1746105"/>
              <a:gd name="connsiteY2-172" fmla="*/ 2088232 h 2088232"/>
              <a:gd name="connsiteX3-173" fmla="*/ 0 w 1746105"/>
              <a:gd name="connsiteY3-174" fmla="*/ 2088232 h 2088232"/>
              <a:gd name="connsiteX4-175" fmla="*/ 0 w 1746105"/>
              <a:gd name="connsiteY4-176" fmla="*/ 0 h 2088232"/>
              <a:gd name="connsiteX0-177" fmla="*/ 0 w 1746105"/>
              <a:gd name="connsiteY0-178" fmla="*/ 0 h 2088232"/>
              <a:gd name="connsiteX1-179" fmla="*/ 1746105 w 1746105"/>
              <a:gd name="connsiteY1-180" fmla="*/ 0 h 2088232"/>
              <a:gd name="connsiteX2-181" fmla="*/ 1705100 w 1746105"/>
              <a:gd name="connsiteY2-182" fmla="*/ 2088232 h 2088232"/>
              <a:gd name="connsiteX3-183" fmla="*/ 0 w 1746105"/>
              <a:gd name="connsiteY3-184" fmla="*/ 2088232 h 2088232"/>
              <a:gd name="connsiteX4-185" fmla="*/ 0 w 1746105"/>
              <a:gd name="connsiteY4-186" fmla="*/ 0 h 2088232"/>
              <a:gd name="connsiteX0-187" fmla="*/ 0 w 1762506"/>
              <a:gd name="connsiteY0-188" fmla="*/ 0 h 2088232"/>
              <a:gd name="connsiteX1-189" fmla="*/ 1746105 w 1762506"/>
              <a:gd name="connsiteY1-190" fmla="*/ 0 h 2088232"/>
              <a:gd name="connsiteX2-191" fmla="*/ 1762506 w 1762506"/>
              <a:gd name="connsiteY2-192" fmla="*/ 2088232 h 2088232"/>
              <a:gd name="connsiteX3-193" fmla="*/ 0 w 1762506"/>
              <a:gd name="connsiteY3-194" fmla="*/ 2088232 h 2088232"/>
              <a:gd name="connsiteX4-195" fmla="*/ 0 w 1762506"/>
              <a:gd name="connsiteY4-196" fmla="*/ 0 h 2088232"/>
              <a:gd name="connsiteX0-197" fmla="*/ 0 w 1762506"/>
              <a:gd name="connsiteY0-198" fmla="*/ 0 h 2088232"/>
              <a:gd name="connsiteX1-199" fmla="*/ 1746105 w 1762506"/>
              <a:gd name="connsiteY1-200" fmla="*/ 0 h 2088232"/>
              <a:gd name="connsiteX2-201" fmla="*/ 1762506 w 1762506"/>
              <a:gd name="connsiteY2-202" fmla="*/ 2088232 h 2088232"/>
              <a:gd name="connsiteX3-203" fmla="*/ 0 w 1762506"/>
              <a:gd name="connsiteY3-204" fmla="*/ 2088232 h 2088232"/>
              <a:gd name="connsiteX4-205" fmla="*/ 0 w 1762506"/>
              <a:gd name="connsiteY4-206" fmla="*/ 0 h 2088232"/>
              <a:gd name="connsiteX0-207" fmla="*/ 0 w 1762506"/>
              <a:gd name="connsiteY0-208" fmla="*/ 0 h 2088232"/>
              <a:gd name="connsiteX1-209" fmla="*/ 1746105 w 1762506"/>
              <a:gd name="connsiteY1-210" fmla="*/ 0 h 2088232"/>
              <a:gd name="connsiteX2-211" fmla="*/ 1762506 w 1762506"/>
              <a:gd name="connsiteY2-212" fmla="*/ 2088232 h 2088232"/>
              <a:gd name="connsiteX3-213" fmla="*/ 0 w 1762506"/>
              <a:gd name="connsiteY3-214" fmla="*/ 2088232 h 2088232"/>
              <a:gd name="connsiteX4-215" fmla="*/ 0 w 1762506"/>
              <a:gd name="connsiteY4-216" fmla="*/ 0 h 2088232"/>
              <a:gd name="connsiteX0-217" fmla="*/ 0 w 1762506"/>
              <a:gd name="connsiteY0-218" fmla="*/ 0 h 2088232"/>
              <a:gd name="connsiteX1-219" fmla="*/ 1746105 w 1762506"/>
              <a:gd name="connsiteY1-220" fmla="*/ 0 h 2088232"/>
              <a:gd name="connsiteX2-221" fmla="*/ 1762506 w 1762506"/>
              <a:gd name="connsiteY2-222" fmla="*/ 2088232 h 2088232"/>
              <a:gd name="connsiteX3-223" fmla="*/ 0 w 1762506"/>
              <a:gd name="connsiteY3-224" fmla="*/ 2088232 h 2088232"/>
              <a:gd name="connsiteX4-225" fmla="*/ 0 w 1762506"/>
              <a:gd name="connsiteY4-226" fmla="*/ 0 h 2088232"/>
              <a:gd name="connsiteX0-227" fmla="*/ 0 w 1762506"/>
              <a:gd name="connsiteY0-228" fmla="*/ 0 h 2088232"/>
              <a:gd name="connsiteX1-229" fmla="*/ 1746105 w 1762506"/>
              <a:gd name="connsiteY1-230" fmla="*/ 0 h 2088232"/>
              <a:gd name="connsiteX2-231" fmla="*/ 1762506 w 1762506"/>
              <a:gd name="connsiteY2-232" fmla="*/ 2088232 h 2088232"/>
              <a:gd name="connsiteX3-233" fmla="*/ 0 w 1762506"/>
              <a:gd name="connsiteY3-234" fmla="*/ 2088232 h 2088232"/>
              <a:gd name="connsiteX4-235" fmla="*/ 0 w 1762506"/>
              <a:gd name="connsiteY4-236" fmla="*/ 0 h 2088232"/>
              <a:gd name="connsiteX0-237" fmla="*/ 0 w 1762506"/>
              <a:gd name="connsiteY0-238" fmla="*/ 0 h 2088232"/>
              <a:gd name="connsiteX1-239" fmla="*/ 1746105 w 1762506"/>
              <a:gd name="connsiteY1-240" fmla="*/ 0 h 2088232"/>
              <a:gd name="connsiteX2-241" fmla="*/ 1762506 w 1762506"/>
              <a:gd name="connsiteY2-242" fmla="*/ 2088232 h 2088232"/>
              <a:gd name="connsiteX3-243" fmla="*/ 0 w 1762506"/>
              <a:gd name="connsiteY3-244" fmla="*/ 2088232 h 2088232"/>
              <a:gd name="connsiteX4-245" fmla="*/ 0 w 1762506"/>
              <a:gd name="connsiteY4-246" fmla="*/ 0 h 2088232"/>
              <a:gd name="connsiteX0-247" fmla="*/ 0 w 1762506"/>
              <a:gd name="connsiteY0-248" fmla="*/ 0 h 2088232"/>
              <a:gd name="connsiteX1-249" fmla="*/ 1746105 w 1762506"/>
              <a:gd name="connsiteY1-250" fmla="*/ 0 h 2088232"/>
              <a:gd name="connsiteX2-251" fmla="*/ 1762506 w 1762506"/>
              <a:gd name="connsiteY2-252" fmla="*/ 2088232 h 2088232"/>
              <a:gd name="connsiteX3-253" fmla="*/ 0 w 1762506"/>
              <a:gd name="connsiteY3-254" fmla="*/ 2088232 h 2088232"/>
              <a:gd name="connsiteX4-255" fmla="*/ 0 w 1762506"/>
              <a:gd name="connsiteY4-256" fmla="*/ 0 h 2088232"/>
              <a:gd name="connsiteX0-257" fmla="*/ 0 w 1762506"/>
              <a:gd name="connsiteY0-258" fmla="*/ 0 h 2088232"/>
              <a:gd name="connsiteX1-259" fmla="*/ 1746105 w 1762506"/>
              <a:gd name="connsiteY1-260" fmla="*/ 0 h 2088232"/>
              <a:gd name="connsiteX2-261" fmla="*/ 1762506 w 1762506"/>
              <a:gd name="connsiteY2-262" fmla="*/ 2088232 h 2088232"/>
              <a:gd name="connsiteX3-263" fmla="*/ 0 w 1762506"/>
              <a:gd name="connsiteY3-264" fmla="*/ 2088232 h 2088232"/>
              <a:gd name="connsiteX4-265" fmla="*/ 0 w 1762506"/>
              <a:gd name="connsiteY4-266" fmla="*/ 0 h 2088232"/>
              <a:gd name="connsiteX0-267" fmla="*/ 0 w 1762506"/>
              <a:gd name="connsiteY0-268" fmla="*/ 0 h 2088237"/>
              <a:gd name="connsiteX1-269" fmla="*/ 1746105 w 1762506"/>
              <a:gd name="connsiteY1-270" fmla="*/ 0 h 2088237"/>
              <a:gd name="connsiteX2-271" fmla="*/ 1762506 w 1762506"/>
              <a:gd name="connsiteY2-272" fmla="*/ 2088232 h 2088237"/>
              <a:gd name="connsiteX3-273" fmla="*/ 0 w 1762506"/>
              <a:gd name="connsiteY3-274" fmla="*/ 2088232 h 2088237"/>
              <a:gd name="connsiteX4-275" fmla="*/ 0 w 1762506"/>
              <a:gd name="connsiteY4-276" fmla="*/ 0 h 2088237"/>
              <a:gd name="connsiteX0-277" fmla="*/ 0 w 1762506"/>
              <a:gd name="connsiteY0-278" fmla="*/ 0 h 2088236"/>
              <a:gd name="connsiteX1-279" fmla="*/ 1746105 w 1762506"/>
              <a:gd name="connsiteY1-280" fmla="*/ 0 h 2088236"/>
              <a:gd name="connsiteX2-281" fmla="*/ 1762506 w 1762506"/>
              <a:gd name="connsiteY2-282" fmla="*/ 2088232 h 2088236"/>
              <a:gd name="connsiteX3-283" fmla="*/ 0 w 1762506"/>
              <a:gd name="connsiteY3-284" fmla="*/ 2088232 h 2088236"/>
              <a:gd name="connsiteX4-285" fmla="*/ 0 w 1762506"/>
              <a:gd name="connsiteY4-286" fmla="*/ 0 h 2088236"/>
              <a:gd name="connsiteX0-287" fmla="*/ 0 w 1762506"/>
              <a:gd name="connsiteY0-288" fmla="*/ 0 h 2088237"/>
              <a:gd name="connsiteX1-289" fmla="*/ 1746105 w 1762506"/>
              <a:gd name="connsiteY1-290" fmla="*/ 0 h 2088237"/>
              <a:gd name="connsiteX2-291" fmla="*/ 1762506 w 1762506"/>
              <a:gd name="connsiteY2-292" fmla="*/ 2088232 h 2088237"/>
              <a:gd name="connsiteX3-293" fmla="*/ 0 w 1762506"/>
              <a:gd name="connsiteY3-294" fmla="*/ 2088232 h 2088237"/>
              <a:gd name="connsiteX4-295" fmla="*/ 0 w 1762506"/>
              <a:gd name="connsiteY4-296" fmla="*/ 0 h 2088237"/>
              <a:gd name="connsiteX0-297" fmla="*/ 0 w 1762506"/>
              <a:gd name="connsiteY0-298" fmla="*/ 0 h 2088685"/>
              <a:gd name="connsiteX1-299" fmla="*/ 1746105 w 1762506"/>
              <a:gd name="connsiteY1-300" fmla="*/ 0 h 2088685"/>
              <a:gd name="connsiteX2-301" fmla="*/ 1762506 w 1762506"/>
              <a:gd name="connsiteY2-302" fmla="*/ 2088232 h 2088685"/>
              <a:gd name="connsiteX3-303" fmla="*/ 0 w 1762506"/>
              <a:gd name="connsiteY3-304" fmla="*/ 2088232 h 2088685"/>
              <a:gd name="connsiteX4-305" fmla="*/ 0 w 1762506"/>
              <a:gd name="connsiteY4-306" fmla="*/ 0 h 2088685"/>
              <a:gd name="connsiteX0-307" fmla="*/ 0 w 1762506"/>
              <a:gd name="connsiteY0-308" fmla="*/ 0 h 2088685"/>
              <a:gd name="connsiteX1-309" fmla="*/ 1690839 w 1762506"/>
              <a:gd name="connsiteY1-310" fmla="*/ 0 h 2088685"/>
              <a:gd name="connsiteX2-311" fmla="*/ 1762506 w 1762506"/>
              <a:gd name="connsiteY2-312" fmla="*/ 2088232 h 2088685"/>
              <a:gd name="connsiteX3-313" fmla="*/ 0 w 1762506"/>
              <a:gd name="connsiteY3-314" fmla="*/ 2088232 h 2088685"/>
              <a:gd name="connsiteX4-315" fmla="*/ 0 w 1762506"/>
              <a:gd name="connsiteY4-316" fmla="*/ 0 h 2088685"/>
              <a:gd name="connsiteX0-317" fmla="*/ 0 w 1762506"/>
              <a:gd name="connsiteY0-318" fmla="*/ 0 h 2088676"/>
              <a:gd name="connsiteX1-319" fmla="*/ 1690839 w 1762506"/>
              <a:gd name="connsiteY1-320" fmla="*/ 0 h 2088676"/>
              <a:gd name="connsiteX2-321" fmla="*/ 1762506 w 1762506"/>
              <a:gd name="connsiteY2-322" fmla="*/ 2088232 h 2088676"/>
              <a:gd name="connsiteX3-323" fmla="*/ 0 w 1762506"/>
              <a:gd name="connsiteY3-324" fmla="*/ 2088232 h 2088676"/>
              <a:gd name="connsiteX4-325" fmla="*/ 0 w 1762506"/>
              <a:gd name="connsiteY4-326" fmla="*/ 0 h 2088676"/>
              <a:gd name="connsiteX0-327" fmla="*/ 0 w 1762506"/>
              <a:gd name="connsiteY0-328" fmla="*/ 0 h 2088845"/>
              <a:gd name="connsiteX1-329" fmla="*/ 1690839 w 1762506"/>
              <a:gd name="connsiteY1-330" fmla="*/ 0 h 2088845"/>
              <a:gd name="connsiteX2-331" fmla="*/ 1762506 w 1762506"/>
              <a:gd name="connsiteY2-332" fmla="*/ 2088232 h 2088845"/>
              <a:gd name="connsiteX3-333" fmla="*/ 0 w 1762506"/>
              <a:gd name="connsiteY3-334" fmla="*/ 2088232 h 2088845"/>
              <a:gd name="connsiteX4-335" fmla="*/ 0 w 1762506"/>
              <a:gd name="connsiteY4-336" fmla="*/ 0 h 2088845"/>
              <a:gd name="connsiteX0-337" fmla="*/ 0 w 1717289"/>
              <a:gd name="connsiteY0-338" fmla="*/ 0 h 2098890"/>
              <a:gd name="connsiteX1-339" fmla="*/ 1690839 w 1717289"/>
              <a:gd name="connsiteY1-340" fmla="*/ 0 h 2098890"/>
              <a:gd name="connsiteX2-341" fmla="*/ 1717289 w 1717289"/>
              <a:gd name="connsiteY2-342" fmla="*/ 2098281 h 2098890"/>
              <a:gd name="connsiteX3-343" fmla="*/ 0 w 1717289"/>
              <a:gd name="connsiteY3-344" fmla="*/ 2088232 h 2098890"/>
              <a:gd name="connsiteX4-345" fmla="*/ 0 w 1717289"/>
              <a:gd name="connsiteY4-346" fmla="*/ 0 h 2098890"/>
              <a:gd name="connsiteX0-347" fmla="*/ 0 w 1717289"/>
              <a:gd name="connsiteY0-348" fmla="*/ 0 h 2098281"/>
              <a:gd name="connsiteX1-349" fmla="*/ 1690839 w 1717289"/>
              <a:gd name="connsiteY1-350" fmla="*/ 0 h 2098281"/>
              <a:gd name="connsiteX2-351" fmla="*/ 1717289 w 1717289"/>
              <a:gd name="connsiteY2-352" fmla="*/ 2098281 h 2098281"/>
              <a:gd name="connsiteX3-353" fmla="*/ 0 w 1717289"/>
              <a:gd name="connsiteY3-354" fmla="*/ 2088232 h 2098281"/>
              <a:gd name="connsiteX4-355" fmla="*/ 0 w 1717289"/>
              <a:gd name="connsiteY4-356" fmla="*/ 0 h 2098281"/>
              <a:gd name="connsiteX0-357" fmla="*/ 0 w 1717289"/>
              <a:gd name="connsiteY0-358" fmla="*/ 0 h 2098281"/>
              <a:gd name="connsiteX1-359" fmla="*/ 1690839 w 1717289"/>
              <a:gd name="connsiteY1-360" fmla="*/ 0 h 2098281"/>
              <a:gd name="connsiteX2-361" fmla="*/ 1717289 w 1717289"/>
              <a:gd name="connsiteY2-362" fmla="*/ 2098281 h 2098281"/>
              <a:gd name="connsiteX3-363" fmla="*/ 0 w 1717289"/>
              <a:gd name="connsiteY3-364" fmla="*/ 2088232 h 2098281"/>
              <a:gd name="connsiteX4-365" fmla="*/ 0 w 1717289"/>
              <a:gd name="connsiteY4-366" fmla="*/ 0 h 2098281"/>
              <a:gd name="connsiteX0-367" fmla="*/ 0 w 1717289"/>
              <a:gd name="connsiteY0-368" fmla="*/ 0 h 2098281"/>
              <a:gd name="connsiteX1-369" fmla="*/ 1690839 w 1717289"/>
              <a:gd name="connsiteY1-370" fmla="*/ 0 h 2098281"/>
              <a:gd name="connsiteX2-371" fmla="*/ 1717289 w 1717289"/>
              <a:gd name="connsiteY2-372" fmla="*/ 2098281 h 2098281"/>
              <a:gd name="connsiteX3-373" fmla="*/ 0 w 1717289"/>
              <a:gd name="connsiteY3-374" fmla="*/ 2088232 h 2098281"/>
              <a:gd name="connsiteX4-375" fmla="*/ 0 w 1717289"/>
              <a:gd name="connsiteY4-376" fmla="*/ 0 h 2098281"/>
              <a:gd name="connsiteX0-377" fmla="*/ 0 w 1717289"/>
              <a:gd name="connsiteY0-378" fmla="*/ 0 h 2098281"/>
              <a:gd name="connsiteX1-379" fmla="*/ 1690839 w 1717289"/>
              <a:gd name="connsiteY1-380" fmla="*/ 0 h 2098281"/>
              <a:gd name="connsiteX2-381" fmla="*/ 1717289 w 1717289"/>
              <a:gd name="connsiteY2-382" fmla="*/ 2098281 h 2098281"/>
              <a:gd name="connsiteX3-383" fmla="*/ 0 w 1717289"/>
              <a:gd name="connsiteY3-384" fmla="*/ 2088232 h 2098281"/>
              <a:gd name="connsiteX4-385" fmla="*/ 0 w 1717289"/>
              <a:gd name="connsiteY4-386" fmla="*/ 0 h 2098281"/>
              <a:gd name="connsiteX0-387" fmla="*/ 0 w 1717289"/>
              <a:gd name="connsiteY0-388" fmla="*/ 0 h 2098281"/>
              <a:gd name="connsiteX1-389" fmla="*/ 1690839 w 1717289"/>
              <a:gd name="connsiteY1-390" fmla="*/ 0 h 2098281"/>
              <a:gd name="connsiteX2-391" fmla="*/ 1717289 w 1717289"/>
              <a:gd name="connsiteY2-392" fmla="*/ 2098281 h 2098281"/>
              <a:gd name="connsiteX3-393" fmla="*/ 0 w 1717289"/>
              <a:gd name="connsiteY3-394" fmla="*/ 2088232 h 2098281"/>
              <a:gd name="connsiteX4-395" fmla="*/ 0 w 1717289"/>
              <a:gd name="connsiteY4-396" fmla="*/ 0 h 2098281"/>
              <a:gd name="connsiteX0-397" fmla="*/ 0 w 1717289"/>
              <a:gd name="connsiteY0-398" fmla="*/ 0 h 2098281"/>
              <a:gd name="connsiteX1-399" fmla="*/ 1690839 w 1717289"/>
              <a:gd name="connsiteY1-400" fmla="*/ 0 h 2098281"/>
              <a:gd name="connsiteX2-401" fmla="*/ 1717289 w 1717289"/>
              <a:gd name="connsiteY2-402" fmla="*/ 2098281 h 2098281"/>
              <a:gd name="connsiteX3-403" fmla="*/ 0 w 1717289"/>
              <a:gd name="connsiteY3-404" fmla="*/ 2088232 h 2098281"/>
              <a:gd name="connsiteX4-405" fmla="*/ 0 w 1717289"/>
              <a:gd name="connsiteY4-406" fmla="*/ 0 h 2098281"/>
              <a:gd name="connsiteX0-407" fmla="*/ 0 w 1717289"/>
              <a:gd name="connsiteY0-408" fmla="*/ 0 h 2098281"/>
              <a:gd name="connsiteX1-409" fmla="*/ 1674437 w 1717289"/>
              <a:gd name="connsiteY1-410" fmla="*/ 4101 h 2098281"/>
              <a:gd name="connsiteX2-411" fmla="*/ 1717289 w 1717289"/>
              <a:gd name="connsiteY2-412" fmla="*/ 2098281 h 2098281"/>
              <a:gd name="connsiteX3-413" fmla="*/ 0 w 1717289"/>
              <a:gd name="connsiteY3-414" fmla="*/ 2088232 h 2098281"/>
              <a:gd name="connsiteX4-415" fmla="*/ 0 w 1717289"/>
              <a:gd name="connsiteY4-416" fmla="*/ 0 h 2098281"/>
              <a:gd name="connsiteX0-417" fmla="*/ 0 w 1717289"/>
              <a:gd name="connsiteY0-418" fmla="*/ 0 h 2098281"/>
              <a:gd name="connsiteX1-419" fmla="*/ 1674437 w 1717289"/>
              <a:gd name="connsiteY1-420" fmla="*/ 4101 h 2098281"/>
              <a:gd name="connsiteX2-421" fmla="*/ 1717289 w 1717289"/>
              <a:gd name="connsiteY2-422" fmla="*/ 2098281 h 2098281"/>
              <a:gd name="connsiteX3-423" fmla="*/ 0 w 1717289"/>
              <a:gd name="connsiteY3-424" fmla="*/ 2088232 h 2098281"/>
              <a:gd name="connsiteX4-425" fmla="*/ 0 w 1717289"/>
              <a:gd name="connsiteY4-426" fmla="*/ 0 h 20982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717289" h="2098281">
                <a:moveTo>
                  <a:pt x="0" y="0"/>
                </a:moveTo>
                <a:lnTo>
                  <a:pt x="1674437" y="4101"/>
                </a:lnTo>
                <a:cubicBezTo>
                  <a:pt x="536394" y="826531"/>
                  <a:pt x="1385887" y="2096234"/>
                  <a:pt x="1717289" y="2098281"/>
                </a:cubicBezTo>
                <a:lnTo>
                  <a:pt x="0" y="2088232"/>
                </a:lnTo>
                <a:lnTo>
                  <a:pt x="0" y="0"/>
                </a:lnTo>
                <a:close/>
              </a:path>
            </a:pathLst>
          </a:custGeom>
          <a:solidFill>
            <a:srgbClr val="C1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/>
          <p:cNvSpPr/>
          <p:nvPr/>
        </p:nvSpPr>
        <p:spPr>
          <a:xfrm>
            <a:off x="1201043" y="2060848"/>
            <a:ext cx="2376264" cy="237626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标题 4"/>
          <p:cNvSpPr txBox="1"/>
          <p:nvPr/>
        </p:nvSpPr>
        <p:spPr>
          <a:xfrm>
            <a:off x="1777107" y="3484012"/>
            <a:ext cx="1296144" cy="803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  录</a:t>
            </a:r>
            <a:endParaRPr lang="en-US" altLang="zh-CN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en-US" altLang="zh-CN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1345059" y="2192675"/>
            <a:ext cx="2100421" cy="2100421"/>
          </a:xfrm>
          <a:prstGeom prst="ellipse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圆角矩形 36"/>
          <p:cNvSpPr/>
          <p:nvPr/>
        </p:nvSpPr>
        <p:spPr>
          <a:xfrm>
            <a:off x="4153371" y="1532472"/>
            <a:ext cx="3888432" cy="480689"/>
          </a:xfrm>
          <a:prstGeom prst="roundRect">
            <a:avLst>
              <a:gd name="adj" fmla="val 50000"/>
            </a:avLst>
          </a:prstGeom>
          <a:solidFill>
            <a:srgbClr val="C1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/>
        </p:nvSpPr>
        <p:spPr>
          <a:xfrm>
            <a:off x="3865339" y="1484784"/>
            <a:ext cx="576064" cy="576064"/>
          </a:xfrm>
          <a:prstGeom prst="ellipse">
            <a:avLst/>
          </a:prstGeom>
          <a:solidFill>
            <a:srgbClr val="C1000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标题 4"/>
          <p:cNvSpPr txBox="1"/>
          <p:nvPr/>
        </p:nvSpPr>
        <p:spPr>
          <a:xfrm>
            <a:off x="3865339" y="1665621"/>
            <a:ext cx="576064" cy="4978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标题 4"/>
          <p:cNvSpPr txBox="1"/>
          <p:nvPr/>
        </p:nvSpPr>
        <p:spPr>
          <a:xfrm>
            <a:off x="4513411" y="1617935"/>
            <a:ext cx="3600400" cy="473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品牌推广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en-US" altLang="zh-CN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右箭头 40"/>
          <p:cNvSpPr/>
          <p:nvPr/>
        </p:nvSpPr>
        <p:spPr>
          <a:xfrm>
            <a:off x="7537747" y="1665621"/>
            <a:ext cx="288032" cy="18905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圆角矩形 42"/>
          <p:cNvSpPr/>
          <p:nvPr/>
        </p:nvSpPr>
        <p:spPr>
          <a:xfrm>
            <a:off x="4369395" y="2241686"/>
            <a:ext cx="3888432" cy="480689"/>
          </a:xfrm>
          <a:prstGeom prst="roundRect">
            <a:avLst>
              <a:gd name="adj" fmla="val 50000"/>
            </a:avLst>
          </a:prstGeom>
          <a:solidFill>
            <a:srgbClr val="C1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椭圆 43"/>
          <p:cNvSpPr/>
          <p:nvPr/>
        </p:nvSpPr>
        <p:spPr>
          <a:xfrm>
            <a:off x="4081363" y="2193998"/>
            <a:ext cx="576064" cy="576064"/>
          </a:xfrm>
          <a:prstGeom prst="ellipse">
            <a:avLst/>
          </a:prstGeom>
          <a:solidFill>
            <a:srgbClr val="C1000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标题 4"/>
          <p:cNvSpPr txBox="1"/>
          <p:nvPr/>
        </p:nvSpPr>
        <p:spPr>
          <a:xfrm>
            <a:off x="4081363" y="2374835"/>
            <a:ext cx="576064" cy="4978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标题 4"/>
          <p:cNvSpPr txBox="1"/>
          <p:nvPr/>
        </p:nvSpPr>
        <p:spPr>
          <a:xfrm>
            <a:off x="4729435" y="2327149"/>
            <a:ext cx="3600400" cy="473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服务升级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en-US" altLang="zh-CN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右箭头 46"/>
          <p:cNvSpPr/>
          <p:nvPr/>
        </p:nvSpPr>
        <p:spPr>
          <a:xfrm>
            <a:off x="7753771" y="2374835"/>
            <a:ext cx="288032" cy="18905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圆角矩形 47"/>
          <p:cNvSpPr/>
          <p:nvPr/>
        </p:nvSpPr>
        <p:spPr>
          <a:xfrm>
            <a:off x="4513411" y="2950900"/>
            <a:ext cx="3888432" cy="480689"/>
          </a:xfrm>
          <a:prstGeom prst="roundRect">
            <a:avLst>
              <a:gd name="adj" fmla="val 50000"/>
            </a:avLst>
          </a:prstGeom>
          <a:solidFill>
            <a:srgbClr val="C1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椭圆 48"/>
          <p:cNvSpPr/>
          <p:nvPr/>
        </p:nvSpPr>
        <p:spPr>
          <a:xfrm>
            <a:off x="4225379" y="2903212"/>
            <a:ext cx="576064" cy="576064"/>
          </a:xfrm>
          <a:prstGeom prst="ellipse">
            <a:avLst/>
          </a:prstGeom>
          <a:solidFill>
            <a:srgbClr val="C1000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标题 4"/>
          <p:cNvSpPr txBox="1"/>
          <p:nvPr/>
        </p:nvSpPr>
        <p:spPr>
          <a:xfrm>
            <a:off x="4225379" y="3084049"/>
            <a:ext cx="576064" cy="4978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标题 4"/>
          <p:cNvSpPr txBox="1"/>
          <p:nvPr/>
        </p:nvSpPr>
        <p:spPr>
          <a:xfrm>
            <a:off x="4873451" y="3036363"/>
            <a:ext cx="3600400" cy="473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行业融合</a:t>
            </a:r>
          </a:p>
          <a:p>
            <a:pPr algn="l"/>
            <a:endParaRPr lang="en-US" altLang="zh-CN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右箭头 73"/>
          <p:cNvSpPr/>
          <p:nvPr/>
        </p:nvSpPr>
        <p:spPr>
          <a:xfrm>
            <a:off x="7897787" y="3084049"/>
            <a:ext cx="288032" cy="18905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圆角矩形 74"/>
          <p:cNvSpPr/>
          <p:nvPr/>
        </p:nvSpPr>
        <p:spPr>
          <a:xfrm>
            <a:off x="4369395" y="3660114"/>
            <a:ext cx="3888432" cy="480689"/>
          </a:xfrm>
          <a:prstGeom prst="roundRect">
            <a:avLst>
              <a:gd name="adj" fmla="val 50000"/>
            </a:avLst>
          </a:prstGeom>
          <a:solidFill>
            <a:srgbClr val="C1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椭圆 75"/>
          <p:cNvSpPr/>
          <p:nvPr/>
        </p:nvSpPr>
        <p:spPr>
          <a:xfrm>
            <a:off x="4081363" y="3612426"/>
            <a:ext cx="576064" cy="576064"/>
          </a:xfrm>
          <a:prstGeom prst="ellipse">
            <a:avLst/>
          </a:prstGeom>
          <a:solidFill>
            <a:srgbClr val="C1000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标题 4"/>
          <p:cNvSpPr txBox="1"/>
          <p:nvPr/>
        </p:nvSpPr>
        <p:spPr>
          <a:xfrm>
            <a:off x="4081363" y="3793263"/>
            <a:ext cx="576064" cy="4978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8" name="标题 4"/>
          <p:cNvSpPr txBox="1"/>
          <p:nvPr/>
        </p:nvSpPr>
        <p:spPr>
          <a:xfrm>
            <a:off x="4729435" y="3745577"/>
            <a:ext cx="3600400" cy="473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市场拓展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en-US" altLang="zh-CN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右箭头 78"/>
          <p:cNvSpPr/>
          <p:nvPr/>
        </p:nvSpPr>
        <p:spPr>
          <a:xfrm>
            <a:off x="7753771" y="3793263"/>
            <a:ext cx="288032" cy="18905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圆角矩形 79"/>
          <p:cNvSpPr/>
          <p:nvPr/>
        </p:nvSpPr>
        <p:spPr>
          <a:xfrm>
            <a:off x="4153371" y="4371355"/>
            <a:ext cx="3888432" cy="480689"/>
          </a:xfrm>
          <a:prstGeom prst="roundRect">
            <a:avLst>
              <a:gd name="adj" fmla="val 50000"/>
            </a:avLst>
          </a:prstGeom>
          <a:solidFill>
            <a:srgbClr val="C1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椭圆 80"/>
          <p:cNvSpPr/>
          <p:nvPr/>
        </p:nvSpPr>
        <p:spPr>
          <a:xfrm>
            <a:off x="3865339" y="4323667"/>
            <a:ext cx="576064" cy="576064"/>
          </a:xfrm>
          <a:prstGeom prst="ellipse">
            <a:avLst/>
          </a:prstGeom>
          <a:solidFill>
            <a:srgbClr val="C1000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标题 4"/>
          <p:cNvSpPr txBox="1"/>
          <p:nvPr/>
        </p:nvSpPr>
        <p:spPr>
          <a:xfrm>
            <a:off x="3865339" y="4504504"/>
            <a:ext cx="576064" cy="4978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标题 4"/>
          <p:cNvSpPr txBox="1"/>
          <p:nvPr/>
        </p:nvSpPr>
        <p:spPr>
          <a:xfrm>
            <a:off x="4513411" y="4456818"/>
            <a:ext cx="3600400" cy="473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运营计划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en-US" altLang="zh-CN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右箭头 83"/>
          <p:cNvSpPr/>
          <p:nvPr/>
        </p:nvSpPr>
        <p:spPr>
          <a:xfrm>
            <a:off x="7537747" y="4504504"/>
            <a:ext cx="288032" cy="18905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矩形 84"/>
          <p:cNvSpPr/>
          <p:nvPr/>
        </p:nvSpPr>
        <p:spPr>
          <a:xfrm>
            <a:off x="9121923" y="2204864"/>
            <a:ext cx="3073252" cy="2082290"/>
          </a:xfrm>
          <a:prstGeom prst="rect">
            <a:avLst/>
          </a:prstGeom>
          <a:solidFill>
            <a:srgbClr val="CD2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107" y="2223529"/>
            <a:ext cx="1296144" cy="1296144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99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5" grpId="0"/>
      <p:bldP spid="36" grpId="0" animBg="1"/>
      <p:bldP spid="37" grpId="0" animBg="1"/>
      <p:bldP spid="38" grpId="0" animBg="1"/>
      <p:bldP spid="39" grpId="0"/>
      <p:bldP spid="40" grpId="0"/>
      <p:bldP spid="41" grpId="0" animBg="1"/>
      <p:bldP spid="43" grpId="0" animBg="1"/>
      <p:bldP spid="44" grpId="0" animBg="1"/>
      <p:bldP spid="45" grpId="0"/>
      <p:bldP spid="46" grpId="0"/>
      <p:bldP spid="47" grpId="0" animBg="1"/>
      <p:bldP spid="48" grpId="0" animBg="1"/>
      <p:bldP spid="49" grpId="0" animBg="1"/>
      <p:bldP spid="50" grpId="0"/>
      <p:bldP spid="73" grpId="0"/>
      <p:bldP spid="74" grpId="0" animBg="1"/>
      <p:bldP spid="75" grpId="0" animBg="1"/>
      <p:bldP spid="76" grpId="0" animBg="1"/>
      <p:bldP spid="77" grpId="0"/>
      <p:bldP spid="78" grpId="0"/>
      <p:bldP spid="79" grpId="0" animBg="1"/>
      <p:bldP spid="80" grpId="0" animBg="1"/>
      <p:bldP spid="81" grpId="0" animBg="1"/>
      <p:bldP spid="82" grpId="0"/>
      <p:bldP spid="83" grpId="0"/>
      <p:bldP spid="84" grpId="0" animBg="1"/>
      <p:bldP spid="8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115" y="1628800"/>
            <a:ext cx="8256712" cy="3528392"/>
          </a:xfrm>
          <a:prstGeom prst="rect">
            <a:avLst/>
          </a:prstGeom>
          <a:solidFill>
            <a:srgbClr val="D9D9D9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085047" y="1484784"/>
            <a:ext cx="6474128" cy="238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6600" b="1" dirty="0">
              <a:solidFill>
                <a:srgbClr val="2C363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8000" b="1" dirty="0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谢谢！</a:t>
            </a:r>
          </a:p>
        </p:txBody>
      </p:sp>
      <p:sp>
        <p:nvSpPr>
          <p:cNvPr id="9" name="前言"/>
          <p:cNvSpPr>
            <a:spLocks noChangeArrowheads="1"/>
          </p:cNvSpPr>
          <p:nvPr/>
        </p:nvSpPr>
        <p:spPr bwMode="auto">
          <a:xfrm>
            <a:off x="1129035" y="955074"/>
            <a:ext cx="4702553" cy="553990"/>
          </a:xfrm>
          <a:prstGeom prst="rect">
            <a:avLst/>
          </a:prstGeom>
          <a:noFill/>
          <a:ln>
            <a:noFill/>
          </a:ln>
        </p:spPr>
        <p:txBody>
          <a:bodyPr wrap="none" lIns="121912" tIns="60956" rIns="121912" bIns="6095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2800" b="1" dirty="0">
                <a:solidFill>
                  <a:srgbClr val="C00000"/>
                </a:solidFill>
                <a:latin typeface="Impact MT Std" pitchFamily="34" charset="0"/>
              </a:rPr>
              <a:t>THANK YOU FOR YOUR GUIDANCE</a:t>
            </a:r>
            <a:endParaRPr lang="zh-CN" altLang="en-US" sz="2935" dirty="0">
              <a:solidFill>
                <a:srgbClr val="C00000"/>
              </a:solidFill>
              <a:latin typeface="Impact MT Std" pitchFamily="34" charset="0"/>
              <a:sym typeface="Impact" panose="020B0806030902050204" pitchFamily="34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7897787" y="2132856"/>
            <a:ext cx="715716" cy="719823"/>
            <a:chOff x="1721162" y="4373847"/>
            <a:chExt cx="715716" cy="719823"/>
          </a:xfrm>
        </p:grpSpPr>
        <p:sp>
          <p:nvSpPr>
            <p:cNvPr id="19" name="Oval 28"/>
            <p:cNvSpPr/>
            <p:nvPr/>
          </p:nvSpPr>
          <p:spPr>
            <a:xfrm>
              <a:off x="1721162" y="4373847"/>
              <a:ext cx="715716" cy="719823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735">
                <a:solidFill>
                  <a:srgbClr val="2C3637"/>
                </a:solidFill>
              </a:endParaRPr>
            </a:p>
          </p:txBody>
        </p:sp>
        <p:sp>
          <p:nvSpPr>
            <p:cNvPr id="20" name="Freeform 7"/>
            <p:cNvSpPr/>
            <p:nvPr/>
          </p:nvSpPr>
          <p:spPr bwMode="auto">
            <a:xfrm>
              <a:off x="1892225" y="4715743"/>
              <a:ext cx="388938" cy="225425"/>
            </a:xfrm>
            <a:custGeom>
              <a:avLst/>
              <a:gdLst>
                <a:gd name="T0" fmla="*/ 103 w 103"/>
                <a:gd name="T1" fmla="*/ 33 h 60"/>
                <a:gd name="T2" fmla="*/ 94 w 103"/>
                <a:gd name="T3" fmla="*/ 10 h 60"/>
                <a:gd name="T4" fmla="*/ 68 w 103"/>
                <a:gd name="T5" fmla="*/ 0 h 60"/>
                <a:gd name="T6" fmla="*/ 68 w 103"/>
                <a:gd name="T7" fmla="*/ 0 h 60"/>
                <a:gd name="T8" fmla="*/ 67 w 103"/>
                <a:gd name="T9" fmla="*/ 0 h 60"/>
                <a:gd name="T10" fmla="*/ 59 w 103"/>
                <a:gd name="T11" fmla="*/ 38 h 60"/>
                <a:gd name="T12" fmla="*/ 55 w 103"/>
                <a:gd name="T13" fmla="*/ 12 h 60"/>
                <a:gd name="T14" fmla="*/ 58 w 103"/>
                <a:gd name="T15" fmla="*/ 6 h 60"/>
                <a:gd name="T16" fmla="*/ 53 w 103"/>
                <a:gd name="T17" fmla="*/ 2 h 60"/>
                <a:gd name="T18" fmla="*/ 52 w 103"/>
                <a:gd name="T19" fmla="*/ 2 h 60"/>
                <a:gd name="T20" fmla="*/ 52 w 103"/>
                <a:gd name="T21" fmla="*/ 2 h 60"/>
                <a:gd name="T22" fmla="*/ 50 w 103"/>
                <a:gd name="T23" fmla="*/ 2 h 60"/>
                <a:gd name="T24" fmla="*/ 46 w 103"/>
                <a:gd name="T25" fmla="*/ 6 h 60"/>
                <a:gd name="T26" fmla="*/ 49 w 103"/>
                <a:gd name="T27" fmla="*/ 12 h 60"/>
                <a:gd name="T28" fmla="*/ 44 w 103"/>
                <a:gd name="T29" fmla="*/ 38 h 60"/>
                <a:gd name="T30" fmla="*/ 36 w 103"/>
                <a:gd name="T31" fmla="*/ 0 h 60"/>
                <a:gd name="T32" fmla="*/ 36 w 103"/>
                <a:gd name="T33" fmla="*/ 0 h 60"/>
                <a:gd name="T34" fmla="*/ 35 w 103"/>
                <a:gd name="T35" fmla="*/ 0 h 60"/>
                <a:gd name="T36" fmla="*/ 9 w 103"/>
                <a:gd name="T37" fmla="*/ 10 h 60"/>
                <a:gd name="T38" fmla="*/ 1 w 103"/>
                <a:gd name="T39" fmla="*/ 33 h 60"/>
                <a:gd name="T40" fmla="*/ 0 w 103"/>
                <a:gd name="T41" fmla="*/ 57 h 60"/>
                <a:gd name="T42" fmla="*/ 19 w 103"/>
                <a:gd name="T43" fmla="*/ 59 h 60"/>
                <a:gd name="T44" fmla="*/ 19 w 103"/>
                <a:gd name="T45" fmla="*/ 38 h 60"/>
                <a:gd name="T46" fmla="*/ 21 w 103"/>
                <a:gd name="T47" fmla="*/ 30 h 60"/>
                <a:gd name="T48" fmla="*/ 21 w 103"/>
                <a:gd name="T49" fmla="*/ 59 h 60"/>
                <a:gd name="T50" fmla="*/ 52 w 103"/>
                <a:gd name="T51" fmla="*/ 60 h 60"/>
                <a:gd name="T52" fmla="*/ 82 w 103"/>
                <a:gd name="T53" fmla="*/ 59 h 60"/>
                <a:gd name="T54" fmla="*/ 82 w 103"/>
                <a:gd name="T55" fmla="*/ 30 h 60"/>
                <a:gd name="T56" fmla="*/ 84 w 103"/>
                <a:gd name="T57" fmla="*/ 38 h 60"/>
                <a:gd name="T58" fmla="*/ 84 w 103"/>
                <a:gd name="T59" fmla="*/ 59 h 60"/>
                <a:gd name="T60" fmla="*/ 103 w 103"/>
                <a:gd name="T61" fmla="*/ 57 h 60"/>
                <a:gd name="T62" fmla="*/ 103 w 103"/>
                <a:gd name="T63" fmla="*/ 3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" h="60">
                  <a:moveTo>
                    <a:pt x="103" y="33"/>
                  </a:moveTo>
                  <a:cubicBezTo>
                    <a:pt x="101" y="17"/>
                    <a:pt x="97" y="12"/>
                    <a:pt x="94" y="10"/>
                  </a:cubicBezTo>
                  <a:cubicBezTo>
                    <a:pt x="87" y="6"/>
                    <a:pt x="73" y="2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8" y="0"/>
                    <a:pt x="68" y="0"/>
                    <a:pt x="67" y="0"/>
                  </a:cubicBezTo>
                  <a:cubicBezTo>
                    <a:pt x="67" y="5"/>
                    <a:pt x="59" y="38"/>
                    <a:pt x="59" y="38"/>
                  </a:cubicBezTo>
                  <a:cubicBezTo>
                    <a:pt x="59" y="38"/>
                    <a:pt x="55" y="12"/>
                    <a:pt x="55" y="12"/>
                  </a:cubicBezTo>
                  <a:cubicBezTo>
                    <a:pt x="55" y="12"/>
                    <a:pt x="58" y="6"/>
                    <a:pt x="58" y="6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4" y="38"/>
                    <a:pt x="44" y="38"/>
                    <a:pt x="44" y="38"/>
                  </a:cubicBezTo>
                  <a:cubicBezTo>
                    <a:pt x="44" y="38"/>
                    <a:pt x="37" y="5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5" y="0"/>
                    <a:pt x="35" y="0"/>
                  </a:cubicBezTo>
                  <a:cubicBezTo>
                    <a:pt x="30" y="2"/>
                    <a:pt x="16" y="6"/>
                    <a:pt x="9" y="10"/>
                  </a:cubicBezTo>
                  <a:cubicBezTo>
                    <a:pt x="7" y="12"/>
                    <a:pt x="2" y="17"/>
                    <a:pt x="1" y="33"/>
                  </a:cubicBezTo>
                  <a:cubicBezTo>
                    <a:pt x="1" y="34"/>
                    <a:pt x="1" y="47"/>
                    <a:pt x="0" y="57"/>
                  </a:cubicBezTo>
                  <a:cubicBezTo>
                    <a:pt x="7" y="58"/>
                    <a:pt x="12" y="59"/>
                    <a:pt x="19" y="59"/>
                  </a:cubicBezTo>
                  <a:cubicBezTo>
                    <a:pt x="19" y="52"/>
                    <a:pt x="19" y="41"/>
                    <a:pt x="19" y="38"/>
                  </a:cubicBezTo>
                  <a:cubicBezTo>
                    <a:pt x="19" y="35"/>
                    <a:pt x="20" y="32"/>
                    <a:pt x="21" y="30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30" y="60"/>
                    <a:pt x="42" y="60"/>
                    <a:pt x="52" y="60"/>
                  </a:cubicBezTo>
                  <a:cubicBezTo>
                    <a:pt x="62" y="60"/>
                    <a:pt x="73" y="60"/>
                    <a:pt x="82" y="59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3" y="32"/>
                    <a:pt x="84" y="35"/>
                    <a:pt x="84" y="38"/>
                  </a:cubicBezTo>
                  <a:cubicBezTo>
                    <a:pt x="84" y="41"/>
                    <a:pt x="84" y="52"/>
                    <a:pt x="84" y="59"/>
                  </a:cubicBezTo>
                  <a:cubicBezTo>
                    <a:pt x="91" y="58"/>
                    <a:pt x="97" y="58"/>
                    <a:pt x="103" y="57"/>
                  </a:cubicBezTo>
                  <a:cubicBezTo>
                    <a:pt x="103" y="47"/>
                    <a:pt x="103" y="34"/>
                    <a:pt x="103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2C3637"/>
                </a:solidFill>
              </a:endParaRPr>
            </a:p>
          </p:txBody>
        </p:sp>
        <p:sp>
          <p:nvSpPr>
            <p:cNvPr id="21" name="Freeform 8"/>
            <p:cNvSpPr/>
            <p:nvPr/>
          </p:nvSpPr>
          <p:spPr bwMode="auto">
            <a:xfrm>
              <a:off x="1990650" y="4469681"/>
              <a:ext cx="196850" cy="230188"/>
            </a:xfrm>
            <a:custGeom>
              <a:avLst/>
              <a:gdLst>
                <a:gd name="T0" fmla="*/ 4 w 52"/>
                <a:gd name="T1" fmla="*/ 25 h 61"/>
                <a:gd name="T2" fmla="*/ 0 w 52"/>
                <a:gd name="T3" fmla="*/ 29 h 61"/>
                <a:gd name="T4" fmla="*/ 5 w 52"/>
                <a:gd name="T5" fmla="*/ 39 h 61"/>
                <a:gd name="T6" fmla="*/ 26 w 52"/>
                <a:gd name="T7" fmla="*/ 61 h 61"/>
                <a:gd name="T8" fmla="*/ 47 w 52"/>
                <a:gd name="T9" fmla="*/ 39 h 61"/>
                <a:gd name="T10" fmla="*/ 52 w 52"/>
                <a:gd name="T11" fmla="*/ 29 h 61"/>
                <a:gd name="T12" fmla="*/ 48 w 52"/>
                <a:gd name="T13" fmla="*/ 25 h 61"/>
                <a:gd name="T14" fmla="*/ 26 w 52"/>
                <a:gd name="T15" fmla="*/ 0 h 61"/>
                <a:gd name="T16" fmla="*/ 4 w 52"/>
                <a:gd name="T17" fmla="*/ 2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" h="61">
                  <a:moveTo>
                    <a:pt x="4" y="25"/>
                  </a:moveTo>
                  <a:cubicBezTo>
                    <a:pt x="2" y="25"/>
                    <a:pt x="0" y="27"/>
                    <a:pt x="0" y="29"/>
                  </a:cubicBezTo>
                  <a:cubicBezTo>
                    <a:pt x="0" y="33"/>
                    <a:pt x="2" y="39"/>
                    <a:pt x="5" y="39"/>
                  </a:cubicBezTo>
                  <a:cubicBezTo>
                    <a:pt x="8" y="51"/>
                    <a:pt x="15" y="61"/>
                    <a:pt x="26" y="61"/>
                  </a:cubicBezTo>
                  <a:cubicBezTo>
                    <a:pt x="37" y="61"/>
                    <a:pt x="44" y="51"/>
                    <a:pt x="47" y="39"/>
                  </a:cubicBezTo>
                  <a:cubicBezTo>
                    <a:pt x="50" y="38"/>
                    <a:pt x="52" y="33"/>
                    <a:pt x="52" y="29"/>
                  </a:cubicBezTo>
                  <a:cubicBezTo>
                    <a:pt x="51" y="27"/>
                    <a:pt x="50" y="26"/>
                    <a:pt x="48" y="25"/>
                  </a:cubicBezTo>
                  <a:cubicBezTo>
                    <a:pt x="48" y="11"/>
                    <a:pt x="39" y="0"/>
                    <a:pt x="26" y="0"/>
                  </a:cubicBezTo>
                  <a:cubicBezTo>
                    <a:pt x="13" y="0"/>
                    <a:pt x="4" y="11"/>
                    <a:pt x="4" y="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2C3637"/>
                </a:solidFill>
              </a:endParaRPr>
            </a:p>
          </p:txBody>
        </p:sp>
      </p:grp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1" y="6781711"/>
            <a:ext cx="12218266" cy="815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4892558" y="972607"/>
            <a:ext cx="2448272" cy="24482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标题 4"/>
          <p:cNvSpPr txBox="1"/>
          <p:nvPr/>
        </p:nvSpPr>
        <p:spPr>
          <a:xfrm>
            <a:off x="4945459" y="3819612"/>
            <a:ext cx="2376264" cy="473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品牌推广</a:t>
            </a:r>
          </a:p>
        </p:txBody>
      </p:sp>
      <p:sp>
        <p:nvSpPr>
          <p:cNvPr id="24" name="椭圆 23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椭圆 31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标题 4"/>
          <p:cNvSpPr txBox="1"/>
          <p:nvPr/>
        </p:nvSpPr>
        <p:spPr>
          <a:xfrm>
            <a:off x="4945459" y="2780928"/>
            <a:ext cx="2376264" cy="473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第一章</a:t>
            </a:r>
          </a:p>
        </p:txBody>
      </p:sp>
      <p:sp>
        <p:nvSpPr>
          <p:cNvPr id="36" name="椭圆 35"/>
          <p:cNvSpPr/>
          <p:nvPr/>
        </p:nvSpPr>
        <p:spPr>
          <a:xfrm>
            <a:off x="4996314" y="1076363"/>
            <a:ext cx="2240761" cy="2240761"/>
          </a:xfrm>
          <a:prstGeom prst="ellipse">
            <a:avLst/>
          </a:prstGeom>
          <a:noFill/>
          <a:ln w="31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7" name="直接连接符 36"/>
          <p:cNvCxnSpPr/>
          <p:nvPr/>
        </p:nvCxnSpPr>
        <p:spPr>
          <a:xfrm>
            <a:off x="4808413" y="4293096"/>
            <a:ext cx="2477306" cy="0"/>
          </a:xfrm>
          <a:prstGeom prst="line">
            <a:avLst/>
          </a:prstGeom>
          <a:ln>
            <a:solidFill>
              <a:srgbClr val="2C363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圆角矩形 55"/>
          <p:cNvSpPr/>
          <p:nvPr/>
        </p:nvSpPr>
        <p:spPr>
          <a:xfrm>
            <a:off x="-383132" y="1665978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标题 4"/>
          <p:cNvSpPr txBox="1"/>
          <p:nvPr/>
        </p:nvSpPr>
        <p:spPr>
          <a:xfrm>
            <a:off x="48916" y="1665978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服务升级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圆角矩形 58"/>
          <p:cNvSpPr/>
          <p:nvPr/>
        </p:nvSpPr>
        <p:spPr>
          <a:xfrm>
            <a:off x="-383133" y="197651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标题 4"/>
          <p:cNvSpPr txBox="1"/>
          <p:nvPr/>
        </p:nvSpPr>
        <p:spPr>
          <a:xfrm>
            <a:off x="48915" y="197651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行业融合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" name="圆角矩形 60"/>
          <p:cNvSpPr/>
          <p:nvPr/>
        </p:nvSpPr>
        <p:spPr>
          <a:xfrm>
            <a:off x="-383133" y="228570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标题 4"/>
          <p:cNvSpPr txBox="1"/>
          <p:nvPr/>
        </p:nvSpPr>
        <p:spPr>
          <a:xfrm>
            <a:off x="48915" y="228570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市场拓展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圆角矩形 62"/>
          <p:cNvSpPr/>
          <p:nvPr/>
        </p:nvSpPr>
        <p:spPr>
          <a:xfrm>
            <a:off x="-383133" y="2591841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标题 4"/>
          <p:cNvSpPr txBox="1"/>
          <p:nvPr/>
        </p:nvSpPr>
        <p:spPr>
          <a:xfrm>
            <a:off x="48915" y="2591841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运营计划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圆角矩形 64"/>
          <p:cNvSpPr/>
          <p:nvPr/>
        </p:nvSpPr>
        <p:spPr>
          <a:xfrm>
            <a:off x="11786219" y="1279292"/>
            <a:ext cx="972108" cy="54123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标题 4"/>
          <p:cNvSpPr txBox="1"/>
          <p:nvPr/>
        </p:nvSpPr>
        <p:spPr>
          <a:xfrm>
            <a:off x="11858227" y="1282726"/>
            <a:ext cx="648072" cy="53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圆角矩形 66"/>
          <p:cNvSpPr/>
          <p:nvPr/>
        </p:nvSpPr>
        <p:spPr>
          <a:xfrm>
            <a:off x="-383133" y="1355969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标题 4"/>
          <p:cNvSpPr txBox="1"/>
          <p:nvPr/>
        </p:nvSpPr>
        <p:spPr>
          <a:xfrm>
            <a:off x="48915" y="1355969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品牌推广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Rectangle 5"/>
          <p:cNvSpPr>
            <a:spLocks noChangeArrowheads="1"/>
          </p:cNvSpPr>
          <p:nvPr/>
        </p:nvSpPr>
        <p:spPr bwMode="auto">
          <a:xfrm>
            <a:off x="1" y="6781711"/>
            <a:ext cx="12218266" cy="815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3" name="图片 2" descr="贝壳烧烤－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483" y="1124744"/>
            <a:ext cx="1846411" cy="1846411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1" presetClass="path" presetSubtype="0" repeatCount="3000" accel="50000" decel="50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6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" presetClass="path" presetSubtype="0" repeatCount="3000" accel="50000" decel="50000" fill="remove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" presetClass="path" presetSubtype="0" repeatCount="3000" accel="50000" decel="50000" fill="remove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" presetClass="path" presetSubtype="0" repeatCount="3000" accel="50000" decel="50000" fill="remove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path" presetSubtype="0" repeatCount="3000" accel="50000" decel="50000" fill="remove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1" presetClass="path" presetSubtype="0" repeatCount="3000" accel="50000" decel="5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path" presetSubtype="0" repeatCount="3000" accel="50000" decel="50000" fill="remove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" presetClass="path" presetSubtype="0" repeatCount="3000" accel="50000" decel="50000" fill="remove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path" presetSubtype="0" repeatCount="3000" accel="50000" decel="50000" fill="remove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path" presetSubtype="0" repeatCount="3000" accel="50000" decel="50000" fill="remove" grpId="0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/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直接连接符 42"/>
          <p:cNvCxnSpPr/>
          <p:nvPr/>
        </p:nvCxnSpPr>
        <p:spPr>
          <a:xfrm>
            <a:off x="-53530" y="476672"/>
            <a:ext cx="12271797" cy="0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圆角矩形 127"/>
          <p:cNvSpPr/>
          <p:nvPr/>
        </p:nvSpPr>
        <p:spPr>
          <a:xfrm>
            <a:off x="11750215" y="1279292"/>
            <a:ext cx="972108" cy="54123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9" name="标题 4"/>
          <p:cNvSpPr txBox="1"/>
          <p:nvPr/>
        </p:nvSpPr>
        <p:spPr>
          <a:xfrm>
            <a:off x="11786219" y="1282726"/>
            <a:ext cx="648072" cy="53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0" name="组合 129"/>
          <p:cNvGrpSpPr/>
          <p:nvPr/>
        </p:nvGrpSpPr>
        <p:grpSpPr>
          <a:xfrm>
            <a:off x="5268126" y="1274571"/>
            <a:ext cx="1123045" cy="1302732"/>
            <a:chOff x="5301679" y="1577352"/>
            <a:chExt cx="1123045" cy="1302732"/>
          </a:xfrm>
        </p:grpSpPr>
        <p:sp>
          <p:nvSpPr>
            <p:cNvPr id="131" name="六边形 130"/>
            <p:cNvSpPr/>
            <p:nvPr/>
          </p:nvSpPr>
          <p:spPr>
            <a:xfrm rot="5400000">
              <a:off x="5211836" y="1667195"/>
              <a:ext cx="1302732" cy="1123045"/>
            </a:xfrm>
            <a:prstGeom prst="hexagon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2" name="KSO_Shape"/>
            <p:cNvSpPr/>
            <p:nvPr/>
          </p:nvSpPr>
          <p:spPr bwMode="auto">
            <a:xfrm>
              <a:off x="5635344" y="2000361"/>
              <a:ext cx="455715" cy="455715"/>
            </a:xfrm>
            <a:custGeom>
              <a:avLst/>
              <a:gdLst>
                <a:gd name="T0" fmla="*/ 1159904 w 2208213"/>
                <a:gd name="T1" fmla="*/ 523327 h 2209801"/>
                <a:gd name="T2" fmla="*/ 1199134 w 2208213"/>
                <a:gd name="T3" fmla="*/ 565478 h 2209801"/>
                <a:gd name="T4" fmla="*/ 1206816 w 2208213"/>
                <a:gd name="T5" fmla="*/ 627336 h 2209801"/>
                <a:gd name="T6" fmla="*/ 1183496 w 2208213"/>
                <a:gd name="T7" fmla="*/ 668666 h 2209801"/>
                <a:gd name="T8" fmla="*/ 954421 w 2208213"/>
                <a:gd name="T9" fmla="*/ 947300 h 2209801"/>
                <a:gd name="T10" fmla="*/ 901747 w 2208213"/>
                <a:gd name="T11" fmla="*/ 1002588 h 2209801"/>
                <a:gd name="T12" fmla="*/ 871569 w 2208213"/>
                <a:gd name="T13" fmla="*/ 1378936 h 2209801"/>
                <a:gd name="T14" fmla="*/ 822461 w 2208213"/>
                <a:gd name="T15" fmla="*/ 1396179 h 2209801"/>
                <a:gd name="T16" fmla="*/ 784602 w 2208213"/>
                <a:gd name="T17" fmla="*/ 1361418 h 2209801"/>
                <a:gd name="T18" fmla="*/ 740982 w 2208213"/>
                <a:gd name="T19" fmla="*/ 986166 h 2209801"/>
                <a:gd name="T20" fmla="*/ 701476 w 2208213"/>
                <a:gd name="T21" fmla="*/ 923487 h 2209801"/>
                <a:gd name="T22" fmla="*/ 699830 w 2208213"/>
                <a:gd name="T23" fmla="*/ 851775 h 2209801"/>
                <a:gd name="T24" fmla="*/ 735769 w 2208213"/>
                <a:gd name="T25" fmla="*/ 788002 h 2209801"/>
                <a:gd name="T26" fmla="*/ 801886 w 2208213"/>
                <a:gd name="T27" fmla="*/ 751873 h 2209801"/>
                <a:gd name="T28" fmla="*/ 1066626 w 2208213"/>
                <a:gd name="T29" fmla="*/ 521138 h 2209801"/>
                <a:gd name="T30" fmla="*/ 533853 w 2208213"/>
                <a:gd name="T31" fmla="*/ 676984 h 2209801"/>
                <a:gd name="T32" fmla="*/ 283900 w 2208213"/>
                <a:gd name="T33" fmla="*/ 652063 h 2209801"/>
                <a:gd name="T34" fmla="*/ 235717 w 2208213"/>
                <a:gd name="T35" fmla="*/ 799950 h 2209801"/>
                <a:gd name="T36" fmla="*/ 219838 w 2208213"/>
                <a:gd name="T37" fmla="*/ 953315 h 2209801"/>
                <a:gd name="T38" fmla="*/ 235990 w 2208213"/>
                <a:gd name="T39" fmla="*/ 1107228 h 2209801"/>
                <a:gd name="T40" fmla="*/ 284722 w 2208213"/>
                <a:gd name="T41" fmla="*/ 1255389 h 2209801"/>
                <a:gd name="T42" fmla="*/ 365484 w 2208213"/>
                <a:gd name="T43" fmla="*/ 1392049 h 2209801"/>
                <a:gd name="T44" fmla="*/ 469517 w 2208213"/>
                <a:gd name="T45" fmla="*/ 1504060 h 2209801"/>
                <a:gd name="T46" fmla="*/ 671834 w 2208213"/>
                <a:gd name="T47" fmla="*/ 1628669 h 2209801"/>
                <a:gd name="T48" fmla="*/ 922061 w 2208213"/>
                <a:gd name="T49" fmla="*/ 1683442 h 2209801"/>
                <a:gd name="T50" fmla="*/ 1075099 w 2208213"/>
                <a:gd name="T51" fmla="*/ 1897058 h 2209801"/>
                <a:gd name="T52" fmla="*/ 829252 w 2208213"/>
                <a:gd name="T53" fmla="*/ 1897606 h 2209801"/>
                <a:gd name="T54" fmla="*/ 643088 w 2208213"/>
                <a:gd name="T55" fmla="*/ 1852966 h 2209801"/>
                <a:gd name="T56" fmla="*/ 484300 w 2208213"/>
                <a:gd name="T57" fmla="*/ 1782308 h 2209801"/>
                <a:gd name="T58" fmla="*/ 338654 w 2208213"/>
                <a:gd name="T59" fmla="*/ 1681799 h 2209801"/>
                <a:gd name="T60" fmla="*/ 196841 w 2208213"/>
                <a:gd name="T61" fmla="*/ 1533637 h 2209801"/>
                <a:gd name="T62" fmla="*/ 84047 w 2208213"/>
                <a:gd name="T63" fmla="*/ 1345217 h 2209801"/>
                <a:gd name="T64" fmla="*/ 18342 w 2208213"/>
                <a:gd name="T65" fmla="*/ 1140913 h 2209801"/>
                <a:gd name="T66" fmla="*/ 0 w 2208213"/>
                <a:gd name="T67" fmla="*/ 928667 h 2209801"/>
                <a:gd name="T68" fmla="*/ 29020 w 2208213"/>
                <a:gd name="T69" fmla="*/ 717516 h 2209801"/>
                <a:gd name="T70" fmla="*/ 105128 w 2208213"/>
                <a:gd name="T71" fmla="*/ 516225 h 2209801"/>
                <a:gd name="T72" fmla="*/ 210530 w 2208213"/>
                <a:gd name="T73" fmla="*/ 353822 h 2209801"/>
                <a:gd name="T74" fmla="*/ 1141446 w 2208213"/>
                <a:gd name="T75" fmla="*/ 18620 h 2209801"/>
                <a:gd name="T76" fmla="*/ 1322266 w 2208213"/>
                <a:gd name="T77" fmla="*/ 74481 h 2209801"/>
                <a:gd name="T78" fmla="*/ 1477059 w 2208213"/>
                <a:gd name="T79" fmla="*/ 157177 h 2209801"/>
                <a:gd name="T80" fmla="*/ 1614592 w 2208213"/>
                <a:gd name="T81" fmla="*/ 267528 h 2209801"/>
                <a:gd name="T82" fmla="*/ 1754042 w 2208213"/>
                <a:gd name="T83" fmla="*/ 437575 h 2209801"/>
                <a:gd name="T84" fmla="*/ 1849932 w 2208213"/>
                <a:gd name="T85" fmla="*/ 632539 h 2209801"/>
                <a:gd name="T86" fmla="*/ 1898425 w 2208213"/>
                <a:gd name="T87" fmla="*/ 840647 h 2209801"/>
                <a:gd name="T88" fmla="*/ 1899521 w 2208213"/>
                <a:gd name="T89" fmla="*/ 1053410 h 2209801"/>
                <a:gd name="T90" fmla="*/ 1853220 w 2208213"/>
                <a:gd name="T91" fmla="*/ 1262339 h 2209801"/>
                <a:gd name="T92" fmla="*/ 1761440 w 2208213"/>
                <a:gd name="T93" fmla="*/ 1455113 h 2209801"/>
                <a:gd name="T94" fmla="*/ 1536237 w 2208213"/>
                <a:gd name="T95" fmla="*/ 1393502 h 2209801"/>
                <a:gd name="T96" fmla="*/ 1625825 w 2208213"/>
                <a:gd name="T97" fmla="*/ 1239886 h 2209801"/>
                <a:gd name="T98" fmla="*/ 1671304 w 2208213"/>
                <a:gd name="T99" fmla="*/ 1090925 h 2209801"/>
                <a:gd name="T100" fmla="*/ 1684455 w 2208213"/>
                <a:gd name="T101" fmla="*/ 937034 h 2209801"/>
                <a:gd name="T102" fmla="*/ 1665003 w 2208213"/>
                <a:gd name="T103" fmla="*/ 783965 h 2209801"/>
                <a:gd name="T104" fmla="*/ 1613770 w 2208213"/>
                <a:gd name="T105" fmla="*/ 636646 h 2209801"/>
                <a:gd name="T106" fmla="*/ 1529935 w 2208213"/>
                <a:gd name="T107" fmla="*/ 501102 h 2209801"/>
                <a:gd name="T108" fmla="*/ 1425004 w 2208213"/>
                <a:gd name="T109" fmla="*/ 392393 h 2209801"/>
                <a:gd name="T110" fmla="*/ 1313773 w 2208213"/>
                <a:gd name="T111" fmla="*/ 315174 h 2209801"/>
                <a:gd name="T112" fmla="*/ 1191035 w 2208213"/>
                <a:gd name="T113" fmla="*/ 259314 h 2209801"/>
                <a:gd name="T114" fmla="*/ 996790 w 2208213"/>
                <a:gd name="T115" fmla="*/ 220977 h 2209801"/>
                <a:gd name="T116" fmla="*/ 817613 w 2208213"/>
                <a:gd name="T117" fmla="*/ 53670 h 220980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208213" h="2209801">
                  <a:moveTo>
                    <a:pt x="1288552" y="590550"/>
                  </a:moveTo>
                  <a:lnTo>
                    <a:pt x="1298410" y="590868"/>
                  </a:lnTo>
                  <a:lnTo>
                    <a:pt x="1307950" y="592138"/>
                  </a:lnTo>
                  <a:lnTo>
                    <a:pt x="1313039" y="593408"/>
                  </a:lnTo>
                  <a:lnTo>
                    <a:pt x="1317809" y="594678"/>
                  </a:lnTo>
                  <a:lnTo>
                    <a:pt x="1322579" y="596265"/>
                  </a:lnTo>
                  <a:lnTo>
                    <a:pt x="1326713" y="598170"/>
                  </a:lnTo>
                  <a:lnTo>
                    <a:pt x="1331483" y="600075"/>
                  </a:lnTo>
                  <a:lnTo>
                    <a:pt x="1335935" y="601980"/>
                  </a:lnTo>
                  <a:lnTo>
                    <a:pt x="1340705" y="604520"/>
                  </a:lnTo>
                  <a:lnTo>
                    <a:pt x="1344522" y="607060"/>
                  </a:lnTo>
                  <a:lnTo>
                    <a:pt x="1348974" y="610235"/>
                  </a:lnTo>
                  <a:lnTo>
                    <a:pt x="1352790" y="613410"/>
                  </a:lnTo>
                  <a:lnTo>
                    <a:pt x="1356924" y="616585"/>
                  </a:lnTo>
                  <a:lnTo>
                    <a:pt x="1360740" y="620078"/>
                  </a:lnTo>
                  <a:lnTo>
                    <a:pt x="1371870" y="631190"/>
                  </a:lnTo>
                  <a:lnTo>
                    <a:pt x="1375368" y="635000"/>
                  </a:lnTo>
                  <a:lnTo>
                    <a:pt x="1378867" y="639128"/>
                  </a:lnTo>
                  <a:lnTo>
                    <a:pt x="1382047" y="642938"/>
                  </a:lnTo>
                  <a:lnTo>
                    <a:pt x="1384909" y="647383"/>
                  </a:lnTo>
                  <a:lnTo>
                    <a:pt x="1387453" y="651510"/>
                  </a:lnTo>
                  <a:lnTo>
                    <a:pt x="1389997" y="655955"/>
                  </a:lnTo>
                  <a:lnTo>
                    <a:pt x="1392223" y="660718"/>
                  </a:lnTo>
                  <a:lnTo>
                    <a:pt x="1394131" y="664845"/>
                  </a:lnTo>
                  <a:lnTo>
                    <a:pt x="1395721" y="669608"/>
                  </a:lnTo>
                  <a:lnTo>
                    <a:pt x="1397311" y="674370"/>
                  </a:lnTo>
                  <a:lnTo>
                    <a:pt x="1398901" y="679133"/>
                  </a:lnTo>
                  <a:lnTo>
                    <a:pt x="1399855" y="683895"/>
                  </a:lnTo>
                  <a:lnTo>
                    <a:pt x="1401445" y="693738"/>
                  </a:lnTo>
                  <a:lnTo>
                    <a:pt x="1401763" y="703580"/>
                  </a:lnTo>
                  <a:lnTo>
                    <a:pt x="1401445" y="713105"/>
                  </a:lnTo>
                  <a:lnTo>
                    <a:pt x="1399855" y="722948"/>
                  </a:lnTo>
                  <a:lnTo>
                    <a:pt x="1398901" y="727710"/>
                  </a:lnTo>
                  <a:lnTo>
                    <a:pt x="1397311" y="732155"/>
                  </a:lnTo>
                  <a:lnTo>
                    <a:pt x="1395721" y="736918"/>
                  </a:lnTo>
                  <a:lnTo>
                    <a:pt x="1394131" y="741680"/>
                  </a:lnTo>
                  <a:lnTo>
                    <a:pt x="1392223" y="746443"/>
                  </a:lnTo>
                  <a:lnTo>
                    <a:pt x="1389997" y="750888"/>
                  </a:lnTo>
                  <a:lnTo>
                    <a:pt x="1387453" y="755015"/>
                  </a:lnTo>
                  <a:lnTo>
                    <a:pt x="1384909" y="759460"/>
                  </a:lnTo>
                  <a:lnTo>
                    <a:pt x="1382047" y="763905"/>
                  </a:lnTo>
                  <a:lnTo>
                    <a:pt x="1378867" y="767715"/>
                  </a:lnTo>
                  <a:lnTo>
                    <a:pt x="1375368" y="771525"/>
                  </a:lnTo>
                  <a:lnTo>
                    <a:pt x="1371870" y="775653"/>
                  </a:lnTo>
                  <a:lnTo>
                    <a:pt x="1123823" y="1022668"/>
                  </a:lnTo>
                  <a:lnTo>
                    <a:pt x="1123823" y="1030605"/>
                  </a:lnTo>
                  <a:lnTo>
                    <a:pt x="1123505" y="1038543"/>
                  </a:lnTo>
                  <a:lnTo>
                    <a:pt x="1122551" y="1046480"/>
                  </a:lnTo>
                  <a:lnTo>
                    <a:pt x="1121279" y="1053783"/>
                  </a:lnTo>
                  <a:lnTo>
                    <a:pt x="1120007" y="1061720"/>
                  </a:lnTo>
                  <a:lnTo>
                    <a:pt x="1117781" y="1069340"/>
                  </a:lnTo>
                  <a:lnTo>
                    <a:pt x="1115555" y="1076643"/>
                  </a:lnTo>
                  <a:lnTo>
                    <a:pt x="1112693" y="1084263"/>
                  </a:lnTo>
                  <a:lnTo>
                    <a:pt x="1109513" y="1091565"/>
                  </a:lnTo>
                  <a:lnTo>
                    <a:pt x="1106333" y="1098868"/>
                  </a:lnTo>
                  <a:lnTo>
                    <a:pt x="1102517" y="1105853"/>
                  </a:lnTo>
                  <a:lnTo>
                    <a:pt x="1098064" y="1112520"/>
                  </a:lnTo>
                  <a:lnTo>
                    <a:pt x="1093930" y="1119188"/>
                  </a:lnTo>
                  <a:lnTo>
                    <a:pt x="1088842" y="1125855"/>
                  </a:lnTo>
                  <a:lnTo>
                    <a:pt x="1083118" y="1132205"/>
                  </a:lnTo>
                  <a:lnTo>
                    <a:pt x="1077712" y="1138238"/>
                  </a:lnTo>
                  <a:lnTo>
                    <a:pt x="1071352" y="1143953"/>
                  </a:lnTo>
                  <a:lnTo>
                    <a:pt x="1064992" y="1149033"/>
                  </a:lnTo>
                  <a:lnTo>
                    <a:pt x="1058631" y="1154113"/>
                  </a:lnTo>
                  <a:lnTo>
                    <a:pt x="1051953" y="1158558"/>
                  </a:lnTo>
                  <a:lnTo>
                    <a:pt x="1045275" y="1163003"/>
                  </a:lnTo>
                  <a:lnTo>
                    <a:pt x="1038279" y="1166813"/>
                  </a:lnTo>
                  <a:lnTo>
                    <a:pt x="1031283" y="1169988"/>
                  </a:lnTo>
                  <a:lnTo>
                    <a:pt x="1023650" y="1173163"/>
                  </a:lnTo>
                  <a:lnTo>
                    <a:pt x="1023650" y="1562101"/>
                  </a:lnTo>
                  <a:lnTo>
                    <a:pt x="1023650" y="1567816"/>
                  </a:lnTo>
                  <a:lnTo>
                    <a:pt x="1022378" y="1573848"/>
                  </a:lnTo>
                  <a:lnTo>
                    <a:pt x="1021424" y="1579246"/>
                  </a:lnTo>
                  <a:lnTo>
                    <a:pt x="1019198" y="1584961"/>
                  </a:lnTo>
                  <a:lnTo>
                    <a:pt x="1016654" y="1590041"/>
                  </a:lnTo>
                  <a:lnTo>
                    <a:pt x="1013792" y="1594803"/>
                  </a:lnTo>
                  <a:lnTo>
                    <a:pt x="1010294" y="1599566"/>
                  </a:lnTo>
                  <a:lnTo>
                    <a:pt x="1006796" y="1603376"/>
                  </a:lnTo>
                  <a:lnTo>
                    <a:pt x="1002344" y="1607186"/>
                  </a:lnTo>
                  <a:lnTo>
                    <a:pt x="997892" y="1610361"/>
                  </a:lnTo>
                  <a:lnTo>
                    <a:pt x="993439" y="1613536"/>
                  </a:lnTo>
                  <a:lnTo>
                    <a:pt x="988033" y="1616076"/>
                  </a:lnTo>
                  <a:lnTo>
                    <a:pt x="982627" y="1617981"/>
                  </a:lnTo>
                  <a:lnTo>
                    <a:pt x="977221" y="1619568"/>
                  </a:lnTo>
                  <a:lnTo>
                    <a:pt x="971179" y="1620203"/>
                  </a:lnTo>
                  <a:lnTo>
                    <a:pt x="965455" y="1620838"/>
                  </a:lnTo>
                  <a:lnTo>
                    <a:pt x="959413" y="1620203"/>
                  </a:lnTo>
                  <a:lnTo>
                    <a:pt x="953370" y="1619568"/>
                  </a:lnTo>
                  <a:lnTo>
                    <a:pt x="947964" y="1617981"/>
                  </a:lnTo>
                  <a:lnTo>
                    <a:pt x="942558" y="1616076"/>
                  </a:lnTo>
                  <a:lnTo>
                    <a:pt x="937470" y="1613536"/>
                  </a:lnTo>
                  <a:lnTo>
                    <a:pt x="932700" y="1610361"/>
                  </a:lnTo>
                  <a:lnTo>
                    <a:pt x="927930" y="1607186"/>
                  </a:lnTo>
                  <a:lnTo>
                    <a:pt x="923795" y="1603376"/>
                  </a:lnTo>
                  <a:lnTo>
                    <a:pt x="919979" y="1599566"/>
                  </a:lnTo>
                  <a:lnTo>
                    <a:pt x="916799" y="1594803"/>
                  </a:lnTo>
                  <a:lnTo>
                    <a:pt x="913619" y="1590041"/>
                  </a:lnTo>
                  <a:lnTo>
                    <a:pt x="911393" y="1584961"/>
                  </a:lnTo>
                  <a:lnTo>
                    <a:pt x="909485" y="1579246"/>
                  </a:lnTo>
                  <a:lnTo>
                    <a:pt x="907895" y="1573848"/>
                  </a:lnTo>
                  <a:lnTo>
                    <a:pt x="906941" y="1567816"/>
                  </a:lnTo>
                  <a:lnTo>
                    <a:pt x="906623" y="1562101"/>
                  </a:lnTo>
                  <a:lnTo>
                    <a:pt x="906623" y="1173163"/>
                  </a:lnTo>
                  <a:lnTo>
                    <a:pt x="899627" y="1169988"/>
                  </a:lnTo>
                  <a:lnTo>
                    <a:pt x="892313" y="1166813"/>
                  </a:lnTo>
                  <a:lnTo>
                    <a:pt x="885316" y="1163003"/>
                  </a:lnTo>
                  <a:lnTo>
                    <a:pt x="878638" y="1158558"/>
                  </a:lnTo>
                  <a:lnTo>
                    <a:pt x="871960" y="1154113"/>
                  </a:lnTo>
                  <a:lnTo>
                    <a:pt x="865282" y="1149033"/>
                  </a:lnTo>
                  <a:lnTo>
                    <a:pt x="858922" y="1143953"/>
                  </a:lnTo>
                  <a:lnTo>
                    <a:pt x="852879" y="1138238"/>
                  </a:lnTo>
                  <a:lnTo>
                    <a:pt x="847473" y="1132205"/>
                  </a:lnTo>
                  <a:lnTo>
                    <a:pt x="842385" y="1125855"/>
                  </a:lnTo>
                  <a:lnTo>
                    <a:pt x="837297" y="1119505"/>
                  </a:lnTo>
                  <a:lnTo>
                    <a:pt x="832845" y="1113473"/>
                  </a:lnTo>
                  <a:lnTo>
                    <a:pt x="828393" y="1106488"/>
                  </a:lnTo>
                  <a:lnTo>
                    <a:pt x="824577" y="1099503"/>
                  </a:lnTo>
                  <a:lnTo>
                    <a:pt x="821397" y="1092835"/>
                  </a:lnTo>
                  <a:lnTo>
                    <a:pt x="818216" y="1085850"/>
                  </a:lnTo>
                  <a:lnTo>
                    <a:pt x="815354" y="1078230"/>
                  </a:lnTo>
                  <a:lnTo>
                    <a:pt x="813128" y="1071245"/>
                  </a:lnTo>
                  <a:lnTo>
                    <a:pt x="811220" y="1063625"/>
                  </a:lnTo>
                  <a:lnTo>
                    <a:pt x="809630" y="1056323"/>
                  </a:lnTo>
                  <a:lnTo>
                    <a:pt x="808040" y="1048703"/>
                  </a:lnTo>
                  <a:lnTo>
                    <a:pt x="807086" y="1041400"/>
                  </a:lnTo>
                  <a:lnTo>
                    <a:pt x="806768" y="1033463"/>
                  </a:lnTo>
                  <a:lnTo>
                    <a:pt x="806450" y="1025843"/>
                  </a:lnTo>
                  <a:lnTo>
                    <a:pt x="806768" y="1018540"/>
                  </a:lnTo>
                  <a:lnTo>
                    <a:pt x="807086" y="1010920"/>
                  </a:lnTo>
                  <a:lnTo>
                    <a:pt x="808040" y="1002983"/>
                  </a:lnTo>
                  <a:lnTo>
                    <a:pt x="809630" y="995680"/>
                  </a:lnTo>
                  <a:lnTo>
                    <a:pt x="811220" y="988060"/>
                  </a:lnTo>
                  <a:lnTo>
                    <a:pt x="813128" y="981075"/>
                  </a:lnTo>
                  <a:lnTo>
                    <a:pt x="815354" y="973455"/>
                  </a:lnTo>
                  <a:lnTo>
                    <a:pt x="818216" y="966470"/>
                  </a:lnTo>
                  <a:lnTo>
                    <a:pt x="821397" y="959485"/>
                  </a:lnTo>
                  <a:lnTo>
                    <a:pt x="824577" y="952183"/>
                  </a:lnTo>
                  <a:lnTo>
                    <a:pt x="828393" y="945515"/>
                  </a:lnTo>
                  <a:lnTo>
                    <a:pt x="832845" y="938848"/>
                  </a:lnTo>
                  <a:lnTo>
                    <a:pt x="837297" y="932180"/>
                  </a:lnTo>
                  <a:lnTo>
                    <a:pt x="842385" y="925830"/>
                  </a:lnTo>
                  <a:lnTo>
                    <a:pt x="847473" y="920115"/>
                  </a:lnTo>
                  <a:lnTo>
                    <a:pt x="852879" y="914083"/>
                  </a:lnTo>
                  <a:lnTo>
                    <a:pt x="859240" y="908368"/>
                  </a:lnTo>
                  <a:lnTo>
                    <a:pt x="865282" y="902653"/>
                  </a:lnTo>
                  <a:lnTo>
                    <a:pt x="871960" y="897890"/>
                  </a:lnTo>
                  <a:lnTo>
                    <a:pt x="878638" y="893445"/>
                  </a:lnTo>
                  <a:lnTo>
                    <a:pt x="885316" y="889000"/>
                  </a:lnTo>
                  <a:lnTo>
                    <a:pt x="892313" y="885508"/>
                  </a:lnTo>
                  <a:lnTo>
                    <a:pt x="899627" y="882015"/>
                  </a:lnTo>
                  <a:lnTo>
                    <a:pt x="906941" y="878840"/>
                  </a:lnTo>
                  <a:lnTo>
                    <a:pt x="914573" y="875983"/>
                  </a:lnTo>
                  <a:lnTo>
                    <a:pt x="921887" y="873760"/>
                  </a:lnTo>
                  <a:lnTo>
                    <a:pt x="929520" y="872173"/>
                  </a:lnTo>
                  <a:lnTo>
                    <a:pt x="936834" y="870585"/>
                  </a:lnTo>
                  <a:lnTo>
                    <a:pt x="944784" y="869315"/>
                  </a:lnTo>
                  <a:lnTo>
                    <a:pt x="952734" y="868363"/>
                  </a:lnTo>
                  <a:lnTo>
                    <a:pt x="960685" y="868045"/>
                  </a:lnTo>
                  <a:lnTo>
                    <a:pt x="967999" y="867728"/>
                  </a:lnTo>
                  <a:lnTo>
                    <a:pt x="1216364" y="620078"/>
                  </a:lnTo>
                  <a:lnTo>
                    <a:pt x="1219862" y="616585"/>
                  </a:lnTo>
                  <a:lnTo>
                    <a:pt x="1223996" y="613410"/>
                  </a:lnTo>
                  <a:lnTo>
                    <a:pt x="1228130" y="610235"/>
                  </a:lnTo>
                  <a:lnTo>
                    <a:pt x="1232264" y="607060"/>
                  </a:lnTo>
                  <a:lnTo>
                    <a:pt x="1236398" y="604520"/>
                  </a:lnTo>
                  <a:lnTo>
                    <a:pt x="1240851" y="601980"/>
                  </a:lnTo>
                  <a:lnTo>
                    <a:pt x="1245621" y="599758"/>
                  </a:lnTo>
                  <a:lnTo>
                    <a:pt x="1250073" y="597535"/>
                  </a:lnTo>
                  <a:lnTo>
                    <a:pt x="1254843" y="596265"/>
                  </a:lnTo>
                  <a:lnTo>
                    <a:pt x="1259295" y="594678"/>
                  </a:lnTo>
                  <a:lnTo>
                    <a:pt x="1264065" y="593408"/>
                  </a:lnTo>
                  <a:lnTo>
                    <a:pt x="1268835" y="592138"/>
                  </a:lnTo>
                  <a:lnTo>
                    <a:pt x="1278694" y="590868"/>
                  </a:lnTo>
                  <a:lnTo>
                    <a:pt x="1288552" y="590550"/>
                  </a:lnTo>
                  <a:close/>
                  <a:moveTo>
                    <a:pt x="799395" y="26988"/>
                  </a:moveTo>
                  <a:lnTo>
                    <a:pt x="618825" y="785302"/>
                  </a:lnTo>
                  <a:lnTo>
                    <a:pt x="426196" y="592785"/>
                  </a:lnTo>
                  <a:lnTo>
                    <a:pt x="414454" y="608987"/>
                  </a:lnTo>
                  <a:lnTo>
                    <a:pt x="403030" y="625189"/>
                  </a:lnTo>
                  <a:lnTo>
                    <a:pt x="392240" y="641708"/>
                  </a:lnTo>
                  <a:lnTo>
                    <a:pt x="381450" y="658228"/>
                  </a:lnTo>
                  <a:lnTo>
                    <a:pt x="371295" y="674748"/>
                  </a:lnTo>
                  <a:lnTo>
                    <a:pt x="361775" y="691585"/>
                  </a:lnTo>
                  <a:lnTo>
                    <a:pt x="352254" y="709058"/>
                  </a:lnTo>
                  <a:lnTo>
                    <a:pt x="343369" y="726213"/>
                  </a:lnTo>
                  <a:lnTo>
                    <a:pt x="336387" y="741144"/>
                  </a:lnTo>
                  <a:lnTo>
                    <a:pt x="329088" y="756393"/>
                  </a:lnTo>
                  <a:lnTo>
                    <a:pt x="322741" y="771642"/>
                  </a:lnTo>
                  <a:lnTo>
                    <a:pt x="316711" y="786573"/>
                  </a:lnTo>
                  <a:lnTo>
                    <a:pt x="310365" y="801822"/>
                  </a:lnTo>
                  <a:lnTo>
                    <a:pt x="304652" y="817706"/>
                  </a:lnTo>
                  <a:lnTo>
                    <a:pt x="299257" y="832955"/>
                  </a:lnTo>
                  <a:lnTo>
                    <a:pt x="294180" y="848839"/>
                  </a:lnTo>
                  <a:lnTo>
                    <a:pt x="289420" y="864723"/>
                  </a:lnTo>
                  <a:lnTo>
                    <a:pt x="284977" y="880290"/>
                  </a:lnTo>
                  <a:lnTo>
                    <a:pt x="280851" y="896174"/>
                  </a:lnTo>
                  <a:lnTo>
                    <a:pt x="276726" y="912376"/>
                  </a:lnTo>
                  <a:lnTo>
                    <a:pt x="273235" y="927942"/>
                  </a:lnTo>
                  <a:lnTo>
                    <a:pt x="270062" y="944144"/>
                  </a:lnTo>
                  <a:lnTo>
                    <a:pt x="267523" y="960346"/>
                  </a:lnTo>
                  <a:lnTo>
                    <a:pt x="264667" y="976548"/>
                  </a:lnTo>
                  <a:lnTo>
                    <a:pt x="262128" y="992433"/>
                  </a:lnTo>
                  <a:lnTo>
                    <a:pt x="260224" y="1008634"/>
                  </a:lnTo>
                  <a:lnTo>
                    <a:pt x="258637" y="1024836"/>
                  </a:lnTo>
                  <a:lnTo>
                    <a:pt x="257050" y="1041038"/>
                  </a:lnTo>
                  <a:lnTo>
                    <a:pt x="256098" y="1057240"/>
                  </a:lnTo>
                  <a:lnTo>
                    <a:pt x="255464" y="1073760"/>
                  </a:lnTo>
                  <a:lnTo>
                    <a:pt x="254829" y="1089962"/>
                  </a:lnTo>
                  <a:lnTo>
                    <a:pt x="254829" y="1105846"/>
                  </a:lnTo>
                  <a:lnTo>
                    <a:pt x="254829" y="1122683"/>
                  </a:lnTo>
                  <a:lnTo>
                    <a:pt x="255464" y="1138568"/>
                  </a:lnTo>
                  <a:lnTo>
                    <a:pt x="256416" y="1155087"/>
                  </a:lnTo>
                  <a:lnTo>
                    <a:pt x="257050" y="1171289"/>
                  </a:lnTo>
                  <a:lnTo>
                    <a:pt x="258637" y="1187491"/>
                  </a:lnTo>
                  <a:lnTo>
                    <a:pt x="260224" y="1203693"/>
                  </a:lnTo>
                  <a:lnTo>
                    <a:pt x="262128" y="1219895"/>
                  </a:lnTo>
                  <a:lnTo>
                    <a:pt x="264667" y="1236097"/>
                  </a:lnTo>
                  <a:lnTo>
                    <a:pt x="267523" y="1251981"/>
                  </a:lnTo>
                  <a:lnTo>
                    <a:pt x="270379" y="1268183"/>
                  </a:lnTo>
                  <a:lnTo>
                    <a:pt x="273552" y="1284385"/>
                  </a:lnTo>
                  <a:lnTo>
                    <a:pt x="277361" y="1300269"/>
                  </a:lnTo>
                  <a:lnTo>
                    <a:pt x="281169" y="1316153"/>
                  </a:lnTo>
                  <a:lnTo>
                    <a:pt x="284977" y="1332038"/>
                  </a:lnTo>
                  <a:lnTo>
                    <a:pt x="289737" y="1347922"/>
                  </a:lnTo>
                  <a:lnTo>
                    <a:pt x="294497" y="1363488"/>
                  </a:lnTo>
                  <a:lnTo>
                    <a:pt x="299575" y="1379373"/>
                  </a:lnTo>
                  <a:lnTo>
                    <a:pt x="305287" y="1394622"/>
                  </a:lnTo>
                  <a:lnTo>
                    <a:pt x="310682" y="1410188"/>
                  </a:lnTo>
                  <a:lnTo>
                    <a:pt x="317029" y="1425437"/>
                  </a:lnTo>
                  <a:lnTo>
                    <a:pt x="323376" y="1440686"/>
                  </a:lnTo>
                  <a:lnTo>
                    <a:pt x="330040" y="1456252"/>
                  </a:lnTo>
                  <a:lnTo>
                    <a:pt x="337022" y="1471184"/>
                  </a:lnTo>
                  <a:lnTo>
                    <a:pt x="344003" y="1486115"/>
                  </a:lnTo>
                  <a:lnTo>
                    <a:pt x="351620" y="1501046"/>
                  </a:lnTo>
                  <a:lnTo>
                    <a:pt x="359553" y="1515660"/>
                  </a:lnTo>
                  <a:lnTo>
                    <a:pt x="367804" y="1530273"/>
                  </a:lnTo>
                  <a:lnTo>
                    <a:pt x="376373" y="1544887"/>
                  </a:lnTo>
                  <a:lnTo>
                    <a:pt x="384941" y="1558865"/>
                  </a:lnTo>
                  <a:lnTo>
                    <a:pt x="394461" y="1573161"/>
                  </a:lnTo>
                  <a:lnTo>
                    <a:pt x="403982" y="1587139"/>
                  </a:lnTo>
                  <a:lnTo>
                    <a:pt x="413819" y="1601117"/>
                  </a:lnTo>
                  <a:lnTo>
                    <a:pt x="423657" y="1614777"/>
                  </a:lnTo>
                  <a:lnTo>
                    <a:pt x="434130" y="1628120"/>
                  </a:lnTo>
                  <a:lnTo>
                    <a:pt x="444919" y="1641780"/>
                  </a:lnTo>
                  <a:lnTo>
                    <a:pt x="455709" y="1655123"/>
                  </a:lnTo>
                  <a:lnTo>
                    <a:pt x="466816" y="1668148"/>
                  </a:lnTo>
                  <a:lnTo>
                    <a:pt x="478558" y="1680856"/>
                  </a:lnTo>
                  <a:lnTo>
                    <a:pt x="490300" y="1693563"/>
                  </a:lnTo>
                  <a:lnTo>
                    <a:pt x="502676" y="1706270"/>
                  </a:lnTo>
                  <a:lnTo>
                    <a:pt x="512832" y="1716119"/>
                  </a:lnTo>
                  <a:lnTo>
                    <a:pt x="522987" y="1725967"/>
                  </a:lnTo>
                  <a:lnTo>
                    <a:pt x="533776" y="1735497"/>
                  </a:lnTo>
                  <a:lnTo>
                    <a:pt x="544249" y="1744710"/>
                  </a:lnTo>
                  <a:lnTo>
                    <a:pt x="555039" y="1753923"/>
                  </a:lnTo>
                  <a:lnTo>
                    <a:pt x="565511" y="1762818"/>
                  </a:lnTo>
                  <a:lnTo>
                    <a:pt x="587725" y="1780291"/>
                  </a:lnTo>
                  <a:lnTo>
                    <a:pt x="609939" y="1796811"/>
                  </a:lnTo>
                  <a:lnTo>
                    <a:pt x="633106" y="1812695"/>
                  </a:lnTo>
                  <a:lnTo>
                    <a:pt x="656589" y="1827626"/>
                  </a:lnTo>
                  <a:lnTo>
                    <a:pt x="680073" y="1841604"/>
                  </a:lnTo>
                  <a:lnTo>
                    <a:pt x="704509" y="1854629"/>
                  </a:lnTo>
                  <a:lnTo>
                    <a:pt x="728944" y="1867337"/>
                  </a:lnTo>
                  <a:lnTo>
                    <a:pt x="753697" y="1878774"/>
                  </a:lnTo>
                  <a:lnTo>
                    <a:pt x="778768" y="1889257"/>
                  </a:lnTo>
                  <a:lnTo>
                    <a:pt x="804155" y="1899741"/>
                  </a:lnTo>
                  <a:lnTo>
                    <a:pt x="829543" y="1908636"/>
                  </a:lnTo>
                  <a:lnTo>
                    <a:pt x="855566" y="1916896"/>
                  </a:lnTo>
                  <a:lnTo>
                    <a:pt x="881906" y="1923885"/>
                  </a:lnTo>
                  <a:lnTo>
                    <a:pt x="908245" y="1930556"/>
                  </a:lnTo>
                  <a:lnTo>
                    <a:pt x="934585" y="1936592"/>
                  </a:lnTo>
                  <a:lnTo>
                    <a:pt x="961242" y="1941357"/>
                  </a:lnTo>
                  <a:lnTo>
                    <a:pt x="988217" y="1945805"/>
                  </a:lnTo>
                  <a:lnTo>
                    <a:pt x="1014874" y="1948982"/>
                  </a:lnTo>
                  <a:lnTo>
                    <a:pt x="1042165" y="1951206"/>
                  </a:lnTo>
                  <a:lnTo>
                    <a:pt x="1068823" y="1952794"/>
                  </a:lnTo>
                  <a:lnTo>
                    <a:pt x="1095797" y="1953112"/>
                  </a:lnTo>
                  <a:lnTo>
                    <a:pt x="1123089" y="1953112"/>
                  </a:lnTo>
                  <a:lnTo>
                    <a:pt x="1150063" y="1951841"/>
                  </a:lnTo>
                  <a:lnTo>
                    <a:pt x="1177355" y="1950253"/>
                  </a:lnTo>
                  <a:lnTo>
                    <a:pt x="1204012" y="1947711"/>
                  </a:lnTo>
                  <a:lnTo>
                    <a:pt x="1231304" y="1944217"/>
                  </a:lnTo>
                  <a:lnTo>
                    <a:pt x="1257961" y="1939451"/>
                  </a:lnTo>
                  <a:lnTo>
                    <a:pt x="1284618" y="1934368"/>
                  </a:lnTo>
                  <a:lnTo>
                    <a:pt x="1311275" y="1928015"/>
                  </a:lnTo>
                  <a:lnTo>
                    <a:pt x="1258913" y="2147853"/>
                  </a:lnTo>
                  <a:lnTo>
                    <a:pt x="1246219" y="2200588"/>
                  </a:lnTo>
                  <a:lnTo>
                    <a:pt x="1220514" y="2203130"/>
                  </a:lnTo>
                  <a:lnTo>
                    <a:pt x="1195126" y="2205989"/>
                  </a:lnTo>
                  <a:lnTo>
                    <a:pt x="1169104" y="2207895"/>
                  </a:lnTo>
                  <a:lnTo>
                    <a:pt x="1143082" y="2209166"/>
                  </a:lnTo>
                  <a:lnTo>
                    <a:pt x="1117694" y="2209801"/>
                  </a:lnTo>
                  <a:lnTo>
                    <a:pt x="1091672" y="2209801"/>
                  </a:lnTo>
                  <a:lnTo>
                    <a:pt x="1065649" y="2209483"/>
                  </a:lnTo>
                  <a:lnTo>
                    <a:pt x="1039627" y="2208530"/>
                  </a:lnTo>
                  <a:lnTo>
                    <a:pt x="1013287" y="2206307"/>
                  </a:lnTo>
                  <a:lnTo>
                    <a:pt x="987265" y="2204083"/>
                  </a:lnTo>
                  <a:lnTo>
                    <a:pt x="961242" y="2201224"/>
                  </a:lnTo>
                  <a:lnTo>
                    <a:pt x="935537" y="2197411"/>
                  </a:lnTo>
                  <a:lnTo>
                    <a:pt x="909832" y="2193282"/>
                  </a:lnTo>
                  <a:lnTo>
                    <a:pt x="883810" y="2188199"/>
                  </a:lnTo>
                  <a:lnTo>
                    <a:pt x="857787" y="2182798"/>
                  </a:lnTo>
                  <a:lnTo>
                    <a:pt x="832400" y="2176762"/>
                  </a:lnTo>
                  <a:lnTo>
                    <a:pt x="832717" y="2174856"/>
                  </a:lnTo>
                  <a:lnTo>
                    <a:pt x="814946" y="2170091"/>
                  </a:lnTo>
                  <a:lnTo>
                    <a:pt x="797808" y="2165325"/>
                  </a:lnTo>
                  <a:lnTo>
                    <a:pt x="780037" y="2160242"/>
                  </a:lnTo>
                  <a:lnTo>
                    <a:pt x="762583" y="2154842"/>
                  </a:lnTo>
                  <a:lnTo>
                    <a:pt x="745446" y="2149441"/>
                  </a:lnTo>
                  <a:lnTo>
                    <a:pt x="727992" y="2143087"/>
                  </a:lnTo>
                  <a:lnTo>
                    <a:pt x="710856" y="2136734"/>
                  </a:lnTo>
                  <a:lnTo>
                    <a:pt x="693719" y="2130380"/>
                  </a:lnTo>
                  <a:lnTo>
                    <a:pt x="676900" y="2123391"/>
                  </a:lnTo>
                  <a:lnTo>
                    <a:pt x="660080" y="2116084"/>
                  </a:lnTo>
                  <a:lnTo>
                    <a:pt x="642943" y="2108777"/>
                  </a:lnTo>
                  <a:lnTo>
                    <a:pt x="626441" y="2100835"/>
                  </a:lnTo>
                  <a:lnTo>
                    <a:pt x="609939" y="2092893"/>
                  </a:lnTo>
                  <a:lnTo>
                    <a:pt x="593437" y="2084633"/>
                  </a:lnTo>
                  <a:lnTo>
                    <a:pt x="577253" y="2076056"/>
                  </a:lnTo>
                  <a:lnTo>
                    <a:pt x="561385" y="2067478"/>
                  </a:lnTo>
                  <a:lnTo>
                    <a:pt x="545201" y="2057948"/>
                  </a:lnTo>
                  <a:lnTo>
                    <a:pt x="529016" y="2048417"/>
                  </a:lnTo>
                  <a:lnTo>
                    <a:pt x="513149" y="2038887"/>
                  </a:lnTo>
                  <a:lnTo>
                    <a:pt x="497916" y="2028721"/>
                  </a:lnTo>
                  <a:lnTo>
                    <a:pt x="482049" y="2018555"/>
                  </a:lnTo>
                  <a:lnTo>
                    <a:pt x="466816" y="2007754"/>
                  </a:lnTo>
                  <a:lnTo>
                    <a:pt x="451901" y="1996952"/>
                  </a:lnTo>
                  <a:lnTo>
                    <a:pt x="436668" y="1985833"/>
                  </a:lnTo>
                  <a:lnTo>
                    <a:pt x="422070" y="1974397"/>
                  </a:lnTo>
                  <a:lnTo>
                    <a:pt x="407155" y="1962642"/>
                  </a:lnTo>
                  <a:lnTo>
                    <a:pt x="392557" y="1950888"/>
                  </a:lnTo>
                  <a:lnTo>
                    <a:pt x="378277" y="1938498"/>
                  </a:lnTo>
                  <a:lnTo>
                    <a:pt x="364313" y="1926109"/>
                  </a:lnTo>
                  <a:lnTo>
                    <a:pt x="350033" y="1913083"/>
                  </a:lnTo>
                  <a:lnTo>
                    <a:pt x="336387" y="1900058"/>
                  </a:lnTo>
                  <a:lnTo>
                    <a:pt x="322424" y="1886716"/>
                  </a:lnTo>
                  <a:lnTo>
                    <a:pt x="305604" y="1869243"/>
                  </a:lnTo>
                  <a:lnTo>
                    <a:pt x="289420" y="1852088"/>
                  </a:lnTo>
                  <a:lnTo>
                    <a:pt x="273235" y="1833980"/>
                  </a:lnTo>
                  <a:lnTo>
                    <a:pt x="258002" y="1815554"/>
                  </a:lnTo>
                  <a:lnTo>
                    <a:pt x="242452" y="1797446"/>
                  </a:lnTo>
                  <a:lnTo>
                    <a:pt x="228172" y="1779020"/>
                  </a:lnTo>
                  <a:lnTo>
                    <a:pt x="213891" y="1760277"/>
                  </a:lnTo>
                  <a:lnTo>
                    <a:pt x="200245" y="1741216"/>
                  </a:lnTo>
                  <a:lnTo>
                    <a:pt x="187234" y="1721837"/>
                  </a:lnTo>
                  <a:lnTo>
                    <a:pt x="174223" y="1702141"/>
                  </a:lnTo>
                  <a:lnTo>
                    <a:pt x="161846" y="1682444"/>
                  </a:lnTo>
                  <a:lnTo>
                    <a:pt x="150105" y="1662748"/>
                  </a:lnTo>
                  <a:lnTo>
                    <a:pt x="138363" y="1642734"/>
                  </a:lnTo>
                  <a:lnTo>
                    <a:pt x="127573" y="1622402"/>
                  </a:lnTo>
                  <a:lnTo>
                    <a:pt x="117101" y="1602388"/>
                  </a:lnTo>
                  <a:lnTo>
                    <a:pt x="106946" y="1581420"/>
                  </a:lnTo>
                  <a:lnTo>
                    <a:pt x="97425" y="1560453"/>
                  </a:lnTo>
                  <a:lnTo>
                    <a:pt x="87905" y="1539486"/>
                  </a:lnTo>
                  <a:lnTo>
                    <a:pt x="79336" y="1518836"/>
                  </a:lnTo>
                  <a:lnTo>
                    <a:pt x="71085" y="1497551"/>
                  </a:lnTo>
                  <a:lnTo>
                    <a:pt x="63152" y="1476267"/>
                  </a:lnTo>
                  <a:lnTo>
                    <a:pt x="56170" y="1454664"/>
                  </a:lnTo>
                  <a:lnTo>
                    <a:pt x="49189" y="1432744"/>
                  </a:lnTo>
                  <a:lnTo>
                    <a:pt x="42842" y="1411141"/>
                  </a:lnTo>
                  <a:lnTo>
                    <a:pt x="36495" y="1389539"/>
                  </a:lnTo>
                  <a:lnTo>
                    <a:pt x="31100" y="1367618"/>
                  </a:lnTo>
                  <a:lnTo>
                    <a:pt x="25705" y="1345380"/>
                  </a:lnTo>
                  <a:lnTo>
                    <a:pt x="21262" y="1323460"/>
                  </a:lnTo>
                  <a:lnTo>
                    <a:pt x="17137" y="1301222"/>
                  </a:lnTo>
                  <a:lnTo>
                    <a:pt x="13328" y="1278984"/>
                  </a:lnTo>
                  <a:lnTo>
                    <a:pt x="10155" y="1256746"/>
                  </a:lnTo>
                  <a:lnTo>
                    <a:pt x="7299" y="1234508"/>
                  </a:lnTo>
                  <a:lnTo>
                    <a:pt x="5077" y="1211953"/>
                  </a:lnTo>
                  <a:lnTo>
                    <a:pt x="2856" y="1189397"/>
                  </a:lnTo>
                  <a:lnTo>
                    <a:pt x="1587" y="1167159"/>
                  </a:lnTo>
                  <a:lnTo>
                    <a:pt x="317" y="1144604"/>
                  </a:lnTo>
                  <a:lnTo>
                    <a:pt x="0" y="1122048"/>
                  </a:lnTo>
                  <a:lnTo>
                    <a:pt x="0" y="1099810"/>
                  </a:lnTo>
                  <a:lnTo>
                    <a:pt x="0" y="1077254"/>
                  </a:lnTo>
                  <a:lnTo>
                    <a:pt x="635" y="1054699"/>
                  </a:lnTo>
                  <a:lnTo>
                    <a:pt x="2221" y="1032461"/>
                  </a:lnTo>
                  <a:lnTo>
                    <a:pt x="3808" y="1009905"/>
                  </a:lnTo>
                  <a:lnTo>
                    <a:pt x="5712" y="987350"/>
                  </a:lnTo>
                  <a:lnTo>
                    <a:pt x="8568" y="965429"/>
                  </a:lnTo>
                  <a:lnTo>
                    <a:pt x="11742" y="942874"/>
                  </a:lnTo>
                  <a:lnTo>
                    <a:pt x="14915" y="920636"/>
                  </a:lnTo>
                  <a:lnTo>
                    <a:pt x="19041" y="898398"/>
                  </a:lnTo>
                  <a:lnTo>
                    <a:pt x="23484" y="876478"/>
                  </a:lnTo>
                  <a:lnTo>
                    <a:pt x="28244" y="854240"/>
                  </a:lnTo>
                  <a:lnTo>
                    <a:pt x="33639" y="832319"/>
                  </a:lnTo>
                  <a:lnTo>
                    <a:pt x="39351" y="810717"/>
                  </a:lnTo>
                  <a:lnTo>
                    <a:pt x="45380" y="788479"/>
                  </a:lnTo>
                  <a:lnTo>
                    <a:pt x="52045" y="766876"/>
                  </a:lnTo>
                  <a:lnTo>
                    <a:pt x="59344" y="745591"/>
                  </a:lnTo>
                  <a:lnTo>
                    <a:pt x="66643" y="723989"/>
                  </a:lnTo>
                  <a:lnTo>
                    <a:pt x="74894" y="702704"/>
                  </a:lnTo>
                  <a:lnTo>
                    <a:pt x="83145" y="681737"/>
                  </a:lnTo>
                  <a:lnTo>
                    <a:pt x="92348" y="660452"/>
                  </a:lnTo>
                  <a:lnTo>
                    <a:pt x="101868" y="639802"/>
                  </a:lnTo>
                  <a:lnTo>
                    <a:pt x="111706" y="619153"/>
                  </a:lnTo>
                  <a:lnTo>
                    <a:pt x="121861" y="598821"/>
                  </a:lnTo>
                  <a:lnTo>
                    <a:pt x="132333" y="578171"/>
                  </a:lnTo>
                  <a:lnTo>
                    <a:pt x="143758" y="558157"/>
                  </a:lnTo>
                  <a:lnTo>
                    <a:pt x="155182" y="538143"/>
                  </a:lnTo>
                  <a:lnTo>
                    <a:pt x="165337" y="521623"/>
                  </a:lnTo>
                  <a:lnTo>
                    <a:pt x="175810" y="505422"/>
                  </a:lnTo>
                  <a:lnTo>
                    <a:pt x="186282" y="489220"/>
                  </a:lnTo>
                  <a:lnTo>
                    <a:pt x="197389" y="473018"/>
                  </a:lnTo>
                  <a:lnTo>
                    <a:pt x="208814" y="457451"/>
                  </a:lnTo>
                  <a:lnTo>
                    <a:pt x="220238" y="441567"/>
                  </a:lnTo>
                  <a:lnTo>
                    <a:pt x="231980" y="425683"/>
                  </a:lnTo>
                  <a:lnTo>
                    <a:pt x="244039" y="410434"/>
                  </a:lnTo>
                  <a:lnTo>
                    <a:pt x="41255" y="207115"/>
                  </a:lnTo>
                  <a:lnTo>
                    <a:pt x="799395" y="26988"/>
                  </a:lnTo>
                  <a:close/>
                  <a:moveTo>
                    <a:pt x="1115113" y="0"/>
                  </a:moveTo>
                  <a:lnTo>
                    <a:pt x="1141155" y="953"/>
                  </a:lnTo>
                  <a:lnTo>
                    <a:pt x="1167196" y="1906"/>
                  </a:lnTo>
                  <a:lnTo>
                    <a:pt x="1193555" y="3494"/>
                  </a:lnTo>
                  <a:lnTo>
                    <a:pt x="1219596" y="6035"/>
                  </a:lnTo>
                  <a:lnTo>
                    <a:pt x="1245320" y="9212"/>
                  </a:lnTo>
                  <a:lnTo>
                    <a:pt x="1271044" y="12706"/>
                  </a:lnTo>
                  <a:lnTo>
                    <a:pt x="1297085" y="17152"/>
                  </a:lnTo>
                  <a:lnTo>
                    <a:pt x="1323126" y="21599"/>
                  </a:lnTo>
                  <a:lnTo>
                    <a:pt x="1348532" y="27317"/>
                  </a:lnTo>
                  <a:lnTo>
                    <a:pt x="1374574" y="33670"/>
                  </a:lnTo>
                  <a:lnTo>
                    <a:pt x="1392676" y="38434"/>
                  </a:lnTo>
                  <a:lnTo>
                    <a:pt x="1410460" y="42881"/>
                  </a:lnTo>
                  <a:lnTo>
                    <a:pt x="1428244" y="48599"/>
                  </a:lnTo>
                  <a:lnTo>
                    <a:pt x="1445711" y="53999"/>
                  </a:lnTo>
                  <a:lnTo>
                    <a:pt x="1463495" y="60034"/>
                  </a:lnTo>
                  <a:lnTo>
                    <a:pt x="1480962" y="66387"/>
                  </a:lnTo>
                  <a:lnTo>
                    <a:pt x="1498746" y="72422"/>
                  </a:lnTo>
                  <a:lnTo>
                    <a:pt x="1515578" y="79092"/>
                  </a:lnTo>
                  <a:lnTo>
                    <a:pt x="1532727" y="86398"/>
                  </a:lnTo>
                  <a:lnTo>
                    <a:pt x="1549876" y="93703"/>
                  </a:lnTo>
                  <a:lnTo>
                    <a:pt x="1566708" y="101327"/>
                  </a:lnTo>
                  <a:lnTo>
                    <a:pt x="1583222" y="109585"/>
                  </a:lnTo>
                  <a:lnTo>
                    <a:pt x="1600053" y="117526"/>
                  </a:lnTo>
                  <a:lnTo>
                    <a:pt x="1616250" y="126103"/>
                  </a:lnTo>
                  <a:lnTo>
                    <a:pt x="1632764" y="134679"/>
                  </a:lnTo>
                  <a:lnTo>
                    <a:pt x="1648960" y="143890"/>
                  </a:lnTo>
                  <a:lnTo>
                    <a:pt x="1665157" y="152784"/>
                  </a:lnTo>
                  <a:lnTo>
                    <a:pt x="1681035" y="162631"/>
                  </a:lnTo>
                  <a:lnTo>
                    <a:pt x="1696597" y="172478"/>
                  </a:lnTo>
                  <a:lnTo>
                    <a:pt x="1712158" y="182325"/>
                  </a:lnTo>
                  <a:lnTo>
                    <a:pt x="1727402" y="193124"/>
                  </a:lnTo>
                  <a:lnTo>
                    <a:pt x="1742645" y="203606"/>
                  </a:lnTo>
                  <a:lnTo>
                    <a:pt x="1757572" y="214406"/>
                  </a:lnTo>
                  <a:lnTo>
                    <a:pt x="1772498" y="225206"/>
                  </a:lnTo>
                  <a:lnTo>
                    <a:pt x="1787106" y="236641"/>
                  </a:lnTo>
                  <a:lnTo>
                    <a:pt x="1801715" y="248711"/>
                  </a:lnTo>
                  <a:lnTo>
                    <a:pt x="1816323" y="260464"/>
                  </a:lnTo>
                  <a:lnTo>
                    <a:pt x="1830614" y="272534"/>
                  </a:lnTo>
                  <a:lnTo>
                    <a:pt x="1844270" y="284922"/>
                  </a:lnTo>
                  <a:lnTo>
                    <a:pt x="1857926" y="297310"/>
                  </a:lnTo>
                  <a:lnTo>
                    <a:pt x="1871582" y="310333"/>
                  </a:lnTo>
                  <a:lnTo>
                    <a:pt x="1884920" y="323356"/>
                  </a:lnTo>
                  <a:lnTo>
                    <a:pt x="1901751" y="340826"/>
                  </a:lnTo>
                  <a:lnTo>
                    <a:pt x="1918265" y="358296"/>
                  </a:lnTo>
                  <a:lnTo>
                    <a:pt x="1934144" y="376084"/>
                  </a:lnTo>
                  <a:lnTo>
                    <a:pt x="1949706" y="394190"/>
                  </a:lnTo>
                  <a:lnTo>
                    <a:pt x="1964632" y="412295"/>
                  </a:lnTo>
                  <a:lnTo>
                    <a:pt x="1979240" y="431036"/>
                  </a:lnTo>
                  <a:lnTo>
                    <a:pt x="1993531" y="449776"/>
                  </a:lnTo>
                  <a:lnTo>
                    <a:pt x="2007187" y="468835"/>
                  </a:lnTo>
                  <a:lnTo>
                    <a:pt x="2020525" y="487893"/>
                  </a:lnTo>
                  <a:lnTo>
                    <a:pt x="2033228" y="507587"/>
                  </a:lnTo>
                  <a:lnTo>
                    <a:pt x="2045931" y="527280"/>
                  </a:lnTo>
                  <a:lnTo>
                    <a:pt x="2057682" y="546974"/>
                  </a:lnTo>
                  <a:lnTo>
                    <a:pt x="2069114" y="567303"/>
                  </a:lnTo>
                  <a:lnTo>
                    <a:pt x="2080230" y="587314"/>
                  </a:lnTo>
                  <a:lnTo>
                    <a:pt x="2090710" y="607643"/>
                  </a:lnTo>
                  <a:lnTo>
                    <a:pt x="2100555" y="628607"/>
                  </a:lnTo>
                  <a:lnTo>
                    <a:pt x="2110399" y="648936"/>
                  </a:lnTo>
                  <a:lnTo>
                    <a:pt x="2119609" y="670218"/>
                  </a:lnTo>
                  <a:lnTo>
                    <a:pt x="2128184" y="691182"/>
                  </a:lnTo>
                  <a:lnTo>
                    <a:pt x="2136441" y="712464"/>
                  </a:lnTo>
                  <a:lnTo>
                    <a:pt x="2144380" y="733745"/>
                  </a:lnTo>
                  <a:lnTo>
                    <a:pt x="2151684" y="755345"/>
                  </a:lnTo>
                  <a:lnTo>
                    <a:pt x="2158354" y="776627"/>
                  </a:lnTo>
                  <a:lnTo>
                    <a:pt x="2165023" y="798544"/>
                  </a:lnTo>
                  <a:lnTo>
                    <a:pt x="2171057" y="820461"/>
                  </a:lnTo>
                  <a:lnTo>
                    <a:pt x="2176455" y="842378"/>
                  </a:lnTo>
                  <a:lnTo>
                    <a:pt x="2181537" y="863977"/>
                  </a:lnTo>
                  <a:lnTo>
                    <a:pt x="2186300" y="886530"/>
                  </a:lnTo>
                  <a:lnTo>
                    <a:pt x="2190429" y="908447"/>
                  </a:lnTo>
                  <a:lnTo>
                    <a:pt x="2194240" y="930681"/>
                  </a:lnTo>
                  <a:lnTo>
                    <a:pt x="2197416" y="952916"/>
                  </a:lnTo>
                  <a:lnTo>
                    <a:pt x="2200591" y="975151"/>
                  </a:lnTo>
                  <a:lnTo>
                    <a:pt x="2202814" y="997703"/>
                  </a:lnTo>
                  <a:lnTo>
                    <a:pt x="2204402" y="1019938"/>
                  </a:lnTo>
                  <a:lnTo>
                    <a:pt x="2205990" y="1042490"/>
                  </a:lnTo>
                  <a:lnTo>
                    <a:pt x="2207260" y="1065043"/>
                  </a:lnTo>
                  <a:lnTo>
                    <a:pt x="2207578" y="1087277"/>
                  </a:lnTo>
                  <a:lnTo>
                    <a:pt x="2208213" y="1109830"/>
                  </a:lnTo>
                  <a:lnTo>
                    <a:pt x="2207578" y="1132382"/>
                  </a:lnTo>
                  <a:lnTo>
                    <a:pt x="2206943" y="1154617"/>
                  </a:lnTo>
                  <a:lnTo>
                    <a:pt x="2205673" y="1177169"/>
                  </a:lnTo>
                  <a:lnTo>
                    <a:pt x="2203767" y="1199721"/>
                  </a:lnTo>
                  <a:lnTo>
                    <a:pt x="2201862" y="1221956"/>
                  </a:lnTo>
                  <a:lnTo>
                    <a:pt x="2199003" y="1244508"/>
                  </a:lnTo>
                  <a:lnTo>
                    <a:pt x="2195828" y="1267061"/>
                  </a:lnTo>
                  <a:lnTo>
                    <a:pt x="2192652" y="1288978"/>
                  </a:lnTo>
                  <a:lnTo>
                    <a:pt x="2188841" y="1310895"/>
                  </a:lnTo>
                  <a:lnTo>
                    <a:pt x="2184077" y="1333447"/>
                  </a:lnTo>
                  <a:lnTo>
                    <a:pt x="2179314" y="1355047"/>
                  </a:lnTo>
                  <a:lnTo>
                    <a:pt x="2173915" y="1377281"/>
                  </a:lnTo>
                  <a:lnTo>
                    <a:pt x="2168198" y="1399198"/>
                  </a:lnTo>
                  <a:lnTo>
                    <a:pt x="2162165" y="1420798"/>
                  </a:lnTo>
                  <a:lnTo>
                    <a:pt x="2155178" y="1442397"/>
                  </a:lnTo>
                  <a:lnTo>
                    <a:pt x="2148191" y="1464314"/>
                  </a:lnTo>
                  <a:lnTo>
                    <a:pt x="2140887" y="1485596"/>
                  </a:lnTo>
                  <a:lnTo>
                    <a:pt x="2132630" y="1506878"/>
                  </a:lnTo>
                  <a:lnTo>
                    <a:pt x="2124055" y="1527842"/>
                  </a:lnTo>
                  <a:lnTo>
                    <a:pt x="2115163" y="1548806"/>
                  </a:lnTo>
                  <a:lnTo>
                    <a:pt x="2105636" y="1569770"/>
                  </a:lnTo>
                  <a:lnTo>
                    <a:pt x="2095791" y="1590735"/>
                  </a:lnTo>
                  <a:lnTo>
                    <a:pt x="2085628" y="1611063"/>
                  </a:lnTo>
                  <a:lnTo>
                    <a:pt x="2075148" y="1631710"/>
                  </a:lnTo>
                  <a:lnTo>
                    <a:pt x="2063716" y="1651721"/>
                  </a:lnTo>
                  <a:lnTo>
                    <a:pt x="2052283" y="1671732"/>
                  </a:lnTo>
                  <a:lnTo>
                    <a:pt x="2041803" y="1687932"/>
                  </a:lnTo>
                  <a:lnTo>
                    <a:pt x="2031640" y="1704449"/>
                  </a:lnTo>
                  <a:lnTo>
                    <a:pt x="2021160" y="1720649"/>
                  </a:lnTo>
                  <a:lnTo>
                    <a:pt x="2010045" y="1736848"/>
                  </a:lnTo>
                  <a:lnTo>
                    <a:pt x="1998930" y="1752413"/>
                  </a:lnTo>
                  <a:lnTo>
                    <a:pt x="1987180" y="1768295"/>
                  </a:lnTo>
                  <a:lnTo>
                    <a:pt x="1975429" y="1783541"/>
                  </a:lnTo>
                  <a:lnTo>
                    <a:pt x="1963044" y="1798788"/>
                  </a:lnTo>
                  <a:lnTo>
                    <a:pt x="2166293" y="2002394"/>
                  </a:lnTo>
                  <a:lnTo>
                    <a:pt x="1407602" y="2182813"/>
                  </a:lnTo>
                  <a:lnTo>
                    <a:pt x="1588303" y="1424292"/>
                  </a:lnTo>
                  <a:lnTo>
                    <a:pt x="1780755" y="1616463"/>
                  </a:lnTo>
                  <a:lnTo>
                    <a:pt x="1792823" y="1600899"/>
                  </a:lnTo>
                  <a:lnTo>
                    <a:pt x="1804255" y="1584699"/>
                  </a:lnTo>
                  <a:lnTo>
                    <a:pt x="1815053" y="1568182"/>
                  </a:lnTo>
                  <a:lnTo>
                    <a:pt x="1825851" y="1551665"/>
                  </a:lnTo>
                  <a:lnTo>
                    <a:pt x="1836013" y="1534830"/>
                  </a:lnTo>
                  <a:lnTo>
                    <a:pt x="1845540" y="1517678"/>
                  </a:lnTo>
                  <a:lnTo>
                    <a:pt x="1855068" y="1500525"/>
                  </a:lnTo>
                  <a:lnTo>
                    <a:pt x="1863960" y="1483055"/>
                  </a:lnTo>
                  <a:lnTo>
                    <a:pt x="1870946" y="1468126"/>
                  </a:lnTo>
                  <a:lnTo>
                    <a:pt x="1878251" y="1453197"/>
                  </a:lnTo>
                  <a:lnTo>
                    <a:pt x="1884602" y="1438268"/>
                  </a:lnTo>
                  <a:lnTo>
                    <a:pt x="1891271" y="1422704"/>
                  </a:lnTo>
                  <a:lnTo>
                    <a:pt x="1896988" y="1407457"/>
                  </a:lnTo>
                  <a:lnTo>
                    <a:pt x="1902704" y="1392210"/>
                  </a:lnTo>
                  <a:lnTo>
                    <a:pt x="1908103" y="1376328"/>
                  </a:lnTo>
                  <a:lnTo>
                    <a:pt x="1913184" y="1360764"/>
                  </a:lnTo>
                  <a:lnTo>
                    <a:pt x="1917948" y="1344882"/>
                  </a:lnTo>
                  <a:lnTo>
                    <a:pt x="1922712" y="1329000"/>
                  </a:lnTo>
                  <a:lnTo>
                    <a:pt x="1926522" y="1313436"/>
                  </a:lnTo>
                  <a:lnTo>
                    <a:pt x="1930651" y="1297554"/>
                  </a:lnTo>
                  <a:lnTo>
                    <a:pt x="1934144" y="1281354"/>
                  </a:lnTo>
                  <a:lnTo>
                    <a:pt x="1937320" y="1265473"/>
                  </a:lnTo>
                  <a:lnTo>
                    <a:pt x="1940496" y="1249591"/>
                  </a:lnTo>
                  <a:lnTo>
                    <a:pt x="1942719" y="1233391"/>
                  </a:lnTo>
                  <a:lnTo>
                    <a:pt x="1944942" y="1217191"/>
                  </a:lnTo>
                  <a:lnTo>
                    <a:pt x="1947165" y="1200992"/>
                  </a:lnTo>
                  <a:lnTo>
                    <a:pt x="1949070" y="1184475"/>
                  </a:lnTo>
                  <a:lnTo>
                    <a:pt x="1950341" y="1168593"/>
                  </a:lnTo>
                  <a:lnTo>
                    <a:pt x="1951293" y="1152393"/>
                  </a:lnTo>
                  <a:lnTo>
                    <a:pt x="1952246" y="1135876"/>
                  </a:lnTo>
                  <a:lnTo>
                    <a:pt x="1952564" y="1119676"/>
                  </a:lnTo>
                  <a:lnTo>
                    <a:pt x="1952564" y="1103477"/>
                  </a:lnTo>
                  <a:lnTo>
                    <a:pt x="1952564" y="1086960"/>
                  </a:lnTo>
                  <a:lnTo>
                    <a:pt x="1952246" y="1070760"/>
                  </a:lnTo>
                  <a:lnTo>
                    <a:pt x="1951293" y="1054560"/>
                  </a:lnTo>
                  <a:lnTo>
                    <a:pt x="1950341" y="1038043"/>
                  </a:lnTo>
                  <a:lnTo>
                    <a:pt x="1948753" y="1021844"/>
                  </a:lnTo>
                  <a:lnTo>
                    <a:pt x="1947165" y="1005962"/>
                  </a:lnTo>
                  <a:lnTo>
                    <a:pt x="1944942" y="989762"/>
                  </a:lnTo>
                  <a:lnTo>
                    <a:pt x="1942719" y="973563"/>
                  </a:lnTo>
                  <a:lnTo>
                    <a:pt x="1939861" y="957363"/>
                  </a:lnTo>
                  <a:lnTo>
                    <a:pt x="1937320" y="941163"/>
                  </a:lnTo>
                  <a:lnTo>
                    <a:pt x="1933509" y="925599"/>
                  </a:lnTo>
                  <a:lnTo>
                    <a:pt x="1930016" y="909400"/>
                  </a:lnTo>
                  <a:lnTo>
                    <a:pt x="1926522" y="893518"/>
                  </a:lnTo>
                  <a:lnTo>
                    <a:pt x="1922394" y="877318"/>
                  </a:lnTo>
                  <a:lnTo>
                    <a:pt x="1917948" y="861754"/>
                  </a:lnTo>
                  <a:lnTo>
                    <a:pt x="1912867" y="845872"/>
                  </a:lnTo>
                  <a:lnTo>
                    <a:pt x="1907785" y="830625"/>
                  </a:lnTo>
                  <a:lnTo>
                    <a:pt x="1902704" y="814743"/>
                  </a:lnTo>
                  <a:lnTo>
                    <a:pt x="1896670" y="799497"/>
                  </a:lnTo>
                  <a:lnTo>
                    <a:pt x="1890636" y="784250"/>
                  </a:lnTo>
                  <a:lnTo>
                    <a:pt x="1883967" y="768686"/>
                  </a:lnTo>
                  <a:lnTo>
                    <a:pt x="1877298" y="753757"/>
                  </a:lnTo>
                  <a:lnTo>
                    <a:pt x="1870629" y="738510"/>
                  </a:lnTo>
                  <a:lnTo>
                    <a:pt x="1863325" y="723899"/>
                  </a:lnTo>
                  <a:lnTo>
                    <a:pt x="1855703" y="708970"/>
                  </a:lnTo>
                  <a:lnTo>
                    <a:pt x="1847763" y="694358"/>
                  </a:lnTo>
                  <a:lnTo>
                    <a:pt x="1839506" y="679747"/>
                  </a:lnTo>
                  <a:lnTo>
                    <a:pt x="1830932" y="665135"/>
                  </a:lnTo>
                  <a:lnTo>
                    <a:pt x="1822357" y="650524"/>
                  </a:lnTo>
                  <a:lnTo>
                    <a:pt x="1813147" y="636548"/>
                  </a:lnTo>
                  <a:lnTo>
                    <a:pt x="1803620" y="622572"/>
                  </a:lnTo>
                  <a:lnTo>
                    <a:pt x="1793775" y="608913"/>
                  </a:lnTo>
                  <a:lnTo>
                    <a:pt x="1783613" y="595255"/>
                  </a:lnTo>
                  <a:lnTo>
                    <a:pt x="1773450" y="581279"/>
                  </a:lnTo>
                  <a:lnTo>
                    <a:pt x="1762653" y="567938"/>
                  </a:lnTo>
                  <a:lnTo>
                    <a:pt x="1751855" y="554915"/>
                  </a:lnTo>
                  <a:lnTo>
                    <a:pt x="1740422" y="541892"/>
                  </a:lnTo>
                  <a:lnTo>
                    <a:pt x="1728672" y="528868"/>
                  </a:lnTo>
                  <a:lnTo>
                    <a:pt x="1716604" y="516481"/>
                  </a:lnTo>
                  <a:lnTo>
                    <a:pt x="1704536" y="503775"/>
                  </a:lnTo>
                  <a:lnTo>
                    <a:pt x="1694374" y="493611"/>
                  </a:lnTo>
                  <a:lnTo>
                    <a:pt x="1683576" y="483764"/>
                  </a:lnTo>
                  <a:lnTo>
                    <a:pt x="1673414" y="473917"/>
                  </a:lnTo>
                  <a:lnTo>
                    <a:pt x="1662298" y="464388"/>
                  </a:lnTo>
                  <a:lnTo>
                    <a:pt x="1651818" y="455176"/>
                  </a:lnTo>
                  <a:lnTo>
                    <a:pt x="1640703" y="445965"/>
                  </a:lnTo>
                  <a:lnTo>
                    <a:pt x="1629270" y="437071"/>
                  </a:lnTo>
                  <a:lnTo>
                    <a:pt x="1618155" y="428177"/>
                  </a:lnTo>
                  <a:lnTo>
                    <a:pt x="1607040" y="419918"/>
                  </a:lnTo>
                  <a:lnTo>
                    <a:pt x="1594972" y="411342"/>
                  </a:lnTo>
                  <a:lnTo>
                    <a:pt x="1583539" y="403401"/>
                  </a:lnTo>
                  <a:lnTo>
                    <a:pt x="1571789" y="395460"/>
                  </a:lnTo>
                  <a:lnTo>
                    <a:pt x="1559721" y="387519"/>
                  </a:lnTo>
                  <a:lnTo>
                    <a:pt x="1547971" y="380213"/>
                  </a:lnTo>
                  <a:lnTo>
                    <a:pt x="1535585" y="372590"/>
                  </a:lnTo>
                  <a:lnTo>
                    <a:pt x="1522882" y="365602"/>
                  </a:lnTo>
                  <a:lnTo>
                    <a:pt x="1510814" y="358296"/>
                  </a:lnTo>
                  <a:lnTo>
                    <a:pt x="1498111" y="351626"/>
                  </a:lnTo>
                  <a:lnTo>
                    <a:pt x="1485726" y="345591"/>
                  </a:lnTo>
                  <a:lnTo>
                    <a:pt x="1472705" y="339238"/>
                  </a:lnTo>
                  <a:lnTo>
                    <a:pt x="1460002" y="332885"/>
                  </a:lnTo>
                  <a:lnTo>
                    <a:pt x="1446981" y="326850"/>
                  </a:lnTo>
                  <a:lnTo>
                    <a:pt x="1433961" y="321450"/>
                  </a:lnTo>
                  <a:lnTo>
                    <a:pt x="1420622" y="316051"/>
                  </a:lnTo>
                  <a:lnTo>
                    <a:pt x="1407284" y="310651"/>
                  </a:lnTo>
                  <a:lnTo>
                    <a:pt x="1394263" y="305568"/>
                  </a:lnTo>
                  <a:lnTo>
                    <a:pt x="1380608" y="300804"/>
                  </a:lnTo>
                  <a:lnTo>
                    <a:pt x="1367269" y="296674"/>
                  </a:lnTo>
                  <a:lnTo>
                    <a:pt x="1353614" y="292228"/>
                  </a:lnTo>
                  <a:lnTo>
                    <a:pt x="1339958" y="288416"/>
                  </a:lnTo>
                  <a:lnTo>
                    <a:pt x="1326302" y="284287"/>
                  </a:lnTo>
                  <a:lnTo>
                    <a:pt x="1312329" y="280793"/>
                  </a:lnTo>
                  <a:lnTo>
                    <a:pt x="1286287" y="274440"/>
                  </a:lnTo>
                  <a:lnTo>
                    <a:pt x="1259928" y="269358"/>
                  </a:lnTo>
                  <a:lnTo>
                    <a:pt x="1234205" y="264593"/>
                  </a:lnTo>
                  <a:lnTo>
                    <a:pt x="1207528" y="261099"/>
                  </a:lnTo>
                  <a:lnTo>
                    <a:pt x="1181169" y="258558"/>
                  </a:lnTo>
                  <a:lnTo>
                    <a:pt x="1155446" y="256334"/>
                  </a:lnTo>
                  <a:lnTo>
                    <a:pt x="1129087" y="255381"/>
                  </a:lnTo>
                  <a:lnTo>
                    <a:pt x="1102410" y="254746"/>
                  </a:lnTo>
                  <a:lnTo>
                    <a:pt x="1076687" y="255699"/>
                  </a:lnTo>
                  <a:lnTo>
                    <a:pt x="1050328" y="256970"/>
                  </a:lnTo>
                  <a:lnTo>
                    <a:pt x="1024286" y="258875"/>
                  </a:lnTo>
                  <a:lnTo>
                    <a:pt x="998245" y="261417"/>
                  </a:lnTo>
                  <a:lnTo>
                    <a:pt x="972204" y="265546"/>
                  </a:lnTo>
                  <a:lnTo>
                    <a:pt x="946798" y="269993"/>
                  </a:lnTo>
                  <a:lnTo>
                    <a:pt x="921074" y="275075"/>
                  </a:lnTo>
                  <a:lnTo>
                    <a:pt x="895350" y="280793"/>
                  </a:lnTo>
                  <a:lnTo>
                    <a:pt x="947750" y="62257"/>
                  </a:lnTo>
                  <a:lnTo>
                    <a:pt x="960453" y="9847"/>
                  </a:lnTo>
                  <a:lnTo>
                    <a:pt x="986177" y="6670"/>
                  </a:lnTo>
                  <a:lnTo>
                    <a:pt x="1011583" y="4129"/>
                  </a:lnTo>
                  <a:lnTo>
                    <a:pt x="1037625" y="2541"/>
                  </a:lnTo>
                  <a:lnTo>
                    <a:pt x="1063666" y="953"/>
                  </a:lnTo>
                  <a:lnTo>
                    <a:pt x="1089072" y="635"/>
                  </a:lnTo>
                  <a:lnTo>
                    <a:pt x="111511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3" name="组合 132"/>
          <p:cNvGrpSpPr/>
          <p:nvPr/>
        </p:nvGrpSpPr>
        <p:grpSpPr>
          <a:xfrm>
            <a:off x="5868543" y="2347404"/>
            <a:ext cx="1123045" cy="1302732"/>
            <a:chOff x="5902096" y="2650185"/>
            <a:chExt cx="1123045" cy="1302732"/>
          </a:xfrm>
        </p:grpSpPr>
        <p:sp>
          <p:nvSpPr>
            <p:cNvPr id="134" name="六边形 133"/>
            <p:cNvSpPr/>
            <p:nvPr/>
          </p:nvSpPr>
          <p:spPr>
            <a:xfrm rot="5400000">
              <a:off x="5812253" y="2740028"/>
              <a:ext cx="1302732" cy="1123045"/>
            </a:xfrm>
            <a:prstGeom prst="hexagon">
              <a:avLst/>
            </a:prstGeom>
            <a:solidFill>
              <a:srgbClr val="E62A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5" name="KSO_Shape"/>
            <p:cNvSpPr>
              <a:spLocks noChangeArrowheads="1"/>
            </p:cNvSpPr>
            <p:nvPr/>
          </p:nvSpPr>
          <p:spPr bwMode="auto">
            <a:xfrm>
              <a:off x="6218596" y="3069394"/>
              <a:ext cx="490046" cy="460643"/>
            </a:xfrm>
            <a:custGeom>
              <a:avLst/>
              <a:gdLst>
                <a:gd name="T0" fmla="*/ 186557 w 1993900"/>
                <a:gd name="T1" fmla="*/ 1472016 h 1873250"/>
                <a:gd name="T2" fmla="*/ 1296550 w 1993900"/>
                <a:gd name="T3" fmla="*/ 576666 h 1873250"/>
                <a:gd name="T4" fmla="*/ 1153710 w 1993900"/>
                <a:gd name="T5" fmla="*/ 1135821 h 1873250"/>
                <a:gd name="T6" fmla="*/ 1097106 w 1993900"/>
                <a:gd name="T7" fmla="*/ 797974 h 1873250"/>
                <a:gd name="T8" fmla="*/ 1032144 w 1993900"/>
                <a:gd name="T9" fmla="*/ 704592 h 1873250"/>
                <a:gd name="T10" fmla="*/ 1078871 w 1993900"/>
                <a:gd name="T11" fmla="*/ 694343 h 1873250"/>
                <a:gd name="T12" fmla="*/ 1116861 w 1993900"/>
                <a:gd name="T13" fmla="*/ 676502 h 1873250"/>
                <a:gd name="T14" fmla="*/ 1146872 w 1993900"/>
                <a:gd name="T15" fmla="*/ 652207 h 1873250"/>
                <a:gd name="T16" fmla="*/ 1168526 w 1993900"/>
                <a:gd name="T17" fmla="*/ 620700 h 1873250"/>
                <a:gd name="T18" fmla="*/ 1184861 w 1993900"/>
                <a:gd name="T19" fmla="*/ 576666 h 1873250"/>
                <a:gd name="T20" fmla="*/ 568770 w 1993900"/>
                <a:gd name="T21" fmla="*/ 1239833 h 1873250"/>
                <a:gd name="T22" fmla="*/ 673241 w 1993900"/>
                <a:gd name="T23" fmla="*/ 791901 h 1873250"/>
                <a:gd name="T24" fmla="*/ 568770 w 1993900"/>
                <a:gd name="T25" fmla="*/ 802909 h 1873250"/>
                <a:gd name="T26" fmla="*/ 609419 w 1993900"/>
                <a:gd name="T27" fmla="*/ 698519 h 1873250"/>
                <a:gd name="T28" fmla="*/ 650068 w 1993900"/>
                <a:gd name="T29" fmla="*/ 682954 h 1873250"/>
                <a:gd name="T30" fmla="*/ 682739 w 1993900"/>
                <a:gd name="T31" fmla="*/ 660938 h 1873250"/>
                <a:gd name="T32" fmla="*/ 707052 w 1993900"/>
                <a:gd name="T33" fmla="*/ 632088 h 1873250"/>
                <a:gd name="T34" fmla="*/ 724147 w 1993900"/>
                <a:gd name="T35" fmla="*/ 596405 h 1873250"/>
                <a:gd name="T36" fmla="*/ 214659 w 1993900"/>
                <a:gd name="T37" fmla="*/ 266708 h 1873250"/>
                <a:gd name="T38" fmla="*/ 171803 w 1993900"/>
                <a:gd name="T39" fmla="*/ 295920 h 1873250"/>
                <a:gd name="T40" fmla="*/ 151323 w 1993900"/>
                <a:gd name="T41" fmla="*/ 344102 h 1873250"/>
                <a:gd name="T42" fmla="*/ 158150 w 1993900"/>
                <a:gd name="T43" fmla="*/ 1583935 h 1873250"/>
                <a:gd name="T44" fmla="*/ 190766 w 1993900"/>
                <a:gd name="T45" fmla="*/ 1623770 h 1873250"/>
                <a:gd name="T46" fmla="*/ 241586 w 1993900"/>
                <a:gd name="T47" fmla="*/ 1639325 h 1873250"/>
                <a:gd name="T48" fmla="*/ 1706270 w 1993900"/>
                <a:gd name="T49" fmla="*/ 1627944 h 1873250"/>
                <a:gd name="T50" fmla="*/ 1743058 w 1993900"/>
                <a:gd name="T51" fmla="*/ 1591902 h 1873250"/>
                <a:gd name="T52" fmla="*/ 1754056 w 1993900"/>
                <a:gd name="T53" fmla="*/ 353207 h 1873250"/>
                <a:gd name="T54" fmla="*/ 1738127 w 1993900"/>
                <a:gd name="T55" fmla="*/ 302749 h 1873250"/>
                <a:gd name="T56" fmla="*/ 1698306 w 1993900"/>
                <a:gd name="T57" fmla="*/ 269743 h 1873250"/>
                <a:gd name="T58" fmla="*/ 1541294 w 1993900"/>
                <a:gd name="T59" fmla="*/ 323995 h 1873250"/>
                <a:gd name="T60" fmla="*/ 334125 w 1993900"/>
                <a:gd name="T61" fmla="*/ 262534 h 1873250"/>
                <a:gd name="T62" fmla="*/ 1334979 w 1993900"/>
                <a:gd name="T63" fmla="*/ 206006 h 1873250"/>
                <a:gd name="T64" fmla="*/ 1663414 w 1993900"/>
                <a:gd name="T65" fmla="*/ 111160 h 1873250"/>
                <a:gd name="T66" fmla="*/ 1735094 w 1993900"/>
                <a:gd name="T67" fmla="*/ 122162 h 1873250"/>
                <a:gd name="T68" fmla="*/ 1798429 w 1993900"/>
                <a:gd name="T69" fmla="*/ 152513 h 1873250"/>
                <a:gd name="T70" fmla="*/ 1849629 w 1993900"/>
                <a:gd name="T71" fmla="*/ 199557 h 1873250"/>
                <a:gd name="T72" fmla="*/ 1886037 w 1993900"/>
                <a:gd name="T73" fmla="*/ 259120 h 1873250"/>
                <a:gd name="T74" fmla="*/ 1903862 w 1993900"/>
                <a:gd name="T75" fmla="*/ 328927 h 1873250"/>
                <a:gd name="T76" fmla="*/ 1902346 w 1993900"/>
                <a:gd name="T77" fmla="*/ 1585453 h 1873250"/>
                <a:gd name="T78" fmla="*/ 1881107 w 1993900"/>
                <a:gd name="T79" fmla="*/ 1653362 h 1873250"/>
                <a:gd name="T80" fmla="*/ 1842044 w 1993900"/>
                <a:gd name="T81" fmla="*/ 1711029 h 1873250"/>
                <a:gd name="T82" fmla="*/ 1788568 w 1993900"/>
                <a:gd name="T83" fmla="*/ 1755417 h 1873250"/>
                <a:gd name="T84" fmla="*/ 1723716 w 1993900"/>
                <a:gd name="T85" fmla="*/ 1782733 h 1873250"/>
                <a:gd name="T86" fmla="*/ 241586 w 1993900"/>
                <a:gd name="T87" fmla="*/ 1790700 h 1873250"/>
                <a:gd name="T88" fmla="*/ 169906 w 1993900"/>
                <a:gd name="T89" fmla="*/ 1779698 h 1873250"/>
                <a:gd name="T90" fmla="*/ 106191 w 1993900"/>
                <a:gd name="T91" fmla="*/ 1748968 h 1873250"/>
                <a:gd name="T92" fmla="*/ 54992 w 1993900"/>
                <a:gd name="T93" fmla="*/ 1702303 h 1873250"/>
                <a:gd name="T94" fmla="*/ 18963 w 1993900"/>
                <a:gd name="T95" fmla="*/ 1642740 h 1873250"/>
                <a:gd name="T96" fmla="*/ 1138 w 1993900"/>
                <a:gd name="T97" fmla="*/ 1573312 h 1873250"/>
                <a:gd name="T98" fmla="*/ 2655 w 1993900"/>
                <a:gd name="T99" fmla="*/ 316408 h 1873250"/>
                <a:gd name="T100" fmla="*/ 23514 w 1993900"/>
                <a:gd name="T101" fmla="*/ 248497 h 1873250"/>
                <a:gd name="T102" fmla="*/ 62577 w 1993900"/>
                <a:gd name="T103" fmla="*/ 190451 h 1873250"/>
                <a:gd name="T104" fmla="*/ 116432 w 1993900"/>
                <a:gd name="T105" fmla="*/ 146064 h 1873250"/>
                <a:gd name="T106" fmla="*/ 181284 w 1993900"/>
                <a:gd name="T107" fmla="*/ 118748 h 1873250"/>
                <a:gd name="T108" fmla="*/ 363706 w 1993900"/>
                <a:gd name="T109" fmla="*/ 111160 h 187325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993900" h="1873250">
                  <a:moveTo>
                    <a:pt x="195263" y="1631950"/>
                  </a:moveTo>
                  <a:lnTo>
                    <a:pt x="1766888" y="1631950"/>
                  </a:lnTo>
                  <a:lnTo>
                    <a:pt x="1766888" y="1663700"/>
                  </a:lnTo>
                  <a:lnTo>
                    <a:pt x="195263" y="1663700"/>
                  </a:lnTo>
                  <a:lnTo>
                    <a:pt x="195263" y="1631950"/>
                  </a:lnTo>
                  <a:close/>
                  <a:moveTo>
                    <a:pt x="195263" y="1539875"/>
                  </a:moveTo>
                  <a:lnTo>
                    <a:pt x="1766888" y="1539875"/>
                  </a:lnTo>
                  <a:lnTo>
                    <a:pt x="1766888" y="1570038"/>
                  </a:lnTo>
                  <a:lnTo>
                    <a:pt x="195263" y="1570038"/>
                  </a:lnTo>
                  <a:lnTo>
                    <a:pt x="195263" y="1539875"/>
                  </a:lnTo>
                  <a:close/>
                  <a:moveTo>
                    <a:pt x="1240155" y="603250"/>
                  </a:moveTo>
                  <a:lnTo>
                    <a:pt x="1357056" y="603250"/>
                  </a:lnTo>
                  <a:lnTo>
                    <a:pt x="1357056" y="1188182"/>
                  </a:lnTo>
                  <a:lnTo>
                    <a:pt x="1493838" y="1188182"/>
                  </a:lnTo>
                  <a:lnTo>
                    <a:pt x="1493838" y="1296988"/>
                  </a:lnTo>
                  <a:lnTo>
                    <a:pt x="1071563" y="1296988"/>
                  </a:lnTo>
                  <a:lnTo>
                    <a:pt x="1071563" y="1188182"/>
                  </a:lnTo>
                  <a:lnTo>
                    <a:pt x="1207550" y="1188182"/>
                  </a:lnTo>
                  <a:lnTo>
                    <a:pt x="1207550" y="820068"/>
                  </a:lnTo>
                  <a:lnTo>
                    <a:pt x="1201586" y="822053"/>
                  </a:lnTo>
                  <a:lnTo>
                    <a:pt x="1194826" y="824833"/>
                  </a:lnTo>
                  <a:lnTo>
                    <a:pt x="1180909" y="828407"/>
                  </a:lnTo>
                  <a:lnTo>
                    <a:pt x="1165402" y="831981"/>
                  </a:lnTo>
                  <a:lnTo>
                    <a:pt x="1148304" y="834760"/>
                  </a:lnTo>
                  <a:lnTo>
                    <a:pt x="1130809" y="837143"/>
                  </a:lnTo>
                  <a:lnTo>
                    <a:pt x="1111723" y="838732"/>
                  </a:lnTo>
                  <a:lnTo>
                    <a:pt x="1091842" y="839526"/>
                  </a:lnTo>
                  <a:lnTo>
                    <a:pt x="1071563" y="839923"/>
                  </a:lnTo>
                  <a:lnTo>
                    <a:pt x="1071563" y="738265"/>
                  </a:lnTo>
                  <a:lnTo>
                    <a:pt x="1080311" y="737073"/>
                  </a:lnTo>
                  <a:lnTo>
                    <a:pt x="1089456" y="735882"/>
                  </a:lnTo>
                  <a:lnTo>
                    <a:pt x="1097806" y="734294"/>
                  </a:lnTo>
                  <a:lnTo>
                    <a:pt x="1106156" y="732705"/>
                  </a:lnTo>
                  <a:lnTo>
                    <a:pt x="1114109" y="730720"/>
                  </a:lnTo>
                  <a:lnTo>
                    <a:pt x="1121664" y="728734"/>
                  </a:lnTo>
                  <a:lnTo>
                    <a:pt x="1129218" y="726352"/>
                  </a:lnTo>
                  <a:lnTo>
                    <a:pt x="1136376" y="723969"/>
                  </a:lnTo>
                  <a:lnTo>
                    <a:pt x="1143931" y="720792"/>
                  </a:lnTo>
                  <a:lnTo>
                    <a:pt x="1150690" y="718012"/>
                  </a:lnTo>
                  <a:lnTo>
                    <a:pt x="1156654" y="714438"/>
                  </a:lnTo>
                  <a:lnTo>
                    <a:pt x="1163016" y="711262"/>
                  </a:lnTo>
                  <a:lnTo>
                    <a:pt x="1168981" y="707688"/>
                  </a:lnTo>
                  <a:lnTo>
                    <a:pt x="1174945" y="704114"/>
                  </a:lnTo>
                  <a:lnTo>
                    <a:pt x="1180512" y="699746"/>
                  </a:lnTo>
                  <a:lnTo>
                    <a:pt x="1186079" y="695775"/>
                  </a:lnTo>
                  <a:lnTo>
                    <a:pt x="1191248" y="691407"/>
                  </a:lnTo>
                  <a:lnTo>
                    <a:pt x="1195621" y="686641"/>
                  </a:lnTo>
                  <a:lnTo>
                    <a:pt x="1200393" y="682273"/>
                  </a:lnTo>
                  <a:lnTo>
                    <a:pt x="1204767" y="677111"/>
                  </a:lnTo>
                  <a:lnTo>
                    <a:pt x="1208743" y="671551"/>
                  </a:lnTo>
                  <a:lnTo>
                    <a:pt x="1213117" y="666389"/>
                  </a:lnTo>
                  <a:lnTo>
                    <a:pt x="1216298" y="661227"/>
                  </a:lnTo>
                  <a:lnTo>
                    <a:pt x="1220274" y="655270"/>
                  </a:lnTo>
                  <a:lnTo>
                    <a:pt x="1223057" y="649314"/>
                  </a:lnTo>
                  <a:lnTo>
                    <a:pt x="1226636" y="643357"/>
                  </a:lnTo>
                  <a:lnTo>
                    <a:pt x="1229022" y="637003"/>
                  </a:lnTo>
                  <a:lnTo>
                    <a:pt x="1231407" y="630650"/>
                  </a:lnTo>
                  <a:lnTo>
                    <a:pt x="1234191" y="623899"/>
                  </a:lnTo>
                  <a:lnTo>
                    <a:pt x="1236179" y="617148"/>
                  </a:lnTo>
                  <a:lnTo>
                    <a:pt x="1240155" y="603250"/>
                  </a:lnTo>
                  <a:close/>
                  <a:moveTo>
                    <a:pt x="763507" y="603250"/>
                  </a:moveTo>
                  <a:lnTo>
                    <a:pt x="880806" y="603250"/>
                  </a:lnTo>
                  <a:lnTo>
                    <a:pt x="880806" y="1188182"/>
                  </a:lnTo>
                  <a:lnTo>
                    <a:pt x="1017588" y="1188182"/>
                  </a:lnTo>
                  <a:lnTo>
                    <a:pt x="1017588" y="1296988"/>
                  </a:lnTo>
                  <a:lnTo>
                    <a:pt x="595313" y="1296988"/>
                  </a:lnTo>
                  <a:lnTo>
                    <a:pt x="595313" y="1188182"/>
                  </a:lnTo>
                  <a:lnTo>
                    <a:pt x="731300" y="1188182"/>
                  </a:lnTo>
                  <a:lnTo>
                    <a:pt x="731300" y="820068"/>
                  </a:lnTo>
                  <a:lnTo>
                    <a:pt x="725336" y="822053"/>
                  </a:lnTo>
                  <a:lnTo>
                    <a:pt x="718576" y="824833"/>
                  </a:lnTo>
                  <a:lnTo>
                    <a:pt x="704659" y="828407"/>
                  </a:lnTo>
                  <a:lnTo>
                    <a:pt x="688754" y="831981"/>
                  </a:lnTo>
                  <a:lnTo>
                    <a:pt x="672054" y="834760"/>
                  </a:lnTo>
                  <a:lnTo>
                    <a:pt x="654161" y="837143"/>
                  </a:lnTo>
                  <a:lnTo>
                    <a:pt x="635473" y="838732"/>
                  </a:lnTo>
                  <a:lnTo>
                    <a:pt x="615592" y="839526"/>
                  </a:lnTo>
                  <a:lnTo>
                    <a:pt x="595313" y="839923"/>
                  </a:lnTo>
                  <a:lnTo>
                    <a:pt x="595313" y="738265"/>
                  </a:lnTo>
                  <a:lnTo>
                    <a:pt x="604061" y="737073"/>
                  </a:lnTo>
                  <a:lnTo>
                    <a:pt x="612809" y="735882"/>
                  </a:lnTo>
                  <a:lnTo>
                    <a:pt x="621159" y="734294"/>
                  </a:lnTo>
                  <a:lnTo>
                    <a:pt x="629906" y="732705"/>
                  </a:lnTo>
                  <a:lnTo>
                    <a:pt x="637859" y="730720"/>
                  </a:lnTo>
                  <a:lnTo>
                    <a:pt x="645414" y="728734"/>
                  </a:lnTo>
                  <a:lnTo>
                    <a:pt x="652968" y="726352"/>
                  </a:lnTo>
                  <a:lnTo>
                    <a:pt x="660126" y="723969"/>
                  </a:lnTo>
                  <a:lnTo>
                    <a:pt x="667283" y="720792"/>
                  </a:lnTo>
                  <a:lnTo>
                    <a:pt x="674042" y="718012"/>
                  </a:lnTo>
                  <a:lnTo>
                    <a:pt x="680404" y="714438"/>
                  </a:lnTo>
                  <a:lnTo>
                    <a:pt x="686766" y="711262"/>
                  </a:lnTo>
                  <a:lnTo>
                    <a:pt x="692731" y="707688"/>
                  </a:lnTo>
                  <a:lnTo>
                    <a:pt x="698695" y="704114"/>
                  </a:lnTo>
                  <a:lnTo>
                    <a:pt x="704262" y="699746"/>
                  </a:lnTo>
                  <a:lnTo>
                    <a:pt x="709431" y="695775"/>
                  </a:lnTo>
                  <a:lnTo>
                    <a:pt x="714600" y="691407"/>
                  </a:lnTo>
                  <a:lnTo>
                    <a:pt x="719371" y="686641"/>
                  </a:lnTo>
                  <a:lnTo>
                    <a:pt x="724143" y="682273"/>
                  </a:lnTo>
                  <a:lnTo>
                    <a:pt x="728119" y="677111"/>
                  </a:lnTo>
                  <a:lnTo>
                    <a:pt x="732493" y="671551"/>
                  </a:lnTo>
                  <a:lnTo>
                    <a:pt x="736469" y="666389"/>
                  </a:lnTo>
                  <a:lnTo>
                    <a:pt x="740048" y="661227"/>
                  </a:lnTo>
                  <a:lnTo>
                    <a:pt x="744024" y="655270"/>
                  </a:lnTo>
                  <a:lnTo>
                    <a:pt x="746807" y="649314"/>
                  </a:lnTo>
                  <a:lnTo>
                    <a:pt x="749988" y="643357"/>
                  </a:lnTo>
                  <a:lnTo>
                    <a:pt x="752772" y="637003"/>
                  </a:lnTo>
                  <a:lnTo>
                    <a:pt x="755157" y="630650"/>
                  </a:lnTo>
                  <a:lnTo>
                    <a:pt x="757941" y="623899"/>
                  </a:lnTo>
                  <a:lnTo>
                    <a:pt x="759929" y="617148"/>
                  </a:lnTo>
                  <a:lnTo>
                    <a:pt x="763507" y="603250"/>
                  </a:lnTo>
                  <a:close/>
                  <a:moveTo>
                    <a:pt x="252860" y="274637"/>
                  </a:moveTo>
                  <a:lnTo>
                    <a:pt x="243333" y="275431"/>
                  </a:lnTo>
                  <a:lnTo>
                    <a:pt x="233806" y="276622"/>
                  </a:lnTo>
                  <a:lnTo>
                    <a:pt x="224676" y="279003"/>
                  </a:lnTo>
                  <a:lnTo>
                    <a:pt x="216340" y="282178"/>
                  </a:lnTo>
                  <a:lnTo>
                    <a:pt x="207607" y="286147"/>
                  </a:lnTo>
                  <a:lnTo>
                    <a:pt x="199668" y="290909"/>
                  </a:lnTo>
                  <a:lnTo>
                    <a:pt x="192523" y="296465"/>
                  </a:lnTo>
                  <a:lnTo>
                    <a:pt x="185774" y="302815"/>
                  </a:lnTo>
                  <a:lnTo>
                    <a:pt x="179820" y="309562"/>
                  </a:lnTo>
                  <a:lnTo>
                    <a:pt x="174263" y="316706"/>
                  </a:lnTo>
                  <a:lnTo>
                    <a:pt x="169499" y="324644"/>
                  </a:lnTo>
                  <a:lnTo>
                    <a:pt x="165530" y="332581"/>
                  </a:lnTo>
                  <a:lnTo>
                    <a:pt x="162354" y="341312"/>
                  </a:lnTo>
                  <a:lnTo>
                    <a:pt x="159972" y="350837"/>
                  </a:lnTo>
                  <a:lnTo>
                    <a:pt x="158385" y="359965"/>
                  </a:lnTo>
                  <a:lnTo>
                    <a:pt x="157988" y="369490"/>
                  </a:lnTo>
                  <a:lnTo>
                    <a:pt x="157988" y="1619647"/>
                  </a:lnTo>
                  <a:lnTo>
                    <a:pt x="158385" y="1629569"/>
                  </a:lnTo>
                  <a:lnTo>
                    <a:pt x="159972" y="1639094"/>
                  </a:lnTo>
                  <a:lnTo>
                    <a:pt x="162354" y="1647825"/>
                  </a:lnTo>
                  <a:lnTo>
                    <a:pt x="165530" y="1656953"/>
                  </a:lnTo>
                  <a:lnTo>
                    <a:pt x="169499" y="1665288"/>
                  </a:lnTo>
                  <a:lnTo>
                    <a:pt x="174263" y="1672828"/>
                  </a:lnTo>
                  <a:lnTo>
                    <a:pt x="179820" y="1679972"/>
                  </a:lnTo>
                  <a:lnTo>
                    <a:pt x="185774" y="1686719"/>
                  </a:lnTo>
                  <a:lnTo>
                    <a:pt x="192523" y="1693069"/>
                  </a:lnTo>
                  <a:lnTo>
                    <a:pt x="199668" y="1698625"/>
                  </a:lnTo>
                  <a:lnTo>
                    <a:pt x="207607" y="1702991"/>
                  </a:lnTo>
                  <a:lnTo>
                    <a:pt x="216340" y="1707356"/>
                  </a:lnTo>
                  <a:lnTo>
                    <a:pt x="224676" y="1710531"/>
                  </a:lnTo>
                  <a:lnTo>
                    <a:pt x="233806" y="1712913"/>
                  </a:lnTo>
                  <a:lnTo>
                    <a:pt x="243333" y="1714103"/>
                  </a:lnTo>
                  <a:lnTo>
                    <a:pt x="252860" y="1714897"/>
                  </a:lnTo>
                  <a:lnTo>
                    <a:pt x="1741040" y="1714897"/>
                  </a:lnTo>
                  <a:lnTo>
                    <a:pt x="1750567" y="1714103"/>
                  </a:lnTo>
                  <a:lnTo>
                    <a:pt x="1759697" y="1712913"/>
                  </a:lnTo>
                  <a:lnTo>
                    <a:pt x="1769224" y="1710531"/>
                  </a:lnTo>
                  <a:lnTo>
                    <a:pt x="1777560" y="1707356"/>
                  </a:lnTo>
                  <a:lnTo>
                    <a:pt x="1785896" y="1702991"/>
                  </a:lnTo>
                  <a:lnTo>
                    <a:pt x="1794232" y="1698625"/>
                  </a:lnTo>
                  <a:lnTo>
                    <a:pt x="1801377" y="1693069"/>
                  </a:lnTo>
                  <a:lnTo>
                    <a:pt x="1808126" y="1686719"/>
                  </a:lnTo>
                  <a:lnTo>
                    <a:pt x="1813683" y="1679972"/>
                  </a:lnTo>
                  <a:lnTo>
                    <a:pt x="1819240" y="1672828"/>
                  </a:lnTo>
                  <a:lnTo>
                    <a:pt x="1824401" y="1665288"/>
                  </a:lnTo>
                  <a:lnTo>
                    <a:pt x="1828370" y="1656953"/>
                  </a:lnTo>
                  <a:lnTo>
                    <a:pt x="1831546" y="1647825"/>
                  </a:lnTo>
                  <a:lnTo>
                    <a:pt x="1833531" y="1639094"/>
                  </a:lnTo>
                  <a:lnTo>
                    <a:pt x="1835516" y="1629569"/>
                  </a:lnTo>
                  <a:lnTo>
                    <a:pt x="1835912" y="1619647"/>
                  </a:lnTo>
                  <a:lnTo>
                    <a:pt x="1835912" y="369490"/>
                  </a:lnTo>
                  <a:lnTo>
                    <a:pt x="1835516" y="359965"/>
                  </a:lnTo>
                  <a:lnTo>
                    <a:pt x="1833531" y="350837"/>
                  </a:lnTo>
                  <a:lnTo>
                    <a:pt x="1831546" y="341312"/>
                  </a:lnTo>
                  <a:lnTo>
                    <a:pt x="1828370" y="332581"/>
                  </a:lnTo>
                  <a:lnTo>
                    <a:pt x="1824401" y="324644"/>
                  </a:lnTo>
                  <a:lnTo>
                    <a:pt x="1819240" y="316706"/>
                  </a:lnTo>
                  <a:lnTo>
                    <a:pt x="1813683" y="309562"/>
                  </a:lnTo>
                  <a:lnTo>
                    <a:pt x="1808126" y="302815"/>
                  </a:lnTo>
                  <a:lnTo>
                    <a:pt x="1801377" y="296465"/>
                  </a:lnTo>
                  <a:lnTo>
                    <a:pt x="1794232" y="290909"/>
                  </a:lnTo>
                  <a:lnTo>
                    <a:pt x="1785896" y="286147"/>
                  </a:lnTo>
                  <a:lnTo>
                    <a:pt x="1777560" y="282178"/>
                  </a:lnTo>
                  <a:lnTo>
                    <a:pt x="1769224" y="279003"/>
                  </a:lnTo>
                  <a:lnTo>
                    <a:pt x="1759697" y="276622"/>
                  </a:lnTo>
                  <a:lnTo>
                    <a:pt x="1750567" y="275431"/>
                  </a:lnTo>
                  <a:lnTo>
                    <a:pt x="1741040" y="274637"/>
                  </a:lnTo>
                  <a:lnTo>
                    <a:pt x="1613221" y="274637"/>
                  </a:lnTo>
                  <a:lnTo>
                    <a:pt x="1613221" y="338931"/>
                  </a:lnTo>
                  <a:lnTo>
                    <a:pt x="1366316" y="338931"/>
                  </a:lnTo>
                  <a:lnTo>
                    <a:pt x="1366316" y="274637"/>
                  </a:lnTo>
                  <a:lnTo>
                    <a:pt x="596622" y="274637"/>
                  </a:lnTo>
                  <a:lnTo>
                    <a:pt x="596622" y="338931"/>
                  </a:lnTo>
                  <a:lnTo>
                    <a:pt x="349717" y="338931"/>
                  </a:lnTo>
                  <a:lnTo>
                    <a:pt x="349717" y="274637"/>
                  </a:lnTo>
                  <a:lnTo>
                    <a:pt x="252860" y="274637"/>
                  </a:lnTo>
                  <a:close/>
                  <a:moveTo>
                    <a:pt x="442207" y="0"/>
                  </a:moveTo>
                  <a:lnTo>
                    <a:pt x="565660" y="0"/>
                  </a:lnTo>
                  <a:lnTo>
                    <a:pt x="565660" y="116284"/>
                  </a:lnTo>
                  <a:lnTo>
                    <a:pt x="1397278" y="116284"/>
                  </a:lnTo>
                  <a:lnTo>
                    <a:pt x="1397278" y="215503"/>
                  </a:lnTo>
                  <a:lnTo>
                    <a:pt x="1397278" y="307975"/>
                  </a:lnTo>
                  <a:lnTo>
                    <a:pt x="1461188" y="307975"/>
                  </a:lnTo>
                  <a:lnTo>
                    <a:pt x="1461188" y="0"/>
                  </a:lnTo>
                  <a:lnTo>
                    <a:pt x="1551296" y="0"/>
                  </a:lnTo>
                  <a:lnTo>
                    <a:pt x="1551296" y="116284"/>
                  </a:lnTo>
                  <a:lnTo>
                    <a:pt x="1741040" y="116284"/>
                  </a:lnTo>
                  <a:lnTo>
                    <a:pt x="1754140" y="116681"/>
                  </a:lnTo>
                  <a:lnTo>
                    <a:pt x="1766446" y="117475"/>
                  </a:lnTo>
                  <a:lnTo>
                    <a:pt x="1779148" y="119062"/>
                  </a:lnTo>
                  <a:lnTo>
                    <a:pt x="1791851" y="121840"/>
                  </a:lnTo>
                  <a:lnTo>
                    <a:pt x="1804156" y="124222"/>
                  </a:lnTo>
                  <a:lnTo>
                    <a:pt x="1816065" y="127794"/>
                  </a:lnTo>
                  <a:lnTo>
                    <a:pt x="1827973" y="131762"/>
                  </a:lnTo>
                  <a:lnTo>
                    <a:pt x="1839088" y="136525"/>
                  </a:lnTo>
                  <a:lnTo>
                    <a:pt x="1850600" y="141684"/>
                  </a:lnTo>
                  <a:lnTo>
                    <a:pt x="1861318" y="147240"/>
                  </a:lnTo>
                  <a:lnTo>
                    <a:pt x="1872035" y="152797"/>
                  </a:lnTo>
                  <a:lnTo>
                    <a:pt x="1882356" y="159544"/>
                  </a:lnTo>
                  <a:lnTo>
                    <a:pt x="1892280" y="167084"/>
                  </a:lnTo>
                  <a:lnTo>
                    <a:pt x="1901807" y="174228"/>
                  </a:lnTo>
                  <a:lnTo>
                    <a:pt x="1911334" y="182165"/>
                  </a:lnTo>
                  <a:lnTo>
                    <a:pt x="1919670" y="190500"/>
                  </a:lnTo>
                  <a:lnTo>
                    <a:pt x="1928006" y="199231"/>
                  </a:lnTo>
                  <a:lnTo>
                    <a:pt x="1935945" y="208756"/>
                  </a:lnTo>
                  <a:lnTo>
                    <a:pt x="1943884" y="218281"/>
                  </a:lnTo>
                  <a:lnTo>
                    <a:pt x="1951029" y="228203"/>
                  </a:lnTo>
                  <a:lnTo>
                    <a:pt x="1957380" y="238125"/>
                  </a:lnTo>
                  <a:lnTo>
                    <a:pt x="1963732" y="249237"/>
                  </a:lnTo>
                  <a:lnTo>
                    <a:pt x="1968892" y="259953"/>
                  </a:lnTo>
                  <a:lnTo>
                    <a:pt x="1974052" y="271065"/>
                  </a:lnTo>
                  <a:lnTo>
                    <a:pt x="1978816" y="282575"/>
                  </a:lnTo>
                  <a:lnTo>
                    <a:pt x="1982389" y="294084"/>
                  </a:lnTo>
                  <a:lnTo>
                    <a:pt x="1985961" y="306387"/>
                  </a:lnTo>
                  <a:lnTo>
                    <a:pt x="1988740" y="318690"/>
                  </a:lnTo>
                  <a:lnTo>
                    <a:pt x="1991122" y="330994"/>
                  </a:lnTo>
                  <a:lnTo>
                    <a:pt x="1992709" y="344090"/>
                  </a:lnTo>
                  <a:lnTo>
                    <a:pt x="1993503" y="356790"/>
                  </a:lnTo>
                  <a:lnTo>
                    <a:pt x="1993900" y="369490"/>
                  </a:lnTo>
                  <a:lnTo>
                    <a:pt x="1993900" y="1619647"/>
                  </a:lnTo>
                  <a:lnTo>
                    <a:pt x="1993503" y="1632744"/>
                  </a:lnTo>
                  <a:lnTo>
                    <a:pt x="1992709" y="1645841"/>
                  </a:lnTo>
                  <a:lnTo>
                    <a:pt x="1991122" y="1658541"/>
                  </a:lnTo>
                  <a:lnTo>
                    <a:pt x="1988740" y="1670844"/>
                  </a:lnTo>
                  <a:lnTo>
                    <a:pt x="1985961" y="1682750"/>
                  </a:lnTo>
                  <a:lnTo>
                    <a:pt x="1982389" y="1695053"/>
                  </a:lnTo>
                  <a:lnTo>
                    <a:pt x="1978816" y="1706960"/>
                  </a:lnTo>
                  <a:lnTo>
                    <a:pt x="1974052" y="1718469"/>
                  </a:lnTo>
                  <a:lnTo>
                    <a:pt x="1968892" y="1729581"/>
                  </a:lnTo>
                  <a:lnTo>
                    <a:pt x="1963732" y="1740694"/>
                  </a:lnTo>
                  <a:lnTo>
                    <a:pt x="1957380" y="1751410"/>
                  </a:lnTo>
                  <a:lnTo>
                    <a:pt x="1951029" y="1761331"/>
                  </a:lnTo>
                  <a:lnTo>
                    <a:pt x="1943884" y="1771650"/>
                  </a:lnTo>
                  <a:lnTo>
                    <a:pt x="1935945" y="1780778"/>
                  </a:lnTo>
                  <a:lnTo>
                    <a:pt x="1928006" y="1789906"/>
                  </a:lnTo>
                  <a:lnTo>
                    <a:pt x="1919670" y="1799035"/>
                  </a:lnTo>
                  <a:lnTo>
                    <a:pt x="1911334" y="1807369"/>
                  </a:lnTo>
                  <a:lnTo>
                    <a:pt x="1901807" y="1815306"/>
                  </a:lnTo>
                  <a:lnTo>
                    <a:pt x="1892280" y="1822847"/>
                  </a:lnTo>
                  <a:lnTo>
                    <a:pt x="1882356" y="1829594"/>
                  </a:lnTo>
                  <a:lnTo>
                    <a:pt x="1872035" y="1836341"/>
                  </a:lnTo>
                  <a:lnTo>
                    <a:pt x="1861318" y="1842294"/>
                  </a:lnTo>
                  <a:lnTo>
                    <a:pt x="1850600" y="1848247"/>
                  </a:lnTo>
                  <a:lnTo>
                    <a:pt x="1839088" y="1853406"/>
                  </a:lnTo>
                  <a:lnTo>
                    <a:pt x="1827973" y="1857375"/>
                  </a:lnTo>
                  <a:lnTo>
                    <a:pt x="1816065" y="1861741"/>
                  </a:lnTo>
                  <a:lnTo>
                    <a:pt x="1804156" y="1864916"/>
                  </a:lnTo>
                  <a:lnTo>
                    <a:pt x="1791851" y="1868091"/>
                  </a:lnTo>
                  <a:lnTo>
                    <a:pt x="1779148" y="1870075"/>
                  </a:lnTo>
                  <a:lnTo>
                    <a:pt x="1766446" y="1871663"/>
                  </a:lnTo>
                  <a:lnTo>
                    <a:pt x="1754140" y="1872456"/>
                  </a:lnTo>
                  <a:lnTo>
                    <a:pt x="1741040" y="1873250"/>
                  </a:lnTo>
                  <a:lnTo>
                    <a:pt x="252860" y="1873250"/>
                  </a:lnTo>
                  <a:lnTo>
                    <a:pt x="239760" y="1872456"/>
                  </a:lnTo>
                  <a:lnTo>
                    <a:pt x="227058" y="1871663"/>
                  </a:lnTo>
                  <a:lnTo>
                    <a:pt x="214355" y="1870075"/>
                  </a:lnTo>
                  <a:lnTo>
                    <a:pt x="201653" y="1868091"/>
                  </a:lnTo>
                  <a:lnTo>
                    <a:pt x="189744" y="1864916"/>
                  </a:lnTo>
                  <a:lnTo>
                    <a:pt x="177835" y="1861741"/>
                  </a:lnTo>
                  <a:lnTo>
                    <a:pt x="165927" y="1857375"/>
                  </a:lnTo>
                  <a:lnTo>
                    <a:pt x="154018" y="1853406"/>
                  </a:lnTo>
                  <a:lnTo>
                    <a:pt x="143300" y="1848247"/>
                  </a:lnTo>
                  <a:lnTo>
                    <a:pt x="132186" y="1842294"/>
                  </a:lnTo>
                  <a:lnTo>
                    <a:pt x="121865" y="1836341"/>
                  </a:lnTo>
                  <a:lnTo>
                    <a:pt x="111147" y="1829594"/>
                  </a:lnTo>
                  <a:lnTo>
                    <a:pt x="101620" y="1822847"/>
                  </a:lnTo>
                  <a:lnTo>
                    <a:pt x="91696" y="1815306"/>
                  </a:lnTo>
                  <a:lnTo>
                    <a:pt x="82566" y="1807369"/>
                  </a:lnTo>
                  <a:lnTo>
                    <a:pt x="74230" y="1799035"/>
                  </a:lnTo>
                  <a:lnTo>
                    <a:pt x="65497" y="1789906"/>
                  </a:lnTo>
                  <a:lnTo>
                    <a:pt x="57558" y="1780778"/>
                  </a:lnTo>
                  <a:lnTo>
                    <a:pt x="50016" y="1771650"/>
                  </a:lnTo>
                  <a:lnTo>
                    <a:pt x="42871" y="1761331"/>
                  </a:lnTo>
                  <a:lnTo>
                    <a:pt x="36520" y="1751410"/>
                  </a:lnTo>
                  <a:lnTo>
                    <a:pt x="30168" y="1740694"/>
                  </a:lnTo>
                  <a:lnTo>
                    <a:pt x="24611" y="1729581"/>
                  </a:lnTo>
                  <a:lnTo>
                    <a:pt x="19848" y="1718469"/>
                  </a:lnTo>
                  <a:lnTo>
                    <a:pt x="15084" y="1706960"/>
                  </a:lnTo>
                  <a:lnTo>
                    <a:pt x="11115" y="1695053"/>
                  </a:lnTo>
                  <a:lnTo>
                    <a:pt x="7939" y="1682750"/>
                  </a:lnTo>
                  <a:lnTo>
                    <a:pt x="4763" y="1670844"/>
                  </a:lnTo>
                  <a:lnTo>
                    <a:pt x="2779" y="1658541"/>
                  </a:lnTo>
                  <a:lnTo>
                    <a:pt x="1191" y="1645841"/>
                  </a:lnTo>
                  <a:lnTo>
                    <a:pt x="0" y="1632744"/>
                  </a:lnTo>
                  <a:lnTo>
                    <a:pt x="0" y="1619647"/>
                  </a:lnTo>
                  <a:lnTo>
                    <a:pt x="0" y="369490"/>
                  </a:lnTo>
                  <a:lnTo>
                    <a:pt x="0" y="356790"/>
                  </a:lnTo>
                  <a:lnTo>
                    <a:pt x="1191" y="344090"/>
                  </a:lnTo>
                  <a:lnTo>
                    <a:pt x="2779" y="330994"/>
                  </a:lnTo>
                  <a:lnTo>
                    <a:pt x="4763" y="318690"/>
                  </a:lnTo>
                  <a:lnTo>
                    <a:pt x="7939" y="306387"/>
                  </a:lnTo>
                  <a:lnTo>
                    <a:pt x="11115" y="294084"/>
                  </a:lnTo>
                  <a:lnTo>
                    <a:pt x="15084" y="282575"/>
                  </a:lnTo>
                  <a:lnTo>
                    <a:pt x="19848" y="271065"/>
                  </a:lnTo>
                  <a:lnTo>
                    <a:pt x="24611" y="259953"/>
                  </a:lnTo>
                  <a:lnTo>
                    <a:pt x="30168" y="249237"/>
                  </a:lnTo>
                  <a:lnTo>
                    <a:pt x="36520" y="238125"/>
                  </a:lnTo>
                  <a:lnTo>
                    <a:pt x="42871" y="228203"/>
                  </a:lnTo>
                  <a:lnTo>
                    <a:pt x="50016" y="218281"/>
                  </a:lnTo>
                  <a:lnTo>
                    <a:pt x="57558" y="208756"/>
                  </a:lnTo>
                  <a:lnTo>
                    <a:pt x="65497" y="199231"/>
                  </a:lnTo>
                  <a:lnTo>
                    <a:pt x="74230" y="190500"/>
                  </a:lnTo>
                  <a:lnTo>
                    <a:pt x="82566" y="182165"/>
                  </a:lnTo>
                  <a:lnTo>
                    <a:pt x="91696" y="174228"/>
                  </a:lnTo>
                  <a:lnTo>
                    <a:pt x="101620" y="167084"/>
                  </a:lnTo>
                  <a:lnTo>
                    <a:pt x="111147" y="159544"/>
                  </a:lnTo>
                  <a:lnTo>
                    <a:pt x="121865" y="152797"/>
                  </a:lnTo>
                  <a:lnTo>
                    <a:pt x="132186" y="147240"/>
                  </a:lnTo>
                  <a:lnTo>
                    <a:pt x="143300" y="141684"/>
                  </a:lnTo>
                  <a:lnTo>
                    <a:pt x="154018" y="136525"/>
                  </a:lnTo>
                  <a:lnTo>
                    <a:pt x="165927" y="131762"/>
                  </a:lnTo>
                  <a:lnTo>
                    <a:pt x="177835" y="127794"/>
                  </a:lnTo>
                  <a:lnTo>
                    <a:pt x="189744" y="124222"/>
                  </a:lnTo>
                  <a:lnTo>
                    <a:pt x="201653" y="121840"/>
                  </a:lnTo>
                  <a:lnTo>
                    <a:pt x="214355" y="119062"/>
                  </a:lnTo>
                  <a:lnTo>
                    <a:pt x="227058" y="117475"/>
                  </a:lnTo>
                  <a:lnTo>
                    <a:pt x="239760" y="116681"/>
                  </a:lnTo>
                  <a:lnTo>
                    <a:pt x="252860" y="116284"/>
                  </a:lnTo>
                  <a:lnTo>
                    <a:pt x="380679" y="116284"/>
                  </a:lnTo>
                  <a:lnTo>
                    <a:pt x="380679" y="215503"/>
                  </a:lnTo>
                  <a:lnTo>
                    <a:pt x="380679" y="307975"/>
                  </a:lnTo>
                  <a:lnTo>
                    <a:pt x="442207" y="307975"/>
                  </a:lnTo>
                  <a:lnTo>
                    <a:pt x="44220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6" name="组合 135"/>
          <p:cNvGrpSpPr/>
          <p:nvPr/>
        </p:nvGrpSpPr>
        <p:grpSpPr>
          <a:xfrm>
            <a:off x="5268126" y="3421235"/>
            <a:ext cx="1123045" cy="1302732"/>
            <a:chOff x="5301679" y="3724016"/>
            <a:chExt cx="1123045" cy="1302732"/>
          </a:xfrm>
        </p:grpSpPr>
        <p:sp>
          <p:nvSpPr>
            <p:cNvPr id="137" name="六边形 136"/>
            <p:cNvSpPr/>
            <p:nvPr/>
          </p:nvSpPr>
          <p:spPr>
            <a:xfrm rot="5400000">
              <a:off x="5211836" y="3813859"/>
              <a:ext cx="1302732" cy="1123045"/>
            </a:xfrm>
            <a:prstGeom prst="hexagon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8" name="KSO_Shape"/>
            <p:cNvSpPr/>
            <p:nvPr/>
          </p:nvSpPr>
          <p:spPr bwMode="auto">
            <a:xfrm>
              <a:off x="5622788" y="4143426"/>
              <a:ext cx="480825" cy="453578"/>
            </a:xfrm>
            <a:custGeom>
              <a:avLst/>
              <a:gdLst>
                <a:gd name="T0" fmla="*/ 186247 w 2959101"/>
                <a:gd name="T1" fmla="*/ 1226349 h 2789237"/>
                <a:gd name="T2" fmla="*/ 230689 w 2959101"/>
                <a:gd name="T3" fmla="*/ 1237612 h 2789237"/>
                <a:gd name="T4" fmla="*/ 288413 w 2959101"/>
                <a:gd name="T5" fmla="*/ 1242988 h 2789237"/>
                <a:gd name="T6" fmla="*/ 479719 w 2959101"/>
                <a:gd name="T7" fmla="*/ 1671247 h 2789237"/>
                <a:gd name="T8" fmla="*/ 447792 w 2959101"/>
                <a:gd name="T9" fmla="*/ 1667919 h 2789237"/>
                <a:gd name="T10" fmla="*/ 425571 w 2959101"/>
                <a:gd name="T11" fmla="*/ 1655632 h 2789237"/>
                <a:gd name="T12" fmla="*/ 406415 w 2959101"/>
                <a:gd name="T13" fmla="*/ 1632337 h 2789237"/>
                <a:gd name="T14" fmla="*/ 1684037 w 2959101"/>
                <a:gd name="T15" fmla="*/ 1235155 h 2789237"/>
                <a:gd name="T16" fmla="*/ 1739462 w 2959101"/>
                <a:gd name="T17" fmla="*/ 1231059 h 2789237"/>
                <a:gd name="T18" fmla="*/ 1778540 w 2959101"/>
                <a:gd name="T19" fmla="*/ 1219540 h 2789237"/>
                <a:gd name="T20" fmla="*/ 1816086 w 2959101"/>
                <a:gd name="T21" fmla="*/ 1198804 h 2789237"/>
                <a:gd name="T22" fmla="*/ 1573698 w 2959101"/>
                <a:gd name="T23" fmla="*/ 1645505 h 2789237"/>
                <a:gd name="T24" fmla="*/ 1560927 w 2959101"/>
                <a:gd name="T25" fmla="*/ 1659840 h 2789237"/>
                <a:gd name="T26" fmla="*/ 1547390 w 2959101"/>
                <a:gd name="T27" fmla="*/ 1666496 h 2789237"/>
                <a:gd name="T28" fmla="*/ 1509589 w 2959101"/>
                <a:gd name="T29" fmla="*/ 1671104 h 2789237"/>
                <a:gd name="T30" fmla="*/ 1044479 w 2959101"/>
                <a:gd name="T31" fmla="*/ 1465033 h 2789237"/>
                <a:gd name="T32" fmla="*/ 653055 w 2959101"/>
                <a:gd name="T33" fmla="*/ 989868 h 2789237"/>
                <a:gd name="T34" fmla="*/ 262244 w 2959101"/>
                <a:gd name="T35" fmla="*/ 1208432 h 2789237"/>
                <a:gd name="T36" fmla="*/ 203201 w 2959101"/>
                <a:gd name="T37" fmla="*/ 1197683 h 2789237"/>
                <a:gd name="T38" fmla="*/ 151059 w 2959101"/>
                <a:gd name="T39" fmla="*/ 1173369 h 2789237"/>
                <a:gd name="T40" fmla="*/ 106841 w 2959101"/>
                <a:gd name="T41" fmla="*/ 1139075 h 2789237"/>
                <a:gd name="T42" fmla="*/ 72846 w 2959101"/>
                <a:gd name="T43" fmla="*/ 1097359 h 2789237"/>
                <a:gd name="T44" fmla="*/ 49586 w 2959101"/>
                <a:gd name="T45" fmla="*/ 1051547 h 2789237"/>
                <a:gd name="T46" fmla="*/ 39874 w 2959101"/>
                <a:gd name="T47" fmla="*/ 1004712 h 2789237"/>
                <a:gd name="T48" fmla="*/ 44474 w 2959101"/>
                <a:gd name="T49" fmla="*/ 953782 h 2789237"/>
                <a:gd name="T50" fmla="*/ 156427 w 2959101"/>
                <a:gd name="T51" fmla="*/ 723445 h 2789237"/>
                <a:gd name="T52" fmla="*/ 1881769 w 2959101"/>
                <a:gd name="T53" fmla="*/ 891877 h 2789237"/>
                <a:gd name="T54" fmla="*/ 1894788 w 2959101"/>
                <a:gd name="T55" fmla="*/ 923328 h 2789237"/>
                <a:gd name="T56" fmla="*/ 1902958 w 2959101"/>
                <a:gd name="T57" fmla="*/ 957080 h 2789237"/>
                <a:gd name="T58" fmla="*/ 1904745 w 2959101"/>
                <a:gd name="T59" fmla="*/ 994156 h 2789237"/>
                <a:gd name="T60" fmla="*/ 1893767 w 2959101"/>
                <a:gd name="T61" fmla="*/ 1047342 h 2789237"/>
                <a:gd name="T62" fmla="*/ 1869771 w 2959101"/>
                <a:gd name="T63" fmla="*/ 1095413 h 2789237"/>
                <a:gd name="T64" fmla="*/ 1834797 w 2959101"/>
                <a:gd name="T65" fmla="*/ 1136069 h 2789237"/>
                <a:gd name="T66" fmla="*/ 1792164 w 2959101"/>
                <a:gd name="T67" fmla="*/ 1167520 h 2789237"/>
                <a:gd name="T68" fmla="*/ 1744425 w 2959101"/>
                <a:gd name="T69" fmla="*/ 1188999 h 2789237"/>
                <a:gd name="T70" fmla="*/ 1694645 w 2959101"/>
                <a:gd name="T71" fmla="*/ 1198460 h 2789237"/>
                <a:gd name="T72" fmla="*/ 1531517 w 2959101"/>
                <a:gd name="T73" fmla="*/ 727463 h 2789237"/>
                <a:gd name="T74" fmla="*/ 1310612 w 2959101"/>
                <a:gd name="T75" fmla="*/ 512 h 2789237"/>
                <a:gd name="T76" fmla="*/ 1333869 w 2959101"/>
                <a:gd name="T77" fmla="*/ 7934 h 2789237"/>
                <a:gd name="T78" fmla="*/ 1352526 w 2959101"/>
                <a:gd name="T79" fmla="*/ 26874 h 2789237"/>
                <a:gd name="T80" fmla="*/ 1493861 w 2959101"/>
                <a:gd name="T81" fmla="*/ 264384 h 2789237"/>
                <a:gd name="T82" fmla="*/ 892487 w 2959101"/>
                <a:gd name="T83" fmla="*/ 95976 h 2789237"/>
                <a:gd name="T84" fmla="*/ 832682 w 2959101"/>
                <a:gd name="T85" fmla="*/ 21499 h 2789237"/>
                <a:gd name="T86" fmla="*/ 658932 w 2959101"/>
                <a:gd name="T87" fmla="*/ 0 h 2789237"/>
                <a:gd name="T88" fmla="*/ 706710 w 2959101"/>
                <a:gd name="T89" fmla="*/ 3069 h 2789237"/>
                <a:gd name="T90" fmla="*/ 746568 w 2959101"/>
                <a:gd name="T91" fmla="*/ 12022 h 2789237"/>
                <a:gd name="T92" fmla="*/ 779783 w 2959101"/>
                <a:gd name="T93" fmla="*/ 26347 h 2789237"/>
                <a:gd name="T94" fmla="*/ 807888 w 2959101"/>
                <a:gd name="T95" fmla="*/ 45788 h 2789237"/>
                <a:gd name="T96" fmla="*/ 831905 w 2959101"/>
                <a:gd name="T97" fmla="*/ 69578 h 2789237"/>
                <a:gd name="T98" fmla="*/ 862565 w 2959101"/>
                <a:gd name="T99" fmla="*/ 112553 h 2789237"/>
                <a:gd name="T100" fmla="*/ 861798 w 2959101"/>
                <a:gd name="T101" fmla="*/ 328704 h 2789237"/>
                <a:gd name="T102" fmla="*/ 501800 w 2959101"/>
                <a:gd name="T103" fmla="*/ 83903 h 2789237"/>
                <a:gd name="T104" fmla="*/ 531183 w 2959101"/>
                <a:gd name="T105" fmla="*/ 43998 h 2789237"/>
                <a:gd name="T106" fmla="*/ 566697 w 2959101"/>
                <a:gd name="T107" fmla="*/ 17394 h 2789237"/>
                <a:gd name="T108" fmla="*/ 612431 w 2959101"/>
                <a:gd name="T109" fmla="*/ 3325 h 2789237"/>
                <a:gd name="T110" fmla="*/ 658932 w 2959101"/>
                <a:gd name="T111" fmla="*/ 0 h 278923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59101" h="2789237">
                  <a:moveTo>
                    <a:pt x="230188" y="1878012"/>
                  </a:moveTo>
                  <a:lnTo>
                    <a:pt x="253199" y="1889137"/>
                  </a:lnTo>
                  <a:lnTo>
                    <a:pt x="265102" y="1894302"/>
                  </a:lnTo>
                  <a:lnTo>
                    <a:pt x="277004" y="1898673"/>
                  </a:lnTo>
                  <a:lnTo>
                    <a:pt x="289303" y="1903440"/>
                  </a:lnTo>
                  <a:lnTo>
                    <a:pt x="301999" y="1907414"/>
                  </a:lnTo>
                  <a:lnTo>
                    <a:pt x="315092" y="1911387"/>
                  </a:lnTo>
                  <a:lnTo>
                    <a:pt x="328978" y="1914963"/>
                  </a:lnTo>
                  <a:lnTo>
                    <a:pt x="343657" y="1918538"/>
                  </a:lnTo>
                  <a:lnTo>
                    <a:pt x="358337" y="1920922"/>
                  </a:lnTo>
                  <a:lnTo>
                    <a:pt x="374207" y="1923704"/>
                  </a:lnTo>
                  <a:lnTo>
                    <a:pt x="391267" y="1925690"/>
                  </a:lnTo>
                  <a:lnTo>
                    <a:pt x="408724" y="1927279"/>
                  </a:lnTo>
                  <a:lnTo>
                    <a:pt x="427767" y="1928471"/>
                  </a:lnTo>
                  <a:lnTo>
                    <a:pt x="448001" y="1929266"/>
                  </a:lnTo>
                  <a:lnTo>
                    <a:pt x="469029" y="1929266"/>
                  </a:lnTo>
                  <a:lnTo>
                    <a:pt x="1446213" y="1929266"/>
                  </a:lnTo>
                  <a:lnTo>
                    <a:pt x="1293069" y="2273739"/>
                  </a:lnTo>
                  <a:lnTo>
                    <a:pt x="1446213" y="2593975"/>
                  </a:lnTo>
                  <a:lnTo>
                    <a:pt x="745164" y="2593975"/>
                  </a:lnTo>
                  <a:lnTo>
                    <a:pt x="733261" y="2593975"/>
                  </a:lnTo>
                  <a:lnTo>
                    <a:pt x="722946" y="2593181"/>
                  </a:lnTo>
                  <a:lnTo>
                    <a:pt x="713424" y="2591989"/>
                  </a:lnTo>
                  <a:lnTo>
                    <a:pt x="703902" y="2590399"/>
                  </a:lnTo>
                  <a:lnTo>
                    <a:pt x="695571" y="2588810"/>
                  </a:lnTo>
                  <a:lnTo>
                    <a:pt x="688032" y="2586029"/>
                  </a:lnTo>
                  <a:lnTo>
                    <a:pt x="680891" y="2582850"/>
                  </a:lnTo>
                  <a:lnTo>
                    <a:pt x="673750" y="2578877"/>
                  </a:lnTo>
                  <a:lnTo>
                    <a:pt x="667402" y="2574507"/>
                  </a:lnTo>
                  <a:lnTo>
                    <a:pt x="661054" y="2569739"/>
                  </a:lnTo>
                  <a:lnTo>
                    <a:pt x="655103" y="2564177"/>
                  </a:lnTo>
                  <a:lnTo>
                    <a:pt x="649151" y="2557422"/>
                  </a:lnTo>
                  <a:lnTo>
                    <a:pt x="643200" y="2550668"/>
                  </a:lnTo>
                  <a:lnTo>
                    <a:pt x="637646" y="2542324"/>
                  </a:lnTo>
                  <a:lnTo>
                    <a:pt x="631298" y="2533583"/>
                  </a:lnTo>
                  <a:lnTo>
                    <a:pt x="625347" y="2523650"/>
                  </a:lnTo>
                  <a:lnTo>
                    <a:pt x="230188" y="1878012"/>
                  </a:lnTo>
                  <a:close/>
                  <a:moveTo>
                    <a:pt x="1932679" y="1738312"/>
                  </a:moveTo>
                  <a:lnTo>
                    <a:pt x="1932679" y="1917109"/>
                  </a:lnTo>
                  <a:lnTo>
                    <a:pt x="2615872" y="1917109"/>
                  </a:lnTo>
                  <a:lnTo>
                    <a:pt x="2636106" y="1916711"/>
                  </a:lnTo>
                  <a:lnTo>
                    <a:pt x="2654356" y="1915917"/>
                  </a:lnTo>
                  <a:lnTo>
                    <a:pt x="2671416" y="1914725"/>
                  </a:lnTo>
                  <a:lnTo>
                    <a:pt x="2687286" y="1912738"/>
                  </a:lnTo>
                  <a:lnTo>
                    <a:pt x="2701965" y="1910751"/>
                  </a:lnTo>
                  <a:lnTo>
                    <a:pt x="2715851" y="1907970"/>
                  </a:lnTo>
                  <a:lnTo>
                    <a:pt x="2728547" y="1904791"/>
                  </a:lnTo>
                  <a:lnTo>
                    <a:pt x="2740449" y="1901216"/>
                  </a:lnTo>
                  <a:lnTo>
                    <a:pt x="2751955" y="1897640"/>
                  </a:lnTo>
                  <a:lnTo>
                    <a:pt x="2762667" y="1892872"/>
                  </a:lnTo>
                  <a:lnTo>
                    <a:pt x="2772982" y="1888104"/>
                  </a:lnTo>
                  <a:lnTo>
                    <a:pt x="2782901" y="1883336"/>
                  </a:lnTo>
                  <a:lnTo>
                    <a:pt x="2792423" y="1878171"/>
                  </a:lnTo>
                  <a:lnTo>
                    <a:pt x="2802341" y="1872608"/>
                  </a:lnTo>
                  <a:lnTo>
                    <a:pt x="2820988" y="1860688"/>
                  </a:lnTo>
                  <a:lnTo>
                    <a:pt x="2473441" y="2504355"/>
                  </a:lnTo>
                  <a:lnTo>
                    <a:pt x="2465506" y="2519056"/>
                  </a:lnTo>
                  <a:lnTo>
                    <a:pt x="2458364" y="2532168"/>
                  </a:lnTo>
                  <a:lnTo>
                    <a:pt x="2451223" y="2544088"/>
                  </a:lnTo>
                  <a:lnTo>
                    <a:pt x="2444478" y="2554021"/>
                  </a:lnTo>
                  <a:lnTo>
                    <a:pt x="2438130" y="2562365"/>
                  </a:lnTo>
                  <a:lnTo>
                    <a:pt x="2434956" y="2566338"/>
                  </a:lnTo>
                  <a:lnTo>
                    <a:pt x="2431386" y="2569914"/>
                  </a:lnTo>
                  <a:lnTo>
                    <a:pt x="2428212" y="2573092"/>
                  </a:lnTo>
                  <a:lnTo>
                    <a:pt x="2424641" y="2576271"/>
                  </a:lnTo>
                  <a:lnTo>
                    <a:pt x="2420674" y="2578655"/>
                  </a:lnTo>
                  <a:lnTo>
                    <a:pt x="2416706" y="2581039"/>
                  </a:lnTo>
                  <a:lnTo>
                    <a:pt x="2412342" y="2583025"/>
                  </a:lnTo>
                  <a:lnTo>
                    <a:pt x="2407978" y="2585012"/>
                  </a:lnTo>
                  <a:lnTo>
                    <a:pt x="2403614" y="2586601"/>
                  </a:lnTo>
                  <a:lnTo>
                    <a:pt x="2398059" y="2587793"/>
                  </a:lnTo>
                  <a:lnTo>
                    <a:pt x="2387347" y="2590575"/>
                  </a:lnTo>
                  <a:lnTo>
                    <a:pt x="2375048" y="2591767"/>
                  </a:lnTo>
                  <a:lnTo>
                    <a:pt x="2361162" y="2593356"/>
                  </a:lnTo>
                  <a:lnTo>
                    <a:pt x="2344896" y="2593753"/>
                  </a:lnTo>
                  <a:lnTo>
                    <a:pt x="2326645" y="2594151"/>
                  </a:lnTo>
                  <a:lnTo>
                    <a:pt x="2306411" y="2594151"/>
                  </a:lnTo>
                  <a:lnTo>
                    <a:pt x="1958864" y="2594151"/>
                  </a:lnTo>
                  <a:lnTo>
                    <a:pt x="1958864" y="2789237"/>
                  </a:lnTo>
                  <a:lnTo>
                    <a:pt x="1622425" y="2273907"/>
                  </a:lnTo>
                  <a:lnTo>
                    <a:pt x="1932679" y="1738312"/>
                  </a:lnTo>
                  <a:close/>
                  <a:moveTo>
                    <a:pt x="0" y="995362"/>
                  </a:moveTo>
                  <a:lnTo>
                    <a:pt x="674158" y="995362"/>
                  </a:lnTo>
                  <a:lnTo>
                    <a:pt x="950888" y="1437085"/>
                  </a:lnTo>
                  <a:lnTo>
                    <a:pt x="1014413" y="1536394"/>
                  </a:lnTo>
                  <a:lnTo>
                    <a:pt x="950888" y="1504615"/>
                  </a:lnTo>
                  <a:lnTo>
                    <a:pt x="840911" y="1449797"/>
                  </a:lnTo>
                  <a:lnTo>
                    <a:pt x="608251" y="1876425"/>
                  </a:lnTo>
                  <a:lnTo>
                    <a:pt x="426411" y="1876425"/>
                  </a:lnTo>
                  <a:lnTo>
                    <a:pt x="407353" y="1875631"/>
                  </a:lnTo>
                  <a:lnTo>
                    <a:pt x="388296" y="1874439"/>
                  </a:lnTo>
                  <a:lnTo>
                    <a:pt x="369635" y="1871658"/>
                  </a:lnTo>
                  <a:lnTo>
                    <a:pt x="350975" y="1868083"/>
                  </a:lnTo>
                  <a:lnTo>
                    <a:pt x="333506" y="1864111"/>
                  </a:lnTo>
                  <a:lnTo>
                    <a:pt x="315639" y="1858947"/>
                  </a:lnTo>
                  <a:lnTo>
                    <a:pt x="298567" y="1852988"/>
                  </a:lnTo>
                  <a:lnTo>
                    <a:pt x="281892" y="1845838"/>
                  </a:lnTo>
                  <a:lnTo>
                    <a:pt x="265614" y="1838291"/>
                  </a:lnTo>
                  <a:lnTo>
                    <a:pt x="249732" y="1829949"/>
                  </a:lnTo>
                  <a:lnTo>
                    <a:pt x="234645" y="1821210"/>
                  </a:lnTo>
                  <a:lnTo>
                    <a:pt x="219955" y="1811676"/>
                  </a:lnTo>
                  <a:lnTo>
                    <a:pt x="205662" y="1801745"/>
                  </a:lnTo>
                  <a:lnTo>
                    <a:pt x="192163" y="1791020"/>
                  </a:lnTo>
                  <a:lnTo>
                    <a:pt x="179061" y="1779500"/>
                  </a:lnTo>
                  <a:lnTo>
                    <a:pt x="165959" y="1767981"/>
                  </a:lnTo>
                  <a:lnTo>
                    <a:pt x="154445" y="1755666"/>
                  </a:lnTo>
                  <a:lnTo>
                    <a:pt x="142931" y="1743352"/>
                  </a:lnTo>
                  <a:lnTo>
                    <a:pt x="132211" y="1730243"/>
                  </a:lnTo>
                  <a:lnTo>
                    <a:pt x="122285" y="1716738"/>
                  </a:lnTo>
                  <a:lnTo>
                    <a:pt x="113154" y="1703232"/>
                  </a:lnTo>
                  <a:lnTo>
                    <a:pt x="104419" y="1689328"/>
                  </a:lnTo>
                  <a:lnTo>
                    <a:pt x="96479" y="1675425"/>
                  </a:lnTo>
                  <a:lnTo>
                    <a:pt x="89332" y="1661125"/>
                  </a:lnTo>
                  <a:lnTo>
                    <a:pt x="82979" y="1646824"/>
                  </a:lnTo>
                  <a:lnTo>
                    <a:pt x="77024" y="1632127"/>
                  </a:lnTo>
                  <a:lnTo>
                    <a:pt x="72657" y="1617826"/>
                  </a:lnTo>
                  <a:lnTo>
                    <a:pt x="68289" y="1602732"/>
                  </a:lnTo>
                  <a:lnTo>
                    <a:pt x="65510" y="1588431"/>
                  </a:lnTo>
                  <a:lnTo>
                    <a:pt x="63128" y="1574131"/>
                  </a:lnTo>
                  <a:lnTo>
                    <a:pt x="61937" y="1559433"/>
                  </a:lnTo>
                  <a:lnTo>
                    <a:pt x="61540" y="1545133"/>
                  </a:lnTo>
                  <a:lnTo>
                    <a:pt x="61937" y="1528846"/>
                  </a:lnTo>
                  <a:lnTo>
                    <a:pt x="63128" y="1512560"/>
                  </a:lnTo>
                  <a:lnTo>
                    <a:pt x="65907" y="1496273"/>
                  </a:lnTo>
                  <a:lnTo>
                    <a:pt x="69083" y="1480384"/>
                  </a:lnTo>
                  <a:lnTo>
                    <a:pt x="73848" y="1465289"/>
                  </a:lnTo>
                  <a:lnTo>
                    <a:pt x="79009" y="1449400"/>
                  </a:lnTo>
                  <a:lnTo>
                    <a:pt x="85362" y="1433908"/>
                  </a:lnTo>
                  <a:lnTo>
                    <a:pt x="92508" y="1418813"/>
                  </a:lnTo>
                  <a:lnTo>
                    <a:pt x="242983" y="1122874"/>
                  </a:lnTo>
                  <a:lnTo>
                    <a:pt x="0" y="995362"/>
                  </a:lnTo>
                  <a:close/>
                  <a:moveTo>
                    <a:pt x="2574057" y="833437"/>
                  </a:moveTo>
                  <a:lnTo>
                    <a:pt x="2912705" y="1366837"/>
                  </a:lnTo>
                  <a:lnTo>
                    <a:pt x="2917861" y="1375172"/>
                  </a:lnTo>
                  <a:lnTo>
                    <a:pt x="2923016" y="1384300"/>
                  </a:lnTo>
                  <a:lnTo>
                    <a:pt x="2927378" y="1393428"/>
                  </a:lnTo>
                  <a:lnTo>
                    <a:pt x="2931740" y="1402953"/>
                  </a:lnTo>
                  <a:lnTo>
                    <a:pt x="2936102" y="1412478"/>
                  </a:lnTo>
                  <a:lnTo>
                    <a:pt x="2940067" y="1422797"/>
                  </a:lnTo>
                  <a:lnTo>
                    <a:pt x="2943239" y="1433116"/>
                  </a:lnTo>
                  <a:lnTo>
                    <a:pt x="2946808" y="1443434"/>
                  </a:lnTo>
                  <a:lnTo>
                    <a:pt x="2949188" y="1453753"/>
                  </a:lnTo>
                  <a:lnTo>
                    <a:pt x="2951963" y="1464469"/>
                  </a:lnTo>
                  <a:lnTo>
                    <a:pt x="2954343" y="1474788"/>
                  </a:lnTo>
                  <a:lnTo>
                    <a:pt x="2955929" y="1485503"/>
                  </a:lnTo>
                  <a:lnTo>
                    <a:pt x="2957118" y="1495822"/>
                  </a:lnTo>
                  <a:lnTo>
                    <a:pt x="2958308" y="1505744"/>
                  </a:lnTo>
                  <a:lnTo>
                    <a:pt x="2958705" y="1516063"/>
                  </a:lnTo>
                  <a:lnTo>
                    <a:pt x="2959101" y="1525588"/>
                  </a:lnTo>
                  <a:lnTo>
                    <a:pt x="2958705" y="1543050"/>
                  </a:lnTo>
                  <a:lnTo>
                    <a:pt x="2956722" y="1560116"/>
                  </a:lnTo>
                  <a:lnTo>
                    <a:pt x="2954739" y="1576784"/>
                  </a:lnTo>
                  <a:lnTo>
                    <a:pt x="2951170" y="1593453"/>
                  </a:lnTo>
                  <a:lnTo>
                    <a:pt x="2946808" y="1609725"/>
                  </a:lnTo>
                  <a:lnTo>
                    <a:pt x="2941653" y="1625600"/>
                  </a:lnTo>
                  <a:lnTo>
                    <a:pt x="2935705" y="1641475"/>
                  </a:lnTo>
                  <a:lnTo>
                    <a:pt x="2928964" y="1656556"/>
                  </a:lnTo>
                  <a:lnTo>
                    <a:pt x="2921429" y="1671638"/>
                  </a:lnTo>
                  <a:lnTo>
                    <a:pt x="2913102" y="1685925"/>
                  </a:lnTo>
                  <a:lnTo>
                    <a:pt x="2904378" y="1700213"/>
                  </a:lnTo>
                  <a:lnTo>
                    <a:pt x="2894464" y="1713706"/>
                  </a:lnTo>
                  <a:lnTo>
                    <a:pt x="2884154" y="1726803"/>
                  </a:lnTo>
                  <a:lnTo>
                    <a:pt x="2873448" y="1739106"/>
                  </a:lnTo>
                  <a:lnTo>
                    <a:pt x="2862344" y="1751410"/>
                  </a:lnTo>
                  <a:lnTo>
                    <a:pt x="2850052" y="1763316"/>
                  </a:lnTo>
                  <a:lnTo>
                    <a:pt x="2837759" y="1774031"/>
                  </a:lnTo>
                  <a:lnTo>
                    <a:pt x="2825069" y="1784747"/>
                  </a:lnTo>
                  <a:lnTo>
                    <a:pt x="2811983" y="1794272"/>
                  </a:lnTo>
                  <a:lnTo>
                    <a:pt x="2797708" y="1803797"/>
                  </a:lnTo>
                  <a:lnTo>
                    <a:pt x="2783829" y="1812131"/>
                  </a:lnTo>
                  <a:lnTo>
                    <a:pt x="2769950" y="1820466"/>
                  </a:lnTo>
                  <a:lnTo>
                    <a:pt x="2754881" y="1827610"/>
                  </a:lnTo>
                  <a:lnTo>
                    <a:pt x="2740209" y="1834753"/>
                  </a:lnTo>
                  <a:lnTo>
                    <a:pt x="2725140" y="1840310"/>
                  </a:lnTo>
                  <a:lnTo>
                    <a:pt x="2709675" y="1845469"/>
                  </a:lnTo>
                  <a:lnTo>
                    <a:pt x="2694606" y="1849835"/>
                  </a:lnTo>
                  <a:lnTo>
                    <a:pt x="2679141" y="1853803"/>
                  </a:lnTo>
                  <a:lnTo>
                    <a:pt x="2663279" y="1856978"/>
                  </a:lnTo>
                  <a:lnTo>
                    <a:pt x="2648211" y="1858566"/>
                  </a:lnTo>
                  <a:lnTo>
                    <a:pt x="2632349" y="1860153"/>
                  </a:lnTo>
                  <a:lnTo>
                    <a:pt x="2616487" y="1860550"/>
                  </a:lnTo>
                  <a:lnTo>
                    <a:pt x="2418215" y="1860550"/>
                  </a:lnTo>
                  <a:lnTo>
                    <a:pt x="2078376" y="1290637"/>
                  </a:lnTo>
                  <a:lnTo>
                    <a:pt x="2008188" y="1171972"/>
                  </a:lnTo>
                  <a:lnTo>
                    <a:pt x="2378957" y="1129109"/>
                  </a:lnTo>
                  <a:lnTo>
                    <a:pt x="2574057" y="833437"/>
                  </a:lnTo>
                  <a:close/>
                  <a:moveTo>
                    <a:pt x="1239838" y="0"/>
                  </a:moveTo>
                  <a:lnTo>
                    <a:pt x="2017953" y="0"/>
                  </a:lnTo>
                  <a:lnTo>
                    <a:pt x="2027084" y="397"/>
                  </a:lnTo>
                  <a:lnTo>
                    <a:pt x="2035818" y="794"/>
                  </a:lnTo>
                  <a:lnTo>
                    <a:pt x="2044155" y="1986"/>
                  </a:lnTo>
                  <a:lnTo>
                    <a:pt x="2051697" y="3178"/>
                  </a:lnTo>
                  <a:lnTo>
                    <a:pt x="2058843" y="5561"/>
                  </a:lnTo>
                  <a:lnTo>
                    <a:pt x="2065195" y="8739"/>
                  </a:lnTo>
                  <a:lnTo>
                    <a:pt x="2071944" y="12314"/>
                  </a:lnTo>
                  <a:lnTo>
                    <a:pt x="2077899" y="16684"/>
                  </a:lnTo>
                  <a:lnTo>
                    <a:pt x="2083854" y="21451"/>
                  </a:lnTo>
                  <a:lnTo>
                    <a:pt x="2089015" y="27013"/>
                  </a:lnTo>
                  <a:lnTo>
                    <a:pt x="2094970" y="34163"/>
                  </a:lnTo>
                  <a:lnTo>
                    <a:pt x="2100925" y="41711"/>
                  </a:lnTo>
                  <a:lnTo>
                    <a:pt x="2106880" y="50053"/>
                  </a:lnTo>
                  <a:lnTo>
                    <a:pt x="2112835" y="59587"/>
                  </a:lnTo>
                  <a:lnTo>
                    <a:pt x="2119584" y="69518"/>
                  </a:lnTo>
                  <a:lnTo>
                    <a:pt x="2126730" y="81435"/>
                  </a:lnTo>
                  <a:lnTo>
                    <a:pt x="2320465" y="410355"/>
                  </a:lnTo>
                  <a:lnTo>
                    <a:pt x="2530476" y="296742"/>
                  </a:lnTo>
                  <a:lnTo>
                    <a:pt x="2219230" y="850900"/>
                  </a:lnTo>
                  <a:lnTo>
                    <a:pt x="1584035" y="850900"/>
                  </a:lnTo>
                  <a:lnTo>
                    <a:pt x="1749979" y="743246"/>
                  </a:lnTo>
                  <a:lnTo>
                    <a:pt x="1386330" y="148967"/>
                  </a:lnTo>
                  <a:lnTo>
                    <a:pt x="1337499" y="76668"/>
                  </a:lnTo>
                  <a:lnTo>
                    <a:pt x="1327177" y="64354"/>
                  </a:lnTo>
                  <a:lnTo>
                    <a:pt x="1316061" y="52834"/>
                  </a:lnTo>
                  <a:lnTo>
                    <a:pt x="1304945" y="42902"/>
                  </a:lnTo>
                  <a:lnTo>
                    <a:pt x="1293433" y="33369"/>
                  </a:lnTo>
                  <a:lnTo>
                    <a:pt x="1281126" y="23835"/>
                  </a:lnTo>
                  <a:lnTo>
                    <a:pt x="1268422" y="15492"/>
                  </a:lnTo>
                  <a:lnTo>
                    <a:pt x="1254527" y="7945"/>
                  </a:lnTo>
                  <a:lnTo>
                    <a:pt x="1239838" y="0"/>
                  </a:lnTo>
                  <a:close/>
                  <a:moveTo>
                    <a:pt x="1023541" y="0"/>
                  </a:moveTo>
                  <a:lnTo>
                    <a:pt x="1039416" y="397"/>
                  </a:lnTo>
                  <a:lnTo>
                    <a:pt x="1054895" y="794"/>
                  </a:lnTo>
                  <a:lnTo>
                    <a:pt x="1069579" y="1588"/>
                  </a:lnTo>
                  <a:lnTo>
                    <a:pt x="1084263" y="2779"/>
                  </a:lnTo>
                  <a:lnTo>
                    <a:pt x="1097757" y="4764"/>
                  </a:lnTo>
                  <a:lnTo>
                    <a:pt x="1110854" y="6749"/>
                  </a:lnTo>
                  <a:lnTo>
                    <a:pt x="1123951" y="9132"/>
                  </a:lnTo>
                  <a:lnTo>
                    <a:pt x="1136254" y="12308"/>
                  </a:lnTo>
                  <a:lnTo>
                    <a:pt x="1148160" y="15087"/>
                  </a:lnTo>
                  <a:lnTo>
                    <a:pt x="1159670" y="18660"/>
                  </a:lnTo>
                  <a:lnTo>
                    <a:pt x="1170385" y="22234"/>
                  </a:lnTo>
                  <a:lnTo>
                    <a:pt x="1181498" y="26601"/>
                  </a:lnTo>
                  <a:lnTo>
                    <a:pt x="1191420" y="30968"/>
                  </a:lnTo>
                  <a:lnTo>
                    <a:pt x="1201738" y="35733"/>
                  </a:lnTo>
                  <a:lnTo>
                    <a:pt x="1211263" y="40894"/>
                  </a:lnTo>
                  <a:lnTo>
                    <a:pt x="1220391" y="46453"/>
                  </a:lnTo>
                  <a:lnTo>
                    <a:pt x="1229520" y="52011"/>
                  </a:lnTo>
                  <a:lnTo>
                    <a:pt x="1238251" y="57967"/>
                  </a:lnTo>
                  <a:lnTo>
                    <a:pt x="1246585" y="64319"/>
                  </a:lnTo>
                  <a:lnTo>
                    <a:pt x="1254920" y="71069"/>
                  </a:lnTo>
                  <a:lnTo>
                    <a:pt x="1262857" y="77818"/>
                  </a:lnTo>
                  <a:lnTo>
                    <a:pt x="1270398" y="85362"/>
                  </a:lnTo>
                  <a:lnTo>
                    <a:pt x="1277938" y="92906"/>
                  </a:lnTo>
                  <a:lnTo>
                    <a:pt x="1285082" y="100052"/>
                  </a:lnTo>
                  <a:lnTo>
                    <a:pt x="1292226" y="107993"/>
                  </a:lnTo>
                  <a:lnTo>
                    <a:pt x="1299370" y="116331"/>
                  </a:lnTo>
                  <a:lnTo>
                    <a:pt x="1312863" y="133800"/>
                  </a:lnTo>
                  <a:lnTo>
                    <a:pt x="1325960" y="152064"/>
                  </a:lnTo>
                  <a:lnTo>
                    <a:pt x="1338660" y="171121"/>
                  </a:lnTo>
                  <a:lnTo>
                    <a:pt x="1339851" y="174695"/>
                  </a:lnTo>
                  <a:lnTo>
                    <a:pt x="1341835" y="178268"/>
                  </a:lnTo>
                  <a:lnTo>
                    <a:pt x="1343423" y="181047"/>
                  </a:lnTo>
                  <a:lnTo>
                    <a:pt x="1345010" y="183826"/>
                  </a:lnTo>
                  <a:lnTo>
                    <a:pt x="1435101" y="335096"/>
                  </a:lnTo>
                  <a:lnTo>
                    <a:pt x="1338660" y="510188"/>
                  </a:lnTo>
                  <a:lnTo>
                    <a:pt x="1069579" y="995363"/>
                  </a:lnTo>
                  <a:lnTo>
                    <a:pt x="835820" y="696397"/>
                  </a:lnTo>
                  <a:lnTo>
                    <a:pt x="481013" y="681706"/>
                  </a:lnTo>
                  <a:lnTo>
                    <a:pt x="771129" y="144917"/>
                  </a:lnTo>
                  <a:lnTo>
                    <a:pt x="779463" y="130227"/>
                  </a:lnTo>
                  <a:lnTo>
                    <a:pt x="788194" y="115934"/>
                  </a:lnTo>
                  <a:lnTo>
                    <a:pt x="796926" y="102832"/>
                  </a:lnTo>
                  <a:lnTo>
                    <a:pt x="806451" y="90524"/>
                  </a:lnTo>
                  <a:lnTo>
                    <a:pt x="815579" y="78613"/>
                  </a:lnTo>
                  <a:lnTo>
                    <a:pt x="825104" y="68290"/>
                  </a:lnTo>
                  <a:lnTo>
                    <a:pt x="835026" y="57967"/>
                  </a:lnTo>
                  <a:lnTo>
                    <a:pt x="845741" y="49232"/>
                  </a:lnTo>
                  <a:lnTo>
                    <a:pt x="856854" y="40894"/>
                  </a:lnTo>
                  <a:lnTo>
                    <a:pt x="867966" y="33748"/>
                  </a:lnTo>
                  <a:lnTo>
                    <a:pt x="880269" y="26998"/>
                  </a:lnTo>
                  <a:lnTo>
                    <a:pt x="892970" y="21440"/>
                  </a:lnTo>
                  <a:lnTo>
                    <a:pt x="906066" y="15881"/>
                  </a:lnTo>
                  <a:lnTo>
                    <a:pt x="920751" y="11514"/>
                  </a:lnTo>
                  <a:lnTo>
                    <a:pt x="935435" y="8338"/>
                  </a:lnTo>
                  <a:lnTo>
                    <a:pt x="951310" y="5161"/>
                  </a:lnTo>
                  <a:lnTo>
                    <a:pt x="959248" y="3970"/>
                  </a:lnTo>
                  <a:lnTo>
                    <a:pt x="967582" y="2779"/>
                  </a:lnTo>
                  <a:lnTo>
                    <a:pt x="985441" y="1191"/>
                  </a:lnTo>
                  <a:lnTo>
                    <a:pt x="1004491" y="397"/>
                  </a:lnTo>
                  <a:lnTo>
                    <a:pt x="10235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139" name="直接连接符 138"/>
          <p:cNvCxnSpPr/>
          <p:nvPr/>
        </p:nvCxnSpPr>
        <p:spPr>
          <a:xfrm>
            <a:off x="1713403" y="1925437"/>
            <a:ext cx="3311090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0" name="组合 139"/>
          <p:cNvGrpSpPr/>
          <p:nvPr/>
        </p:nvGrpSpPr>
        <p:grpSpPr>
          <a:xfrm>
            <a:off x="6533560" y="1490595"/>
            <a:ext cx="4100531" cy="848542"/>
            <a:chOff x="6567113" y="1793376"/>
            <a:chExt cx="4100531" cy="848542"/>
          </a:xfrm>
        </p:grpSpPr>
        <p:sp>
          <p:nvSpPr>
            <p:cNvPr id="141" name="文本框 69"/>
            <p:cNvSpPr txBox="1"/>
            <p:nvPr/>
          </p:nvSpPr>
          <p:spPr>
            <a:xfrm>
              <a:off x="6567113" y="1810921"/>
              <a:ext cx="9160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dirty="0">
                  <a:solidFill>
                    <a:schemeClr val="bg1">
                      <a:lumMod val="50000"/>
                    </a:schemeClr>
                  </a:solidFill>
                  <a:latin typeface="Impact MT Std" pitchFamily="34" charset="0"/>
                  <a:ea typeface="微软雅黑" panose="020B0503020204020204" pitchFamily="34" charset="-122"/>
                </a:rPr>
                <a:t>01</a:t>
              </a:r>
              <a:endParaRPr lang="zh-CN" altLang="en-US" sz="4800" dirty="0">
                <a:solidFill>
                  <a:schemeClr val="bg1">
                    <a:lumMod val="50000"/>
                  </a:schemeClr>
                </a:solidFill>
                <a:latin typeface="Impact MT Std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142" name="组合 141"/>
            <p:cNvGrpSpPr/>
            <p:nvPr/>
          </p:nvGrpSpPr>
          <p:grpSpPr>
            <a:xfrm>
              <a:off x="7395055" y="1793376"/>
              <a:ext cx="3272589" cy="627436"/>
              <a:chOff x="6968290" y="1689104"/>
              <a:chExt cx="3272589" cy="627436"/>
            </a:xfrm>
          </p:grpSpPr>
          <p:sp>
            <p:nvSpPr>
              <p:cNvPr id="143" name="文本框 9"/>
              <p:cNvSpPr txBox="1"/>
              <p:nvPr/>
            </p:nvSpPr>
            <p:spPr>
              <a:xfrm>
                <a:off x="6968290" y="1689104"/>
                <a:ext cx="2329313" cy="3848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行业事件</a:t>
                </a:r>
              </a:p>
            </p:txBody>
          </p:sp>
          <p:sp>
            <p:nvSpPr>
              <p:cNvPr id="144" name="文本框 11"/>
              <p:cNvSpPr txBox="1"/>
              <p:nvPr/>
            </p:nvSpPr>
            <p:spPr>
              <a:xfrm>
                <a:off x="6968290" y="2029520"/>
                <a:ext cx="3272589" cy="287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cxnSp>
        <p:nvCxnSpPr>
          <p:cNvPr id="145" name="直接连接符 144"/>
          <p:cNvCxnSpPr/>
          <p:nvPr/>
        </p:nvCxnSpPr>
        <p:spPr>
          <a:xfrm>
            <a:off x="7236376" y="2980860"/>
            <a:ext cx="3311090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6" name="组合 145"/>
          <p:cNvGrpSpPr/>
          <p:nvPr/>
        </p:nvGrpSpPr>
        <p:grpSpPr>
          <a:xfrm>
            <a:off x="1490804" y="2520193"/>
            <a:ext cx="4188647" cy="876165"/>
            <a:chOff x="1524357" y="2822974"/>
            <a:chExt cx="4188647" cy="876165"/>
          </a:xfrm>
        </p:grpSpPr>
        <p:sp>
          <p:nvSpPr>
            <p:cNvPr id="147" name="文本框 75"/>
            <p:cNvSpPr txBox="1"/>
            <p:nvPr/>
          </p:nvSpPr>
          <p:spPr>
            <a:xfrm>
              <a:off x="4796946" y="2868142"/>
              <a:ext cx="9160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dirty="0">
                  <a:solidFill>
                    <a:schemeClr val="bg1">
                      <a:lumMod val="50000"/>
                    </a:schemeClr>
                  </a:solidFill>
                  <a:latin typeface="Impact MT Std" pitchFamily="34" charset="0"/>
                  <a:ea typeface="微软雅黑" panose="020B0503020204020204" pitchFamily="34" charset="-122"/>
                </a:rPr>
                <a:t>02</a:t>
              </a:r>
              <a:endParaRPr lang="zh-CN" altLang="en-US" sz="4800" dirty="0">
                <a:solidFill>
                  <a:schemeClr val="bg1">
                    <a:lumMod val="50000"/>
                  </a:schemeClr>
                </a:solidFill>
                <a:latin typeface="Impact MT Std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148" name="组合 147"/>
            <p:cNvGrpSpPr/>
            <p:nvPr/>
          </p:nvGrpSpPr>
          <p:grpSpPr>
            <a:xfrm>
              <a:off x="1524357" y="2822974"/>
              <a:ext cx="3272589" cy="655059"/>
              <a:chOff x="6968290" y="1661481"/>
              <a:chExt cx="3272589" cy="655059"/>
            </a:xfrm>
          </p:grpSpPr>
          <p:sp>
            <p:nvSpPr>
              <p:cNvPr id="149" name="文本框 77"/>
              <p:cNvSpPr txBox="1"/>
              <p:nvPr/>
            </p:nvSpPr>
            <p:spPr>
              <a:xfrm>
                <a:off x="7911566" y="1661481"/>
                <a:ext cx="2329313" cy="417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zh-CN" altLang="en-US" sz="2000" b="1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公司事件</a:t>
                </a:r>
              </a:p>
            </p:txBody>
          </p:sp>
          <p:sp>
            <p:nvSpPr>
              <p:cNvPr id="150" name="文本框 80"/>
              <p:cNvSpPr txBox="1"/>
              <p:nvPr/>
            </p:nvSpPr>
            <p:spPr>
              <a:xfrm>
                <a:off x="6968290" y="2029520"/>
                <a:ext cx="3272589" cy="287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cxnSp>
        <p:nvCxnSpPr>
          <p:cNvPr id="151" name="直接连接符 150"/>
          <p:cNvCxnSpPr/>
          <p:nvPr/>
        </p:nvCxnSpPr>
        <p:spPr>
          <a:xfrm>
            <a:off x="1713403" y="4067434"/>
            <a:ext cx="3311090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2" name="组合 151"/>
          <p:cNvGrpSpPr/>
          <p:nvPr/>
        </p:nvGrpSpPr>
        <p:grpSpPr>
          <a:xfrm>
            <a:off x="6533560" y="3610765"/>
            <a:ext cx="4100531" cy="889389"/>
            <a:chOff x="6567113" y="3913546"/>
            <a:chExt cx="4100531" cy="889389"/>
          </a:xfrm>
        </p:grpSpPr>
        <p:sp>
          <p:nvSpPr>
            <p:cNvPr id="153" name="文本框 101"/>
            <p:cNvSpPr txBox="1"/>
            <p:nvPr/>
          </p:nvSpPr>
          <p:spPr>
            <a:xfrm>
              <a:off x="6567113" y="3971938"/>
              <a:ext cx="9160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dirty="0">
                  <a:solidFill>
                    <a:schemeClr val="bg1">
                      <a:lumMod val="50000"/>
                    </a:schemeClr>
                  </a:solidFill>
                  <a:latin typeface="Impact MT Std" pitchFamily="34" charset="0"/>
                  <a:ea typeface="微软雅黑" panose="020B0503020204020204" pitchFamily="34" charset="-122"/>
                </a:rPr>
                <a:t>03</a:t>
              </a:r>
              <a:endParaRPr lang="zh-CN" altLang="en-US" sz="4800" dirty="0">
                <a:solidFill>
                  <a:schemeClr val="bg1">
                    <a:lumMod val="50000"/>
                  </a:schemeClr>
                </a:solidFill>
                <a:latin typeface="Impact MT Std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154" name="组合 153"/>
            <p:cNvGrpSpPr/>
            <p:nvPr/>
          </p:nvGrpSpPr>
          <p:grpSpPr>
            <a:xfrm>
              <a:off x="7395055" y="3913546"/>
              <a:ext cx="3272589" cy="851163"/>
              <a:chOff x="6968290" y="1648257"/>
              <a:chExt cx="3272589" cy="851163"/>
            </a:xfrm>
          </p:grpSpPr>
          <p:sp>
            <p:nvSpPr>
              <p:cNvPr id="155" name="文本框 103"/>
              <p:cNvSpPr txBox="1"/>
              <p:nvPr/>
            </p:nvSpPr>
            <p:spPr>
              <a:xfrm>
                <a:off x="6968290" y="1648257"/>
                <a:ext cx="2329313" cy="417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用户事件</a:t>
                </a:r>
              </a:p>
            </p:txBody>
          </p:sp>
          <p:sp>
            <p:nvSpPr>
              <p:cNvPr id="156" name="文本框 104"/>
              <p:cNvSpPr txBox="1"/>
              <p:nvPr/>
            </p:nvSpPr>
            <p:spPr>
              <a:xfrm>
                <a:off x="6968290" y="2029520"/>
                <a:ext cx="3272589" cy="4699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cxnSp>
        <p:nvCxnSpPr>
          <p:cNvPr id="157" name="直接连接符 156"/>
          <p:cNvCxnSpPr/>
          <p:nvPr/>
        </p:nvCxnSpPr>
        <p:spPr>
          <a:xfrm>
            <a:off x="7236376" y="5140765"/>
            <a:ext cx="3311090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8" name="组合 157"/>
          <p:cNvGrpSpPr/>
          <p:nvPr/>
        </p:nvGrpSpPr>
        <p:grpSpPr>
          <a:xfrm>
            <a:off x="1503479" y="4802963"/>
            <a:ext cx="4188647" cy="864096"/>
            <a:chOff x="1524357" y="2835043"/>
            <a:chExt cx="4188647" cy="864096"/>
          </a:xfrm>
        </p:grpSpPr>
        <p:sp>
          <p:nvSpPr>
            <p:cNvPr id="159" name="文本框 75"/>
            <p:cNvSpPr txBox="1"/>
            <p:nvPr/>
          </p:nvSpPr>
          <p:spPr>
            <a:xfrm>
              <a:off x="4796946" y="2868142"/>
              <a:ext cx="9160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dirty="0">
                  <a:solidFill>
                    <a:schemeClr val="bg1">
                      <a:lumMod val="50000"/>
                    </a:schemeClr>
                  </a:solidFill>
                  <a:latin typeface="Impact MT Std" pitchFamily="34" charset="0"/>
                  <a:ea typeface="微软雅黑" panose="020B0503020204020204" pitchFamily="34" charset="-122"/>
                </a:rPr>
                <a:t>04</a:t>
              </a:r>
              <a:endParaRPr lang="zh-CN" altLang="en-US" sz="4800" dirty="0">
                <a:solidFill>
                  <a:schemeClr val="bg1">
                    <a:lumMod val="50000"/>
                  </a:schemeClr>
                </a:solidFill>
                <a:latin typeface="Impact MT Std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160" name="组合 159"/>
            <p:cNvGrpSpPr/>
            <p:nvPr/>
          </p:nvGrpSpPr>
          <p:grpSpPr>
            <a:xfrm>
              <a:off x="1524357" y="2835043"/>
              <a:ext cx="3272589" cy="642990"/>
              <a:chOff x="6968290" y="1673550"/>
              <a:chExt cx="3272589" cy="642990"/>
            </a:xfrm>
          </p:grpSpPr>
          <p:sp>
            <p:nvSpPr>
              <p:cNvPr id="161" name="文本框 77"/>
              <p:cNvSpPr txBox="1"/>
              <p:nvPr/>
            </p:nvSpPr>
            <p:spPr>
              <a:xfrm>
                <a:off x="7911566" y="1673550"/>
                <a:ext cx="2329313" cy="417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zh-CN" altLang="en-US" sz="2000" b="1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焦点事件</a:t>
                </a:r>
              </a:p>
            </p:txBody>
          </p:sp>
          <p:sp>
            <p:nvSpPr>
              <p:cNvPr id="162" name="文本框 80"/>
              <p:cNvSpPr txBox="1"/>
              <p:nvPr/>
            </p:nvSpPr>
            <p:spPr>
              <a:xfrm>
                <a:off x="6968290" y="2029520"/>
                <a:ext cx="3272589" cy="287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63" name="组合 162"/>
          <p:cNvGrpSpPr/>
          <p:nvPr/>
        </p:nvGrpSpPr>
        <p:grpSpPr>
          <a:xfrm>
            <a:off x="5853042" y="4494688"/>
            <a:ext cx="1123045" cy="1302732"/>
            <a:chOff x="5550606" y="4704901"/>
            <a:chExt cx="1123045" cy="1302732"/>
          </a:xfrm>
        </p:grpSpPr>
        <p:sp>
          <p:nvSpPr>
            <p:cNvPr id="164" name="六边形 163"/>
            <p:cNvSpPr/>
            <p:nvPr/>
          </p:nvSpPr>
          <p:spPr>
            <a:xfrm rot="5400000">
              <a:off x="5460763" y="4794744"/>
              <a:ext cx="1302732" cy="1123045"/>
            </a:xfrm>
            <a:prstGeom prst="hexagon">
              <a:avLst/>
            </a:prstGeom>
            <a:solidFill>
              <a:srgbClr val="E62A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65" name="组合 164"/>
            <p:cNvGrpSpPr/>
            <p:nvPr/>
          </p:nvGrpSpPr>
          <p:grpSpPr>
            <a:xfrm>
              <a:off x="5923329" y="5169661"/>
              <a:ext cx="348517" cy="446576"/>
              <a:chOff x="3095876" y="2479873"/>
              <a:chExt cx="366231" cy="470769"/>
            </a:xfrm>
          </p:grpSpPr>
          <p:sp>
            <p:nvSpPr>
              <p:cNvPr id="166" name="Freeform 108"/>
              <p:cNvSpPr/>
              <p:nvPr/>
            </p:nvSpPr>
            <p:spPr bwMode="auto">
              <a:xfrm flipH="1">
                <a:off x="3095876" y="2898027"/>
                <a:ext cx="51923" cy="52615"/>
              </a:xfrm>
              <a:custGeom>
                <a:avLst/>
                <a:gdLst>
                  <a:gd name="T0" fmla="*/ 0 w 32"/>
                  <a:gd name="T1" fmla="*/ 32 h 32"/>
                  <a:gd name="T2" fmla="*/ 16 w 32"/>
                  <a:gd name="T3" fmla="*/ 32 h 32"/>
                  <a:gd name="T4" fmla="*/ 32 w 32"/>
                  <a:gd name="T5" fmla="*/ 16 h 32"/>
                  <a:gd name="T6" fmla="*/ 32 w 32"/>
                  <a:gd name="T7" fmla="*/ 0 h 32"/>
                  <a:gd name="T8" fmla="*/ 0 w 32"/>
                  <a:gd name="T9" fmla="*/ 0 h 32"/>
                  <a:gd name="T10" fmla="*/ 0 w 32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32">
                    <a:moveTo>
                      <a:pt x="0" y="32"/>
                    </a:moveTo>
                    <a:cubicBezTo>
                      <a:pt x="16" y="32"/>
                      <a:pt x="16" y="32"/>
                      <a:pt x="16" y="32"/>
                    </a:cubicBezTo>
                    <a:cubicBezTo>
                      <a:pt x="25" y="32"/>
                      <a:pt x="32" y="25"/>
                      <a:pt x="32" y="16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755015">
                  <a:defRPr/>
                </a:pPr>
                <a:endParaRPr lang="zh-CN" altLang="en-US" sz="1500">
                  <a:solidFill>
                    <a:schemeClr val="bg1">
                      <a:lumMod val="50000"/>
                    </a:schemeClr>
                  </a:solidFill>
                  <a:latin typeface="Calibri" panose="020F050202020403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7" name="Freeform 109"/>
              <p:cNvSpPr>
                <a:spLocks noEditPoints="1"/>
              </p:cNvSpPr>
              <p:nvPr/>
            </p:nvSpPr>
            <p:spPr bwMode="auto">
              <a:xfrm flipH="1">
                <a:off x="3095876" y="2479873"/>
                <a:ext cx="366231" cy="470769"/>
              </a:xfrm>
              <a:custGeom>
                <a:avLst/>
                <a:gdLst>
                  <a:gd name="T0" fmla="*/ 208 w 224"/>
                  <a:gd name="T1" fmla="*/ 0 h 288"/>
                  <a:gd name="T2" fmla="*/ 16 w 224"/>
                  <a:gd name="T3" fmla="*/ 0 h 288"/>
                  <a:gd name="T4" fmla="*/ 0 w 224"/>
                  <a:gd name="T5" fmla="*/ 16 h 288"/>
                  <a:gd name="T6" fmla="*/ 0 w 224"/>
                  <a:gd name="T7" fmla="*/ 272 h 288"/>
                  <a:gd name="T8" fmla="*/ 16 w 224"/>
                  <a:gd name="T9" fmla="*/ 288 h 288"/>
                  <a:gd name="T10" fmla="*/ 176 w 224"/>
                  <a:gd name="T11" fmla="*/ 288 h 288"/>
                  <a:gd name="T12" fmla="*/ 176 w 224"/>
                  <a:gd name="T13" fmla="*/ 144 h 288"/>
                  <a:gd name="T14" fmla="*/ 224 w 224"/>
                  <a:gd name="T15" fmla="*/ 144 h 288"/>
                  <a:gd name="T16" fmla="*/ 224 w 224"/>
                  <a:gd name="T17" fmla="*/ 16 h 288"/>
                  <a:gd name="T18" fmla="*/ 208 w 224"/>
                  <a:gd name="T19" fmla="*/ 0 h 288"/>
                  <a:gd name="T20" fmla="*/ 168 w 224"/>
                  <a:gd name="T21" fmla="*/ 104 h 288"/>
                  <a:gd name="T22" fmla="*/ 56 w 224"/>
                  <a:gd name="T23" fmla="*/ 104 h 288"/>
                  <a:gd name="T24" fmla="*/ 56 w 224"/>
                  <a:gd name="T25" fmla="*/ 88 h 288"/>
                  <a:gd name="T26" fmla="*/ 168 w 224"/>
                  <a:gd name="T27" fmla="*/ 88 h 288"/>
                  <a:gd name="T28" fmla="*/ 168 w 224"/>
                  <a:gd name="T29" fmla="*/ 104 h 288"/>
                  <a:gd name="T30" fmla="*/ 168 w 224"/>
                  <a:gd name="T31" fmla="*/ 72 h 288"/>
                  <a:gd name="T32" fmla="*/ 56 w 224"/>
                  <a:gd name="T33" fmla="*/ 72 h 288"/>
                  <a:gd name="T34" fmla="*/ 56 w 224"/>
                  <a:gd name="T35" fmla="*/ 56 h 288"/>
                  <a:gd name="T36" fmla="*/ 168 w 224"/>
                  <a:gd name="T37" fmla="*/ 56 h 288"/>
                  <a:gd name="T38" fmla="*/ 168 w 224"/>
                  <a:gd name="T39" fmla="*/ 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24" h="288">
                    <a:moveTo>
                      <a:pt x="208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272"/>
                      <a:pt x="0" y="272"/>
                      <a:pt x="0" y="272"/>
                    </a:cubicBezTo>
                    <a:cubicBezTo>
                      <a:pt x="0" y="281"/>
                      <a:pt x="7" y="288"/>
                      <a:pt x="16" y="288"/>
                    </a:cubicBezTo>
                    <a:cubicBezTo>
                      <a:pt x="176" y="288"/>
                      <a:pt x="176" y="288"/>
                      <a:pt x="176" y="288"/>
                    </a:cubicBezTo>
                    <a:cubicBezTo>
                      <a:pt x="176" y="144"/>
                      <a:pt x="176" y="144"/>
                      <a:pt x="176" y="144"/>
                    </a:cubicBezTo>
                    <a:cubicBezTo>
                      <a:pt x="224" y="144"/>
                      <a:pt x="224" y="144"/>
                      <a:pt x="224" y="144"/>
                    </a:cubicBezTo>
                    <a:cubicBezTo>
                      <a:pt x="224" y="16"/>
                      <a:pt x="224" y="16"/>
                      <a:pt x="224" y="16"/>
                    </a:cubicBezTo>
                    <a:cubicBezTo>
                      <a:pt x="224" y="7"/>
                      <a:pt x="217" y="0"/>
                      <a:pt x="208" y="0"/>
                    </a:cubicBezTo>
                    <a:close/>
                    <a:moveTo>
                      <a:pt x="168" y="104"/>
                    </a:moveTo>
                    <a:cubicBezTo>
                      <a:pt x="56" y="104"/>
                      <a:pt x="56" y="104"/>
                      <a:pt x="56" y="104"/>
                    </a:cubicBezTo>
                    <a:cubicBezTo>
                      <a:pt x="56" y="88"/>
                      <a:pt x="56" y="88"/>
                      <a:pt x="56" y="88"/>
                    </a:cubicBezTo>
                    <a:cubicBezTo>
                      <a:pt x="168" y="88"/>
                      <a:pt x="168" y="88"/>
                      <a:pt x="168" y="88"/>
                    </a:cubicBezTo>
                    <a:lnTo>
                      <a:pt x="168" y="104"/>
                    </a:lnTo>
                    <a:close/>
                    <a:moveTo>
                      <a:pt x="168" y="72"/>
                    </a:moveTo>
                    <a:cubicBezTo>
                      <a:pt x="56" y="72"/>
                      <a:pt x="56" y="72"/>
                      <a:pt x="56" y="72"/>
                    </a:cubicBezTo>
                    <a:cubicBezTo>
                      <a:pt x="56" y="56"/>
                      <a:pt x="56" y="56"/>
                      <a:pt x="56" y="56"/>
                    </a:cubicBezTo>
                    <a:cubicBezTo>
                      <a:pt x="168" y="56"/>
                      <a:pt x="168" y="56"/>
                      <a:pt x="168" y="56"/>
                    </a:cubicBezTo>
                    <a:lnTo>
                      <a:pt x="168" y="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755015">
                  <a:defRPr/>
                </a:pPr>
                <a:endParaRPr lang="zh-CN" altLang="en-US" sz="1500">
                  <a:solidFill>
                    <a:schemeClr val="bg1">
                      <a:lumMod val="50000"/>
                    </a:schemeClr>
                  </a:solidFill>
                  <a:latin typeface="Calibri" panose="020F050202020403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8" name="Rectangle 110"/>
              <p:cNvSpPr>
                <a:spLocks noChangeArrowheads="1"/>
              </p:cNvSpPr>
              <p:nvPr/>
            </p:nvSpPr>
            <p:spPr bwMode="auto">
              <a:xfrm flipH="1">
                <a:off x="3095876" y="2741565"/>
                <a:ext cx="51923" cy="5192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755015">
                  <a:defRPr/>
                </a:pPr>
                <a:endParaRPr lang="zh-CN" altLang="en-US" sz="1500">
                  <a:solidFill>
                    <a:schemeClr val="bg1">
                      <a:lumMod val="50000"/>
                    </a:schemeClr>
                  </a:solidFill>
                  <a:latin typeface="Calibri" panose="020F050202020403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9" name="Rectangle 111"/>
              <p:cNvSpPr>
                <a:spLocks noChangeArrowheads="1"/>
              </p:cNvSpPr>
              <p:nvPr/>
            </p:nvSpPr>
            <p:spPr bwMode="auto">
              <a:xfrm flipH="1">
                <a:off x="3095876" y="2819796"/>
                <a:ext cx="51923" cy="5261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755015">
                  <a:defRPr/>
                </a:pPr>
                <a:endParaRPr lang="zh-CN" altLang="en-US" sz="1500">
                  <a:solidFill>
                    <a:schemeClr val="bg1">
                      <a:lumMod val="50000"/>
                    </a:schemeClr>
                  </a:solidFill>
                  <a:latin typeface="Calibri" panose="020F0502020204030204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66" name="圆角矩形 65"/>
          <p:cNvSpPr/>
          <p:nvPr/>
        </p:nvSpPr>
        <p:spPr>
          <a:xfrm>
            <a:off x="-239117" y="1282726"/>
            <a:ext cx="1728192" cy="368112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圆角矩形 66"/>
          <p:cNvSpPr/>
          <p:nvPr/>
        </p:nvSpPr>
        <p:spPr>
          <a:xfrm>
            <a:off x="-383132" y="1665978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标题 4"/>
          <p:cNvSpPr txBox="1"/>
          <p:nvPr/>
        </p:nvSpPr>
        <p:spPr>
          <a:xfrm>
            <a:off x="48915" y="1303956"/>
            <a:ext cx="1224135" cy="332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品牌推广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标题 4"/>
          <p:cNvSpPr txBox="1"/>
          <p:nvPr/>
        </p:nvSpPr>
        <p:spPr>
          <a:xfrm>
            <a:off x="48916" y="1665978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服务升级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圆角矩形 69"/>
          <p:cNvSpPr/>
          <p:nvPr/>
        </p:nvSpPr>
        <p:spPr>
          <a:xfrm>
            <a:off x="-383133" y="197651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标题 4"/>
          <p:cNvSpPr txBox="1"/>
          <p:nvPr/>
        </p:nvSpPr>
        <p:spPr>
          <a:xfrm>
            <a:off x="48915" y="197651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行业融合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圆角矩形 71"/>
          <p:cNvSpPr/>
          <p:nvPr/>
        </p:nvSpPr>
        <p:spPr>
          <a:xfrm>
            <a:off x="-383133" y="228570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标题 4"/>
          <p:cNvSpPr txBox="1"/>
          <p:nvPr/>
        </p:nvSpPr>
        <p:spPr>
          <a:xfrm>
            <a:off x="48915" y="228570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市场拓展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圆角矩形 73"/>
          <p:cNvSpPr/>
          <p:nvPr/>
        </p:nvSpPr>
        <p:spPr>
          <a:xfrm>
            <a:off x="-383133" y="2591841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标题 4"/>
          <p:cNvSpPr txBox="1"/>
          <p:nvPr/>
        </p:nvSpPr>
        <p:spPr>
          <a:xfrm>
            <a:off x="48915" y="2591841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运营计划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标题 4"/>
          <p:cNvSpPr txBox="1"/>
          <p:nvPr/>
        </p:nvSpPr>
        <p:spPr>
          <a:xfrm>
            <a:off x="841002" y="35332"/>
            <a:ext cx="6552730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000" b="1" dirty="0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推广方案  </a:t>
            </a:r>
            <a:r>
              <a:rPr lang="en-US" altLang="zh-CN" sz="2000" b="1" dirty="0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  </a:t>
            </a:r>
            <a:r>
              <a:rPr lang="en-US" altLang="zh-CN" sz="1600" b="1" dirty="0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PROMOTION PLAN</a:t>
            </a:r>
            <a:endParaRPr lang="zh-CN" altLang="en-US" sz="1600" b="1" dirty="0">
              <a:solidFill>
                <a:srgbClr val="2C363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-53530" y="476672"/>
            <a:ext cx="12271797" cy="0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组合 79"/>
          <p:cNvGrpSpPr/>
          <p:nvPr/>
        </p:nvGrpSpPr>
        <p:grpSpPr>
          <a:xfrm>
            <a:off x="490049" y="80628"/>
            <a:ext cx="288032" cy="288032"/>
            <a:chOff x="624979" y="908720"/>
            <a:chExt cx="288032" cy="288032"/>
          </a:xfrm>
        </p:grpSpPr>
        <p:cxnSp>
          <p:nvCxnSpPr>
            <p:cNvPr id="81" name="直接连接符 80"/>
            <p:cNvCxnSpPr/>
            <p:nvPr/>
          </p:nvCxnSpPr>
          <p:spPr>
            <a:xfrm>
              <a:off x="624979" y="1196752"/>
              <a:ext cx="288032" cy="0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flipV="1">
              <a:off x="911622" y="908720"/>
              <a:ext cx="0" cy="288032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flipH="1" flipV="1">
              <a:off x="696987" y="980728"/>
              <a:ext cx="216024" cy="216024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椭圆 19"/>
          <p:cNvSpPr/>
          <p:nvPr/>
        </p:nvSpPr>
        <p:spPr>
          <a:xfrm>
            <a:off x="2854444" y="3284984"/>
            <a:ext cx="2485289" cy="2485289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21" name="椭圆 20"/>
          <p:cNvSpPr/>
          <p:nvPr/>
        </p:nvSpPr>
        <p:spPr>
          <a:xfrm>
            <a:off x="5806772" y="1412776"/>
            <a:ext cx="576622" cy="57678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Impact MT Std" pitchFamily="34" charset="0"/>
                <a:ea typeface="微软雅黑" panose="020B0503020204020204" pitchFamily="34" charset="-122"/>
              </a:rPr>
              <a:t>1</a:t>
            </a:r>
            <a:endParaRPr lang="zh-CN" altLang="en-US" dirty="0">
              <a:latin typeface="Impact MT Std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6383910" y="1717608"/>
            <a:ext cx="1007039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093560" y="4320821"/>
            <a:ext cx="200196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CN" altLang="en-US" sz="2400" b="1" dirty="0">
                <a:solidFill>
                  <a:schemeClr val="bg1"/>
                </a:solidFill>
              </a:rPr>
              <a:t>品牌推广</a:t>
            </a:r>
            <a:endParaRPr lang="en-US" altLang="zh-CN" sz="2400" b="1" dirty="0">
              <a:solidFill>
                <a:schemeClr val="bg1"/>
              </a:solidFill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2854444" y="1268760"/>
            <a:ext cx="2485289" cy="2485289"/>
          </a:xfrm>
          <a:prstGeom prst="ellipse">
            <a:avLst/>
          </a:prstGeom>
          <a:solidFill>
            <a:srgbClr val="C000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标题 11"/>
          <p:cNvSpPr txBox="1"/>
          <p:nvPr/>
        </p:nvSpPr>
        <p:spPr>
          <a:xfrm>
            <a:off x="7413451" y="1497020"/>
            <a:ext cx="3865930" cy="79665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网媒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新浪、搜狐、今日头条、土豆、优酷、爱奇艺</a:t>
            </a:r>
            <a:r>
              <a:rPr lang="en-US" altLang="zh-CN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endParaRPr lang="en-US" altLang="zh-CN" sz="14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5806773" y="2132856"/>
            <a:ext cx="576622" cy="576785"/>
          </a:xfrm>
          <a:prstGeom prst="ellipse">
            <a:avLst/>
          </a:prstGeom>
          <a:solidFill>
            <a:srgbClr val="E62A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Impact MT Std" pitchFamily="34" charset="0"/>
                <a:ea typeface="微软雅黑" panose="020B0503020204020204" pitchFamily="34" charset="-122"/>
              </a:rPr>
              <a:t>2</a:t>
            </a:r>
            <a:endParaRPr lang="zh-CN" altLang="en-US" dirty="0">
              <a:latin typeface="Impact MT Std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6383911" y="2437688"/>
            <a:ext cx="1007039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标题 11"/>
          <p:cNvSpPr txBox="1"/>
          <p:nvPr/>
        </p:nvSpPr>
        <p:spPr>
          <a:xfrm>
            <a:off x="7413452" y="2217100"/>
            <a:ext cx="3865930" cy="79665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纸媒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报纸、杂志、</a:t>
            </a:r>
            <a:r>
              <a:rPr lang="en-US" altLang="zh-CN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DM</a:t>
            </a:r>
            <a:r>
              <a:rPr lang="zh-CN" altLang="en-US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刊物</a:t>
            </a:r>
            <a:r>
              <a:rPr lang="en-US" altLang="zh-CN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</a:p>
          <a:p>
            <a:pPr algn="l"/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椭圆 39"/>
          <p:cNvSpPr/>
          <p:nvPr/>
        </p:nvSpPr>
        <p:spPr>
          <a:xfrm>
            <a:off x="5806773" y="2869736"/>
            <a:ext cx="576622" cy="57678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Impact MT Std" pitchFamily="34" charset="0"/>
                <a:ea typeface="微软雅黑" panose="020B0503020204020204" pitchFamily="34" charset="-122"/>
              </a:rPr>
              <a:t>3</a:t>
            </a:r>
            <a:endParaRPr lang="zh-CN" altLang="en-US" dirty="0">
              <a:latin typeface="Impact MT Std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6383911" y="3174568"/>
            <a:ext cx="1007039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标题 11"/>
          <p:cNvSpPr txBox="1"/>
          <p:nvPr/>
        </p:nvSpPr>
        <p:spPr>
          <a:xfrm>
            <a:off x="7413452" y="2953980"/>
            <a:ext cx="3865930" cy="79665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影视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剧情植入、微电影</a:t>
            </a:r>
            <a:r>
              <a:rPr lang="en-US" altLang="zh-CN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</a:p>
          <a:p>
            <a:pPr algn="l"/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5806774" y="3589816"/>
            <a:ext cx="576622" cy="576785"/>
          </a:xfrm>
          <a:prstGeom prst="ellipse">
            <a:avLst/>
          </a:prstGeom>
          <a:solidFill>
            <a:srgbClr val="E62A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Impact MT Std" pitchFamily="34" charset="0"/>
                <a:ea typeface="微软雅黑" panose="020B0503020204020204" pitchFamily="34" charset="-122"/>
              </a:rPr>
              <a:t>4</a:t>
            </a:r>
            <a:endParaRPr lang="zh-CN" altLang="en-US" dirty="0">
              <a:latin typeface="Impact MT Std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46" name="直接连接符 45"/>
          <p:cNvCxnSpPr/>
          <p:nvPr/>
        </p:nvCxnSpPr>
        <p:spPr>
          <a:xfrm>
            <a:off x="6383912" y="3894648"/>
            <a:ext cx="1007039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标题 11"/>
          <p:cNvSpPr txBox="1"/>
          <p:nvPr/>
        </p:nvSpPr>
        <p:spPr>
          <a:xfrm>
            <a:off x="7413453" y="3674060"/>
            <a:ext cx="3865930" cy="79665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公益</a:t>
            </a:r>
          </a:p>
          <a:p>
            <a:pPr algn="l"/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椭圆 47"/>
          <p:cNvSpPr/>
          <p:nvPr/>
        </p:nvSpPr>
        <p:spPr>
          <a:xfrm>
            <a:off x="5806773" y="4309896"/>
            <a:ext cx="576622" cy="57678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Impact MT Std" pitchFamily="34" charset="0"/>
                <a:ea typeface="微软雅黑" panose="020B0503020204020204" pitchFamily="34" charset="-122"/>
              </a:rPr>
              <a:t>5</a:t>
            </a:r>
            <a:endParaRPr lang="zh-CN" altLang="en-US" dirty="0">
              <a:latin typeface="Impact MT Std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49" name="直接连接符 48"/>
          <p:cNvCxnSpPr/>
          <p:nvPr/>
        </p:nvCxnSpPr>
        <p:spPr>
          <a:xfrm>
            <a:off x="6383911" y="4614728"/>
            <a:ext cx="1007039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标题 11"/>
          <p:cNvSpPr txBox="1"/>
          <p:nvPr/>
        </p:nvSpPr>
        <p:spPr>
          <a:xfrm>
            <a:off x="7413452" y="4394140"/>
            <a:ext cx="3865930" cy="79665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赛事</a:t>
            </a:r>
            <a:r>
              <a:rPr lang="zh-CN" alt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</a:t>
            </a:r>
            <a:endParaRPr lang="zh-CN"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椭圆 50"/>
          <p:cNvSpPr/>
          <p:nvPr/>
        </p:nvSpPr>
        <p:spPr>
          <a:xfrm>
            <a:off x="5806774" y="5029976"/>
            <a:ext cx="576622" cy="576785"/>
          </a:xfrm>
          <a:prstGeom prst="ellipse">
            <a:avLst/>
          </a:prstGeom>
          <a:solidFill>
            <a:srgbClr val="E62A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Impact MT Std" pitchFamily="34" charset="0"/>
                <a:ea typeface="微软雅黑" panose="020B0503020204020204" pitchFamily="34" charset="-122"/>
              </a:rPr>
              <a:t>6</a:t>
            </a:r>
            <a:endParaRPr lang="zh-CN" altLang="en-US" dirty="0">
              <a:latin typeface="Impact MT Std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52" name="直接连接符 51"/>
          <p:cNvCxnSpPr/>
          <p:nvPr/>
        </p:nvCxnSpPr>
        <p:spPr>
          <a:xfrm>
            <a:off x="6383912" y="5334808"/>
            <a:ext cx="1007039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标题 11"/>
          <p:cNvSpPr txBox="1"/>
          <p:nvPr/>
        </p:nvSpPr>
        <p:spPr>
          <a:xfrm>
            <a:off x="7413453" y="5114220"/>
            <a:ext cx="3865930" cy="79665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新闻发布会</a:t>
            </a:r>
            <a:endParaRPr lang="zh-CN"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圆角矩形 73"/>
          <p:cNvSpPr/>
          <p:nvPr/>
        </p:nvSpPr>
        <p:spPr>
          <a:xfrm>
            <a:off x="11750215" y="1279292"/>
            <a:ext cx="972108" cy="54123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标题 4"/>
          <p:cNvSpPr txBox="1"/>
          <p:nvPr/>
        </p:nvSpPr>
        <p:spPr>
          <a:xfrm>
            <a:off x="11786219" y="1282726"/>
            <a:ext cx="648072" cy="53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-239117" y="1282726"/>
            <a:ext cx="1728192" cy="368112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-383132" y="1665978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4"/>
          <p:cNvSpPr txBox="1"/>
          <p:nvPr/>
        </p:nvSpPr>
        <p:spPr>
          <a:xfrm>
            <a:off x="48915" y="1303956"/>
            <a:ext cx="1224135" cy="332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品牌推广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标题 4"/>
          <p:cNvSpPr txBox="1"/>
          <p:nvPr/>
        </p:nvSpPr>
        <p:spPr>
          <a:xfrm>
            <a:off x="48916" y="1665978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服务升级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-383133" y="197651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标题 4"/>
          <p:cNvSpPr txBox="1"/>
          <p:nvPr/>
        </p:nvSpPr>
        <p:spPr>
          <a:xfrm>
            <a:off x="48915" y="197651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行业融合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-383133" y="228570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4"/>
          <p:cNvSpPr txBox="1"/>
          <p:nvPr/>
        </p:nvSpPr>
        <p:spPr>
          <a:xfrm>
            <a:off x="48915" y="228570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市场拓展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-383133" y="2591841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标题 4"/>
          <p:cNvSpPr txBox="1"/>
          <p:nvPr/>
        </p:nvSpPr>
        <p:spPr>
          <a:xfrm>
            <a:off x="48915" y="2591841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运营计划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12" descr="贝壳烧烤－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259" y="1484784"/>
            <a:ext cx="1916832" cy="1916832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52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52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50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000"/>
                            </p:stCondLst>
                            <p:childTnLst>
                              <p:par>
                                <p:cTn id="9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85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90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9500"/>
                            </p:stCondLst>
                            <p:childTnLst>
                              <p:par>
                                <p:cTn id="1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21" grpId="0" bldLvl="0" animBg="1"/>
      <p:bldP spid="23" grpId="0"/>
      <p:bldP spid="24" grpId="0" bldLvl="0" animBg="1"/>
      <p:bldP spid="26" grpId="0"/>
      <p:bldP spid="27" grpId="0" bldLvl="0" animBg="1"/>
      <p:bldP spid="29" grpId="0"/>
      <p:bldP spid="40" grpId="0" bldLvl="0" animBg="1"/>
      <p:bldP spid="44" grpId="0"/>
      <p:bldP spid="45" grpId="0" bldLvl="0" animBg="1"/>
      <p:bldP spid="47" grpId="0"/>
      <p:bldP spid="48" grpId="0" bldLvl="0" animBg="1"/>
      <p:bldP spid="50" grpId="0"/>
      <p:bldP spid="51" grpId="0" bldLvl="0" animBg="1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直接连接符 42"/>
          <p:cNvCxnSpPr/>
          <p:nvPr/>
        </p:nvCxnSpPr>
        <p:spPr>
          <a:xfrm>
            <a:off x="-53530" y="476672"/>
            <a:ext cx="12271797" cy="0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组合 79"/>
          <p:cNvGrpSpPr/>
          <p:nvPr/>
        </p:nvGrpSpPr>
        <p:grpSpPr>
          <a:xfrm>
            <a:off x="490049" y="80628"/>
            <a:ext cx="288032" cy="288032"/>
            <a:chOff x="624979" y="908720"/>
            <a:chExt cx="288032" cy="288032"/>
          </a:xfrm>
        </p:grpSpPr>
        <p:cxnSp>
          <p:nvCxnSpPr>
            <p:cNvPr id="81" name="直接连接符 80"/>
            <p:cNvCxnSpPr/>
            <p:nvPr/>
          </p:nvCxnSpPr>
          <p:spPr>
            <a:xfrm>
              <a:off x="624979" y="1196752"/>
              <a:ext cx="288032" cy="0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flipV="1">
              <a:off x="911622" y="908720"/>
              <a:ext cx="0" cy="288032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flipH="1" flipV="1">
              <a:off x="696987" y="980728"/>
              <a:ext cx="216024" cy="216024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燕尾形 19"/>
          <p:cNvSpPr/>
          <p:nvPr/>
        </p:nvSpPr>
        <p:spPr>
          <a:xfrm rot="5400000">
            <a:off x="1885119" y="2060848"/>
            <a:ext cx="360040" cy="576064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2065139" y="2636912"/>
            <a:ext cx="363640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2402137" y="2043061"/>
            <a:ext cx="1299210" cy="448945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r>
              <a:rPr lang="zh-CN" alt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共赢推广</a:t>
            </a:r>
          </a:p>
        </p:txBody>
      </p:sp>
      <p:sp>
        <p:nvSpPr>
          <p:cNvPr id="24" name="燕尾形 23"/>
          <p:cNvSpPr/>
          <p:nvPr/>
        </p:nvSpPr>
        <p:spPr>
          <a:xfrm rot="5400000">
            <a:off x="1885119" y="3429000"/>
            <a:ext cx="360040" cy="576064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2065139" y="4005064"/>
            <a:ext cx="363640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2402137" y="3411213"/>
            <a:ext cx="1299210" cy="448945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r>
              <a:rPr lang="zh-CN" alt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分享推广</a:t>
            </a:r>
            <a:endParaRPr lang="en-US" altLang="zh-CN" sz="2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燕尾形 27"/>
          <p:cNvSpPr/>
          <p:nvPr/>
        </p:nvSpPr>
        <p:spPr>
          <a:xfrm rot="5400000">
            <a:off x="1885119" y="4869160"/>
            <a:ext cx="360040" cy="576064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9" name="直接连接符 28"/>
          <p:cNvCxnSpPr/>
          <p:nvPr/>
        </p:nvCxnSpPr>
        <p:spPr>
          <a:xfrm>
            <a:off x="2065139" y="5445224"/>
            <a:ext cx="363640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/>
          <p:cNvSpPr/>
          <p:nvPr/>
        </p:nvSpPr>
        <p:spPr>
          <a:xfrm>
            <a:off x="2402137" y="4851373"/>
            <a:ext cx="1299210" cy="448945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r>
              <a:rPr lang="zh-CN" alt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服务推广</a:t>
            </a:r>
            <a:endParaRPr lang="en-US" altLang="zh-CN" sz="2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燕尾形 43"/>
          <p:cNvSpPr/>
          <p:nvPr/>
        </p:nvSpPr>
        <p:spPr>
          <a:xfrm rot="5400000">
            <a:off x="6601643" y="2060848"/>
            <a:ext cx="360040" cy="576064"/>
          </a:xfrm>
          <a:prstGeom prst="chevron">
            <a:avLst/>
          </a:prstGeom>
          <a:solidFill>
            <a:srgbClr val="E62A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45" name="直接连接符 44"/>
          <p:cNvCxnSpPr/>
          <p:nvPr/>
        </p:nvCxnSpPr>
        <p:spPr>
          <a:xfrm>
            <a:off x="6781663" y="2636912"/>
            <a:ext cx="363640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矩形 45"/>
          <p:cNvSpPr/>
          <p:nvPr/>
        </p:nvSpPr>
        <p:spPr>
          <a:xfrm>
            <a:off x="7118661" y="2043061"/>
            <a:ext cx="1299210" cy="448945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r>
              <a:rPr lang="zh-CN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素材推广</a:t>
            </a:r>
          </a:p>
        </p:txBody>
      </p:sp>
      <p:sp>
        <p:nvSpPr>
          <p:cNvPr id="48" name="燕尾形 47"/>
          <p:cNvSpPr/>
          <p:nvPr/>
        </p:nvSpPr>
        <p:spPr>
          <a:xfrm rot="5400000">
            <a:off x="6601643" y="3429000"/>
            <a:ext cx="360040" cy="576064"/>
          </a:xfrm>
          <a:prstGeom prst="chevron">
            <a:avLst/>
          </a:prstGeom>
          <a:solidFill>
            <a:srgbClr val="E62A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49" name="直接连接符 48"/>
          <p:cNvCxnSpPr/>
          <p:nvPr/>
        </p:nvCxnSpPr>
        <p:spPr>
          <a:xfrm>
            <a:off x="6781663" y="4005064"/>
            <a:ext cx="363640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 49"/>
          <p:cNvSpPr/>
          <p:nvPr/>
        </p:nvSpPr>
        <p:spPr>
          <a:xfrm>
            <a:off x="7118661" y="3411213"/>
            <a:ext cx="1299210" cy="448945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r>
              <a:rPr lang="zh-CN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讲座推广</a:t>
            </a:r>
          </a:p>
        </p:txBody>
      </p:sp>
      <p:sp>
        <p:nvSpPr>
          <p:cNvPr id="52" name="燕尾形 51"/>
          <p:cNvSpPr/>
          <p:nvPr/>
        </p:nvSpPr>
        <p:spPr>
          <a:xfrm rot="5400000">
            <a:off x="6601643" y="4869160"/>
            <a:ext cx="360040" cy="576064"/>
          </a:xfrm>
          <a:prstGeom prst="chevron">
            <a:avLst/>
          </a:prstGeom>
          <a:solidFill>
            <a:srgbClr val="E62A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53" name="直接连接符 52"/>
          <p:cNvCxnSpPr/>
          <p:nvPr/>
        </p:nvCxnSpPr>
        <p:spPr>
          <a:xfrm>
            <a:off x="6781663" y="5445224"/>
            <a:ext cx="363640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矩形 53"/>
          <p:cNvSpPr/>
          <p:nvPr/>
        </p:nvSpPr>
        <p:spPr>
          <a:xfrm>
            <a:off x="7118661" y="4851373"/>
            <a:ext cx="1299210" cy="448945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r>
              <a:rPr lang="zh-CN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门户推广</a:t>
            </a:r>
          </a:p>
        </p:txBody>
      </p:sp>
      <p:sp>
        <p:nvSpPr>
          <p:cNvPr id="76" name="圆角矩形 75"/>
          <p:cNvSpPr/>
          <p:nvPr/>
        </p:nvSpPr>
        <p:spPr>
          <a:xfrm>
            <a:off x="11750215" y="1279292"/>
            <a:ext cx="972108" cy="54123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标题 4"/>
          <p:cNvSpPr txBox="1"/>
          <p:nvPr/>
        </p:nvSpPr>
        <p:spPr>
          <a:xfrm>
            <a:off x="11786219" y="1282726"/>
            <a:ext cx="648072" cy="53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-239117" y="1282726"/>
            <a:ext cx="1728192" cy="368112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圆角矩形 2"/>
          <p:cNvSpPr/>
          <p:nvPr/>
        </p:nvSpPr>
        <p:spPr>
          <a:xfrm>
            <a:off x="-383132" y="1665978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标题 4"/>
          <p:cNvSpPr txBox="1"/>
          <p:nvPr/>
        </p:nvSpPr>
        <p:spPr>
          <a:xfrm>
            <a:off x="48915" y="1303956"/>
            <a:ext cx="1224135" cy="332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品牌推广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标题 4"/>
          <p:cNvSpPr txBox="1"/>
          <p:nvPr/>
        </p:nvSpPr>
        <p:spPr>
          <a:xfrm>
            <a:off x="48916" y="1665978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服务升级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-383133" y="197651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标题 4"/>
          <p:cNvSpPr txBox="1"/>
          <p:nvPr/>
        </p:nvSpPr>
        <p:spPr>
          <a:xfrm>
            <a:off x="48915" y="197651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行业融合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-383133" y="228570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标题 4"/>
          <p:cNvSpPr txBox="1"/>
          <p:nvPr/>
        </p:nvSpPr>
        <p:spPr>
          <a:xfrm>
            <a:off x="48915" y="228570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市场拓展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-383133" y="2591841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标题 4"/>
          <p:cNvSpPr txBox="1"/>
          <p:nvPr/>
        </p:nvSpPr>
        <p:spPr>
          <a:xfrm>
            <a:off x="48915" y="2591841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运营计划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065139" y="2636912"/>
            <a:ext cx="3168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非竞品战略合作推广，降低成本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6889675" y="2636912"/>
            <a:ext cx="4032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创新广告模板设计</a:t>
            </a:r>
            <a:r>
              <a:rPr kumimoji="1"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分享至素材平台间接推广</a:t>
            </a:r>
          </a:p>
        </p:txBody>
      </p:sp>
      <p:sp>
        <p:nvSpPr>
          <p:cNvPr id="41" name="文本框 40"/>
          <p:cNvSpPr txBox="1"/>
          <p:nvPr/>
        </p:nvSpPr>
        <p:spPr>
          <a:xfrm>
            <a:off x="2065139" y="4005064"/>
            <a:ext cx="4032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联合关联性行业伙伴共享推广</a:t>
            </a:r>
            <a:r>
              <a:rPr kumimoji="1"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扩大推广力度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6745659" y="4005064"/>
            <a:ext cx="4320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标准化项目案例植入行业课件，提升品牌权威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1993131" y="5445224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好服务是最好的推广手段</a:t>
            </a:r>
          </a:p>
        </p:txBody>
      </p:sp>
      <p:sp>
        <p:nvSpPr>
          <p:cNvPr id="51" name="文本框 50"/>
          <p:cNvSpPr txBox="1"/>
          <p:nvPr/>
        </p:nvSpPr>
        <p:spPr>
          <a:xfrm>
            <a:off x="6745659" y="5445224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行业垂直门户网站</a:t>
            </a:r>
            <a:r>
              <a:rPr kumimoji="1"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微信平台直线推广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0"/>
                            </p:stCondLst>
                            <p:childTnLst>
                              <p:par>
                                <p:cTn id="63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000"/>
                            </p:stCondLst>
                            <p:childTnLst>
                              <p:par>
                                <p:cTn id="8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4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4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000"/>
                            </p:stCondLst>
                            <p:childTnLst>
                              <p:par>
                                <p:cTn id="9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4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4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65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7000"/>
                            </p:stCondLst>
                            <p:childTnLst>
                              <p:par>
                                <p:cTn id="12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4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4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/>
      <p:bldP spid="24" grpId="0" animBg="1"/>
      <p:bldP spid="26" grpId="0"/>
      <p:bldP spid="28" grpId="0" animBg="1"/>
      <p:bldP spid="40" grpId="0"/>
      <p:bldP spid="44" grpId="0" animBg="1"/>
      <p:bldP spid="46" grpId="0"/>
      <p:bldP spid="48" grpId="0" animBg="1"/>
      <p:bldP spid="50" grpId="0"/>
      <p:bldP spid="52" grpId="0" animBg="1"/>
      <p:bldP spid="54" grpId="0"/>
      <p:bldP spid="13" grpId="0"/>
      <p:bldP spid="39" grpId="0"/>
      <p:bldP spid="41" grpId="0"/>
      <p:bldP spid="42" grpId="0"/>
      <p:bldP spid="47" grpId="0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直接连接符 42"/>
          <p:cNvCxnSpPr/>
          <p:nvPr/>
        </p:nvCxnSpPr>
        <p:spPr>
          <a:xfrm>
            <a:off x="-53530" y="476672"/>
            <a:ext cx="12271797" cy="0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组合 79"/>
          <p:cNvGrpSpPr/>
          <p:nvPr/>
        </p:nvGrpSpPr>
        <p:grpSpPr>
          <a:xfrm>
            <a:off x="490049" y="80628"/>
            <a:ext cx="288032" cy="288032"/>
            <a:chOff x="624979" y="908720"/>
            <a:chExt cx="288032" cy="288032"/>
          </a:xfrm>
        </p:grpSpPr>
        <p:cxnSp>
          <p:nvCxnSpPr>
            <p:cNvPr id="81" name="直接连接符 80"/>
            <p:cNvCxnSpPr/>
            <p:nvPr/>
          </p:nvCxnSpPr>
          <p:spPr>
            <a:xfrm>
              <a:off x="624979" y="1196752"/>
              <a:ext cx="288032" cy="0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flipV="1">
              <a:off x="911622" y="908720"/>
              <a:ext cx="0" cy="288032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flipH="1" flipV="1">
              <a:off x="696987" y="980728"/>
              <a:ext cx="216024" cy="216024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组合 64"/>
          <p:cNvGrpSpPr/>
          <p:nvPr/>
        </p:nvGrpSpPr>
        <p:grpSpPr>
          <a:xfrm>
            <a:off x="6338019" y="2318544"/>
            <a:ext cx="831850" cy="830262"/>
            <a:chOff x="3241675" y="2678113"/>
            <a:chExt cx="831850" cy="830262"/>
          </a:xfrm>
        </p:grpSpPr>
        <p:sp>
          <p:nvSpPr>
            <p:cNvPr id="66" name="Oval 7"/>
            <p:cNvSpPr>
              <a:spLocks noChangeArrowheads="1"/>
            </p:cNvSpPr>
            <p:nvPr/>
          </p:nvSpPr>
          <p:spPr bwMode="auto">
            <a:xfrm>
              <a:off x="3241675" y="2678113"/>
              <a:ext cx="831850" cy="830262"/>
            </a:xfrm>
            <a:prstGeom prst="ellipse">
              <a:avLst/>
            </a:prstGeom>
            <a:solidFill>
              <a:srgbClr val="E62A2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7" name="Freeform 10"/>
            <p:cNvSpPr>
              <a:spLocks noEditPoints="1"/>
            </p:cNvSpPr>
            <p:nvPr/>
          </p:nvSpPr>
          <p:spPr bwMode="auto">
            <a:xfrm>
              <a:off x="3376613" y="2879725"/>
              <a:ext cx="396875" cy="361950"/>
            </a:xfrm>
            <a:custGeom>
              <a:avLst/>
              <a:gdLst>
                <a:gd name="T0" fmla="*/ 568 w 580"/>
                <a:gd name="T1" fmla="*/ 207 h 528"/>
                <a:gd name="T2" fmla="*/ 580 w 580"/>
                <a:gd name="T3" fmla="*/ 207 h 528"/>
                <a:gd name="T4" fmla="*/ 292 w 580"/>
                <a:gd name="T5" fmla="*/ 0 h 528"/>
                <a:gd name="T6" fmla="*/ 0 w 580"/>
                <a:gd name="T7" fmla="*/ 244 h 528"/>
                <a:gd name="T8" fmla="*/ 114 w 580"/>
                <a:gd name="T9" fmla="*/ 438 h 528"/>
                <a:gd name="T10" fmla="*/ 117 w 580"/>
                <a:gd name="T11" fmla="*/ 440 h 528"/>
                <a:gd name="T12" fmla="*/ 89 w 580"/>
                <a:gd name="T13" fmla="*/ 528 h 528"/>
                <a:gd name="T14" fmla="*/ 194 w 580"/>
                <a:gd name="T15" fmla="*/ 475 h 528"/>
                <a:gd name="T16" fmla="*/ 199 w 580"/>
                <a:gd name="T17" fmla="*/ 476 h 528"/>
                <a:gd name="T18" fmla="*/ 292 w 580"/>
                <a:gd name="T19" fmla="*/ 488 h 528"/>
                <a:gd name="T20" fmla="*/ 311 w 580"/>
                <a:gd name="T21" fmla="*/ 488 h 528"/>
                <a:gd name="T22" fmla="*/ 302 w 580"/>
                <a:gd name="T23" fmla="*/ 430 h 528"/>
                <a:gd name="T24" fmla="*/ 568 w 580"/>
                <a:gd name="T25" fmla="*/ 207 h 528"/>
                <a:gd name="T26" fmla="*/ 393 w 580"/>
                <a:gd name="T27" fmla="*/ 121 h 528"/>
                <a:gd name="T28" fmla="*/ 393 w 580"/>
                <a:gd name="T29" fmla="*/ 121 h 528"/>
                <a:gd name="T30" fmla="*/ 434 w 580"/>
                <a:gd name="T31" fmla="*/ 160 h 528"/>
                <a:gd name="T32" fmla="*/ 393 w 580"/>
                <a:gd name="T33" fmla="*/ 200 h 528"/>
                <a:gd name="T34" fmla="*/ 352 w 580"/>
                <a:gd name="T35" fmla="*/ 160 h 528"/>
                <a:gd name="T36" fmla="*/ 393 w 580"/>
                <a:gd name="T37" fmla="*/ 121 h 528"/>
                <a:gd name="T38" fmla="*/ 190 w 580"/>
                <a:gd name="T39" fmla="*/ 200 h 528"/>
                <a:gd name="T40" fmla="*/ 190 w 580"/>
                <a:gd name="T41" fmla="*/ 200 h 528"/>
                <a:gd name="T42" fmla="*/ 149 w 580"/>
                <a:gd name="T43" fmla="*/ 160 h 528"/>
                <a:gd name="T44" fmla="*/ 190 w 580"/>
                <a:gd name="T45" fmla="*/ 121 h 528"/>
                <a:gd name="T46" fmla="*/ 231 w 580"/>
                <a:gd name="T47" fmla="*/ 160 h 528"/>
                <a:gd name="T48" fmla="*/ 190 w 580"/>
                <a:gd name="T49" fmla="*/ 20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80" h="528">
                  <a:moveTo>
                    <a:pt x="568" y="207"/>
                  </a:moveTo>
                  <a:cubicBezTo>
                    <a:pt x="572" y="207"/>
                    <a:pt x="576" y="207"/>
                    <a:pt x="580" y="207"/>
                  </a:cubicBezTo>
                  <a:cubicBezTo>
                    <a:pt x="559" y="90"/>
                    <a:pt x="438" y="0"/>
                    <a:pt x="292" y="0"/>
                  </a:cubicBezTo>
                  <a:cubicBezTo>
                    <a:pt x="130" y="0"/>
                    <a:pt x="0" y="110"/>
                    <a:pt x="0" y="244"/>
                  </a:cubicBezTo>
                  <a:cubicBezTo>
                    <a:pt x="0" y="323"/>
                    <a:pt x="45" y="394"/>
                    <a:pt x="114" y="438"/>
                  </a:cubicBezTo>
                  <a:cubicBezTo>
                    <a:pt x="115" y="439"/>
                    <a:pt x="117" y="440"/>
                    <a:pt x="117" y="440"/>
                  </a:cubicBezTo>
                  <a:lnTo>
                    <a:pt x="89" y="528"/>
                  </a:lnTo>
                  <a:lnTo>
                    <a:pt x="194" y="475"/>
                  </a:lnTo>
                  <a:cubicBezTo>
                    <a:pt x="194" y="475"/>
                    <a:pt x="198" y="476"/>
                    <a:pt x="199" y="476"/>
                  </a:cubicBezTo>
                  <a:cubicBezTo>
                    <a:pt x="228" y="484"/>
                    <a:pt x="259" y="488"/>
                    <a:pt x="292" y="488"/>
                  </a:cubicBezTo>
                  <a:cubicBezTo>
                    <a:pt x="298" y="488"/>
                    <a:pt x="305" y="488"/>
                    <a:pt x="311" y="488"/>
                  </a:cubicBezTo>
                  <a:cubicBezTo>
                    <a:pt x="305" y="469"/>
                    <a:pt x="302" y="450"/>
                    <a:pt x="302" y="430"/>
                  </a:cubicBezTo>
                  <a:cubicBezTo>
                    <a:pt x="302" y="307"/>
                    <a:pt x="421" y="207"/>
                    <a:pt x="568" y="207"/>
                  </a:cubicBezTo>
                  <a:close/>
                  <a:moveTo>
                    <a:pt x="393" y="121"/>
                  </a:moveTo>
                  <a:lnTo>
                    <a:pt x="393" y="121"/>
                  </a:lnTo>
                  <a:cubicBezTo>
                    <a:pt x="416" y="121"/>
                    <a:pt x="434" y="138"/>
                    <a:pt x="434" y="160"/>
                  </a:cubicBezTo>
                  <a:cubicBezTo>
                    <a:pt x="434" y="182"/>
                    <a:pt x="416" y="200"/>
                    <a:pt x="393" y="200"/>
                  </a:cubicBezTo>
                  <a:cubicBezTo>
                    <a:pt x="370" y="200"/>
                    <a:pt x="352" y="182"/>
                    <a:pt x="352" y="160"/>
                  </a:cubicBezTo>
                  <a:cubicBezTo>
                    <a:pt x="352" y="138"/>
                    <a:pt x="370" y="121"/>
                    <a:pt x="393" y="121"/>
                  </a:cubicBezTo>
                  <a:close/>
                  <a:moveTo>
                    <a:pt x="190" y="200"/>
                  </a:moveTo>
                  <a:lnTo>
                    <a:pt x="190" y="200"/>
                  </a:lnTo>
                  <a:cubicBezTo>
                    <a:pt x="167" y="200"/>
                    <a:pt x="149" y="182"/>
                    <a:pt x="149" y="160"/>
                  </a:cubicBezTo>
                  <a:cubicBezTo>
                    <a:pt x="149" y="138"/>
                    <a:pt x="167" y="121"/>
                    <a:pt x="190" y="121"/>
                  </a:cubicBezTo>
                  <a:cubicBezTo>
                    <a:pt x="213" y="121"/>
                    <a:pt x="231" y="138"/>
                    <a:pt x="231" y="160"/>
                  </a:cubicBezTo>
                  <a:cubicBezTo>
                    <a:pt x="231" y="182"/>
                    <a:pt x="213" y="200"/>
                    <a:pt x="190" y="2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8" name="Freeform 11"/>
            <p:cNvSpPr>
              <a:spLocks noEditPoints="1"/>
            </p:cNvSpPr>
            <p:nvPr/>
          </p:nvSpPr>
          <p:spPr bwMode="auto">
            <a:xfrm>
              <a:off x="3598863" y="3033713"/>
              <a:ext cx="336550" cy="306387"/>
            </a:xfrm>
            <a:custGeom>
              <a:avLst/>
              <a:gdLst>
                <a:gd name="T0" fmla="*/ 0 w 493"/>
                <a:gd name="T1" fmla="*/ 206 h 446"/>
                <a:gd name="T2" fmla="*/ 247 w 493"/>
                <a:gd name="T3" fmla="*/ 412 h 446"/>
                <a:gd name="T4" fmla="*/ 325 w 493"/>
                <a:gd name="T5" fmla="*/ 402 h 446"/>
                <a:gd name="T6" fmla="*/ 329 w 493"/>
                <a:gd name="T7" fmla="*/ 401 h 446"/>
                <a:gd name="T8" fmla="*/ 418 w 493"/>
                <a:gd name="T9" fmla="*/ 446 h 446"/>
                <a:gd name="T10" fmla="*/ 394 w 493"/>
                <a:gd name="T11" fmla="*/ 371 h 446"/>
                <a:gd name="T12" fmla="*/ 397 w 493"/>
                <a:gd name="T13" fmla="*/ 370 h 446"/>
                <a:gd name="T14" fmla="*/ 493 w 493"/>
                <a:gd name="T15" fmla="*/ 206 h 446"/>
                <a:gd name="T16" fmla="*/ 247 w 493"/>
                <a:gd name="T17" fmla="*/ 0 h 446"/>
                <a:gd name="T18" fmla="*/ 0 w 493"/>
                <a:gd name="T19" fmla="*/ 206 h 446"/>
                <a:gd name="T20" fmla="*/ 298 w 493"/>
                <a:gd name="T21" fmla="*/ 135 h 446"/>
                <a:gd name="T22" fmla="*/ 298 w 493"/>
                <a:gd name="T23" fmla="*/ 135 h 446"/>
                <a:gd name="T24" fmla="*/ 333 w 493"/>
                <a:gd name="T25" fmla="*/ 102 h 446"/>
                <a:gd name="T26" fmla="*/ 367 w 493"/>
                <a:gd name="T27" fmla="*/ 135 h 446"/>
                <a:gd name="T28" fmla="*/ 333 w 493"/>
                <a:gd name="T29" fmla="*/ 169 h 446"/>
                <a:gd name="T30" fmla="*/ 298 w 493"/>
                <a:gd name="T31" fmla="*/ 135 h 446"/>
                <a:gd name="T32" fmla="*/ 127 w 493"/>
                <a:gd name="T33" fmla="*/ 135 h 446"/>
                <a:gd name="T34" fmla="*/ 127 w 493"/>
                <a:gd name="T35" fmla="*/ 135 h 446"/>
                <a:gd name="T36" fmla="*/ 161 w 493"/>
                <a:gd name="T37" fmla="*/ 102 h 446"/>
                <a:gd name="T38" fmla="*/ 196 w 493"/>
                <a:gd name="T39" fmla="*/ 135 h 446"/>
                <a:gd name="T40" fmla="*/ 161 w 493"/>
                <a:gd name="T41" fmla="*/ 169 h 446"/>
                <a:gd name="T42" fmla="*/ 127 w 493"/>
                <a:gd name="T43" fmla="*/ 135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3" h="446">
                  <a:moveTo>
                    <a:pt x="0" y="206"/>
                  </a:moveTo>
                  <a:cubicBezTo>
                    <a:pt x="0" y="320"/>
                    <a:pt x="111" y="412"/>
                    <a:pt x="247" y="412"/>
                  </a:cubicBezTo>
                  <a:cubicBezTo>
                    <a:pt x="274" y="412"/>
                    <a:pt x="300" y="409"/>
                    <a:pt x="325" y="402"/>
                  </a:cubicBezTo>
                  <a:cubicBezTo>
                    <a:pt x="326" y="401"/>
                    <a:pt x="329" y="401"/>
                    <a:pt x="329" y="401"/>
                  </a:cubicBezTo>
                  <a:lnTo>
                    <a:pt x="418" y="446"/>
                  </a:lnTo>
                  <a:lnTo>
                    <a:pt x="394" y="371"/>
                  </a:lnTo>
                  <a:cubicBezTo>
                    <a:pt x="394" y="371"/>
                    <a:pt x="396" y="370"/>
                    <a:pt x="397" y="370"/>
                  </a:cubicBezTo>
                  <a:cubicBezTo>
                    <a:pt x="455" y="332"/>
                    <a:pt x="493" y="273"/>
                    <a:pt x="493" y="206"/>
                  </a:cubicBezTo>
                  <a:cubicBezTo>
                    <a:pt x="493" y="92"/>
                    <a:pt x="383" y="0"/>
                    <a:pt x="247" y="0"/>
                  </a:cubicBezTo>
                  <a:cubicBezTo>
                    <a:pt x="111" y="0"/>
                    <a:pt x="0" y="92"/>
                    <a:pt x="0" y="206"/>
                  </a:cubicBezTo>
                  <a:close/>
                  <a:moveTo>
                    <a:pt x="298" y="135"/>
                  </a:moveTo>
                  <a:lnTo>
                    <a:pt x="298" y="135"/>
                  </a:lnTo>
                  <a:cubicBezTo>
                    <a:pt x="298" y="117"/>
                    <a:pt x="314" y="102"/>
                    <a:pt x="333" y="102"/>
                  </a:cubicBezTo>
                  <a:cubicBezTo>
                    <a:pt x="352" y="102"/>
                    <a:pt x="367" y="117"/>
                    <a:pt x="367" y="135"/>
                  </a:cubicBezTo>
                  <a:cubicBezTo>
                    <a:pt x="367" y="154"/>
                    <a:pt x="352" y="169"/>
                    <a:pt x="333" y="169"/>
                  </a:cubicBezTo>
                  <a:cubicBezTo>
                    <a:pt x="314" y="169"/>
                    <a:pt x="298" y="154"/>
                    <a:pt x="298" y="135"/>
                  </a:cubicBezTo>
                  <a:close/>
                  <a:moveTo>
                    <a:pt x="127" y="135"/>
                  </a:moveTo>
                  <a:lnTo>
                    <a:pt x="127" y="135"/>
                  </a:lnTo>
                  <a:cubicBezTo>
                    <a:pt x="127" y="117"/>
                    <a:pt x="142" y="102"/>
                    <a:pt x="161" y="102"/>
                  </a:cubicBezTo>
                  <a:cubicBezTo>
                    <a:pt x="180" y="102"/>
                    <a:pt x="196" y="117"/>
                    <a:pt x="196" y="135"/>
                  </a:cubicBezTo>
                  <a:cubicBezTo>
                    <a:pt x="196" y="154"/>
                    <a:pt x="180" y="169"/>
                    <a:pt x="161" y="169"/>
                  </a:cubicBezTo>
                  <a:cubicBezTo>
                    <a:pt x="142" y="169"/>
                    <a:pt x="127" y="154"/>
                    <a:pt x="127" y="1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5822082" y="1124744"/>
            <a:ext cx="831850" cy="831850"/>
            <a:chOff x="2725738" y="1484313"/>
            <a:chExt cx="831850" cy="831850"/>
          </a:xfrm>
        </p:grpSpPr>
        <p:sp>
          <p:nvSpPr>
            <p:cNvPr id="70" name="Oval 6"/>
            <p:cNvSpPr>
              <a:spLocks noChangeArrowheads="1"/>
            </p:cNvSpPr>
            <p:nvPr/>
          </p:nvSpPr>
          <p:spPr bwMode="auto">
            <a:xfrm>
              <a:off x="2725738" y="1484313"/>
              <a:ext cx="831850" cy="831850"/>
            </a:xfrm>
            <a:prstGeom prst="ellipse">
              <a:avLst/>
            </a:prstGeom>
            <a:solidFill>
              <a:srgbClr val="E62A2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1" name="Freeform 12"/>
            <p:cNvSpPr/>
            <p:nvPr/>
          </p:nvSpPr>
          <p:spPr bwMode="auto">
            <a:xfrm>
              <a:off x="2851150" y="1598613"/>
              <a:ext cx="573087" cy="544512"/>
            </a:xfrm>
            <a:custGeom>
              <a:avLst/>
              <a:gdLst>
                <a:gd name="T0" fmla="*/ 244 w 836"/>
                <a:gd name="T1" fmla="*/ 537 h 795"/>
                <a:gd name="T2" fmla="*/ 510 w 836"/>
                <a:gd name="T3" fmla="*/ 376 h 795"/>
                <a:gd name="T4" fmla="*/ 187 w 836"/>
                <a:gd name="T5" fmla="*/ 332 h 795"/>
                <a:gd name="T6" fmla="*/ 619 w 836"/>
                <a:gd name="T7" fmla="*/ 327 h 795"/>
                <a:gd name="T8" fmla="*/ 619 w 836"/>
                <a:gd name="T9" fmla="*/ 358 h 795"/>
                <a:gd name="T10" fmla="*/ 374 w 836"/>
                <a:gd name="T11" fmla="*/ 533 h 795"/>
                <a:gd name="T12" fmla="*/ 635 w 836"/>
                <a:gd name="T13" fmla="*/ 554 h 795"/>
                <a:gd name="T14" fmla="*/ 627 w 836"/>
                <a:gd name="T15" fmla="*/ 508 h 795"/>
                <a:gd name="T16" fmla="*/ 836 w 836"/>
                <a:gd name="T17" fmla="*/ 304 h 795"/>
                <a:gd name="T18" fmla="*/ 547 w 836"/>
                <a:gd name="T19" fmla="*/ 262 h 795"/>
                <a:gd name="T20" fmla="*/ 418 w 836"/>
                <a:gd name="T21" fmla="*/ 0 h 795"/>
                <a:gd name="T22" fmla="*/ 289 w 836"/>
                <a:gd name="T23" fmla="*/ 262 h 795"/>
                <a:gd name="T24" fmla="*/ 0 w 836"/>
                <a:gd name="T25" fmla="*/ 304 h 795"/>
                <a:gd name="T26" fmla="*/ 209 w 836"/>
                <a:gd name="T27" fmla="*/ 508 h 795"/>
                <a:gd name="T28" fmla="*/ 159 w 836"/>
                <a:gd name="T29" fmla="*/ 795 h 795"/>
                <a:gd name="T30" fmla="*/ 418 w 836"/>
                <a:gd name="T31" fmla="*/ 660 h 795"/>
                <a:gd name="T32" fmla="*/ 676 w 836"/>
                <a:gd name="T33" fmla="*/ 795 h 795"/>
                <a:gd name="T34" fmla="*/ 636 w 836"/>
                <a:gd name="T35" fmla="*/ 559 h 795"/>
                <a:gd name="T36" fmla="*/ 244 w 836"/>
                <a:gd name="T37" fmla="*/ 576 h 795"/>
                <a:gd name="T38" fmla="*/ 244 w 836"/>
                <a:gd name="T39" fmla="*/ 537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36" h="795">
                  <a:moveTo>
                    <a:pt x="244" y="537"/>
                  </a:moveTo>
                  <a:cubicBezTo>
                    <a:pt x="263" y="515"/>
                    <a:pt x="510" y="376"/>
                    <a:pt x="510" y="376"/>
                  </a:cubicBezTo>
                  <a:lnTo>
                    <a:pt x="187" y="332"/>
                  </a:lnTo>
                  <a:lnTo>
                    <a:pt x="619" y="327"/>
                  </a:lnTo>
                  <a:cubicBezTo>
                    <a:pt x="619" y="327"/>
                    <a:pt x="634" y="340"/>
                    <a:pt x="619" y="358"/>
                  </a:cubicBezTo>
                  <a:cubicBezTo>
                    <a:pt x="603" y="376"/>
                    <a:pt x="374" y="533"/>
                    <a:pt x="374" y="533"/>
                  </a:cubicBezTo>
                  <a:lnTo>
                    <a:pt x="635" y="554"/>
                  </a:lnTo>
                  <a:lnTo>
                    <a:pt x="627" y="508"/>
                  </a:lnTo>
                  <a:lnTo>
                    <a:pt x="836" y="304"/>
                  </a:lnTo>
                  <a:lnTo>
                    <a:pt x="547" y="262"/>
                  </a:lnTo>
                  <a:lnTo>
                    <a:pt x="418" y="0"/>
                  </a:lnTo>
                  <a:lnTo>
                    <a:pt x="289" y="262"/>
                  </a:lnTo>
                  <a:lnTo>
                    <a:pt x="0" y="304"/>
                  </a:lnTo>
                  <a:lnTo>
                    <a:pt x="209" y="508"/>
                  </a:lnTo>
                  <a:lnTo>
                    <a:pt x="159" y="795"/>
                  </a:lnTo>
                  <a:lnTo>
                    <a:pt x="418" y="660"/>
                  </a:lnTo>
                  <a:lnTo>
                    <a:pt x="676" y="795"/>
                  </a:lnTo>
                  <a:lnTo>
                    <a:pt x="636" y="559"/>
                  </a:lnTo>
                  <a:lnTo>
                    <a:pt x="244" y="576"/>
                  </a:lnTo>
                  <a:cubicBezTo>
                    <a:pt x="244" y="576"/>
                    <a:pt x="225" y="559"/>
                    <a:pt x="244" y="5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2" name="Freeform 13"/>
            <p:cNvSpPr/>
            <p:nvPr/>
          </p:nvSpPr>
          <p:spPr bwMode="auto">
            <a:xfrm>
              <a:off x="3286125" y="1978025"/>
              <a:ext cx="30162" cy="3175"/>
            </a:xfrm>
            <a:custGeom>
              <a:avLst/>
              <a:gdLst>
                <a:gd name="T0" fmla="*/ 0 w 43"/>
                <a:gd name="T1" fmla="*/ 0 h 5"/>
                <a:gd name="T2" fmla="*/ 1 w 43"/>
                <a:gd name="T3" fmla="*/ 5 h 5"/>
                <a:gd name="T4" fmla="*/ 43 w 43"/>
                <a:gd name="T5" fmla="*/ 3 h 5"/>
                <a:gd name="T6" fmla="*/ 0 w 4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5">
                  <a:moveTo>
                    <a:pt x="0" y="0"/>
                  </a:moveTo>
                  <a:lnTo>
                    <a:pt x="1" y="5"/>
                  </a:lnTo>
                  <a:lnTo>
                    <a:pt x="4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6338019" y="3774281"/>
            <a:ext cx="831850" cy="831850"/>
            <a:chOff x="3241675" y="4133850"/>
            <a:chExt cx="831850" cy="831850"/>
          </a:xfrm>
        </p:grpSpPr>
        <p:sp>
          <p:nvSpPr>
            <p:cNvPr id="74" name="Oval 9"/>
            <p:cNvSpPr>
              <a:spLocks noChangeArrowheads="1"/>
            </p:cNvSpPr>
            <p:nvPr/>
          </p:nvSpPr>
          <p:spPr bwMode="auto">
            <a:xfrm>
              <a:off x="3241675" y="4133850"/>
              <a:ext cx="831850" cy="831850"/>
            </a:xfrm>
            <a:prstGeom prst="ellipse">
              <a:avLst/>
            </a:prstGeom>
            <a:solidFill>
              <a:srgbClr val="E62A2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5" name="Freeform 14"/>
            <p:cNvSpPr>
              <a:spLocks noEditPoints="1"/>
            </p:cNvSpPr>
            <p:nvPr/>
          </p:nvSpPr>
          <p:spPr bwMode="auto">
            <a:xfrm>
              <a:off x="3379788" y="4394200"/>
              <a:ext cx="482600" cy="384175"/>
            </a:xfrm>
            <a:custGeom>
              <a:avLst/>
              <a:gdLst>
                <a:gd name="T0" fmla="*/ 580 w 704"/>
                <a:gd name="T1" fmla="*/ 236 h 561"/>
                <a:gd name="T2" fmla="*/ 564 w 704"/>
                <a:gd name="T3" fmla="*/ 214 h 561"/>
                <a:gd name="T4" fmla="*/ 558 w 704"/>
                <a:gd name="T5" fmla="*/ 130 h 561"/>
                <a:gd name="T6" fmla="*/ 409 w 704"/>
                <a:gd name="T7" fmla="*/ 136 h 561"/>
                <a:gd name="T8" fmla="*/ 385 w 704"/>
                <a:gd name="T9" fmla="*/ 99 h 561"/>
                <a:gd name="T10" fmla="*/ 264 w 704"/>
                <a:gd name="T11" fmla="*/ 37 h 561"/>
                <a:gd name="T12" fmla="*/ 64 w 704"/>
                <a:gd name="T13" fmla="*/ 203 h 561"/>
                <a:gd name="T14" fmla="*/ 8 w 704"/>
                <a:gd name="T15" fmla="*/ 355 h 561"/>
                <a:gd name="T16" fmla="*/ 301 w 704"/>
                <a:gd name="T17" fmla="*/ 551 h 561"/>
                <a:gd name="T18" fmla="*/ 652 w 704"/>
                <a:gd name="T19" fmla="*/ 396 h 561"/>
                <a:gd name="T20" fmla="*/ 580 w 704"/>
                <a:gd name="T21" fmla="*/ 236 h 561"/>
                <a:gd name="T22" fmla="*/ 310 w 704"/>
                <a:gd name="T23" fmla="*/ 510 h 561"/>
                <a:gd name="T24" fmla="*/ 310 w 704"/>
                <a:gd name="T25" fmla="*/ 510 h 561"/>
                <a:gd name="T26" fmla="*/ 82 w 704"/>
                <a:gd name="T27" fmla="*/ 368 h 561"/>
                <a:gd name="T28" fmla="*/ 310 w 704"/>
                <a:gd name="T29" fmla="*/ 210 h 561"/>
                <a:gd name="T30" fmla="*/ 539 w 704"/>
                <a:gd name="T31" fmla="*/ 340 h 561"/>
                <a:gd name="T32" fmla="*/ 310 w 704"/>
                <a:gd name="T33" fmla="*/ 510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4" h="561">
                  <a:moveTo>
                    <a:pt x="580" y="236"/>
                  </a:moveTo>
                  <a:cubicBezTo>
                    <a:pt x="550" y="230"/>
                    <a:pt x="564" y="214"/>
                    <a:pt x="564" y="214"/>
                  </a:cubicBezTo>
                  <a:cubicBezTo>
                    <a:pt x="564" y="214"/>
                    <a:pt x="594" y="165"/>
                    <a:pt x="558" y="130"/>
                  </a:cubicBezTo>
                  <a:cubicBezTo>
                    <a:pt x="515" y="86"/>
                    <a:pt x="409" y="136"/>
                    <a:pt x="409" y="136"/>
                  </a:cubicBezTo>
                  <a:cubicBezTo>
                    <a:pt x="368" y="148"/>
                    <a:pt x="379" y="130"/>
                    <a:pt x="385" y="99"/>
                  </a:cubicBezTo>
                  <a:cubicBezTo>
                    <a:pt x="385" y="62"/>
                    <a:pt x="372" y="0"/>
                    <a:pt x="264" y="37"/>
                  </a:cubicBezTo>
                  <a:cubicBezTo>
                    <a:pt x="157" y="74"/>
                    <a:pt x="64" y="203"/>
                    <a:pt x="64" y="203"/>
                  </a:cubicBezTo>
                  <a:cubicBezTo>
                    <a:pt x="0" y="289"/>
                    <a:pt x="8" y="355"/>
                    <a:pt x="8" y="355"/>
                  </a:cubicBezTo>
                  <a:cubicBezTo>
                    <a:pt x="24" y="501"/>
                    <a:pt x="180" y="542"/>
                    <a:pt x="301" y="551"/>
                  </a:cubicBezTo>
                  <a:cubicBezTo>
                    <a:pt x="428" y="561"/>
                    <a:pt x="600" y="507"/>
                    <a:pt x="652" y="396"/>
                  </a:cubicBezTo>
                  <a:cubicBezTo>
                    <a:pt x="704" y="286"/>
                    <a:pt x="610" y="242"/>
                    <a:pt x="580" y="236"/>
                  </a:cubicBezTo>
                  <a:close/>
                  <a:moveTo>
                    <a:pt x="310" y="510"/>
                  </a:moveTo>
                  <a:lnTo>
                    <a:pt x="310" y="510"/>
                  </a:lnTo>
                  <a:cubicBezTo>
                    <a:pt x="184" y="516"/>
                    <a:pt x="82" y="452"/>
                    <a:pt x="82" y="368"/>
                  </a:cubicBezTo>
                  <a:cubicBezTo>
                    <a:pt x="82" y="283"/>
                    <a:pt x="184" y="216"/>
                    <a:pt x="310" y="210"/>
                  </a:cubicBezTo>
                  <a:cubicBezTo>
                    <a:pt x="437" y="204"/>
                    <a:pt x="539" y="256"/>
                    <a:pt x="539" y="340"/>
                  </a:cubicBezTo>
                  <a:cubicBezTo>
                    <a:pt x="539" y="425"/>
                    <a:pt x="437" y="504"/>
                    <a:pt x="310" y="5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6" name="Freeform 15"/>
            <p:cNvSpPr>
              <a:spLocks noEditPoints="1"/>
            </p:cNvSpPr>
            <p:nvPr/>
          </p:nvSpPr>
          <p:spPr bwMode="auto">
            <a:xfrm>
              <a:off x="3487738" y="4565650"/>
              <a:ext cx="190500" cy="169862"/>
            </a:xfrm>
            <a:custGeom>
              <a:avLst/>
              <a:gdLst>
                <a:gd name="T0" fmla="*/ 127 w 277"/>
                <a:gd name="T1" fmla="*/ 15 h 246"/>
                <a:gd name="T2" fmla="*/ 15 w 277"/>
                <a:gd name="T3" fmla="*/ 148 h 246"/>
                <a:gd name="T4" fmla="*/ 49 w 277"/>
                <a:gd name="T5" fmla="*/ 205 h 246"/>
                <a:gd name="T6" fmla="*/ 239 w 277"/>
                <a:gd name="T7" fmla="*/ 171 h 246"/>
                <a:gd name="T8" fmla="*/ 127 w 277"/>
                <a:gd name="T9" fmla="*/ 15 h 246"/>
                <a:gd name="T10" fmla="*/ 95 w 277"/>
                <a:gd name="T11" fmla="*/ 182 h 246"/>
                <a:gd name="T12" fmla="*/ 95 w 277"/>
                <a:gd name="T13" fmla="*/ 182 h 246"/>
                <a:gd name="T14" fmla="*/ 52 w 277"/>
                <a:gd name="T15" fmla="*/ 151 h 246"/>
                <a:gd name="T16" fmla="*/ 93 w 277"/>
                <a:gd name="T17" fmla="*/ 108 h 246"/>
                <a:gd name="T18" fmla="*/ 138 w 277"/>
                <a:gd name="T19" fmla="*/ 141 h 246"/>
                <a:gd name="T20" fmla="*/ 95 w 277"/>
                <a:gd name="T21" fmla="*/ 182 h 246"/>
                <a:gd name="T22" fmla="*/ 170 w 277"/>
                <a:gd name="T23" fmla="*/ 118 h 246"/>
                <a:gd name="T24" fmla="*/ 170 w 277"/>
                <a:gd name="T25" fmla="*/ 118 h 246"/>
                <a:gd name="T26" fmla="*/ 148 w 277"/>
                <a:gd name="T27" fmla="*/ 116 h 246"/>
                <a:gd name="T28" fmla="*/ 153 w 277"/>
                <a:gd name="T29" fmla="*/ 92 h 246"/>
                <a:gd name="T30" fmla="*/ 177 w 277"/>
                <a:gd name="T31" fmla="*/ 94 h 246"/>
                <a:gd name="T32" fmla="*/ 170 w 277"/>
                <a:gd name="T33" fmla="*/ 11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7" h="246">
                  <a:moveTo>
                    <a:pt x="127" y="15"/>
                  </a:moveTo>
                  <a:cubicBezTo>
                    <a:pt x="0" y="29"/>
                    <a:pt x="15" y="148"/>
                    <a:pt x="15" y="148"/>
                  </a:cubicBezTo>
                  <a:cubicBezTo>
                    <a:pt x="15" y="148"/>
                    <a:pt x="13" y="186"/>
                    <a:pt x="49" y="205"/>
                  </a:cubicBezTo>
                  <a:cubicBezTo>
                    <a:pt x="123" y="246"/>
                    <a:pt x="200" y="221"/>
                    <a:pt x="239" y="171"/>
                  </a:cubicBezTo>
                  <a:cubicBezTo>
                    <a:pt x="277" y="121"/>
                    <a:pt x="255" y="0"/>
                    <a:pt x="127" y="15"/>
                  </a:cubicBezTo>
                  <a:close/>
                  <a:moveTo>
                    <a:pt x="95" y="182"/>
                  </a:moveTo>
                  <a:lnTo>
                    <a:pt x="95" y="182"/>
                  </a:lnTo>
                  <a:cubicBezTo>
                    <a:pt x="71" y="184"/>
                    <a:pt x="52" y="171"/>
                    <a:pt x="52" y="151"/>
                  </a:cubicBezTo>
                  <a:cubicBezTo>
                    <a:pt x="52" y="131"/>
                    <a:pt x="69" y="110"/>
                    <a:pt x="93" y="108"/>
                  </a:cubicBezTo>
                  <a:cubicBezTo>
                    <a:pt x="120" y="105"/>
                    <a:pt x="138" y="121"/>
                    <a:pt x="138" y="141"/>
                  </a:cubicBezTo>
                  <a:cubicBezTo>
                    <a:pt x="138" y="161"/>
                    <a:pt x="119" y="179"/>
                    <a:pt x="95" y="182"/>
                  </a:cubicBezTo>
                  <a:close/>
                  <a:moveTo>
                    <a:pt x="170" y="118"/>
                  </a:moveTo>
                  <a:lnTo>
                    <a:pt x="170" y="118"/>
                  </a:lnTo>
                  <a:cubicBezTo>
                    <a:pt x="162" y="124"/>
                    <a:pt x="152" y="123"/>
                    <a:pt x="148" y="116"/>
                  </a:cubicBezTo>
                  <a:cubicBezTo>
                    <a:pt x="143" y="109"/>
                    <a:pt x="145" y="98"/>
                    <a:pt x="153" y="92"/>
                  </a:cubicBezTo>
                  <a:cubicBezTo>
                    <a:pt x="163" y="85"/>
                    <a:pt x="173" y="87"/>
                    <a:pt x="177" y="94"/>
                  </a:cubicBezTo>
                  <a:cubicBezTo>
                    <a:pt x="181" y="101"/>
                    <a:pt x="178" y="112"/>
                    <a:pt x="170" y="1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7" name="Freeform 16"/>
            <p:cNvSpPr/>
            <p:nvPr/>
          </p:nvSpPr>
          <p:spPr bwMode="auto">
            <a:xfrm>
              <a:off x="3727450" y="4325938"/>
              <a:ext cx="177800" cy="200025"/>
            </a:xfrm>
            <a:custGeom>
              <a:avLst/>
              <a:gdLst>
                <a:gd name="T0" fmla="*/ 256 w 259"/>
                <a:gd name="T1" fmla="*/ 269 h 293"/>
                <a:gd name="T2" fmla="*/ 257 w 259"/>
                <a:gd name="T3" fmla="*/ 262 h 293"/>
                <a:gd name="T4" fmla="*/ 259 w 259"/>
                <a:gd name="T5" fmla="*/ 228 h 293"/>
                <a:gd name="T6" fmla="*/ 32 w 259"/>
                <a:gd name="T7" fmla="*/ 0 h 293"/>
                <a:gd name="T8" fmla="*/ 0 w 259"/>
                <a:gd name="T9" fmla="*/ 31 h 293"/>
                <a:gd name="T10" fmla="*/ 32 w 259"/>
                <a:gd name="T11" fmla="*/ 63 h 293"/>
                <a:gd name="T12" fmla="*/ 196 w 259"/>
                <a:gd name="T13" fmla="*/ 228 h 293"/>
                <a:gd name="T14" fmla="*/ 194 w 259"/>
                <a:gd name="T15" fmla="*/ 258 h 293"/>
                <a:gd name="T16" fmla="*/ 194 w 259"/>
                <a:gd name="T17" fmla="*/ 258 h 293"/>
                <a:gd name="T18" fmla="*/ 194 w 259"/>
                <a:gd name="T19" fmla="*/ 261 h 293"/>
                <a:gd name="T20" fmla="*/ 225 w 259"/>
                <a:gd name="T21" fmla="*/ 293 h 293"/>
                <a:gd name="T22" fmla="*/ 256 w 259"/>
                <a:gd name="T23" fmla="*/ 269 h 293"/>
                <a:gd name="T24" fmla="*/ 256 w 259"/>
                <a:gd name="T25" fmla="*/ 269 h 293"/>
                <a:gd name="T26" fmla="*/ 256 w 259"/>
                <a:gd name="T27" fmla="*/ 269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9" h="293">
                  <a:moveTo>
                    <a:pt x="256" y="269"/>
                  </a:moveTo>
                  <a:cubicBezTo>
                    <a:pt x="256" y="267"/>
                    <a:pt x="257" y="264"/>
                    <a:pt x="257" y="262"/>
                  </a:cubicBezTo>
                  <a:cubicBezTo>
                    <a:pt x="258" y="250"/>
                    <a:pt x="259" y="239"/>
                    <a:pt x="259" y="228"/>
                  </a:cubicBezTo>
                  <a:cubicBezTo>
                    <a:pt x="259" y="102"/>
                    <a:pt x="157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2" y="63"/>
                  </a:cubicBezTo>
                  <a:cubicBezTo>
                    <a:pt x="123" y="63"/>
                    <a:pt x="196" y="137"/>
                    <a:pt x="196" y="228"/>
                  </a:cubicBezTo>
                  <a:cubicBezTo>
                    <a:pt x="196" y="238"/>
                    <a:pt x="196" y="248"/>
                    <a:pt x="194" y="258"/>
                  </a:cubicBezTo>
                  <a:lnTo>
                    <a:pt x="194" y="258"/>
                  </a:lnTo>
                  <a:cubicBezTo>
                    <a:pt x="194" y="259"/>
                    <a:pt x="194" y="260"/>
                    <a:pt x="194" y="261"/>
                  </a:cubicBezTo>
                  <a:cubicBezTo>
                    <a:pt x="194" y="279"/>
                    <a:pt x="208" y="293"/>
                    <a:pt x="225" y="293"/>
                  </a:cubicBezTo>
                  <a:cubicBezTo>
                    <a:pt x="240" y="293"/>
                    <a:pt x="252" y="283"/>
                    <a:pt x="256" y="269"/>
                  </a:cubicBezTo>
                  <a:lnTo>
                    <a:pt x="256" y="269"/>
                  </a:lnTo>
                  <a:cubicBezTo>
                    <a:pt x="256" y="269"/>
                    <a:pt x="256" y="269"/>
                    <a:pt x="256" y="2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8" name="Freeform 17"/>
            <p:cNvSpPr/>
            <p:nvPr/>
          </p:nvSpPr>
          <p:spPr bwMode="auto">
            <a:xfrm>
              <a:off x="3732213" y="4395788"/>
              <a:ext cx="103187" cy="112712"/>
            </a:xfrm>
            <a:custGeom>
              <a:avLst/>
              <a:gdLst>
                <a:gd name="T0" fmla="*/ 151 w 152"/>
                <a:gd name="T1" fmla="*/ 137 h 164"/>
                <a:gd name="T2" fmla="*/ 152 w 152"/>
                <a:gd name="T3" fmla="*/ 126 h 164"/>
                <a:gd name="T4" fmla="*/ 26 w 152"/>
                <a:gd name="T5" fmla="*/ 0 h 164"/>
                <a:gd name="T6" fmla="*/ 0 w 152"/>
                <a:gd name="T7" fmla="*/ 26 h 164"/>
                <a:gd name="T8" fmla="*/ 26 w 152"/>
                <a:gd name="T9" fmla="*/ 52 h 164"/>
                <a:gd name="T10" fmla="*/ 99 w 152"/>
                <a:gd name="T11" fmla="*/ 126 h 164"/>
                <a:gd name="T12" fmla="*/ 99 w 152"/>
                <a:gd name="T13" fmla="*/ 135 h 164"/>
                <a:gd name="T14" fmla="*/ 99 w 152"/>
                <a:gd name="T15" fmla="*/ 135 h 164"/>
                <a:gd name="T16" fmla="*/ 99 w 152"/>
                <a:gd name="T17" fmla="*/ 138 h 164"/>
                <a:gd name="T18" fmla="*/ 125 w 152"/>
                <a:gd name="T19" fmla="*/ 164 h 164"/>
                <a:gd name="T20" fmla="*/ 151 w 152"/>
                <a:gd name="T21" fmla="*/ 142 h 164"/>
                <a:gd name="T22" fmla="*/ 151 w 152"/>
                <a:gd name="T23" fmla="*/ 142 h 164"/>
                <a:gd name="T24" fmla="*/ 151 w 152"/>
                <a:gd name="T25" fmla="*/ 140 h 164"/>
                <a:gd name="T26" fmla="*/ 151 w 152"/>
                <a:gd name="T27" fmla="*/ 138 h 164"/>
                <a:gd name="T28" fmla="*/ 151 w 152"/>
                <a:gd name="T29" fmla="*/ 13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2" h="164">
                  <a:moveTo>
                    <a:pt x="151" y="137"/>
                  </a:moveTo>
                  <a:cubicBezTo>
                    <a:pt x="152" y="133"/>
                    <a:pt x="152" y="130"/>
                    <a:pt x="152" y="126"/>
                  </a:cubicBezTo>
                  <a:cubicBezTo>
                    <a:pt x="152" y="56"/>
                    <a:pt x="95" y="0"/>
                    <a:pt x="26" y="0"/>
                  </a:cubicBezTo>
                  <a:cubicBezTo>
                    <a:pt x="11" y="0"/>
                    <a:pt x="0" y="11"/>
                    <a:pt x="0" y="26"/>
                  </a:cubicBezTo>
                  <a:cubicBezTo>
                    <a:pt x="0" y="40"/>
                    <a:pt x="11" y="52"/>
                    <a:pt x="26" y="52"/>
                  </a:cubicBezTo>
                  <a:cubicBezTo>
                    <a:pt x="66" y="52"/>
                    <a:pt x="99" y="85"/>
                    <a:pt x="99" y="126"/>
                  </a:cubicBezTo>
                  <a:cubicBezTo>
                    <a:pt x="99" y="129"/>
                    <a:pt x="99" y="132"/>
                    <a:pt x="99" y="135"/>
                  </a:cubicBezTo>
                  <a:lnTo>
                    <a:pt x="99" y="135"/>
                  </a:lnTo>
                  <a:cubicBezTo>
                    <a:pt x="99" y="136"/>
                    <a:pt x="99" y="137"/>
                    <a:pt x="99" y="138"/>
                  </a:cubicBezTo>
                  <a:cubicBezTo>
                    <a:pt x="99" y="153"/>
                    <a:pt x="111" y="164"/>
                    <a:pt x="125" y="164"/>
                  </a:cubicBezTo>
                  <a:cubicBezTo>
                    <a:pt x="138" y="164"/>
                    <a:pt x="149" y="154"/>
                    <a:pt x="151" y="142"/>
                  </a:cubicBezTo>
                  <a:lnTo>
                    <a:pt x="151" y="142"/>
                  </a:lnTo>
                  <a:cubicBezTo>
                    <a:pt x="151" y="141"/>
                    <a:pt x="151" y="140"/>
                    <a:pt x="151" y="140"/>
                  </a:cubicBezTo>
                  <a:cubicBezTo>
                    <a:pt x="151" y="139"/>
                    <a:pt x="151" y="139"/>
                    <a:pt x="151" y="138"/>
                  </a:cubicBezTo>
                  <a:cubicBezTo>
                    <a:pt x="151" y="138"/>
                    <a:pt x="151" y="138"/>
                    <a:pt x="151" y="1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5822082" y="4968081"/>
            <a:ext cx="831850" cy="830262"/>
            <a:chOff x="2725738" y="5327650"/>
            <a:chExt cx="831850" cy="830262"/>
          </a:xfrm>
        </p:grpSpPr>
        <p:sp>
          <p:nvSpPr>
            <p:cNvPr id="84" name="Oval 8"/>
            <p:cNvSpPr>
              <a:spLocks noChangeArrowheads="1"/>
            </p:cNvSpPr>
            <p:nvPr/>
          </p:nvSpPr>
          <p:spPr bwMode="auto">
            <a:xfrm>
              <a:off x="2725738" y="5327650"/>
              <a:ext cx="831850" cy="830262"/>
            </a:xfrm>
            <a:prstGeom prst="ellipse">
              <a:avLst/>
            </a:prstGeom>
            <a:solidFill>
              <a:srgbClr val="E62A2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" name="Freeform 18"/>
            <p:cNvSpPr>
              <a:spLocks noEditPoints="1"/>
            </p:cNvSpPr>
            <p:nvPr/>
          </p:nvSpPr>
          <p:spPr bwMode="auto">
            <a:xfrm>
              <a:off x="2870200" y="5516563"/>
              <a:ext cx="538162" cy="471487"/>
            </a:xfrm>
            <a:custGeom>
              <a:avLst/>
              <a:gdLst>
                <a:gd name="T0" fmla="*/ 417 w 785"/>
                <a:gd name="T1" fmla="*/ 0 h 690"/>
                <a:gd name="T2" fmla="*/ 417 w 785"/>
                <a:gd name="T3" fmla="*/ 593 h 690"/>
                <a:gd name="T4" fmla="*/ 646 w 785"/>
                <a:gd name="T5" fmla="*/ 690 h 690"/>
                <a:gd name="T6" fmla="*/ 626 w 785"/>
                <a:gd name="T7" fmla="*/ 540 h 690"/>
                <a:gd name="T8" fmla="*/ 30 w 785"/>
                <a:gd name="T9" fmla="*/ 315 h 690"/>
                <a:gd name="T10" fmla="*/ 0 w 785"/>
                <a:gd name="T11" fmla="*/ 396 h 690"/>
                <a:gd name="T12" fmla="*/ 122 w 785"/>
                <a:gd name="T13" fmla="*/ 600 h 690"/>
                <a:gd name="T14" fmla="*/ 214 w 785"/>
                <a:gd name="T15" fmla="*/ 613 h 690"/>
                <a:gd name="T16" fmla="*/ 355 w 785"/>
                <a:gd name="T17" fmla="*/ 609 h 690"/>
                <a:gd name="T18" fmla="*/ 189 w 785"/>
                <a:gd name="T19" fmla="*/ 400 h 690"/>
                <a:gd name="T20" fmla="*/ 257 w 785"/>
                <a:gd name="T21" fmla="*/ 219 h 690"/>
                <a:gd name="T22" fmla="*/ 310 w 785"/>
                <a:gd name="T23" fmla="*/ 241 h 690"/>
                <a:gd name="T24" fmla="*/ 311 w 785"/>
                <a:gd name="T25" fmla="*/ 287 h 690"/>
                <a:gd name="T26" fmla="*/ 317 w 785"/>
                <a:gd name="T27" fmla="*/ 320 h 690"/>
                <a:gd name="T28" fmla="*/ 320 w 785"/>
                <a:gd name="T29" fmla="*/ 371 h 690"/>
                <a:gd name="T30" fmla="*/ 287 w 785"/>
                <a:gd name="T31" fmla="*/ 397 h 690"/>
                <a:gd name="T32" fmla="*/ 189 w 785"/>
                <a:gd name="T33" fmla="*/ 400 h 690"/>
                <a:gd name="T34" fmla="*/ 252 w 785"/>
                <a:gd name="T35" fmla="*/ 295 h 690"/>
                <a:gd name="T36" fmla="*/ 289 w 785"/>
                <a:gd name="T37" fmla="*/ 284 h 690"/>
                <a:gd name="T38" fmla="*/ 289 w 785"/>
                <a:gd name="T39" fmla="*/ 252 h 690"/>
                <a:gd name="T40" fmla="*/ 249 w 785"/>
                <a:gd name="T41" fmla="*/ 240 h 690"/>
                <a:gd name="T42" fmla="*/ 213 w 785"/>
                <a:gd name="T43" fmla="*/ 295 h 690"/>
                <a:gd name="T44" fmla="*/ 258 w 785"/>
                <a:gd name="T45" fmla="*/ 379 h 690"/>
                <a:gd name="T46" fmla="*/ 288 w 785"/>
                <a:gd name="T47" fmla="*/ 373 h 690"/>
                <a:gd name="T48" fmla="*/ 301 w 785"/>
                <a:gd name="T49" fmla="*/ 348 h 690"/>
                <a:gd name="T50" fmla="*/ 281 w 785"/>
                <a:gd name="T51" fmla="*/ 320 h 690"/>
                <a:gd name="T52" fmla="*/ 213 w 785"/>
                <a:gd name="T53" fmla="*/ 317 h 690"/>
                <a:gd name="T54" fmla="*/ 372 w 785"/>
                <a:gd name="T55" fmla="*/ 400 h 690"/>
                <a:gd name="T56" fmla="*/ 440 w 785"/>
                <a:gd name="T57" fmla="*/ 219 h 690"/>
                <a:gd name="T58" fmla="*/ 493 w 785"/>
                <a:gd name="T59" fmla="*/ 241 h 690"/>
                <a:gd name="T60" fmla="*/ 494 w 785"/>
                <a:gd name="T61" fmla="*/ 287 h 690"/>
                <a:gd name="T62" fmla="*/ 500 w 785"/>
                <a:gd name="T63" fmla="*/ 320 h 690"/>
                <a:gd name="T64" fmla="*/ 503 w 785"/>
                <a:gd name="T65" fmla="*/ 371 h 690"/>
                <a:gd name="T66" fmla="*/ 470 w 785"/>
                <a:gd name="T67" fmla="*/ 397 h 690"/>
                <a:gd name="T68" fmla="*/ 372 w 785"/>
                <a:gd name="T69" fmla="*/ 400 h 690"/>
                <a:gd name="T70" fmla="*/ 435 w 785"/>
                <a:gd name="T71" fmla="*/ 295 h 690"/>
                <a:gd name="T72" fmla="*/ 472 w 785"/>
                <a:gd name="T73" fmla="*/ 284 h 690"/>
                <a:gd name="T74" fmla="*/ 472 w 785"/>
                <a:gd name="T75" fmla="*/ 252 h 690"/>
                <a:gd name="T76" fmla="*/ 432 w 785"/>
                <a:gd name="T77" fmla="*/ 240 h 690"/>
                <a:gd name="T78" fmla="*/ 396 w 785"/>
                <a:gd name="T79" fmla="*/ 295 h 690"/>
                <a:gd name="T80" fmla="*/ 441 w 785"/>
                <a:gd name="T81" fmla="*/ 379 h 690"/>
                <a:gd name="T82" fmla="*/ 471 w 785"/>
                <a:gd name="T83" fmla="*/ 373 h 690"/>
                <a:gd name="T84" fmla="*/ 484 w 785"/>
                <a:gd name="T85" fmla="*/ 348 h 690"/>
                <a:gd name="T86" fmla="*/ 464 w 785"/>
                <a:gd name="T87" fmla="*/ 320 h 690"/>
                <a:gd name="T88" fmla="*/ 396 w 785"/>
                <a:gd name="T89" fmla="*/ 317 h 690"/>
                <a:gd name="T90" fmla="*/ 548 w 785"/>
                <a:gd name="T91" fmla="*/ 342 h 690"/>
                <a:gd name="T92" fmla="*/ 578 w 785"/>
                <a:gd name="T93" fmla="*/ 362 h 690"/>
                <a:gd name="T94" fmla="*/ 624 w 785"/>
                <a:gd name="T95" fmla="*/ 382 h 690"/>
                <a:gd name="T96" fmla="*/ 664 w 785"/>
                <a:gd name="T97" fmla="*/ 367 h 690"/>
                <a:gd name="T98" fmla="*/ 664 w 785"/>
                <a:gd name="T99" fmla="*/ 336 h 690"/>
                <a:gd name="T100" fmla="*/ 615 w 785"/>
                <a:gd name="T101" fmla="*/ 317 h 690"/>
                <a:gd name="T102" fmla="*/ 561 w 785"/>
                <a:gd name="T103" fmla="*/ 288 h 690"/>
                <a:gd name="T104" fmla="*/ 562 w 785"/>
                <a:gd name="T105" fmla="*/ 240 h 690"/>
                <a:gd name="T106" fmla="*/ 618 w 785"/>
                <a:gd name="T107" fmla="*/ 216 h 690"/>
                <a:gd name="T108" fmla="*/ 678 w 785"/>
                <a:gd name="T109" fmla="*/ 241 h 690"/>
                <a:gd name="T110" fmla="*/ 664 w 785"/>
                <a:gd name="T111" fmla="*/ 272 h 690"/>
                <a:gd name="T112" fmla="*/ 619 w 785"/>
                <a:gd name="T113" fmla="*/ 237 h 690"/>
                <a:gd name="T114" fmla="*/ 578 w 785"/>
                <a:gd name="T115" fmla="*/ 264 h 690"/>
                <a:gd name="T116" fmla="*/ 621 w 785"/>
                <a:gd name="T117" fmla="*/ 293 h 690"/>
                <a:gd name="T118" fmla="*/ 685 w 785"/>
                <a:gd name="T119" fmla="*/ 323 h 690"/>
                <a:gd name="T120" fmla="*/ 684 w 785"/>
                <a:gd name="T121" fmla="*/ 376 h 690"/>
                <a:gd name="T122" fmla="*/ 625 w 785"/>
                <a:gd name="T123" fmla="*/ 403 h 690"/>
                <a:gd name="T124" fmla="*/ 558 w 785"/>
                <a:gd name="T125" fmla="*/ 375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5" h="690">
                  <a:moveTo>
                    <a:pt x="785" y="297"/>
                  </a:moveTo>
                  <a:cubicBezTo>
                    <a:pt x="785" y="133"/>
                    <a:pt x="620" y="0"/>
                    <a:pt x="417" y="0"/>
                  </a:cubicBezTo>
                  <a:cubicBezTo>
                    <a:pt x="213" y="0"/>
                    <a:pt x="49" y="133"/>
                    <a:pt x="49" y="297"/>
                  </a:cubicBezTo>
                  <a:cubicBezTo>
                    <a:pt x="49" y="460"/>
                    <a:pt x="213" y="593"/>
                    <a:pt x="417" y="593"/>
                  </a:cubicBezTo>
                  <a:cubicBezTo>
                    <a:pt x="436" y="593"/>
                    <a:pt x="455" y="592"/>
                    <a:pt x="473" y="589"/>
                  </a:cubicBezTo>
                  <a:cubicBezTo>
                    <a:pt x="507" y="646"/>
                    <a:pt x="571" y="685"/>
                    <a:pt x="646" y="690"/>
                  </a:cubicBezTo>
                  <a:cubicBezTo>
                    <a:pt x="626" y="664"/>
                    <a:pt x="615" y="632"/>
                    <a:pt x="615" y="598"/>
                  </a:cubicBezTo>
                  <a:cubicBezTo>
                    <a:pt x="615" y="577"/>
                    <a:pt x="619" y="559"/>
                    <a:pt x="626" y="540"/>
                  </a:cubicBezTo>
                  <a:cubicBezTo>
                    <a:pt x="722" y="487"/>
                    <a:pt x="785" y="398"/>
                    <a:pt x="785" y="297"/>
                  </a:cubicBezTo>
                  <a:close/>
                  <a:moveTo>
                    <a:pt x="30" y="315"/>
                  </a:moveTo>
                  <a:cubicBezTo>
                    <a:pt x="30" y="307"/>
                    <a:pt x="31" y="300"/>
                    <a:pt x="32" y="293"/>
                  </a:cubicBezTo>
                  <a:cubicBezTo>
                    <a:pt x="11" y="324"/>
                    <a:pt x="0" y="359"/>
                    <a:pt x="0" y="396"/>
                  </a:cubicBezTo>
                  <a:cubicBezTo>
                    <a:pt x="0" y="473"/>
                    <a:pt x="48" y="541"/>
                    <a:pt x="121" y="581"/>
                  </a:cubicBezTo>
                  <a:cubicBezTo>
                    <a:pt x="122" y="587"/>
                    <a:pt x="122" y="593"/>
                    <a:pt x="122" y="600"/>
                  </a:cubicBezTo>
                  <a:cubicBezTo>
                    <a:pt x="122" y="625"/>
                    <a:pt x="114" y="649"/>
                    <a:pt x="99" y="669"/>
                  </a:cubicBezTo>
                  <a:cubicBezTo>
                    <a:pt x="146" y="666"/>
                    <a:pt x="187" y="645"/>
                    <a:pt x="214" y="613"/>
                  </a:cubicBezTo>
                  <a:cubicBezTo>
                    <a:pt x="234" y="617"/>
                    <a:pt x="255" y="619"/>
                    <a:pt x="276" y="619"/>
                  </a:cubicBezTo>
                  <a:cubicBezTo>
                    <a:pt x="303" y="619"/>
                    <a:pt x="330" y="616"/>
                    <a:pt x="355" y="609"/>
                  </a:cubicBezTo>
                  <a:cubicBezTo>
                    <a:pt x="172" y="592"/>
                    <a:pt x="30" y="467"/>
                    <a:pt x="30" y="315"/>
                  </a:cubicBezTo>
                  <a:close/>
                  <a:moveTo>
                    <a:pt x="189" y="400"/>
                  </a:moveTo>
                  <a:lnTo>
                    <a:pt x="189" y="219"/>
                  </a:lnTo>
                  <a:lnTo>
                    <a:pt x="257" y="219"/>
                  </a:lnTo>
                  <a:cubicBezTo>
                    <a:pt x="271" y="219"/>
                    <a:pt x="282" y="221"/>
                    <a:pt x="290" y="224"/>
                  </a:cubicBezTo>
                  <a:cubicBezTo>
                    <a:pt x="299" y="228"/>
                    <a:pt x="305" y="234"/>
                    <a:pt x="310" y="241"/>
                  </a:cubicBezTo>
                  <a:cubicBezTo>
                    <a:pt x="315" y="249"/>
                    <a:pt x="317" y="257"/>
                    <a:pt x="317" y="265"/>
                  </a:cubicBezTo>
                  <a:cubicBezTo>
                    <a:pt x="317" y="273"/>
                    <a:pt x="315" y="280"/>
                    <a:pt x="311" y="287"/>
                  </a:cubicBezTo>
                  <a:cubicBezTo>
                    <a:pt x="306" y="294"/>
                    <a:pt x="300" y="300"/>
                    <a:pt x="292" y="304"/>
                  </a:cubicBezTo>
                  <a:cubicBezTo>
                    <a:pt x="303" y="307"/>
                    <a:pt x="311" y="312"/>
                    <a:pt x="317" y="320"/>
                  </a:cubicBezTo>
                  <a:cubicBezTo>
                    <a:pt x="323" y="328"/>
                    <a:pt x="326" y="337"/>
                    <a:pt x="326" y="348"/>
                  </a:cubicBezTo>
                  <a:cubicBezTo>
                    <a:pt x="326" y="356"/>
                    <a:pt x="324" y="364"/>
                    <a:pt x="320" y="371"/>
                  </a:cubicBezTo>
                  <a:cubicBezTo>
                    <a:pt x="317" y="379"/>
                    <a:pt x="312" y="384"/>
                    <a:pt x="307" y="388"/>
                  </a:cubicBezTo>
                  <a:cubicBezTo>
                    <a:pt x="302" y="392"/>
                    <a:pt x="295" y="395"/>
                    <a:pt x="287" y="397"/>
                  </a:cubicBezTo>
                  <a:cubicBezTo>
                    <a:pt x="279" y="399"/>
                    <a:pt x="270" y="400"/>
                    <a:pt x="258" y="400"/>
                  </a:cubicBezTo>
                  <a:lnTo>
                    <a:pt x="189" y="400"/>
                  </a:lnTo>
                  <a:close/>
                  <a:moveTo>
                    <a:pt x="213" y="295"/>
                  </a:moveTo>
                  <a:lnTo>
                    <a:pt x="252" y="295"/>
                  </a:lnTo>
                  <a:cubicBezTo>
                    <a:pt x="263" y="295"/>
                    <a:pt x="270" y="294"/>
                    <a:pt x="275" y="293"/>
                  </a:cubicBezTo>
                  <a:cubicBezTo>
                    <a:pt x="281" y="291"/>
                    <a:pt x="286" y="288"/>
                    <a:pt x="289" y="284"/>
                  </a:cubicBezTo>
                  <a:cubicBezTo>
                    <a:pt x="292" y="280"/>
                    <a:pt x="293" y="274"/>
                    <a:pt x="293" y="268"/>
                  </a:cubicBezTo>
                  <a:cubicBezTo>
                    <a:pt x="293" y="262"/>
                    <a:pt x="292" y="257"/>
                    <a:pt x="289" y="252"/>
                  </a:cubicBezTo>
                  <a:cubicBezTo>
                    <a:pt x="286" y="248"/>
                    <a:pt x="282" y="245"/>
                    <a:pt x="277" y="243"/>
                  </a:cubicBezTo>
                  <a:cubicBezTo>
                    <a:pt x="271" y="241"/>
                    <a:pt x="262" y="240"/>
                    <a:pt x="249" y="240"/>
                  </a:cubicBezTo>
                  <a:lnTo>
                    <a:pt x="213" y="240"/>
                  </a:lnTo>
                  <a:lnTo>
                    <a:pt x="213" y="295"/>
                  </a:lnTo>
                  <a:close/>
                  <a:moveTo>
                    <a:pt x="213" y="379"/>
                  </a:moveTo>
                  <a:lnTo>
                    <a:pt x="258" y="379"/>
                  </a:lnTo>
                  <a:cubicBezTo>
                    <a:pt x="266" y="379"/>
                    <a:pt x="271" y="379"/>
                    <a:pt x="274" y="378"/>
                  </a:cubicBezTo>
                  <a:cubicBezTo>
                    <a:pt x="280" y="377"/>
                    <a:pt x="284" y="375"/>
                    <a:pt x="288" y="373"/>
                  </a:cubicBezTo>
                  <a:cubicBezTo>
                    <a:pt x="292" y="371"/>
                    <a:pt x="295" y="367"/>
                    <a:pt x="297" y="363"/>
                  </a:cubicBezTo>
                  <a:cubicBezTo>
                    <a:pt x="300" y="359"/>
                    <a:pt x="301" y="353"/>
                    <a:pt x="301" y="348"/>
                  </a:cubicBezTo>
                  <a:cubicBezTo>
                    <a:pt x="301" y="341"/>
                    <a:pt x="299" y="335"/>
                    <a:pt x="296" y="330"/>
                  </a:cubicBezTo>
                  <a:cubicBezTo>
                    <a:pt x="292" y="325"/>
                    <a:pt x="287" y="322"/>
                    <a:pt x="281" y="320"/>
                  </a:cubicBezTo>
                  <a:cubicBezTo>
                    <a:pt x="275" y="318"/>
                    <a:pt x="266" y="317"/>
                    <a:pt x="255" y="317"/>
                  </a:cubicBezTo>
                  <a:lnTo>
                    <a:pt x="213" y="317"/>
                  </a:lnTo>
                  <a:lnTo>
                    <a:pt x="213" y="379"/>
                  </a:lnTo>
                  <a:close/>
                  <a:moveTo>
                    <a:pt x="372" y="400"/>
                  </a:moveTo>
                  <a:lnTo>
                    <a:pt x="372" y="219"/>
                  </a:lnTo>
                  <a:lnTo>
                    <a:pt x="440" y="219"/>
                  </a:lnTo>
                  <a:cubicBezTo>
                    <a:pt x="454" y="219"/>
                    <a:pt x="465" y="221"/>
                    <a:pt x="473" y="224"/>
                  </a:cubicBezTo>
                  <a:cubicBezTo>
                    <a:pt x="482" y="228"/>
                    <a:pt x="488" y="234"/>
                    <a:pt x="493" y="241"/>
                  </a:cubicBezTo>
                  <a:cubicBezTo>
                    <a:pt x="498" y="249"/>
                    <a:pt x="500" y="257"/>
                    <a:pt x="500" y="265"/>
                  </a:cubicBezTo>
                  <a:cubicBezTo>
                    <a:pt x="500" y="273"/>
                    <a:pt x="498" y="280"/>
                    <a:pt x="494" y="287"/>
                  </a:cubicBezTo>
                  <a:cubicBezTo>
                    <a:pt x="489" y="294"/>
                    <a:pt x="483" y="300"/>
                    <a:pt x="475" y="304"/>
                  </a:cubicBezTo>
                  <a:cubicBezTo>
                    <a:pt x="486" y="307"/>
                    <a:pt x="494" y="312"/>
                    <a:pt x="500" y="320"/>
                  </a:cubicBezTo>
                  <a:cubicBezTo>
                    <a:pt x="506" y="328"/>
                    <a:pt x="509" y="337"/>
                    <a:pt x="509" y="348"/>
                  </a:cubicBezTo>
                  <a:cubicBezTo>
                    <a:pt x="509" y="356"/>
                    <a:pt x="507" y="364"/>
                    <a:pt x="503" y="371"/>
                  </a:cubicBezTo>
                  <a:cubicBezTo>
                    <a:pt x="500" y="379"/>
                    <a:pt x="495" y="384"/>
                    <a:pt x="490" y="388"/>
                  </a:cubicBezTo>
                  <a:cubicBezTo>
                    <a:pt x="485" y="392"/>
                    <a:pt x="478" y="395"/>
                    <a:pt x="470" y="397"/>
                  </a:cubicBezTo>
                  <a:cubicBezTo>
                    <a:pt x="462" y="399"/>
                    <a:pt x="453" y="400"/>
                    <a:pt x="441" y="400"/>
                  </a:cubicBezTo>
                  <a:lnTo>
                    <a:pt x="372" y="400"/>
                  </a:lnTo>
                  <a:close/>
                  <a:moveTo>
                    <a:pt x="396" y="295"/>
                  </a:moveTo>
                  <a:lnTo>
                    <a:pt x="435" y="295"/>
                  </a:lnTo>
                  <a:cubicBezTo>
                    <a:pt x="446" y="295"/>
                    <a:pt x="453" y="294"/>
                    <a:pt x="458" y="293"/>
                  </a:cubicBezTo>
                  <a:cubicBezTo>
                    <a:pt x="464" y="291"/>
                    <a:pt x="469" y="288"/>
                    <a:pt x="472" y="284"/>
                  </a:cubicBezTo>
                  <a:cubicBezTo>
                    <a:pt x="475" y="280"/>
                    <a:pt x="476" y="274"/>
                    <a:pt x="476" y="268"/>
                  </a:cubicBezTo>
                  <a:cubicBezTo>
                    <a:pt x="476" y="262"/>
                    <a:pt x="475" y="257"/>
                    <a:pt x="472" y="252"/>
                  </a:cubicBezTo>
                  <a:cubicBezTo>
                    <a:pt x="469" y="248"/>
                    <a:pt x="465" y="245"/>
                    <a:pt x="460" y="243"/>
                  </a:cubicBezTo>
                  <a:cubicBezTo>
                    <a:pt x="454" y="241"/>
                    <a:pt x="445" y="240"/>
                    <a:pt x="432" y="240"/>
                  </a:cubicBezTo>
                  <a:lnTo>
                    <a:pt x="396" y="240"/>
                  </a:lnTo>
                  <a:lnTo>
                    <a:pt x="396" y="295"/>
                  </a:lnTo>
                  <a:close/>
                  <a:moveTo>
                    <a:pt x="396" y="379"/>
                  </a:moveTo>
                  <a:lnTo>
                    <a:pt x="441" y="379"/>
                  </a:lnTo>
                  <a:cubicBezTo>
                    <a:pt x="449" y="379"/>
                    <a:pt x="454" y="379"/>
                    <a:pt x="457" y="378"/>
                  </a:cubicBezTo>
                  <a:cubicBezTo>
                    <a:pt x="463" y="377"/>
                    <a:pt x="467" y="375"/>
                    <a:pt x="471" y="373"/>
                  </a:cubicBezTo>
                  <a:cubicBezTo>
                    <a:pt x="475" y="371"/>
                    <a:pt x="478" y="367"/>
                    <a:pt x="480" y="363"/>
                  </a:cubicBezTo>
                  <a:cubicBezTo>
                    <a:pt x="483" y="359"/>
                    <a:pt x="484" y="353"/>
                    <a:pt x="484" y="348"/>
                  </a:cubicBezTo>
                  <a:cubicBezTo>
                    <a:pt x="484" y="341"/>
                    <a:pt x="482" y="335"/>
                    <a:pt x="479" y="330"/>
                  </a:cubicBezTo>
                  <a:cubicBezTo>
                    <a:pt x="475" y="325"/>
                    <a:pt x="470" y="322"/>
                    <a:pt x="464" y="320"/>
                  </a:cubicBezTo>
                  <a:cubicBezTo>
                    <a:pt x="458" y="318"/>
                    <a:pt x="449" y="317"/>
                    <a:pt x="438" y="317"/>
                  </a:cubicBezTo>
                  <a:lnTo>
                    <a:pt x="396" y="317"/>
                  </a:lnTo>
                  <a:lnTo>
                    <a:pt x="396" y="379"/>
                  </a:lnTo>
                  <a:close/>
                  <a:moveTo>
                    <a:pt x="548" y="342"/>
                  </a:moveTo>
                  <a:lnTo>
                    <a:pt x="570" y="340"/>
                  </a:lnTo>
                  <a:cubicBezTo>
                    <a:pt x="571" y="349"/>
                    <a:pt x="574" y="357"/>
                    <a:pt x="578" y="362"/>
                  </a:cubicBezTo>
                  <a:cubicBezTo>
                    <a:pt x="582" y="368"/>
                    <a:pt x="588" y="373"/>
                    <a:pt x="596" y="376"/>
                  </a:cubicBezTo>
                  <a:cubicBezTo>
                    <a:pt x="604" y="380"/>
                    <a:pt x="614" y="382"/>
                    <a:pt x="624" y="382"/>
                  </a:cubicBezTo>
                  <a:cubicBezTo>
                    <a:pt x="633" y="382"/>
                    <a:pt x="641" y="380"/>
                    <a:pt x="648" y="378"/>
                  </a:cubicBezTo>
                  <a:cubicBezTo>
                    <a:pt x="655" y="375"/>
                    <a:pt x="660" y="371"/>
                    <a:pt x="664" y="367"/>
                  </a:cubicBezTo>
                  <a:cubicBezTo>
                    <a:pt x="667" y="362"/>
                    <a:pt x="669" y="357"/>
                    <a:pt x="669" y="351"/>
                  </a:cubicBezTo>
                  <a:cubicBezTo>
                    <a:pt x="669" y="345"/>
                    <a:pt x="667" y="340"/>
                    <a:pt x="664" y="336"/>
                  </a:cubicBezTo>
                  <a:cubicBezTo>
                    <a:pt x="661" y="332"/>
                    <a:pt x="655" y="328"/>
                    <a:pt x="648" y="325"/>
                  </a:cubicBezTo>
                  <a:cubicBezTo>
                    <a:pt x="643" y="324"/>
                    <a:pt x="632" y="321"/>
                    <a:pt x="615" y="317"/>
                  </a:cubicBezTo>
                  <a:cubicBezTo>
                    <a:pt x="599" y="313"/>
                    <a:pt x="587" y="309"/>
                    <a:pt x="580" y="305"/>
                  </a:cubicBezTo>
                  <a:cubicBezTo>
                    <a:pt x="572" y="301"/>
                    <a:pt x="565" y="295"/>
                    <a:pt x="561" y="288"/>
                  </a:cubicBezTo>
                  <a:cubicBezTo>
                    <a:pt x="557" y="282"/>
                    <a:pt x="555" y="274"/>
                    <a:pt x="555" y="266"/>
                  </a:cubicBezTo>
                  <a:cubicBezTo>
                    <a:pt x="555" y="257"/>
                    <a:pt x="557" y="248"/>
                    <a:pt x="562" y="240"/>
                  </a:cubicBezTo>
                  <a:cubicBezTo>
                    <a:pt x="568" y="232"/>
                    <a:pt x="575" y="226"/>
                    <a:pt x="585" y="222"/>
                  </a:cubicBezTo>
                  <a:cubicBezTo>
                    <a:pt x="595" y="218"/>
                    <a:pt x="606" y="216"/>
                    <a:pt x="618" y="216"/>
                  </a:cubicBezTo>
                  <a:cubicBezTo>
                    <a:pt x="632" y="216"/>
                    <a:pt x="644" y="218"/>
                    <a:pt x="654" y="222"/>
                  </a:cubicBezTo>
                  <a:cubicBezTo>
                    <a:pt x="664" y="227"/>
                    <a:pt x="672" y="233"/>
                    <a:pt x="678" y="241"/>
                  </a:cubicBezTo>
                  <a:cubicBezTo>
                    <a:pt x="683" y="250"/>
                    <a:pt x="686" y="259"/>
                    <a:pt x="687" y="270"/>
                  </a:cubicBezTo>
                  <a:lnTo>
                    <a:pt x="664" y="272"/>
                  </a:lnTo>
                  <a:cubicBezTo>
                    <a:pt x="662" y="260"/>
                    <a:pt x="658" y="252"/>
                    <a:pt x="651" y="246"/>
                  </a:cubicBezTo>
                  <a:cubicBezTo>
                    <a:pt x="644" y="240"/>
                    <a:pt x="633" y="237"/>
                    <a:pt x="619" y="237"/>
                  </a:cubicBezTo>
                  <a:cubicBezTo>
                    <a:pt x="605" y="237"/>
                    <a:pt x="594" y="240"/>
                    <a:pt x="588" y="245"/>
                  </a:cubicBezTo>
                  <a:cubicBezTo>
                    <a:pt x="581" y="250"/>
                    <a:pt x="578" y="257"/>
                    <a:pt x="578" y="264"/>
                  </a:cubicBezTo>
                  <a:cubicBezTo>
                    <a:pt x="578" y="271"/>
                    <a:pt x="580" y="276"/>
                    <a:pt x="585" y="280"/>
                  </a:cubicBezTo>
                  <a:cubicBezTo>
                    <a:pt x="589" y="284"/>
                    <a:pt x="601" y="289"/>
                    <a:pt x="621" y="293"/>
                  </a:cubicBezTo>
                  <a:cubicBezTo>
                    <a:pt x="640" y="298"/>
                    <a:pt x="654" y="301"/>
                    <a:pt x="661" y="305"/>
                  </a:cubicBezTo>
                  <a:cubicBezTo>
                    <a:pt x="672" y="310"/>
                    <a:pt x="679" y="316"/>
                    <a:pt x="685" y="323"/>
                  </a:cubicBezTo>
                  <a:cubicBezTo>
                    <a:pt x="690" y="331"/>
                    <a:pt x="692" y="339"/>
                    <a:pt x="692" y="349"/>
                  </a:cubicBezTo>
                  <a:cubicBezTo>
                    <a:pt x="692" y="359"/>
                    <a:pt x="689" y="368"/>
                    <a:pt x="684" y="376"/>
                  </a:cubicBezTo>
                  <a:cubicBezTo>
                    <a:pt x="678" y="385"/>
                    <a:pt x="670" y="391"/>
                    <a:pt x="660" y="396"/>
                  </a:cubicBezTo>
                  <a:cubicBezTo>
                    <a:pt x="650" y="401"/>
                    <a:pt x="638" y="403"/>
                    <a:pt x="625" y="403"/>
                  </a:cubicBezTo>
                  <a:cubicBezTo>
                    <a:pt x="609" y="403"/>
                    <a:pt x="595" y="401"/>
                    <a:pt x="584" y="396"/>
                  </a:cubicBezTo>
                  <a:cubicBezTo>
                    <a:pt x="573" y="391"/>
                    <a:pt x="564" y="384"/>
                    <a:pt x="558" y="375"/>
                  </a:cubicBezTo>
                  <a:cubicBezTo>
                    <a:pt x="551" y="365"/>
                    <a:pt x="548" y="354"/>
                    <a:pt x="548" y="3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3974232" y="2586831"/>
            <a:ext cx="1939925" cy="1939925"/>
            <a:chOff x="877888" y="2946400"/>
            <a:chExt cx="1939925" cy="1939925"/>
          </a:xfrm>
        </p:grpSpPr>
        <p:sp>
          <p:nvSpPr>
            <p:cNvPr id="87" name="Oval 5"/>
            <p:cNvSpPr>
              <a:spLocks noChangeArrowheads="1"/>
            </p:cNvSpPr>
            <p:nvPr/>
          </p:nvSpPr>
          <p:spPr bwMode="auto">
            <a:xfrm>
              <a:off x="877888" y="2946400"/>
              <a:ext cx="1939925" cy="1939925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1078684" y="3193087"/>
              <a:ext cx="1538332" cy="1479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4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品牌传播</a:t>
              </a:r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6763626" y="1259939"/>
            <a:ext cx="1997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QQ</a:t>
            </a:r>
            <a:r>
              <a:rPr lang="zh-CN" altLang="en-US" b="1" dirty="0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空间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763626" y="5364395"/>
            <a:ext cx="1997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本地社区论坛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7268593" y="3933527"/>
            <a:ext cx="1997346" cy="384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微博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7268593" y="2500512"/>
            <a:ext cx="1997346" cy="384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微信</a:t>
            </a:r>
          </a:p>
        </p:txBody>
      </p:sp>
      <p:sp>
        <p:nvSpPr>
          <p:cNvPr id="58" name="圆角矩形 57"/>
          <p:cNvSpPr/>
          <p:nvPr/>
        </p:nvSpPr>
        <p:spPr>
          <a:xfrm>
            <a:off x="11750215" y="1279292"/>
            <a:ext cx="972108" cy="54123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标题 4"/>
          <p:cNvSpPr txBox="1"/>
          <p:nvPr/>
        </p:nvSpPr>
        <p:spPr>
          <a:xfrm>
            <a:off x="11786219" y="1282726"/>
            <a:ext cx="648072" cy="53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-239117" y="1282726"/>
            <a:ext cx="1728192" cy="368112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圆角矩形 2"/>
          <p:cNvSpPr/>
          <p:nvPr/>
        </p:nvSpPr>
        <p:spPr>
          <a:xfrm>
            <a:off x="-383132" y="1665978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标题 4"/>
          <p:cNvSpPr txBox="1"/>
          <p:nvPr/>
        </p:nvSpPr>
        <p:spPr>
          <a:xfrm>
            <a:off x="48915" y="1303956"/>
            <a:ext cx="1224135" cy="332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品牌推广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标题 4"/>
          <p:cNvSpPr txBox="1"/>
          <p:nvPr/>
        </p:nvSpPr>
        <p:spPr>
          <a:xfrm>
            <a:off x="48916" y="1665978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服务升级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-383133" y="197651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标题 4"/>
          <p:cNvSpPr txBox="1"/>
          <p:nvPr/>
        </p:nvSpPr>
        <p:spPr>
          <a:xfrm>
            <a:off x="48915" y="197651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行业融合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-383133" y="228570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标题 4"/>
          <p:cNvSpPr txBox="1"/>
          <p:nvPr/>
        </p:nvSpPr>
        <p:spPr>
          <a:xfrm>
            <a:off x="48915" y="228570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市场拓展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-383133" y="2591841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标题 4"/>
          <p:cNvSpPr txBox="1"/>
          <p:nvPr/>
        </p:nvSpPr>
        <p:spPr>
          <a:xfrm>
            <a:off x="48915" y="2591841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运营计划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6113E-6 -3.33333E-6 L -0.1059 0.29653 " pathEditMode="relative" rAng="0" ptsTypes="AA">
                                      <p:cBhvr>
                                        <p:cTn id="14" dur="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95" y="1481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885E-6 4.07407E-6 L -0.14818 0.12268 " pathEditMode="relative" rAng="0" ptsTypes="AA">
                                      <p:cBhvr>
                                        <p:cTn id="18" dur="500" spd="-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15" y="613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885E-6 4.07407E-6 L -0.14818 -0.08982 " pathEditMode="relative" rAng="0" ptsTypes="AA">
                                      <p:cBhvr>
                                        <p:cTn id="22" dur="500" spd="-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15" y="-449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6113E-6 1.48148E-6 L -0.1059 -0.26366 " pathEditMode="relative" rAng="0" ptsTypes="AA">
                                      <p:cBhvr>
                                        <p:cTn id="26" dur="500" spd="-100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95" y="-13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3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91" grpId="0"/>
      <p:bldP spid="93" grpId="0"/>
      <p:bldP spid="9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椭圆 31"/>
          <p:cNvSpPr/>
          <p:nvPr/>
        </p:nvSpPr>
        <p:spPr>
          <a:xfrm>
            <a:off x="4892558" y="972607"/>
            <a:ext cx="2448272" cy="24482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标题 4"/>
          <p:cNvSpPr txBox="1"/>
          <p:nvPr/>
        </p:nvSpPr>
        <p:spPr>
          <a:xfrm>
            <a:off x="4945459" y="3819612"/>
            <a:ext cx="2376264" cy="473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服务升级</a:t>
            </a:r>
          </a:p>
        </p:txBody>
      </p:sp>
      <p:sp>
        <p:nvSpPr>
          <p:cNvPr id="56" name="椭圆 55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椭圆 56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椭圆 57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椭圆 58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椭圆 60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椭圆 61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椭圆 62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椭圆 63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椭圆 64"/>
          <p:cNvSpPr>
            <a:spLocks noChangeAspect="1"/>
          </p:cNvSpPr>
          <p:nvPr/>
        </p:nvSpPr>
        <p:spPr>
          <a:xfrm>
            <a:off x="6097595" y="83671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标题 4"/>
          <p:cNvSpPr txBox="1"/>
          <p:nvPr/>
        </p:nvSpPr>
        <p:spPr>
          <a:xfrm>
            <a:off x="4945459" y="2780928"/>
            <a:ext cx="2376264" cy="473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第二章</a:t>
            </a:r>
          </a:p>
        </p:txBody>
      </p:sp>
      <p:sp>
        <p:nvSpPr>
          <p:cNvPr id="67" name="椭圆 66"/>
          <p:cNvSpPr/>
          <p:nvPr/>
        </p:nvSpPr>
        <p:spPr>
          <a:xfrm>
            <a:off x="4996314" y="1076363"/>
            <a:ext cx="2240761" cy="2240761"/>
          </a:xfrm>
          <a:prstGeom prst="ellipse">
            <a:avLst/>
          </a:prstGeom>
          <a:noFill/>
          <a:ln w="31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8" name="直接连接符 67"/>
          <p:cNvCxnSpPr/>
          <p:nvPr/>
        </p:nvCxnSpPr>
        <p:spPr>
          <a:xfrm>
            <a:off x="4808413" y="4293096"/>
            <a:ext cx="2477306" cy="0"/>
          </a:xfrm>
          <a:prstGeom prst="line">
            <a:avLst/>
          </a:prstGeom>
          <a:ln>
            <a:solidFill>
              <a:srgbClr val="2C363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圆角矩形 79"/>
          <p:cNvSpPr/>
          <p:nvPr/>
        </p:nvSpPr>
        <p:spPr>
          <a:xfrm>
            <a:off x="-383132" y="1665978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标题 4"/>
          <p:cNvSpPr txBox="1"/>
          <p:nvPr/>
        </p:nvSpPr>
        <p:spPr>
          <a:xfrm>
            <a:off x="48916" y="1665978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服务升级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圆角矩形 81"/>
          <p:cNvSpPr/>
          <p:nvPr/>
        </p:nvSpPr>
        <p:spPr>
          <a:xfrm>
            <a:off x="-383133" y="197651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标题 4"/>
          <p:cNvSpPr txBox="1"/>
          <p:nvPr/>
        </p:nvSpPr>
        <p:spPr>
          <a:xfrm>
            <a:off x="48915" y="197651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行业融合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圆角矩形 83"/>
          <p:cNvSpPr/>
          <p:nvPr/>
        </p:nvSpPr>
        <p:spPr>
          <a:xfrm>
            <a:off x="-383133" y="228570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标题 4"/>
          <p:cNvSpPr txBox="1"/>
          <p:nvPr/>
        </p:nvSpPr>
        <p:spPr>
          <a:xfrm>
            <a:off x="48915" y="228570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市场拓展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6" name="圆角矩形 85"/>
          <p:cNvSpPr/>
          <p:nvPr/>
        </p:nvSpPr>
        <p:spPr>
          <a:xfrm>
            <a:off x="-383133" y="2591841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标题 4"/>
          <p:cNvSpPr txBox="1"/>
          <p:nvPr/>
        </p:nvSpPr>
        <p:spPr>
          <a:xfrm>
            <a:off x="48915" y="2591841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运营计划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圆角矩形 89"/>
          <p:cNvSpPr/>
          <p:nvPr/>
        </p:nvSpPr>
        <p:spPr>
          <a:xfrm>
            <a:off x="-383133" y="1355969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标题 4"/>
          <p:cNvSpPr txBox="1"/>
          <p:nvPr/>
        </p:nvSpPr>
        <p:spPr>
          <a:xfrm>
            <a:off x="48915" y="1355969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品牌推广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" name="圆角矩形 91"/>
          <p:cNvSpPr/>
          <p:nvPr/>
        </p:nvSpPr>
        <p:spPr>
          <a:xfrm>
            <a:off x="11750215" y="1279292"/>
            <a:ext cx="972108" cy="54123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标题 4"/>
          <p:cNvSpPr txBox="1"/>
          <p:nvPr/>
        </p:nvSpPr>
        <p:spPr>
          <a:xfrm>
            <a:off x="11786219" y="1282726"/>
            <a:ext cx="648072" cy="53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Rectangle 5"/>
          <p:cNvSpPr>
            <a:spLocks noChangeArrowheads="1"/>
          </p:cNvSpPr>
          <p:nvPr/>
        </p:nvSpPr>
        <p:spPr bwMode="auto">
          <a:xfrm>
            <a:off x="1" y="6781711"/>
            <a:ext cx="12218266" cy="815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505" y="1149559"/>
            <a:ext cx="1723186" cy="1723186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1" presetClass="path" presetSubtype="0" repeatCount="3000" accel="50000" decel="50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6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" presetClass="path" presetSubtype="0" repeatCount="3000" accel="50000" decel="50000" fill="remove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" presetClass="path" presetSubtype="0" repeatCount="3000" accel="50000" decel="50000" fill="remove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" presetClass="path" presetSubtype="0" repeatCount="3000" accel="50000" decel="50000" fill="remove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path" presetSubtype="0" repeatCount="3000" accel="50000" decel="50000" fill="remove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1" presetClass="path" presetSubtype="0" repeatCount="3000" accel="50000" decel="5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7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path" presetSubtype="0" repeatCount="3000" accel="50000" decel="50000" fill="remove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" presetClass="path" presetSubtype="0" repeatCount="3000" accel="50000" decel="50000" fill="remove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2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path" presetSubtype="0" repeatCount="3000" accel="50000" decel="50000" fill="remove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4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path" presetSubtype="0" repeatCount="3000" accel="50000" decel="50000" fill="remove" grpId="0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0.00087 0.00309 C 0.05885 0.00309 0.10781 0.08673 0.10781 0.19167 C 0.10781 0.29722 0.05885 0.38303 -0.00087 0.38303 C -0.06076 0.38303 -0.1092 0.29722 -0.1092 0.19167 C -0.1092 0.08673 -0.06076 0.00309 -0.00087 0.00309 Z " pathEditMode="relative" rAng="0" ptsTypes="fffff">
                                      <p:cBhvr>
                                        <p:cTn id="8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55" grpId="0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/>
      <p:bldP spid="6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直接连接符 42"/>
          <p:cNvCxnSpPr/>
          <p:nvPr/>
        </p:nvCxnSpPr>
        <p:spPr>
          <a:xfrm>
            <a:off x="-53530" y="476672"/>
            <a:ext cx="12271797" cy="0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组合 79"/>
          <p:cNvGrpSpPr/>
          <p:nvPr/>
        </p:nvGrpSpPr>
        <p:grpSpPr>
          <a:xfrm>
            <a:off x="490049" y="80628"/>
            <a:ext cx="288032" cy="288032"/>
            <a:chOff x="624979" y="908720"/>
            <a:chExt cx="288032" cy="288032"/>
          </a:xfrm>
        </p:grpSpPr>
        <p:cxnSp>
          <p:nvCxnSpPr>
            <p:cNvPr id="81" name="直接连接符 80"/>
            <p:cNvCxnSpPr/>
            <p:nvPr/>
          </p:nvCxnSpPr>
          <p:spPr>
            <a:xfrm>
              <a:off x="624979" y="1196752"/>
              <a:ext cx="288032" cy="0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flipV="1">
              <a:off x="911622" y="908720"/>
              <a:ext cx="0" cy="288032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flipH="1" flipV="1">
              <a:off x="696987" y="980728"/>
              <a:ext cx="216024" cy="216024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矩形 4"/>
          <p:cNvSpPr>
            <a:spLocks noChangeArrowheads="1"/>
          </p:cNvSpPr>
          <p:nvPr/>
        </p:nvSpPr>
        <p:spPr bwMode="auto">
          <a:xfrm>
            <a:off x="2857227" y="3388395"/>
            <a:ext cx="1656184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n-US" altLang="zh-CN" sz="3200" b="1" dirty="0">
                <a:solidFill>
                  <a:srgbClr val="2C3637"/>
                </a:solidFill>
                <a:latin typeface="Impact MT Std" pitchFamily="34" charset="0"/>
                <a:ea typeface="微软雅黑" panose="020B0503020204020204" pitchFamily="34" charset="-122"/>
                <a:sym typeface="微软雅黑" panose="020B0503020204020204" pitchFamily="34" charset="-122"/>
              </a:rPr>
              <a:t>TODAY</a:t>
            </a:r>
            <a:endParaRPr lang="zh-CN" altLang="en-US" sz="3200" b="1" dirty="0">
              <a:solidFill>
                <a:srgbClr val="2C3637"/>
              </a:solidFill>
              <a:latin typeface="Impact MT Std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1" name="矩形 4"/>
          <p:cNvSpPr>
            <a:spLocks noChangeArrowheads="1"/>
          </p:cNvSpPr>
          <p:nvPr/>
        </p:nvSpPr>
        <p:spPr bwMode="auto">
          <a:xfrm>
            <a:off x="1129036" y="3679825"/>
            <a:ext cx="3600400" cy="119888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n-US" altLang="zh-CN" sz="7200" b="1" dirty="0">
                <a:solidFill>
                  <a:srgbClr val="2C3637"/>
                </a:solidFill>
                <a:latin typeface="Impact MT Std" pitchFamily="34" charset="0"/>
                <a:ea typeface="微软雅黑" panose="020B0503020204020204" pitchFamily="34" charset="-122"/>
                <a:sym typeface="微软雅黑" panose="020B0503020204020204" pitchFamily="34" charset="-122"/>
              </a:rPr>
              <a:t>2023</a:t>
            </a:r>
            <a:endParaRPr lang="zh-CN" altLang="en-US" sz="7200" b="1" dirty="0">
              <a:solidFill>
                <a:srgbClr val="2C3637"/>
              </a:solidFill>
              <a:latin typeface="Impact MT Std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2" name="矩形 4"/>
          <p:cNvSpPr>
            <a:spLocks noChangeArrowheads="1"/>
          </p:cNvSpPr>
          <p:nvPr/>
        </p:nvSpPr>
        <p:spPr bwMode="auto">
          <a:xfrm>
            <a:off x="1921123" y="4684539"/>
            <a:ext cx="2592288" cy="48323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zh-CN" altLang="en-US" sz="2400" b="1" dirty="0">
                <a:solidFill>
                  <a:srgbClr val="C00000"/>
                </a:solidFill>
                <a:latin typeface="Impact MT Std" pitchFamily="34" charset="0"/>
                <a:ea typeface="微软雅黑" panose="020B0503020204020204" pitchFamily="34" charset="-122"/>
                <a:sym typeface="微软雅黑" panose="020B0503020204020204" pitchFamily="34" charset="-122"/>
              </a:rPr>
              <a:t>服务升级</a:t>
            </a:r>
          </a:p>
        </p:txBody>
      </p:sp>
      <p:sp>
        <p:nvSpPr>
          <p:cNvPr id="33" name="椭圆 32"/>
          <p:cNvSpPr/>
          <p:nvPr/>
        </p:nvSpPr>
        <p:spPr>
          <a:xfrm>
            <a:off x="3588893" y="2605018"/>
            <a:ext cx="792088" cy="79208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4" name="直接箭头连接符 33"/>
          <p:cNvCxnSpPr/>
          <p:nvPr/>
        </p:nvCxnSpPr>
        <p:spPr>
          <a:xfrm flipV="1">
            <a:off x="3732909" y="2821042"/>
            <a:ext cx="0" cy="516046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4"/>
          <p:cNvSpPr>
            <a:spLocks noChangeArrowheads="1"/>
          </p:cNvSpPr>
          <p:nvPr/>
        </p:nvSpPr>
        <p:spPr bwMode="auto">
          <a:xfrm>
            <a:off x="3577307" y="2691006"/>
            <a:ext cx="875682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n-US" altLang="zh-CN" sz="2800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  <a:sym typeface="微软雅黑" panose="020B0503020204020204" pitchFamily="34" charset="-122"/>
              </a:rPr>
              <a:t>N%</a:t>
            </a:r>
            <a:endParaRPr lang="zh-CN" altLang="en-US" sz="2800" dirty="0">
              <a:solidFill>
                <a:schemeClr val="bg1"/>
              </a:solidFill>
              <a:latin typeface="Impact MT Std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4801443" y="1340768"/>
            <a:ext cx="0" cy="4536504"/>
          </a:xfrm>
          <a:prstGeom prst="line">
            <a:avLst/>
          </a:prstGeom>
          <a:ln>
            <a:solidFill>
              <a:srgbClr val="2C3637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6"/>
          <p:cNvSpPr/>
          <p:nvPr/>
        </p:nvSpPr>
        <p:spPr bwMode="auto">
          <a:xfrm>
            <a:off x="5338002" y="2058571"/>
            <a:ext cx="265129" cy="1621037"/>
          </a:xfrm>
          <a:custGeom>
            <a:avLst/>
            <a:gdLst>
              <a:gd name="T0" fmla="*/ 11 w 68"/>
              <a:gd name="T1" fmla="*/ 0 h 417"/>
              <a:gd name="T2" fmla="*/ 57 w 68"/>
              <a:gd name="T3" fmla="*/ 0 h 417"/>
              <a:gd name="T4" fmla="*/ 68 w 68"/>
              <a:gd name="T5" fmla="*/ 11 h 417"/>
              <a:gd name="T6" fmla="*/ 68 w 68"/>
              <a:gd name="T7" fmla="*/ 238 h 417"/>
              <a:gd name="T8" fmla="*/ 68 w 68"/>
              <a:gd name="T9" fmla="*/ 417 h 417"/>
              <a:gd name="T10" fmla="*/ 0 w 68"/>
              <a:gd name="T11" fmla="*/ 417 h 417"/>
              <a:gd name="T12" fmla="*/ 0 w 68"/>
              <a:gd name="T13" fmla="*/ 238 h 417"/>
              <a:gd name="T14" fmla="*/ 0 w 68"/>
              <a:gd name="T15" fmla="*/ 11 h 417"/>
              <a:gd name="T16" fmla="*/ 11 w 68"/>
              <a:gd name="T17" fmla="*/ 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" h="417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39" name="Freeform 7"/>
          <p:cNvSpPr/>
          <p:nvPr/>
        </p:nvSpPr>
        <p:spPr bwMode="auto">
          <a:xfrm>
            <a:off x="5338002" y="3182245"/>
            <a:ext cx="265129" cy="497364"/>
          </a:xfrm>
          <a:custGeom>
            <a:avLst/>
            <a:gdLst>
              <a:gd name="T0" fmla="*/ 11 w 68"/>
              <a:gd name="T1" fmla="*/ 0 h 128"/>
              <a:gd name="T2" fmla="*/ 57 w 68"/>
              <a:gd name="T3" fmla="*/ 0 h 128"/>
              <a:gd name="T4" fmla="*/ 68 w 68"/>
              <a:gd name="T5" fmla="*/ 11 h 128"/>
              <a:gd name="T6" fmla="*/ 68 w 68"/>
              <a:gd name="T7" fmla="*/ 128 h 128"/>
              <a:gd name="T8" fmla="*/ 0 w 68"/>
              <a:gd name="T9" fmla="*/ 128 h 128"/>
              <a:gd name="T10" fmla="*/ 0 w 68"/>
              <a:gd name="T11" fmla="*/ 11 h 128"/>
              <a:gd name="T12" fmla="*/ 11 w 68"/>
              <a:gd name="T13" fmla="*/ 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8" h="12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128"/>
                  <a:pt x="68" y="128"/>
                  <a:pt x="68" y="128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40" name="Freeform 8"/>
          <p:cNvSpPr/>
          <p:nvPr/>
        </p:nvSpPr>
        <p:spPr bwMode="auto">
          <a:xfrm>
            <a:off x="5676303" y="2058571"/>
            <a:ext cx="265129" cy="1621037"/>
          </a:xfrm>
          <a:custGeom>
            <a:avLst/>
            <a:gdLst>
              <a:gd name="T0" fmla="*/ 11 w 68"/>
              <a:gd name="T1" fmla="*/ 0 h 417"/>
              <a:gd name="T2" fmla="*/ 57 w 68"/>
              <a:gd name="T3" fmla="*/ 0 h 417"/>
              <a:gd name="T4" fmla="*/ 68 w 68"/>
              <a:gd name="T5" fmla="*/ 11 h 417"/>
              <a:gd name="T6" fmla="*/ 68 w 68"/>
              <a:gd name="T7" fmla="*/ 238 h 417"/>
              <a:gd name="T8" fmla="*/ 68 w 68"/>
              <a:gd name="T9" fmla="*/ 417 h 417"/>
              <a:gd name="T10" fmla="*/ 0 w 68"/>
              <a:gd name="T11" fmla="*/ 417 h 417"/>
              <a:gd name="T12" fmla="*/ 0 w 68"/>
              <a:gd name="T13" fmla="*/ 238 h 417"/>
              <a:gd name="T14" fmla="*/ 0 w 68"/>
              <a:gd name="T15" fmla="*/ 11 h 417"/>
              <a:gd name="T16" fmla="*/ 11 w 68"/>
              <a:gd name="T17" fmla="*/ 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" h="417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41" name="Freeform 9"/>
          <p:cNvSpPr/>
          <p:nvPr/>
        </p:nvSpPr>
        <p:spPr bwMode="auto">
          <a:xfrm>
            <a:off x="6014604" y="2058571"/>
            <a:ext cx="266553" cy="1621037"/>
          </a:xfrm>
          <a:custGeom>
            <a:avLst/>
            <a:gdLst>
              <a:gd name="T0" fmla="*/ 11 w 68"/>
              <a:gd name="T1" fmla="*/ 0 h 417"/>
              <a:gd name="T2" fmla="*/ 57 w 68"/>
              <a:gd name="T3" fmla="*/ 0 h 417"/>
              <a:gd name="T4" fmla="*/ 68 w 68"/>
              <a:gd name="T5" fmla="*/ 11 h 417"/>
              <a:gd name="T6" fmla="*/ 68 w 68"/>
              <a:gd name="T7" fmla="*/ 238 h 417"/>
              <a:gd name="T8" fmla="*/ 68 w 68"/>
              <a:gd name="T9" fmla="*/ 417 h 417"/>
              <a:gd name="T10" fmla="*/ 0 w 68"/>
              <a:gd name="T11" fmla="*/ 417 h 417"/>
              <a:gd name="T12" fmla="*/ 0 w 68"/>
              <a:gd name="T13" fmla="*/ 238 h 417"/>
              <a:gd name="T14" fmla="*/ 0 w 68"/>
              <a:gd name="T15" fmla="*/ 11 h 417"/>
              <a:gd name="T16" fmla="*/ 11 w 68"/>
              <a:gd name="T17" fmla="*/ 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" h="417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44" name="Freeform 10"/>
          <p:cNvSpPr/>
          <p:nvPr/>
        </p:nvSpPr>
        <p:spPr bwMode="auto">
          <a:xfrm>
            <a:off x="6354328" y="2058571"/>
            <a:ext cx="266553" cy="1621037"/>
          </a:xfrm>
          <a:custGeom>
            <a:avLst/>
            <a:gdLst>
              <a:gd name="T0" fmla="*/ 12 w 68"/>
              <a:gd name="T1" fmla="*/ 0 h 417"/>
              <a:gd name="T2" fmla="*/ 57 w 68"/>
              <a:gd name="T3" fmla="*/ 0 h 417"/>
              <a:gd name="T4" fmla="*/ 68 w 68"/>
              <a:gd name="T5" fmla="*/ 11 h 417"/>
              <a:gd name="T6" fmla="*/ 68 w 68"/>
              <a:gd name="T7" fmla="*/ 238 h 417"/>
              <a:gd name="T8" fmla="*/ 68 w 68"/>
              <a:gd name="T9" fmla="*/ 417 h 417"/>
              <a:gd name="T10" fmla="*/ 0 w 68"/>
              <a:gd name="T11" fmla="*/ 417 h 417"/>
              <a:gd name="T12" fmla="*/ 0 w 68"/>
              <a:gd name="T13" fmla="*/ 238 h 417"/>
              <a:gd name="T14" fmla="*/ 0 w 68"/>
              <a:gd name="T15" fmla="*/ 11 h 417"/>
              <a:gd name="T16" fmla="*/ 12 w 68"/>
              <a:gd name="T17" fmla="*/ 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" h="417">
                <a:moveTo>
                  <a:pt x="12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2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45" name="Freeform 11"/>
          <p:cNvSpPr/>
          <p:nvPr/>
        </p:nvSpPr>
        <p:spPr bwMode="auto">
          <a:xfrm>
            <a:off x="5676303" y="2843585"/>
            <a:ext cx="265129" cy="836024"/>
          </a:xfrm>
          <a:custGeom>
            <a:avLst/>
            <a:gdLst>
              <a:gd name="T0" fmla="*/ 11 w 68"/>
              <a:gd name="T1" fmla="*/ 0 h 215"/>
              <a:gd name="T2" fmla="*/ 57 w 68"/>
              <a:gd name="T3" fmla="*/ 0 h 215"/>
              <a:gd name="T4" fmla="*/ 68 w 68"/>
              <a:gd name="T5" fmla="*/ 11 h 215"/>
              <a:gd name="T6" fmla="*/ 68 w 68"/>
              <a:gd name="T7" fmla="*/ 215 h 215"/>
              <a:gd name="T8" fmla="*/ 0 w 68"/>
              <a:gd name="T9" fmla="*/ 215 h 215"/>
              <a:gd name="T10" fmla="*/ 0 w 68"/>
              <a:gd name="T11" fmla="*/ 11 h 215"/>
              <a:gd name="T12" fmla="*/ 11 w 68"/>
              <a:gd name="T13" fmla="*/ 0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8" h="215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15"/>
                  <a:pt x="68" y="215"/>
                  <a:pt x="68" y="215"/>
                </a:cubicBezTo>
                <a:cubicBezTo>
                  <a:pt x="0" y="215"/>
                  <a:pt x="0" y="215"/>
                  <a:pt x="0" y="215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E62A2A"/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46" name="Freeform 12"/>
          <p:cNvSpPr/>
          <p:nvPr/>
        </p:nvSpPr>
        <p:spPr bwMode="auto">
          <a:xfrm>
            <a:off x="6014604" y="2493586"/>
            <a:ext cx="266553" cy="1186021"/>
          </a:xfrm>
          <a:custGeom>
            <a:avLst/>
            <a:gdLst>
              <a:gd name="T0" fmla="*/ 11 w 68"/>
              <a:gd name="T1" fmla="*/ 0 h 305"/>
              <a:gd name="T2" fmla="*/ 57 w 68"/>
              <a:gd name="T3" fmla="*/ 0 h 305"/>
              <a:gd name="T4" fmla="*/ 68 w 68"/>
              <a:gd name="T5" fmla="*/ 11 h 305"/>
              <a:gd name="T6" fmla="*/ 68 w 68"/>
              <a:gd name="T7" fmla="*/ 238 h 305"/>
              <a:gd name="T8" fmla="*/ 68 w 68"/>
              <a:gd name="T9" fmla="*/ 305 h 305"/>
              <a:gd name="T10" fmla="*/ 0 w 68"/>
              <a:gd name="T11" fmla="*/ 305 h 305"/>
              <a:gd name="T12" fmla="*/ 0 w 68"/>
              <a:gd name="T13" fmla="*/ 238 h 305"/>
              <a:gd name="T14" fmla="*/ 0 w 68"/>
              <a:gd name="T15" fmla="*/ 11 h 305"/>
              <a:gd name="T16" fmla="*/ 11 w 68"/>
              <a:gd name="T17" fmla="*/ 0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" h="305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05"/>
                  <a:pt x="68" y="305"/>
                  <a:pt x="68" y="305"/>
                </a:cubicBezTo>
                <a:cubicBezTo>
                  <a:pt x="0" y="305"/>
                  <a:pt x="0" y="305"/>
                  <a:pt x="0" y="305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47" name="Freeform 13"/>
          <p:cNvSpPr/>
          <p:nvPr/>
        </p:nvSpPr>
        <p:spPr bwMode="auto">
          <a:xfrm>
            <a:off x="6354328" y="2264035"/>
            <a:ext cx="266553" cy="1415574"/>
          </a:xfrm>
          <a:custGeom>
            <a:avLst/>
            <a:gdLst>
              <a:gd name="T0" fmla="*/ 12 w 68"/>
              <a:gd name="T1" fmla="*/ 0 h 364"/>
              <a:gd name="T2" fmla="*/ 57 w 68"/>
              <a:gd name="T3" fmla="*/ 0 h 364"/>
              <a:gd name="T4" fmla="*/ 68 w 68"/>
              <a:gd name="T5" fmla="*/ 11 h 364"/>
              <a:gd name="T6" fmla="*/ 68 w 68"/>
              <a:gd name="T7" fmla="*/ 238 h 364"/>
              <a:gd name="T8" fmla="*/ 68 w 68"/>
              <a:gd name="T9" fmla="*/ 364 h 364"/>
              <a:gd name="T10" fmla="*/ 0 w 68"/>
              <a:gd name="T11" fmla="*/ 364 h 364"/>
              <a:gd name="T12" fmla="*/ 0 w 68"/>
              <a:gd name="T13" fmla="*/ 238 h 364"/>
              <a:gd name="T14" fmla="*/ 0 w 68"/>
              <a:gd name="T15" fmla="*/ 11 h 364"/>
              <a:gd name="T16" fmla="*/ 12 w 68"/>
              <a:gd name="T17" fmla="*/ 0 h 3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" h="364">
                <a:moveTo>
                  <a:pt x="12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64"/>
                  <a:pt x="68" y="364"/>
                  <a:pt x="68" y="364"/>
                </a:cubicBezTo>
                <a:cubicBezTo>
                  <a:pt x="0" y="364"/>
                  <a:pt x="0" y="364"/>
                  <a:pt x="0" y="364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2" y="0"/>
                </a:cubicBezTo>
                <a:close/>
              </a:path>
            </a:pathLst>
          </a:custGeom>
          <a:solidFill>
            <a:srgbClr val="E62A2A"/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48" name="Freeform 14"/>
          <p:cNvSpPr/>
          <p:nvPr/>
        </p:nvSpPr>
        <p:spPr bwMode="auto">
          <a:xfrm>
            <a:off x="7400547" y="2058571"/>
            <a:ext cx="265129" cy="1621037"/>
          </a:xfrm>
          <a:custGeom>
            <a:avLst/>
            <a:gdLst>
              <a:gd name="T0" fmla="*/ 11 w 68"/>
              <a:gd name="T1" fmla="*/ 0 h 417"/>
              <a:gd name="T2" fmla="*/ 57 w 68"/>
              <a:gd name="T3" fmla="*/ 0 h 417"/>
              <a:gd name="T4" fmla="*/ 68 w 68"/>
              <a:gd name="T5" fmla="*/ 11 h 417"/>
              <a:gd name="T6" fmla="*/ 68 w 68"/>
              <a:gd name="T7" fmla="*/ 238 h 417"/>
              <a:gd name="T8" fmla="*/ 68 w 68"/>
              <a:gd name="T9" fmla="*/ 417 h 417"/>
              <a:gd name="T10" fmla="*/ 0 w 68"/>
              <a:gd name="T11" fmla="*/ 417 h 417"/>
              <a:gd name="T12" fmla="*/ 0 w 68"/>
              <a:gd name="T13" fmla="*/ 238 h 417"/>
              <a:gd name="T14" fmla="*/ 0 w 68"/>
              <a:gd name="T15" fmla="*/ 11 h 417"/>
              <a:gd name="T16" fmla="*/ 11 w 68"/>
              <a:gd name="T17" fmla="*/ 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" h="417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49" name="Freeform 15"/>
          <p:cNvSpPr/>
          <p:nvPr/>
        </p:nvSpPr>
        <p:spPr bwMode="auto">
          <a:xfrm>
            <a:off x="7738690" y="2058571"/>
            <a:ext cx="266553" cy="1621037"/>
          </a:xfrm>
          <a:custGeom>
            <a:avLst/>
            <a:gdLst>
              <a:gd name="T0" fmla="*/ 11 w 68"/>
              <a:gd name="T1" fmla="*/ 0 h 417"/>
              <a:gd name="T2" fmla="*/ 57 w 68"/>
              <a:gd name="T3" fmla="*/ 0 h 417"/>
              <a:gd name="T4" fmla="*/ 68 w 68"/>
              <a:gd name="T5" fmla="*/ 11 h 417"/>
              <a:gd name="T6" fmla="*/ 68 w 68"/>
              <a:gd name="T7" fmla="*/ 238 h 417"/>
              <a:gd name="T8" fmla="*/ 68 w 68"/>
              <a:gd name="T9" fmla="*/ 417 h 417"/>
              <a:gd name="T10" fmla="*/ 0 w 68"/>
              <a:gd name="T11" fmla="*/ 417 h 417"/>
              <a:gd name="T12" fmla="*/ 0 w 68"/>
              <a:gd name="T13" fmla="*/ 238 h 417"/>
              <a:gd name="T14" fmla="*/ 0 w 68"/>
              <a:gd name="T15" fmla="*/ 11 h 417"/>
              <a:gd name="T16" fmla="*/ 11 w 68"/>
              <a:gd name="T17" fmla="*/ 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" h="417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50" name="Freeform 16"/>
          <p:cNvSpPr/>
          <p:nvPr/>
        </p:nvSpPr>
        <p:spPr bwMode="auto">
          <a:xfrm>
            <a:off x="8078257" y="2058571"/>
            <a:ext cx="266553" cy="1621037"/>
          </a:xfrm>
          <a:custGeom>
            <a:avLst/>
            <a:gdLst>
              <a:gd name="T0" fmla="*/ 11 w 68"/>
              <a:gd name="T1" fmla="*/ 0 h 417"/>
              <a:gd name="T2" fmla="*/ 57 w 68"/>
              <a:gd name="T3" fmla="*/ 0 h 417"/>
              <a:gd name="T4" fmla="*/ 68 w 68"/>
              <a:gd name="T5" fmla="*/ 11 h 417"/>
              <a:gd name="T6" fmla="*/ 68 w 68"/>
              <a:gd name="T7" fmla="*/ 238 h 417"/>
              <a:gd name="T8" fmla="*/ 68 w 68"/>
              <a:gd name="T9" fmla="*/ 417 h 417"/>
              <a:gd name="T10" fmla="*/ 0 w 68"/>
              <a:gd name="T11" fmla="*/ 417 h 417"/>
              <a:gd name="T12" fmla="*/ 0 w 68"/>
              <a:gd name="T13" fmla="*/ 238 h 417"/>
              <a:gd name="T14" fmla="*/ 0 w 68"/>
              <a:gd name="T15" fmla="*/ 11 h 417"/>
              <a:gd name="T16" fmla="*/ 11 w 68"/>
              <a:gd name="T17" fmla="*/ 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" h="417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51" name="Freeform 17"/>
          <p:cNvSpPr/>
          <p:nvPr/>
        </p:nvSpPr>
        <p:spPr bwMode="auto">
          <a:xfrm>
            <a:off x="8417823" y="2058571"/>
            <a:ext cx="266553" cy="1621037"/>
          </a:xfrm>
          <a:custGeom>
            <a:avLst/>
            <a:gdLst>
              <a:gd name="T0" fmla="*/ 11 w 68"/>
              <a:gd name="T1" fmla="*/ 0 h 417"/>
              <a:gd name="T2" fmla="*/ 57 w 68"/>
              <a:gd name="T3" fmla="*/ 0 h 417"/>
              <a:gd name="T4" fmla="*/ 68 w 68"/>
              <a:gd name="T5" fmla="*/ 11 h 417"/>
              <a:gd name="T6" fmla="*/ 68 w 68"/>
              <a:gd name="T7" fmla="*/ 238 h 417"/>
              <a:gd name="T8" fmla="*/ 68 w 68"/>
              <a:gd name="T9" fmla="*/ 417 h 417"/>
              <a:gd name="T10" fmla="*/ 0 w 68"/>
              <a:gd name="T11" fmla="*/ 417 h 417"/>
              <a:gd name="T12" fmla="*/ 0 w 68"/>
              <a:gd name="T13" fmla="*/ 238 h 417"/>
              <a:gd name="T14" fmla="*/ 0 w 68"/>
              <a:gd name="T15" fmla="*/ 11 h 417"/>
              <a:gd name="T16" fmla="*/ 11 w 68"/>
              <a:gd name="T17" fmla="*/ 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" h="417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52" name="Freeform 18"/>
          <p:cNvSpPr/>
          <p:nvPr/>
        </p:nvSpPr>
        <p:spPr bwMode="auto">
          <a:xfrm>
            <a:off x="7400547" y="3438720"/>
            <a:ext cx="265129" cy="240888"/>
          </a:xfrm>
          <a:custGeom>
            <a:avLst/>
            <a:gdLst>
              <a:gd name="T0" fmla="*/ 11 w 68"/>
              <a:gd name="T1" fmla="*/ 0 h 62"/>
              <a:gd name="T2" fmla="*/ 57 w 68"/>
              <a:gd name="T3" fmla="*/ 0 h 62"/>
              <a:gd name="T4" fmla="*/ 68 w 68"/>
              <a:gd name="T5" fmla="*/ 11 h 62"/>
              <a:gd name="T6" fmla="*/ 68 w 68"/>
              <a:gd name="T7" fmla="*/ 62 h 62"/>
              <a:gd name="T8" fmla="*/ 0 w 68"/>
              <a:gd name="T9" fmla="*/ 62 h 62"/>
              <a:gd name="T10" fmla="*/ 0 w 68"/>
              <a:gd name="T11" fmla="*/ 11 h 62"/>
              <a:gd name="T12" fmla="*/ 11 w 68"/>
              <a:gd name="T13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8" h="62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62"/>
                  <a:pt x="68" y="62"/>
                  <a:pt x="68" y="62"/>
                </a:cubicBezTo>
                <a:cubicBezTo>
                  <a:pt x="0" y="62"/>
                  <a:pt x="0" y="62"/>
                  <a:pt x="0" y="62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53" name="Freeform 19"/>
          <p:cNvSpPr/>
          <p:nvPr/>
        </p:nvSpPr>
        <p:spPr bwMode="auto">
          <a:xfrm>
            <a:off x="7738690" y="2850668"/>
            <a:ext cx="266553" cy="828940"/>
          </a:xfrm>
          <a:custGeom>
            <a:avLst/>
            <a:gdLst>
              <a:gd name="T0" fmla="*/ 11 w 68"/>
              <a:gd name="T1" fmla="*/ 0 h 213"/>
              <a:gd name="T2" fmla="*/ 57 w 68"/>
              <a:gd name="T3" fmla="*/ 0 h 213"/>
              <a:gd name="T4" fmla="*/ 68 w 68"/>
              <a:gd name="T5" fmla="*/ 11 h 213"/>
              <a:gd name="T6" fmla="*/ 68 w 68"/>
              <a:gd name="T7" fmla="*/ 213 h 213"/>
              <a:gd name="T8" fmla="*/ 0 w 68"/>
              <a:gd name="T9" fmla="*/ 213 h 213"/>
              <a:gd name="T10" fmla="*/ 0 w 68"/>
              <a:gd name="T11" fmla="*/ 11 h 213"/>
              <a:gd name="T12" fmla="*/ 11 w 68"/>
              <a:gd name="T13" fmla="*/ 0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8" h="213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13"/>
                  <a:pt x="68" y="213"/>
                  <a:pt x="68" y="213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E62A2A"/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54" name="Freeform 20"/>
          <p:cNvSpPr/>
          <p:nvPr/>
        </p:nvSpPr>
        <p:spPr bwMode="auto">
          <a:xfrm>
            <a:off x="8078257" y="2264035"/>
            <a:ext cx="266553" cy="1415574"/>
          </a:xfrm>
          <a:custGeom>
            <a:avLst/>
            <a:gdLst>
              <a:gd name="T0" fmla="*/ 11 w 68"/>
              <a:gd name="T1" fmla="*/ 0 h 364"/>
              <a:gd name="T2" fmla="*/ 57 w 68"/>
              <a:gd name="T3" fmla="*/ 0 h 364"/>
              <a:gd name="T4" fmla="*/ 68 w 68"/>
              <a:gd name="T5" fmla="*/ 11 h 364"/>
              <a:gd name="T6" fmla="*/ 68 w 68"/>
              <a:gd name="T7" fmla="*/ 238 h 364"/>
              <a:gd name="T8" fmla="*/ 68 w 68"/>
              <a:gd name="T9" fmla="*/ 364 h 364"/>
              <a:gd name="T10" fmla="*/ 0 w 68"/>
              <a:gd name="T11" fmla="*/ 364 h 364"/>
              <a:gd name="T12" fmla="*/ 0 w 68"/>
              <a:gd name="T13" fmla="*/ 238 h 364"/>
              <a:gd name="T14" fmla="*/ 0 w 68"/>
              <a:gd name="T15" fmla="*/ 11 h 364"/>
              <a:gd name="T16" fmla="*/ 11 w 68"/>
              <a:gd name="T17" fmla="*/ 0 h 3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" h="364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64"/>
                  <a:pt x="68" y="364"/>
                  <a:pt x="68" y="364"/>
                </a:cubicBezTo>
                <a:cubicBezTo>
                  <a:pt x="0" y="364"/>
                  <a:pt x="0" y="364"/>
                  <a:pt x="0" y="364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55" name="Freeform 21"/>
          <p:cNvSpPr/>
          <p:nvPr/>
        </p:nvSpPr>
        <p:spPr bwMode="auto">
          <a:xfrm>
            <a:off x="8417823" y="3057550"/>
            <a:ext cx="266553" cy="622059"/>
          </a:xfrm>
          <a:custGeom>
            <a:avLst/>
            <a:gdLst>
              <a:gd name="T0" fmla="*/ 11 w 68"/>
              <a:gd name="T1" fmla="*/ 0 h 160"/>
              <a:gd name="T2" fmla="*/ 57 w 68"/>
              <a:gd name="T3" fmla="*/ 0 h 160"/>
              <a:gd name="T4" fmla="*/ 68 w 68"/>
              <a:gd name="T5" fmla="*/ 11 h 160"/>
              <a:gd name="T6" fmla="*/ 68 w 68"/>
              <a:gd name="T7" fmla="*/ 160 h 160"/>
              <a:gd name="T8" fmla="*/ 0 w 68"/>
              <a:gd name="T9" fmla="*/ 160 h 160"/>
              <a:gd name="T10" fmla="*/ 0 w 68"/>
              <a:gd name="T11" fmla="*/ 11 h 160"/>
              <a:gd name="T12" fmla="*/ 11 w 68"/>
              <a:gd name="T13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8" h="160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160"/>
                  <a:pt x="68" y="160"/>
                  <a:pt x="68" y="160"/>
                </a:cubicBezTo>
                <a:cubicBezTo>
                  <a:pt x="0" y="160"/>
                  <a:pt x="0" y="160"/>
                  <a:pt x="0" y="160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E62A2A"/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56" name="Freeform 22"/>
          <p:cNvSpPr/>
          <p:nvPr/>
        </p:nvSpPr>
        <p:spPr bwMode="auto">
          <a:xfrm>
            <a:off x="9463092" y="2058571"/>
            <a:ext cx="266553" cy="1621037"/>
          </a:xfrm>
          <a:custGeom>
            <a:avLst/>
            <a:gdLst>
              <a:gd name="T0" fmla="*/ 11 w 68"/>
              <a:gd name="T1" fmla="*/ 0 h 417"/>
              <a:gd name="T2" fmla="*/ 57 w 68"/>
              <a:gd name="T3" fmla="*/ 0 h 417"/>
              <a:gd name="T4" fmla="*/ 68 w 68"/>
              <a:gd name="T5" fmla="*/ 11 h 417"/>
              <a:gd name="T6" fmla="*/ 68 w 68"/>
              <a:gd name="T7" fmla="*/ 238 h 417"/>
              <a:gd name="T8" fmla="*/ 68 w 68"/>
              <a:gd name="T9" fmla="*/ 417 h 417"/>
              <a:gd name="T10" fmla="*/ 0 w 68"/>
              <a:gd name="T11" fmla="*/ 417 h 417"/>
              <a:gd name="T12" fmla="*/ 0 w 68"/>
              <a:gd name="T13" fmla="*/ 238 h 417"/>
              <a:gd name="T14" fmla="*/ 0 w 68"/>
              <a:gd name="T15" fmla="*/ 11 h 417"/>
              <a:gd name="T16" fmla="*/ 11 w 68"/>
              <a:gd name="T17" fmla="*/ 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" h="417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57" name="Freeform 23"/>
          <p:cNvSpPr/>
          <p:nvPr/>
        </p:nvSpPr>
        <p:spPr bwMode="auto">
          <a:xfrm>
            <a:off x="9803450" y="2058571"/>
            <a:ext cx="265129" cy="1621037"/>
          </a:xfrm>
          <a:custGeom>
            <a:avLst/>
            <a:gdLst>
              <a:gd name="T0" fmla="*/ 11 w 68"/>
              <a:gd name="T1" fmla="*/ 0 h 417"/>
              <a:gd name="T2" fmla="*/ 57 w 68"/>
              <a:gd name="T3" fmla="*/ 0 h 417"/>
              <a:gd name="T4" fmla="*/ 68 w 68"/>
              <a:gd name="T5" fmla="*/ 11 h 417"/>
              <a:gd name="T6" fmla="*/ 68 w 68"/>
              <a:gd name="T7" fmla="*/ 238 h 417"/>
              <a:gd name="T8" fmla="*/ 68 w 68"/>
              <a:gd name="T9" fmla="*/ 417 h 417"/>
              <a:gd name="T10" fmla="*/ 0 w 68"/>
              <a:gd name="T11" fmla="*/ 417 h 417"/>
              <a:gd name="T12" fmla="*/ 0 w 68"/>
              <a:gd name="T13" fmla="*/ 238 h 417"/>
              <a:gd name="T14" fmla="*/ 0 w 68"/>
              <a:gd name="T15" fmla="*/ 11 h 417"/>
              <a:gd name="T16" fmla="*/ 11 w 68"/>
              <a:gd name="T17" fmla="*/ 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" h="417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58" name="Freeform 24"/>
          <p:cNvSpPr/>
          <p:nvPr/>
        </p:nvSpPr>
        <p:spPr bwMode="auto">
          <a:xfrm>
            <a:off x="10142384" y="2058571"/>
            <a:ext cx="265129" cy="1621037"/>
          </a:xfrm>
          <a:custGeom>
            <a:avLst/>
            <a:gdLst>
              <a:gd name="T0" fmla="*/ 11 w 68"/>
              <a:gd name="T1" fmla="*/ 0 h 417"/>
              <a:gd name="T2" fmla="*/ 57 w 68"/>
              <a:gd name="T3" fmla="*/ 0 h 417"/>
              <a:gd name="T4" fmla="*/ 68 w 68"/>
              <a:gd name="T5" fmla="*/ 11 h 417"/>
              <a:gd name="T6" fmla="*/ 68 w 68"/>
              <a:gd name="T7" fmla="*/ 238 h 417"/>
              <a:gd name="T8" fmla="*/ 68 w 68"/>
              <a:gd name="T9" fmla="*/ 417 h 417"/>
              <a:gd name="T10" fmla="*/ 0 w 68"/>
              <a:gd name="T11" fmla="*/ 417 h 417"/>
              <a:gd name="T12" fmla="*/ 0 w 68"/>
              <a:gd name="T13" fmla="*/ 238 h 417"/>
              <a:gd name="T14" fmla="*/ 0 w 68"/>
              <a:gd name="T15" fmla="*/ 11 h 417"/>
              <a:gd name="T16" fmla="*/ 11 w 68"/>
              <a:gd name="T17" fmla="*/ 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" h="417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59" name="Freeform 25"/>
          <p:cNvSpPr/>
          <p:nvPr/>
        </p:nvSpPr>
        <p:spPr bwMode="auto">
          <a:xfrm>
            <a:off x="10481318" y="2058571"/>
            <a:ext cx="266553" cy="1621037"/>
          </a:xfrm>
          <a:custGeom>
            <a:avLst/>
            <a:gdLst>
              <a:gd name="T0" fmla="*/ 11 w 68"/>
              <a:gd name="T1" fmla="*/ 0 h 417"/>
              <a:gd name="T2" fmla="*/ 57 w 68"/>
              <a:gd name="T3" fmla="*/ 0 h 417"/>
              <a:gd name="T4" fmla="*/ 68 w 68"/>
              <a:gd name="T5" fmla="*/ 11 h 417"/>
              <a:gd name="T6" fmla="*/ 68 w 68"/>
              <a:gd name="T7" fmla="*/ 238 h 417"/>
              <a:gd name="T8" fmla="*/ 68 w 68"/>
              <a:gd name="T9" fmla="*/ 417 h 417"/>
              <a:gd name="T10" fmla="*/ 0 w 68"/>
              <a:gd name="T11" fmla="*/ 417 h 417"/>
              <a:gd name="T12" fmla="*/ 0 w 68"/>
              <a:gd name="T13" fmla="*/ 238 h 417"/>
              <a:gd name="T14" fmla="*/ 0 w 68"/>
              <a:gd name="T15" fmla="*/ 11 h 417"/>
              <a:gd name="T16" fmla="*/ 11 w 68"/>
              <a:gd name="T17" fmla="*/ 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" h="417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60" name="Freeform 26"/>
          <p:cNvSpPr/>
          <p:nvPr/>
        </p:nvSpPr>
        <p:spPr bwMode="auto">
          <a:xfrm>
            <a:off x="10481318" y="2256948"/>
            <a:ext cx="266553" cy="1422659"/>
          </a:xfrm>
          <a:custGeom>
            <a:avLst/>
            <a:gdLst>
              <a:gd name="T0" fmla="*/ 11 w 68"/>
              <a:gd name="T1" fmla="*/ 0 h 366"/>
              <a:gd name="T2" fmla="*/ 57 w 68"/>
              <a:gd name="T3" fmla="*/ 0 h 366"/>
              <a:gd name="T4" fmla="*/ 68 w 68"/>
              <a:gd name="T5" fmla="*/ 11 h 366"/>
              <a:gd name="T6" fmla="*/ 68 w 68"/>
              <a:gd name="T7" fmla="*/ 238 h 366"/>
              <a:gd name="T8" fmla="*/ 68 w 68"/>
              <a:gd name="T9" fmla="*/ 366 h 366"/>
              <a:gd name="T10" fmla="*/ 0 w 68"/>
              <a:gd name="T11" fmla="*/ 366 h 366"/>
              <a:gd name="T12" fmla="*/ 0 w 68"/>
              <a:gd name="T13" fmla="*/ 238 h 366"/>
              <a:gd name="T14" fmla="*/ 0 w 68"/>
              <a:gd name="T15" fmla="*/ 11 h 366"/>
              <a:gd name="T16" fmla="*/ 11 w 68"/>
              <a:gd name="T17" fmla="*/ 0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" h="366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66"/>
                  <a:pt x="68" y="366"/>
                  <a:pt x="68" y="366"/>
                </a:cubicBezTo>
                <a:cubicBezTo>
                  <a:pt x="0" y="366"/>
                  <a:pt x="0" y="366"/>
                  <a:pt x="0" y="366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E62A2A"/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61" name="Freeform 27"/>
          <p:cNvSpPr/>
          <p:nvPr/>
        </p:nvSpPr>
        <p:spPr bwMode="auto">
          <a:xfrm>
            <a:off x="10142384" y="2520511"/>
            <a:ext cx="265129" cy="1159099"/>
          </a:xfrm>
          <a:custGeom>
            <a:avLst/>
            <a:gdLst>
              <a:gd name="T0" fmla="*/ 11 w 68"/>
              <a:gd name="T1" fmla="*/ 0 h 298"/>
              <a:gd name="T2" fmla="*/ 57 w 68"/>
              <a:gd name="T3" fmla="*/ 0 h 298"/>
              <a:gd name="T4" fmla="*/ 68 w 68"/>
              <a:gd name="T5" fmla="*/ 11 h 298"/>
              <a:gd name="T6" fmla="*/ 68 w 68"/>
              <a:gd name="T7" fmla="*/ 238 h 298"/>
              <a:gd name="T8" fmla="*/ 68 w 68"/>
              <a:gd name="T9" fmla="*/ 298 h 298"/>
              <a:gd name="T10" fmla="*/ 0 w 68"/>
              <a:gd name="T11" fmla="*/ 298 h 298"/>
              <a:gd name="T12" fmla="*/ 0 w 68"/>
              <a:gd name="T13" fmla="*/ 238 h 298"/>
              <a:gd name="T14" fmla="*/ 0 w 68"/>
              <a:gd name="T15" fmla="*/ 11 h 298"/>
              <a:gd name="T16" fmla="*/ 11 w 68"/>
              <a:gd name="T17" fmla="*/ 0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" h="29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298"/>
                  <a:pt x="68" y="298"/>
                  <a:pt x="68" y="298"/>
                </a:cubicBezTo>
                <a:cubicBezTo>
                  <a:pt x="0" y="298"/>
                  <a:pt x="0" y="298"/>
                  <a:pt x="0" y="298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62" name="Freeform 28"/>
          <p:cNvSpPr/>
          <p:nvPr/>
        </p:nvSpPr>
        <p:spPr bwMode="auto">
          <a:xfrm>
            <a:off x="9803450" y="2850668"/>
            <a:ext cx="265129" cy="828940"/>
          </a:xfrm>
          <a:custGeom>
            <a:avLst/>
            <a:gdLst>
              <a:gd name="T0" fmla="*/ 11 w 68"/>
              <a:gd name="T1" fmla="*/ 0 h 213"/>
              <a:gd name="T2" fmla="*/ 57 w 68"/>
              <a:gd name="T3" fmla="*/ 0 h 213"/>
              <a:gd name="T4" fmla="*/ 68 w 68"/>
              <a:gd name="T5" fmla="*/ 11 h 213"/>
              <a:gd name="T6" fmla="*/ 68 w 68"/>
              <a:gd name="T7" fmla="*/ 213 h 213"/>
              <a:gd name="T8" fmla="*/ 0 w 68"/>
              <a:gd name="T9" fmla="*/ 213 h 213"/>
              <a:gd name="T10" fmla="*/ 0 w 68"/>
              <a:gd name="T11" fmla="*/ 11 h 213"/>
              <a:gd name="T12" fmla="*/ 11 w 68"/>
              <a:gd name="T13" fmla="*/ 0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8" h="213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13"/>
                  <a:pt x="68" y="213"/>
                  <a:pt x="68" y="213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E62A2A"/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63" name="Freeform 29"/>
          <p:cNvSpPr/>
          <p:nvPr/>
        </p:nvSpPr>
        <p:spPr bwMode="auto">
          <a:xfrm>
            <a:off x="9463092" y="3193581"/>
            <a:ext cx="266553" cy="486028"/>
          </a:xfrm>
          <a:custGeom>
            <a:avLst/>
            <a:gdLst>
              <a:gd name="T0" fmla="*/ 11 w 68"/>
              <a:gd name="T1" fmla="*/ 0 h 125"/>
              <a:gd name="T2" fmla="*/ 57 w 68"/>
              <a:gd name="T3" fmla="*/ 0 h 125"/>
              <a:gd name="T4" fmla="*/ 68 w 68"/>
              <a:gd name="T5" fmla="*/ 11 h 125"/>
              <a:gd name="T6" fmla="*/ 68 w 68"/>
              <a:gd name="T7" fmla="*/ 125 h 125"/>
              <a:gd name="T8" fmla="*/ 0 w 68"/>
              <a:gd name="T9" fmla="*/ 125 h 125"/>
              <a:gd name="T10" fmla="*/ 0 w 68"/>
              <a:gd name="T11" fmla="*/ 11 h 125"/>
              <a:gd name="T12" fmla="*/ 11 w 68"/>
              <a:gd name="T13" fmla="*/ 0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8" h="125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125"/>
                  <a:pt x="68" y="125"/>
                  <a:pt x="68" y="125"/>
                </a:cubicBezTo>
                <a:cubicBezTo>
                  <a:pt x="0" y="125"/>
                  <a:pt x="0" y="125"/>
                  <a:pt x="0" y="125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64" name="Oval 38"/>
          <p:cNvSpPr>
            <a:spLocks noChangeArrowheads="1"/>
          </p:cNvSpPr>
          <p:nvPr/>
        </p:nvSpPr>
        <p:spPr bwMode="auto">
          <a:xfrm>
            <a:off x="5634489" y="3949832"/>
            <a:ext cx="672799" cy="671079"/>
          </a:xfrm>
          <a:prstGeom prst="ellipse">
            <a:avLst/>
          </a:prstGeom>
          <a:solidFill>
            <a:schemeClr val="bg1"/>
          </a:solidFill>
          <a:ln w="12700" cap="flat">
            <a:solidFill>
              <a:srgbClr val="414455"/>
            </a:solidFill>
            <a:prstDash val="solid"/>
            <a:miter lim="800000"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65" name="Freeform 39"/>
          <p:cNvSpPr>
            <a:spLocks noEditPoints="1"/>
          </p:cNvSpPr>
          <p:nvPr/>
        </p:nvSpPr>
        <p:spPr bwMode="auto">
          <a:xfrm>
            <a:off x="5807300" y="4105739"/>
            <a:ext cx="356856" cy="359265"/>
          </a:xfrm>
          <a:custGeom>
            <a:avLst/>
            <a:gdLst>
              <a:gd name="T0" fmla="*/ 43 w 57"/>
              <a:gd name="T1" fmla="*/ 9 h 58"/>
              <a:gd name="T2" fmla="*/ 4 w 57"/>
              <a:gd name="T3" fmla="*/ 22 h 58"/>
              <a:gd name="T4" fmla="*/ 5 w 57"/>
              <a:gd name="T5" fmla="*/ 25 h 58"/>
              <a:gd name="T6" fmla="*/ 6 w 57"/>
              <a:gd name="T7" fmla="*/ 30 h 58"/>
              <a:gd name="T8" fmla="*/ 7 w 57"/>
              <a:gd name="T9" fmla="*/ 35 h 58"/>
              <a:gd name="T10" fmla="*/ 10 w 57"/>
              <a:gd name="T11" fmla="*/ 39 h 58"/>
              <a:gd name="T12" fmla="*/ 12 w 57"/>
              <a:gd name="T13" fmla="*/ 41 h 58"/>
              <a:gd name="T14" fmla="*/ 13 w 57"/>
              <a:gd name="T15" fmla="*/ 49 h 58"/>
              <a:gd name="T16" fmla="*/ 16 w 57"/>
              <a:gd name="T17" fmla="*/ 52 h 58"/>
              <a:gd name="T18" fmla="*/ 17 w 57"/>
              <a:gd name="T19" fmla="*/ 51 h 58"/>
              <a:gd name="T20" fmla="*/ 18 w 57"/>
              <a:gd name="T21" fmla="*/ 47 h 58"/>
              <a:gd name="T22" fmla="*/ 20 w 57"/>
              <a:gd name="T23" fmla="*/ 41 h 58"/>
              <a:gd name="T24" fmla="*/ 24 w 57"/>
              <a:gd name="T25" fmla="*/ 36 h 58"/>
              <a:gd name="T26" fmla="*/ 26 w 57"/>
              <a:gd name="T27" fmla="*/ 33 h 58"/>
              <a:gd name="T28" fmla="*/ 22 w 57"/>
              <a:gd name="T29" fmla="*/ 30 h 58"/>
              <a:gd name="T30" fmla="*/ 19 w 57"/>
              <a:gd name="T31" fmla="*/ 29 h 58"/>
              <a:gd name="T32" fmla="*/ 16 w 57"/>
              <a:gd name="T33" fmla="*/ 26 h 58"/>
              <a:gd name="T34" fmla="*/ 12 w 57"/>
              <a:gd name="T35" fmla="*/ 24 h 58"/>
              <a:gd name="T36" fmla="*/ 8 w 57"/>
              <a:gd name="T37" fmla="*/ 24 h 58"/>
              <a:gd name="T38" fmla="*/ 6 w 57"/>
              <a:gd name="T39" fmla="*/ 22 h 58"/>
              <a:gd name="T40" fmla="*/ 6 w 57"/>
              <a:gd name="T41" fmla="*/ 18 h 58"/>
              <a:gd name="T42" fmla="*/ 4 w 57"/>
              <a:gd name="T43" fmla="*/ 19 h 58"/>
              <a:gd name="T44" fmla="*/ 6 w 57"/>
              <a:gd name="T45" fmla="*/ 15 h 58"/>
              <a:gd name="T46" fmla="*/ 9 w 57"/>
              <a:gd name="T47" fmla="*/ 15 h 58"/>
              <a:gd name="T48" fmla="*/ 11 w 57"/>
              <a:gd name="T49" fmla="*/ 13 h 58"/>
              <a:gd name="T50" fmla="*/ 15 w 57"/>
              <a:gd name="T51" fmla="*/ 9 h 58"/>
              <a:gd name="T52" fmla="*/ 16 w 57"/>
              <a:gd name="T53" fmla="*/ 8 h 58"/>
              <a:gd name="T54" fmla="*/ 21 w 57"/>
              <a:gd name="T55" fmla="*/ 6 h 58"/>
              <a:gd name="T56" fmla="*/ 17 w 57"/>
              <a:gd name="T57" fmla="*/ 4 h 58"/>
              <a:gd name="T58" fmla="*/ 16 w 57"/>
              <a:gd name="T59" fmla="*/ 4 h 58"/>
              <a:gd name="T60" fmla="*/ 24 w 57"/>
              <a:gd name="T61" fmla="*/ 1 h 58"/>
              <a:gd name="T62" fmla="*/ 27 w 57"/>
              <a:gd name="T63" fmla="*/ 3 h 58"/>
              <a:gd name="T64" fmla="*/ 41 w 57"/>
              <a:gd name="T65" fmla="*/ 3 h 58"/>
              <a:gd name="T66" fmla="*/ 39 w 57"/>
              <a:gd name="T67" fmla="*/ 6 h 58"/>
              <a:gd name="T68" fmla="*/ 42 w 57"/>
              <a:gd name="T69" fmla="*/ 10 h 58"/>
              <a:gd name="T70" fmla="*/ 44 w 57"/>
              <a:gd name="T71" fmla="*/ 10 h 58"/>
              <a:gd name="T72" fmla="*/ 46 w 57"/>
              <a:gd name="T73" fmla="*/ 9 h 58"/>
              <a:gd name="T74" fmla="*/ 48 w 57"/>
              <a:gd name="T75" fmla="*/ 12 h 58"/>
              <a:gd name="T76" fmla="*/ 50 w 57"/>
              <a:gd name="T77" fmla="*/ 13 h 58"/>
              <a:gd name="T78" fmla="*/ 47 w 57"/>
              <a:gd name="T79" fmla="*/ 14 h 58"/>
              <a:gd name="T80" fmla="*/ 44 w 57"/>
              <a:gd name="T81" fmla="*/ 12 h 58"/>
              <a:gd name="T82" fmla="*/ 40 w 57"/>
              <a:gd name="T83" fmla="*/ 12 h 58"/>
              <a:gd name="T84" fmla="*/ 36 w 57"/>
              <a:gd name="T85" fmla="*/ 15 h 58"/>
              <a:gd name="T86" fmla="*/ 34 w 57"/>
              <a:gd name="T87" fmla="*/ 20 h 58"/>
              <a:gd name="T88" fmla="*/ 36 w 57"/>
              <a:gd name="T89" fmla="*/ 25 h 58"/>
              <a:gd name="T90" fmla="*/ 40 w 57"/>
              <a:gd name="T91" fmla="*/ 27 h 58"/>
              <a:gd name="T92" fmla="*/ 45 w 57"/>
              <a:gd name="T93" fmla="*/ 27 h 58"/>
              <a:gd name="T94" fmla="*/ 47 w 57"/>
              <a:gd name="T95" fmla="*/ 30 h 58"/>
              <a:gd name="T96" fmla="*/ 47 w 57"/>
              <a:gd name="T97" fmla="*/ 35 h 58"/>
              <a:gd name="T98" fmla="*/ 47 w 57"/>
              <a:gd name="T99" fmla="*/ 40 h 58"/>
              <a:gd name="T100" fmla="*/ 50 w 57"/>
              <a:gd name="T101" fmla="*/ 45 h 58"/>
              <a:gd name="T102" fmla="*/ 53 w 57"/>
              <a:gd name="T103" fmla="*/ 41 h 58"/>
              <a:gd name="T104" fmla="*/ 56 w 57"/>
              <a:gd name="T105" fmla="*/ 34 h 58"/>
              <a:gd name="T106" fmla="*/ 56 w 57"/>
              <a:gd name="T107" fmla="*/ 26 h 58"/>
              <a:gd name="T108" fmla="*/ 54 w 57"/>
              <a:gd name="T109" fmla="*/ 19 h 58"/>
              <a:gd name="T110" fmla="*/ 52 w 57"/>
              <a:gd name="T111" fmla="*/ 16 h 58"/>
              <a:gd name="T112" fmla="*/ 55 w 57"/>
              <a:gd name="T113" fmla="*/ 20 h 58"/>
              <a:gd name="T114" fmla="*/ 39 w 57"/>
              <a:gd name="T115" fmla="*/ 5 h 58"/>
              <a:gd name="T116" fmla="*/ 37 w 57"/>
              <a:gd name="T117" fmla="*/ 3 h 58"/>
              <a:gd name="T118" fmla="*/ 38 w 57"/>
              <a:gd name="T119" fmla="*/ 5 h 58"/>
              <a:gd name="T120" fmla="*/ 36 w 57"/>
              <a:gd name="T121" fmla="*/ 2 h 58"/>
              <a:gd name="T122" fmla="*/ 54 w 57"/>
              <a:gd name="T123" fmla="*/ 4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7" h="58">
                <a:moveTo>
                  <a:pt x="3" y="17"/>
                </a:move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2" y="17"/>
                  <a:pt x="2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3" y="17"/>
                  <a:pt x="3" y="17"/>
                </a:cubicBezTo>
                <a:close/>
                <a:moveTo>
                  <a:pt x="2" y="17"/>
                </a:move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lose/>
                <a:moveTo>
                  <a:pt x="43" y="9"/>
                </a:move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2" y="9"/>
                  <a:pt x="42" y="9"/>
                  <a:pt x="42" y="9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lose/>
                <a:moveTo>
                  <a:pt x="55" y="19"/>
                </a:moveTo>
                <a:cubicBezTo>
                  <a:pt x="56" y="22"/>
                  <a:pt x="57" y="25"/>
                  <a:pt x="57" y="29"/>
                </a:cubicBezTo>
                <a:cubicBezTo>
                  <a:pt x="57" y="45"/>
                  <a:pt x="44" y="58"/>
                  <a:pt x="28" y="58"/>
                </a:cubicBezTo>
                <a:cubicBezTo>
                  <a:pt x="13" y="58"/>
                  <a:pt x="0" y="45"/>
                  <a:pt x="0" y="29"/>
                </a:cubicBezTo>
                <a:cubicBezTo>
                  <a:pt x="0" y="25"/>
                  <a:pt x="1" y="21"/>
                  <a:pt x="2" y="18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7"/>
                  <a:pt x="7" y="27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8"/>
                  <a:pt x="7" y="28"/>
                  <a:pt x="7" y="28"/>
                </a:cubicBezTo>
                <a:cubicBezTo>
                  <a:pt x="7" y="28"/>
                  <a:pt x="7" y="28"/>
                  <a:pt x="7" y="28"/>
                </a:cubicBezTo>
                <a:cubicBezTo>
                  <a:pt x="7" y="28"/>
                  <a:pt x="7" y="28"/>
                  <a:pt x="7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8"/>
                  <a:pt x="6" y="28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3"/>
                  <a:pt x="6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5"/>
                  <a:pt x="7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cubicBezTo>
                  <a:pt x="8" y="35"/>
                  <a:pt x="8" y="35"/>
                  <a:pt x="8" y="35"/>
                </a:cubicBezTo>
                <a:cubicBezTo>
                  <a:pt x="8" y="35"/>
                  <a:pt x="8" y="35"/>
                  <a:pt x="8" y="35"/>
                </a:cubicBezTo>
                <a:cubicBezTo>
                  <a:pt x="8" y="35"/>
                  <a:pt x="8" y="35"/>
                  <a:pt x="8" y="35"/>
                </a:cubicBezTo>
                <a:cubicBezTo>
                  <a:pt x="8" y="35"/>
                  <a:pt x="8" y="35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9" y="37"/>
                  <a:pt x="9" y="38"/>
                  <a:pt x="9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38"/>
                  <a:pt x="10" y="38"/>
                  <a:pt x="10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40"/>
                  <a:pt x="11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0"/>
                  <a:pt x="11" y="40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2" y="41"/>
                  <a:pt x="12" y="41"/>
                  <a:pt x="12" y="41"/>
                </a:cubicBezTo>
                <a:cubicBezTo>
                  <a:pt x="12" y="41"/>
                  <a:pt x="12" y="42"/>
                  <a:pt x="12" y="42"/>
                </a:cubicBezTo>
                <a:cubicBezTo>
                  <a:pt x="12" y="42"/>
                  <a:pt x="12" y="42"/>
                  <a:pt x="12" y="42"/>
                </a:cubicBezTo>
                <a:cubicBezTo>
                  <a:pt x="12" y="42"/>
                  <a:pt x="12" y="42"/>
                  <a:pt x="12" y="42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44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8"/>
                  <a:pt x="12" y="48"/>
                  <a:pt x="13" y="48"/>
                </a:cubicBezTo>
                <a:cubicBezTo>
                  <a:pt x="13" y="48"/>
                  <a:pt x="13" y="48"/>
                  <a:pt x="13" y="48"/>
                </a:cubicBezTo>
                <a:cubicBezTo>
                  <a:pt x="13" y="48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4" y="49"/>
                </a:cubicBezTo>
                <a:cubicBezTo>
                  <a:pt x="14" y="49"/>
                  <a:pt x="14" y="49"/>
                  <a:pt x="14" y="49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15" y="50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2"/>
                  <a:pt x="15" y="52"/>
                  <a:pt x="15" y="52"/>
                </a:cubicBezTo>
                <a:cubicBezTo>
                  <a:pt x="15" y="52"/>
                  <a:pt x="15" y="52"/>
                  <a:pt x="15" y="52"/>
                </a:cubicBezTo>
                <a:cubicBezTo>
                  <a:pt x="15" y="52"/>
                  <a:pt x="15" y="52"/>
                  <a:pt x="15" y="52"/>
                </a:cubicBezTo>
                <a:cubicBezTo>
                  <a:pt x="15" y="52"/>
                  <a:pt x="15" y="52"/>
                  <a:pt x="15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3"/>
                  <a:pt x="16" y="53"/>
                  <a:pt x="16" y="53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0"/>
                  <a:pt x="17" y="50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50"/>
                  <a:pt x="17" y="50"/>
                  <a:pt x="17" y="49"/>
                </a:cubicBezTo>
                <a:cubicBezTo>
                  <a:pt x="17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8" y="48"/>
                </a:cubicBezTo>
                <a:cubicBezTo>
                  <a:pt x="18" y="48"/>
                  <a:pt x="18" y="47"/>
                  <a:pt x="18" y="47"/>
                </a:cubicBezTo>
                <a:cubicBezTo>
                  <a:pt x="18" y="47"/>
                  <a:pt x="18" y="47"/>
                  <a:pt x="18" y="47"/>
                </a:cubicBezTo>
                <a:cubicBezTo>
                  <a:pt x="18" y="47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7" y="46"/>
                  <a:pt x="17" y="46"/>
                  <a:pt x="17" y="46"/>
                </a:cubicBezTo>
                <a:cubicBezTo>
                  <a:pt x="17" y="46"/>
                  <a:pt x="17" y="46"/>
                  <a:pt x="17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20" y="44"/>
                </a:cubicBezTo>
                <a:cubicBezTo>
                  <a:pt x="20" y="44"/>
                  <a:pt x="20" y="44"/>
                  <a:pt x="20" y="44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1"/>
                </a:cubicBezTo>
                <a:cubicBezTo>
                  <a:pt x="20" y="41"/>
                  <a:pt x="20" y="41"/>
                  <a:pt x="20" y="41"/>
                </a:cubicBezTo>
                <a:cubicBezTo>
                  <a:pt x="20" y="41"/>
                  <a:pt x="20" y="41"/>
                  <a:pt x="20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0"/>
                  <a:pt x="22" y="40"/>
                </a:cubicBezTo>
                <a:cubicBezTo>
                  <a:pt x="22" y="40"/>
                  <a:pt x="22" y="40"/>
                  <a:pt x="22" y="40"/>
                </a:cubicBezTo>
                <a:cubicBezTo>
                  <a:pt x="22" y="40"/>
                  <a:pt x="22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39"/>
                  <a:pt x="24" y="39"/>
                  <a:pt x="24" y="39"/>
                </a:cubicBezTo>
                <a:cubicBezTo>
                  <a:pt x="24" y="39"/>
                  <a:pt x="24" y="39"/>
                  <a:pt x="24" y="39"/>
                </a:cubicBezTo>
                <a:cubicBezTo>
                  <a:pt x="24" y="39"/>
                  <a:pt x="24" y="39"/>
                  <a:pt x="24" y="39"/>
                </a:cubicBezTo>
                <a:cubicBezTo>
                  <a:pt x="24" y="38"/>
                  <a:pt x="24" y="38"/>
                  <a:pt x="24" y="38"/>
                </a:cubicBezTo>
                <a:cubicBezTo>
                  <a:pt x="24" y="38"/>
                  <a:pt x="24" y="38"/>
                  <a:pt x="24" y="37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5" y="36"/>
                  <a:pt x="25" y="36"/>
                  <a:pt x="25" y="36"/>
                </a:cubicBezTo>
                <a:cubicBezTo>
                  <a:pt x="25" y="36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5" y="32"/>
                </a:cubicBezTo>
                <a:cubicBezTo>
                  <a:pt x="25" y="32"/>
                  <a:pt x="25" y="32"/>
                  <a:pt x="25" y="31"/>
                </a:cubicBezTo>
                <a:cubicBezTo>
                  <a:pt x="25" y="31"/>
                  <a:pt x="25" y="31"/>
                  <a:pt x="25" y="31"/>
                </a:cubicBezTo>
                <a:cubicBezTo>
                  <a:pt x="25" y="31"/>
                  <a:pt x="25" y="31"/>
                  <a:pt x="25" y="31"/>
                </a:cubicBezTo>
                <a:cubicBezTo>
                  <a:pt x="25" y="31"/>
                  <a:pt x="25" y="31"/>
                  <a:pt x="25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3" y="31"/>
                  <a:pt x="23" y="31"/>
                  <a:pt x="23" y="31"/>
                </a:cubicBezTo>
                <a:cubicBezTo>
                  <a:pt x="23" y="31"/>
                  <a:pt x="23" y="31"/>
                  <a:pt x="23" y="31"/>
                </a:cubicBezTo>
                <a:cubicBezTo>
                  <a:pt x="23" y="31"/>
                  <a:pt x="23" y="31"/>
                  <a:pt x="23" y="31"/>
                </a:cubicBezTo>
                <a:cubicBezTo>
                  <a:pt x="23" y="31"/>
                  <a:pt x="23" y="31"/>
                  <a:pt x="23" y="31"/>
                </a:cubicBezTo>
                <a:cubicBezTo>
                  <a:pt x="23" y="30"/>
                  <a:pt x="23" y="30"/>
                  <a:pt x="23" y="30"/>
                </a:cubicBezTo>
                <a:cubicBezTo>
                  <a:pt x="23" y="30"/>
                  <a:pt x="22" y="30"/>
                  <a:pt x="22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0" y="30"/>
                </a:cubicBezTo>
                <a:cubicBezTo>
                  <a:pt x="20" y="30"/>
                  <a:pt x="20" y="30"/>
                  <a:pt x="20" y="30"/>
                </a:cubicBezTo>
                <a:cubicBezTo>
                  <a:pt x="20" y="30"/>
                  <a:pt x="20" y="30"/>
                  <a:pt x="20" y="30"/>
                </a:cubicBezTo>
                <a:cubicBezTo>
                  <a:pt x="20" y="30"/>
                  <a:pt x="20" y="30"/>
                  <a:pt x="20" y="30"/>
                </a:cubicBezTo>
                <a:cubicBezTo>
                  <a:pt x="20" y="30"/>
                  <a:pt x="20" y="29"/>
                  <a:pt x="20" y="29"/>
                </a:cubicBezTo>
                <a:cubicBezTo>
                  <a:pt x="20" y="29"/>
                  <a:pt x="20" y="29"/>
                  <a:pt x="20" y="29"/>
                </a:cubicBezTo>
                <a:cubicBezTo>
                  <a:pt x="20" y="29"/>
                  <a:pt x="20" y="29"/>
                  <a:pt x="20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30"/>
                </a:cubicBezTo>
                <a:cubicBezTo>
                  <a:pt x="19" y="30"/>
                  <a:pt x="19" y="30"/>
                  <a:pt x="19" y="30"/>
                </a:cubicBezTo>
                <a:cubicBezTo>
                  <a:pt x="19" y="30"/>
                  <a:pt x="18" y="30"/>
                  <a:pt x="18" y="30"/>
                </a:cubicBezTo>
                <a:cubicBezTo>
                  <a:pt x="18" y="30"/>
                  <a:pt x="18" y="30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8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7" y="27"/>
                  <a:pt x="17" y="26"/>
                </a:cubicBezTo>
                <a:cubicBezTo>
                  <a:pt x="17" y="26"/>
                  <a:pt x="17" y="26"/>
                  <a:pt x="17" y="26"/>
                </a:cubicBezTo>
                <a:cubicBezTo>
                  <a:pt x="17" y="26"/>
                  <a:pt x="17" y="26"/>
                  <a:pt x="17" y="26"/>
                </a:cubicBezTo>
                <a:cubicBezTo>
                  <a:pt x="17" y="26"/>
                  <a:pt x="17" y="26"/>
                  <a:pt x="17" y="26"/>
                </a:cubicBezTo>
                <a:cubicBezTo>
                  <a:pt x="17" y="26"/>
                  <a:pt x="17" y="26"/>
                  <a:pt x="17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5" y="26"/>
                  <a:pt x="15" y="26"/>
                  <a:pt x="15" y="26"/>
                </a:cubicBezTo>
                <a:cubicBezTo>
                  <a:pt x="15" y="26"/>
                  <a:pt x="15" y="26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4" y="25"/>
                  <a:pt x="14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14" y="25"/>
                  <a:pt x="13" y="25"/>
                </a:cubicBezTo>
                <a:cubicBezTo>
                  <a:pt x="14" y="25"/>
                  <a:pt x="14" y="24"/>
                  <a:pt x="14" y="24"/>
                </a:cubicBezTo>
                <a:cubicBezTo>
                  <a:pt x="14" y="24"/>
                  <a:pt x="14" y="24"/>
                  <a:pt x="14" y="24"/>
                </a:cubicBezTo>
                <a:cubicBezTo>
                  <a:pt x="14" y="24"/>
                  <a:pt x="14" y="24"/>
                  <a:pt x="14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2" y="24"/>
                  <a:pt x="12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4"/>
                  <a:pt x="11" y="24"/>
                  <a:pt x="11" y="24"/>
                </a:cubicBezTo>
                <a:cubicBezTo>
                  <a:pt x="11" y="24"/>
                  <a:pt x="11" y="23"/>
                  <a:pt x="11" y="23"/>
                </a:cubicBezTo>
                <a:cubicBezTo>
                  <a:pt x="11" y="23"/>
                  <a:pt x="11" y="23"/>
                  <a:pt x="11" y="23"/>
                </a:cubicBezTo>
                <a:cubicBezTo>
                  <a:pt x="11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7" y="25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3"/>
                  <a:pt x="5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6" y="20"/>
                  <a:pt x="6" y="20"/>
                  <a:pt x="6" y="19"/>
                </a:cubicBezTo>
                <a:cubicBezTo>
                  <a:pt x="6" y="19"/>
                  <a:pt x="6" y="19"/>
                  <a:pt x="6" y="19"/>
                </a:cubicBezTo>
                <a:cubicBezTo>
                  <a:pt x="6" y="19"/>
                  <a:pt x="6" y="19"/>
                  <a:pt x="6" y="19"/>
                </a:cubicBezTo>
                <a:cubicBezTo>
                  <a:pt x="6" y="18"/>
                  <a:pt x="6" y="18"/>
                  <a:pt x="6" y="18"/>
                </a:cubicBezTo>
                <a:cubicBezTo>
                  <a:pt x="6" y="18"/>
                  <a:pt x="6" y="18"/>
                  <a:pt x="6" y="18"/>
                </a:cubicBezTo>
                <a:cubicBezTo>
                  <a:pt x="6" y="18"/>
                  <a:pt x="6" y="18"/>
                  <a:pt x="6" y="18"/>
                </a:cubicBezTo>
                <a:cubicBezTo>
                  <a:pt x="5" y="18"/>
                  <a:pt x="5" y="18"/>
                  <a:pt x="5" y="18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5" y="17"/>
                  <a:pt x="5" y="17"/>
                </a:cubicBezTo>
                <a:cubicBezTo>
                  <a:pt x="5" y="17"/>
                  <a:pt x="5" y="17"/>
                  <a:pt x="5" y="17"/>
                </a:cubicBezTo>
                <a:cubicBezTo>
                  <a:pt x="5" y="17"/>
                  <a:pt x="5" y="17"/>
                  <a:pt x="5" y="17"/>
                </a:cubicBezTo>
                <a:cubicBezTo>
                  <a:pt x="5" y="17"/>
                  <a:pt x="5" y="17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9" y="17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3"/>
                </a:cubicBezTo>
                <a:cubicBezTo>
                  <a:pt x="11" y="13"/>
                  <a:pt x="11" y="13"/>
                  <a:pt x="11" y="13"/>
                </a:cubicBezTo>
                <a:cubicBezTo>
                  <a:pt x="11" y="13"/>
                  <a:pt x="11" y="13"/>
                  <a:pt x="11" y="13"/>
                </a:cubicBezTo>
                <a:cubicBezTo>
                  <a:pt x="11" y="13"/>
                  <a:pt x="11" y="13"/>
                  <a:pt x="11" y="13"/>
                </a:cubicBezTo>
                <a:cubicBezTo>
                  <a:pt x="12" y="13"/>
                  <a:pt x="12" y="13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3" y="11"/>
                  <a:pt x="13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3" y="11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5" y="10"/>
                  <a:pt x="15" y="10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7"/>
                  <a:pt x="17" y="7"/>
                  <a:pt x="17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5"/>
                  <a:pt x="21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5"/>
                  <a:pt x="17" y="5"/>
                  <a:pt x="17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6"/>
                </a:cubicBezTo>
                <a:cubicBezTo>
                  <a:pt x="16" y="6"/>
                  <a:pt x="16" y="6"/>
                  <a:pt x="16" y="6"/>
                </a:cubicBezTo>
                <a:cubicBezTo>
                  <a:pt x="16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6" y="5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7" y="4"/>
                  <a:pt x="17" y="4"/>
                </a:cubicBezTo>
                <a:cubicBezTo>
                  <a:pt x="17" y="4"/>
                  <a:pt x="17" y="4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20" y="2"/>
                  <a:pt x="22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3"/>
                  <a:pt x="24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3"/>
                  <a:pt x="24" y="4"/>
                  <a:pt x="24" y="4"/>
                </a:cubicBezTo>
                <a:cubicBezTo>
                  <a:pt x="24" y="4"/>
                  <a:pt x="24" y="4"/>
                  <a:pt x="24" y="4"/>
                </a:cubicBezTo>
                <a:cubicBezTo>
                  <a:pt x="25" y="4"/>
                  <a:pt x="25" y="4"/>
                  <a:pt x="25" y="4"/>
                </a:cubicBezTo>
                <a:cubicBezTo>
                  <a:pt x="25" y="4"/>
                  <a:pt x="25" y="4"/>
                  <a:pt x="25" y="4"/>
                </a:cubicBezTo>
                <a:cubicBezTo>
                  <a:pt x="25" y="4"/>
                  <a:pt x="25" y="4"/>
                  <a:pt x="26" y="4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4"/>
                  <a:pt x="26" y="4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7" y="3"/>
                  <a:pt x="27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7" y="3"/>
                  <a:pt x="28" y="3"/>
                </a:cubicBezTo>
                <a:cubicBezTo>
                  <a:pt x="28" y="3"/>
                  <a:pt x="28" y="3"/>
                  <a:pt x="28" y="3"/>
                </a:cubicBezTo>
                <a:cubicBezTo>
                  <a:pt x="28" y="3"/>
                  <a:pt x="28" y="3"/>
                  <a:pt x="28" y="3"/>
                </a:cubicBezTo>
                <a:cubicBezTo>
                  <a:pt x="28" y="3"/>
                  <a:pt x="28" y="2"/>
                  <a:pt x="28" y="2"/>
                </a:cubicBezTo>
                <a:cubicBezTo>
                  <a:pt x="28" y="2"/>
                  <a:pt x="28" y="2"/>
                  <a:pt x="28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1"/>
                  <a:pt x="29" y="1"/>
                  <a:pt x="29" y="1"/>
                </a:cubicBezTo>
                <a:cubicBezTo>
                  <a:pt x="29" y="1"/>
                  <a:pt x="29" y="1"/>
                  <a:pt x="29" y="1"/>
                </a:cubicBezTo>
                <a:cubicBezTo>
                  <a:pt x="29" y="1"/>
                  <a:pt x="29" y="1"/>
                  <a:pt x="29" y="1"/>
                </a:cubicBezTo>
                <a:cubicBezTo>
                  <a:pt x="30" y="1"/>
                  <a:pt x="30" y="1"/>
                  <a:pt x="30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33" y="1"/>
                  <a:pt x="37" y="1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1" y="3"/>
                </a:cubicBezTo>
                <a:cubicBezTo>
                  <a:pt x="41" y="3"/>
                  <a:pt x="41" y="3"/>
                  <a:pt x="41" y="3"/>
                </a:cubicBezTo>
                <a:cubicBezTo>
                  <a:pt x="41" y="3"/>
                  <a:pt x="41" y="4"/>
                  <a:pt x="41" y="4"/>
                </a:cubicBezTo>
                <a:cubicBezTo>
                  <a:pt x="41" y="4"/>
                  <a:pt x="41" y="4"/>
                  <a:pt x="41" y="4"/>
                </a:cubicBezTo>
                <a:cubicBezTo>
                  <a:pt x="41" y="4"/>
                  <a:pt x="41" y="4"/>
                  <a:pt x="41" y="4"/>
                </a:cubicBezTo>
                <a:cubicBezTo>
                  <a:pt x="41" y="4"/>
                  <a:pt x="41" y="4"/>
                  <a:pt x="41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8" y="6"/>
                </a:cubicBezTo>
                <a:cubicBezTo>
                  <a:pt x="38" y="6"/>
                  <a:pt x="38" y="6"/>
                  <a:pt x="38" y="6"/>
                </a:cubicBezTo>
                <a:cubicBezTo>
                  <a:pt x="38" y="6"/>
                  <a:pt x="38" y="7"/>
                  <a:pt x="38" y="7"/>
                </a:cubicBezTo>
                <a:cubicBezTo>
                  <a:pt x="38" y="7"/>
                  <a:pt x="38" y="7"/>
                  <a:pt x="38" y="7"/>
                </a:cubicBezTo>
                <a:cubicBezTo>
                  <a:pt x="38" y="7"/>
                  <a:pt x="38" y="7"/>
                  <a:pt x="38" y="7"/>
                </a:cubicBezTo>
                <a:cubicBezTo>
                  <a:pt x="37" y="7"/>
                  <a:pt x="37" y="7"/>
                  <a:pt x="37" y="7"/>
                </a:cubicBezTo>
                <a:cubicBezTo>
                  <a:pt x="38" y="7"/>
                  <a:pt x="38" y="7"/>
                  <a:pt x="38" y="7"/>
                </a:cubicBezTo>
                <a:cubicBezTo>
                  <a:pt x="38" y="8"/>
                  <a:pt x="38" y="8"/>
                  <a:pt x="38" y="8"/>
                </a:cubicBezTo>
                <a:cubicBezTo>
                  <a:pt x="39" y="8"/>
                  <a:pt x="39" y="8"/>
                  <a:pt x="39" y="9"/>
                </a:cubicBezTo>
                <a:cubicBezTo>
                  <a:pt x="39" y="9"/>
                  <a:pt x="39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1" y="10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2" y="9"/>
                  <a:pt x="42" y="9"/>
                </a:cubicBezTo>
                <a:cubicBezTo>
                  <a:pt x="42" y="9"/>
                  <a:pt x="42" y="9"/>
                  <a:pt x="42" y="9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4" y="11"/>
                  <a:pt x="44" y="11"/>
                  <a:pt x="44" y="11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5" y="12"/>
                  <a:pt x="45" y="12"/>
                  <a:pt x="45" y="12"/>
                </a:cubicBezTo>
                <a:cubicBezTo>
                  <a:pt x="45" y="12"/>
                  <a:pt x="45" y="12"/>
                  <a:pt x="45" y="12"/>
                </a:cubicBezTo>
                <a:cubicBezTo>
                  <a:pt x="45" y="12"/>
                  <a:pt x="45" y="12"/>
                  <a:pt x="45" y="12"/>
                </a:cubicBezTo>
                <a:cubicBezTo>
                  <a:pt x="45" y="12"/>
                  <a:pt x="45" y="12"/>
                  <a:pt x="45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1"/>
                  <a:pt x="45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0"/>
                  <a:pt x="47" y="10"/>
                  <a:pt x="47" y="10"/>
                </a:cubicBezTo>
                <a:cubicBezTo>
                  <a:pt x="47" y="10"/>
                  <a:pt x="46" y="9"/>
                  <a:pt x="46" y="9"/>
                </a:cubicBezTo>
                <a:cubicBezTo>
                  <a:pt x="46" y="9"/>
                  <a:pt x="46" y="9"/>
                  <a:pt x="46" y="9"/>
                </a:cubicBezTo>
                <a:cubicBezTo>
                  <a:pt x="46" y="9"/>
                  <a:pt x="46" y="9"/>
                  <a:pt x="46" y="9"/>
                </a:cubicBezTo>
                <a:cubicBezTo>
                  <a:pt x="46" y="9"/>
                  <a:pt x="46" y="9"/>
                  <a:pt x="46" y="9"/>
                </a:cubicBezTo>
                <a:cubicBezTo>
                  <a:pt x="46" y="8"/>
                  <a:pt x="46" y="8"/>
                  <a:pt x="46" y="8"/>
                </a:cubicBezTo>
                <a:cubicBezTo>
                  <a:pt x="46" y="8"/>
                  <a:pt x="46" y="8"/>
                  <a:pt x="46" y="8"/>
                </a:cubicBezTo>
                <a:cubicBezTo>
                  <a:pt x="46" y="8"/>
                  <a:pt x="46" y="8"/>
                  <a:pt x="46" y="8"/>
                </a:cubicBezTo>
                <a:cubicBezTo>
                  <a:pt x="46" y="8"/>
                  <a:pt x="46" y="8"/>
                  <a:pt x="47" y="8"/>
                </a:cubicBezTo>
                <a:cubicBezTo>
                  <a:pt x="47" y="8"/>
                  <a:pt x="47" y="9"/>
                  <a:pt x="47" y="9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9"/>
                  <a:pt x="47" y="9"/>
                  <a:pt x="48" y="9"/>
                </a:cubicBezTo>
                <a:cubicBezTo>
                  <a:pt x="48" y="9"/>
                  <a:pt x="48" y="9"/>
                  <a:pt x="48" y="9"/>
                </a:cubicBezTo>
                <a:cubicBezTo>
                  <a:pt x="48" y="9"/>
                  <a:pt x="48" y="9"/>
                  <a:pt x="48" y="10"/>
                </a:cubicBezTo>
                <a:cubicBezTo>
                  <a:pt x="48" y="10"/>
                  <a:pt x="48" y="10"/>
                  <a:pt x="48" y="10"/>
                </a:cubicBezTo>
                <a:cubicBezTo>
                  <a:pt x="48" y="10"/>
                  <a:pt x="48" y="10"/>
                  <a:pt x="48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1"/>
                  <a:pt x="47" y="11"/>
                </a:cubicBezTo>
                <a:cubicBezTo>
                  <a:pt x="47" y="11"/>
                  <a:pt x="47" y="11"/>
                  <a:pt x="47" y="11"/>
                </a:cubicBezTo>
                <a:cubicBezTo>
                  <a:pt x="47" y="11"/>
                  <a:pt x="47" y="11"/>
                  <a:pt x="47" y="11"/>
                </a:cubicBezTo>
                <a:cubicBezTo>
                  <a:pt x="48" y="11"/>
                  <a:pt x="48" y="11"/>
                  <a:pt x="48" y="11"/>
                </a:cubicBezTo>
                <a:cubicBezTo>
                  <a:pt x="48" y="11"/>
                  <a:pt x="48" y="11"/>
                  <a:pt x="48" y="11"/>
                </a:cubicBezTo>
                <a:cubicBezTo>
                  <a:pt x="48" y="11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50" y="12"/>
                  <a:pt x="50" y="12"/>
                </a:cubicBezTo>
                <a:cubicBezTo>
                  <a:pt x="50" y="12"/>
                  <a:pt x="50" y="12"/>
                  <a:pt x="50" y="12"/>
                </a:cubicBezTo>
                <a:cubicBezTo>
                  <a:pt x="50" y="12"/>
                  <a:pt x="50" y="12"/>
                  <a:pt x="50" y="12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8" y="14"/>
                  <a:pt x="48" y="14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4"/>
                  <a:pt x="48" y="14"/>
                  <a:pt x="48" y="13"/>
                </a:cubicBezTo>
                <a:cubicBezTo>
                  <a:pt x="48" y="13"/>
                  <a:pt x="48" y="13"/>
                  <a:pt x="48" y="13"/>
                </a:cubicBezTo>
                <a:cubicBezTo>
                  <a:pt x="48" y="13"/>
                  <a:pt x="48" y="13"/>
                  <a:pt x="48" y="13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4"/>
                  <a:pt x="48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3"/>
                  <a:pt x="46" y="13"/>
                  <a:pt x="46" y="13"/>
                </a:cubicBezTo>
                <a:cubicBezTo>
                  <a:pt x="46" y="13"/>
                  <a:pt x="46" y="13"/>
                  <a:pt x="46" y="13"/>
                </a:cubicBezTo>
                <a:cubicBezTo>
                  <a:pt x="46" y="13"/>
                  <a:pt x="46" y="13"/>
                  <a:pt x="46" y="13"/>
                </a:cubicBezTo>
                <a:cubicBezTo>
                  <a:pt x="46" y="13"/>
                  <a:pt x="46" y="13"/>
                  <a:pt x="46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3" y="12"/>
                  <a:pt x="43" y="12"/>
                </a:cubicBezTo>
                <a:cubicBezTo>
                  <a:pt x="43" y="12"/>
                  <a:pt x="43" y="12"/>
                  <a:pt x="43" y="12"/>
                </a:cubicBezTo>
                <a:cubicBezTo>
                  <a:pt x="43" y="12"/>
                  <a:pt x="43" y="12"/>
                  <a:pt x="43" y="11"/>
                </a:cubicBezTo>
                <a:cubicBezTo>
                  <a:pt x="43" y="11"/>
                  <a:pt x="43" y="11"/>
                  <a:pt x="43" y="11"/>
                </a:cubicBezTo>
                <a:cubicBezTo>
                  <a:pt x="43" y="11"/>
                  <a:pt x="43" y="11"/>
                  <a:pt x="43" y="11"/>
                </a:cubicBezTo>
                <a:cubicBezTo>
                  <a:pt x="43" y="11"/>
                  <a:pt x="43" y="11"/>
                  <a:pt x="43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1" y="12"/>
                  <a:pt x="41" y="12"/>
                  <a:pt x="41" y="12"/>
                </a:cubicBezTo>
                <a:cubicBezTo>
                  <a:pt x="41" y="12"/>
                  <a:pt x="41" y="12"/>
                  <a:pt x="41" y="12"/>
                </a:cubicBezTo>
                <a:cubicBezTo>
                  <a:pt x="41" y="12"/>
                  <a:pt x="41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8" y="12"/>
                  <a:pt x="38" y="12"/>
                </a:cubicBezTo>
                <a:cubicBezTo>
                  <a:pt x="38" y="12"/>
                  <a:pt x="38" y="12"/>
                  <a:pt x="38" y="12"/>
                </a:cubicBezTo>
                <a:cubicBezTo>
                  <a:pt x="38" y="12"/>
                  <a:pt x="38" y="12"/>
                  <a:pt x="38" y="13"/>
                </a:cubicBezTo>
                <a:cubicBezTo>
                  <a:pt x="38" y="13"/>
                  <a:pt x="38" y="13"/>
                  <a:pt x="38" y="13"/>
                </a:cubicBezTo>
                <a:cubicBezTo>
                  <a:pt x="38" y="13"/>
                  <a:pt x="38" y="13"/>
                  <a:pt x="38" y="13"/>
                </a:cubicBezTo>
                <a:cubicBezTo>
                  <a:pt x="38" y="13"/>
                  <a:pt x="38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4"/>
                  <a:pt x="37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7" y="15"/>
                  <a:pt x="37" y="15"/>
                  <a:pt x="37" y="15"/>
                </a:cubicBezTo>
                <a:cubicBezTo>
                  <a:pt x="37" y="15"/>
                  <a:pt x="37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5" y="15"/>
                </a:cubicBezTo>
                <a:cubicBezTo>
                  <a:pt x="35" y="15"/>
                  <a:pt x="35" y="15"/>
                  <a:pt x="35" y="15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7"/>
                  <a:pt x="35" y="17"/>
                  <a:pt x="35" y="17"/>
                </a:cubicBezTo>
                <a:cubicBezTo>
                  <a:pt x="35" y="17"/>
                  <a:pt x="35" y="17"/>
                  <a:pt x="35" y="17"/>
                </a:cubicBezTo>
                <a:cubicBezTo>
                  <a:pt x="35" y="17"/>
                  <a:pt x="35" y="17"/>
                  <a:pt x="35" y="17"/>
                </a:cubicBezTo>
                <a:cubicBezTo>
                  <a:pt x="34" y="17"/>
                  <a:pt x="34" y="17"/>
                  <a:pt x="34" y="17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9"/>
                  <a:pt x="34" y="20"/>
                  <a:pt x="34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20"/>
                  <a:pt x="34" y="20"/>
                  <a:pt x="35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35" y="21"/>
                  <a:pt x="35" y="21"/>
                  <a:pt x="35" y="21"/>
                </a:cubicBezTo>
                <a:cubicBezTo>
                  <a:pt x="35" y="21"/>
                  <a:pt x="34" y="21"/>
                  <a:pt x="34" y="21"/>
                </a:cubicBezTo>
                <a:cubicBezTo>
                  <a:pt x="34" y="21"/>
                  <a:pt x="34" y="21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5" y="22"/>
                </a:cubicBezTo>
                <a:cubicBezTo>
                  <a:pt x="35" y="22"/>
                  <a:pt x="35" y="22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6" y="23"/>
                  <a:pt x="36" y="24"/>
                </a:cubicBezTo>
                <a:cubicBezTo>
                  <a:pt x="36" y="24"/>
                  <a:pt x="36" y="24"/>
                  <a:pt x="36" y="24"/>
                </a:cubicBezTo>
                <a:cubicBezTo>
                  <a:pt x="36" y="24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7" y="25"/>
                  <a:pt x="37" y="25"/>
                  <a:pt x="37" y="25"/>
                </a:cubicBezTo>
                <a:cubicBezTo>
                  <a:pt x="37" y="25"/>
                  <a:pt x="37" y="25"/>
                  <a:pt x="37" y="25"/>
                </a:cubicBezTo>
                <a:cubicBezTo>
                  <a:pt x="37" y="25"/>
                  <a:pt x="37" y="26"/>
                  <a:pt x="37" y="26"/>
                </a:cubicBezTo>
                <a:cubicBezTo>
                  <a:pt x="37" y="26"/>
                  <a:pt x="37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6"/>
                  <a:pt x="42" y="26"/>
                  <a:pt x="43" y="26"/>
                </a:cubicBezTo>
                <a:cubicBezTo>
                  <a:pt x="43" y="26"/>
                  <a:pt x="43" y="26"/>
                  <a:pt x="43" y="26"/>
                </a:cubicBezTo>
                <a:cubicBezTo>
                  <a:pt x="43" y="26"/>
                  <a:pt x="43" y="26"/>
                  <a:pt x="43" y="26"/>
                </a:cubicBezTo>
                <a:cubicBezTo>
                  <a:pt x="43" y="26"/>
                  <a:pt x="43" y="26"/>
                  <a:pt x="43" y="26"/>
                </a:cubicBezTo>
                <a:cubicBezTo>
                  <a:pt x="43" y="26"/>
                  <a:pt x="43" y="26"/>
                  <a:pt x="43" y="26"/>
                </a:cubicBezTo>
                <a:cubicBezTo>
                  <a:pt x="44" y="26"/>
                  <a:pt x="44" y="26"/>
                  <a:pt x="44" y="26"/>
                </a:cubicBezTo>
                <a:cubicBezTo>
                  <a:pt x="44" y="26"/>
                  <a:pt x="44" y="26"/>
                  <a:pt x="44" y="26"/>
                </a:cubicBezTo>
                <a:cubicBezTo>
                  <a:pt x="44" y="26"/>
                  <a:pt x="44" y="26"/>
                  <a:pt x="44" y="26"/>
                </a:cubicBezTo>
                <a:cubicBezTo>
                  <a:pt x="45" y="26"/>
                  <a:pt x="45" y="26"/>
                  <a:pt x="45" y="26"/>
                </a:cubicBezTo>
                <a:cubicBezTo>
                  <a:pt x="45" y="26"/>
                  <a:pt x="45" y="26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7" y="28"/>
                  <a:pt x="47" y="28"/>
                </a:cubicBezTo>
                <a:cubicBezTo>
                  <a:pt x="47" y="28"/>
                  <a:pt x="46" y="28"/>
                  <a:pt x="46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8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30"/>
                  <a:pt x="46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46" y="30"/>
                  <a:pt x="47" y="30"/>
                  <a:pt x="47" y="30"/>
                </a:cubicBezTo>
                <a:cubicBezTo>
                  <a:pt x="47" y="30"/>
                  <a:pt x="47" y="30"/>
                  <a:pt x="47" y="30"/>
                </a:cubicBezTo>
                <a:cubicBezTo>
                  <a:pt x="47" y="30"/>
                  <a:pt x="47" y="30"/>
                  <a:pt x="47" y="30"/>
                </a:cubicBezTo>
                <a:cubicBezTo>
                  <a:pt x="47" y="30"/>
                  <a:pt x="47" y="31"/>
                  <a:pt x="47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7" y="32"/>
                  <a:pt x="47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3"/>
                  <a:pt x="48" y="34"/>
                  <a:pt x="48" y="34"/>
                </a:cubicBezTo>
                <a:cubicBezTo>
                  <a:pt x="48" y="34"/>
                  <a:pt x="48" y="34"/>
                  <a:pt x="48" y="34"/>
                </a:cubicBezTo>
                <a:cubicBezTo>
                  <a:pt x="48" y="34"/>
                  <a:pt x="48" y="34"/>
                  <a:pt x="48" y="34"/>
                </a:cubicBezTo>
                <a:cubicBezTo>
                  <a:pt x="48" y="34"/>
                  <a:pt x="48" y="34"/>
                  <a:pt x="48" y="34"/>
                </a:cubicBezTo>
                <a:cubicBezTo>
                  <a:pt x="48" y="34"/>
                  <a:pt x="48" y="34"/>
                  <a:pt x="48" y="34"/>
                </a:cubicBezTo>
                <a:cubicBezTo>
                  <a:pt x="48" y="34"/>
                  <a:pt x="48" y="35"/>
                  <a:pt x="48" y="35"/>
                </a:cubicBezTo>
                <a:cubicBezTo>
                  <a:pt x="48" y="35"/>
                  <a:pt x="48" y="35"/>
                  <a:pt x="48" y="35"/>
                </a:cubicBezTo>
                <a:cubicBezTo>
                  <a:pt x="48" y="35"/>
                  <a:pt x="48" y="35"/>
                  <a:pt x="48" y="35"/>
                </a:cubicBezTo>
                <a:cubicBezTo>
                  <a:pt x="48" y="35"/>
                  <a:pt x="48" y="35"/>
                  <a:pt x="48" y="35"/>
                </a:cubicBezTo>
                <a:cubicBezTo>
                  <a:pt x="48" y="35"/>
                  <a:pt x="48" y="35"/>
                  <a:pt x="48" y="35"/>
                </a:cubicBezTo>
                <a:cubicBezTo>
                  <a:pt x="47" y="35"/>
                  <a:pt x="47" y="35"/>
                  <a:pt x="47" y="35"/>
                </a:cubicBezTo>
                <a:cubicBezTo>
                  <a:pt x="47" y="35"/>
                  <a:pt x="47" y="35"/>
                  <a:pt x="47" y="36"/>
                </a:cubicBezTo>
                <a:cubicBezTo>
                  <a:pt x="47" y="36"/>
                  <a:pt x="47" y="36"/>
                  <a:pt x="47" y="36"/>
                </a:cubicBezTo>
                <a:cubicBezTo>
                  <a:pt x="47" y="36"/>
                  <a:pt x="47" y="36"/>
                  <a:pt x="47" y="36"/>
                </a:cubicBezTo>
                <a:cubicBezTo>
                  <a:pt x="47" y="36"/>
                  <a:pt x="47" y="36"/>
                  <a:pt x="47" y="36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1"/>
                  <a:pt x="47" y="41"/>
                </a:cubicBezTo>
                <a:cubicBezTo>
                  <a:pt x="47" y="41"/>
                  <a:pt x="47" y="41"/>
                  <a:pt x="47" y="41"/>
                </a:cubicBezTo>
                <a:cubicBezTo>
                  <a:pt x="47" y="41"/>
                  <a:pt x="47" y="41"/>
                  <a:pt x="47" y="41"/>
                </a:cubicBezTo>
                <a:cubicBezTo>
                  <a:pt x="46" y="41"/>
                  <a:pt x="46" y="41"/>
                  <a:pt x="46" y="41"/>
                </a:cubicBezTo>
                <a:cubicBezTo>
                  <a:pt x="46" y="43"/>
                  <a:pt x="46" y="43"/>
                  <a:pt x="46" y="43"/>
                </a:cubicBezTo>
                <a:cubicBezTo>
                  <a:pt x="47" y="43"/>
                  <a:pt x="47" y="43"/>
                  <a:pt x="47" y="43"/>
                </a:cubicBezTo>
                <a:cubicBezTo>
                  <a:pt x="47" y="43"/>
                  <a:pt x="47" y="43"/>
                  <a:pt x="47" y="44"/>
                </a:cubicBezTo>
                <a:cubicBezTo>
                  <a:pt x="47" y="44"/>
                  <a:pt x="47" y="44"/>
                  <a:pt x="47" y="44"/>
                </a:cubicBezTo>
                <a:cubicBezTo>
                  <a:pt x="47" y="44"/>
                  <a:pt x="47" y="44"/>
                  <a:pt x="47" y="44"/>
                </a:cubicBezTo>
                <a:cubicBezTo>
                  <a:pt x="47" y="44"/>
                  <a:pt x="47" y="45"/>
                  <a:pt x="47" y="45"/>
                </a:cubicBezTo>
                <a:cubicBezTo>
                  <a:pt x="47" y="45"/>
                  <a:pt x="47" y="45"/>
                  <a:pt x="46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6" y="45"/>
                  <a:pt x="46" y="45"/>
                  <a:pt x="46" y="46"/>
                </a:cubicBezTo>
                <a:cubicBezTo>
                  <a:pt x="46" y="46"/>
                  <a:pt x="46" y="46"/>
                  <a:pt x="46" y="46"/>
                </a:cubicBezTo>
                <a:cubicBezTo>
                  <a:pt x="46" y="46"/>
                  <a:pt x="46" y="46"/>
                  <a:pt x="46" y="46"/>
                </a:cubicBezTo>
                <a:cubicBezTo>
                  <a:pt x="46" y="46"/>
                  <a:pt x="47" y="46"/>
                  <a:pt x="47" y="46"/>
                </a:cubicBezTo>
                <a:cubicBezTo>
                  <a:pt x="47" y="46"/>
                  <a:pt x="47" y="46"/>
                  <a:pt x="47" y="46"/>
                </a:cubicBezTo>
                <a:cubicBezTo>
                  <a:pt x="47" y="46"/>
                  <a:pt x="47" y="46"/>
                  <a:pt x="47" y="46"/>
                </a:cubicBezTo>
                <a:cubicBezTo>
                  <a:pt x="47" y="46"/>
                  <a:pt x="48" y="46"/>
                  <a:pt x="48" y="46"/>
                </a:cubicBezTo>
                <a:cubicBezTo>
                  <a:pt x="48" y="46"/>
                  <a:pt x="48" y="46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50" y="45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4"/>
                  <a:pt x="50" y="44"/>
                  <a:pt x="50" y="44"/>
                </a:cubicBezTo>
                <a:cubicBezTo>
                  <a:pt x="50" y="44"/>
                  <a:pt x="50" y="44"/>
                  <a:pt x="51" y="44"/>
                </a:cubicBezTo>
                <a:cubicBezTo>
                  <a:pt x="51" y="44"/>
                  <a:pt x="51" y="44"/>
                  <a:pt x="51" y="44"/>
                </a:cubicBezTo>
                <a:cubicBezTo>
                  <a:pt x="51" y="44"/>
                  <a:pt x="51" y="44"/>
                  <a:pt x="51" y="44"/>
                </a:cubicBezTo>
                <a:cubicBezTo>
                  <a:pt x="51" y="44"/>
                  <a:pt x="51" y="44"/>
                  <a:pt x="51" y="44"/>
                </a:cubicBezTo>
                <a:cubicBezTo>
                  <a:pt x="51" y="44"/>
                  <a:pt x="51" y="44"/>
                  <a:pt x="51" y="44"/>
                </a:cubicBezTo>
                <a:cubicBezTo>
                  <a:pt x="52" y="44"/>
                  <a:pt x="52" y="43"/>
                  <a:pt x="52" y="43"/>
                </a:cubicBezTo>
                <a:cubicBezTo>
                  <a:pt x="52" y="43"/>
                  <a:pt x="52" y="43"/>
                  <a:pt x="52" y="43"/>
                </a:cubicBezTo>
                <a:cubicBezTo>
                  <a:pt x="52" y="43"/>
                  <a:pt x="52" y="43"/>
                  <a:pt x="52" y="43"/>
                </a:cubicBezTo>
                <a:cubicBezTo>
                  <a:pt x="52" y="43"/>
                  <a:pt x="52" y="43"/>
                  <a:pt x="52" y="43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1" y="42"/>
                  <a:pt x="51" y="42"/>
                </a:cubicBezTo>
                <a:cubicBezTo>
                  <a:pt x="51" y="42"/>
                  <a:pt x="51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3" y="41"/>
                  <a:pt x="53" y="41"/>
                </a:cubicBezTo>
                <a:cubicBezTo>
                  <a:pt x="53" y="41"/>
                  <a:pt x="53" y="40"/>
                  <a:pt x="53" y="40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39"/>
                  <a:pt x="54" y="39"/>
                  <a:pt x="54" y="39"/>
                </a:cubicBezTo>
                <a:cubicBezTo>
                  <a:pt x="54" y="39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7"/>
                  <a:pt x="54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6"/>
                  <a:pt x="55" y="36"/>
                  <a:pt x="55" y="36"/>
                </a:cubicBezTo>
                <a:cubicBezTo>
                  <a:pt x="55" y="36"/>
                  <a:pt x="55" y="36"/>
                  <a:pt x="55" y="36"/>
                </a:cubicBezTo>
                <a:cubicBezTo>
                  <a:pt x="55" y="36"/>
                  <a:pt x="55" y="35"/>
                  <a:pt x="55" y="35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5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6" y="34"/>
                  <a:pt x="56" y="34"/>
                  <a:pt x="56" y="34"/>
                </a:cubicBezTo>
                <a:cubicBezTo>
                  <a:pt x="56" y="34"/>
                  <a:pt x="56" y="34"/>
                  <a:pt x="56" y="34"/>
                </a:cubicBezTo>
                <a:cubicBezTo>
                  <a:pt x="56" y="34"/>
                  <a:pt x="56" y="33"/>
                  <a:pt x="56" y="33"/>
                </a:cubicBezTo>
                <a:cubicBezTo>
                  <a:pt x="56" y="32"/>
                  <a:pt x="56" y="32"/>
                  <a:pt x="56" y="32"/>
                </a:cubicBezTo>
                <a:cubicBezTo>
                  <a:pt x="56" y="31"/>
                  <a:pt x="56" y="31"/>
                  <a:pt x="56" y="31"/>
                </a:cubicBezTo>
                <a:cubicBezTo>
                  <a:pt x="56" y="31"/>
                  <a:pt x="56" y="31"/>
                  <a:pt x="56" y="31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29"/>
                  <a:pt x="56" y="29"/>
                  <a:pt x="56" y="29"/>
                </a:cubicBezTo>
                <a:cubicBezTo>
                  <a:pt x="56" y="29"/>
                  <a:pt x="56" y="29"/>
                  <a:pt x="56" y="29"/>
                </a:cubicBezTo>
                <a:cubicBezTo>
                  <a:pt x="56" y="29"/>
                  <a:pt x="56" y="29"/>
                  <a:pt x="56" y="29"/>
                </a:cubicBezTo>
                <a:cubicBezTo>
                  <a:pt x="56" y="29"/>
                  <a:pt x="56" y="29"/>
                  <a:pt x="56" y="28"/>
                </a:cubicBezTo>
                <a:cubicBezTo>
                  <a:pt x="56" y="28"/>
                  <a:pt x="56" y="28"/>
                  <a:pt x="56" y="28"/>
                </a:cubicBezTo>
                <a:cubicBezTo>
                  <a:pt x="56" y="28"/>
                  <a:pt x="56" y="28"/>
                  <a:pt x="56" y="28"/>
                </a:cubicBezTo>
                <a:cubicBezTo>
                  <a:pt x="56" y="28"/>
                  <a:pt x="56" y="28"/>
                  <a:pt x="56" y="28"/>
                </a:cubicBezTo>
                <a:cubicBezTo>
                  <a:pt x="56" y="28"/>
                  <a:pt x="56" y="28"/>
                  <a:pt x="56" y="28"/>
                </a:cubicBezTo>
                <a:cubicBezTo>
                  <a:pt x="56" y="28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6"/>
                  <a:pt x="57" y="26"/>
                  <a:pt x="57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7" y="24"/>
                  <a:pt x="56" y="24"/>
                </a:cubicBezTo>
                <a:cubicBezTo>
                  <a:pt x="56" y="24"/>
                  <a:pt x="56" y="24"/>
                  <a:pt x="56" y="24"/>
                </a:cubicBezTo>
                <a:cubicBezTo>
                  <a:pt x="56" y="24"/>
                  <a:pt x="56" y="24"/>
                  <a:pt x="56" y="24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1"/>
                </a:cubicBezTo>
                <a:cubicBezTo>
                  <a:pt x="54" y="21"/>
                  <a:pt x="54" y="21"/>
                  <a:pt x="54" y="21"/>
                </a:cubicBezTo>
                <a:cubicBezTo>
                  <a:pt x="54" y="21"/>
                  <a:pt x="54" y="21"/>
                  <a:pt x="54" y="21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3" y="19"/>
                </a:cubicBezTo>
                <a:cubicBezTo>
                  <a:pt x="53" y="19"/>
                  <a:pt x="53" y="19"/>
                  <a:pt x="53" y="19"/>
                </a:cubicBezTo>
                <a:cubicBezTo>
                  <a:pt x="53" y="19"/>
                  <a:pt x="53" y="19"/>
                  <a:pt x="53" y="19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1" y="16"/>
                  <a:pt x="51" y="15"/>
                </a:cubicBezTo>
                <a:cubicBezTo>
                  <a:pt x="51" y="15"/>
                  <a:pt x="51" y="15"/>
                  <a:pt x="51" y="15"/>
                </a:cubicBezTo>
                <a:cubicBezTo>
                  <a:pt x="51" y="15"/>
                  <a:pt x="51" y="15"/>
                  <a:pt x="51" y="15"/>
                </a:cubicBezTo>
                <a:cubicBezTo>
                  <a:pt x="52" y="15"/>
                  <a:pt x="52" y="15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3" y="17"/>
                  <a:pt x="53" y="17"/>
                </a:cubicBezTo>
                <a:cubicBezTo>
                  <a:pt x="53" y="17"/>
                  <a:pt x="53" y="17"/>
                  <a:pt x="53" y="17"/>
                </a:cubicBezTo>
                <a:cubicBezTo>
                  <a:pt x="53" y="17"/>
                  <a:pt x="53" y="17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5" y="20"/>
                </a:cubicBezTo>
                <a:cubicBezTo>
                  <a:pt x="55" y="20"/>
                  <a:pt x="55" y="20"/>
                  <a:pt x="55" y="20"/>
                </a:cubicBezTo>
                <a:cubicBezTo>
                  <a:pt x="55" y="20"/>
                  <a:pt x="55" y="20"/>
                  <a:pt x="55" y="20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2"/>
                </a:cubicBezTo>
                <a:cubicBezTo>
                  <a:pt x="55" y="22"/>
                  <a:pt x="55" y="22"/>
                  <a:pt x="56" y="22"/>
                </a:cubicBezTo>
                <a:cubicBezTo>
                  <a:pt x="56" y="22"/>
                  <a:pt x="56" y="22"/>
                  <a:pt x="56" y="22"/>
                </a:cubicBezTo>
                <a:cubicBezTo>
                  <a:pt x="56" y="22"/>
                  <a:pt x="56" y="22"/>
                  <a:pt x="56" y="22"/>
                </a:cubicBezTo>
                <a:cubicBezTo>
                  <a:pt x="56" y="21"/>
                  <a:pt x="55" y="20"/>
                  <a:pt x="55" y="20"/>
                </a:cubicBezTo>
                <a:cubicBezTo>
                  <a:pt x="55" y="19"/>
                  <a:pt x="55" y="19"/>
                  <a:pt x="55" y="19"/>
                </a:cubicBezTo>
                <a:close/>
                <a:moveTo>
                  <a:pt x="39" y="3"/>
                </a:moveTo>
                <a:cubicBezTo>
                  <a:pt x="39" y="3"/>
                  <a:pt x="39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9" y="3"/>
                  <a:pt x="39" y="3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5"/>
                  <a:pt x="38" y="5"/>
                  <a:pt x="38" y="5"/>
                </a:cubicBezTo>
                <a:cubicBezTo>
                  <a:pt x="39" y="5"/>
                  <a:pt x="39" y="5"/>
                  <a:pt x="39" y="5"/>
                </a:cubicBezTo>
                <a:cubicBezTo>
                  <a:pt x="39" y="5"/>
                  <a:pt x="39" y="5"/>
                  <a:pt x="39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39" y="3"/>
                  <a:pt x="39" y="3"/>
                  <a:pt x="39" y="3"/>
                </a:cubicBezTo>
                <a:cubicBezTo>
                  <a:pt x="39" y="3"/>
                  <a:pt x="39" y="3"/>
                  <a:pt x="39" y="3"/>
                </a:cubicBezTo>
                <a:cubicBezTo>
                  <a:pt x="39" y="3"/>
                  <a:pt x="39" y="3"/>
                  <a:pt x="39" y="3"/>
                </a:cubicBezTo>
                <a:cubicBezTo>
                  <a:pt x="39" y="3"/>
                  <a:pt x="39" y="3"/>
                  <a:pt x="39" y="3"/>
                </a:cubicBezTo>
                <a:close/>
                <a:moveTo>
                  <a:pt x="37" y="3"/>
                </a:move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7" y="5"/>
                </a:cubicBezTo>
                <a:cubicBezTo>
                  <a:pt x="37" y="5"/>
                  <a:pt x="37" y="5"/>
                  <a:pt x="37" y="5"/>
                </a:cubicBezTo>
                <a:cubicBezTo>
                  <a:pt x="37" y="5"/>
                  <a:pt x="37" y="5"/>
                  <a:pt x="37" y="5"/>
                </a:cubicBezTo>
                <a:cubicBezTo>
                  <a:pt x="37" y="5"/>
                  <a:pt x="37" y="5"/>
                  <a:pt x="37" y="5"/>
                </a:cubicBezTo>
                <a:cubicBezTo>
                  <a:pt x="37" y="5"/>
                  <a:pt x="38" y="5"/>
                  <a:pt x="38" y="5"/>
                </a:cubicBezTo>
                <a:cubicBezTo>
                  <a:pt x="38" y="5"/>
                  <a:pt x="38" y="5"/>
                  <a:pt x="38" y="5"/>
                </a:cubicBezTo>
                <a:cubicBezTo>
                  <a:pt x="38" y="5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2"/>
                  <a:pt x="38" y="2"/>
                </a:cubicBezTo>
                <a:cubicBezTo>
                  <a:pt x="38" y="2"/>
                  <a:pt x="38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lose/>
                <a:moveTo>
                  <a:pt x="55" y="38"/>
                </a:moveTo>
                <a:cubicBezTo>
                  <a:pt x="56" y="38"/>
                  <a:pt x="56" y="38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8"/>
                  <a:pt x="55" y="38"/>
                  <a:pt x="55" y="38"/>
                </a:cubicBezTo>
                <a:cubicBezTo>
                  <a:pt x="55" y="38"/>
                  <a:pt x="55" y="38"/>
                  <a:pt x="55" y="38"/>
                </a:cubicBezTo>
                <a:cubicBezTo>
                  <a:pt x="55" y="38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8"/>
                  <a:pt x="54" y="39"/>
                  <a:pt x="54" y="39"/>
                </a:cubicBezTo>
                <a:cubicBezTo>
                  <a:pt x="54" y="39"/>
                  <a:pt x="54" y="39"/>
                  <a:pt x="54" y="39"/>
                </a:cubicBezTo>
                <a:cubicBezTo>
                  <a:pt x="54" y="39"/>
                  <a:pt x="54" y="39"/>
                  <a:pt x="54" y="39"/>
                </a:cubicBezTo>
                <a:cubicBezTo>
                  <a:pt x="54" y="39"/>
                  <a:pt x="54" y="39"/>
                  <a:pt x="54" y="39"/>
                </a:cubicBezTo>
                <a:cubicBezTo>
                  <a:pt x="54" y="40"/>
                  <a:pt x="54" y="40"/>
                  <a:pt x="54" y="40"/>
                </a:cubicBezTo>
                <a:cubicBezTo>
                  <a:pt x="54" y="40"/>
                  <a:pt x="54" y="41"/>
                  <a:pt x="54" y="41"/>
                </a:cubicBezTo>
                <a:cubicBezTo>
                  <a:pt x="54" y="41"/>
                  <a:pt x="54" y="41"/>
                  <a:pt x="54" y="41"/>
                </a:cubicBezTo>
                <a:cubicBezTo>
                  <a:pt x="54" y="41"/>
                  <a:pt x="54" y="41"/>
                  <a:pt x="54" y="41"/>
                </a:cubicBezTo>
                <a:cubicBezTo>
                  <a:pt x="54" y="41"/>
                  <a:pt x="54" y="41"/>
                  <a:pt x="54" y="41"/>
                </a:cubicBezTo>
                <a:cubicBezTo>
                  <a:pt x="55" y="41"/>
                  <a:pt x="55" y="40"/>
                  <a:pt x="55" y="40"/>
                </a:cubicBezTo>
                <a:cubicBezTo>
                  <a:pt x="55" y="40"/>
                  <a:pt x="55" y="40"/>
                  <a:pt x="55" y="40"/>
                </a:cubicBezTo>
                <a:cubicBezTo>
                  <a:pt x="55" y="40"/>
                  <a:pt x="55" y="40"/>
                  <a:pt x="55" y="40"/>
                </a:cubicBezTo>
                <a:cubicBezTo>
                  <a:pt x="55" y="40"/>
                  <a:pt x="55" y="40"/>
                  <a:pt x="55" y="40"/>
                </a:cubicBezTo>
                <a:cubicBezTo>
                  <a:pt x="55" y="40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8"/>
                  <a:pt x="55" y="38"/>
                </a:cubicBezTo>
                <a:cubicBezTo>
                  <a:pt x="55" y="38"/>
                  <a:pt x="55" y="38"/>
                  <a:pt x="55" y="38"/>
                </a:cubicBezTo>
                <a:cubicBezTo>
                  <a:pt x="55" y="38"/>
                  <a:pt x="55" y="38"/>
                  <a:pt x="55" y="3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66" name="Oval 40"/>
          <p:cNvSpPr>
            <a:spLocks noChangeArrowheads="1"/>
          </p:cNvSpPr>
          <p:nvPr/>
        </p:nvSpPr>
        <p:spPr bwMode="auto">
          <a:xfrm>
            <a:off x="7694551" y="3949832"/>
            <a:ext cx="675073" cy="671079"/>
          </a:xfrm>
          <a:prstGeom prst="ellipse">
            <a:avLst/>
          </a:prstGeom>
          <a:solidFill>
            <a:schemeClr val="bg1"/>
          </a:solidFill>
          <a:ln w="12700" cap="flat">
            <a:solidFill>
              <a:srgbClr val="414455"/>
            </a:solidFill>
            <a:prstDash val="solid"/>
            <a:miter lim="800000"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67" name="Oval 41"/>
          <p:cNvSpPr>
            <a:spLocks noChangeArrowheads="1"/>
          </p:cNvSpPr>
          <p:nvPr/>
        </p:nvSpPr>
        <p:spPr bwMode="auto">
          <a:xfrm>
            <a:off x="9761617" y="3949832"/>
            <a:ext cx="672799" cy="671079"/>
          </a:xfrm>
          <a:prstGeom prst="ellipse">
            <a:avLst/>
          </a:prstGeom>
          <a:solidFill>
            <a:schemeClr val="bg1"/>
          </a:solidFill>
          <a:ln w="12700" cap="flat">
            <a:solidFill>
              <a:srgbClr val="414455"/>
            </a:solidFill>
            <a:prstDash val="solid"/>
            <a:miter lim="800000"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68" name="Freeform 43"/>
          <p:cNvSpPr>
            <a:spLocks noEditPoints="1"/>
          </p:cNvSpPr>
          <p:nvPr/>
        </p:nvSpPr>
        <p:spPr bwMode="auto">
          <a:xfrm>
            <a:off x="9958229" y="4173524"/>
            <a:ext cx="279575" cy="223697"/>
          </a:xfrm>
          <a:custGeom>
            <a:avLst/>
            <a:gdLst>
              <a:gd name="T0" fmla="*/ 25 w 45"/>
              <a:gd name="T1" fmla="*/ 23 h 36"/>
              <a:gd name="T2" fmla="*/ 25 w 45"/>
              <a:gd name="T3" fmla="*/ 24 h 36"/>
              <a:gd name="T4" fmla="*/ 24 w 45"/>
              <a:gd name="T5" fmla="*/ 24 h 36"/>
              <a:gd name="T6" fmla="*/ 23 w 45"/>
              <a:gd name="T7" fmla="*/ 24 h 36"/>
              <a:gd name="T8" fmla="*/ 21 w 45"/>
              <a:gd name="T9" fmla="*/ 24 h 36"/>
              <a:gd name="T10" fmla="*/ 21 w 45"/>
              <a:gd name="T11" fmla="*/ 24 h 36"/>
              <a:gd name="T12" fmla="*/ 21 w 45"/>
              <a:gd name="T13" fmla="*/ 23 h 36"/>
              <a:gd name="T14" fmla="*/ 0 w 45"/>
              <a:gd name="T15" fmla="*/ 16 h 36"/>
              <a:gd name="T16" fmla="*/ 0 w 45"/>
              <a:gd name="T17" fmla="*/ 29 h 36"/>
              <a:gd name="T18" fmla="*/ 7 w 45"/>
              <a:gd name="T19" fmla="*/ 36 h 36"/>
              <a:gd name="T20" fmla="*/ 23 w 45"/>
              <a:gd name="T21" fmla="*/ 36 h 36"/>
              <a:gd name="T22" fmla="*/ 38 w 45"/>
              <a:gd name="T23" fmla="*/ 36 h 36"/>
              <a:gd name="T24" fmla="*/ 45 w 45"/>
              <a:gd name="T25" fmla="*/ 29 h 36"/>
              <a:gd name="T26" fmla="*/ 45 w 45"/>
              <a:gd name="T27" fmla="*/ 16 h 36"/>
              <a:gd name="T28" fmla="*/ 25 w 45"/>
              <a:gd name="T29" fmla="*/ 23 h 36"/>
              <a:gd name="T30" fmla="*/ 23 w 45"/>
              <a:gd name="T31" fmla="*/ 21 h 36"/>
              <a:gd name="T32" fmla="*/ 23 w 45"/>
              <a:gd name="T33" fmla="*/ 21 h 36"/>
              <a:gd name="T34" fmla="*/ 24 w 45"/>
              <a:gd name="T35" fmla="*/ 21 h 36"/>
              <a:gd name="T36" fmla="*/ 24 w 45"/>
              <a:gd name="T37" fmla="*/ 23 h 36"/>
              <a:gd name="T38" fmla="*/ 23 w 45"/>
              <a:gd name="T39" fmla="*/ 24 h 36"/>
              <a:gd name="T40" fmla="*/ 23 w 45"/>
              <a:gd name="T41" fmla="*/ 24 h 36"/>
              <a:gd name="T42" fmla="*/ 22 w 45"/>
              <a:gd name="T43" fmla="*/ 24 h 36"/>
              <a:gd name="T44" fmla="*/ 21 w 45"/>
              <a:gd name="T45" fmla="*/ 23 h 36"/>
              <a:gd name="T46" fmla="*/ 21 w 45"/>
              <a:gd name="T47" fmla="*/ 21 h 36"/>
              <a:gd name="T48" fmla="*/ 22 w 45"/>
              <a:gd name="T49" fmla="*/ 21 h 36"/>
              <a:gd name="T50" fmla="*/ 23 w 45"/>
              <a:gd name="T51" fmla="*/ 21 h 36"/>
              <a:gd name="T52" fmla="*/ 21 w 45"/>
              <a:gd name="T53" fmla="*/ 21 h 36"/>
              <a:gd name="T54" fmla="*/ 21 w 45"/>
              <a:gd name="T55" fmla="*/ 22 h 36"/>
              <a:gd name="T56" fmla="*/ 0 w 45"/>
              <a:gd name="T57" fmla="*/ 15 h 36"/>
              <a:gd name="T58" fmla="*/ 7 w 45"/>
              <a:gd name="T59" fmla="*/ 9 h 36"/>
              <a:gd name="T60" fmla="*/ 23 w 45"/>
              <a:gd name="T61" fmla="*/ 9 h 36"/>
              <a:gd name="T62" fmla="*/ 38 w 45"/>
              <a:gd name="T63" fmla="*/ 9 h 36"/>
              <a:gd name="T64" fmla="*/ 45 w 45"/>
              <a:gd name="T65" fmla="*/ 15 h 36"/>
              <a:gd name="T66" fmla="*/ 25 w 45"/>
              <a:gd name="T67" fmla="*/ 22 h 36"/>
              <a:gd name="T68" fmla="*/ 25 w 45"/>
              <a:gd name="T69" fmla="*/ 21 h 36"/>
              <a:gd name="T70" fmla="*/ 24 w 45"/>
              <a:gd name="T71" fmla="*/ 20 h 36"/>
              <a:gd name="T72" fmla="*/ 23 w 45"/>
              <a:gd name="T73" fmla="*/ 20 h 36"/>
              <a:gd name="T74" fmla="*/ 21 w 45"/>
              <a:gd name="T75" fmla="*/ 20 h 36"/>
              <a:gd name="T76" fmla="*/ 21 w 45"/>
              <a:gd name="T77" fmla="*/ 21 h 36"/>
              <a:gd name="T78" fmla="*/ 23 w 45"/>
              <a:gd name="T79" fmla="*/ 1 h 36"/>
              <a:gd name="T80" fmla="*/ 23 w 45"/>
              <a:gd name="T81" fmla="*/ 1 h 36"/>
              <a:gd name="T82" fmla="*/ 30 w 45"/>
              <a:gd name="T83" fmla="*/ 8 h 36"/>
              <a:gd name="T84" fmla="*/ 31 w 45"/>
              <a:gd name="T85" fmla="*/ 8 h 36"/>
              <a:gd name="T86" fmla="*/ 23 w 45"/>
              <a:gd name="T87" fmla="*/ 0 h 36"/>
              <a:gd name="T88" fmla="*/ 23 w 45"/>
              <a:gd name="T89" fmla="*/ 0 h 36"/>
              <a:gd name="T90" fmla="*/ 14 w 45"/>
              <a:gd name="T91" fmla="*/ 8 h 36"/>
              <a:gd name="T92" fmla="*/ 16 w 45"/>
              <a:gd name="T93" fmla="*/ 8 h 36"/>
              <a:gd name="T94" fmla="*/ 23 w 45"/>
              <a:gd name="T95" fmla="*/ 1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5" h="36">
                <a:moveTo>
                  <a:pt x="25" y="23"/>
                </a:moveTo>
                <a:cubicBezTo>
                  <a:pt x="25" y="24"/>
                  <a:pt x="25" y="24"/>
                  <a:pt x="25" y="24"/>
                </a:cubicBezTo>
                <a:cubicBezTo>
                  <a:pt x="25" y="24"/>
                  <a:pt x="25" y="24"/>
                  <a:pt x="24" y="24"/>
                </a:cubicBezTo>
                <a:cubicBezTo>
                  <a:pt x="23" y="24"/>
                  <a:pt x="23" y="24"/>
                  <a:pt x="23" y="24"/>
                </a:cubicBezTo>
                <a:cubicBezTo>
                  <a:pt x="21" y="24"/>
                  <a:pt x="21" y="24"/>
                  <a:pt x="21" y="24"/>
                </a:cubicBezTo>
                <a:cubicBezTo>
                  <a:pt x="21" y="24"/>
                  <a:pt x="21" y="24"/>
                  <a:pt x="21" y="24"/>
                </a:cubicBezTo>
                <a:cubicBezTo>
                  <a:pt x="21" y="23"/>
                  <a:pt x="21" y="23"/>
                  <a:pt x="21" y="23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33"/>
                  <a:pt x="3" y="36"/>
                  <a:pt x="7" y="36"/>
                </a:cubicBezTo>
                <a:cubicBezTo>
                  <a:pt x="23" y="36"/>
                  <a:pt x="23" y="36"/>
                  <a:pt x="23" y="36"/>
                </a:cubicBezTo>
                <a:cubicBezTo>
                  <a:pt x="38" y="36"/>
                  <a:pt x="38" y="36"/>
                  <a:pt x="38" y="36"/>
                </a:cubicBezTo>
                <a:cubicBezTo>
                  <a:pt x="42" y="36"/>
                  <a:pt x="45" y="33"/>
                  <a:pt x="45" y="29"/>
                </a:cubicBezTo>
                <a:cubicBezTo>
                  <a:pt x="45" y="16"/>
                  <a:pt x="45" y="16"/>
                  <a:pt x="45" y="16"/>
                </a:cubicBezTo>
                <a:cubicBezTo>
                  <a:pt x="25" y="23"/>
                  <a:pt x="25" y="23"/>
                  <a:pt x="25" y="23"/>
                </a:cubicBezTo>
                <a:close/>
                <a:moveTo>
                  <a:pt x="23" y="21"/>
                </a:moveTo>
                <a:cubicBezTo>
                  <a:pt x="23" y="21"/>
                  <a:pt x="23" y="21"/>
                  <a:pt x="23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4"/>
                  <a:pt x="23" y="24"/>
                </a:cubicBezTo>
                <a:cubicBezTo>
                  <a:pt x="23" y="24"/>
                  <a:pt x="23" y="24"/>
                  <a:pt x="2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24"/>
                  <a:pt x="21" y="23"/>
                  <a:pt x="21" y="23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2" y="21"/>
                  <a:pt x="22" y="21"/>
                </a:cubicBezTo>
                <a:cubicBezTo>
                  <a:pt x="23" y="21"/>
                  <a:pt x="23" y="21"/>
                  <a:pt x="23" y="21"/>
                </a:cubicBezTo>
                <a:close/>
                <a:moveTo>
                  <a:pt x="21" y="21"/>
                </a:moveTo>
                <a:cubicBezTo>
                  <a:pt x="21" y="22"/>
                  <a:pt x="21" y="22"/>
                  <a:pt x="21" y="22"/>
                </a:cubicBezTo>
                <a:cubicBezTo>
                  <a:pt x="0" y="15"/>
                  <a:pt x="0" y="15"/>
                  <a:pt x="0" y="15"/>
                </a:cubicBezTo>
                <a:cubicBezTo>
                  <a:pt x="1" y="11"/>
                  <a:pt x="4" y="9"/>
                  <a:pt x="7" y="9"/>
                </a:cubicBezTo>
                <a:cubicBezTo>
                  <a:pt x="23" y="9"/>
                  <a:pt x="23" y="9"/>
                  <a:pt x="23" y="9"/>
                </a:cubicBezTo>
                <a:cubicBezTo>
                  <a:pt x="38" y="9"/>
                  <a:pt x="38" y="9"/>
                  <a:pt x="38" y="9"/>
                </a:cubicBezTo>
                <a:cubicBezTo>
                  <a:pt x="42" y="9"/>
                  <a:pt x="45" y="11"/>
                  <a:pt x="45" y="15"/>
                </a:cubicBezTo>
                <a:cubicBezTo>
                  <a:pt x="25" y="22"/>
                  <a:pt x="25" y="22"/>
                  <a:pt x="25" y="22"/>
                </a:cubicBezTo>
                <a:cubicBezTo>
                  <a:pt x="25" y="21"/>
                  <a:pt x="25" y="21"/>
                  <a:pt x="25" y="21"/>
                </a:cubicBezTo>
                <a:cubicBezTo>
                  <a:pt x="25" y="20"/>
                  <a:pt x="25" y="20"/>
                  <a:pt x="24" y="20"/>
                </a:cubicBezTo>
                <a:cubicBezTo>
                  <a:pt x="23" y="20"/>
                  <a:pt x="23" y="20"/>
                  <a:pt x="23" y="20"/>
                </a:cubicBezTo>
                <a:cubicBezTo>
                  <a:pt x="21" y="20"/>
                  <a:pt x="21" y="20"/>
                  <a:pt x="21" y="20"/>
                </a:cubicBezTo>
                <a:cubicBezTo>
                  <a:pt x="21" y="20"/>
                  <a:pt x="21" y="20"/>
                  <a:pt x="21" y="21"/>
                </a:cubicBezTo>
                <a:close/>
                <a:moveTo>
                  <a:pt x="23" y="1"/>
                </a:moveTo>
                <a:cubicBezTo>
                  <a:pt x="23" y="1"/>
                  <a:pt x="23" y="1"/>
                  <a:pt x="23" y="1"/>
                </a:cubicBezTo>
                <a:cubicBezTo>
                  <a:pt x="27" y="1"/>
                  <a:pt x="30" y="4"/>
                  <a:pt x="30" y="8"/>
                </a:cubicBezTo>
                <a:cubicBezTo>
                  <a:pt x="31" y="8"/>
                  <a:pt x="31" y="8"/>
                  <a:pt x="31" y="8"/>
                </a:cubicBezTo>
                <a:cubicBezTo>
                  <a:pt x="31" y="4"/>
                  <a:pt x="27" y="0"/>
                  <a:pt x="23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18" y="0"/>
                  <a:pt x="14" y="4"/>
                  <a:pt x="14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4"/>
                  <a:pt x="19" y="1"/>
                  <a:pt x="2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69" name="Freeform 44"/>
          <p:cNvSpPr>
            <a:spLocks noEditPoints="1"/>
          </p:cNvSpPr>
          <p:nvPr/>
        </p:nvSpPr>
        <p:spPr bwMode="auto">
          <a:xfrm>
            <a:off x="7838171" y="4118875"/>
            <a:ext cx="386406" cy="334410"/>
          </a:xfrm>
          <a:custGeom>
            <a:avLst/>
            <a:gdLst>
              <a:gd name="T0" fmla="*/ 41 w 62"/>
              <a:gd name="T1" fmla="*/ 31 h 54"/>
              <a:gd name="T2" fmla="*/ 34 w 62"/>
              <a:gd name="T3" fmla="*/ 23 h 54"/>
              <a:gd name="T4" fmla="*/ 33 w 62"/>
              <a:gd name="T5" fmla="*/ 17 h 54"/>
              <a:gd name="T6" fmla="*/ 30 w 62"/>
              <a:gd name="T7" fmla="*/ 20 h 54"/>
              <a:gd name="T8" fmla="*/ 23 w 62"/>
              <a:gd name="T9" fmla="*/ 13 h 54"/>
              <a:gd name="T10" fmla="*/ 18 w 62"/>
              <a:gd name="T11" fmla="*/ 17 h 54"/>
              <a:gd name="T12" fmla="*/ 7 w 62"/>
              <a:gd name="T13" fmla="*/ 17 h 54"/>
              <a:gd name="T14" fmla="*/ 7 w 62"/>
              <a:gd name="T15" fmla="*/ 23 h 54"/>
              <a:gd name="T16" fmla="*/ 0 w 62"/>
              <a:gd name="T17" fmla="*/ 31 h 54"/>
              <a:gd name="T18" fmla="*/ 4 w 62"/>
              <a:gd name="T19" fmla="*/ 36 h 54"/>
              <a:gd name="T20" fmla="*/ 4 w 62"/>
              <a:gd name="T21" fmla="*/ 46 h 54"/>
              <a:gd name="T22" fmla="*/ 10 w 62"/>
              <a:gd name="T23" fmla="*/ 47 h 54"/>
              <a:gd name="T24" fmla="*/ 18 w 62"/>
              <a:gd name="T25" fmla="*/ 54 h 54"/>
              <a:gd name="T26" fmla="*/ 23 w 62"/>
              <a:gd name="T27" fmla="*/ 50 h 54"/>
              <a:gd name="T28" fmla="*/ 32 w 62"/>
              <a:gd name="T29" fmla="*/ 48 h 54"/>
              <a:gd name="T30" fmla="*/ 37 w 62"/>
              <a:gd name="T31" fmla="*/ 46 h 54"/>
              <a:gd name="T32" fmla="*/ 37 w 62"/>
              <a:gd name="T33" fmla="*/ 36 h 54"/>
              <a:gd name="T34" fmla="*/ 32 w 62"/>
              <a:gd name="T35" fmla="*/ 38 h 54"/>
              <a:gd name="T36" fmla="*/ 20 w 62"/>
              <a:gd name="T37" fmla="*/ 46 h 54"/>
              <a:gd name="T38" fmla="*/ 20 w 62"/>
              <a:gd name="T39" fmla="*/ 21 h 54"/>
              <a:gd name="T40" fmla="*/ 33 w 62"/>
              <a:gd name="T41" fmla="*/ 33 h 54"/>
              <a:gd name="T42" fmla="*/ 58 w 62"/>
              <a:gd name="T43" fmla="*/ 35 h 54"/>
              <a:gd name="T44" fmla="*/ 62 w 62"/>
              <a:gd name="T45" fmla="*/ 38 h 54"/>
              <a:gd name="T46" fmla="*/ 60 w 62"/>
              <a:gd name="T47" fmla="*/ 41 h 54"/>
              <a:gd name="T48" fmla="*/ 59 w 62"/>
              <a:gd name="T49" fmla="*/ 46 h 54"/>
              <a:gd name="T50" fmla="*/ 56 w 62"/>
              <a:gd name="T51" fmla="*/ 47 h 54"/>
              <a:gd name="T52" fmla="*/ 52 w 62"/>
              <a:gd name="T53" fmla="*/ 50 h 54"/>
              <a:gd name="T54" fmla="*/ 50 w 62"/>
              <a:gd name="T55" fmla="*/ 48 h 54"/>
              <a:gd name="T56" fmla="*/ 45 w 62"/>
              <a:gd name="T57" fmla="*/ 48 h 54"/>
              <a:gd name="T58" fmla="*/ 44 w 62"/>
              <a:gd name="T59" fmla="*/ 45 h 54"/>
              <a:gd name="T60" fmla="*/ 41 w 62"/>
              <a:gd name="T61" fmla="*/ 41 h 54"/>
              <a:gd name="T62" fmla="*/ 43 w 62"/>
              <a:gd name="T63" fmla="*/ 39 h 54"/>
              <a:gd name="T64" fmla="*/ 43 w 62"/>
              <a:gd name="T65" fmla="*/ 33 h 54"/>
              <a:gd name="T66" fmla="*/ 46 w 62"/>
              <a:gd name="T67" fmla="*/ 33 h 54"/>
              <a:gd name="T68" fmla="*/ 50 w 62"/>
              <a:gd name="T69" fmla="*/ 29 h 54"/>
              <a:gd name="T70" fmla="*/ 52 w 62"/>
              <a:gd name="T71" fmla="*/ 31 h 54"/>
              <a:gd name="T72" fmla="*/ 58 w 62"/>
              <a:gd name="T73" fmla="*/ 31 h 54"/>
              <a:gd name="T74" fmla="*/ 58 w 62"/>
              <a:gd name="T75" fmla="*/ 35 h 54"/>
              <a:gd name="T76" fmla="*/ 57 w 62"/>
              <a:gd name="T77" fmla="*/ 40 h 54"/>
              <a:gd name="T78" fmla="*/ 45 w 62"/>
              <a:gd name="T79" fmla="*/ 40 h 54"/>
              <a:gd name="T80" fmla="*/ 51 w 62"/>
              <a:gd name="T81" fmla="*/ 46 h 54"/>
              <a:gd name="T82" fmla="*/ 62 w 62"/>
              <a:gd name="T83" fmla="*/ 12 h 54"/>
              <a:gd name="T84" fmla="*/ 59 w 62"/>
              <a:gd name="T85" fmla="*/ 15 h 54"/>
              <a:gd name="T86" fmla="*/ 59 w 62"/>
              <a:gd name="T87" fmla="*/ 22 h 54"/>
              <a:gd name="T88" fmla="*/ 55 w 62"/>
              <a:gd name="T89" fmla="*/ 23 h 54"/>
              <a:gd name="T90" fmla="*/ 50 w 62"/>
              <a:gd name="T91" fmla="*/ 28 h 54"/>
              <a:gd name="T92" fmla="*/ 46 w 62"/>
              <a:gd name="T93" fmla="*/ 25 h 54"/>
              <a:gd name="T94" fmla="*/ 39 w 62"/>
              <a:gd name="T95" fmla="*/ 25 h 54"/>
              <a:gd name="T96" fmla="*/ 39 w 62"/>
              <a:gd name="T97" fmla="*/ 20 h 54"/>
              <a:gd name="T98" fmla="*/ 34 w 62"/>
              <a:gd name="T99" fmla="*/ 15 h 54"/>
              <a:gd name="T100" fmla="*/ 37 w 62"/>
              <a:gd name="T101" fmla="*/ 12 h 54"/>
              <a:gd name="T102" fmla="*/ 37 w 62"/>
              <a:gd name="T103" fmla="*/ 5 h 54"/>
              <a:gd name="T104" fmla="*/ 41 w 62"/>
              <a:gd name="T105" fmla="*/ 5 h 54"/>
              <a:gd name="T106" fmla="*/ 46 w 62"/>
              <a:gd name="T107" fmla="*/ 0 h 54"/>
              <a:gd name="T108" fmla="*/ 49 w 62"/>
              <a:gd name="T109" fmla="*/ 3 h 54"/>
              <a:gd name="T110" fmla="*/ 56 w 62"/>
              <a:gd name="T111" fmla="*/ 3 h 54"/>
              <a:gd name="T112" fmla="*/ 57 w 62"/>
              <a:gd name="T113" fmla="*/ 7 h 54"/>
              <a:gd name="T114" fmla="*/ 48 w 62"/>
              <a:gd name="T115" fmla="*/ 22 h 54"/>
              <a:gd name="T116" fmla="*/ 40 w 62"/>
              <a:gd name="T117" fmla="*/ 14 h 54"/>
              <a:gd name="T118" fmla="*/ 56 w 62"/>
              <a:gd name="T119" fmla="*/ 1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" h="54">
                <a:moveTo>
                  <a:pt x="41" y="36"/>
                </a:moveTo>
                <a:cubicBezTo>
                  <a:pt x="41" y="31"/>
                  <a:pt x="41" y="31"/>
                  <a:pt x="41" y="31"/>
                </a:cubicBezTo>
                <a:cubicBezTo>
                  <a:pt x="37" y="31"/>
                  <a:pt x="37" y="31"/>
                  <a:pt x="37" y="31"/>
                </a:cubicBezTo>
                <a:cubicBezTo>
                  <a:pt x="37" y="28"/>
                  <a:pt x="36" y="25"/>
                  <a:pt x="34" y="23"/>
                </a:cubicBezTo>
                <a:cubicBezTo>
                  <a:pt x="37" y="20"/>
                  <a:pt x="37" y="20"/>
                  <a:pt x="37" y="20"/>
                </a:cubicBezTo>
                <a:cubicBezTo>
                  <a:pt x="33" y="17"/>
                  <a:pt x="33" y="17"/>
                  <a:pt x="33" y="17"/>
                </a:cubicBezTo>
                <a:cubicBezTo>
                  <a:pt x="32" y="18"/>
                  <a:pt x="32" y="18"/>
                  <a:pt x="32" y="18"/>
                </a:cubicBezTo>
                <a:cubicBezTo>
                  <a:pt x="30" y="20"/>
                  <a:pt x="30" y="20"/>
                  <a:pt x="30" y="20"/>
                </a:cubicBezTo>
                <a:cubicBezTo>
                  <a:pt x="28" y="18"/>
                  <a:pt x="26" y="17"/>
                  <a:pt x="23" y="17"/>
                </a:cubicBezTo>
                <a:cubicBezTo>
                  <a:pt x="23" y="13"/>
                  <a:pt x="23" y="13"/>
                  <a:pt x="23" y="13"/>
                </a:cubicBezTo>
                <a:cubicBezTo>
                  <a:pt x="18" y="13"/>
                  <a:pt x="18" y="13"/>
                  <a:pt x="18" y="13"/>
                </a:cubicBezTo>
                <a:cubicBezTo>
                  <a:pt x="18" y="17"/>
                  <a:pt x="18" y="17"/>
                  <a:pt x="18" y="17"/>
                </a:cubicBezTo>
                <a:cubicBezTo>
                  <a:pt x="15" y="17"/>
                  <a:pt x="12" y="18"/>
                  <a:pt x="10" y="20"/>
                </a:cubicBezTo>
                <a:cubicBezTo>
                  <a:pt x="7" y="17"/>
                  <a:pt x="7" y="17"/>
                  <a:pt x="7" y="17"/>
                </a:cubicBezTo>
                <a:cubicBezTo>
                  <a:pt x="4" y="20"/>
                  <a:pt x="4" y="20"/>
                  <a:pt x="4" y="20"/>
                </a:cubicBezTo>
                <a:cubicBezTo>
                  <a:pt x="7" y="23"/>
                  <a:pt x="7" y="23"/>
                  <a:pt x="7" y="23"/>
                </a:cubicBezTo>
                <a:cubicBezTo>
                  <a:pt x="5" y="26"/>
                  <a:pt x="4" y="28"/>
                  <a:pt x="4" y="31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36"/>
                  <a:pt x="0" y="36"/>
                  <a:pt x="0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4" y="39"/>
                  <a:pt x="5" y="41"/>
                  <a:pt x="7" y="44"/>
                </a:cubicBezTo>
                <a:cubicBezTo>
                  <a:pt x="4" y="46"/>
                  <a:pt x="4" y="46"/>
                  <a:pt x="4" y="46"/>
                </a:cubicBezTo>
                <a:cubicBezTo>
                  <a:pt x="7" y="50"/>
                  <a:pt x="7" y="50"/>
                  <a:pt x="7" y="50"/>
                </a:cubicBezTo>
                <a:cubicBezTo>
                  <a:pt x="10" y="47"/>
                  <a:pt x="10" y="47"/>
                  <a:pt x="10" y="47"/>
                </a:cubicBezTo>
                <a:cubicBezTo>
                  <a:pt x="12" y="49"/>
                  <a:pt x="15" y="50"/>
                  <a:pt x="18" y="50"/>
                </a:cubicBezTo>
                <a:cubicBezTo>
                  <a:pt x="18" y="54"/>
                  <a:pt x="18" y="54"/>
                  <a:pt x="18" y="54"/>
                </a:cubicBezTo>
                <a:cubicBezTo>
                  <a:pt x="23" y="54"/>
                  <a:pt x="23" y="54"/>
                  <a:pt x="23" y="54"/>
                </a:cubicBezTo>
                <a:cubicBezTo>
                  <a:pt x="23" y="50"/>
                  <a:pt x="23" y="50"/>
                  <a:pt x="23" y="50"/>
                </a:cubicBezTo>
                <a:cubicBezTo>
                  <a:pt x="26" y="50"/>
                  <a:pt x="28" y="49"/>
                  <a:pt x="31" y="47"/>
                </a:cubicBezTo>
                <a:cubicBezTo>
                  <a:pt x="32" y="48"/>
                  <a:pt x="32" y="48"/>
                  <a:pt x="32" y="48"/>
                </a:cubicBezTo>
                <a:cubicBezTo>
                  <a:pt x="33" y="50"/>
                  <a:pt x="33" y="50"/>
                  <a:pt x="33" y="50"/>
                </a:cubicBezTo>
                <a:cubicBezTo>
                  <a:pt x="37" y="46"/>
                  <a:pt x="37" y="46"/>
                  <a:pt x="37" y="46"/>
                </a:cubicBezTo>
                <a:cubicBezTo>
                  <a:pt x="34" y="43"/>
                  <a:pt x="34" y="43"/>
                  <a:pt x="34" y="43"/>
                </a:cubicBezTo>
                <a:cubicBezTo>
                  <a:pt x="36" y="41"/>
                  <a:pt x="37" y="39"/>
                  <a:pt x="37" y="36"/>
                </a:cubicBezTo>
                <a:cubicBezTo>
                  <a:pt x="41" y="36"/>
                  <a:pt x="41" y="36"/>
                  <a:pt x="41" y="36"/>
                </a:cubicBezTo>
                <a:close/>
                <a:moveTo>
                  <a:pt x="32" y="38"/>
                </a:moveTo>
                <a:cubicBezTo>
                  <a:pt x="32" y="38"/>
                  <a:pt x="32" y="38"/>
                  <a:pt x="32" y="38"/>
                </a:cubicBezTo>
                <a:cubicBezTo>
                  <a:pt x="30" y="43"/>
                  <a:pt x="26" y="46"/>
                  <a:pt x="20" y="46"/>
                </a:cubicBezTo>
                <a:cubicBezTo>
                  <a:pt x="14" y="46"/>
                  <a:pt x="8" y="40"/>
                  <a:pt x="8" y="33"/>
                </a:cubicBezTo>
                <a:cubicBezTo>
                  <a:pt x="8" y="27"/>
                  <a:pt x="14" y="21"/>
                  <a:pt x="20" y="21"/>
                </a:cubicBezTo>
                <a:cubicBezTo>
                  <a:pt x="26" y="21"/>
                  <a:pt x="30" y="24"/>
                  <a:pt x="32" y="29"/>
                </a:cubicBezTo>
                <a:cubicBezTo>
                  <a:pt x="32" y="30"/>
                  <a:pt x="33" y="32"/>
                  <a:pt x="33" y="33"/>
                </a:cubicBezTo>
                <a:cubicBezTo>
                  <a:pt x="33" y="35"/>
                  <a:pt x="32" y="37"/>
                  <a:pt x="32" y="38"/>
                </a:cubicBezTo>
                <a:close/>
                <a:moveTo>
                  <a:pt x="58" y="35"/>
                </a:moveTo>
                <a:cubicBezTo>
                  <a:pt x="59" y="36"/>
                  <a:pt x="59" y="37"/>
                  <a:pt x="60" y="38"/>
                </a:cubicBezTo>
                <a:cubicBezTo>
                  <a:pt x="62" y="38"/>
                  <a:pt x="62" y="38"/>
                  <a:pt x="62" y="38"/>
                </a:cubicBezTo>
                <a:cubicBezTo>
                  <a:pt x="62" y="41"/>
                  <a:pt x="62" y="41"/>
                  <a:pt x="62" y="41"/>
                </a:cubicBezTo>
                <a:cubicBezTo>
                  <a:pt x="60" y="41"/>
                  <a:pt x="60" y="41"/>
                  <a:pt x="60" y="41"/>
                </a:cubicBezTo>
                <a:cubicBezTo>
                  <a:pt x="59" y="42"/>
                  <a:pt x="59" y="44"/>
                  <a:pt x="58" y="45"/>
                </a:cubicBezTo>
                <a:cubicBezTo>
                  <a:pt x="59" y="46"/>
                  <a:pt x="59" y="46"/>
                  <a:pt x="59" y="46"/>
                </a:cubicBezTo>
                <a:cubicBezTo>
                  <a:pt x="58" y="48"/>
                  <a:pt x="58" y="48"/>
                  <a:pt x="58" y="48"/>
                </a:cubicBezTo>
                <a:cubicBezTo>
                  <a:pt x="56" y="47"/>
                  <a:pt x="56" y="47"/>
                  <a:pt x="56" y="47"/>
                </a:cubicBezTo>
                <a:cubicBezTo>
                  <a:pt x="55" y="47"/>
                  <a:pt x="54" y="48"/>
                  <a:pt x="52" y="48"/>
                </a:cubicBezTo>
                <a:cubicBezTo>
                  <a:pt x="52" y="50"/>
                  <a:pt x="52" y="50"/>
                  <a:pt x="52" y="50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49" y="48"/>
                  <a:pt x="47" y="47"/>
                  <a:pt x="46" y="47"/>
                </a:cubicBezTo>
                <a:cubicBezTo>
                  <a:pt x="45" y="48"/>
                  <a:pt x="45" y="48"/>
                  <a:pt x="45" y="48"/>
                </a:cubicBezTo>
                <a:cubicBezTo>
                  <a:pt x="43" y="46"/>
                  <a:pt x="43" y="46"/>
                  <a:pt x="43" y="46"/>
                </a:cubicBezTo>
                <a:cubicBezTo>
                  <a:pt x="44" y="45"/>
                  <a:pt x="44" y="45"/>
                  <a:pt x="44" y="45"/>
                </a:cubicBezTo>
                <a:cubicBezTo>
                  <a:pt x="43" y="44"/>
                  <a:pt x="43" y="42"/>
                  <a:pt x="43" y="41"/>
                </a:cubicBezTo>
                <a:cubicBezTo>
                  <a:pt x="41" y="41"/>
                  <a:pt x="41" y="41"/>
                  <a:pt x="41" y="41"/>
                </a:cubicBezTo>
                <a:cubicBezTo>
                  <a:pt x="41" y="39"/>
                  <a:pt x="41" y="39"/>
                  <a:pt x="41" y="39"/>
                </a:cubicBezTo>
                <a:cubicBezTo>
                  <a:pt x="43" y="39"/>
                  <a:pt x="43" y="39"/>
                  <a:pt x="43" y="39"/>
                </a:cubicBezTo>
                <a:cubicBezTo>
                  <a:pt x="43" y="37"/>
                  <a:pt x="43" y="36"/>
                  <a:pt x="44" y="35"/>
                </a:cubicBezTo>
                <a:cubicBezTo>
                  <a:pt x="43" y="33"/>
                  <a:pt x="43" y="33"/>
                  <a:pt x="43" y="33"/>
                </a:cubicBezTo>
                <a:cubicBezTo>
                  <a:pt x="45" y="32"/>
                  <a:pt x="45" y="32"/>
                  <a:pt x="45" y="32"/>
                </a:cubicBezTo>
                <a:cubicBezTo>
                  <a:pt x="46" y="33"/>
                  <a:pt x="46" y="33"/>
                  <a:pt x="46" y="33"/>
                </a:cubicBezTo>
                <a:cubicBezTo>
                  <a:pt x="47" y="32"/>
                  <a:pt x="48" y="32"/>
                  <a:pt x="50" y="31"/>
                </a:cubicBezTo>
                <a:cubicBezTo>
                  <a:pt x="50" y="29"/>
                  <a:pt x="50" y="29"/>
                  <a:pt x="50" y="29"/>
                </a:cubicBezTo>
                <a:cubicBezTo>
                  <a:pt x="52" y="29"/>
                  <a:pt x="52" y="29"/>
                  <a:pt x="52" y="29"/>
                </a:cubicBezTo>
                <a:cubicBezTo>
                  <a:pt x="52" y="31"/>
                  <a:pt x="52" y="31"/>
                  <a:pt x="52" y="31"/>
                </a:cubicBezTo>
                <a:cubicBezTo>
                  <a:pt x="54" y="32"/>
                  <a:pt x="55" y="32"/>
                  <a:pt x="56" y="33"/>
                </a:cubicBezTo>
                <a:cubicBezTo>
                  <a:pt x="58" y="31"/>
                  <a:pt x="58" y="31"/>
                  <a:pt x="58" y="31"/>
                </a:cubicBezTo>
                <a:cubicBezTo>
                  <a:pt x="59" y="33"/>
                  <a:pt x="59" y="33"/>
                  <a:pt x="59" y="33"/>
                </a:cubicBezTo>
                <a:cubicBezTo>
                  <a:pt x="58" y="35"/>
                  <a:pt x="58" y="35"/>
                  <a:pt x="58" y="35"/>
                </a:cubicBezTo>
                <a:close/>
                <a:moveTo>
                  <a:pt x="51" y="46"/>
                </a:moveTo>
                <a:cubicBezTo>
                  <a:pt x="55" y="46"/>
                  <a:pt x="57" y="43"/>
                  <a:pt x="57" y="40"/>
                </a:cubicBezTo>
                <a:cubicBezTo>
                  <a:pt x="57" y="36"/>
                  <a:pt x="55" y="34"/>
                  <a:pt x="51" y="34"/>
                </a:cubicBezTo>
                <a:cubicBezTo>
                  <a:pt x="48" y="34"/>
                  <a:pt x="45" y="36"/>
                  <a:pt x="45" y="40"/>
                </a:cubicBezTo>
                <a:cubicBezTo>
                  <a:pt x="45" y="43"/>
                  <a:pt x="48" y="46"/>
                  <a:pt x="51" y="46"/>
                </a:cubicBezTo>
                <a:cubicBezTo>
                  <a:pt x="51" y="46"/>
                  <a:pt x="51" y="46"/>
                  <a:pt x="51" y="46"/>
                </a:cubicBezTo>
                <a:close/>
                <a:moveTo>
                  <a:pt x="59" y="12"/>
                </a:moveTo>
                <a:cubicBezTo>
                  <a:pt x="62" y="12"/>
                  <a:pt x="62" y="12"/>
                  <a:pt x="62" y="12"/>
                </a:cubicBezTo>
                <a:cubicBezTo>
                  <a:pt x="62" y="15"/>
                  <a:pt x="62" y="15"/>
                  <a:pt x="62" y="15"/>
                </a:cubicBezTo>
                <a:cubicBezTo>
                  <a:pt x="59" y="15"/>
                  <a:pt x="59" y="15"/>
                  <a:pt x="59" y="15"/>
                </a:cubicBezTo>
                <a:cubicBezTo>
                  <a:pt x="59" y="17"/>
                  <a:pt x="58" y="19"/>
                  <a:pt x="57" y="20"/>
                </a:cubicBezTo>
                <a:cubicBezTo>
                  <a:pt x="59" y="22"/>
                  <a:pt x="59" y="22"/>
                  <a:pt x="59" y="22"/>
                </a:cubicBezTo>
                <a:cubicBezTo>
                  <a:pt x="56" y="25"/>
                  <a:pt x="56" y="25"/>
                  <a:pt x="56" y="25"/>
                </a:cubicBezTo>
                <a:cubicBezTo>
                  <a:pt x="55" y="23"/>
                  <a:pt x="55" y="23"/>
                  <a:pt x="55" y="23"/>
                </a:cubicBezTo>
                <a:cubicBezTo>
                  <a:pt x="53" y="24"/>
                  <a:pt x="51" y="25"/>
                  <a:pt x="50" y="25"/>
                </a:cubicBezTo>
                <a:cubicBezTo>
                  <a:pt x="50" y="28"/>
                  <a:pt x="50" y="28"/>
                  <a:pt x="50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5"/>
                  <a:pt x="46" y="25"/>
                  <a:pt x="46" y="25"/>
                </a:cubicBezTo>
                <a:cubicBezTo>
                  <a:pt x="44" y="25"/>
                  <a:pt x="43" y="24"/>
                  <a:pt x="41" y="23"/>
                </a:cubicBezTo>
                <a:cubicBezTo>
                  <a:pt x="39" y="25"/>
                  <a:pt x="39" y="25"/>
                  <a:pt x="39" y="25"/>
                </a:cubicBezTo>
                <a:cubicBezTo>
                  <a:pt x="37" y="22"/>
                  <a:pt x="37" y="22"/>
                  <a:pt x="37" y="22"/>
                </a:cubicBezTo>
                <a:cubicBezTo>
                  <a:pt x="39" y="20"/>
                  <a:pt x="39" y="20"/>
                  <a:pt x="39" y="20"/>
                </a:cubicBezTo>
                <a:cubicBezTo>
                  <a:pt x="38" y="19"/>
                  <a:pt x="37" y="17"/>
                  <a:pt x="37" y="15"/>
                </a:cubicBezTo>
                <a:cubicBezTo>
                  <a:pt x="34" y="15"/>
                  <a:pt x="34" y="15"/>
                  <a:pt x="34" y="15"/>
                </a:cubicBezTo>
                <a:cubicBezTo>
                  <a:pt x="34" y="12"/>
                  <a:pt x="34" y="12"/>
                  <a:pt x="34" y="12"/>
                </a:cubicBezTo>
                <a:cubicBezTo>
                  <a:pt x="37" y="12"/>
                  <a:pt x="37" y="12"/>
                  <a:pt x="37" y="12"/>
                </a:cubicBezTo>
                <a:cubicBezTo>
                  <a:pt x="37" y="10"/>
                  <a:pt x="38" y="9"/>
                  <a:pt x="39" y="7"/>
                </a:cubicBezTo>
                <a:cubicBezTo>
                  <a:pt x="37" y="5"/>
                  <a:pt x="37" y="5"/>
                  <a:pt x="37" y="5"/>
                </a:cubicBezTo>
                <a:cubicBezTo>
                  <a:pt x="39" y="3"/>
                  <a:pt x="39" y="3"/>
                  <a:pt x="39" y="3"/>
                </a:cubicBezTo>
                <a:cubicBezTo>
                  <a:pt x="41" y="5"/>
                  <a:pt x="41" y="5"/>
                  <a:pt x="41" y="5"/>
                </a:cubicBezTo>
                <a:cubicBezTo>
                  <a:pt x="43" y="4"/>
                  <a:pt x="44" y="3"/>
                  <a:pt x="46" y="3"/>
                </a:cubicBezTo>
                <a:cubicBezTo>
                  <a:pt x="46" y="0"/>
                  <a:pt x="46" y="0"/>
                  <a:pt x="46" y="0"/>
                </a:cubicBezTo>
                <a:cubicBezTo>
                  <a:pt x="49" y="0"/>
                  <a:pt x="49" y="0"/>
                  <a:pt x="49" y="0"/>
                </a:cubicBezTo>
                <a:cubicBezTo>
                  <a:pt x="49" y="3"/>
                  <a:pt x="49" y="3"/>
                  <a:pt x="49" y="3"/>
                </a:cubicBezTo>
                <a:cubicBezTo>
                  <a:pt x="51" y="3"/>
                  <a:pt x="53" y="4"/>
                  <a:pt x="54" y="5"/>
                </a:cubicBezTo>
                <a:cubicBezTo>
                  <a:pt x="56" y="3"/>
                  <a:pt x="56" y="3"/>
                  <a:pt x="56" y="3"/>
                </a:cubicBezTo>
                <a:cubicBezTo>
                  <a:pt x="59" y="5"/>
                  <a:pt x="59" y="5"/>
                  <a:pt x="59" y="5"/>
                </a:cubicBezTo>
                <a:cubicBezTo>
                  <a:pt x="57" y="7"/>
                  <a:pt x="57" y="7"/>
                  <a:pt x="57" y="7"/>
                </a:cubicBezTo>
                <a:cubicBezTo>
                  <a:pt x="58" y="8"/>
                  <a:pt x="59" y="10"/>
                  <a:pt x="59" y="12"/>
                </a:cubicBezTo>
                <a:close/>
                <a:moveTo>
                  <a:pt x="48" y="22"/>
                </a:moveTo>
                <a:cubicBezTo>
                  <a:pt x="48" y="22"/>
                  <a:pt x="48" y="22"/>
                  <a:pt x="48" y="22"/>
                </a:cubicBezTo>
                <a:cubicBezTo>
                  <a:pt x="43" y="22"/>
                  <a:pt x="40" y="18"/>
                  <a:pt x="40" y="14"/>
                </a:cubicBezTo>
                <a:cubicBezTo>
                  <a:pt x="40" y="9"/>
                  <a:pt x="43" y="6"/>
                  <a:pt x="48" y="6"/>
                </a:cubicBezTo>
                <a:cubicBezTo>
                  <a:pt x="52" y="6"/>
                  <a:pt x="56" y="9"/>
                  <a:pt x="56" y="14"/>
                </a:cubicBezTo>
                <a:cubicBezTo>
                  <a:pt x="56" y="18"/>
                  <a:pt x="52" y="22"/>
                  <a:pt x="48" y="22"/>
                </a:cubicBezTo>
                <a:close/>
              </a:path>
            </a:pathLst>
          </a:custGeom>
          <a:solidFill>
            <a:srgbClr val="E62A2A"/>
          </a:solidFill>
          <a:ln>
            <a:noFill/>
          </a:ln>
        </p:spPr>
        <p:txBody>
          <a:bodyPr vert="horz" wrap="square" lIns="81887" tIns="40943" rIns="81887" bIns="40943" numCol="1" anchor="t" anchorCtr="0" compatLnSpc="1"/>
          <a:lstStyle/>
          <a:p>
            <a:endParaRPr lang="zh-CN" altLang="en-US"/>
          </a:p>
        </p:txBody>
      </p:sp>
      <p:sp>
        <p:nvSpPr>
          <p:cNvPr id="71" name="TextBox 70"/>
          <p:cNvSpPr txBox="1"/>
          <p:nvPr/>
        </p:nvSpPr>
        <p:spPr>
          <a:xfrm>
            <a:off x="5503520" y="4716369"/>
            <a:ext cx="12490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产品定位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7537747" y="4685074"/>
            <a:ext cx="12490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店面定位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9607976" y="4685074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升级服务</a:t>
            </a:r>
          </a:p>
        </p:txBody>
      </p:sp>
      <p:sp>
        <p:nvSpPr>
          <p:cNvPr id="90" name="圆角矩形 89"/>
          <p:cNvSpPr/>
          <p:nvPr/>
        </p:nvSpPr>
        <p:spPr>
          <a:xfrm>
            <a:off x="-239117" y="1588145"/>
            <a:ext cx="1728192" cy="368112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圆角矩形 90"/>
          <p:cNvSpPr/>
          <p:nvPr/>
        </p:nvSpPr>
        <p:spPr>
          <a:xfrm>
            <a:off x="-383132" y="127929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标题 4"/>
          <p:cNvSpPr txBox="1"/>
          <p:nvPr/>
        </p:nvSpPr>
        <p:spPr>
          <a:xfrm>
            <a:off x="48915" y="1609375"/>
            <a:ext cx="1728192" cy="332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服务升级</a:t>
            </a:r>
            <a:endParaRPr lang="zh-CN" altLang="en-US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标题 4"/>
          <p:cNvSpPr txBox="1"/>
          <p:nvPr/>
        </p:nvSpPr>
        <p:spPr>
          <a:xfrm>
            <a:off x="48916" y="127929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品牌推广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圆角矩形 93"/>
          <p:cNvSpPr/>
          <p:nvPr/>
        </p:nvSpPr>
        <p:spPr>
          <a:xfrm>
            <a:off x="-383133" y="197651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标题 4"/>
          <p:cNvSpPr txBox="1"/>
          <p:nvPr/>
        </p:nvSpPr>
        <p:spPr>
          <a:xfrm>
            <a:off x="48915" y="197651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行业融合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圆角矩形 95"/>
          <p:cNvSpPr/>
          <p:nvPr/>
        </p:nvSpPr>
        <p:spPr>
          <a:xfrm>
            <a:off x="-383133" y="2285702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标题 4"/>
          <p:cNvSpPr txBox="1"/>
          <p:nvPr/>
        </p:nvSpPr>
        <p:spPr>
          <a:xfrm>
            <a:off x="48915" y="2285702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市场拓展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8" name="圆角矩形 97"/>
          <p:cNvSpPr/>
          <p:nvPr/>
        </p:nvSpPr>
        <p:spPr>
          <a:xfrm>
            <a:off x="-383133" y="2591841"/>
            <a:ext cx="1512167" cy="28803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标题 4"/>
          <p:cNvSpPr txBox="1"/>
          <p:nvPr/>
        </p:nvSpPr>
        <p:spPr>
          <a:xfrm>
            <a:off x="48915" y="2591841"/>
            <a:ext cx="1224135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运营计划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圆角矩形 99"/>
          <p:cNvSpPr/>
          <p:nvPr/>
        </p:nvSpPr>
        <p:spPr>
          <a:xfrm>
            <a:off x="11750215" y="1279292"/>
            <a:ext cx="972108" cy="54123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标题 4"/>
          <p:cNvSpPr txBox="1"/>
          <p:nvPr/>
        </p:nvSpPr>
        <p:spPr>
          <a:xfrm>
            <a:off x="11786219" y="1282726"/>
            <a:ext cx="648072" cy="53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500"/>
                            </p:stCondLst>
                            <p:childTnLst>
                              <p:par>
                                <p:cTn id="1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1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500"/>
                            </p:stCondLst>
                            <p:childTnLst>
                              <p:par>
                                <p:cTn id="1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6500"/>
                            </p:stCondLst>
                            <p:childTnLst>
                              <p:par>
                                <p:cTn id="1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 bldLvl="0" animBg="1"/>
      <p:bldP spid="35" grpId="0"/>
      <p:bldP spid="38" grpId="0" bldLvl="0" animBg="1"/>
      <p:bldP spid="39" grpId="0" bldLvl="0" animBg="1"/>
      <p:bldP spid="40" grpId="0" bldLvl="0" animBg="1"/>
      <p:bldP spid="41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  <p:bldP spid="51" grpId="0" bldLvl="0" animBg="1"/>
      <p:bldP spid="52" grpId="0" bldLvl="0" animBg="1"/>
      <p:bldP spid="53" grpId="0" bldLvl="0" animBg="1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  <p:bldP spid="71" grpId="0"/>
      <p:bldP spid="73" grpId="0"/>
      <p:bldP spid="7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ZWNmMWUyNzZkMDVhOTIzYzAwYzM5YTA3NjRkODQ4OGUifQ=="/>
</p:tagLst>
</file>

<file path=ppt/theme/theme1.xml><?xml version="1.0" encoding="utf-8"?>
<a:theme xmlns:a="http://schemas.openxmlformats.org/drawingml/2006/main" name="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700</Words>
  <Application>Microsoft Office PowerPoint</Application>
  <PresentationFormat>自定义</PresentationFormat>
  <Paragraphs>237</Paragraphs>
  <Slides>20</Slides>
  <Notes>20</Notes>
  <HiddenSlides>0</HiddenSlides>
  <MMClips>1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5" baseType="lpstr">
      <vt:lpstr>Impact MT Std</vt:lpstr>
      <vt:lpstr>微软雅黑</vt:lpstr>
      <vt:lpstr>Arial</vt:lpstr>
      <vt:lpstr>Calibri</vt:lpstr>
      <vt:lpstr>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http://www.deepbbs.org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深度联盟http://www.deepbbs.org</dc:creator>
  <cp:lastModifiedBy>灯 灯</cp:lastModifiedBy>
  <cp:revision>627</cp:revision>
  <dcterms:created xsi:type="dcterms:W3CDTF">2015-10-15T11:58:00Z</dcterms:created>
  <dcterms:modified xsi:type="dcterms:W3CDTF">2025-06-17T05:50:49Z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2052-12.1.0.15712</vt:lpwstr>
  </property>
  <property fmtid="{D5CDD505-2E9C-101B-9397-08002B2CF9AE}" pid="3" name="ICV">
    <vt:lpwstr>F35104E719144E94AF98E701D75EA4F5_12</vt:lpwstr>
  </property>
</Properties>
</file>